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6.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7.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9.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0.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1.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2.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3.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4.xml" ContentType="application/vnd.openxmlformats-officedocument.presentationml.notesSlide+xml"/>
  <Override PartName="/ppt/media/image82.jpg" ContentType="image/jpg"/>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5.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16.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7.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18.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9.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0.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1.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media/image103.jpg" ContentType="image/jpg"/>
  <Override PartName="/ppt/media/image106.jpg" ContentType="image/jpg"/>
  <Override PartName="/ppt/media/image107.jpg" ContentType="image/jpg"/>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22.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23.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notesSlides/notesSlide24.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notesSlides/notesSlide25.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26.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notesSlides/notesSlide27.xml" ContentType="application/vnd.openxmlformats-officedocument.presentationml.notesSlide+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28.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29.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30.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50" r:id="rId5"/>
    <p:sldMasterId id="2147483818" r:id="rId6"/>
  </p:sldMasterIdLst>
  <p:notesMasterIdLst>
    <p:notesMasterId r:id="rId75"/>
  </p:notesMasterIdLst>
  <p:handoutMasterIdLst>
    <p:handoutMasterId r:id="rId76"/>
  </p:handoutMasterIdLst>
  <p:sldIdLst>
    <p:sldId id="299" r:id="rId7"/>
    <p:sldId id="327"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328" r:id="rId26"/>
    <p:sldId id="317" r:id="rId27"/>
    <p:sldId id="318" r:id="rId28"/>
    <p:sldId id="319" r:id="rId29"/>
    <p:sldId id="320" r:id="rId30"/>
    <p:sldId id="321" r:id="rId31"/>
    <p:sldId id="322" r:id="rId32"/>
    <p:sldId id="323" r:id="rId33"/>
    <p:sldId id="324" r:id="rId34"/>
    <p:sldId id="325" r:id="rId35"/>
    <p:sldId id="256" r:id="rId36"/>
    <p:sldId id="257" r:id="rId37"/>
    <p:sldId id="293" r:id="rId38"/>
    <p:sldId id="294" r:id="rId39"/>
    <p:sldId id="295" r:id="rId40"/>
    <p:sldId id="329" r:id="rId41"/>
    <p:sldId id="260" r:id="rId42"/>
    <p:sldId id="263" r:id="rId43"/>
    <p:sldId id="296" r:id="rId44"/>
    <p:sldId id="330" r:id="rId45"/>
    <p:sldId id="298" r:id="rId46"/>
    <p:sldId id="264" r:id="rId47"/>
    <p:sldId id="265" r:id="rId48"/>
    <p:sldId id="266" r:id="rId49"/>
    <p:sldId id="287" r:id="rId50"/>
    <p:sldId id="267" r:id="rId51"/>
    <p:sldId id="268" r:id="rId52"/>
    <p:sldId id="331" r:id="rId53"/>
    <p:sldId id="269" r:id="rId54"/>
    <p:sldId id="270" r:id="rId55"/>
    <p:sldId id="271" r:id="rId56"/>
    <p:sldId id="272" r:id="rId57"/>
    <p:sldId id="285" r:id="rId58"/>
    <p:sldId id="332" r:id="rId59"/>
    <p:sldId id="286" r:id="rId60"/>
    <p:sldId id="289" r:id="rId61"/>
    <p:sldId id="274" r:id="rId62"/>
    <p:sldId id="276" r:id="rId63"/>
    <p:sldId id="277" r:id="rId64"/>
    <p:sldId id="278" r:id="rId65"/>
    <p:sldId id="280" r:id="rId66"/>
    <p:sldId id="281" r:id="rId67"/>
    <p:sldId id="290" r:id="rId68"/>
    <p:sldId id="291" r:id="rId69"/>
    <p:sldId id="282" r:id="rId70"/>
    <p:sldId id="283" r:id="rId71"/>
    <p:sldId id="292" r:id="rId72"/>
    <p:sldId id="284" r:id="rId73"/>
    <p:sldId id="333" r:id="rId7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FDF8FE"/>
    <a:srgbClr val="0099FF"/>
    <a:srgbClr val="33CCFF"/>
    <a:srgbClr val="3399FF"/>
    <a:srgbClr val="FF330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A2E5F6-C170-40D3-9BD2-DFFC918EA866}" v="253" dt="2025-11-27T15:00:22.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23" d="100"/>
          <a:sy n="123" d="100"/>
        </p:scale>
        <p:origin x="720" y="75"/>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ukadoum, A. Mounir" userId="b7bd8864-7f11-4e02-955e-45bf86893dcf" providerId="ADAL" clId="{16BE21A9-D477-4B36-B43B-2846D3E82554}"/>
    <pc:docChg chg="undo redo custSel addSld modSld sldOrd">
      <pc:chgData name="Boukadoum, A. Mounir" userId="b7bd8864-7f11-4e02-955e-45bf86893dcf" providerId="ADAL" clId="{16BE21A9-D477-4B36-B43B-2846D3E82554}" dt="2025-11-27T15:00:22.368" v="2024" actId="1076"/>
      <pc:docMkLst>
        <pc:docMk/>
      </pc:docMkLst>
      <pc:sldChg chg="modSp add mod setBg modNotes">
        <pc:chgData name="Boukadoum, A. Mounir" userId="b7bd8864-7f11-4e02-955e-45bf86893dcf" providerId="ADAL" clId="{16BE21A9-D477-4B36-B43B-2846D3E82554}" dt="2025-11-27T13:18:13.434" v="99" actId="20577"/>
        <pc:sldMkLst>
          <pc:docMk/>
          <pc:sldMk cId="0" sldId="256"/>
        </pc:sldMkLst>
        <pc:spChg chg="mod">
          <ac:chgData name="Boukadoum, A. Mounir" userId="b7bd8864-7f11-4e02-955e-45bf86893dcf" providerId="ADAL" clId="{16BE21A9-D477-4B36-B43B-2846D3E82554}" dt="2025-11-27T13:18:13.434" v="99" actId="20577"/>
          <ac:spMkLst>
            <pc:docMk/>
            <pc:sldMk cId="0" sldId="256"/>
            <ac:spMk id="6" creationId="{00000000-0000-0000-0000-000000000000}"/>
          </ac:spMkLst>
        </pc:spChg>
      </pc:sldChg>
      <pc:sldChg chg="modSp add mod setBg modShow modNotes">
        <pc:chgData name="Boukadoum, A. Mounir" userId="b7bd8864-7f11-4e02-955e-45bf86893dcf" providerId="ADAL" clId="{16BE21A9-D477-4B36-B43B-2846D3E82554}" dt="2025-11-27T13:31:54.319" v="549" actId="729"/>
        <pc:sldMkLst>
          <pc:docMk/>
          <pc:sldMk cId="0" sldId="257"/>
        </pc:sldMkLst>
        <pc:spChg chg="mod">
          <ac:chgData name="Boukadoum, A. Mounir" userId="b7bd8864-7f11-4e02-955e-45bf86893dcf" providerId="ADAL" clId="{16BE21A9-D477-4B36-B43B-2846D3E82554}" dt="2025-11-27T13:31:29.792" v="547" actId="14100"/>
          <ac:spMkLst>
            <pc:docMk/>
            <pc:sldMk cId="0" sldId="257"/>
            <ac:spMk id="66" creationId="{00000000-0000-0000-0000-000000000000}"/>
          </ac:spMkLst>
        </pc:spChg>
        <pc:spChg chg="mod">
          <ac:chgData name="Boukadoum, A. Mounir" userId="b7bd8864-7f11-4e02-955e-45bf86893dcf" providerId="ADAL" clId="{16BE21A9-D477-4B36-B43B-2846D3E82554}" dt="2025-11-27T13:31:43.989" v="548" actId="14100"/>
          <ac:spMkLst>
            <pc:docMk/>
            <pc:sldMk cId="0" sldId="257"/>
            <ac:spMk id="67" creationId="{00000000-0000-0000-0000-000000000000}"/>
          </ac:spMkLst>
        </pc:spChg>
      </pc:sldChg>
      <pc:sldChg chg="addSp delSp modSp add mod addAnim delAnim modAnim">
        <pc:chgData name="Boukadoum, A. Mounir" userId="b7bd8864-7f11-4e02-955e-45bf86893dcf" providerId="ADAL" clId="{16BE21A9-D477-4B36-B43B-2846D3E82554}" dt="2025-11-27T13:42:09.592" v="739" actId="692"/>
        <pc:sldMkLst>
          <pc:docMk/>
          <pc:sldMk cId="0" sldId="260"/>
        </pc:sldMkLst>
        <pc:spChg chg="add del mod">
          <ac:chgData name="Boukadoum, A. Mounir" userId="b7bd8864-7f11-4e02-955e-45bf86893dcf" providerId="ADAL" clId="{16BE21A9-D477-4B36-B43B-2846D3E82554}" dt="2025-11-27T13:41:55.412" v="738" actId="692"/>
          <ac:spMkLst>
            <pc:docMk/>
            <pc:sldMk cId="0" sldId="260"/>
            <ac:spMk id="2" creationId="{00000000-0000-0000-0000-000000000000}"/>
          </ac:spMkLst>
        </pc:spChg>
        <pc:spChg chg="add del mod">
          <ac:chgData name="Boukadoum, A. Mounir" userId="b7bd8864-7f11-4e02-955e-45bf86893dcf" providerId="ADAL" clId="{16BE21A9-D477-4B36-B43B-2846D3E82554}" dt="2025-11-27T13:42:09.592" v="739" actId="692"/>
          <ac:spMkLst>
            <pc:docMk/>
            <pc:sldMk cId="0" sldId="260"/>
            <ac:spMk id="3" creationId="{00000000-0000-0000-0000-000000000000}"/>
          </ac:spMkLst>
        </pc:spChg>
        <pc:spChg chg="mod">
          <ac:chgData name="Boukadoum, A. Mounir" userId="b7bd8864-7f11-4e02-955e-45bf86893dcf" providerId="ADAL" clId="{16BE21A9-D477-4B36-B43B-2846D3E82554}" dt="2025-11-27T13:39:47.857" v="729" actId="14100"/>
          <ac:spMkLst>
            <pc:docMk/>
            <pc:sldMk cId="0" sldId="260"/>
            <ac:spMk id="90" creationId="{00000000-0000-0000-0000-000000000000}"/>
          </ac:spMkLst>
        </pc:spChg>
        <pc:spChg chg="add del mod">
          <ac:chgData name="Boukadoum, A. Mounir" userId="b7bd8864-7f11-4e02-955e-45bf86893dcf" providerId="ADAL" clId="{16BE21A9-D477-4B36-B43B-2846D3E82554}" dt="2025-11-27T13:40:36.142" v="734" actId="164"/>
          <ac:spMkLst>
            <pc:docMk/>
            <pc:sldMk cId="0" sldId="260"/>
            <ac:spMk id="91" creationId="{00000000-0000-0000-0000-000000000000}"/>
          </ac:spMkLst>
        </pc:spChg>
        <pc:grpChg chg="add mod">
          <ac:chgData name="Boukadoum, A. Mounir" userId="b7bd8864-7f11-4e02-955e-45bf86893dcf" providerId="ADAL" clId="{16BE21A9-D477-4B36-B43B-2846D3E82554}" dt="2025-11-27T13:40:54.169" v="737" actId="1076"/>
          <ac:grpSpMkLst>
            <pc:docMk/>
            <pc:sldMk cId="0" sldId="260"/>
            <ac:grpSpMk id="4" creationId="{BCCC653F-F3C7-92E5-3673-B052D0DF2BDF}"/>
          </ac:grpSpMkLst>
        </pc:grpChg>
      </pc:sldChg>
      <pc:sldChg chg="modSp add mod setBg modNotes">
        <pc:chgData name="Boukadoum, A. Mounir" userId="b7bd8864-7f11-4e02-955e-45bf86893dcf" providerId="ADAL" clId="{16BE21A9-D477-4B36-B43B-2846D3E82554}" dt="2025-11-27T13:44:37.281" v="763" actId="20577"/>
        <pc:sldMkLst>
          <pc:docMk/>
          <pc:sldMk cId="0" sldId="263"/>
        </pc:sldMkLst>
        <pc:spChg chg="mod">
          <ac:chgData name="Boukadoum, A. Mounir" userId="b7bd8864-7f11-4e02-955e-45bf86893dcf" providerId="ADAL" clId="{16BE21A9-D477-4B36-B43B-2846D3E82554}" dt="2025-11-27T13:44:37.281" v="763" actId="20577"/>
          <ac:spMkLst>
            <pc:docMk/>
            <pc:sldMk cId="0" sldId="263"/>
            <ac:spMk id="111" creationId="{00000000-0000-0000-0000-000000000000}"/>
          </ac:spMkLst>
        </pc:spChg>
        <pc:spChg chg="mod">
          <ac:chgData name="Boukadoum, A. Mounir" userId="b7bd8864-7f11-4e02-955e-45bf86893dcf" providerId="ADAL" clId="{16BE21A9-D477-4B36-B43B-2846D3E82554}" dt="2025-11-27T13:44:13.951" v="754" actId="179"/>
          <ac:spMkLst>
            <pc:docMk/>
            <pc:sldMk cId="0" sldId="263"/>
            <ac:spMk id="112" creationId="{00000000-0000-0000-0000-000000000000}"/>
          </ac:spMkLst>
        </pc:spChg>
        <pc:spChg chg="mod">
          <ac:chgData name="Boukadoum, A. Mounir" userId="b7bd8864-7f11-4e02-955e-45bf86893dcf" providerId="ADAL" clId="{16BE21A9-D477-4B36-B43B-2846D3E82554}" dt="2025-11-27T13:43:35.676" v="749" actId="1076"/>
          <ac:spMkLst>
            <pc:docMk/>
            <pc:sldMk cId="0" sldId="263"/>
            <ac:spMk id="114" creationId="{00000000-0000-0000-0000-000000000000}"/>
          </ac:spMkLst>
        </pc:spChg>
        <pc:spChg chg="mod">
          <ac:chgData name="Boukadoum, A. Mounir" userId="b7bd8864-7f11-4e02-955e-45bf86893dcf" providerId="ADAL" clId="{16BE21A9-D477-4B36-B43B-2846D3E82554}" dt="2025-11-27T13:43:32.056" v="748" actId="1076"/>
          <ac:spMkLst>
            <pc:docMk/>
            <pc:sldMk cId="0" sldId="263"/>
            <ac:spMk id="115" creationId="{00000000-0000-0000-0000-000000000000}"/>
          </ac:spMkLst>
        </pc:spChg>
        <pc:spChg chg="mod">
          <ac:chgData name="Boukadoum, A. Mounir" userId="b7bd8864-7f11-4e02-955e-45bf86893dcf" providerId="ADAL" clId="{16BE21A9-D477-4B36-B43B-2846D3E82554}" dt="2025-11-27T13:43:27.110" v="747" actId="1076"/>
          <ac:spMkLst>
            <pc:docMk/>
            <pc:sldMk cId="0" sldId="263"/>
            <ac:spMk id="116" creationId="{00000000-0000-0000-0000-000000000000}"/>
          </ac:spMkLst>
        </pc:spChg>
      </pc:sldChg>
      <pc:sldChg chg="modSp add mod setBg modNotes">
        <pc:chgData name="Boukadoum, A. Mounir" userId="b7bd8864-7f11-4e02-955e-45bf86893dcf" providerId="ADAL" clId="{16BE21A9-D477-4B36-B43B-2846D3E82554}" dt="2025-11-27T14:25:14.810" v="1427" actId="404"/>
        <pc:sldMkLst>
          <pc:docMk/>
          <pc:sldMk cId="0" sldId="264"/>
        </pc:sldMkLst>
        <pc:spChg chg="mod">
          <ac:chgData name="Boukadoum, A. Mounir" userId="b7bd8864-7f11-4e02-955e-45bf86893dcf" providerId="ADAL" clId="{16BE21A9-D477-4B36-B43B-2846D3E82554}" dt="2025-11-27T14:25:14.810" v="1427" actId="404"/>
          <ac:spMkLst>
            <pc:docMk/>
            <pc:sldMk cId="0" sldId="264"/>
            <ac:spMk id="2" creationId="{00000000-0000-0000-0000-000000000000}"/>
          </ac:spMkLst>
        </pc:spChg>
        <pc:spChg chg="mod">
          <ac:chgData name="Boukadoum, A. Mounir" userId="b7bd8864-7f11-4e02-955e-45bf86893dcf" providerId="ADAL" clId="{16BE21A9-D477-4B36-B43B-2846D3E82554}" dt="2025-11-27T14:24:31.144" v="1422" actId="14100"/>
          <ac:spMkLst>
            <pc:docMk/>
            <pc:sldMk cId="0" sldId="264"/>
            <ac:spMk id="121" creationId="{00000000-0000-0000-0000-000000000000}"/>
          </ac:spMkLst>
        </pc:spChg>
      </pc:sldChg>
      <pc:sldChg chg="addSp modSp add mod setBg modNotes">
        <pc:chgData name="Boukadoum, A. Mounir" userId="b7bd8864-7f11-4e02-955e-45bf86893dcf" providerId="ADAL" clId="{16BE21A9-D477-4B36-B43B-2846D3E82554}" dt="2025-11-27T14:25:47.153" v="1432" actId="1076"/>
        <pc:sldMkLst>
          <pc:docMk/>
          <pc:sldMk cId="0" sldId="265"/>
        </pc:sldMkLst>
        <pc:spChg chg="add mod">
          <ac:chgData name="Boukadoum, A. Mounir" userId="b7bd8864-7f11-4e02-955e-45bf86893dcf" providerId="ADAL" clId="{16BE21A9-D477-4B36-B43B-2846D3E82554}" dt="2025-11-27T14:25:47.153" v="1432" actId="1076"/>
          <ac:spMkLst>
            <pc:docMk/>
            <pc:sldMk cId="0" sldId="265"/>
            <ac:spMk id="3" creationId="{1AA1F899-B993-BF67-5A27-ED288C81C637}"/>
          </ac:spMkLst>
        </pc:spChg>
        <pc:spChg chg="mod">
          <ac:chgData name="Boukadoum, A. Mounir" userId="b7bd8864-7f11-4e02-955e-45bf86893dcf" providerId="ADAL" clId="{16BE21A9-D477-4B36-B43B-2846D3E82554}" dt="2025-11-27T14:25:27.521" v="1429" actId="14100"/>
          <ac:spMkLst>
            <pc:docMk/>
            <pc:sldMk cId="0" sldId="265"/>
            <ac:spMk id="129" creationId="{00000000-0000-0000-0000-000000000000}"/>
          </ac:spMkLst>
        </pc:spChg>
        <pc:spChg chg="mod">
          <ac:chgData name="Boukadoum, A. Mounir" userId="b7bd8864-7f11-4e02-955e-45bf86893dcf" providerId="ADAL" clId="{16BE21A9-D477-4B36-B43B-2846D3E82554}" dt="2025-11-27T14:25:24.371" v="1428" actId="14100"/>
          <ac:spMkLst>
            <pc:docMk/>
            <pc:sldMk cId="0" sldId="265"/>
            <ac:spMk id="130" creationId="{00000000-0000-0000-0000-000000000000}"/>
          </ac:spMkLst>
        </pc:spChg>
        <pc:spChg chg="mod">
          <ac:chgData name="Boukadoum, A. Mounir" userId="b7bd8864-7f11-4e02-955e-45bf86893dcf" providerId="ADAL" clId="{16BE21A9-D477-4B36-B43B-2846D3E82554}" dt="2025-11-27T14:25:41.607" v="1431" actId="14100"/>
          <ac:spMkLst>
            <pc:docMk/>
            <pc:sldMk cId="0" sldId="265"/>
            <ac:spMk id="131" creationId="{00000000-0000-0000-0000-000000000000}"/>
          </ac:spMkLst>
        </pc:spChg>
      </pc:sldChg>
      <pc:sldChg chg="modSp add mod setBg modNotes">
        <pc:chgData name="Boukadoum, A. Mounir" userId="b7bd8864-7f11-4e02-955e-45bf86893dcf" providerId="ADAL" clId="{16BE21A9-D477-4B36-B43B-2846D3E82554}" dt="2025-11-27T14:28:54.444" v="1497" actId="14100"/>
        <pc:sldMkLst>
          <pc:docMk/>
          <pc:sldMk cId="0" sldId="266"/>
        </pc:sldMkLst>
        <pc:spChg chg="mod">
          <ac:chgData name="Boukadoum, A. Mounir" userId="b7bd8864-7f11-4e02-955e-45bf86893dcf" providerId="ADAL" clId="{16BE21A9-D477-4B36-B43B-2846D3E82554}" dt="2025-11-27T14:28:37.281" v="1494" actId="1076"/>
          <ac:spMkLst>
            <pc:docMk/>
            <pc:sldMk cId="0" sldId="266"/>
            <ac:spMk id="7" creationId="{00000000-0000-0000-0000-000000000000}"/>
          </ac:spMkLst>
        </pc:spChg>
        <pc:spChg chg="mod">
          <ac:chgData name="Boukadoum, A. Mounir" userId="b7bd8864-7f11-4e02-955e-45bf86893dcf" providerId="ADAL" clId="{16BE21A9-D477-4B36-B43B-2846D3E82554}" dt="2025-11-27T14:28:54.444" v="1497" actId="14100"/>
          <ac:spMkLst>
            <pc:docMk/>
            <pc:sldMk cId="0" sldId="266"/>
            <ac:spMk id="137" creationId="{00000000-0000-0000-0000-000000000000}"/>
          </ac:spMkLst>
        </pc:spChg>
        <pc:spChg chg="mod">
          <ac:chgData name="Boukadoum, A. Mounir" userId="b7bd8864-7f11-4e02-955e-45bf86893dcf" providerId="ADAL" clId="{16BE21A9-D477-4B36-B43B-2846D3E82554}" dt="2025-11-27T14:27:46.671" v="1490" actId="14100"/>
          <ac:spMkLst>
            <pc:docMk/>
            <pc:sldMk cId="0" sldId="266"/>
            <ac:spMk id="138" creationId="{00000000-0000-0000-0000-000000000000}"/>
          </ac:spMkLst>
        </pc:spChg>
        <pc:spChg chg="mod">
          <ac:chgData name="Boukadoum, A. Mounir" userId="b7bd8864-7f11-4e02-955e-45bf86893dcf" providerId="ADAL" clId="{16BE21A9-D477-4B36-B43B-2846D3E82554}" dt="2025-11-27T14:28:30.023" v="1493" actId="1076"/>
          <ac:spMkLst>
            <pc:docMk/>
            <pc:sldMk cId="0" sldId="266"/>
            <ac:spMk id="139" creationId="{00000000-0000-0000-0000-000000000000}"/>
          </ac:spMkLst>
        </pc:spChg>
        <pc:picChg chg="mod">
          <ac:chgData name="Boukadoum, A. Mounir" userId="b7bd8864-7f11-4e02-955e-45bf86893dcf" providerId="ADAL" clId="{16BE21A9-D477-4B36-B43B-2846D3E82554}" dt="2025-11-27T14:28:37.281" v="1494" actId="1076"/>
          <ac:picMkLst>
            <pc:docMk/>
            <pc:sldMk cId="0" sldId="266"/>
            <ac:picMk id="5" creationId="{00000000-0000-0000-0000-000000000000}"/>
          </ac:picMkLst>
        </pc:picChg>
        <pc:picChg chg="mod">
          <ac:chgData name="Boukadoum, A. Mounir" userId="b7bd8864-7f11-4e02-955e-45bf86893dcf" providerId="ADAL" clId="{16BE21A9-D477-4B36-B43B-2846D3E82554}" dt="2025-11-27T14:28:46.596" v="1495" actId="1076"/>
          <ac:picMkLst>
            <pc:docMk/>
            <pc:sldMk cId="0" sldId="266"/>
            <ac:picMk id="6" creationId="{00000000-0000-0000-0000-000000000000}"/>
          </ac:picMkLst>
        </pc:picChg>
      </pc:sldChg>
      <pc:sldChg chg="addSp modSp add mod setBg modNotes">
        <pc:chgData name="Boukadoum, A. Mounir" userId="b7bd8864-7f11-4e02-955e-45bf86893dcf" providerId="ADAL" clId="{16BE21A9-D477-4B36-B43B-2846D3E82554}" dt="2025-11-27T14:36:24.262" v="1686" actId="1076"/>
        <pc:sldMkLst>
          <pc:docMk/>
          <pc:sldMk cId="0" sldId="267"/>
        </pc:sldMkLst>
        <pc:spChg chg="mod">
          <ac:chgData name="Boukadoum, A. Mounir" userId="b7bd8864-7f11-4e02-955e-45bf86893dcf" providerId="ADAL" clId="{16BE21A9-D477-4B36-B43B-2846D3E82554}" dt="2025-11-27T14:30:48.521" v="1524" actId="14100"/>
          <ac:spMkLst>
            <pc:docMk/>
            <pc:sldMk cId="0" sldId="267"/>
            <ac:spMk id="5" creationId="{00000000-0000-0000-0000-000000000000}"/>
          </ac:spMkLst>
        </pc:spChg>
        <pc:spChg chg="mod">
          <ac:chgData name="Boukadoum, A. Mounir" userId="b7bd8864-7f11-4e02-955e-45bf86893dcf" providerId="ADAL" clId="{16BE21A9-D477-4B36-B43B-2846D3E82554}" dt="2025-11-27T14:36:01.898" v="1683" actId="20577"/>
          <ac:spMkLst>
            <pc:docMk/>
            <pc:sldMk cId="0" sldId="267"/>
            <ac:spMk id="146" creationId="{00000000-0000-0000-0000-000000000000}"/>
          </ac:spMkLst>
        </pc:spChg>
        <pc:picChg chg="add mod">
          <ac:chgData name="Boukadoum, A. Mounir" userId="b7bd8864-7f11-4e02-955e-45bf86893dcf" providerId="ADAL" clId="{16BE21A9-D477-4B36-B43B-2846D3E82554}" dt="2025-11-27T14:36:24.262" v="1686" actId="1076"/>
          <ac:picMkLst>
            <pc:docMk/>
            <pc:sldMk cId="0" sldId="267"/>
            <ac:picMk id="1026" creationId="{98A7600C-D40E-D2A8-0FBA-6C9679A93E8F}"/>
          </ac:picMkLst>
        </pc:picChg>
        <pc:picChg chg="add mod">
          <ac:chgData name="Boukadoum, A. Mounir" userId="b7bd8864-7f11-4e02-955e-45bf86893dcf" providerId="ADAL" clId="{16BE21A9-D477-4B36-B43B-2846D3E82554}" dt="2025-11-27T14:36:20.135" v="1685" actId="732"/>
          <ac:picMkLst>
            <pc:docMk/>
            <pc:sldMk cId="0" sldId="267"/>
            <ac:picMk id="1028" creationId="{BF8687DE-E725-22E6-A567-E0F41E4AC1C4}"/>
          </ac:picMkLst>
        </pc:picChg>
        <pc:picChg chg="mod">
          <ac:chgData name="Boukadoum, A. Mounir" userId="b7bd8864-7f11-4e02-955e-45bf86893dcf" providerId="ADAL" clId="{16BE21A9-D477-4B36-B43B-2846D3E82554}" dt="2025-11-27T14:32:04.244" v="1531" actId="1076"/>
          <ac:picMkLst>
            <pc:docMk/>
            <pc:sldMk cId="0" sldId="267"/>
            <ac:picMk id="3074" creationId="{00000000-0000-0000-0000-000000000000}"/>
          </ac:picMkLst>
        </pc:picChg>
        <pc:picChg chg="mod">
          <ac:chgData name="Boukadoum, A. Mounir" userId="b7bd8864-7f11-4e02-955e-45bf86893dcf" providerId="ADAL" clId="{16BE21A9-D477-4B36-B43B-2846D3E82554}" dt="2025-11-27T14:32:49.957" v="1609" actId="14100"/>
          <ac:picMkLst>
            <pc:docMk/>
            <pc:sldMk cId="0" sldId="267"/>
            <ac:picMk id="3076" creationId="{00000000-0000-0000-0000-000000000000}"/>
          </ac:picMkLst>
        </pc:picChg>
      </pc:sldChg>
      <pc:sldChg chg="delSp modSp add mod setBg modNotes">
        <pc:chgData name="Boukadoum, A. Mounir" userId="b7bd8864-7f11-4e02-955e-45bf86893dcf" providerId="ADAL" clId="{16BE21A9-D477-4B36-B43B-2846D3E82554}" dt="2025-11-27T14:54:59.539" v="1984" actId="108"/>
        <pc:sldMkLst>
          <pc:docMk/>
          <pc:sldMk cId="0" sldId="268"/>
        </pc:sldMkLst>
        <pc:spChg chg="del">
          <ac:chgData name="Boukadoum, A. Mounir" userId="b7bd8864-7f11-4e02-955e-45bf86893dcf" providerId="ADAL" clId="{16BE21A9-D477-4B36-B43B-2846D3E82554}" dt="2025-11-27T14:36:35.860" v="1687" actId="478"/>
          <ac:spMkLst>
            <pc:docMk/>
            <pc:sldMk cId="0" sldId="268"/>
            <ac:spMk id="151" creationId="{00000000-0000-0000-0000-000000000000}"/>
          </ac:spMkLst>
        </pc:spChg>
        <pc:spChg chg="mod">
          <ac:chgData name="Boukadoum, A. Mounir" userId="b7bd8864-7f11-4e02-955e-45bf86893dcf" providerId="ADAL" clId="{16BE21A9-D477-4B36-B43B-2846D3E82554}" dt="2025-11-27T14:54:59.539" v="1984" actId="108"/>
          <ac:spMkLst>
            <pc:docMk/>
            <pc:sldMk cId="0" sldId="268"/>
            <ac:spMk id="152" creationId="{00000000-0000-0000-0000-000000000000}"/>
          </ac:spMkLst>
        </pc:spChg>
        <pc:spChg chg="mod">
          <ac:chgData name="Boukadoum, A. Mounir" userId="b7bd8864-7f11-4e02-955e-45bf86893dcf" providerId="ADAL" clId="{16BE21A9-D477-4B36-B43B-2846D3E82554}" dt="2025-11-27T14:38:18.212" v="1705" actId="404"/>
          <ac:spMkLst>
            <pc:docMk/>
            <pc:sldMk cId="0" sldId="268"/>
            <ac:spMk id="153" creationId="{00000000-0000-0000-0000-000000000000}"/>
          </ac:spMkLst>
        </pc:spChg>
        <pc:picChg chg="mod">
          <ac:chgData name="Boukadoum, A. Mounir" userId="b7bd8864-7f11-4e02-955e-45bf86893dcf" providerId="ADAL" clId="{16BE21A9-D477-4B36-B43B-2846D3E82554}" dt="2025-11-27T14:38:24.350" v="1706" actId="1076"/>
          <ac:picMkLst>
            <pc:docMk/>
            <pc:sldMk cId="0" sldId="268"/>
            <ac:picMk id="2050" creationId="{00000000-0000-0000-0000-000000000000}"/>
          </ac:picMkLst>
        </pc:picChg>
        <pc:picChg chg="mod">
          <ac:chgData name="Boukadoum, A. Mounir" userId="b7bd8864-7f11-4e02-955e-45bf86893dcf" providerId="ADAL" clId="{16BE21A9-D477-4B36-B43B-2846D3E82554}" dt="2025-11-27T14:36:57.423" v="1690" actId="1076"/>
          <ac:picMkLst>
            <pc:docMk/>
            <pc:sldMk cId="0" sldId="268"/>
            <ac:picMk id="2054" creationId="{00000000-0000-0000-0000-000000000000}"/>
          </ac:picMkLst>
        </pc:picChg>
        <pc:picChg chg="mod">
          <ac:chgData name="Boukadoum, A. Mounir" userId="b7bd8864-7f11-4e02-955e-45bf86893dcf" providerId="ADAL" clId="{16BE21A9-D477-4B36-B43B-2846D3E82554}" dt="2025-11-27T14:38:27.191" v="1707" actId="1076"/>
          <ac:picMkLst>
            <pc:docMk/>
            <pc:sldMk cId="0" sldId="268"/>
            <ac:picMk id="2056" creationId="{00000000-0000-0000-0000-000000000000}"/>
          </ac:picMkLst>
        </pc:picChg>
      </pc:sldChg>
      <pc:sldChg chg="modSp add mod setBg modNotes">
        <pc:chgData name="Boukadoum, A. Mounir" userId="b7bd8864-7f11-4e02-955e-45bf86893dcf" providerId="ADAL" clId="{16BE21A9-D477-4B36-B43B-2846D3E82554}" dt="2025-11-27T14:40:51.411" v="1730" actId="208"/>
        <pc:sldMkLst>
          <pc:docMk/>
          <pc:sldMk cId="0" sldId="269"/>
        </pc:sldMkLst>
        <pc:spChg chg="mod">
          <ac:chgData name="Boukadoum, A. Mounir" userId="b7bd8864-7f11-4e02-955e-45bf86893dcf" providerId="ADAL" clId="{16BE21A9-D477-4B36-B43B-2846D3E82554}" dt="2025-11-27T14:40:41.248" v="1729" actId="14100"/>
          <ac:spMkLst>
            <pc:docMk/>
            <pc:sldMk cId="0" sldId="269"/>
            <ac:spMk id="5" creationId="{00000000-0000-0000-0000-000000000000}"/>
          </ac:spMkLst>
        </pc:spChg>
        <pc:spChg chg="mod">
          <ac:chgData name="Boukadoum, A. Mounir" userId="b7bd8864-7f11-4e02-955e-45bf86893dcf" providerId="ADAL" clId="{16BE21A9-D477-4B36-B43B-2846D3E82554}" dt="2025-11-27T14:40:28.166" v="1723" actId="14100"/>
          <ac:spMkLst>
            <pc:docMk/>
            <pc:sldMk cId="0" sldId="269"/>
            <ac:spMk id="158" creationId="{00000000-0000-0000-0000-000000000000}"/>
          </ac:spMkLst>
        </pc:spChg>
        <pc:spChg chg="mod">
          <ac:chgData name="Boukadoum, A. Mounir" userId="b7bd8864-7f11-4e02-955e-45bf86893dcf" providerId="ADAL" clId="{16BE21A9-D477-4B36-B43B-2846D3E82554}" dt="2025-11-27T14:40:51.411" v="1730" actId="208"/>
          <ac:spMkLst>
            <pc:docMk/>
            <pc:sldMk cId="0" sldId="269"/>
            <ac:spMk id="160" creationId="{00000000-0000-0000-0000-000000000000}"/>
          </ac:spMkLst>
        </pc:spChg>
      </pc:sldChg>
      <pc:sldChg chg="modSp add mod setBg modNotes">
        <pc:chgData name="Boukadoum, A. Mounir" userId="b7bd8864-7f11-4e02-955e-45bf86893dcf" providerId="ADAL" clId="{16BE21A9-D477-4B36-B43B-2846D3E82554}" dt="2025-11-27T14:43:33.884" v="1798" actId="1076"/>
        <pc:sldMkLst>
          <pc:docMk/>
          <pc:sldMk cId="0" sldId="270"/>
        </pc:sldMkLst>
        <pc:spChg chg="mod">
          <ac:chgData name="Boukadoum, A. Mounir" userId="b7bd8864-7f11-4e02-955e-45bf86893dcf" providerId="ADAL" clId="{16BE21A9-D477-4B36-B43B-2846D3E82554}" dt="2025-11-27T14:43:33.884" v="1798" actId="1076"/>
          <ac:spMkLst>
            <pc:docMk/>
            <pc:sldMk cId="0" sldId="270"/>
            <ac:spMk id="166" creationId="{00000000-0000-0000-0000-000000000000}"/>
          </ac:spMkLst>
        </pc:spChg>
        <pc:spChg chg="mod">
          <ac:chgData name="Boukadoum, A. Mounir" userId="b7bd8864-7f11-4e02-955e-45bf86893dcf" providerId="ADAL" clId="{16BE21A9-D477-4B36-B43B-2846D3E82554}" dt="2025-11-27T14:43:04.545" v="1794" actId="20577"/>
          <ac:spMkLst>
            <pc:docMk/>
            <pc:sldMk cId="0" sldId="270"/>
            <ac:spMk id="167" creationId="{00000000-0000-0000-0000-000000000000}"/>
          </ac:spMkLst>
        </pc:spChg>
      </pc:sldChg>
      <pc:sldChg chg="modSp add mod setBg modNotes">
        <pc:chgData name="Boukadoum, A. Mounir" userId="b7bd8864-7f11-4e02-955e-45bf86893dcf" providerId="ADAL" clId="{16BE21A9-D477-4B36-B43B-2846D3E82554}" dt="2025-11-27T14:45:18.761" v="1906" actId="20577"/>
        <pc:sldMkLst>
          <pc:docMk/>
          <pc:sldMk cId="0" sldId="271"/>
        </pc:sldMkLst>
        <pc:spChg chg="mod">
          <ac:chgData name="Boukadoum, A. Mounir" userId="b7bd8864-7f11-4e02-955e-45bf86893dcf" providerId="ADAL" clId="{16BE21A9-D477-4B36-B43B-2846D3E82554}" dt="2025-11-27T14:44:41.908" v="1852" actId="6549"/>
          <ac:spMkLst>
            <pc:docMk/>
            <pc:sldMk cId="0" sldId="271"/>
            <ac:spMk id="173" creationId="{00000000-0000-0000-0000-000000000000}"/>
          </ac:spMkLst>
        </pc:spChg>
        <pc:spChg chg="mod">
          <ac:chgData name="Boukadoum, A. Mounir" userId="b7bd8864-7f11-4e02-955e-45bf86893dcf" providerId="ADAL" clId="{16BE21A9-D477-4B36-B43B-2846D3E82554}" dt="2025-11-27T14:45:18.761" v="1906" actId="20577"/>
          <ac:spMkLst>
            <pc:docMk/>
            <pc:sldMk cId="0" sldId="271"/>
            <ac:spMk id="174" creationId="{00000000-0000-0000-0000-000000000000}"/>
          </ac:spMkLst>
        </pc:spChg>
      </pc:sldChg>
      <pc:sldChg chg="modSp add mod setBg modNotes">
        <pc:chgData name="Boukadoum, A. Mounir" userId="b7bd8864-7f11-4e02-955e-45bf86893dcf" providerId="ADAL" clId="{16BE21A9-D477-4B36-B43B-2846D3E82554}" dt="2025-11-27T14:46:50.653" v="1916" actId="404"/>
        <pc:sldMkLst>
          <pc:docMk/>
          <pc:sldMk cId="0" sldId="272"/>
        </pc:sldMkLst>
        <pc:spChg chg="mod">
          <ac:chgData name="Boukadoum, A. Mounir" userId="b7bd8864-7f11-4e02-955e-45bf86893dcf" providerId="ADAL" clId="{16BE21A9-D477-4B36-B43B-2846D3E82554}" dt="2025-11-27T14:45:27.573" v="1907" actId="14100"/>
          <ac:spMkLst>
            <pc:docMk/>
            <pc:sldMk cId="0" sldId="272"/>
            <ac:spMk id="180" creationId="{00000000-0000-0000-0000-000000000000}"/>
          </ac:spMkLst>
        </pc:spChg>
        <pc:spChg chg="mod">
          <ac:chgData name="Boukadoum, A. Mounir" userId="b7bd8864-7f11-4e02-955e-45bf86893dcf" providerId="ADAL" clId="{16BE21A9-D477-4B36-B43B-2846D3E82554}" dt="2025-11-27T14:46:50.653" v="1916" actId="404"/>
          <ac:spMkLst>
            <pc:docMk/>
            <pc:sldMk cId="0" sldId="272"/>
            <ac:spMk id="181" creationId="{00000000-0000-0000-0000-000000000000}"/>
          </ac:spMkLst>
        </pc:spChg>
      </pc:sldChg>
      <pc:sldChg chg="delSp modSp add mod ord setBg modNotes">
        <pc:chgData name="Boukadoum, A. Mounir" userId="b7bd8864-7f11-4e02-955e-45bf86893dcf" providerId="ADAL" clId="{16BE21A9-D477-4B36-B43B-2846D3E82554}" dt="2025-11-27T14:55:19.055" v="1987" actId="108"/>
        <pc:sldMkLst>
          <pc:docMk/>
          <pc:sldMk cId="0" sldId="274"/>
        </pc:sldMkLst>
        <pc:spChg chg="mod">
          <ac:chgData name="Boukadoum, A. Mounir" userId="b7bd8864-7f11-4e02-955e-45bf86893dcf" providerId="ADAL" clId="{16BE21A9-D477-4B36-B43B-2846D3E82554}" dt="2025-11-27T14:47:04.237" v="1918" actId="404"/>
          <ac:spMkLst>
            <pc:docMk/>
            <pc:sldMk cId="0" sldId="274"/>
            <ac:spMk id="6" creationId="{00000000-0000-0000-0000-000000000000}"/>
          </ac:spMkLst>
        </pc:spChg>
        <pc:spChg chg="mod">
          <ac:chgData name="Boukadoum, A. Mounir" userId="b7bd8864-7f11-4e02-955e-45bf86893dcf" providerId="ADAL" clId="{16BE21A9-D477-4B36-B43B-2846D3E82554}" dt="2025-11-27T14:55:19.055" v="1987" actId="108"/>
          <ac:spMkLst>
            <pc:docMk/>
            <pc:sldMk cId="0" sldId="274"/>
            <ac:spMk id="11" creationId="{00000000-0000-0000-0000-000000000000}"/>
          </ac:spMkLst>
        </pc:spChg>
        <pc:spChg chg="del">
          <ac:chgData name="Boukadoum, A. Mounir" userId="b7bd8864-7f11-4e02-955e-45bf86893dcf" providerId="ADAL" clId="{16BE21A9-D477-4B36-B43B-2846D3E82554}" dt="2025-11-27T14:46:24.822" v="1913" actId="478"/>
          <ac:spMkLst>
            <pc:docMk/>
            <pc:sldMk cId="0" sldId="274"/>
            <ac:spMk id="195" creationId="{00000000-0000-0000-0000-000000000000}"/>
          </ac:spMkLst>
        </pc:spChg>
      </pc:sldChg>
      <pc:sldChg chg="modSp add mod setBg modNotes">
        <pc:chgData name="Boukadoum, A. Mounir" userId="b7bd8864-7f11-4e02-955e-45bf86893dcf" providerId="ADAL" clId="{16BE21A9-D477-4B36-B43B-2846D3E82554}" dt="2025-11-27T14:55:24.365" v="1988" actId="108"/>
        <pc:sldMkLst>
          <pc:docMk/>
          <pc:sldMk cId="0" sldId="276"/>
        </pc:sldMkLst>
        <pc:spChg chg="mod">
          <ac:chgData name="Boukadoum, A. Mounir" userId="b7bd8864-7f11-4e02-955e-45bf86893dcf" providerId="ADAL" clId="{16BE21A9-D477-4B36-B43B-2846D3E82554}" dt="2025-11-27T14:49:19.189" v="1928" actId="404"/>
          <ac:spMkLst>
            <pc:docMk/>
            <pc:sldMk cId="0" sldId="276"/>
            <ac:spMk id="6" creationId="{00000000-0000-0000-0000-000000000000}"/>
          </ac:spMkLst>
        </pc:spChg>
        <pc:spChg chg="mod">
          <ac:chgData name="Boukadoum, A. Mounir" userId="b7bd8864-7f11-4e02-955e-45bf86893dcf" providerId="ADAL" clId="{16BE21A9-D477-4B36-B43B-2846D3E82554}" dt="2025-11-27T14:55:24.365" v="1988" actId="108"/>
          <ac:spMkLst>
            <pc:docMk/>
            <pc:sldMk cId="0" sldId="276"/>
            <ac:spMk id="213" creationId="{00000000-0000-0000-0000-000000000000}"/>
          </ac:spMkLst>
        </pc:spChg>
        <pc:picChg chg="mod">
          <ac:chgData name="Boukadoum, A. Mounir" userId="b7bd8864-7f11-4e02-955e-45bf86893dcf" providerId="ADAL" clId="{16BE21A9-D477-4B36-B43B-2846D3E82554}" dt="2025-11-27T14:49:24.607" v="1929" actId="14100"/>
          <ac:picMkLst>
            <pc:docMk/>
            <pc:sldMk cId="0" sldId="276"/>
            <ac:picMk id="2" creationId="{00000000-0000-0000-0000-000000000000}"/>
          </ac:picMkLst>
        </pc:picChg>
      </pc:sldChg>
      <pc:sldChg chg="modSp add mod">
        <pc:chgData name="Boukadoum, A. Mounir" userId="b7bd8864-7f11-4e02-955e-45bf86893dcf" providerId="ADAL" clId="{16BE21A9-D477-4B36-B43B-2846D3E82554}" dt="2025-11-27T14:55:28.957" v="1989" actId="108"/>
        <pc:sldMkLst>
          <pc:docMk/>
          <pc:sldMk cId="0" sldId="277"/>
        </pc:sldMkLst>
        <pc:spChg chg="mod">
          <ac:chgData name="Boukadoum, A. Mounir" userId="b7bd8864-7f11-4e02-955e-45bf86893dcf" providerId="ADAL" clId="{16BE21A9-D477-4B36-B43B-2846D3E82554}" dt="2025-11-27T14:55:28.957" v="1989" actId="108"/>
          <ac:spMkLst>
            <pc:docMk/>
            <pc:sldMk cId="0" sldId="277"/>
            <ac:spMk id="3" creationId="{00000000-0000-0000-0000-000000000000}"/>
          </ac:spMkLst>
        </pc:spChg>
        <pc:spChg chg="mod">
          <ac:chgData name="Boukadoum, A. Mounir" userId="b7bd8864-7f11-4e02-955e-45bf86893dcf" providerId="ADAL" clId="{16BE21A9-D477-4B36-B43B-2846D3E82554}" dt="2025-11-27T14:49:40.836" v="1932" actId="1076"/>
          <ac:spMkLst>
            <pc:docMk/>
            <pc:sldMk cId="0" sldId="277"/>
            <ac:spMk id="220" creationId="{00000000-0000-0000-0000-000000000000}"/>
          </ac:spMkLst>
        </pc:spChg>
      </pc:sldChg>
      <pc:sldChg chg="modSp add mod">
        <pc:chgData name="Boukadoum, A. Mounir" userId="b7bd8864-7f11-4e02-955e-45bf86893dcf" providerId="ADAL" clId="{16BE21A9-D477-4B36-B43B-2846D3E82554}" dt="2025-11-27T14:55:35.015" v="1990" actId="108"/>
        <pc:sldMkLst>
          <pc:docMk/>
          <pc:sldMk cId="0" sldId="278"/>
        </pc:sldMkLst>
        <pc:spChg chg="mod">
          <ac:chgData name="Boukadoum, A. Mounir" userId="b7bd8864-7f11-4e02-955e-45bf86893dcf" providerId="ADAL" clId="{16BE21A9-D477-4B36-B43B-2846D3E82554}" dt="2025-11-27T14:55:35.015" v="1990" actId="108"/>
          <ac:spMkLst>
            <pc:docMk/>
            <pc:sldMk cId="0" sldId="278"/>
            <ac:spMk id="3" creationId="{00000000-0000-0000-0000-000000000000}"/>
          </ac:spMkLst>
        </pc:spChg>
      </pc:sldChg>
      <pc:sldChg chg="modSp add mod">
        <pc:chgData name="Boukadoum, A. Mounir" userId="b7bd8864-7f11-4e02-955e-45bf86893dcf" providerId="ADAL" clId="{16BE21A9-D477-4B36-B43B-2846D3E82554}" dt="2025-11-27T14:55:49.367" v="1992" actId="108"/>
        <pc:sldMkLst>
          <pc:docMk/>
          <pc:sldMk cId="0" sldId="280"/>
        </pc:sldMkLst>
        <pc:spChg chg="mod">
          <ac:chgData name="Boukadoum, A. Mounir" userId="b7bd8864-7f11-4e02-955e-45bf86893dcf" providerId="ADAL" clId="{16BE21A9-D477-4B36-B43B-2846D3E82554}" dt="2025-11-27T14:55:49.367" v="1992" actId="108"/>
          <ac:spMkLst>
            <pc:docMk/>
            <pc:sldMk cId="0" sldId="280"/>
            <ac:spMk id="237" creationId="{00000000-0000-0000-0000-000000000000}"/>
          </ac:spMkLst>
        </pc:spChg>
        <pc:spChg chg="mod">
          <ac:chgData name="Boukadoum, A. Mounir" userId="b7bd8864-7f11-4e02-955e-45bf86893dcf" providerId="ADAL" clId="{16BE21A9-D477-4B36-B43B-2846D3E82554}" dt="2025-11-27T14:51:29.885" v="1944" actId="1582"/>
          <ac:spMkLst>
            <pc:docMk/>
            <pc:sldMk cId="0" sldId="280"/>
            <ac:spMk id="239" creationId="{00000000-0000-0000-0000-000000000000}"/>
          </ac:spMkLst>
        </pc:spChg>
      </pc:sldChg>
      <pc:sldChg chg="modSp add mod">
        <pc:chgData name="Boukadoum, A. Mounir" userId="b7bd8864-7f11-4e02-955e-45bf86893dcf" providerId="ADAL" clId="{16BE21A9-D477-4B36-B43B-2846D3E82554}" dt="2025-11-27T14:55:55.138" v="1993" actId="108"/>
        <pc:sldMkLst>
          <pc:docMk/>
          <pc:sldMk cId="0" sldId="281"/>
        </pc:sldMkLst>
        <pc:spChg chg="mod">
          <ac:chgData name="Boukadoum, A. Mounir" userId="b7bd8864-7f11-4e02-955e-45bf86893dcf" providerId="ADAL" clId="{16BE21A9-D477-4B36-B43B-2846D3E82554}" dt="2025-11-27T14:55:55.138" v="1993" actId="108"/>
          <ac:spMkLst>
            <pc:docMk/>
            <pc:sldMk cId="0" sldId="281"/>
            <ac:spMk id="244" creationId="{00000000-0000-0000-0000-000000000000}"/>
          </ac:spMkLst>
        </pc:spChg>
        <pc:spChg chg="mod">
          <ac:chgData name="Boukadoum, A. Mounir" userId="b7bd8864-7f11-4e02-955e-45bf86893dcf" providerId="ADAL" clId="{16BE21A9-D477-4B36-B43B-2846D3E82554}" dt="2025-11-27T14:52:00.955" v="1948" actId="14100"/>
          <ac:spMkLst>
            <pc:docMk/>
            <pc:sldMk cId="0" sldId="281"/>
            <ac:spMk id="245" creationId="{00000000-0000-0000-0000-000000000000}"/>
          </ac:spMkLst>
        </pc:spChg>
      </pc:sldChg>
      <pc:sldChg chg="addSp modSp add mod">
        <pc:chgData name="Boukadoum, A. Mounir" userId="b7bd8864-7f11-4e02-955e-45bf86893dcf" providerId="ADAL" clId="{16BE21A9-D477-4B36-B43B-2846D3E82554}" dt="2025-11-27T14:58:06.264" v="2012" actId="1076"/>
        <pc:sldMkLst>
          <pc:docMk/>
          <pc:sldMk cId="0" sldId="282"/>
        </pc:sldMkLst>
        <pc:spChg chg="mod">
          <ac:chgData name="Boukadoum, A. Mounir" userId="b7bd8864-7f11-4e02-955e-45bf86893dcf" providerId="ADAL" clId="{16BE21A9-D477-4B36-B43B-2846D3E82554}" dt="2025-11-27T14:54:46.235" v="1983" actId="14100"/>
          <ac:spMkLst>
            <pc:docMk/>
            <pc:sldMk cId="0" sldId="282"/>
            <ac:spMk id="250" creationId="{00000000-0000-0000-0000-000000000000}"/>
          </ac:spMkLst>
        </pc:spChg>
        <pc:spChg chg="mod">
          <ac:chgData name="Boukadoum, A. Mounir" userId="b7bd8864-7f11-4e02-955e-45bf86893dcf" providerId="ADAL" clId="{16BE21A9-D477-4B36-B43B-2846D3E82554}" dt="2025-11-27T14:58:06.264" v="2012" actId="1076"/>
          <ac:spMkLst>
            <pc:docMk/>
            <pc:sldMk cId="0" sldId="282"/>
            <ac:spMk id="251" creationId="{00000000-0000-0000-0000-000000000000}"/>
          </ac:spMkLst>
        </pc:spChg>
        <pc:picChg chg="add mod">
          <ac:chgData name="Boukadoum, A. Mounir" userId="b7bd8864-7f11-4e02-955e-45bf86893dcf" providerId="ADAL" clId="{16BE21A9-D477-4B36-B43B-2846D3E82554}" dt="2025-11-27T14:57:35.621" v="2005" actId="1076"/>
          <ac:picMkLst>
            <pc:docMk/>
            <pc:sldMk cId="0" sldId="282"/>
            <ac:picMk id="3074" creationId="{30E22BEC-BD09-606E-77C8-363EB9F59C64}"/>
          </ac:picMkLst>
        </pc:picChg>
        <pc:picChg chg="mod">
          <ac:chgData name="Boukadoum, A. Mounir" userId="b7bd8864-7f11-4e02-955e-45bf86893dcf" providerId="ADAL" clId="{16BE21A9-D477-4B36-B43B-2846D3E82554}" dt="2025-11-27T14:57:35.621" v="2005" actId="1076"/>
          <ac:picMkLst>
            <pc:docMk/>
            <pc:sldMk cId="0" sldId="282"/>
            <ac:picMk id="7170" creationId="{00000000-0000-0000-0000-000000000000}"/>
          </ac:picMkLst>
        </pc:picChg>
        <pc:picChg chg="mod">
          <ac:chgData name="Boukadoum, A. Mounir" userId="b7bd8864-7f11-4e02-955e-45bf86893dcf" providerId="ADAL" clId="{16BE21A9-D477-4B36-B43B-2846D3E82554}" dt="2025-11-27T14:57:35.621" v="2005" actId="1076"/>
          <ac:picMkLst>
            <pc:docMk/>
            <pc:sldMk cId="0" sldId="282"/>
            <ac:picMk id="7172" creationId="{00000000-0000-0000-0000-000000000000}"/>
          </ac:picMkLst>
        </pc:picChg>
      </pc:sldChg>
      <pc:sldChg chg="modSp add mod">
        <pc:chgData name="Boukadoum, A. Mounir" userId="b7bd8864-7f11-4e02-955e-45bf86893dcf" providerId="ADAL" clId="{16BE21A9-D477-4B36-B43B-2846D3E82554}" dt="2025-11-27T14:58:45.899" v="2016" actId="6549"/>
        <pc:sldMkLst>
          <pc:docMk/>
          <pc:sldMk cId="0" sldId="283"/>
        </pc:sldMkLst>
        <pc:spChg chg="mod">
          <ac:chgData name="Boukadoum, A. Mounir" userId="b7bd8864-7f11-4e02-955e-45bf86893dcf" providerId="ADAL" clId="{16BE21A9-D477-4B36-B43B-2846D3E82554}" dt="2025-11-27T14:58:15.993" v="2013" actId="14100"/>
          <ac:spMkLst>
            <pc:docMk/>
            <pc:sldMk cId="0" sldId="283"/>
            <ac:spMk id="257" creationId="{00000000-0000-0000-0000-000000000000}"/>
          </ac:spMkLst>
        </pc:spChg>
        <pc:spChg chg="mod">
          <ac:chgData name="Boukadoum, A. Mounir" userId="b7bd8864-7f11-4e02-955e-45bf86893dcf" providerId="ADAL" clId="{16BE21A9-D477-4B36-B43B-2846D3E82554}" dt="2025-11-27T14:58:45.899" v="2016" actId="6549"/>
          <ac:spMkLst>
            <pc:docMk/>
            <pc:sldMk cId="0" sldId="283"/>
            <ac:spMk id="258" creationId="{00000000-0000-0000-0000-000000000000}"/>
          </ac:spMkLst>
        </pc:spChg>
      </pc:sldChg>
      <pc:sldChg chg="modSp add mod">
        <pc:chgData name="Boukadoum, A. Mounir" userId="b7bd8864-7f11-4e02-955e-45bf86893dcf" providerId="ADAL" clId="{16BE21A9-D477-4B36-B43B-2846D3E82554}" dt="2025-11-27T14:59:46.065" v="2021" actId="207"/>
        <pc:sldMkLst>
          <pc:docMk/>
          <pc:sldMk cId="0" sldId="284"/>
        </pc:sldMkLst>
        <pc:spChg chg="mod">
          <ac:chgData name="Boukadoum, A. Mounir" userId="b7bd8864-7f11-4e02-955e-45bf86893dcf" providerId="ADAL" clId="{16BE21A9-D477-4B36-B43B-2846D3E82554}" dt="2025-11-27T14:59:04.975" v="2017" actId="14100"/>
          <ac:spMkLst>
            <pc:docMk/>
            <pc:sldMk cId="0" sldId="284"/>
            <ac:spMk id="264" creationId="{00000000-0000-0000-0000-000000000000}"/>
          </ac:spMkLst>
        </pc:spChg>
        <pc:spChg chg="mod">
          <ac:chgData name="Boukadoum, A. Mounir" userId="b7bd8864-7f11-4e02-955e-45bf86893dcf" providerId="ADAL" clId="{16BE21A9-D477-4B36-B43B-2846D3E82554}" dt="2025-11-27T14:59:46.065" v="2021" actId="207"/>
          <ac:spMkLst>
            <pc:docMk/>
            <pc:sldMk cId="0" sldId="284"/>
            <ac:spMk id="265" creationId="{00000000-0000-0000-0000-000000000000}"/>
          </ac:spMkLst>
        </pc:spChg>
        <pc:picChg chg="mod">
          <ac:chgData name="Boukadoum, A. Mounir" userId="b7bd8864-7f11-4e02-955e-45bf86893dcf" providerId="ADAL" clId="{16BE21A9-D477-4B36-B43B-2846D3E82554}" dt="2025-11-27T14:59:21.748" v="2020" actId="1076"/>
          <ac:picMkLst>
            <pc:docMk/>
            <pc:sldMk cId="0" sldId="284"/>
            <ac:picMk id="1030" creationId="{00000000-0000-0000-0000-000000000000}"/>
          </ac:picMkLst>
        </pc:picChg>
      </pc:sldChg>
      <pc:sldChg chg="modSp add mod">
        <pc:chgData name="Boukadoum, A. Mounir" userId="b7bd8864-7f11-4e02-955e-45bf86893dcf" providerId="ADAL" clId="{16BE21A9-D477-4B36-B43B-2846D3E82554}" dt="2025-11-27T14:55:07.761" v="1985" actId="108"/>
        <pc:sldMkLst>
          <pc:docMk/>
          <pc:sldMk cId="150543731" sldId="285"/>
        </pc:sldMkLst>
        <pc:spChg chg="mod">
          <ac:chgData name="Boukadoum, A. Mounir" userId="b7bd8864-7f11-4e02-955e-45bf86893dcf" providerId="ADAL" clId="{16BE21A9-D477-4B36-B43B-2846D3E82554}" dt="2025-11-27T14:55:07.761" v="1985" actId="108"/>
          <ac:spMkLst>
            <pc:docMk/>
            <pc:sldMk cId="150543731" sldId="285"/>
            <ac:spMk id="2" creationId="{00000000-0000-0000-0000-000000000000}"/>
          </ac:spMkLst>
        </pc:spChg>
        <pc:spChg chg="mod">
          <ac:chgData name="Boukadoum, A. Mounir" userId="b7bd8864-7f11-4e02-955e-45bf86893dcf" providerId="ADAL" clId="{16BE21A9-D477-4B36-B43B-2846D3E82554}" dt="2025-11-27T14:47:25.778" v="1920" actId="1076"/>
          <ac:spMkLst>
            <pc:docMk/>
            <pc:sldMk cId="150543731" sldId="285"/>
            <ac:spMk id="9" creationId="{00000000-0000-0000-0000-000000000000}"/>
          </ac:spMkLst>
        </pc:spChg>
        <pc:picChg chg="mod">
          <ac:chgData name="Boukadoum, A. Mounir" userId="b7bd8864-7f11-4e02-955e-45bf86893dcf" providerId="ADAL" clId="{16BE21A9-D477-4B36-B43B-2846D3E82554}" dt="2025-11-27T14:46:16.838" v="1912" actId="1076"/>
          <ac:picMkLst>
            <pc:docMk/>
            <pc:sldMk cId="150543731" sldId="285"/>
            <ac:picMk id="38" creationId="{00000000-0000-0000-0000-000000000000}"/>
          </ac:picMkLst>
        </pc:picChg>
      </pc:sldChg>
      <pc:sldChg chg="add">
        <pc:chgData name="Boukadoum, A. Mounir" userId="b7bd8864-7f11-4e02-955e-45bf86893dcf" providerId="ADAL" clId="{16BE21A9-D477-4B36-B43B-2846D3E82554}" dt="2025-11-27T13:17:41.834" v="87"/>
        <pc:sldMkLst>
          <pc:docMk/>
          <pc:sldMk cId="703047623" sldId="286"/>
        </pc:sldMkLst>
      </pc:sldChg>
      <pc:sldChg chg="modSp add mod">
        <pc:chgData name="Boukadoum, A. Mounir" userId="b7bd8864-7f11-4e02-955e-45bf86893dcf" providerId="ADAL" clId="{16BE21A9-D477-4B36-B43B-2846D3E82554}" dt="2025-11-27T14:30:33.077" v="1523" actId="1076"/>
        <pc:sldMkLst>
          <pc:docMk/>
          <pc:sldMk cId="1137810195" sldId="287"/>
        </pc:sldMkLst>
        <pc:spChg chg="mod">
          <ac:chgData name="Boukadoum, A. Mounir" userId="b7bd8864-7f11-4e02-955e-45bf86893dcf" providerId="ADAL" clId="{16BE21A9-D477-4B36-B43B-2846D3E82554}" dt="2025-11-27T14:30:25.785" v="1522" actId="14100"/>
          <ac:spMkLst>
            <pc:docMk/>
            <pc:sldMk cId="1137810195" sldId="287"/>
            <ac:spMk id="3" creationId="{00000000-0000-0000-0000-000000000000}"/>
          </ac:spMkLst>
        </pc:spChg>
        <pc:spChg chg="mod">
          <ac:chgData name="Boukadoum, A. Mounir" userId="b7bd8864-7f11-4e02-955e-45bf86893dcf" providerId="ADAL" clId="{16BE21A9-D477-4B36-B43B-2846D3E82554}" dt="2025-11-27T14:29:53.395" v="1504" actId="1076"/>
          <ac:spMkLst>
            <pc:docMk/>
            <pc:sldMk cId="1137810195" sldId="287"/>
            <ac:spMk id="10" creationId="{00000000-0000-0000-0000-000000000000}"/>
          </ac:spMkLst>
        </pc:spChg>
        <pc:spChg chg="mod">
          <ac:chgData name="Boukadoum, A. Mounir" userId="b7bd8864-7f11-4e02-955e-45bf86893dcf" providerId="ADAL" clId="{16BE21A9-D477-4B36-B43B-2846D3E82554}" dt="2025-11-27T14:29:50.546" v="1503" actId="14100"/>
          <ac:spMkLst>
            <pc:docMk/>
            <pc:sldMk cId="1137810195" sldId="287"/>
            <ac:spMk id="16" creationId="{00000000-0000-0000-0000-000000000000}"/>
          </ac:spMkLst>
        </pc:spChg>
        <pc:picChg chg="mod">
          <ac:chgData name="Boukadoum, A. Mounir" userId="b7bd8864-7f11-4e02-955e-45bf86893dcf" providerId="ADAL" clId="{16BE21A9-D477-4B36-B43B-2846D3E82554}" dt="2025-11-27T14:30:33.077" v="1523" actId="1076"/>
          <ac:picMkLst>
            <pc:docMk/>
            <pc:sldMk cId="1137810195" sldId="287"/>
            <ac:picMk id="6146" creationId="{00000000-0000-0000-0000-000000000000}"/>
          </ac:picMkLst>
        </pc:picChg>
      </pc:sldChg>
      <pc:sldChg chg="add">
        <pc:chgData name="Boukadoum, A. Mounir" userId="b7bd8864-7f11-4e02-955e-45bf86893dcf" providerId="ADAL" clId="{16BE21A9-D477-4B36-B43B-2846D3E82554}" dt="2025-11-27T13:17:41.834" v="87"/>
        <pc:sldMkLst>
          <pc:docMk/>
          <pc:sldMk cId="507624288" sldId="289"/>
        </pc:sldMkLst>
      </pc:sldChg>
      <pc:sldChg chg="modSp add mod">
        <pc:chgData name="Boukadoum, A. Mounir" userId="b7bd8864-7f11-4e02-955e-45bf86893dcf" providerId="ADAL" clId="{16BE21A9-D477-4B36-B43B-2846D3E82554}" dt="2025-11-27T14:56:08.387" v="1995" actId="108"/>
        <pc:sldMkLst>
          <pc:docMk/>
          <pc:sldMk cId="1108125937" sldId="290"/>
        </pc:sldMkLst>
        <pc:spChg chg="mod">
          <ac:chgData name="Boukadoum, A. Mounir" userId="b7bd8864-7f11-4e02-955e-45bf86893dcf" providerId="ADAL" clId="{16BE21A9-D477-4B36-B43B-2846D3E82554}" dt="2025-11-27T14:56:08.387" v="1995" actId="108"/>
          <ac:spMkLst>
            <pc:docMk/>
            <pc:sldMk cId="1108125937" sldId="290"/>
            <ac:spMk id="3" creationId="{00000000-0000-0000-0000-000000000000}"/>
          </ac:spMkLst>
        </pc:spChg>
        <pc:picChg chg="mod modCrop">
          <ac:chgData name="Boukadoum, A. Mounir" userId="b7bd8864-7f11-4e02-955e-45bf86893dcf" providerId="ADAL" clId="{16BE21A9-D477-4B36-B43B-2846D3E82554}" dt="2025-11-27T14:52:44.480" v="1950" actId="732"/>
          <ac:picMkLst>
            <pc:docMk/>
            <pc:sldMk cId="1108125937" sldId="290"/>
            <ac:picMk id="2" creationId="{00000000-0000-0000-0000-000000000000}"/>
          </ac:picMkLst>
        </pc:picChg>
      </pc:sldChg>
      <pc:sldChg chg="modSp add mod">
        <pc:chgData name="Boukadoum, A. Mounir" userId="b7bd8864-7f11-4e02-955e-45bf86893dcf" providerId="ADAL" clId="{16BE21A9-D477-4B36-B43B-2846D3E82554}" dt="2025-11-27T14:56:25.323" v="1997" actId="108"/>
        <pc:sldMkLst>
          <pc:docMk/>
          <pc:sldMk cId="121207875" sldId="291"/>
        </pc:sldMkLst>
        <pc:spChg chg="mod">
          <ac:chgData name="Boukadoum, A. Mounir" userId="b7bd8864-7f11-4e02-955e-45bf86893dcf" providerId="ADAL" clId="{16BE21A9-D477-4B36-B43B-2846D3E82554}" dt="2025-11-27T14:56:25.323" v="1997" actId="108"/>
          <ac:spMkLst>
            <pc:docMk/>
            <pc:sldMk cId="121207875" sldId="291"/>
            <ac:spMk id="3" creationId="{00000000-0000-0000-0000-000000000000}"/>
          </ac:spMkLst>
        </pc:spChg>
      </pc:sldChg>
      <pc:sldChg chg="add">
        <pc:chgData name="Boukadoum, A. Mounir" userId="b7bd8864-7f11-4e02-955e-45bf86893dcf" providerId="ADAL" clId="{16BE21A9-D477-4B36-B43B-2846D3E82554}" dt="2025-11-27T13:17:41.834" v="87"/>
        <pc:sldMkLst>
          <pc:docMk/>
          <pc:sldMk cId="3795256284" sldId="292"/>
        </pc:sldMkLst>
      </pc:sldChg>
      <pc:sldChg chg="modSp add mod">
        <pc:chgData name="Boukadoum, A. Mounir" userId="b7bd8864-7f11-4e02-955e-45bf86893dcf" providerId="ADAL" clId="{16BE21A9-D477-4B36-B43B-2846D3E82554}" dt="2025-11-27T13:33:49.025" v="618" actId="108"/>
        <pc:sldMkLst>
          <pc:docMk/>
          <pc:sldMk cId="2497224725" sldId="293"/>
        </pc:sldMkLst>
        <pc:spChg chg="mod">
          <ac:chgData name="Boukadoum, A. Mounir" userId="b7bd8864-7f11-4e02-955e-45bf86893dcf" providerId="ADAL" clId="{16BE21A9-D477-4B36-B43B-2846D3E82554}" dt="2025-11-27T13:33:27.052" v="617" actId="20577"/>
          <ac:spMkLst>
            <pc:docMk/>
            <pc:sldMk cId="2497224725" sldId="293"/>
            <ac:spMk id="10242" creationId="{00000000-0000-0000-0000-000000000000}"/>
          </ac:spMkLst>
        </pc:spChg>
        <pc:spChg chg="mod">
          <ac:chgData name="Boukadoum, A. Mounir" userId="b7bd8864-7f11-4e02-955e-45bf86893dcf" providerId="ADAL" clId="{16BE21A9-D477-4B36-B43B-2846D3E82554}" dt="2025-11-27T13:33:49.025" v="618" actId="108"/>
          <ac:spMkLst>
            <pc:docMk/>
            <pc:sldMk cId="2497224725" sldId="293"/>
            <ac:spMk id="10243" creationId="{00000000-0000-0000-0000-000000000000}"/>
          </ac:spMkLst>
        </pc:spChg>
      </pc:sldChg>
      <pc:sldChg chg="modSp add mod ord">
        <pc:chgData name="Boukadoum, A. Mounir" userId="b7bd8864-7f11-4e02-955e-45bf86893dcf" providerId="ADAL" clId="{16BE21A9-D477-4B36-B43B-2846D3E82554}" dt="2025-11-27T13:37:53.685" v="662" actId="14100"/>
        <pc:sldMkLst>
          <pc:docMk/>
          <pc:sldMk cId="902594755" sldId="294"/>
        </pc:sldMkLst>
        <pc:spChg chg="mod">
          <ac:chgData name="Boukadoum, A. Mounir" userId="b7bd8864-7f11-4e02-955e-45bf86893dcf" providerId="ADAL" clId="{16BE21A9-D477-4B36-B43B-2846D3E82554}" dt="2025-11-27T13:37:53.685" v="662" actId="14100"/>
          <ac:spMkLst>
            <pc:docMk/>
            <pc:sldMk cId="902594755" sldId="294"/>
            <ac:spMk id="13314" creationId="{00000000-0000-0000-0000-000000000000}"/>
          </ac:spMkLst>
        </pc:spChg>
        <pc:spChg chg="mod">
          <ac:chgData name="Boukadoum, A. Mounir" userId="b7bd8864-7f11-4e02-955e-45bf86893dcf" providerId="ADAL" clId="{16BE21A9-D477-4B36-B43B-2846D3E82554}" dt="2025-11-27T13:36:54.212" v="655" actId="14100"/>
          <ac:spMkLst>
            <pc:docMk/>
            <pc:sldMk cId="902594755" sldId="294"/>
            <ac:spMk id="13315" creationId="{00000000-0000-0000-0000-000000000000}"/>
          </ac:spMkLst>
        </pc:spChg>
        <pc:spChg chg="mod">
          <ac:chgData name="Boukadoum, A. Mounir" userId="b7bd8864-7f11-4e02-955e-45bf86893dcf" providerId="ADAL" clId="{16BE21A9-D477-4B36-B43B-2846D3E82554}" dt="2025-11-27T13:36:29.803" v="629" actId="1076"/>
          <ac:spMkLst>
            <pc:docMk/>
            <pc:sldMk cId="902594755" sldId="294"/>
            <ac:spMk id="13317" creationId="{00000000-0000-0000-0000-000000000000}"/>
          </ac:spMkLst>
        </pc:spChg>
        <pc:spChg chg="mod">
          <ac:chgData name="Boukadoum, A. Mounir" userId="b7bd8864-7f11-4e02-955e-45bf86893dcf" providerId="ADAL" clId="{16BE21A9-D477-4B36-B43B-2846D3E82554}" dt="2025-11-27T13:36:29.803" v="629" actId="1076"/>
          <ac:spMkLst>
            <pc:docMk/>
            <pc:sldMk cId="902594755" sldId="294"/>
            <ac:spMk id="13319" creationId="{00000000-0000-0000-0000-000000000000}"/>
          </ac:spMkLst>
        </pc:spChg>
        <pc:spChg chg="mod">
          <ac:chgData name="Boukadoum, A. Mounir" userId="b7bd8864-7f11-4e02-955e-45bf86893dcf" providerId="ADAL" clId="{16BE21A9-D477-4B36-B43B-2846D3E82554}" dt="2025-11-27T13:36:29.803" v="629" actId="1076"/>
          <ac:spMkLst>
            <pc:docMk/>
            <pc:sldMk cId="902594755" sldId="294"/>
            <ac:spMk id="13320" creationId="{00000000-0000-0000-0000-000000000000}"/>
          </ac:spMkLst>
        </pc:spChg>
        <pc:spChg chg="mod">
          <ac:chgData name="Boukadoum, A. Mounir" userId="b7bd8864-7f11-4e02-955e-45bf86893dcf" providerId="ADAL" clId="{16BE21A9-D477-4B36-B43B-2846D3E82554}" dt="2025-11-27T13:36:29.803" v="629" actId="1076"/>
          <ac:spMkLst>
            <pc:docMk/>
            <pc:sldMk cId="902594755" sldId="294"/>
            <ac:spMk id="13321" creationId="{00000000-0000-0000-0000-000000000000}"/>
          </ac:spMkLst>
        </pc:spChg>
        <pc:spChg chg="mod">
          <ac:chgData name="Boukadoum, A. Mounir" userId="b7bd8864-7f11-4e02-955e-45bf86893dcf" providerId="ADAL" clId="{16BE21A9-D477-4B36-B43B-2846D3E82554}" dt="2025-11-27T13:36:29.803" v="629" actId="1076"/>
          <ac:spMkLst>
            <pc:docMk/>
            <pc:sldMk cId="902594755" sldId="294"/>
            <ac:spMk id="13322" creationId="{00000000-0000-0000-0000-000000000000}"/>
          </ac:spMkLst>
        </pc:spChg>
        <pc:picChg chg="mod">
          <ac:chgData name="Boukadoum, A. Mounir" userId="b7bd8864-7f11-4e02-955e-45bf86893dcf" providerId="ADAL" clId="{16BE21A9-D477-4B36-B43B-2846D3E82554}" dt="2025-11-27T13:36:29.803" v="629" actId="1076"/>
          <ac:picMkLst>
            <pc:docMk/>
            <pc:sldMk cId="902594755" sldId="294"/>
            <ac:picMk id="13316" creationId="{00000000-0000-0000-0000-000000000000}"/>
          </ac:picMkLst>
        </pc:picChg>
        <pc:picChg chg="mod">
          <ac:chgData name="Boukadoum, A. Mounir" userId="b7bd8864-7f11-4e02-955e-45bf86893dcf" providerId="ADAL" clId="{16BE21A9-D477-4B36-B43B-2846D3E82554}" dt="2025-11-27T13:36:29.803" v="629" actId="1076"/>
          <ac:picMkLst>
            <pc:docMk/>
            <pc:sldMk cId="902594755" sldId="294"/>
            <ac:picMk id="13318" creationId="{00000000-0000-0000-0000-000000000000}"/>
          </ac:picMkLst>
        </pc:picChg>
        <pc:picChg chg="mod">
          <ac:chgData name="Boukadoum, A. Mounir" userId="b7bd8864-7f11-4e02-955e-45bf86893dcf" providerId="ADAL" clId="{16BE21A9-D477-4B36-B43B-2846D3E82554}" dt="2025-11-27T13:36:29.803" v="629" actId="1076"/>
          <ac:picMkLst>
            <pc:docMk/>
            <pc:sldMk cId="902594755" sldId="294"/>
            <ac:picMk id="13323" creationId="{00000000-0000-0000-0000-000000000000}"/>
          </ac:picMkLst>
        </pc:picChg>
        <pc:picChg chg="mod">
          <ac:chgData name="Boukadoum, A. Mounir" userId="b7bd8864-7f11-4e02-955e-45bf86893dcf" providerId="ADAL" clId="{16BE21A9-D477-4B36-B43B-2846D3E82554}" dt="2025-11-27T13:36:29.803" v="629" actId="1076"/>
          <ac:picMkLst>
            <pc:docMk/>
            <pc:sldMk cId="902594755" sldId="294"/>
            <ac:picMk id="13325" creationId="{00000000-0000-0000-0000-000000000000}"/>
          </ac:picMkLst>
        </pc:picChg>
        <pc:picChg chg="mod">
          <ac:chgData name="Boukadoum, A. Mounir" userId="b7bd8864-7f11-4e02-955e-45bf86893dcf" providerId="ADAL" clId="{16BE21A9-D477-4B36-B43B-2846D3E82554}" dt="2025-11-27T13:36:29.803" v="629" actId="1076"/>
          <ac:picMkLst>
            <pc:docMk/>
            <pc:sldMk cId="902594755" sldId="294"/>
            <ac:picMk id="13326" creationId="{00000000-0000-0000-0000-000000000000}"/>
          </ac:picMkLst>
        </pc:picChg>
      </pc:sldChg>
      <pc:sldChg chg="modSp add mod">
        <pc:chgData name="Boukadoum, A. Mounir" userId="b7bd8864-7f11-4e02-955e-45bf86893dcf" providerId="ADAL" clId="{16BE21A9-D477-4B36-B43B-2846D3E82554}" dt="2025-11-27T13:38:53.991" v="718" actId="6549"/>
        <pc:sldMkLst>
          <pc:docMk/>
          <pc:sldMk cId="3799026853" sldId="295"/>
        </pc:sldMkLst>
        <pc:spChg chg="mod">
          <ac:chgData name="Boukadoum, A. Mounir" userId="b7bd8864-7f11-4e02-955e-45bf86893dcf" providerId="ADAL" clId="{16BE21A9-D477-4B36-B43B-2846D3E82554}" dt="2025-11-27T13:38:53.991" v="718" actId="6549"/>
          <ac:spMkLst>
            <pc:docMk/>
            <pc:sldMk cId="3799026853" sldId="295"/>
            <ac:spMk id="19459" creationId="{00000000-0000-0000-0000-000000000000}"/>
          </ac:spMkLst>
        </pc:spChg>
        <pc:spChg chg="mod">
          <ac:chgData name="Boukadoum, A. Mounir" userId="b7bd8864-7f11-4e02-955e-45bf86893dcf" providerId="ADAL" clId="{16BE21A9-D477-4B36-B43B-2846D3E82554}" dt="2025-11-27T13:34:05.068" v="621" actId="14100"/>
          <ac:spMkLst>
            <pc:docMk/>
            <pc:sldMk cId="3799026853" sldId="295"/>
            <ac:spMk id="19460" creationId="{00000000-0000-0000-0000-000000000000}"/>
          </ac:spMkLst>
        </pc:spChg>
      </pc:sldChg>
      <pc:sldChg chg="modSp add mod">
        <pc:chgData name="Boukadoum, A. Mounir" userId="b7bd8864-7f11-4e02-955e-45bf86893dcf" providerId="ADAL" clId="{16BE21A9-D477-4B36-B43B-2846D3E82554}" dt="2025-11-27T13:45:05.842" v="768" actId="14100"/>
        <pc:sldMkLst>
          <pc:docMk/>
          <pc:sldMk cId="1437732224" sldId="296"/>
        </pc:sldMkLst>
        <pc:spChg chg="mod">
          <ac:chgData name="Boukadoum, A. Mounir" userId="b7bd8864-7f11-4e02-955e-45bf86893dcf" providerId="ADAL" clId="{16BE21A9-D477-4B36-B43B-2846D3E82554}" dt="2025-11-27T13:44:54.678" v="766" actId="14100"/>
          <ac:spMkLst>
            <pc:docMk/>
            <pc:sldMk cId="1437732224" sldId="296"/>
            <ac:spMk id="24618" creationId="{00000000-0000-0000-0000-000000000000}"/>
          </ac:spMkLst>
        </pc:spChg>
        <pc:graphicFrameChg chg="mod modGraphic">
          <ac:chgData name="Boukadoum, A. Mounir" userId="b7bd8864-7f11-4e02-955e-45bf86893dcf" providerId="ADAL" clId="{16BE21A9-D477-4B36-B43B-2846D3E82554}" dt="2025-11-27T13:45:05.842" v="768" actId="14100"/>
          <ac:graphicFrameMkLst>
            <pc:docMk/>
            <pc:sldMk cId="1437732224" sldId="296"/>
            <ac:graphicFrameMk id="42178" creationId="{00000000-0000-0000-0000-000000000000}"/>
          </ac:graphicFrameMkLst>
        </pc:graphicFrameChg>
      </pc:sldChg>
      <pc:sldChg chg="addSp delSp modSp add mod">
        <pc:chgData name="Boukadoum, A. Mounir" userId="b7bd8864-7f11-4e02-955e-45bf86893dcf" providerId="ADAL" clId="{16BE21A9-D477-4B36-B43B-2846D3E82554}" dt="2025-11-27T14:19:43.287" v="1266" actId="6549"/>
        <pc:sldMkLst>
          <pc:docMk/>
          <pc:sldMk cId="249212908" sldId="298"/>
        </pc:sldMkLst>
        <pc:spChg chg="add mod">
          <ac:chgData name="Boukadoum, A. Mounir" userId="b7bd8864-7f11-4e02-955e-45bf86893dcf" providerId="ADAL" clId="{16BE21A9-D477-4B36-B43B-2846D3E82554}" dt="2025-11-27T14:19:43.287" v="1266" actId="6549"/>
          <ac:spMkLst>
            <pc:docMk/>
            <pc:sldMk cId="249212908" sldId="298"/>
            <ac:spMk id="2" creationId="{F3983282-57B4-3BCB-3A4A-3F18E3C7328D}"/>
          </ac:spMkLst>
        </pc:spChg>
        <pc:spChg chg="add del mod">
          <ac:chgData name="Boukadoum, A. Mounir" userId="b7bd8864-7f11-4e02-955e-45bf86893dcf" providerId="ADAL" clId="{16BE21A9-D477-4B36-B43B-2846D3E82554}" dt="2025-11-27T13:57:14.962" v="952" actId="11529"/>
          <ac:spMkLst>
            <pc:docMk/>
            <pc:sldMk cId="249212908" sldId="298"/>
            <ac:spMk id="5" creationId="{28E6E32B-F8D9-0A2F-7E7C-3C5108C7B4C6}"/>
          </ac:spMkLst>
        </pc:spChg>
        <pc:spChg chg="mod">
          <ac:chgData name="Boukadoum, A. Mounir" userId="b7bd8864-7f11-4e02-955e-45bf86893dcf" providerId="ADAL" clId="{16BE21A9-D477-4B36-B43B-2846D3E82554}" dt="2025-11-27T14:19:05.268" v="1252" actId="1076"/>
          <ac:spMkLst>
            <pc:docMk/>
            <pc:sldMk cId="249212908" sldId="298"/>
            <ac:spMk id="28674" creationId="{00000000-0000-0000-0000-000000000000}"/>
          </ac:spMkLst>
        </pc:spChg>
        <pc:spChg chg="mod">
          <ac:chgData name="Boukadoum, A. Mounir" userId="b7bd8864-7f11-4e02-955e-45bf86893dcf" providerId="ADAL" clId="{16BE21A9-D477-4B36-B43B-2846D3E82554}" dt="2025-11-27T14:19:05.268" v="1252" actId="1076"/>
          <ac:spMkLst>
            <pc:docMk/>
            <pc:sldMk cId="249212908" sldId="298"/>
            <ac:spMk id="28675" creationId="{00000000-0000-0000-0000-000000000000}"/>
          </ac:spMkLst>
        </pc:spChg>
        <pc:spChg chg="mod topLvl">
          <ac:chgData name="Boukadoum, A. Mounir" userId="b7bd8864-7f11-4e02-955e-45bf86893dcf" providerId="ADAL" clId="{16BE21A9-D477-4B36-B43B-2846D3E82554}" dt="2025-11-27T14:19:28.468" v="1255" actId="1076"/>
          <ac:spMkLst>
            <pc:docMk/>
            <pc:sldMk cId="249212908" sldId="298"/>
            <ac:spMk id="28676" creationId="{00000000-0000-0000-0000-000000000000}"/>
          </ac:spMkLst>
        </pc:spChg>
        <pc:spChg chg="add del mod topLvl">
          <ac:chgData name="Boukadoum, A. Mounir" userId="b7bd8864-7f11-4e02-955e-45bf86893dcf" providerId="ADAL" clId="{16BE21A9-D477-4B36-B43B-2846D3E82554}" dt="2025-11-27T14:19:28.468" v="1255" actId="1076"/>
          <ac:spMkLst>
            <pc:docMk/>
            <pc:sldMk cId="249212908" sldId="298"/>
            <ac:spMk id="28677" creationId="{00000000-0000-0000-0000-000000000000}"/>
          </ac:spMkLst>
        </pc:spChg>
        <pc:spChg chg="mod">
          <ac:chgData name="Boukadoum, A. Mounir" userId="b7bd8864-7f11-4e02-955e-45bf86893dcf" providerId="ADAL" clId="{16BE21A9-D477-4B36-B43B-2846D3E82554}" dt="2025-11-27T14:18:30.253" v="1249" actId="14100"/>
          <ac:spMkLst>
            <pc:docMk/>
            <pc:sldMk cId="249212908" sldId="298"/>
            <ac:spMk id="28678" creationId="{00000000-0000-0000-0000-000000000000}"/>
          </ac:spMkLst>
        </pc:spChg>
        <pc:spChg chg="mod topLvl">
          <ac:chgData name="Boukadoum, A. Mounir" userId="b7bd8864-7f11-4e02-955e-45bf86893dcf" providerId="ADAL" clId="{16BE21A9-D477-4B36-B43B-2846D3E82554}" dt="2025-11-27T14:19:28.468" v="1255" actId="1076"/>
          <ac:spMkLst>
            <pc:docMk/>
            <pc:sldMk cId="249212908" sldId="298"/>
            <ac:spMk id="28679" creationId="{00000000-0000-0000-0000-000000000000}"/>
          </ac:spMkLst>
        </pc:spChg>
        <pc:spChg chg="add del mod ord topLvl">
          <ac:chgData name="Boukadoum, A. Mounir" userId="b7bd8864-7f11-4e02-955e-45bf86893dcf" providerId="ADAL" clId="{16BE21A9-D477-4B36-B43B-2846D3E82554}" dt="2025-11-27T14:19:11.541" v="1253" actId="1076"/>
          <ac:spMkLst>
            <pc:docMk/>
            <pc:sldMk cId="249212908" sldId="298"/>
            <ac:spMk id="28680" creationId="{00000000-0000-0000-0000-000000000000}"/>
          </ac:spMkLst>
        </pc:spChg>
        <pc:spChg chg="mod topLvl">
          <ac:chgData name="Boukadoum, A. Mounir" userId="b7bd8864-7f11-4e02-955e-45bf86893dcf" providerId="ADAL" clId="{16BE21A9-D477-4B36-B43B-2846D3E82554}" dt="2025-11-27T14:19:11.541" v="1253" actId="1076"/>
          <ac:spMkLst>
            <pc:docMk/>
            <pc:sldMk cId="249212908" sldId="298"/>
            <ac:spMk id="28681" creationId="{00000000-0000-0000-0000-000000000000}"/>
          </ac:spMkLst>
        </pc:spChg>
        <pc:spChg chg="mod topLvl">
          <ac:chgData name="Boukadoum, A. Mounir" userId="b7bd8864-7f11-4e02-955e-45bf86893dcf" providerId="ADAL" clId="{16BE21A9-D477-4B36-B43B-2846D3E82554}" dt="2025-11-27T14:19:28.468" v="1255" actId="1076"/>
          <ac:spMkLst>
            <pc:docMk/>
            <pc:sldMk cId="249212908" sldId="298"/>
            <ac:spMk id="28682" creationId="{00000000-0000-0000-0000-000000000000}"/>
          </ac:spMkLst>
        </pc:spChg>
        <pc:spChg chg="del">
          <ac:chgData name="Boukadoum, A. Mounir" userId="b7bd8864-7f11-4e02-955e-45bf86893dcf" providerId="ADAL" clId="{16BE21A9-D477-4B36-B43B-2846D3E82554}" dt="2025-11-27T13:48:52.797" v="871" actId="478"/>
          <ac:spMkLst>
            <pc:docMk/>
            <pc:sldMk cId="249212908" sldId="298"/>
            <ac:spMk id="28684" creationId="{00000000-0000-0000-0000-000000000000}"/>
          </ac:spMkLst>
        </pc:spChg>
        <pc:spChg chg="mod">
          <ac:chgData name="Boukadoum, A. Mounir" userId="b7bd8864-7f11-4e02-955e-45bf86893dcf" providerId="ADAL" clId="{16BE21A9-D477-4B36-B43B-2846D3E82554}" dt="2025-11-27T14:19:05.268" v="1252" actId="1076"/>
          <ac:spMkLst>
            <pc:docMk/>
            <pc:sldMk cId="249212908" sldId="298"/>
            <ac:spMk id="28687" creationId="{00000000-0000-0000-0000-000000000000}"/>
          </ac:spMkLst>
        </pc:spChg>
        <pc:spChg chg="mod topLvl">
          <ac:chgData name="Boukadoum, A. Mounir" userId="b7bd8864-7f11-4e02-955e-45bf86893dcf" providerId="ADAL" clId="{16BE21A9-D477-4B36-B43B-2846D3E82554}" dt="2025-11-27T14:19:28.468" v="1255" actId="1076"/>
          <ac:spMkLst>
            <pc:docMk/>
            <pc:sldMk cId="249212908" sldId="298"/>
            <ac:spMk id="28688" creationId="{00000000-0000-0000-0000-000000000000}"/>
          </ac:spMkLst>
        </pc:spChg>
        <pc:spChg chg="mod topLvl">
          <ac:chgData name="Boukadoum, A. Mounir" userId="b7bd8864-7f11-4e02-955e-45bf86893dcf" providerId="ADAL" clId="{16BE21A9-D477-4B36-B43B-2846D3E82554}" dt="2025-11-27T14:19:28.468" v="1255" actId="1076"/>
          <ac:spMkLst>
            <pc:docMk/>
            <pc:sldMk cId="249212908" sldId="298"/>
            <ac:spMk id="28689" creationId="{00000000-0000-0000-0000-000000000000}"/>
          </ac:spMkLst>
        </pc:spChg>
        <pc:spChg chg="mod topLvl">
          <ac:chgData name="Boukadoum, A. Mounir" userId="b7bd8864-7f11-4e02-955e-45bf86893dcf" providerId="ADAL" clId="{16BE21A9-D477-4B36-B43B-2846D3E82554}" dt="2025-11-27T14:19:28.468" v="1255" actId="1076"/>
          <ac:spMkLst>
            <pc:docMk/>
            <pc:sldMk cId="249212908" sldId="298"/>
            <ac:spMk id="28691" creationId="{00000000-0000-0000-0000-000000000000}"/>
          </ac:spMkLst>
        </pc:spChg>
        <pc:spChg chg="mod topLvl">
          <ac:chgData name="Boukadoum, A. Mounir" userId="b7bd8864-7f11-4e02-955e-45bf86893dcf" providerId="ADAL" clId="{16BE21A9-D477-4B36-B43B-2846D3E82554}" dt="2025-11-27T14:19:28.468" v="1255" actId="1076"/>
          <ac:spMkLst>
            <pc:docMk/>
            <pc:sldMk cId="249212908" sldId="298"/>
            <ac:spMk id="28692" creationId="{00000000-0000-0000-0000-000000000000}"/>
          </ac:spMkLst>
        </pc:spChg>
        <pc:spChg chg="mod">
          <ac:chgData name="Boukadoum, A. Mounir" userId="b7bd8864-7f11-4e02-955e-45bf86893dcf" providerId="ADAL" clId="{16BE21A9-D477-4B36-B43B-2846D3E82554}" dt="2025-11-27T13:46:37.535" v="774" actId="14100"/>
          <ac:spMkLst>
            <pc:docMk/>
            <pc:sldMk cId="249212908" sldId="298"/>
            <ac:spMk id="28693" creationId="{00000000-0000-0000-0000-000000000000}"/>
          </ac:spMkLst>
        </pc:spChg>
        <pc:spChg chg="mod">
          <ac:chgData name="Boukadoum, A. Mounir" userId="b7bd8864-7f11-4e02-955e-45bf86893dcf" providerId="ADAL" clId="{16BE21A9-D477-4B36-B43B-2846D3E82554}" dt="2025-11-27T14:18:30.253" v="1249" actId="14100"/>
          <ac:spMkLst>
            <pc:docMk/>
            <pc:sldMk cId="249212908" sldId="298"/>
            <ac:spMk id="28695" creationId="{00000000-0000-0000-0000-000000000000}"/>
          </ac:spMkLst>
        </pc:spChg>
        <pc:spChg chg="mod">
          <ac:chgData name="Boukadoum, A. Mounir" userId="b7bd8864-7f11-4e02-955e-45bf86893dcf" providerId="ADAL" clId="{16BE21A9-D477-4B36-B43B-2846D3E82554}" dt="2025-11-27T14:19:05.268" v="1252" actId="1076"/>
          <ac:spMkLst>
            <pc:docMk/>
            <pc:sldMk cId="249212908" sldId="298"/>
            <ac:spMk id="28696" creationId="{00000000-0000-0000-0000-000000000000}"/>
          </ac:spMkLst>
        </pc:spChg>
        <pc:spChg chg="mod topLvl">
          <ac:chgData name="Boukadoum, A. Mounir" userId="b7bd8864-7f11-4e02-955e-45bf86893dcf" providerId="ADAL" clId="{16BE21A9-D477-4B36-B43B-2846D3E82554}" dt="2025-11-27T14:19:28.468" v="1255" actId="1076"/>
          <ac:spMkLst>
            <pc:docMk/>
            <pc:sldMk cId="249212908" sldId="298"/>
            <ac:spMk id="28698" creationId="{00000000-0000-0000-0000-000000000000}"/>
          </ac:spMkLst>
        </pc:spChg>
        <pc:spChg chg="mod topLvl">
          <ac:chgData name="Boukadoum, A. Mounir" userId="b7bd8864-7f11-4e02-955e-45bf86893dcf" providerId="ADAL" clId="{16BE21A9-D477-4B36-B43B-2846D3E82554}" dt="2025-11-27T14:19:28.468" v="1255" actId="1076"/>
          <ac:spMkLst>
            <pc:docMk/>
            <pc:sldMk cId="249212908" sldId="298"/>
            <ac:spMk id="28699" creationId="{00000000-0000-0000-0000-000000000000}"/>
          </ac:spMkLst>
        </pc:spChg>
        <pc:spChg chg="mod">
          <ac:chgData name="Boukadoum, A. Mounir" userId="b7bd8864-7f11-4e02-955e-45bf86893dcf" providerId="ADAL" clId="{16BE21A9-D477-4B36-B43B-2846D3E82554}" dt="2025-11-27T14:18:30.253" v="1249" actId="14100"/>
          <ac:spMkLst>
            <pc:docMk/>
            <pc:sldMk cId="249212908" sldId="298"/>
            <ac:spMk id="28700" creationId="{00000000-0000-0000-0000-000000000000}"/>
          </ac:spMkLst>
        </pc:spChg>
        <pc:grpChg chg="mod">
          <ac:chgData name="Boukadoum, A. Mounir" userId="b7bd8864-7f11-4e02-955e-45bf86893dcf" providerId="ADAL" clId="{16BE21A9-D477-4B36-B43B-2846D3E82554}" dt="2025-11-27T13:47:56.047" v="838"/>
          <ac:grpSpMkLst>
            <pc:docMk/>
            <pc:sldMk cId="249212908" sldId="298"/>
            <ac:grpSpMk id="3" creationId="{92E2CC34-BBF8-AC18-72D7-30698407A126}"/>
          </ac:grpSpMkLst>
        </pc:grpChg>
        <pc:grpChg chg="add del mod">
          <ac:chgData name="Boukadoum, A. Mounir" userId="b7bd8864-7f11-4e02-955e-45bf86893dcf" providerId="ADAL" clId="{16BE21A9-D477-4B36-B43B-2846D3E82554}" dt="2025-11-27T14:12:09.989" v="1199" actId="165"/>
          <ac:grpSpMkLst>
            <pc:docMk/>
            <pc:sldMk cId="249212908" sldId="298"/>
            <ac:grpSpMk id="6" creationId="{7C4CE987-E9FE-C8C6-3E17-EDBED33B5A76}"/>
          </ac:grpSpMkLst>
        </pc:grpChg>
        <pc:grpChg chg="mod">
          <ac:chgData name="Boukadoum, A. Mounir" userId="b7bd8864-7f11-4e02-955e-45bf86893dcf" providerId="ADAL" clId="{16BE21A9-D477-4B36-B43B-2846D3E82554}" dt="2025-11-27T14:19:23.706" v="1254" actId="164"/>
          <ac:grpSpMkLst>
            <pc:docMk/>
            <pc:sldMk cId="249212908" sldId="298"/>
            <ac:grpSpMk id="7" creationId="{9CC85269-945B-8B85-A854-F375CCBBBD74}"/>
          </ac:grpSpMkLst>
        </pc:grpChg>
        <pc:grpChg chg="add mod">
          <ac:chgData name="Boukadoum, A. Mounir" userId="b7bd8864-7f11-4e02-955e-45bf86893dcf" providerId="ADAL" clId="{16BE21A9-D477-4B36-B43B-2846D3E82554}" dt="2025-11-27T14:19:23.706" v="1254" actId="164"/>
          <ac:grpSpMkLst>
            <pc:docMk/>
            <pc:sldMk cId="249212908" sldId="298"/>
            <ac:grpSpMk id="8" creationId="{674540A6-8EE2-33C7-A836-1F0C9ABC8ADE}"/>
          </ac:grpSpMkLst>
        </pc:grpChg>
        <pc:grpChg chg="add mod">
          <ac:chgData name="Boukadoum, A. Mounir" userId="b7bd8864-7f11-4e02-955e-45bf86893dcf" providerId="ADAL" clId="{16BE21A9-D477-4B36-B43B-2846D3E82554}" dt="2025-11-27T14:19:23.706" v="1254" actId="164"/>
          <ac:grpSpMkLst>
            <pc:docMk/>
            <pc:sldMk cId="249212908" sldId="298"/>
            <ac:grpSpMk id="9" creationId="{F72CC669-4ED3-6299-499C-C78E4AE279D1}"/>
          </ac:grpSpMkLst>
        </pc:grpChg>
        <pc:grpChg chg="add mod">
          <ac:chgData name="Boukadoum, A. Mounir" userId="b7bd8864-7f11-4e02-955e-45bf86893dcf" providerId="ADAL" clId="{16BE21A9-D477-4B36-B43B-2846D3E82554}" dt="2025-11-27T14:19:23.706" v="1254" actId="164"/>
          <ac:grpSpMkLst>
            <pc:docMk/>
            <pc:sldMk cId="249212908" sldId="298"/>
            <ac:grpSpMk id="10" creationId="{2448F2C8-FE10-6FB1-A2BD-64BE7FBB9509}"/>
          </ac:grpSpMkLst>
        </pc:grpChg>
        <pc:graphicFrameChg chg="mod">
          <ac:chgData name="Boukadoum, A. Mounir" userId="b7bd8864-7f11-4e02-955e-45bf86893dcf" providerId="ADAL" clId="{16BE21A9-D477-4B36-B43B-2846D3E82554}" dt="2025-11-27T14:13:42.982" v="1214" actId="1076"/>
          <ac:graphicFrameMkLst>
            <pc:docMk/>
            <pc:sldMk cId="249212908" sldId="298"/>
            <ac:graphicFrameMk id="28690" creationId="{00000000-0000-0000-0000-000000000000}"/>
          </ac:graphicFrameMkLst>
        </pc:graphicFrameChg>
        <pc:picChg chg="mod topLvl">
          <ac:chgData name="Boukadoum, A. Mounir" userId="b7bd8864-7f11-4e02-955e-45bf86893dcf" providerId="ADAL" clId="{16BE21A9-D477-4B36-B43B-2846D3E82554}" dt="2025-11-27T14:19:11.541" v="1253" actId="1076"/>
          <ac:picMkLst>
            <pc:docMk/>
            <pc:sldMk cId="249212908" sldId="298"/>
            <ac:picMk id="28683" creationId="{00000000-0000-0000-0000-000000000000}"/>
          </ac:picMkLst>
        </pc:picChg>
        <pc:picChg chg="mod">
          <ac:chgData name="Boukadoum, A. Mounir" userId="b7bd8864-7f11-4e02-955e-45bf86893dcf" providerId="ADAL" clId="{16BE21A9-D477-4B36-B43B-2846D3E82554}" dt="2025-11-27T14:18:30.253" v="1249" actId="14100"/>
          <ac:picMkLst>
            <pc:docMk/>
            <pc:sldMk cId="249212908" sldId="298"/>
            <ac:picMk id="28685" creationId="{00000000-0000-0000-0000-000000000000}"/>
          </ac:picMkLst>
        </pc:picChg>
        <pc:picChg chg="mod">
          <ac:chgData name="Boukadoum, A. Mounir" userId="b7bd8864-7f11-4e02-955e-45bf86893dcf" providerId="ADAL" clId="{16BE21A9-D477-4B36-B43B-2846D3E82554}" dt="2025-11-27T14:19:05.268" v="1252" actId="1076"/>
          <ac:picMkLst>
            <pc:docMk/>
            <pc:sldMk cId="249212908" sldId="298"/>
            <ac:picMk id="28686" creationId="{00000000-0000-0000-0000-000000000000}"/>
          </ac:picMkLst>
        </pc:picChg>
        <pc:picChg chg="mod">
          <ac:chgData name="Boukadoum, A. Mounir" userId="b7bd8864-7f11-4e02-955e-45bf86893dcf" providerId="ADAL" clId="{16BE21A9-D477-4B36-B43B-2846D3E82554}" dt="2025-11-27T14:19:05.268" v="1252" actId="1076"/>
          <ac:picMkLst>
            <pc:docMk/>
            <pc:sldMk cId="249212908" sldId="298"/>
            <ac:picMk id="28694" creationId="{00000000-0000-0000-0000-000000000000}"/>
          </ac:picMkLst>
        </pc:picChg>
        <pc:picChg chg="mod topLvl">
          <ac:chgData name="Boukadoum, A. Mounir" userId="b7bd8864-7f11-4e02-955e-45bf86893dcf" providerId="ADAL" clId="{16BE21A9-D477-4B36-B43B-2846D3E82554}" dt="2025-11-27T14:19:11.541" v="1253" actId="1076"/>
          <ac:picMkLst>
            <pc:docMk/>
            <pc:sldMk cId="249212908" sldId="298"/>
            <ac:picMk id="28697" creationId="{00000000-0000-0000-0000-000000000000}"/>
          </ac:picMkLst>
        </pc:picChg>
      </pc:sldChg>
      <pc:sldChg chg="addSp modSp mod">
        <pc:chgData name="Boukadoum, A. Mounir" userId="b7bd8864-7f11-4e02-955e-45bf86893dcf" providerId="ADAL" clId="{16BE21A9-D477-4B36-B43B-2846D3E82554}" dt="2025-11-27T13:30:56.571" v="546" actId="6549"/>
        <pc:sldMkLst>
          <pc:docMk/>
          <pc:sldMk cId="0" sldId="325"/>
        </pc:sldMkLst>
        <pc:spChg chg="add mod">
          <ac:chgData name="Boukadoum, A. Mounir" userId="b7bd8864-7f11-4e02-955e-45bf86893dcf" providerId="ADAL" clId="{16BE21A9-D477-4B36-B43B-2846D3E82554}" dt="2025-11-27T13:15:53.837" v="75" actId="255"/>
          <ac:spMkLst>
            <pc:docMk/>
            <pc:sldMk cId="0" sldId="325"/>
            <ac:spMk id="3" creationId="{7674FFB6-3717-D1FB-C758-91AE9A4EC3B5}"/>
          </ac:spMkLst>
        </pc:spChg>
        <pc:spChg chg="mod">
          <ac:chgData name="Boukadoum, A. Mounir" userId="b7bd8864-7f11-4e02-955e-45bf86893dcf" providerId="ADAL" clId="{16BE21A9-D477-4B36-B43B-2846D3E82554}" dt="2025-11-27T13:18:20.835" v="103" actId="20577"/>
          <ac:spMkLst>
            <pc:docMk/>
            <pc:sldMk cId="0" sldId="325"/>
            <ac:spMk id="28676" creationId="{F228FD4F-1B12-F30C-6424-AE329D4EF332}"/>
          </ac:spMkLst>
        </pc:spChg>
        <pc:spChg chg="mod">
          <ac:chgData name="Boukadoum, A. Mounir" userId="b7bd8864-7f11-4e02-955e-45bf86893dcf" providerId="ADAL" clId="{16BE21A9-D477-4B36-B43B-2846D3E82554}" dt="2025-11-27T13:30:56.571" v="546" actId="6549"/>
          <ac:spMkLst>
            <pc:docMk/>
            <pc:sldMk cId="0" sldId="325"/>
            <ac:spMk id="28679" creationId="{038E55F9-1DCE-DBBF-63DC-917C482D9DA1}"/>
          </ac:spMkLst>
        </pc:spChg>
        <pc:spChg chg="mod">
          <ac:chgData name="Boukadoum, A. Mounir" userId="b7bd8864-7f11-4e02-955e-45bf86893dcf" providerId="ADAL" clId="{16BE21A9-D477-4B36-B43B-2846D3E82554}" dt="2025-11-27T13:14:39.515" v="52" actId="1035"/>
          <ac:spMkLst>
            <pc:docMk/>
            <pc:sldMk cId="0" sldId="325"/>
            <ac:spMk id="36866" creationId="{5AD86164-E83B-C5C5-13BB-F9DC2EEA8A66}"/>
          </ac:spMkLst>
        </pc:spChg>
        <pc:picChg chg="add mod">
          <ac:chgData name="Boukadoum, A. Mounir" userId="b7bd8864-7f11-4e02-955e-45bf86893dcf" providerId="ADAL" clId="{16BE21A9-D477-4B36-B43B-2846D3E82554}" dt="2025-11-27T13:14:39.515" v="52" actId="1035"/>
          <ac:picMkLst>
            <pc:docMk/>
            <pc:sldMk cId="0" sldId="325"/>
            <ac:picMk id="2" creationId="{B8E62F78-5007-BA50-7C98-3A8436EB83E1}"/>
          </ac:picMkLst>
        </pc:picChg>
        <pc:picChg chg="mod">
          <ac:chgData name="Boukadoum, A. Mounir" userId="b7bd8864-7f11-4e02-955e-45bf86893dcf" providerId="ADAL" clId="{16BE21A9-D477-4B36-B43B-2846D3E82554}" dt="2025-11-27T13:14:39.515" v="52" actId="1035"/>
          <ac:picMkLst>
            <pc:docMk/>
            <pc:sldMk cId="0" sldId="325"/>
            <ac:picMk id="36868" creationId="{7AAF955F-BABB-76C0-5FC1-69F12AC71DDD}"/>
          </ac:picMkLst>
        </pc:picChg>
        <pc:picChg chg="mod">
          <ac:chgData name="Boukadoum, A. Mounir" userId="b7bd8864-7f11-4e02-955e-45bf86893dcf" providerId="ADAL" clId="{16BE21A9-D477-4B36-B43B-2846D3E82554}" dt="2025-11-27T13:14:39.515" v="52" actId="1035"/>
          <ac:picMkLst>
            <pc:docMk/>
            <pc:sldMk cId="0" sldId="325"/>
            <ac:picMk id="36870" creationId="{A24FFA61-AE1D-FD5C-6BF4-AC3AE2AE0941}"/>
          </ac:picMkLst>
        </pc:picChg>
        <pc:picChg chg="mod">
          <ac:chgData name="Boukadoum, A. Mounir" userId="b7bd8864-7f11-4e02-955e-45bf86893dcf" providerId="ADAL" clId="{16BE21A9-D477-4B36-B43B-2846D3E82554}" dt="2025-11-27T13:14:39.515" v="52" actId="1035"/>
          <ac:picMkLst>
            <pc:docMk/>
            <pc:sldMk cId="0" sldId="325"/>
            <ac:picMk id="36871" creationId="{7EBE18C4-90CB-DB82-106A-DEB4250FC1CA}"/>
          </ac:picMkLst>
        </pc:picChg>
      </pc:sldChg>
      <pc:sldChg chg="modSp add mod">
        <pc:chgData name="Boukadoum, A. Mounir" userId="b7bd8864-7f11-4e02-955e-45bf86893dcf" providerId="ADAL" clId="{16BE21A9-D477-4B36-B43B-2846D3E82554}" dt="2025-11-27T13:39:35.070" v="726" actId="14100"/>
        <pc:sldMkLst>
          <pc:docMk/>
          <pc:sldMk cId="4265429324" sldId="329"/>
        </pc:sldMkLst>
        <pc:spChg chg="mod">
          <ac:chgData name="Boukadoum, A. Mounir" userId="b7bd8864-7f11-4e02-955e-45bf86893dcf" providerId="ADAL" clId="{16BE21A9-D477-4B36-B43B-2846D3E82554}" dt="2025-11-27T13:34:12.083" v="622" actId="14100"/>
          <ac:spMkLst>
            <pc:docMk/>
            <pc:sldMk cId="4265429324" sldId="329"/>
            <ac:spMk id="10242" creationId="{00000000-0000-0000-0000-000000000000}"/>
          </ac:spMkLst>
        </pc:spChg>
        <pc:spChg chg="mod">
          <ac:chgData name="Boukadoum, A. Mounir" userId="b7bd8864-7f11-4e02-955e-45bf86893dcf" providerId="ADAL" clId="{16BE21A9-D477-4B36-B43B-2846D3E82554}" dt="2025-11-27T13:39:35.070" v="726" actId="14100"/>
          <ac:spMkLst>
            <pc:docMk/>
            <pc:sldMk cId="4265429324" sldId="329"/>
            <ac:spMk id="10243" creationId="{00000000-0000-0000-0000-000000000000}"/>
          </ac:spMkLst>
        </pc:spChg>
      </pc:sldChg>
      <pc:sldChg chg="delSp modSp add mod">
        <pc:chgData name="Boukadoum, A. Mounir" userId="b7bd8864-7f11-4e02-955e-45bf86893dcf" providerId="ADAL" clId="{16BE21A9-D477-4B36-B43B-2846D3E82554}" dt="2025-11-27T13:46:15.948" v="773" actId="1076"/>
        <pc:sldMkLst>
          <pc:docMk/>
          <pc:sldMk cId="3271422051" sldId="330"/>
        </pc:sldMkLst>
        <pc:spChg chg="del">
          <ac:chgData name="Boukadoum, A. Mounir" userId="b7bd8864-7f11-4e02-955e-45bf86893dcf" providerId="ADAL" clId="{16BE21A9-D477-4B36-B43B-2846D3E82554}" dt="2025-11-27T13:45:52.477" v="769" actId="478"/>
          <ac:spMkLst>
            <pc:docMk/>
            <pc:sldMk cId="3271422051" sldId="330"/>
            <ac:spMk id="2" creationId="{00000000-0000-0000-0000-000000000000}"/>
          </ac:spMkLst>
        </pc:spChg>
        <pc:spChg chg="mod">
          <ac:chgData name="Boukadoum, A. Mounir" userId="b7bd8864-7f11-4e02-955e-45bf86893dcf" providerId="ADAL" clId="{16BE21A9-D477-4B36-B43B-2846D3E82554}" dt="2025-11-27T13:46:15.948" v="773" actId="1076"/>
          <ac:spMkLst>
            <pc:docMk/>
            <pc:sldMk cId="3271422051" sldId="330"/>
            <ac:spMk id="4" creationId="{00000000-0000-0000-0000-000000000000}"/>
          </ac:spMkLst>
        </pc:spChg>
        <pc:picChg chg="mod">
          <ac:chgData name="Boukadoum, A. Mounir" userId="b7bd8864-7f11-4e02-955e-45bf86893dcf" providerId="ADAL" clId="{16BE21A9-D477-4B36-B43B-2846D3E82554}" dt="2025-11-27T13:46:11.180" v="772" actId="1076"/>
          <ac:picMkLst>
            <pc:docMk/>
            <pc:sldMk cId="3271422051" sldId="330"/>
            <ac:picMk id="3" creationId="{00000000-0000-0000-0000-000000000000}"/>
          </ac:picMkLst>
        </pc:picChg>
      </pc:sldChg>
      <pc:sldChg chg="modSp add mod">
        <pc:chgData name="Boukadoum, A. Mounir" userId="b7bd8864-7f11-4e02-955e-45bf86893dcf" providerId="ADAL" clId="{16BE21A9-D477-4B36-B43B-2846D3E82554}" dt="2025-11-27T14:40:20.534" v="1722" actId="1076"/>
        <pc:sldMkLst>
          <pc:docMk/>
          <pc:sldMk cId="592585889" sldId="331"/>
        </pc:sldMkLst>
        <pc:spChg chg="mod">
          <ac:chgData name="Boukadoum, A. Mounir" userId="b7bd8864-7f11-4e02-955e-45bf86893dcf" providerId="ADAL" clId="{16BE21A9-D477-4B36-B43B-2846D3E82554}" dt="2025-11-27T14:38:59.782" v="1712" actId="14100"/>
          <ac:spMkLst>
            <pc:docMk/>
            <pc:sldMk cId="592585889" sldId="331"/>
            <ac:spMk id="5" creationId="{00000000-0000-0000-0000-000000000000}"/>
          </ac:spMkLst>
        </pc:spChg>
        <pc:spChg chg="mod">
          <ac:chgData name="Boukadoum, A. Mounir" userId="b7bd8864-7f11-4e02-955e-45bf86893dcf" providerId="ADAL" clId="{16BE21A9-D477-4B36-B43B-2846D3E82554}" dt="2025-11-27T14:40:12.039" v="1720" actId="403"/>
          <ac:spMkLst>
            <pc:docMk/>
            <pc:sldMk cId="592585889" sldId="331"/>
            <ac:spMk id="146" creationId="{00000000-0000-0000-0000-000000000000}"/>
          </ac:spMkLst>
        </pc:spChg>
        <pc:picChg chg="mod">
          <ac:chgData name="Boukadoum, A. Mounir" userId="b7bd8864-7f11-4e02-955e-45bf86893dcf" providerId="ADAL" clId="{16BE21A9-D477-4B36-B43B-2846D3E82554}" dt="2025-11-27T14:38:46.922" v="1710" actId="1076"/>
          <ac:picMkLst>
            <pc:docMk/>
            <pc:sldMk cId="592585889" sldId="331"/>
            <ac:picMk id="4098" creationId="{00000000-0000-0000-0000-000000000000}"/>
          </ac:picMkLst>
        </pc:picChg>
        <pc:picChg chg="mod">
          <ac:chgData name="Boukadoum, A. Mounir" userId="b7bd8864-7f11-4e02-955e-45bf86893dcf" providerId="ADAL" clId="{16BE21A9-D477-4B36-B43B-2846D3E82554}" dt="2025-11-27T14:40:20.534" v="1722" actId="1076"/>
          <ac:picMkLst>
            <pc:docMk/>
            <pc:sldMk cId="592585889" sldId="331"/>
            <ac:picMk id="4100" creationId="{00000000-0000-0000-0000-000000000000}"/>
          </ac:picMkLst>
        </pc:picChg>
        <pc:picChg chg="mod">
          <ac:chgData name="Boukadoum, A. Mounir" userId="b7bd8864-7f11-4e02-955e-45bf86893dcf" providerId="ADAL" clId="{16BE21A9-D477-4B36-B43B-2846D3E82554}" dt="2025-11-27T14:40:17.249" v="1721" actId="1076"/>
          <ac:picMkLst>
            <pc:docMk/>
            <pc:sldMk cId="592585889" sldId="331"/>
            <ac:picMk id="4102" creationId="{00000000-0000-0000-0000-000000000000}"/>
          </ac:picMkLst>
        </pc:picChg>
      </pc:sldChg>
      <pc:sldChg chg="modSp add mod">
        <pc:chgData name="Boukadoum, A. Mounir" userId="b7bd8864-7f11-4e02-955e-45bf86893dcf" providerId="ADAL" clId="{16BE21A9-D477-4B36-B43B-2846D3E82554}" dt="2025-11-27T14:55:12.346" v="1986" actId="108"/>
        <pc:sldMkLst>
          <pc:docMk/>
          <pc:sldMk cId="3754918122" sldId="332"/>
        </pc:sldMkLst>
        <pc:spChg chg="mod">
          <ac:chgData name="Boukadoum, A. Mounir" userId="b7bd8864-7f11-4e02-955e-45bf86893dcf" providerId="ADAL" clId="{16BE21A9-D477-4B36-B43B-2846D3E82554}" dt="2025-11-27T14:55:12.346" v="1986" actId="108"/>
          <ac:spMkLst>
            <pc:docMk/>
            <pc:sldMk cId="3754918122" sldId="332"/>
            <ac:spMk id="35842" creationId="{00000000-0000-0000-0000-000000000000}"/>
          </ac:spMkLst>
        </pc:spChg>
      </pc:sldChg>
      <pc:sldChg chg="modSp add mod">
        <pc:chgData name="Boukadoum, A. Mounir" userId="b7bd8864-7f11-4e02-955e-45bf86893dcf" providerId="ADAL" clId="{16BE21A9-D477-4B36-B43B-2846D3E82554}" dt="2025-11-27T15:00:22.368" v="2024" actId="1076"/>
        <pc:sldMkLst>
          <pc:docMk/>
          <pc:sldMk cId="3179162010" sldId="333"/>
        </pc:sldMkLst>
        <pc:spChg chg="mod">
          <ac:chgData name="Boukadoum, A. Mounir" userId="b7bd8864-7f11-4e02-955e-45bf86893dcf" providerId="ADAL" clId="{16BE21A9-D477-4B36-B43B-2846D3E82554}" dt="2025-11-27T15:00:10.068" v="2023" actId="14100"/>
          <ac:spMkLst>
            <pc:docMk/>
            <pc:sldMk cId="3179162010" sldId="333"/>
            <ac:spMk id="32770" creationId="{00000000-0000-0000-0000-000000000000}"/>
          </ac:spMkLst>
        </pc:spChg>
        <pc:graphicFrameChg chg="mod">
          <ac:chgData name="Boukadoum, A. Mounir" userId="b7bd8864-7f11-4e02-955e-45bf86893dcf" providerId="ADAL" clId="{16BE21A9-D477-4B36-B43B-2846D3E82554}" dt="2025-11-27T15:00:22.368" v="2024" actId="1076"/>
          <ac:graphicFrameMkLst>
            <pc:docMk/>
            <pc:sldMk cId="3179162010" sldId="333"/>
            <ac:graphicFrameMk id="96608" creationId="{00000000-0000-0000-0000-000000000000}"/>
          </ac:graphicFrameMkLst>
        </pc:graphicFrameChg>
        <pc:picChg chg="mod">
          <ac:chgData name="Boukadoum, A. Mounir" userId="b7bd8864-7f11-4e02-955e-45bf86893dcf" providerId="ADAL" clId="{16BE21A9-D477-4B36-B43B-2846D3E82554}" dt="2025-11-27T15:00:22.368" v="2024" actId="1076"/>
          <ac:picMkLst>
            <pc:docMk/>
            <pc:sldMk cId="3179162010" sldId="333"/>
            <ac:picMk id="32806" creationId="{00000000-0000-0000-0000-000000000000}"/>
          </ac:picMkLst>
        </pc:picChg>
        <pc:picChg chg="mod">
          <ac:chgData name="Boukadoum, A. Mounir" userId="b7bd8864-7f11-4e02-955e-45bf86893dcf" providerId="ADAL" clId="{16BE21A9-D477-4B36-B43B-2846D3E82554}" dt="2025-11-27T15:00:22.368" v="2024" actId="1076"/>
          <ac:picMkLst>
            <pc:docMk/>
            <pc:sldMk cId="3179162010" sldId="333"/>
            <ac:picMk id="32807" creationId="{00000000-0000-0000-0000-000000000000}"/>
          </ac:picMkLst>
        </pc:picChg>
        <pc:picChg chg="mod">
          <ac:chgData name="Boukadoum, A. Mounir" userId="b7bd8864-7f11-4e02-955e-45bf86893dcf" providerId="ADAL" clId="{16BE21A9-D477-4B36-B43B-2846D3E82554}" dt="2025-11-27T15:00:22.368" v="2024" actId="1076"/>
          <ac:picMkLst>
            <pc:docMk/>
            <pc:sldMk cId="3179162010" sldId="333"/>
            <ac:picMk id="32808" creationId="{00000000-0000-0000-0000-000000000000}"/>
          </ac:picMkLst>
        </pc:picChg>
        <pc:picChg chg="mod">
          <ac:chgData name="Boukadoum, A. Mounir" userId="b7bd8864-7f11-4e02-955e-45bf86893dcf" providerId="ADAL" clId="{16BE21A9-D477-4B36-B43B-2846D3E82554}" dt="2025-11-27T15:00:22.368" v="2024" actId="1076"/>
          <ac:picMkLst>
            <pc:docMk/>
            <pc:sldMk cId="3179162010" sldId="333"/>
            <ac:picMk id="32809"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35E7F6E9-C041-BBDA-BB98-06DE56E747D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fr-CA" altLang="fr-FR"/>
          </a:p>
        </p:txBody>
      </p:sp>
      <p:sp>
        <p:nvSpPr>
          <p:cNvPr id="162819" name="Rectangle 3">
            <a:extLst>
              <a:ext uri="{FF2B5EF4-FFF2-40B4-BE49-F238E27FC236}">
                <a16:creationId xmlns:a16="http://schemas.microsoft.com/office/drawing/2014/main" id="{9A71CF76-0F47-8401-8D6A-22F7E681CC5A}"/>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fr-CA" altLang="fr-FR"/>
          </a:p>
        </p:txBody>
      </p:sp>
      <p:sp>
        <p:nvSpPr>
          <p:cNvPr id="162820" name="Rectangle 4">
            <a:extLst>
              <a:ext uri="{FF2B5EF4-FFF2-40B4-BE49-F238E27FC236}">
                <a16:creationId xmlns:a16="http://schemas.microsoft.com/office/drawing/2014/main" id="{C429DCEF-787A-BEB9-DEBF-74F2B367CB52}"/>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r-CA" altLang="fr-FR"/>
          </a:p>
        </p:txBody>
      </p:sp>
      <p:sp>
        <p:nvSpPr>
          <p:cNvPr id="162821" name="Rectangle 5">
            <a:extLst>
              <a:ext uri="{FF2B5EF4-FFF2-40B4-BE49-F238E27FC236}">
                <a16:creationId xmlns:a16="http://schemas.microsoft.com/office/drawing/2014/main" id="{B6D2CFF9-0696-0215-ED38-FDDB4E6B800C}"/>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3AA15CAB-2C14-47E4-9B2E-7C164A566747}" type="slidenum">
              <a:rPr lang="fr-CA" altLang="fr-FR"/>
              <a:pPr/>
              <a:t>‹N°›</a:t>
            </a:fld>
            <a:endParaRPr lang="fr-CA"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3370007-9D74-2CDC-20FB-BBD9FB3B663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fr-FR"/>
          </a:p>
        </p:txBody>
      </p:sp>
      <p:sp>
        <p:nvSpPr>
          <p:cNvPr id="9219" name="Rectangle 3">
            <a:extLst>
              <a:ext uri="{FF2B5EF4-FFF2-40B4-BE49-F238E27FC236}">
                <a16:creationId xmlns:a16="http://schemas.microsoft.com/office/drawing/2014/main" id="{9435AC29-C32F-CB79-58A7-662FF7EDAA2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fr-FR"/>
          </a:p>
        </p:txBody>
      </p:sp>
      <p:sp>
        <p:nvSpPr>
          <p:cNvPr id="4100" name="Rectangle 4">
            <a:extLst>
              <a:ext uri="{FF2B5EF4-FFF2-40B4-BE49-F238E27FC236}">
                <a16:creationId xmlns:a16="http://schemas.microsoft.com/office/drawing/2014/main" id="{C628D684-6C5E-8107-5EF8-E8C0BD44D641}"/>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a:extLst>
              <a:ext uri="{FF2B5EF4-FFF2-40B4-BE49-F238E27FC236}">
                <a16:creationId xmlns:a16="http://schemas.microsoft.com/office/drawing/2014/main" id="{E995D44A-1DDD-8D68-8959-1CB34A24ED4A}"/>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noProof="0"/>
              <a:t>Click to edit Master text styles</a:t>
            </a:r>
          </a:p>
          <a:p>
            <a:pPr lvl="1"/>
            <a:r>
              <a:rPr lang="en-US" altLang="fr-FR" noProof="0"/>
              <a:t>Second level</a:t>
            </a:r>
          </a:p>
          <a:p>
            <a:pPr lvl="2"/>
            <a:r>
              <a:rPr lang="en-US" altLang="fr-FR" noProof="0"/>
              <a:t>Third level</a:t>
            </a:r>
          </a:p>
          <a:p>
            <a:pPr lvl="3"/>
            <a:r>
              <a:rPr lang="en-US" altLang="fr-FR" noProof="0"/>
              <a:t>Fourth level</a:t>
            </a:r>
          </a:p>
          <a:p>
            <a:pPr lvl="4"/>
            <a:r>
              <a:rPr lang="en-US" altLang="fr-FR" noProof="0"/>
              <a:t>Fifth level</a:t>
            </a:r>
          </a:p>
        </p:txBody>
      </p:sp>
      <p:sp>
        <p:nvSpPr>
          <p:cNvPr id="9222" name="Rectangle 6">
            <a:extLst>
              <a:ext uri="{FF2B5EF4-FFF2-40B4-BE49-F238E27FC236}">
                <a16:creationId xmlns:a16="http://schemas.microsoft.com/office/drawing/2014/main" id="{76B26E20-428E-B67B-4A59-5669DF83D3B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fr-FR"/>
          </a:p>
        </p:txBody>
      </p:sp>
      <p:sp>
        <p:nvSpPr>
          <p:cNvPr id="9223" name="Rectangle 7">
            <a:extLst>
              <a:ext uri="{FF2B5EF4-FFF2-40B4-BE49-F238E27FC236}">
                <a16:creationId xmlns:a16="http://schemas.microsoft.com/office/drawing/2014/main" id="{C3C1FD0D-9CB7-0136-9F0E-58584CD0F10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3ED3BB1-FAC6-4AC3-B863-3F7CEBBF5785}" type="slidenum">
              <a:rPr lang="en-US" altLang="fr-FR"/>
              <a:pPr/>
              <a:t>‹N°›</a:t>
            </a:fld>
            <a:endParaRPr lang="en-US"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a:extLst>
              <a:ext uri="{FF2B5EF4-FFF2-40B4-BE49-F238E27FC236}">
                <a16:creationId xmlns:a16="http://schemas.microsoft.com/office/drawing/2014/main" id="{C826F7D4-D6C7-8999-B735-357B20038C99}"/>
              </a:ext>
            </a:extLst>
          </p:cNvPr>
          <p:cNvSpPr>
            <a:spLocks noGrp="1" noRot="1" noChangeAspect="1" noTextEdit="1"/>
          </p:cNvSpPr>
          <p:nvPr>
            <p:ph type="sldImg"/>
          </p:nvPr>
        </p:nvSpPr>
        <p:spPr>
          <a:xfrm>
            <a:off x="381000" y="685800"/>
            <a:ext cx="6096000" cy="3429000"/>
          </a:xfrm>
          <a:ln/>
        </p:spPr>
      </p:sp>
      <p:sp>
        <p:nvSpPr>
          <p:cNvPr id="22531" name="Espace réservé des commentaires 2">
            <a:extLst>
              <a:ext uri="{FF2B5EF4-FFF2-40B4-BE49-F238E27FC236}">
                <a16:creationId xmlns:a16="http://schemas.microsoft.com/office/drawing/2014/main" id="{15B83B48-3932-F3C6-285F-DACEDB4B612D}"/>
              </a:ext>
            </a:extLst>
          </p:cNvPr>
          <p:cNvSpPr>
            <a:spLocks noGrp="1"/>
          </p:cNvSpPr>
          <p:nvPr>
            <p:ph type="body" idx="1"/>
          </p:nvPr>
        </p:nvSpPr>
        <p:spPr>
          <a:noFill/>
        </p:spPr>
        <p:txBody>
          <a:bodyPr/>
          <a:lstStyle/>
          <a:p>
            <a:endParaRPr lang="fr-CA" altLang="fr-FR"/>
          </a:p>
        </p:txBody>
      </p:sp>
      <p:sp>
        <p:nvSpPr>
          <p:cNvPr id="22532" name="Espace réservé du numéro de diapositive 3">
            <a:extLst>
              <a:ext uri="{FF2B5EF4-FFF2-40B4-BE49-F238E27FC236}">
                <a16:creationId xmlns:a16="http://schemas.microsoft.com/office/drawing/2014/main" id="{30E3D16C-1757-7C95-EEF4-1106C34512BD}"/>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872701-8543-48C4-AC75-E16A907B75A3}" type="slidenum">
              <a:rPr lang="en-US" altLang="fr-FR"/>
              <a:pPr/>
              <a:t>16</a:t>
            </a:fld>
            <a:endParaRPr lang="en-US"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66788">
              <a:lnSpc>
                <a:spcPct val="90000"/>
              </a:lnSpc>
              <a:spcBef>
                <a:spcPct val="20000"/>
              </a:spcBef>
              <a:buChar char="•"/>
              <a:defRPr sz="2800" baseline="-25000">
                <a:solidFill>
                  <a:schemeClr val="tx1"/>
                </a:solidFill>
                <a:latin typeface="Arial" panose="020B0604020202020204" pitchFamily="34" charset="0"/>
              </a:defRPr>
            </a:lvl1pPr>
            <a:lvl2pPr marL="742950" indent="-285750" defTabSz="966788">
              <a:lnSpc>
                <a:spcPct val="90000"/>
              </a:lnSpc>
              <a:spcBef>
                <a:spcPct val="20000"/>
              </a:spcBef>
              <a:buChar char="•"/>
              <a:defRPr sz="2800" baseline="-25000">
                <a:solidFill>
                  <a:schemeClr val="tx1"/>
                </a:solidFill>
                <a:latin typeface="Arial" panose="020B0604020202020204" pitchFamily="34" charset="0"/>
              </a:defRPr>
            </a:lvl2pPr>
            <a:lvl3pPr marL="1143000" indent="-228600" defTabSz="966788">
              <a:lnSpc>
                <a:spcPct val="90000"/>
              </a:lnSpc>
              <a:spcBef>
                <a:spcPct val="20000"/>
              </a:spcBef>
              <a:buChar char="•"/>
              <a:defRPr sz="2800" baseline="-25000">
                <a:solidFill>
                  <a:schemeClr val="tx1"/>
                </a:solidFill>
                <a:latin typeface="Arial" panose="020B0604020202020204" pitchFamily="34" charset="0"/>
              </a:defRPr>
            </a:lvl3pPr>
            <a:lvl4pPr marL="1600200" indent="-228600" defTabSz="966788">
              <a:lnSpc>
                <a:spcPct val="90000"/>
              </a:lnSpc>
              <a:spcBef>
                <a:spcPct val="20000"/>
              </a:spcBef>
              <a:buChar char="•"/>
              <a:defRPr sz="2800" baseline="-25000">
                <a:solidFill>
                  <a:schemeClr val="tx1"/>
                </a:solidFill>
                <a:latin typeface="Arial" panose="020B0604020202020204" pitchFamily="34" charset="0"/>
              </a:defRPr>
            </a:lvl4pPr>
            <a:lvl5pPr marL="2057400" indent="-228600" defTabSz="966788">
              <a:lnSpc>
                <a:spcPct val="90000"/>
              </a:lnSpc>
              <a:spcBef>
                <a:spcPct val="20000"/>
              </a:spcBef>
              <a:buChar char="•"/>
              <a:defRPr sz="2800" baseline="-25000">
                <a:solidFill>
                  <a:schemeClr val="tx1"/>
                </a:solidFill>
                <a:latin typeface="Arial" panose="020B0604020202020204" pitchFamily="34" charset="0"/>
              </a:defRPr>
            </a:lvl5pPr>
            <a:lvl6pPr marL="2514600" indent="-228600" defTabSz="966788"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defTabSz="966788"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defTabSz="966788"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defTabSz="966788"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a:lnSpc>
                <a:spcPct val="100000"/>
              </a:lnSpc>
              <a:spcBef>
                <a:spcPct val="0"/>
              </a:spcBef>
              <a:buFontTx/>
              <a:buNone/>
            </a:pPr>
            <a:fld id="{7AFE7620-4027-45A5-A650-78DA684AD481}" type="slidenum">
              <a:rPr lang="en-US" altLang="fr-FR" sz="1300" baseline="0">
                <a:latin typeface="Calibri" panose="020F0502020204030204" pitchFamily="34" charset="0"/>
              </a:rPr>
              <a:pPr>
                <a:lnSpc>
                  <a:spcPct val="100000"/>
                </a:lnSpc>
                <a:spcBef>
                  <a:spcPct val="0"/>
                </a:spcBef>
                <a:buFontTx/>
                <a:buNone/>
              </a:pPr>
              <a:t>40</a:t>
            </a:fld>
            <a:endParaRPr lang="en-US" altLang="fr-FR" sz="1300" baseline="0" dirty="0">
              <a:latin typeface="Calibri" panose="020F0502020204030204" pitchFamily="34" charset="0"/>
            </a:endParaRPr>
          </a:p>
        </p:txBody>
      </p:sp>
      <p:sp>
        <p:nvSpPr>
          <p:cNvPr id="29699" name="Rectangle 2"/>
          <p:cNvSpPr>
            <a:spLocks noGrp="1" noRot="1" noChangeAspect="1" noChangeArrowheads="1" noTextEdit="1"/>
          </p:cNvSpPr>
          <p:nvPr>
            <p:ph type="sldImg"/>
          </p:nvPr>
        </p:nvSpPr>
        <p:spPr>
          <a:xfrm>
            <a:off x="109538" y="560388"/>
            <a:ext cx="7105650" cy="3997325"/>
          </a:xfrm>
          <a:ln w="12700" cap="flat">
            <a:solidFill>
              <a:schemeClr val="tx1"/>
            </a:solidFill>
          </a:ln>
        </p:spPr>
      </p:sp>
      <p:sp>
        <p:nvSpPr>
          <p:cNvPr id="29700" name="Rectangle 3"/>
          <p:cNvSpPr>
            <a:spLocks noGrp="1" noChangeArrowheads="1"/>
          </p:cNvSpPr>
          <p:nvPr>
            <p:ph type="body" idx="1"/>
          </p:nvPr>
        </p:nvSpPr>
        <p:spPr>
          <a:xfrm>
            <a:off x="973138" y="4560888"/>
            <a:ext cx="5367337" cy="4318000"/>
          </a:xfrm>
          <a:noFill/>
          <a:extLst>
            <a:ext uri="{91240B29-F687-4F45-9708-019B960494DF}">
              <a14:hiddenLine xmlns:a14="http://schemas.microsoft.com/office/drawing/2010/main" w="12700">
                <a:solidFill>
                  <a:schemeClr val="tx1"/>
                </a:solidFill>
                <a:miter lim="800000"/>
                <a:headEnd/>
                <a:tailEnd/>
              </a14:hiddenLine>
            </a:ext>
          </a:extLst>
        </p:spPr>
        <p:txBody>
          <a:bodyPr lIns="168863" tIns="83593" rIns="168863" bIns="83593"/>
          <a:lstStyle/>
          <a:p>
            <a:pPr eaLnBrk="1" hangingPunct="1">
              <a:lnSpc>
                <a:spcPct val="89000"/>
              </a:lnSpc>
            </a:pPr>
            <a:endParaRPr lang="fr-FR" altLang="fr-FR" dirty="0"/>
          </a:p>
        </p:txBody>
      </p:sp>
    </p:spTree>
    <p:extLst>
      <p:ext uri="{BB962C8B-B14F-4D97-AF65-F5344CB8AC3E}">
        <p14:creationId xmlns:p14="http://schemas.microsoft.com/office/powerpoint/2010/main" val="3884518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976312" y="4560887"/>
            <a:ext cx="5362575" cy="4321174"/>
          </a:xfrm>
          <a:prstGeom prst="rect">
            <a:avLst/>
          </a:prstGeom>
        </p:spPr>
        <p:txBody>
          <a:bodyPr lIns="91425" tIns="91425" rIns="91425" bIns="91425" anchor="ctr" anchorCtr="0">
            <a:spAutoFit/>
          </a:bodyPr>
          <a:lstStyle/>
          <a:p>
            <a:endParaRPr/>
          </a:p>
        </p:txBody>
      </p:sp>
      <p:sp>
        <p:nvSpPr>
          <p:cNvPr id="126" name="Shape 126"/>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9815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973137" y="4578350"/>
            <a:ext cx="5368924" cy="4335461"/>
          </a:xfrm>
          <a:prstGeom prst="rect">
            <a:avLst/>
          </a:prstGeom>
          <a:solidFill>
            <a:srgbClr val="FFFFFF"/>
          </a:solidFill>
          <a:ln w="9525" cap="rnd">
            <a:solidFill>
              <a:srgbClr val="000000"/>
            </a:solidFill>
            <a:prstDash val="solid"/>
            <a:miter/>
            <a:headEnd type="none" w="med" len="med"/>
            <a:tailEnd type="none" w="med" len="med"/>
          </a:ln>
        </p:spPr>
        <p:txBody>
          <a:bodyPr lIns="94675" tIns="47325" rIns="94675" bIns="47325" anchor="t" anchorCtr="0">
            <a:spAutoFit/>
          </a:bodyPr>
          <a:lstStyle/>
          <a:p>
            <a:endParaRPr/>
          </a:p>
        </p:txBody>
      </p:sp>
      <p:sp>
        <p:nvSpPr>
          <p:cNvPr id="134" name="Shape 134"/>
          <p:cNvSpPr>
            <a:spLocks noGrp="1" noRot="1" noChangeAspect="1"/>
          </p:cNvSpPr>
          <p:nvPr>
            <p:ph type="sldImg" idx="2"/>
          </p:nvPr>
        </p:nvSpPr>
        <p:spPr>
          <a:xfrm>
            <a:off x="614363" y="898525"/>
            <a:ext cx="6099175" cy="34321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702477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973137" y="4578350"/>
            <a:ext cx="5368924" cy="4335461"/>
          </a:xfrm>
          <a:prstGeom prst="rect">
            <a:avLst/>
          </a:prstGeom>
          <a:solidFill>
            <a:srgbClr val="FFFFFF"/>
          </a:solidFill>
          <a:ln w="9525" cap="rnd">
            <a:solidFill>
              <a:srgbClr val="000000"/>
            </a:solidFill>
            <a:prstDash val="solid"/>
            <a:miter/>
            <a:headEnd type="none" w="med" len="med"/>
            <a:tailEnd type="none" w="med" len="med"/>
          </a:ln>
        </p:spPr>
        <p:txBody>
          <a:bodyPr lIns="94675" tIns="47325" rIns="94675" bIns="47325" anchor="t" anchorCtr="0">
            <a:spAutoFit/>
          </a:bodyPr>
          <a:lstStyle/>
          <a:p>
            <a:pPr>
              <a:buNone/>
            </a:pPr>
            <a:r>
              <a:rPr lang="en-US" sz="1000" dirty="0"/>
              <a:t>Hot charge carriers diffuse from the hot end to the cold end, since there is a lower density of hot carriers at the cold end of the conductor, and vice versa.</a:t>
            </a:r>
          </a:p>
        </p:txBody>
      </p:sp>
      <p:sp>
        <p:nvSpPr>
          <p:cNvPr id="142" name="Shape 142"/>
          <p:cNvSpPr>
            <a:spLocks noGrp="1" noRot="1" noChangeAspect="1"/>
          </p:cNvSpPr>
          <p:nvPr>
            <p:ph type="sldImg" idx="2"/>
          </p:nvPr>
        </p:nvSpPr>
        <p:spPr>
          <a:xfrm>
            <a:off x="614363" y="898525"/>
            <a:ext cx="6099175" cy="34321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73322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19138"/>
            <a:ext cx="6400800" cy="3600450"/>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idx="10"/>
          </p:nvPr>
        </p:nvSpPr>
        <p:spPr/>
        <p:txBody>
          <a:bodyPr/>
          <a:lstStyle/>
          <a:p>
            <a:endParaRPr lang="fr-CA" dirty="0"/>
          </a:p>
        </p:txBody>
      </p:sp>
    </p:spTree>
    <p:extLst>
      <p:ext uri="{BB962C8B-B14F-4D97-AF65-F5344CB8AC3E}">
        <p14:creationId xmlns:p14="http://schemas.microsoft.com/office/powerpoint/2010/main" val="4025417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973137" y="4578350"/>
            <a:ext cx="5368924" cy="4335461"/>
          </a:xfrm>
          <a:prstGeom prst="rect">
            <a:avLst/>
          </a:prstGeom>
          <a:solidFill>
            <a:srgbClr val="FFFFFF"/>
          </a:solidFill>
          <a:ln w="9525" cap="rnd">
            <a:solidFill>
              <a:srgbClr val="000000"/>
            </a:solidFill>
            <a:prstDash val="solid"/>
            <a:miter/>
            <a:headEnd type="none" w="med" len="med"/>
            <a:tailEnd type="none" w="med" len="med"/>
          </a:ln>
        </p:spPr>
        <p:txBody>
          <a:bodyPr lIns="94675" tIns="47325" rIns="94675" bIns="47325" anchor="t" anchorCtr="0">
            <a:spAutoFit/>
          </a:bodyPr>
          <a:lstStyle/>
          <a:p>
            <a:pPr marL="0" marR="0" lvl="0" indent="0" algn="l" rtl="0">
              <a:buSzPct val="25000"/>
              <a:buFont typeface="Arial"/>
              <a:buNone/>
            </a:pPr>
            <a:r>
              <a:rPr lang="en-US" sz="1800" b="0" i="0" u="none" strike="noStrike" cap="none" baseline="0"/>
              <a:t>Condition codes are simply a way of testing the ALU status flags.</a:t>
            </a:r>
          </a:p>
        </p:txBody>
      </p:sp>
      <p:sp>
        <p:nvSpPr>
          <p:cNvPr id="149" name="Shape 149"/>
          <p:cNvSpPr>
            <a:spLocks noGrp="1" noRot="1" noChangeAspect="1"/>
          </p:cNvSpPr>
          <p:nvPr>
            <p:ph type="sldImg" idx="2"/>
          </p:nvPr>
        </p:nvSpPr>
        <p:spPr>
          <a:xfrm>
            <a:off x="614363" y="898525"/>
            <a:ext cx="6099175" cy="34321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20390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973137" y="4578350"/>
            <a:ext cx="5368924" cy="4335461"/>
          </a:xfrm>
          <a:prstGeom prst="rect">
            <a:avLst/>
          </a:prstGeom>
          <a:solidFill>
            <a:srgbClr val="FFFFFF"/>
          </a:solidFill>
          <a:ln w="9525" cap="rnd">
            <a:solidFill>
              <a:srgbClr val="000000"/>
            </a:solidFill>
            <a:prstDash val="solid"/>
            <a:miter/>
            <a:headEnd type="none" w="med" len="med"/>
            <a:tailEnd type="none" w="med" len="med"/>
          </a:ln>
        </p:spPr>
        <p:txBody>
          <a:bodyPr lIns="94675" tIns="47325" rIns="94675" bIns="47325" anchor="t" anchorCtr="0">
            <a:spAutoFit/>
          </a:bodyPr>
          <a:lstStyle/>
          <a:p>
            <a:pPr marL="0" marR="0" lvl="0" indent="0" algn="l" rtl="0">
              <a:buSzPct val="25000"/>
              <a:buFont typeface="Arial"/>
              <a:buNone/>
            </a:pPr>
            <a:r>
              <a:rPr lang="en-US" sz="1800"/>
              <a:t>Electrons inside the metallic atom asorb solar energy and become excited and begin moving current.</a:t>
            </a:r>
          </a:p>
        </p:txBody>
      </p:sp>
      <p:sp>
        <p:nvSpPr>
          <p:cNvPr id="156" name="Shape 156"/>
          <p:cNvSpPr>
            <a:spLocks noGrp="1" noRot="1" noChangeAspect="1"/>
          </p:cNvSpPr>
          <p:nvPr>
            <p:ph type="sldImg" idx="2"/>
          </p:nvPr>
        </p:nvSpPr>
        <p:spPr>
          <a:xfrm>
            <a:off x="614363" y="898525"/>
            <a:ext cx="6099175" cy="34321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82579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973137" y="4578350"/>
            <a:ext cx="5368924" cy="4335461"/>
          </a:xfrm>
          <a:prstGeom prst="rect">
            <a:avLst/>
          </a:prstGeom>
          <a:solidFill>
            <a:srgbClr val="FFFFFF"/>
          </a:solidFill>
          <a:ln w="9525" cap="rnd">
            <a:solidFill>
              <a:srgbClr val="000000"/>
            </a:solidFill>
            <a:prstDash val="solid"/>
            <a:miter/>
            <a:headEnd type="none" w="med" len="med"/>
            <a:tailEnd type="none" w="med" len="med"/>
          </a:ln>
        </p:spPr>
        <p:txBody>
          <a:bodyPr lIns="94675" tIns="47325" rIns="94675" bIns="47325" anchor="t" anchorCtr="0">
            <a:spAutoFit/>
          </a:bodyPr>
          <a:lstStyle/>
          <a:p>
            <a:pPr marL="0" marR="0" lvl="0" indent="0" algn="l" rtl="0">
              <a:buSzPct val="25000"/>
              <a:buFont typeface="Arial"/>
              <a:buNone/>
            </a:pPr>
            <a:r>
              <a:rPr lang="en-US" sz="1800" b="0" i="0" u="none" strike="noStrike" cap="none" baseline="0"/>
              <a:t>Condition codes are simply a way of testing the ALU status flags.</a:t>
            </a:r>
          </a:p>
        </p:txBody>
      </p:sp>
      <p:sp>
        <p:nvSpPr>
          <p:cNvPr id="149" name="Shape 149"/>
          <p:cNvSpPr>
            <a:spLocks noGrp="1" noRot="1" noChangeAspect="1"/>
          </p:cNvSpPr>
          <p:nvPr>
            <p:ph type="sldImg" idx="2"/>
          </p:nvPr>
        </p:nvSpPr>
        <p:spPr>
          <a:xfrm>
            <a:off x="614363" y="898525"/>
            <a:ext cx="6099175" cy="34321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71416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976312" y="4560887"/>
            <a:ext cx="5362500" cy="4321200"/>
          </a:xfrm>
          <a:prstGeom prst="rect">
            <a:avLst/>
          </a:prstGeom>
        </p:spPr>
        <p:txBody>
          <a:bodyPr lIns="91425" tIns="91425" rIns="91425" bIns="91425" anchor="ctr" anchorCtr="0">
            <a:spAutoFit/>
          </a:bodyPr>
          <a:lstStyle/>
          <a:p>
            <a:endParaRPr/>
          </a:p>
        </p:txBody>
      </p:sp>
    </p:spTree>
    <p:extLst>
      <p:ext uri="{BB962C8B-B14F-4D97-AF65-F5344CB8AC3E}">
        <p14:creationId xmlns:p14="http://schemas.microsoft.com/office/powerpoint/2010/main" val="1381352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973137" y="4578350"/>
            <a:ext cx="5368800" cy="4335599"/>
          </a:xfrm>
          <a:prstGeom prst="rect">
            <a:avLst/>
          </a:prstGeom>
          <a:solidFill>
            <a:srgbClr val="FFFFFF"/>
          </a:solidFill>
          <a:ln w="9525" cap="rnd">
            <a:solidFill>
              <a:srgbClr val="000000"/>
            </a:solidFill>
            <a:prstDash val="solid"/>
            <a:miter/>
            <a:headEnd type="none" w="med" len="med"/>
            <a:tailEnd type="none" w="med" len="med"/>
          </a:ln>
        </p:spPr>
        <p:txBody>
          <a:bodyPr lIns="94675" tIns="47325" rIns="94675" bIns="47325" anchor="t" anchorCtr="0">
            <a:spAutoFit/>
          </a:bodyPr>
          <a:lstStyle/>
          <a:p>
            <a:endParaRPr/>
          </a:p>
        </p:txBody>
      </p:sp>
      <p:sp>
        <p:nvSpPr>
          <p:cNvPr id="170" name="Shape 170"/>
          <p:cNvSpPr>
            <a:spLocks noGrp="1" noRot="1" noChangeAspect="1"/>
          </p:cNvSpPr>
          <p:nvPr>
            <p:ph type="sldImg" idx="2"/>
          </p:nvPr>
        </p:nvSpPr>
        <p:spPr>
          <a:xfrm>
            <a:off x="614363" y="898525"/>
            <a:ext cx="6099175" cy="34321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256382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a:extLst>
              <a:ext uri="{FF2B5EF4-FFF2-40B4-BE49-F238E27FC236}">
                <a16:creationId xmlns:a16="http://schemas.microsoft.com/office/drawing/2014/main" id="{448FAAD1-9023-336A-B54E-29A7ECBCB0E8}"/>
              </a:ext>
            </a:extLst>
          </p:cNvPr>
          <p:cNvSpPr>
            <a:spLocks noGrp="1" noRot="1" noChangeAspect="1" noTextEdit="1"/>
          </p:cNvSpPr>
          <p:nvPr>
            <p:ph type="sldImg"/>
          </p:nvPr>
        </p:nvSpPr>
        <p:spPr>
          <a:xfrm>
            <a:off x="381000" y="685800"/>
            <a:ext cx="6096000" cy="3429000"/>
          </a:xfrm>
          <a:ln/>
        </p:spPr>
      </p:sp>
      <p:sp>
        <p:nvSpPr>
          <p:cNvPr id="28675" name="Espace réservé des commentaires 2">
            <a:extLst>
              <a:ext uri="{FF2B5EF4-FFF2-40B4-BE49-F238E27FC236}">
                <a16:creationId xmlns:a16="http://schemas.microsoft.com/office/drawing/2014/main" id="{D2983729-22B3-2463-8F68-11A1B3AF7087}"/>
              </a:ext>
            </a:extLst>
          </p:cNvPr>
          <p:cNvSpPr>
            <a:spLocks noGrp="1"/>
          </p:cNvSpPr>
          <p:nvPr>
            <p:ph type="body" idx="1"/>
          </p:nvPr>
        </p:nvSpPr>
        <p:spPr>
          <a:noFill/>
        </p:spPr>
        <p:txBody>
          <a:bodyPr/>
          <a:lstStyle/>
          <a:p>
            <a:endParaRPr lang="fr-CA" altLang="fr-FR"/>
          </a:p>
        </p:txBody>
      </p:sp>
      <p:sp>
        <p:nvSpPr>
          <p:cNvPr id="28676" name="Espace réservé du numéro de diapositive 3">
            <a:extLst>
              <a:ext uri="{FF2B5EF4-FFF2-40B4-BE49-F238E27FC236}">
                <a16:creationId xmlns:a16="http://schemas.microsoft.com/office/drawing/2014/main" id="{B2E04BDA-1E55-99DF-3BCA-24D542034FBA}"/>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BC3F142-9AD5-42E9-891C-CCF5E986ECFF}" type="slidenum">
              <a:rPr lang="en-US" altLang="fr-FR"/>
              <a:pPr/>
              <a:t>21</a:t>
            </a:fld>
            <a:endParaRPr lang="en-US"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973137" y="4578350"/>
            <a:ext cx="5368800" cy="4335599"/>
          </a:xfrm>
          <a:prstGeom prst="rect">
            <a:avLst/>
          </a:prstGeom>
          <a:solidFill>
            <a:srgbClr val="FFFFFF"/>
          </a:solidFill>
          <a:ln w="9525" cap="rnd">
            <a:solidFill>
              <a:srgbClr val="000000"/>
            </a:solidFill>
            <a:prstDash val="solid"/>
            <a:miter/>
            <a:headEnd type="none" w="med" len="med"/>
            <a:tailEnd type="none" w="med" len="med"/>
          </a:ln>
        </p:spPr>
        <p:txBody>
          <a:bodyPr lIns="94675" tIns="47325" rIns="94675" bIns="47325" anchor="t" anchorCtr="0">
            <a:spAutoFit/>
          </a:bodyPr>
          <a:lstStyle/>
          <a:p>
            <a:endParaRPr/>
          </a:p>
        </p:txBody>
      </p:sp>
      <p:sp>
        <p:nvSpPr>
          <p:cNvPr id="177" name="Shape 177"/>
          <p:cNvSpPr>
            <a:spLocks noGrp="1" noRot="1" noChangeAspect="1"/>
          </p:cNvSpPr>
          <p:nvPr>
            <p:ph type="sldImg" idx="2"/>
          </p:nvPr>
        </p:nvSpPr>
        <p:spPr>
          <a:xfrm>
            <a:off x="614363" y="898525"/>
            <a:ext cx="6099175" cy="34321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06435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973137" y="4578350"/>
            <a:ext cx="5368800" cy="4335599"/>
          </a:xfrm>
          <a:prstGeom prst="rect">
            <a:avLst/>
          </a:prstGeom>
          <a:solidFill>
            <a:srgbClr val="FFFFFF"/>
          </a:solidFill>
          <a:ln w="9525" cap="rnd">
            <a:solidFill>
              <a:srgbClr val="000000"/>
            </a:solidFill>
            <a:prstDash val="solid"/>
            <a:miter/>
            <a:headEnd type="none" w="med" len="med"/>
            <a:tailEnd type="none" w="med" len="med"/>
          </a:ln>
        </p:spPr>
        <p:txBody>
          <a:bodyPr lIns="94675" tIns="47325" rIns="94675" bIns="47325" anchor="t" anchorCtr="0">
            <a:spAutoFit/>
          </a:bodyPr>
          <a:lstStyle/>
          <a:p>
            <a:endParaRPr/>
          </a:p>
        </p:txBody>
      </p:sp>
      <p:sp>
        <p:nvSpPr>
          <p:cNvPr id="185" name="Shape 185"/>
          <p:cNvSpPr>
            <a:spLocks noGrp="1" noRot="1" noChangeAspect="1"/>
          </p:cNvSpPr>
          <p:nvPr>
            <p:ph type="sldImg" idx="2"/>
          </p:nvPr>
        </p:nvSpPr>
        <p:spPr>
          <a:xfrm>
            <a:off x="614363" y="898525"/>
            <a:ext cx="6099175" cy="34321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85524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973137" y="4578350"/>
            <a:ext cx="5368800" cy="4335599"/>
          </a:xfrm>
          <a:prstGeom prst="rect">
            <a:avLst/>
          </a:prstGeom>
          <a:solidFill>
            <a:srgbClr val="FFFFFF"/>
          </a:solidFill>
          <a:ln w="9525" cap="rnd">
            <a:solidFill>
              <a:srgbClr val="000000"/>
            </a:solidFill>
            <a:prstDash val="solid"/>
            <a:miter/>
            <a:headEnd type="none" w="med" len="med"/>
            <a:tailEnd type="none" w="med" len="med"/>
          </a:ln>
        </p:spPr>
        <p:txBody>
          <a:bodyPr lIns="94675" tIns="47325" rIns="94675" bIns="47325" anchor="t" anchorCtr="0">
            <a:spAutoFit/>
          </a:bodyPr>
          <a:lstStyle/>
          <a:p>
            <a:endParaRPr/>
          </a:p>
        </p:txBody>
      </p:sp>
      <p:sp>
        <p:nvSpPr>
          <p:cNvPr id="201" name="Shape 201"/>
          <p:cNvSpPr>
            <a:spLocks noGrp="1" noRot="1" noChangeAspect="1"/>
          </p:cNvSpPr>
          <p:nvPr>
            <p:ph type="sldImg" idx="2"/>
          </p:nvPr>
        </p:nvSpPr>
        <p:spPr>
          <a:xfrm>
            <a:off x="614363" y="898525"/>
            <a:ext cx="6099175" cy="34321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173122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973137" y="4578350"/>
            <a:ext cx="5368800" cy="4335599"/>
          </a:xfrm>
          <a:prstGeom prst="rect">
            <a:avLst/>
          </a:prstGeom>
          <a:solidFill>
            <a:srgbClr val="FFFFFF"/>
          </a:solidFill>
          <a:ln w="9525" cap="rnd">
            <a:solidFill>
              <a:srgbClr val="000000"/>
            </a:solidFill>
            <a:prstDash val="solid"/>
            <a:miter/>
            <a:headEnd type="none" w="med" len="med"/>
            <a:tailEnd type="none" w="med" len="med"/>
          </a:ln>
        </p:spPr>
        <p:txBody>
          <a:bodyPr lIns="94675" tIns="47325" rIns="94675" bIns="47325" anchor="t" anchorCtr="0">
            <a:spAutoFit/>
          </a:bodyPr>
          <a:lstStyle/>
          <a:p>
            <a:endParaRPr dirty="0"/>
          </a:p>
        </p:txBody>
      </p:sp>
      <p:sp>
        <p:nvSpPr>
          <p:cNvPr id="218" name="Shape 218"/>
          <p:cNvSpPr>
            <a:spLocks noGrp="1" noRot="1" noChangeAspect="1"/>
          </p:cNvSpPr>
          <p:nvPr>
            <p:ph type="sldImg" idx="2"/>
          </p:nvPr>
        </p:nvSpPr>
        <p:spPr>
          <a:xfrm>
            <a:off x="614363" y="898525"/>
            <a:ext cx="6099175" cy="34321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29788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976312" y="4560887"/>
            <a:ext cx="5362500" cy="4321200"/>
          </a:xfrm>
          <a:prstGeom prst="rect">
            <a:avLst/>
          </a:prstGeom>
        </p:spPr>
        <p:txBody>
          <a:bodyPr lIns="91425" tIns="91425" rIns="91425" bIns="91425" anchor="ctr" anchorCtr="0">
            <a:spAutoFit/>
          </a:bodyPr>
          <a:lstStyle/>
          <a:p>
            <a:endParaRPr/>
          </a:p>
        </p:txBody>
      </p:sp>
    </p:spTree>
    <p:extLst>
      <p:ext uri="{BB962C8B-B14F-4D97-AF65-F5344CB8AC3E}">
        <p14:creationId xmlns:p14="http://schemas.microsoft.com/office/powerpoint/2010/main" val="96519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976312" y="4560887"/>
            <a:ext cx="5362500" cy="4321200"/>
          </a:xfrm>
          <a:prstGeom prst="rect">
            <a:avLst/>
          </a:prstGeom>
        </p:spPr>
        <p:txBody>
          <a:bodyPr lIns="91425" tIns="91425" rIns="91425" bIns="91425" anchor="ctr" anchorCtr="0">
            <a:spAutoFit/>
          </a:bodyPr>
          <a:lstStyle/>
          <a:p>
            <a:endParaRPr/>
          </a:p>
        </p:txBody>
      </p:sp>
    </p:spTree>
    <p:extLst>
      <p:ext uri="{BB962C8B-B14F-4D97-AF65-F5344CB8AC3E}">
        <p14:creationId xmlns:p14="http://schemas.microsoft.com/office/powerpoint/2010/main" val="3645178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976312" y="4560887"/>
            <a:ext cx="5362500" cy="4321200"/>
          </a:xfrm>
          <a:prstGeom prst="rect">
            <a:avLst/>
          </a:prstGeom>
        </p:spPr>
        <p:txBody>
          <a:bodyPr lIns="91425" tIns="91425" rIns="91425" bIns="91425" anchor="ctr" anchorCtr="0">
            <a:spAutoFit/>
          </a:bodyPr>
          <a:lstStyle/>
          <a:p>
            <a:endParaRPr/>
          </a:p>
        </p:txBody>
      </p:sp>
    </p:spTree>
    <p:extLst>
      <p:ext uri="{BB962C8B-B14F-4D97-AF65-F5344CB8AC3E}">
        <p14:creationId xmlns:p14="http://schemas.microsoft.com/office/powerpoint/2010/main" val="2443969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976312" y="4560887"/>
            <a:ext cx="5362500" cy="4321200"/>
          </a:xfrm>
          <a:prstGeom prst="rect">
            <a:avLst/>
          </a:prstGeom>
        </p:spPr>
        <p:txBody>
          <a:bodyPr lIns="91425" tIns="91425" rIns="91425" bIns="91425" anchor="ctr" anchorCtr="0">
            <a:spAutoFit/>
          </a:bodyPr>
          <a:lstStyle/>
          <a:p>
            <a:endParaRPr/>
          </a:p>
        </p:txBody>
      </p:sp>
    </p:spTree>
    <p:extLst>
      <p:ext uri="{BB962C8B-B14F-4D97-AF65-F5344CB8AC3E}">
        <p14:creationId xmlns:p14="http://schemas.microsoft.com/office/powerpoint/2010/main" val="1883522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976312" y="4560887"/>
            <a:ext cx="5362500" cy="4321200"/>
          </a:xfrm>
          <a:prstGeom prst="rect">
            <a:avLst/>
          </a:prstGeom>
        </p:spPr>
        <p:txBody>
          <a:bodyPr lIns="91425" tIns="91425" rIns="91425" bIns="91425" anchor="ctr" anchorCtr="0">
            <a:spAutoFit/>
          </a:bodyPr>
          <a:lstStyle/>
          <a:p>
            <a:pPr>
              <a:buNone/>
            </a:pPr>
            <a:r>
              <a:rPr lang="en-US"/>
              <a:t>The P088-ND from Panasonic can delivier 200 microA for 500 hours</a:t>
            </a:r>
          </a:p>
        </p:txBody>
      </p:sp>
    </p:spTree>
    <p:extLst>
      <p:ext uri="{BB962C8B-B14F-4D97-AF65-F5344CB8AC3E}">
        <p14:creationId xmlns:p14="http://schemas.microsoft.com/office/powerpoint/2010/main" val="1943603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976312" y="4560887"/>
            <a:ext cx="5362500" cy="4321200"/>
          </a:xfrm>
          <a:prstGeom prst="rect">
            <a:avLst/>
          </a:prstGeom>
        </p:spPr>
        <p:txBody>
          <a:bodyPr lIns="91425" tIns="91425" rIns="91425" bIns="91425" anchor="ctr" anchorCtr="0">
            <a:spAutoFit/>
          </a:bodyPr>
          <a:lstStyle/>
          <a:p>
            <a:endParaRPr dirty="0"/>
          </a:p>
        </p:txBody>
      </p:sp>
    </p:spTree>
    <p:extLst>
      <p:ext uri="{BB962C8B-B14F-4D97-AF65-F5344CB8AC3E}">
        <p14:creationId xmlns:p14="http://schemas.microsoft.com/office/powerpoint/2010/main" val="3617984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976312" y="4560887"/>
            <a:ext cx="5362575" cy="4321174"/>
          </a:xfrm>
          <a:prstGeom prst="rect">
            <a:avLst/>
          </a:prstGeom>
        </p:spPr>
        <p:txBody>
          <a:bodyPr lIns="91425" tIns="91425" rIns="91425" bIns="91425" anchor="ctr" anchorCtr="0">
            <a:spAutoFit/>
          </a:bodyPr>
          <a:lstStyle/>
          <a:p>
            <a:endParaRPr/>
          </a:p>
        </p:txBody>
      </p:sp>
      <p:sp>
        <p:nvSpPr>
          <p:cNvPr id="63" name="Shape 63"/>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8184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976312" y="4560887"/>
            <a:ext cx="5362500" cy="4321200"/>
          </a:xfrm>
          <a:prstGeom prst="rect">
            <a:avLst/>
          </a:prstGeom>
        </p:spPr>
        <p:txBody>
          <a:bodyPr lIns="91425" tIns="91425" rIns="91425" bIns="91425" anchor="ctr" anchorCtr="0">
            <a:spAutoFit/>
          </a:bodyPr>
          <a:lstStyle/>
          <a:p>
            <a:endParaRPr dirty="0"/>
          </a:p>
        </p:txBody>
      </p:sp>
    </p:spTree>
    <p:extLst>
      <p:ext uri="{BB962C8B-B14F-4D97-AF65-F5344CB8AC3E}">
        <p14:creationId xmlns:p14="http://schemas.microsoft.com/office/powerpoint/2010/main" val="741585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a:lnSpc>
                <a:spcPct val="90000"/>
              </a:lnSpc>
              <a:spcBef>
                <a:spcPct val="20000"/>
              </a:spcBef>
              <a:buChar char="•"/>
              <a:defRPr sz="2800" baseline="-25000">
                <a:solidFill>
                  <a:schemeClr val="tx1"/>
                </a:solidFill>
                <a:latin typeface="Arial" panose="020B0604020202020204" pitchFamily="34" charset="0"/>
              </a:defRPr>
            </a:lvl1pPr>
            <a:lvl2pPr marL="742950" indent="-285750" defTabSz="966788">
              <a:lnSpc>
                <a:spcPct val="90000"/>
              </a:lnSpc>
              <a:spcBef>
                <a:spcPct val="20000"/>
              </a:spcBef>
              <a:buChar char="•"/>
              <a:defRPr sz="2800" baseline="-25000">
                <a:solidFill>
                  <a:schemeClr val="tx1"/>
                </a:solidFill>
                <a:latin typeface="Arial" panose="020B0604020202020204" pitchFamily="34" charset="0"/>
              </a:defRPr>
            </a:lvl2pPr>
            <a:lvl3pPr marL="1143000" indent="-228600" defTabSz="966788">
              <a:lnSpc>
                <a:spcPct val="90000"/>
              </a:lnSpc>
              <a:spcBef>
                <a:spcPct val="20000"/>
              </a:spcBef>
              <a:buChar char="•"/>
              <a:defRPr sz="2800" baseline="-25000">
                <a:solidFill>
                  <a:schemeClr val="tx1"/>
                </a:solidFill>
                <a:latin typeface="Arial" panose="020B0604020202020204" pitchFamily="34" charset="0"/>
              </a:defRPr>
            </a:lvl3pPr>
            <a:lvl4pPr marL="1600200" indent="-228600" defTabSz="966788">
              <a:lnSpc>
                <a:spcPct val="90000"/>
              </a:lnSpc>
              <a:spcBef>
                <a:spcPct val="20000"/>
              </a:spcBef>
              <a:buChar char="•"/>
              <a:defRPr sz="2800" baseline="-25000">
                <a:solidFill>
                  <a:schemeClr val="tx1"/>
                </a:solidFill>
                <a:latin typeface="Arial" panose="020B0604020202020204" pitchFamily="34" charset="0"/>
              </a:defRPr>
            </a:lvl4pPr>
            <a:lvl5pPr marL="2057400" indent="-228600" defTabSz="966788">
              <a:lnSpc>
                <a:spcPct val="90000"/>
              </a:lnSpc>
              <a:spcBef>
                <a:spcPct val="20000"/>
              </a:spcBef>
              <a:buChar char="•"/>
              <a:defRPr sz="2800" baseline="-25000">
                <a:solidFill>
                  <a:schemeClr val="tx1"/>
                </a:solidFill>
                <a:latin typeface="Arial" panose="020B0604020202020204" pitchFamily="34" charset="0"/>
              </a:defRPr>
            </a:lvl5pPr>
            <a:lvl6pPr marL="2514600" indent="-228600" defTabSz="966788"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defTabSz="966788"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defTabSz="966788"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defTabSz="966788"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a:lnSpc>
                <a:spcPct val="100000"/>
              </a:lnSpc>
              <a:spcBef>
                <a:spcPct val="0"/>
              </a:spcBef>
              <a:buFontTx/>
              <a:buNone/>
            </a:pPr>
            <a:fld id="{95CBEF1C-6F48-4080-847A-6071820E4FB7}" type="slidenum">
              <a:rPr lang="en-US" altLang="fr-FR" sz="1300" baseline="0">
                <a:latin typeface="Calibri" panose="020F0502020204030204" pitchFamily="34" charset="0"/>
              </a:rPr>
              <a:pPr>
                <a:lnSpc>
                  <a:spcPct val="100000"/>
                </a:lnSpc>
                <a:spcBef>
                  <a:spcPct val="0"/>
                </a:spcBef>
                <a:buFontTx/>
                <a:buNone/>
              </a:pPr>
              <a:t>68</a:t>
            </a:fld>
            <a:endParaRPr lang="en-US" altLang="fr-FR" sz="1300" baseline="0" dirty="0">
              <a:latin typeface="Calibri" panose="020F0502020204030204" pitchFamily="34" charset="0"/>
            </a:endParaRPr>
          </a:p>
        </p:txBody>
      </p:sp>
      <p:sp>
        <p:nvSpPr>
          <p:cNvPr id="33795" name="Rectangle 2"/>
          <p:cNvSpPr>
            <a:spLocks noGrp="1" noRot="1" noChangeAspect="1" noChangeArrowheads="1" noTextEdit="1"/>
          </p:cNvSpPr>
          <p:nvPr>
            <p:ph type="sldImg"/>
          </p:nvPr>
        </p:nvSpPr>
        <p:spPr>
          <a:xfrm>
            <a:off x="457200" y="719138"/>
            <a:ext cx="6400800" cy="3600450"/>
          </a:xfrm>
          <a:ln/>
        </p:spPr>
      </p:sp>
      <p:sp>
        <p:nvSpPr>
          <p:cNvPr id="33796" name="Rectangle 3"/>
          <p:cNvSpPr>
            <a:spLocks noGrp="1" noChangeArrowheads="1"/>
          </p:cNvSpPr>
          <p:nvPr>
            <p:ph type="body" idx="1"/>
          </p:nvPr>
        </p:nvSpPr>
        <p:spPr>
          <a:noFill/>
        </p:spPr>
        <p:txBody>
          <a:bodyPr/>
          <a:lstStyle/>
          <a:p>
            <a:pPr eaLnBrk="1" hangingPunct="1"/>
            <a:r>
              <a:rPr lang="en-US" altLang="fr-FR"/>
              <a:t>One </a:t>
            </a:r>
            <a:r>
              <a:rPr lang="en-US" altLang="fr-FR" b="1"/>
              <a:t>amp</a:t>
            </a:r>
            <a:r>
              <a:rPr lang="en-US" altLang="fr-FR"/>
              <a:t> represents a rate of electron flow of 1 coulomb of electrons per second, so a 1-farad capacitor can hold 1 amp-second of electrons at 1 volt. </a:t>
            </a:r>
          </a:p>
          <a:p>
            <a:pPr eaLnBrk="1" hangingPunct="1"/>
            <a:endParaRPr lang="en-US" altLang="fr-FR"/>
          </a:p>
          <a:p>
            <a:pPr eaLnBrk="1" hangingPunct="1"/>
            <a:r>
              <a:rPr lang="en-US" altLang="fr-FR"/>
              <a:t>Super Cap Info:</a:t>
            </a:r>
          </a:p>
          <a:p>
            <a:pPr eaLnBrk="1" hangingPunct="1"/>
            <a:r>
              <a:rPr lang="en-US" altLang="fr-FR" b="1"/>
              <a:t>Advantages</a:t>
            </a:r>
            <a:br>
              <a:rPr lang="en-US" altLang="fr-FR"/>
            </a:br>
            <a:r>
              <a:rPr lang="en-US" altLang="fr-FR"/>
              <a:t>· Virtually unlimited cycle life - can be cycled millions of time.</a:t>
            </a:r>
            <a:br>
              <a:rPr lang="en-US" altLang="fr-FR"/>
            </a:br>
            <a:r>
              <a:rPr lang="en-US" altLang="fr-FR"/>
              <a:t>· Low impedance - enhances load handling when put in paralleled with a battery.</a:t>
            </a:r>
            <a:br>
              <a:rPr lang="en-US" altLang="fr-FR"/>
            </a:br>
            <a:r>
              <a:rPr lang="en-US" altLang="fr-FR"/>
              <a:t>· Rapid charging -super capacitors charge in seconds.</a:t>
            </a:r>
            <a:br>
              <a:rPr lang="en-US" altLang="fr-FR"/>
            </a:br>
            <a:r>
              <a:rPr lang="en-US" altLang="fr-FR"/>
              <a:t>· Simple charge methods - no full-charge detection is needed; no danger of overcharge.</a:t>
            </a:r>
            <a:endParaRPr lang="en-US" altLang="fr-FR" b="1"/>
          </a:p>
          <a:p>
            <a:pPr eaLnBrk="1" hangingPunct="1"/>
            <a:r>
              <a:rPr lang="en-US" altLang="fr-FR" b="1"/>
              <a:t>Limitations</a:t>
            </a:r>
            <a:br>
              <a:rPr lang="en-US" altLang="fr-FR"/>
            </a:br>
            <a:r>
              <a:rPr lang="en-US" altLang="fr-FR"/>
              <a:t>· Linear discharge voltage prevents use of the full energy spectrum.</a:t>
            </a:r>
            <a:br>
              <a:rPr lang="en-US" altLang="fr-FR"/>
            </a:br>
            <a:r>
              <a:rPr lang="en-US" altLang="fr-FR"/>
              <a:t>· Low energy density - typically holds one-fifth to one-tenth the energy of an electrochemical battery.</a:t>
            </a:r>
            <a:br>
              <a:rPr lang="en-US" altLang="fr-FR"/>
            </a:br>
            <a:r>
              <a:rPr lang="en-US" altLang="fr-FR"/>
              <a:t>· Cells have low voltages - serial connections are needed to obtain higher voltages. Voltage balancing is required if more than three capacitors are connected in series.</a:t>
            </a:r>
            <a:br>
              <a:rPr lang="en-US" altLang="fr-FR"/>
            </a:br>
            <a:r>
              <a:rPr lang="en-US" altLang="fr-FR"/>
              <a:t>· High self-discharge - the rate is considerably higher than that of an electrochemical</a:t>
            </a:r>
          </a:p>
        </p:txBody>
      </p:sp>
    </p:spTree>
    <p:extLst>
      <p:ext uri="{BB962C8B-B14F-4D97-AF65-F5344CB8AC3E}">
        <p14:creationId xmlns:p14="http://schemas.microsoft.com/office/powerpoint/2010/main" val="3920321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976312" y="4560887"/>
            <a:ext cx="5362575" cy="4321174"/>
          </a:xfrm>
          <a:prstGeom prst="rect">
            <a:avLst/>
          </a:prstGeom>
        </p:spPr>
        <p:txBody>
          <a:bodyPr lIns="91425" tIns="91425" rIns="91425" bIns="91425" anchor="ctr" anchorCtr="0">
            <a:spAutoFit/>
          </a:bodyPr>
          <a:lstStyle/>
          <a:p>
            <a:endParaRPr/>
          </a:p>
        </p:txBody>
      </p:sp>
      <p:sp>
        <p:nvSpPr>
          <p:cNvPr id="71" name="Shape 71"/>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578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66788">
              <a:lnSpc>
                <a:spcPct val="90000"/>
              </a:lnSpc>
              <a:spcBef>
                <a:spcPct val="20000"/>
              </a:spcBef>
              <a:buChar char="•"/>
              <a:defRPr sz="2800" baseline="-25000">
                <a:solidFill>
                  <a:schemeClr val="tx1"/>
                </a:solidFill>
                <a:latin typeface="Arial" panose="020B0604020202020204" pitchFamily="34" charset="0"/>
              </a:defRPr>
            </a:lvl1pPr>
            <a:lvl2pPr marL="742950" indent="-285750" defTabSz="966788">
              <a:lnSpc>
                <a:spcPct val="90000"/>
              </a:lnSpc>
              <a:spcBef>
                <a:spcPct val="20000"/>
              </a:spcBef>
              <a:buChar char="•"/>
              <a:defRPr sz="2800" baseline="-25000">
                <a:solidFill>
                  <a:schemeClr val="tx1"/>
                </a:solidFill>
                <a:latin typeface="Arial" panose="020B0604020202020204" pitchFamily="34" charset="0"/>
              </a:defRPr>
            </a:lvl2pPr>
            <a:lvl3pPr marL="1143000" indent="-228600" defTabSz="966788">
              <a:lnSpc>
                <a:spcPct val="90000"/>
              </a:lnSpc>
              <a:spcBef>
                <a:spcPct val="20000"/>
              </a:spcBef>
              <a:buChar char="•"/>
              <a:defRPr sz="2800" baseline="-25000">
                <a:solidFill>
                  <a:schemeClr val="tx1"/>
                </a:solidFill>
                <a:latin typeface="Arial" panose="020B0604020202020204" pitchFamily="34" charset="0"/>
              </a:defRPr>
            </a:lvl3pPr>
            <a:lvl4pPr marL="1600200" indent="-228600" defTabSz="966788">
              <a:lnSpc>
                <a:spcPct val="90000"/>
              </a:lnSpc>
              <a:spcBef>
                <a:spcPct val="20000"/>
              </a:spcBef>
              <a:buChar char="•"/>
              <a:defRPr sz="2800" baseline="-25000">
                <a:solidFill>
                  <a:schemeClr val="tx1"/>
                </a:solidFill>
                <a:latin typeface="Arial" panose="020B0604020202020204" pitchFamily="34" charset="0"/>
              </a:defRPr>
            </a:lvl4pPr>
            <a:lvl5pPr marL="2057400" indent="-228600" defTabSz="966788">
              <a:lnSpc>
                <a:spcPct val="90000"/>
              </a:lnSpc>
              <a:spcBef>
                <a:spcPct val="20000"/>
              </a:spcBef>
              <a:buChar char="•"/>
              <a:defRPr sz="2800" baseline="-25000">
                <a:solidFill>
                  <a:schemeClr val="tx1"/>
                </a:solidFill>
                <a:latin typeface="Arial" panose="020B0604020202020204" pitchFamily="34" charset="0"/>
              </a:defRPr>
            </a:lvl5pPr>
            <a:lvl6pPr marL="2514600" indent="-228600" defTabSz="966788"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defTabSz="966788"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defTabSz="966788"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defTabSz="966788"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a:lnSpc>
                <a:spcPct val="100000"/>
              </a:lnSpc>
              <a:spcBef>
                <a:spcPct val="0"/>
              </a:spcBef>
              <a:buFontTx/>
              <a:buNone/>
            </a:pPr>
            <a:fld id="{3A4CDE3B-4C90-4D2C-8F94-409C8BF446F0}" type="slidenum">
              <a:rPr lang="en-US" altLang="fr-FR" sz="1300" baseline="0">
                <a:latin typeface="Calibri" panose="020F0502020204030204" pitchFamily="34" charset="0"/>
              </a:rPr>
              <a:pPr>
                <a:lnSpc>
                  <a:spcPct val="100000"/>
                </a:lnSpc>
                <a:spcBef>
                  <a:spcPct val="0"/>
                </a:spcBef>
                <a:buFontTx/>
                <a:buNone/>
              </a:pPr>
              <a:t>33</a:t>
            </a:fld>
            <a:endParaRPr lang="en-US" altLang="fr-FR" sz="1300" baseline="0" dirty="0">
              <a:latin typeface="Calibri" panose="020F0502020204030204" pitchFamily="34" charset="0"/>
            </a:endParaRPr>
          </a:p>
        </p:txBody>
      </p:sp>
      <p:sp>
        <p:nvSpPr>
          <p:cNvPr id="14339" name="Rectangle 2"/>
          <p:cNvSpPr>
            <a:spLocks noGrp="1" noRot="1" noChangeAspect="1" noChangeArrowheads="1" noTextEdit="1"/>
          </p:cNvSpPr>
          <p:nvPr>
            <p:ph type="sldImg"/>
          </p:nvPr>
        </p:nvSpPr>
        <p:spPr>
          <a:xfrm>
            <a:off x="457200" y="719138"/>
            <a:ext cx="6400800" cy="3600450"/>
          </a:xfrm>
          <a:ln/>
        </p:spPr>
      </p:sp>
      <p:sp>
        <p:nvSpPr>
          <p:cNvPr id="14340" name="Rectangle 3"/>
          <p:cNvSpPr>
            <a:spLocks noGrp="1" noChangeArrowheads="1"/>
          </p:cNvSpPr>
          <p:nvPr>
            <p:ph type="body" idx="1"/>
          </p:nvPr>
        </p:nvSpPr>
        <p:spPr>
          <a:noFill/>
        </p:spPr>
        <p:txBody>
          <a:bodyPr/>
          <a:lstStyle/>
          <a:p>
            <a:pPr eaLnBrk="1" hangingPunct="1">
              <a:lnSpc>
                <a:spcPct val="80000"/>
              </a:lnSpc>
            </a:pPr>
            <a:r>
              <a:rPr lang="en-US" altLang="zh-CN" sz="800"/>
              <a:t>So one particular area that can be addressed with his low and no-power type of applications is like the office environment.  Today, most offices are built of cubes, temporary arrangements of workspaces and such.  Now when the office was constructed, there was a lot of permanent things, like light switches, thermostats and such.  In an environment where you could have sensors that took low or no power, you could distribute those to where the workplace is.  So each individual cube could have its own thermostat.  The light control could be there for that particular environment, and this allows a lot more flexibility in building utilization.  </a:t>
            </a:r>
          </a:p>
          <a:p>
            <a:pPr eaLnBrk="1" hangingPunct="1">
              <a:lnSpc>
                <a:spcPct val="80000"/>
              </a:lnSpc>
            </a:pPr>
            <a:r>
              <a:rPr lang="en-US" altLang="zh-CN" sz="800"/>
              <a:t>Now for example, I used to work with an administrative assistant who was constantly cold, and I'm constantly hot.  So we have a little bit of a quandary when it comes to what temperature should it be, and I had control of the thermostat.  So I set it where I was comfortable, and that clearly made her uncomfortable.  So in response, the only thing that she could do was go out and get a little heater for under her desk, plug it in where she -- and then could be maintained warm.  That was a terrible waste of energy since she was trying to recover from the fact I was running air conditioning full time.  If she had the opportunity to have that same device and be able to have her own thermostat, then she would be able to control her own environment.  </a:t>
            </a:r>
          </a:p>
          <a:p>
            <a:pPr eaLnBrk="1" hangingPunct="1">
              <a:lnSpc>
                <a:spcPct val="80000"/>
              </a:lnSpc>
            </a:pPr>
            <a:r>
              <a:rPr lang="en-US" altLang="zh-CN" sz="800"/>
              <a:t>It's not jus low power and no power that makes this possible, but it's also this low-power and no-power approach towards communication between these devices.  It's wireless communication.  And by doing this, you could form a network, and that network could interface with a resource-managing system and deploy the resources at the point they're needed.  And it would greatly reduce the power utilization in office environments and benefit everybody by creating a more comfortable scenario.</a:t>
            </a:r>
          </a:p>
          <a:p>
            <a:pPr eaLnBrk="1" hangingPunct="1">
              <a:lnSpc>
                <a:spcPct val="80000"/>
              </a:lnSpc>
            </a:pPr>
            <a:r>
              <a:rPr lang="en-US" altLang="zh-CN" sz="800"/>
              <a:t>So what we've seen is that there's a real benefit in no-power devices or devices that can run off harvesting to retrofit environments to make them work better for us.  Let's look at a couple of possible applications that are all new, and we depict here a patient in a hospital.  And I think if anyone has been in a hospital or visited anyone in a hospital, you're aware that one of the great aggravations is that every hour or so you have a nurse show up and poke and prod and take measurements off you so they can keep an eye on your progress and your vital statistics, your vital signs.  And imagine a sensor that could be just adhered to your skin, could run off your body heat, measure the types of data that people are looking for, your temperature, your blood pressure, your heart rate, your blood oxygen level, and transmit those wirelessly to the base of your bed or to a central station.  This not only improves the patient's comfort factor in the hospital and improves their recovery capabilities, but it's probably also going to make it possible to staff the hospital more efficiently.  And you can imagine a single person could observe and monitor far more patient's than is currently needed to do the same job.  </a:t>
            </a:r>
          </a:p>
          <a:p>
            <a:pPr eaLnBrk="1" hangingPunct="1">
              <a:lnSpc>
                <a:spcPct val="80000"/>
              </a:lnSpc>
            </a:pPr>
            <a:r>
              <a:rPr lang="en-US" altLang="zh-CN" sz="800"/>
              <a:t>So the ability with things like technology like this to extend the reach of technology into things like patient monitoring.  Of course, looking below that to the bridge, the patient doesn't necessarily have to be human.  If you can imagine us taking a set of strain gauges and paint condition monitors and vibration monitors and attaching it to a structure like the Golden Gate Bridge.  And to be able to, again, wirelessly correlate this data and observe the health of the structure and the use level of the structure, over time, it would help us to make sure that the thing remains safe and that we were able to maintain it at a minimal expense.</a:t>
            </a:r>
          </a:p>
          <a:p>
            <a:pPr eaLnBrk="1" hangingPunct="1">
              <a:lnSpc>
                <a:spcPct val="80000"/>
              </a:lnSpc>
            </a:pPr>
            <a:r>
              <a:rPr lang="en-US" altLang="zh-CN" sz="800"/>
              <a:t>So again, new applications retrofitted into existing environments in which it would be impossible to put power or wire.</a:t>
            </a:r>
          </a:p>
          <a:p>
            <a:pPr eaLnBrk="1" hangingPunct="1">
              <a:lnSpc>
                <a:spcPct val="80000"/>
              </a:lnSpc>
            </a:pPr>
            <a:r>
              <a:rPr lang="en-US" altLang="zh-CN" sz="800"/>
              <a:t>And another application space that has lots of growth opportunities is actually the consumer space, especially centered around the home.  We have previously talked about RFID and how that uses harvested energy to identify your vehicle when it's passing through a tollgate.  That same approach could be used for like controlling security gates, your garage, and if you look at that, then you no longer need that clicker that you associated with garage door openers and especially the management of that, making sure that it has fresh batteries and that you haven't lost it.</a:t>
            </a:r>
          </a:p>
          <a:p>
            <a:pPr eaLnBrk="1" hangingPunct="1">
              <a:lnSpc>
                <a:spcPct val="80000"/>
              </a:lnSpc>
            </a:pPr>
            <a:r>
              <a:rPr lang="en-US" altLang="zh-CN" sz="800"/>
              <a:t>Just as an example and we show a lot of them here with things that can be done as far as sprinkler systems sensing when you need them; turn them off and connecting all those measurements wirelessly to home-control units.  We can just kind of narrow it down to one focus right now.  Let's just talk about the lowly smoke detector.  Now today's smoke detector is meant to detect particles in the air and alert the sleeper or the occupants of the house to a problem, indicating if there's smoke there must be a fire.  Well, in a typical year, about 900 people in the United States die with smoke detectors installed in their living area.  And the reason they die with even smoke detectors is because the smoke detectors don't sound, and the principal reason for them not sounding is they have lost power.  They either have the battery disconnected or poorly connected.  So why does that happen?  I can tell you my example is that in the middle of the night is when these things usually start beeping saying that their battery is low, and you really don't want to service your smoke detector at that time.  What you really want to do is make it stop beeping, which means you probably go up there and pull the battery out of it.  Your intentions were good.  You're going to install that battery back in, but you simply don't do it.  So now you have a smoke detector with no means of alerting it. </a:t>
            </a:r>
          </a:p>
          <a:p>
            <a:pPr eaLnBrk="1" hangingPunct="1">
              <a:lnSpc>
                <a:spcPct val="80000"/>
              </a:lnSpc>
            </a:pPr>
            <a:r>
              <a:rPr lang="en-US" altLang="zh-CN" sz="800"/>
              <a:t>The other thing that, you know, just finding the battery for a smoke detector is not without some amount of work.  Like in our particular house, we have the battery drawer.  It has a multitude of batteries in there.  And because of our teenagers' activity and the way they treat batteries, an old one is pulled out and a new one is put in, and the old one is dropped back into the drawer.  And so you have a whole collection of batteries that you're not sure of the capacity and such.  And just removing that aggravation would certainly be a benefit to the consumer.  But you can see; once you create these low and no-power applications and then connect them together with this low and no-power networking system, it creates a lot of opportunities to make the consumers' life much, much better. </a:t>
            </a:r>
            <a:endParaRPr lang="en-US" altLang="fr-FR" sz="800"/>
          </a:p>
          <a:p>
            <a:pPr eaLnBrk="1" hangingPunct="1">
              <a:lnSpc>
                <a:spcPct val="80000"/>
              </a:lnSpc>
            </a:pPr>
            <a:endParaRPr lang="en-US" altLang="fr-FR" sz="800"/>
          </a:p>
        </p:txBody>
      </p:sp>
    </p:spTree>
    <p:extLst>
      <p:ext uri="{BB962C8B-B14F-4D97-AF65-F5344CB8AC3E}">
        <p14:creationId xmlns:p14="http://schemas.microsoft.com/office/powerpoint/2010/main" val="2554338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66788">
              <a:lnSpc>
                <a:spcPct val="90000"/>
              </a:lnSpc>
              <a:spcBef>
                <a:spcPct val="20000"/>
              </a:spcBef>
              <a:buChar char="•"/>
              <a:defRPr sz="2800" baseline="-25000">
                <a:solidFill>
                  <a:schemeClr val="tx1"/>
                </a:solidFill>
                <a:latin typeface="Arial" panose="020B0604020202020204" pitchFamily="34" charset="0"/>
              </a:defRPr>
            </a:lvl1pPr>
            <a:lvl2pPr marL="742950" indent="-285750" defTabSz="966788">
              <a:lnSpc>
                <a:spcPct val="90000"/>
              </a:lnSpc>
              <a:spcBef>
                <a:spcPct val="20000"/>
              </a:spcBef>
              <a:buChar char="•"/>
              <a:defRPr sz="2800" baseline="-25000">
                <a:solidFill>
                  <a:schemeClr val="tx1"/>
                </a:solidFill>
                <a:latin typeface="Arial" panose="020B0604020202020204" pitchFamily="34" charset="0"/>
              </a:defRPr>
            </a:lvl2pPr>
            <a:lvl3pPr marL="1143000" indent="-228600" defTabSz="966788">
              <a:lnSpc>
                <a:spcPct val="90000"/>
              </a:lnSpc>
              <a:spcBef>
                <a:spcPct val="20000"/>
              </a:spcBef>
              <a:buChar char="•"/>
              <a:defRPr sz="2800" baseline="-25000">
                <a:solidFill>
                  <a:schemeClr val="tx1"/>
                </a:solidFill>
                <a:latin typeface="Arial" panose="020B0604020202020204" pitchFamily="34" charset="0"/>
              </a:defRPr>
            </a:lvl3pPr>
            <a:lvl4pPr marL="1600200" indent="-228600" defTabSz="966788">
              <a:lnSpc>
                <a:spcPct val="90000"/>
              </a:lnSpc>
              <a:spcBef>
                <a:spcPct val="20000"/>
              </a:spcBef>
              <a:buChar char="•"/>
              <a:defRPr sz="2800" baseline="-25000">
                <a:solidFill>
                  <a:schemeClr val="tx1"/>
                </a:solidFill>
                <a:latin typeface="Arial" panose="020B0604020202020204" pitchFamily="34" charset="0"/>
              </a:defRPr>
            </a:lvl4pPr>
            <a:lvl5pPr marL="2057400" indent="-228600" defTabSz="966788">
              <a:lnSpc>
                <a:spcPct val="90000"/>
              </a:lnSpc>
              <a:spcBef>
                <a:spcPct val="20000"/>
              </a:spcBef>
              <a:buChar char="•"/>
              <a:defRPr sz="2800" baseline="-25000">
                <a:solidFill>
                  <a:schemeClr val="tx1"/>
                </a:solidFill>
                <a:latin typeface="Arial" panose="020B0604020202020204" pitchFamily="34" charset="0"/>
              </a:defRPr>
            </a:lvl5pPr>
            <a:lvl6pPr marL="2514600" indent="-228600" defTabSz="966788"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defTabSz="966788"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defTabSz="966788"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defTabSz="966788"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a:lnSpc>
                <a:spcPct val="100000"/>
              </a:lnSpc>
              <a:spcBef>
                <a:spcPct val="0"/>
              </a:spcBef>
              <a:buFontTx/>
              <a:buNone/>
            </a:pPr>
            <a:fld id="{84B5ED5B-2223-4AD2-A9F0-1ED4BB8D7F00}" type="slidenum">
              <a:rPr lang="en-US" altLang="fr-FR" sz="1300" baseline="0">
                <a:latin typeface="Calibri" panose="020F0502020204030204" pitchFamily="34" charset="0"/>
              </a:rPr>
              <a:pPr>
                <a:lnSpc>
                  <a:spcPct val="100000"/>
                </a:lnSpc>
                <a:spcBef>
                  <a:spcPct val="0"/>
                </a:spcBef>
                <a:buFontTx/>
                <a:buNone/>
              </a:pPr>
              <a:t>34</a:t>
            </a:fld>
            <a:endParaRPr lang="en-US" altLang="fr-FR" sz="1300" baseline="0" dirty="0">
              <a:latin typeface="Calibri" panose="020F0502020204030204" pitchFamily="34" charset="0"/>
            </a:endParaRPr>
          </a:p>
        </p:txBody>
      </p:sp>
      <p:sp>
        <p:nvSpPr>
          <p:cNvPr id="20483" name="Rectangle 2"/>
          <p:cNvSpPr>
            <a:spLocks noGrp="1" noRot="1" noChangeAspect="1" noChangeArrowheads="1" noTextEdit="1"/>
          </p:cNvSpPr>
          <p:nvPr>
            <p:ph type="sldImg"/>
          </p:nvPr>
        </p:nvSpPr>
        <p:spPr>
          <a:xfrm>
            <a:off x="457200" y="719138"/>
            <a:ext cx="6400800" cy="3600450"/>
          </a:xfrm>
          <a:ln/>
        </p:spPr>
      </p:sp>
      <p:sp>
        <p:nvSpPr>
          <p:cNvPr id="20484" name="Rectangle 3"/>
          <p:cNvSpPr>
            <a:spLocks noGrp="1" noChangeArrowheads="1"/>
          </p:cNvSpPr>
          <p:nvPr>
            <p:ph type="body" idx="1"/>
          </p:nvPr>
        </p:nvSpPr>
        <p:spPr>
          <a:noFill/>
        </p:spPr>
        <p:txBody>
          <a:bodyPr/>
          <a:lstStyle/>
          <a:p>
            <a:pPr eaLnBrk="1" hangingPunct="1"/>
            <a:r>
              <a:rPr lang="en-US" altLang="fr-FR"/>
              <a:t>Wireless sensor</a:t>
            </a:r>
          </a:p>
        </p:txBody>
      </p:sp>
    </p:spTree>
    <p:extLst>
      <p:ext uri="{BB962C8B-B14F-4D97-AF65-F5344CB8AC3E}">
        <p14:creationId xmlns:p14="http://schemas.microsoft.com/office/powerpoint/2010/main" val="2136589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976312" y="4560887"/>
            <a:ext cx="5362500" cy="4321200"/>
          </a:xfrm>
          <a:prstGeom prst="rect">
            <a:avLst/>
          </a:prstGeom>
        </p:spPr>
        <p:txBody>
          <a:bodyPr lIns="91425" tIns="91425" rIns="91425" bIns="91425" anchor="ctr" anchorCtr="0">
            <a:spAutoFit/>
          </a:bodyPr>
          <a:lstStyle/>
          <a:p>
            <a:endParaRPr/>
          </a:p>
        </p:txBody>
      </p:sp>
    </p:spTree>
    <p:extLst>
      <p:ext uri="{BB962C8B-B14F-4D97-AF65-F5344CB8AC3E}">
        <p14:creationId xmlns:p14="http://schemas.microsoft.com/office/powerpoint/2010/main" val="3589094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976312" y="4560887"/>
            <a:ext cx="5362575" cy="4321174"/>
          </a:xfrm>
          <a:prstGeom prst="rect">
            <a:avLst/>
          </a:prstGeom>
        </p:spPr>
        <p:txBody>
          <a:bodyPr lIns="91425" tIns="91425" rIns="91425" bIns="91425" anchor="ctr" anchorCtr="0">
            <a:spAutoFit/>
          </a:bodyPr>
          <a:lstStyle/>
          <a:p>
            <a:endParaRPr/>
          </a:p>
        </p:txBody>
      </p:sp>
      <p:sp>
        <p:nvSpPr>
          <p:cNvPr id="119" name="Shape 119"/>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900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66788">
              <a:lnSpc>
                <a:spcPct val="90000"/>
              </a:lnSpc>
              <a:spcBef>
                <a:spcPct val="20000"/>
              </a:spcBef>
              <a:buChar char="•"/>
              <a:defRPr sz="2800" baseline="-25000">
                <a:solidFill>
                  <a:schemeClr val="tx1"/>
                </a:solidFill>
                <a:latin typeface="Arial" panose="020B0604020202020204" pitchFamily="34" charset="0"/>
              </a:defRPr>
            </a:lvl1pPr>
            <a:lvl2pPr marL="742950" indent="-285750" defTabSz="966788">
              <a:lnSpc>
                <a:spcPct val="90000"/>
              </a:lnSpc>
              <a:spcBef>
                <a:spcPct val="20000"/>
              </a:spcBef>
              <a:buChar char="•"/>
              <a:defRPr sz="2800" baseline="-25000">
                <a:solidFill>
                  <a:schemeClr val="tx1"/>
                </a:solidFill>
                <a:latin typeface="Arial" panose="020B0604020202020204" pitchFamily="34" charset="0"/>
              </a:defRPr>
            </a:lvl2pPr>
            <a:lvl3pPr marL="1143000" indent="-228600" defTabSz="966788">
              <a:lnSpc>
                <a:spcPct val="90000"/>
              </a:lnSpc>
              <a:spcBef>
                <a:spcPct val="20000"/>
              </a:spcBef>
              <a:buChar char="•"/>
              <a:defRPr sz="2800" baseline="-25000">
                <a:solidFill>
                  <a:schemeClr val="tx1"/>
                </a:solidFill>
                <a:latin typeface="Arial" panose="020B0604020202020204" pitchFamily="34" charset="0"/>
              </a:defRPr>
            </a:lvl3pPr>
            <a:lvl4pPr marL="1600200" indent="-228600" defTabSz="966788">
              <a:lnSpc>
                <a:spcPct val="90000"/>
              </a:lnSpc>
              <a:spcBef>
                <a:spcPct val="20000"/>
              </a:spcBef>
              <a:buChar char="•"/>
              <a:defRPr sz="2800" baseline="-25000">
                <a:solidFill>
                  <a:schemeClr val="tx1"/>
                </a:solidFill>
                <a:latin typeface="Arial" panose="020B0604020202020204" pitchFamily="34" charset="0"/>
              </a:defRPr>
            </a:lvl4pPr>
            <a:lvl5pPr marL="2057400" indent="-228600" defTabSz="966788">
              <a:lnSpc>
                <a:spcPct val="90000"/>
              </a:lnSpc>
              <a:spcBef>
                <a:spcPct val="20000"/>
              </a:spcBef>
              <a:buChar char="•"/>
              <a:defRPr sz="2800" baseline="-25000">
                <a:solidFill>
                  <a:schemeClr val="tx1"/>
                </a:solidFill>
                <a:latin typeface="Arial" panose="020B0604020202020204" pitchFamily="34" charset="0"/>
              </a:defRPr>
            </a:lvl5pPr>
            <a:lvl6pPr marL="2514600" indent="-228600" defTabSz="966788"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defTabSz="966788"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defTabSz="966788"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defTabSz="966788"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a:lnSpc>
                <a:spcPct val="100000"/>
              </a:lnSpc>
              <a:spcBef>
                <a:spcPct val="0"/>
              </a:spcBef>
              <a:buFontTx/>
              <a:buNone/>
            </a:pPr>
            <a:fld id="{2D75CE66-1991-46D6-ABB1-1EA2BA00DEE7}" type="slidenum">
              <a:rPr lang="en-US" altLang="fr-FR" sz="1300" baseline="0">
                <a:latin typeface="Calibri" panose="020F0502020204030204" pitchFamily="34" charset="0"/>
              </a:rPr>
              <a:pPr>
                <a:lnSpc>
                  <a:spcPct val="100000"/>
                </a:lnSpc>
                <a:spcBef>
                  <a:spcPct val="0"/>
                </a:spcBef>
                <a:buFontTx/>
                <a:buNone/>
              </a:pPr>
              <a:t>38</a:t>
            </a:fld>
            <a:endParaRPr lang="en-US" altLang="fr-FR" sz="1300" baseline="0" dirty="0">
              <a:latin typeface="Calibri" panose="020F0502020204030204" pitchFamily="34" charset="0"/>
            </a:endParaRPr>
          </a:p>
        </p:txBody>
      </p:sp>
      <p:sp>
        <p:nvSpPr>
          <p:cNvPr id="25603" name="Rectangle 2"/>
          <p:cNvSpPr>
            <a:spLocks noGrp="1" noRot="1" noChangeAspect="1" noChangeArrowheads="1" noTextEdit="1"/>
          </p:cNvSpPr>
          <p:nvPr>
            <p:ph type="sldImg"/>
          </p:nvPr>
        </p:nvSpPr>
        <p:spPr>
          <a:xfrm>
            <a:off x="457200" y="719138"/>
            <a:ext cx="6400800" cy="3600450"/>
          </a:xfrm>
          <a:ln/>
        </p:spPr>
      </p:sp>
      <p:sp>
        <p:nvSpPr>
          <p:cNvPr id="25604" name="Rectangle 3"/>
          <p:cNvSpPr>
            <a:spLocks noGrp="1" noChangeArrowheads="1"/>
          </p:cNvSpPr>
          <p:nvPr>
            <p:ph type="body" idx="1"/>
          </p:nvPr>
        </p:nvSpPr>
        <p:spPr>
          <a:noFill/>
        </p:spPr>
        <p:txBody>
          <a:bodyPr/>
          <a:lstStyle/>
          <a:p>
            <a:pPr eaLnBrk="1" hangingPunct="1"/>
            <a:r>
              <a:rPr lang="en-US" altLang="fr-FR" b="1" dirty="0"/>
              <a:t>Holst Centre</a:t>
            </a:r>
            <a:r>
              <a:rPr lang="en-US" altLang="fr-FR" dirty="0"/>
              <a:t> is an independent </a:t>
            </a:r>
            <a:r>
              <a:rPr lang="en-US" altLang="fr-FR" dirty="0" err="1"/>
              <a:t>centre</a:t>
            </a:r>
            <a:r>
              <a:rPr lang="en-US" altLang="fr-FR" dirty="0"/>
              <a:t> for open innovation that develops generic technologies and technology platforms for wireless autonomous transducer solutions and systems-in-foil. </a:t>
            </a:r>
          </a:p>
        </p:txBody>
      </p:sp>
    </p:spTree>
    <p:extLst>
      <p:ext uri="{BB962C8B-B14F-4D97-AF65-F5344CB8AC3E}">
        <p14:creationId xmlns:p14="http://schemas.microsoft.com/office/powerpoint/2010/main" val="3790964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Tree>
    <p:extLst>
      <p:ext uri="{BB962C8B-B14F-4D97-AF65-F5344CB8AC3E}">
        <p14:creationId xmlns:p14="http://schemas.microsoft.com/office/powerpoint/2010/main" val="367666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2780945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400667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986" y="274545"/>
            <a:ext cx="10972031" cy="58522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3" name="Rectangle 4">
            <a:extLst>
              <a:ext uri="{FF2B5EF4-FFF2-40B4-BE49-F238E27FC236}">
                <a16:creationId xmlns:a16="http://schemas.microsoft.com/office/drawing/2014/main" id="{9D91BF43-66A2-0B25-EB07-89A9874E3F3F}"/>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ltLang="fr-FR"/>
          </a:p>
        </p:txBody>
      </p:sp>
      <p:sp>
        <p:nvSpPr>
          <p:cNvPr id="4" name="Rectangle 5">
            <a:extLst>
              <a:ext uri="{FF2B5EF4-FFF2-40B4-BE49-F238E27FC236}">
                <a16:creationId xmlns:a16="http://schemas.microsoft.com/office/drawing/2014/main" id="{DEFEC88D-A406-BBD9-394C-9006CE929F61}"/>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altLang="fr-FR"/>
          </a:p>
        </p:txBody>
      </p:sp>
      <p:sp>
        <p:nvSpPr>
          <p:cNvPr id="5" name="Rectangle 6">
            <a:extLst>
              <a:ext uri="{FF2B5EF4-FFF2-40B4-BE49-F238E27FC236}">
                <a16:creationId xmlns:a16="http://schemas.microsoft.com/office/drawing/2014/main" id="{481D9CCA-3B64-89F4-BC50-87C0F857DB7D}"/>
              </a:ext>
            </a:extLst>
          </p:cNvPr>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1AD03BE0-E38F-461E-875A-A621BA732AAB}" type="slidenum">
              <a:rPr lang="en-US" altLang="fr-FR"/>
              <a:pPr/>
              <a:t>‹N°›</a:t>
            </a:fld>
            <a:endParaRPr lang="en-US" altLang="fr-FR"/>
          </a:p>
        </p:txBody>
      </p:sp>
    </p:spTree>
    <p:extLst>
      <p:ext uri="{BB962C8B-B14F-4D97-AF65-F5344CB8AC3E}">
        <p14:creationId xmlns:p14="http://schemas.microsoft.com/office/powerpoint/2010/main" val="1473516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Rectangle 4">
            <a:extLst>
              <a:ext uri="{FF2B5EF4-FFF2-40B4-BE49-F238E27FC236}">
                <a16:creationId xmlns:a16="http://schemas.microsoft.com/office/drawing/2014/main" id="{EF5E9F0A-DBAC-DCF3-B235-718B88D9B507}"/>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6">
            <a:extLst>
              <a:ext uri="{FF2B5EF4-FFF2-40B4-BE49-F238E27FC236}">
                <a16:creationId xmlns:a16="http://schemas.microsoft.com/office/drawing/2014/main" id="{07749194-2D0F-C2DB-A0B2-1F197ED7F87E}"/>
              </a:ext>
            </a:extLst>
          </p:cNvPr>
          <p:cNvSpPr>
            <a:spLocks noGrp="1" noChangeArrowheads="1"/>
          </p:cNvSpPr>
          <p:nvPr>
            <p:ph type="sldNum" sz="quarter" idx="11"/>
          </p:nvPr>
        </p:nvSpPr>
        <p:spPr>
          <a:ln/>
        </p:spPr>
        <p:txBody>
          <a:bodyPr/>
          <a:lstStyle>
            <a:lvl1pPr>
              <a:defRPr/>
            </a:lvl1pPr>
          </a:lstStyle>
          <a:p>
            <a:fld id="{E5AA3E37-85A9-4A35-87FB-A0DDC3BDD962}" type="slidenum">
              <a:rPr lang="pt-PT" altLang="fr-FR"/>
              <a:pPr/>
              <a:t>‹N°›</a:t>
            </a:fld>
            <a:endParaRPr lang="pt-PT" altLang="fr-FR"/>
          </a:p>
        </p:txBody>
      </p:sp>
      <p:sp>
        <p:nvSpPr>
          <p:cNvPr id="6" name="Rectangle 29">
            <a:extLst>
              <a:ext uri="{FF2B5EF4-FFF2-40B4-BE49-F238E27FC236}">
                <a16:creationId xmlns:a16="http://schemas.microsoft.com/office/drawing/2014/main" id="{8223BDDC-2B00-E204-C7D0-B1CF21734F2F}"/>
              </a:ext>
            </a:extLst>
          </p:cNvPr>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1177778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Rectangle 4">
            <a:extLst>
              <a:ext uri="{FF2B5EF4-FFF2-40B4-BE49-F238E27FC236}">
                <a16:creationId xmlns:a16="http://schemas.microsoft.com/office/drawing/2014/main" id="{2641FDC0-B4F2-2E68-6E1D-AA82DFE9AC5D}"/>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6">
            <a:extLst>
              <a:ext uri="{FF2B5EF4-FFF2-40B4-BE49-F238E27FC236}">
                <a16:creationId xmlns:a16="http://schemas.microsoft.com/office/drawing/2014/main" id="{ADD08C26-2CBB-9B3C-FB86-7FE4B7F1BB82}"/>
              </a:ext>
            </a:extLst>
          </p:cNvPr>
          <p:cNvSpPr>
            <a:spLocks noGrp="1" noChangeArrowheads="1"/>
          </p:cNvSpPr>
          <p:nvPr>
            <p:ph type="sldNum" sz="quarter" idx="11"/>
          </p:nvPr>
        </p:nvSpPr>
        <p:spPr>
          <a:ln/>
        </p:spPr>
        <p:txBody>
          <a:bodyPr/>
          <a:lstStyle>
            <a:lvl1pPr>
              <a:defRPr/>
            </a:lvl1pPr>
          </a:lstStyle>
          <a:p>
            <a:fld id="{B324DB08-D8F2-42AD-A8D6-D08B0EC91C76}" type="slidenum">
              <a:rPr lang="pt-PT" altLang="fr-FR"/>
              <a:pPr/>
              <a:t>‹N°›</a:t>
            </a:fld>
            <a:endParaRPr lang="pt-PT" altLang="fr-FR"/>
          </a:p>
        </p:txBody>
      </p:sp>
      <p:sp>
        <p:nvSpPr>
          <p:cNvPr id="6" name="Rectangle 29">
            <a:extLst>
              <a:ext uri="{FF2B5EF4-FFF2-40B4-BE49-F238E27FC236}">
                <a16:creationId xmlns:a16="http://schemas.microsoft.com/office/drawing/2014/main" id="{969FEB05-04C2-775A-1B07-ACA170767EE3}"/>
              </a:ext>
            </a:extLst>
          </p:cNvPr>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3168088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Rectangle 4">
            <a:extLst>
              <a:ext uri="{FF2B5EF4-FFF2-40B4-BE49-F238E27FC236}">
                <a16:creationId xmlns:a16="http://schemas.microsoft.com/office/drawing/2014/main" id="{B2AB6F49-01A2-4AF5-D938-1CFDA7EA470A}"/>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6">
            <a:extLst>
              <a:ext uri="{FF2B5EF4-FFF2-40B4-BE49-F238E27FC236}">
                <a16:creationId xmlns:a16="http://schemas.microsoft.com/office/drawing/2014/main" id="{E6C392A8-AB53-7F7D-375A-29120DD18055}"/>
              </a:ext>
            </a:extLst>
          </p:cNvPr>
          <p:cNvSpPr>
            <a:spLocks noGrp="1" noChangeArrowheads="1"/>
          </p:cNvSpPr>
          <p:nvPr>
            <p:ph type="sldNum" sz="quarter" idx="11"/>
          </p:nvPr>
        </p:nvSpPr>
        <p:spPr>
          <a:ln/>
        </p:spPr>
        <p:txBody>
          <a:bodyPr/>
          <a:lstStyle>
            <a:lvl1pPr>
              <a:defRPr/>
            </a:lvl1pPr>
          </a:lstStyle>
          <a:p>
            <a:fld id="{6EEDCBFC-9CA2-4ED9-98F2-1D646798CC2B}" type="slidenum">
              <a:rPr lang="pt-PT" altLang="fr-FR"/>
              <a:pPr/>
              <a:t>‹N°›</a:t>
            </a:fld>
            <a:endParaRPr lang="pt-PT" altLang="fr-FR"/>
          </a:p>
        </p:txBody>
      </p:sp>
      <p:sp>
        <p:nvSpPr>
          <p:cNvPr id="6" name="Rectangle 29">
            <a:extLst>
              <a:ext uri="{FF2B5EF4-FFF2-40B4-BE49-F238E27FC236}">
                <a16:creationId xmlns:a16="http://schemas.microsoft.com/office/drawing/2014/main" id="{5ACAA113-198A-7FCA-B30A-10A72C3BC5E1}"/>
              </a:ext>
            </a:extLst>
          </p:cNvPr>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314761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624417" y="1052513"/>
            <a:ext cx="5384800" cy="53292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212417" y="1052513"/>
            <a:ext cx="5384800" cy="53292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Rectangle 4">
            <a:extLst>
              <a:ext uri="{FF2B5EF4-FFF2-40B4-BE49-F238E27FC236}">
                <a16:creationId xmlns:a16="http://schemas.microsoft.com/office/drawing/2014/main" id="{5B6378A9-AC0E-E6BC-737E-7B6F0E7AECDF}"/>
              </a:ext>
            </a:extLst>
          </p:cNvPr>
          <p:cNvSpPr>
            <a:spLocks noGrp="1" noChangeArrowheads="1"/>
          </p:cNvSpPr>
          <p:nvPr>
            <p:ph type="dt" sz="half" idx="10"/>
          </p:nvPr>
        </p:nvSpPr>
        <p:spPr>
          <a:ln/>
        </p:spPr>
        <p:txBody>
          <a:bodyPr/>
          <a:lstStyle>
            <a:lvl1pPr>
              <a:defRPr/>
            </a:lvl1pPr>
          </a:lstStyle>
          <a:p>
            <a:pPr>
              <a:defRPr/>
            </a:pPr>
            <a:endParaRPr lang="pt-PT"/>
          </a:p>
        </p:txBody>
      </p:sp>
      <p:sp>
        <p:nvSpPr>
          <p:cNvPr id="6" name="Rectangle 6">
            <a:extLst>
              <a:ext uri="{FF2B5EF4-FFF2-40B4-BE49-F238E27FC236}">
                <a16:creationId xmlns:a16="http://schemas.microsoft.com/office/drawing/2014/main" id="{B3AC8FD7-CA9A-29CD-C5E1-C74B3CC1191A}"/>
              </a:ext>
            </a:extLst>
          </p:cNvPr>
          <p:cNvSpPr>
            <a:spLocks noGrp="1" noChangeArrowheads="1"/>
          </p:cNvSpPr>
          <p:nvPr>
            <p:ph type="sldNum" sz="quarter" idx="11"/>
          </p:nvPr>
        </p:nvSpPr>
        <p:spPr>
          <a:ln/>
        </p:spPr>
        <p:txBody>
          <a:bodyPr/>
          <a:lstStyle>
            <a:lvl1pPr>
              <a:defRPr/>
            </a:lvl1pPr>
          </a:lstStyle>
          <a:p>
            <a:fld id="{DB588772-41F8-4CDA-A836-B92F235B67C7}" type="slidenum">
              <a:rPr lang="pt-PT" altLang="fr-FR"/>
              <a:pPr/>
              <a:t>‹N°›</a:t>
            </a:fld>
            <a:endParaRPr lang="pt-PT" altLang="fr-FR"/>
          </a:p>
        </p:txBody>
      </p:sp>
      <p:sp>
        <p:nvSpPr>
          <p:cNvPr id="7" name="Rectangle 29">
            <a:extLst>
              <a:ext uri="{FF2B5EF4-FFF2-40B4-BE49-F238E27FC236}">
                <a16:creationId xmlns:a16="http://schemas.microsoft.com/office/drawing/2014/main" id="{0CC9CB3B-2B5F-DD6F-34DD-8FD980869895}"/>
              </a:ext>
            </a:extLst>
          </p:cNvPr>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2001605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Rectangle 4">
            <a:extLst>
              <a:ext uri="{FF2B5EF4-FFF2-40B4-BE49-F238E27FC236}">
                <a16:creationId xmlns:a16="http://schemas.microsoft.com/office/drawing/2014/main" id="{16F65457-33BF-1C16-AB71-FDC1F44E036E}"/>
              </a:ext>
            </a:extLst>
          </p:cNvPr>
          <p:cNvSpPr>
            <a:spLocks noGrp="1" noChangeArrowheads="1"/>
          </p:cNvSpPr>
          <p:nvPr>
            <p:ph type="dt" sz="half" idx="10"/>
          </p:nvPr>
        </p:nvSpPr>
        <p:spPr>
          <a:ln/>
        </p:spPr>
        <p:txBody>
          <a:bodyPr/>
          <a:lstStyle>
            <a:lvl1pPr>
              <a:defRPr/>
            </a:lvl1pPr>
          </a:lstStyle>
          <a:p>
            <a:pPr>
              <a:defRPr/>
            </a:pPr>
            <a:endParaRPr lang="pt-PT"/>
          </a:p>
        </p:txBody>
      </p:sp>
      <p:sp>
        <p:nvSpPr>
          <p:cNvPr id="8" name="Rectangle 6">
            <a:extLst>
              <a:ext uri="{FF2B5EF4-FFF2-40B4-BE49-F238E27FC236}">
                <a16:creationId xmlns:a16="http://schemas.microsoft.com/office/drawing/2014/main" id="{7AF4215A-8AC1-E90A-F5AA-62116AA21385}"/>
              </a:ext>
            </a:extLst>
          </p:cNvPr>
          <p:cNvSpPr>
            <a:spLocks noGrp="1" noChangeArrowheads="1"/>
          </p:cNvSpPr>
          <p:nvPr>
            <p:ph type="sldNum" sz="quarter" idx="11"/>
          </p:nvPr>
        </p:nvSpPr>
        <p:spPr>
          <a:ln/>
        </p:spPr>
        <p:txBody>
          <a:bodyPr/>
          <a:lstStyle>
            <a:lvl1pPr>
              <a:defRPr/>
            </a:lvl1pPr>
          </a:lstStyle>
          <a:p>
            <a:fld id="{77F39575-EE17-48BE-ADAB-9654A536E12A}" type="slidenum">
              <a:rPr lang="pt-PT" altLang="fr-FR"/>
              <a:pPr/>
              <a:t>‹N°›</a:t>
            </a:fld>
            <a:endParaRPr lang="pt-PT" altLang="fr-FR"/>
          </a:p>
        </p:txBody>
      </p:sp>
      <p:sp>
        <p:nvSpPr>
          <p:cNvPr id="9" name="Rectangle 29">
            <a:extLst>
              <a:ext uri="{FF2B5EF4-FFF2-40B4-BE49-F238E27FC236}">
                <a16:creationId xmlns:a16="http://schemas.microsoft.com/office/drawing/2014/main" id="{836527C7-F4A3-3892-B892-6A33F6CE4882}"/>
              </a:ext>
            </a:extLst>
          </p:cNvPr>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1850847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Rectangle 4">
            <a:extLst>
              <a:ext uri="{FF2B5EF4-FFF2-40B4-BE49-F238E27FC236}">
                <a16:creationId xmlns:a16="http://schemas.microsoft.com/office/drawing/2014/main" id="{E3E18D70-6E1C-2942-5743-4FECFC0F0D29}"/>
              </a:ext>
            </a:extLst>
          </p:cNvPr>
          <p:cNvSpPr>
            <a:spLocks noGrp="1" noChangeArrowheads="1"/>
          </p:cNvSpPr>
          <p:nvPr>
            <p:ph type="dt" sz="half" idx="10"/>
          </p:nvPr>
        </p:nvSpPr>
        <p:spPr>
          <a:ln/>
        </p:spPr>
        <p:txBody>
          <a:bodyPr/>
          <a:lstStyle>
            <a:lvl1pPr>
              <a:defRPr/>
            </a:lvl1pPr>
          </a:lstStyle>
          <a:p>
            <a:pPr>
              <a:defRPr/>
            </a:pPr>
            <a:endParaRPr lang="pt-PT"/>
          </a:p>
        </p:txBody>
      </p:sp>
      <p:sp>
        <p:nvSpPr>
          <p:cNvPr id="4" name="Rectangle 6">
            <a:extLst>
              <a:ext uri="{FF2B5EF4-FFF2-40B4-BE49-F238E27FC236}">
                <a16:creationId xmlns:a16="http://schemas.microsoft.com/office/drawing/2014/main" id="{567DBD7D-EE7D-C54C-565E-90DF158F1DA5}"/>
              </a:ext>
            </a:extLst>
          </p:cNvPr>
          <p:cNvSpPr>
            <a:spLocks noGrp="1" noChangeArrowheads="1"/>
          </p:cNvSpPr>
          <p:nvPr>
            <p:ph type="sldNum" sz="quarter" idx="11"/>
          </p:nvPr>
        </p:nvSpPr>
        <p:spPr>
          <a:ln/>
        </p:spPr>
        <p:txBody>
          <a:bodyPr/>
          <a:lstStyle>
            <a:lvl1pPr>
              <a:defRPr/>
            </a:lvl1pPr>
          </a:lstStyle>
          <a:p>
            <a:fld id="{B34ACE5D-5002-4CF7-B5A9-582A9B27727A}" type="slidenum">
              <a:rPr lang="pt-PT" altLang="fr-FR"/>
              <a:pPr/>
              <a:t>‹N°›</a:t>
            </a:fld>
            <a:endParaRPr lang="pt-PT" altLang="fr-FR"/>
          </a:p>
        </p:txBody>
      </p:sp>
      <p:sp>
        <p:nvSpPr>
          <p:cNvPr id="5" name="Rectangle 29">
            <a:extLst>
              <a:ext uri="{FF2B5EF4-FFF2-40B4-BE49-F238E27FC236}">
                <a16:creationId xmlns:a16="http://schemas.microsoft.com/office/drawing/2014/main" id="{95B17E3A-C4A4-270B-2F56-9BED4AD94536}"/>
              </a:ext>
            </a:extLst>
          </p:cNvPr>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3547625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7043CE4-26C1-2F6B-2BD6-98BDC3274B87}"/>
              </a:ext>
            </a:extLst>
          </p:cNvPr>
          <p:cNvSpPr>
            <a:spLocks noGrp="1" noChangeArrowheads="1"/>
          </p:cNvSpPr>
          <p:nvPr>
            <p:ph type="dt" sz="half" idx="10"/>
          </p:nvPr>
        </p:nvSpPr>
        <p:spPr>
          <a:ln/>
        </p:spPr>
        <p:txBody>
          <a:bodyPr/>
          <a:lstStyle>
            <a:lvl1pPr>
              <a:defRPr/>
            </a:lvl1pPr>
          </a:lstStyle>
          <a:p>
            <a:pPr>
              <a:defRPr/>
            </a:pPr>
            <a:endParaRPr lang="pt-PT"/>
          </a:p>
        </p:txBody>
      </p:sp>
      <p:sp>
        <p:nvSpPr>
          <p:cNvPr id="3" name="Rectangle 6">
            <a:extLst>
              <a:ext uri="{FF2B5EF4-FFF2-40B4-BE49-F238E27FC236}">
                <a16:creationId xmlns:a16="http://schemas.microsoft.com/office/drawing/2014/main" id="{18BF0E4F-0EC2-B874-8DE4-465543885321}"/>
              </a:ext>
            </a:extLst>
          </p:cNvPr>
          <p:cNvSpPr>
            <a:spLocks noGrp="1" noChangeArrowheads="1"/>
          </p:cNvSpPr>
          <p:nvPr>
            <p:ph type="sldNum" sz="quarter" idx="11"/>
          </p:nvPr>
        </p:nvSpPr>
        <p:spPr>
          <a:ln/>
        </p:spPr>
        <p:txBody>
          <a:bodyPr/>
          <a:lstStyle>
            <a:lvl1pPr>
              <a:defRPr/>
            </a:lvl1pPr>
          </a:lstStyle>
          <a:p>
            <a:fld id="{EFB8EF21-0B35-4BF2-B44E-B8230454E918}" type="slidenum">
              <a:rPr lang="pt-PT" altLang="fr-FR"/>
              <a:pPr/>
              <a:t>‹N°›</a:t>
            </a:fld>
            <a:endParaRPr lang="pt-PT" altLang="fr-FR"/>
          </a:p>
        </p:txBody>
      </p:sp>
      <p:sp>
        <p:nvSpPr>
          <p:cNvPr id="4" name="Rectangle 29">
            <a:extLst>
              <a:ext uri="{FF2B5EF4-FFF2-40B4-BE49-F238E27FC236}">
                <a16:creationId xmlns:a16="http://schemas.microsoft.com/office/drawing/2014/main" id="{9B57B89D-71B1-171E-BF20-8A327E6642CC}"/>
              </a:ext>
            </a:extLst>
          </p:cNvPr>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296748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3068672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4">
            <a:extLst>
              <a:ext uri="{FF2B5EF4-FFF2-40B4-BE49-F238E27FC236}">
                <a16:creationId xmlns:a16="http://schemas.microsoft.com/office/drawing/2014/main" id="{26996C57-C5ED-A169-6835-54DE6C6DF124}"/>
              </a:ext>
            </a:extLst>
          </p:cNvPr>
          <p:cNvSpPr>
            <a:spLocks noGrp="1" noChangeArrowheads="1"/>
          </p:cNvSpPr>
          <p:nvPr>
            <p:ph type="dt" sz="half" idx="10"/>
          </p:nvPr>
        </p:nvSpPr>
        <p:spPr>
          <a:ln/>
        </p:spPr>
        <p:txBody>
          <a:bodyPr/>
          <a:lstStyle>
            <a:lvl1pPr>
              <a:defRPr/>
            </a:lvl1pPr>
          </a:lstStyle>
          <a:p>
            <a:pPr>
              <a:defRPr/>
            </a:pPr>
            <a:endParaRPr lang="pt-PT"/>
          </a:p>
        </p:txBody>
      </p:sp>
      <p:sp>
        <p:nvSpPr>
          <p:cNvPr id="6" name="Rectangle 6">
            <a:extLst>
              <a:ext uri="{FF2B5EF4-FFF2-40B4-BE49-F238E27FC236}">
                <a16:creationId xmlns:a16="http://schemas.microsoft.com/office/drawing/2014/main" id="{0F0B16B7-5687-C37C-A29A-43124F037916}"/>
              </a:ext>
            </a:extLst>
          </p:cNvPr>
          <p:cNvSpPr>
            <a:spLocks noGrp="1" noChangeArrowheads="1"/>
          </p:cNvSpPr>
          <p:nvPr>
            <p:ph type="sldNum" sz="quarter" idx="11"/>
          </p:nvPr>
        </p:nvSpPr>
        <p:spPr>
          <a:ln/>
        </p:spPr>
        <p:txBody>
          <a:bodyPr/>
          <a:lstStyle>
            <a:lvl1pPr>
              <a:defRPr/>
            </a:lvl1pPr>
          </a:lstStyle>
          <a:p>
            <a:fld id="{5B3C0B83-1CA0-488B-86BE-B8EDEB6DEAA5}" type="slidenum">
              <a:rPr lang="pt-PT" altLang="fr-FR"/>
              <a:pPr/>
              <a:t>‹N°›</a:t>
            </a:fld>
            <a:endParaRPr lang="pt-PT" altLang="fr-FR"/>
          </a:p>
        </p:txBody>
      </p:sp>
      <p:sp>
        <p:nvSpPr>
          <p:cNvPr id="7" name="Rectangle 29">
            <a:extLst>
              <a:ext uri="{FF2B5EF4-FFF2-40B4-BE49-F238E27FC236}">
                <a16:creationId xmlns:a16="http://schemas.microsoft.com/office/drawing/2014/main" id="{C4E74E56-3148-D909-06D6-78D0B72DD6F9}"/>
              </a:ext>
            </a:extLst>
          </p:cNvPr>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1407493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4">
            <a:extLst>
              <a:ext uri="{FF2B5EF4-FFF2-40B4-BE49-F238E27FC236}">
                <a16:creationId xmlns:a16="http://schemas.microsoft.com/office/drawing/2014/main" id="{99B11B61-F869-A85C-BF1F-B0EA3FF69DBE}"/>
              </a:ext>
            </a:extLst>
          </p:cNvPr>
          <p:cNvSpPr>
            <a:spLocks noGrp="1" noChangeArrowheads="1"/>
          </p:cNvSpPr>
          <p:nvPr>
            <p:ph type="dt" sz="half" idx="10"/>
          </p:nvPr>
        </p:nvSpPr>
        <p:spPr>
          <a:ln/>
        </p:spPr>
        <p:txBody>
          <a:bodyPr/>
          <a:lstStyle>
            <a:lvl1pPr>
              <a:defRPr/>
            </a:lvl1pPr>
          </a:lstStyle>
          <a:p>
            <a:pPr>
              <a:defRPr/>
            </a:pPr>
            <a:endParaRPr lang="pt-PT"/>
          </a:p>
        </p:txBody>
      </p:sp>
      <p:sp>
        <p:nvSpPr>
          <p:cNvPr id="6" name="Rectangle 6">
            <a:extLst>
              <a:ext uri="{FF2B5EF4-FFF2-40B4-BE49-F238E27FC236}">
                <a16:creationId xmlns:a16="http://schemas.microsoft.com/office/drawing/2014/main" id="{0745DB02-8CD9-DD74-C559-4AFBF37D856A}"/>
              </a:ext>
            </a:extLst>
          </p:cNvPr>
          <p:cNvSpPr>
            <a:spLocks noGrp="1" noChangeArrowheads="1"/>
          </p:cNvSpPr>
          <p:nvPr>
            <p:ph type="sldNum" sz="quarter" idx="11"/>
          </p:nvPr>
        </p:nvSpPr>
        <p:spPr>
          <a:ln/>
        </p:spPr>
        <p:txBody>
          <a:bodyPr/>
          <a:lstStyle>
            <a:lvl1pPr>
              <a:defRPr/>
            </a:lvl1pPr>
          </a:lstStyle>
          <a:p>
            <a:fld id="{AFC1B534-FC23-4D3D-9C1D-957FB5FB5B00}" type="slidenum">
              <a:rPr lang="pt-PT" altLang="fr-FR"/>
              <a:pPr/>
              <a:t>‹N°›</a:t>
            </a:fld>
            <a:endParaRPr lang="pt-PT" altLang="fr-FR"/>
          </a:p>
        </p:txBody>
      </p:sp>
      <p:sp>
        <p:nvSpPr>
          <p:cNvPr id="7" name="Rectangle 29">
            <a:extLst>
              <a:ext uri="{FF2B5EF4-FFF2-40B4-BE49-F238E27FC236}">
                <a16:creationId xmlns:a16="http://schemas.microsoft.com/office/drawing/2014/main" id="{31733DA6-16D6-7298-63F4-4AC359CA182C}"/>
              </a:ext>
            </a:extLst>
          </p:cNvPr>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968069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Rectangle 4">
            <a:extLst>
              <a:ext uri="{FF2B5EF4-FFF2-40B4-BE49-F238E27FC236}">
                <a16:creationId xmlns:a16="http://schemas.microsoft.com/office/drawing/2014/main" id="{0788E99F-7A6F-A129-B81E-4BC907681662}"/>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6">
            <a:extLst>
              <a:ext uri="{FF2B5EF4-FFF2-40B4-BE49-F238E27FC236}">
                <a16:creationId xmlns:a16="http://schemas.microsoft.com/office/drawing/2014/main" id="{C33DDD6D-9589-F937-3A8E-5033B7CC912C}"/>
              </a:ext>
            </a:extLst>
          </p:cNvPr>
          <p:cNvSpPr>
            <a:spLocks noGrp="1" noChangeArrowheads="1"/>
          </p:cNvSpPr>
          <p:nvPr>
            <p:ph type="sldNum" sz="quarter" idx="11"/>
          </p:nvPr>
        </p:nvSpPr>
        <p:spPr>
          <a:ln/>
        </p:spPr>
        <p:txBody>
          <a:bodyPr/>
          <a:lstStyle>
            <a:lvl1pPr>
              <a:defRPr/>
            </a:lvl1pPr>
          </a:lstStyle>
          <a:p>
            <a:fld id="{82FD1237-CF69-42A8-ADC2-23D1FEB6E66D}" type="slidenum">
              <a:rPr lang="pt-PT" altLang="fr-FR"/>
              <a:pPr/>
              <a:t>‹N°›</a:t>
            </a:fld>
            <a:endParaRPr lang="pt-PT" altLang="fr-FR"/>
          </a:p>
        </p:txBody>
      </p:sp>
      <p:sp>
        <p:nvSpPr>
          <p:cNvPr id="6" name="Rectangle 29">
            <a:extLst>
              <a:ext uri="{FF2B5EF4-FFF2-40B4-BE49-F238E27FC236}">
                <a16:creationId xmlns:a16="http://schemas.microsoft.com/office/drawing/2014/main" id="{1E7F8121-9249-A948-72F1-7F473908FAD7}"/>
              </a:ext>
            </a:extLst>
          </p:cNvPr>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1101647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54017" y="115888"/>
            <a:ext cx="2743200" cy="6265862"/>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624417" y="115888"/>
            <a:ext cx="8026400" cy="626586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Rectangle 4">
            <a:extLst>
              <a:ext uri="{FF2B5EF4-FFF2-40B4-BE49-F238E27FC236}">
                <a16:creationId xmlns:a16="http://schemas.microsoft.com/office/drawing/2014/main" id="{F6C1FB3D-B4FC-1DBB-B36E-864642D87EA6}"/>
              </a:ext>
            </a:extLst>
          </p:cNvPr>
          <p:cNvSpPr>
            <a:spLocks noGrp="1" noChangeArrowheads="1"/>
          </p:cNvSpPr>
          <p:nvPr>
            <p:ph type="dt" sz="half" idx="10"/>
          </p:nvPr>
        </p:nvSpPr>
        <p:spPr>
          <a:ln/>
        </p:spPr>
        <p:txBody>
          <a:bodyPr/>
          <a:lstStyle>
            <a:lvl1pPr>
              <a:defRPr/>
            </a:lvl1pPr>
          </a:lstStyle>
          <a:p>
            <a:pPr>
              <a:defRPr/>
            </a:pPr>
            <a:endParaRPr lang="pt-PT"/>
          </a:p>
        </p:txBody>
      </p:sp>
      <p:sp>
        <p:nvSpPr>
          <p:cNvPr id="5" name="Rectangle 6">
            <a:extLst>
              <a:ext uri="{FF2B5EF4-FFF2-40B4-BE49-F238E27FC236}">
                <a16:creationId xmlns:a16="http://schemas.microsoft.com/office/drawing/2014/main" id="{4EC4E62E-0225-49F6-E3D1-F539689F2D84}"/>
              </a:ext>
            </a:extLst>
          </p:cNvPr>
          <p:cNvSpPr>
            <a:spLocks noGrp="1" noChangeArrowheads="1"/>
          </p:cNvSpPr>
          <p:nvPr>
            <p:ph type="sldNum" sz="quarter" idx="11"/>
          </p:nvPr>
        </p:nvSpPr>
        <p:spPr>
          <a:ln/>
        </p:spPr>
        <p:txBody>
          <a:bodyPr/>
          <a:lstStyle>
            <a:lvl1pPr>
              <a:defRPr/>
            </a:lvl1pPr>
          </a:lstStyle>
          <a:p>
            <a:fld id="{BAD2E644-A1C4-4979-BD68-023768535A61}" type="slidenum">
              <a:rPr lang="pt-PT" altLang="fr-FR"/>
              <a:pPr/>
              <a:t>‹N°›</a:t>
            </a:fld>
            <a:endParaRPr lang="pt-PT" altLang="fr-FR"/>
          </a:p>
        </p:txBody>
      </p:sp>
      <p:sp>
        <p:nvSpPr>
          <p:cNvPr id="6" name="Rectangle 29">
            <a:extLst>
              <a:ext uri="{FF2B5EF4-FFF2-40B4-BE49-F238E27FC236}">
                <a16:creationId xmlns:a16="http://schemas.microsoft.com/office/drawing/2014/main" id="{D31C4F27-C566-FB8A-6051-07FB252962D9}"/>
              </a:ext>
            </a:extLst>
          </p:cNvPr>
          <p:cNvSpPr>
            <a:spLocks noGrp="1" noChangeArrowheads="1"/>
          </p:cNvSpPr>
          <p:nvPr>
            <p:ph type="ftr" sz="quarter" idx="12"/>
          </p:nvPr>
        </p:nvSpPr>
        <p:spPr>
          <a:ln/>
        </p:spPr>
        <p:txBody>
          <a:bodyPr/>
          <a:lstStyle>
            <a:lvl1pPr>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extLst>
      <p:ext uri="{BB962C8B-B14F-4D97-AF65-F5344CB8AC3E}">
        <p14:creationId xmlns:p14="http://schemas.microsoft.com/office/powerpoint/2010/main" val="3925925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568214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048877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764DE79-268F-4C1A-8933-263129D2AF90}"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530701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199799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411069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66544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Tree>
    <p:extLst>
      <p:ext uri="{BB962C8B-B14F-4D97-AF65-F5344CB8AC3E}">
        <p14:creationId xmlns:p14="http://schemas.microsoft.com/office/powerpoint/2010/main" val="37998954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03514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dirty="0"/>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903226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dirty="0"/>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253431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772793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4557845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986" y="274545"/>
            <a:ext cx="10972031" cy="58522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3" name="Rectangle 4">
            <a:extLst>
              <a:ext uri="{FF2B5EF4-FFF2-40B4-BE49-F238E27FC236}">
                <a16:creationId xmlns:a16="http://schemas.microsoft.com/office/drawing/2014/main" id="{9D91BF43-66A2-0B25-EB07-89A9874E3F3F}"/>
              </a:ext>
            </a:extLst>
          </p:cNvPr>
          <p:cNvSpPr>
            <a:spLocks noGrp="1" noChangeArrowheads="1"/>
          </p:cNvSpPr>
          <p:nvPr>
            <p:ph type="dt" sz="half" idx="10"/>
          </p:nvPr>
        </p:nvSpPr>
        <p:spPr>
          <a:xfrm>
            <a:off x="609600" y="6245225"/>
            <a:ext cx="2844800" cy="476250"/>
          </a:xfrm>
          <a:prstGeom prst="rect">
            <a:avLst/>
          </a:prstGeom>
        </p:spPr>
        <p:txBody>
          <a:bodyPr/>
          <a:lstStyle>
            <a:lvl1pPr>
              <a:defRPr/>
            </a:lvl1pPr>
          </a:lstStyle>
          <a:p>
            <a:pPr>
              <a:defRPr/>
            </a:pPr>
            <a:endParaRPr lang="en-US" altLang="fr-FR"/>
          </a:p>
        </p:txBody>
      </p:sp>
      <p:sp>
        <p:nvSpPr>
          <p:cNvPr id="4" name="Rectangle 5">
            <a:extLst>
              <a:ext uri="{FF2B5EF4-FFF2-40B4-BE49-F238E27FC236}">
                <a16:creationId xmlns:a16="http://schemas.microsoft.com/office/drawing/2014/main" id="{DEFEC88D-A406-BBD9-394C-9006CE929F61}"/>
              </a:ext>
            </a:extLst>
          </p:cNvPr>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endParaRPr lang="en-US" altLang="fr-FR"/>
          </a:p>
        </p:txBody>
      </p:sp>
      <p:sp>
        <p:nvSpPr>
          <p:cNvPr id="5" name="Rectangle 6">
            <a:extLst>
              <a:ext uri="{FF2B5EF4-FFF2-40B4-BE49-F238E27FC236}">
                <a16:creationId xmlns:a16="http://schemas.microsoft.com/office/drawing/2014/main" id="{481D9CCA-3B64-89F4-BC50-87C0F857DB7D}"/>
              </a:ext>
            </a:extLst>
          </p:cNvPr>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1AD03BE0-E38F-461E-875A-A621BA732AAB}" type="slidenum">
              <a:rPr lang="en-US" altLang="fr-FR"/>
              <a:pPr/>
              <a:t>‹N°›</a:t>
            </a:fld>
            <a:endParaRPr lang="en-US" altLang="fr-FR"/>
          </a:p>
        </p:txBody>
      </p:sp>
    </p:spTree>
    <p:extLst>
      <p:ext uri="{BB962C8B-B14F-4D97-AF65-F5344CB8AC3E}">
        <p14:creationId xmlns:p14="http://schemas.microsoft.com/office/powerpoint/2010/main" val="1674673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609600" y="457200"/>
            <a:ext cx="10972800" cy="1371600"/>
          </a:xfrm>
        </p:spPr>
        <p:txBody>
          <a:bodyPr/>
          <a:lstStyle>
            <a:lvl1pPr>
              <a:defRPr/>
            </a:lvl1pPr>
          </a:lstStyle>
          <a:p>
            <a:r>
              <a:rPr lang="fr-FR" dirty="0"/>
              <a:t>Modifiez le style du titre</a:t>
            </a:r>
            <a:endParaRPr lang="fr-CA" dirty="0"/>
          </a:p>
        </p:txBody>
      </p:sp>
      <p:sp>
        <p:nvSpPr>
          <p:cNvPr id="3" name="Espace réservé du tableau 2"/>
          <p:cNvSpPr>
            <a:spLocks noGrp="1"/>
          </p:cNvSpPr>
          <p:nvPr>
            <p:ph type="tbl" idx="1"/>
          </p:nvPr>
        </p:nvSpPr>
        <p:spPr>
          <a:xfrm>
            <a:off x="609600" y="1981200"/>
            <a:ext cx="10972800" cy="3886200"/>
          </a:xfrm>
        </p:spPr>
        <p:txBody>
          <a:bodyPr/>
          <a:lstStyle>
            <a:lvl1pPr>
              <a:defRPr/>
            </a:lvl1pPr>
          </a:lstStyle>
          <a:p>
            <a:r>
              <a:rPr lang="fr-FR" dirty="0"/>
              <a:t>Cliquez sur l'icône pour ajouter un tableau</a:t>
            </a:r>
            <a:endParaRPr lang="fr-CA" dirty="0"/>
          </a:p>
        </p:txBody>
      </p:sp>
      <p:sp>
        <p:nvSpPr>
          <p:cNvPr id="4" name="Espace réservé du pied de page 3"/>
          <p:cNvSpPr>
            <a:spLocks noGrp="1"/>
          </p:cNvSpPr>
          <p:nvPr>
            <p:ph type="ftr" sz="quarter" idx="10"/>
          </p:nvPr>
        </p:nvSpPr>
        <p:spPr>
          <a:xfrm>
            <a:off x="4165600" y="6248400"/>
            <a:ext cx="3860800" cy="457200"/>
          </a:xfrm>
        </p:spPr>
        <p:txBody>
          <a:bodyPr/>
          <a:lstStyle>
            <a:lvl1pPr>
              <a:defRPr/>
            </a:lvl1pPr>
          </a:lstStyle>
          <a:p>
            <a:endParaRPr lang="fr-CA" dirty="0"/>
          </a:p>
        </p:txBody>
      </p:sp>
      <p:sp>
        <p:nvSpPr>
          <p:cNvPr id="5" name="Espace réservé du numéro de diapositive 4"/>
          <p:cNvSpPr>
            <a:spLocks noGrp="1"/>
          </p:cNvSpPr>
          <p:nvPr>
            <p:ph type="sldNum" sz="quarter" idx="11"/>
          </p:nvPr>
        </p:nvSpPr>
        <p:spPr>
          <a:xfrm>
            <a:off x="8737600" y="6248400"/>
            <a:ext cx="2844800" cy="457200"/>
          </a:xfrm>
        </p:spPr>
        <p:txBody>
          <a:bodyPr/>
          <a:lstStyle>
            <a:lvl1pPr>
              <a:defRPr/>
            </a:lvl1pPr>
          </a:lstStyle>
          <a:p>
            <a:endParaRPr lang="fr-CA" dirty="0"/>
          </a:p>
        </p:txBody>
      </p:sp>
      <p:sp>
        <p:nvSpPr>
          <p:cNvPr id="6" name="Espace réservé de la date 5"/>
          <p:cNvSpPr>
            <a:spLocks noGrp="1"/>
          </p:cNvSpPr>
          <p:nvPr>
            <p:ph type="dt" sz="half" idx="12"/>
          </p:nvPr>
        </p:nvSpPr>
        <p:spPr>
          <a:xfrm>
            <a:off x="609600" y="6245225"/>
            <a:ext cx="2844800" cy="476250"/>
          </a:xfrm>
        </p:spPr>
        <p:txBody>
          <a:bodyPr/>
          <a:lstStyle>
            <a:lvl1pPr>
              <a:defRPr/>
            </a:lvl1pPr>
          </a:lstStyle>
          <a:p>
            <a:endParaRPr lang="fr-CA" dirty="0"/>
          </a:p>
        </p:txBody>
      </p:sp>
    </p:spTree>
    <p:extLst>
      <p:ext uri="{BB962C8B-B14F-4D97-AF65-F5344CB8AC3E}">
        <p14:creationId xmlns:p14="http://schemas.microsoft.com/office/powerpoint/2010/main" val="417723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609600" y="1600201"/>
            <a:ext cx="53848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97600" y="1600201"/>
            <a:ext cx="5384800" cy="452596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1256300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40317" y="365126"/>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40318" y="2505075"/>
            <a:ext cx="5158316"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71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3914087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Tree>
    <p:extLst>
      <p:ext uri="{BB962C8B-B14F-4D97-AF65-F5344CB8AC3E}">
        <p14:creationId xmlns:p14="http://schemas.microsoft.com/office/powerpoint/2010/main" val="315317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33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127830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Tree>
    <p:extLst>
      <p:ext uri="{BB962C8B-B14F-4D97-AF65-F5344CB8AC3E}">
        <p14:creationId xmlns:p14="http://schemas.microsoft.com/office/powerpoint/2010/main" val="3205412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FD6ED52-BD3F-0243-A267-602E25C283D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endParaRPr lang="en-CA" altLang="fr-FR"/>
          </a:p>
        </p:txBody>
      </p:sp>
      <p:sp>
        <p:nvSpPr>
          <p:cNvPr id="1027" name="Text Placeholder 2">
            <a:extLst>
              <a:ext uri="{FF2B5EF4-FFF2-40B4-BE49-F238E27FC236}">
                <a16:creationId xmlns:a16="http://schemas.microsoft.com/office/drawing/2014/main" id="{C86F7EB3-815F-BAA4-CF65-EF87DCB2B6E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endParaRPr lang="en-CA" altLang="fr-FR"/>
          </a:p>
        </p:txBody>
      </p:sp>
      <p:sp>
        <p:nvSpPr>
          <p:cNvPr id="1028" name="Rectangle 26">
            <a:extLst>
              <a:ext uri="{FF2B5EF4-FFF2-40B4-BE49-F238E27FC236}">
                <a16:creationId xmlns:a16="http://schemas.microsoft.com/office/drawing/2014/main" id="{3BE6DBA3-08BD-2F16-BBCB-BD315C091EAD}"/>
              </a:ext>
            </a:extLst>
          </p:cNvPr>
          <p:cNvSpPr>
            <a:spLocks noChangeArrowheads="1"/>
          </p:cNvSpPr>
          <p:nvPr/>
        </p:nvSpPr>
        <p:spPr bwMode="auto">
          <a:xfrm>
            <a:off x="0" y="6381750"/>
            <a:ext cx="12192000" cy="476250"/>
          </a:xfrm>
          <a:prstGeom prst="rect">
            <a:avLst/>
          </a:prstGeom>
          <a:gradFill rotWithShape="1">
            <a:gsLst>
              <a:gs pos="0">
                <a:srgbClr val="760000"/>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CA" altLang="fr-FR" sz="1000" i="1">
                <a:solidFill>
                  <a:schemeClr val="bg2"/>
                </a:solidFill>
              </a:rPr>
              <a:t>Traduit et adapté de l’anglais</a:t>
            </a:r>
          </a:p>
        </p:txBody>
      </p:sp>
      <p:sp>
        <p:nvSpPr>
          <p:cNvPr id="7194" name="Rectangle 26">
            <a:extLst>
              <a:ext uri="{FF2B5EF4-FFF2-40B4-BE49-F238E27FC236}">
                <a16:creationId xmlns:a16="http://schemas.microsoft.com/office/drawing/2014/main" id="{9E1505AF-7864-3DA6-D51A-467970DDCAC7}"/>
              </a:ext>
            </a:extLst>
          </p:cNvPr>
          <p:cNvSpPr>
            <a:spLocks noChangeArrowheads="1"/>
          </p:cNvSpPr>
          <p:nvPr/>
        </p:nvSpPr>
        <p:spPr bwMode="auto">
          <a:xfrm>
            <a:off x="0" y="6381750"/>
            <a:ext cx="12192000" cy="476250"/>
          </a:xfrm>
          <a:prstGeom prst="rect">
            <a:avLst/>
          </a:prstGeom>
          <a:gradFill rotWithShape="1">
            <a:gsLst>
              <a:gs pos="0">
                <a:srgbClr val="FF0000">
                  <a:gamma/>
                  <a:shade val="46275"/>
                  <a:invGamma/>
                </a:srgbClr>
              </a:gs>
              <a:gs pos="100000">
                <a:srgbClr val="FF0000"/>
              </a:gs>
            </a:gsLst>
            <a:lin ang="0" scaled="1"/>
          </a:gradFill>
          <a:ln w="9525">
            <a:no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CA" altLang="fr-FR" sz="1200" i="1">
                <a:solidFill>
                  <a:srgbClr val="777777"/>
                </a:solidFill>
                <a:latin typeface="Calibri" panose="020F0502020204030204" pitchFamily="34" charset="0"/>
              </a:rPr>
              <a:t>Mounir Boukadoum</a:t>
            </a:r>
            <a:endParaRPr kumimoji="1" lang="fr-CA" altLang="fr-FR" sz="1200" i="1">
              <a:solidFill>
                <a:srgbClr val="777777"/>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17"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2" name="Rectangle 4">
            <a:extLst>
              <a:ext uri="{FF2B5EF4-FFF2-40B4-BE49-F238E27FC236}">
                <a16:creationId xmlns:a16="http://schemas.microsoft.com/office/drawing/2014/main" id="{978228B5-8562-EBE3-0FD3-37456105347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pt-PT"/>
          </a:p>
        </p:txBody>
      </p:sp>
      <p:sp>
        <p:nvSpPr>
          <p:cNvPr id="2051" name="Rectangle 14">
            <a:extLst>
              <a:ext uri="{FF2B5EF4-FFF2-40B4-BE49-F238E27FC236}">
                <a16:creationId xmlns:a16="http://schemas.microsoft.com/office/drawing/2014/main" id="{820C32DA-C83E-6858-6DF7-568BCD8E67D0}"/>
              </a:ext>
            </a:extLst>
          </p:cNvPr>
          <p:cNvSpPr>
            <a:spLocks noChangeArrowheads="1"/>
          </p:cNvSpPr>
          <p:nvPr/>
        </p:nvSpPr>
        <p:spPr bwMode="auto">
          <a:xfrm>
            <a:off x="0" y="6381750"/>
            <a:ext cx="12192000" cy="476250"/>
          </a:xfrm>
          <a:prstGeom prst="rect">
            <a:avLst/>
          </a:prstGeom>
          <a:gradFill rotWithShape="1">
            <a:gsLst>
              <a:gs pos="0">
                <a:srgbClr val="760000"/>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pt-PT" altLang="fr-FR"/>
          </a:p>
        </p:txBody>
      </p:sp>
      <p:sp>
        <p:nvSpPr>
          <p:cNvPr id="2052" name="Rectangle 13">
            <a:extLst>
              <a:ext uri="{FF2B5EF4-FFF2-40B4-BE49-F238E27FC236}">
                <a16:creationId xmlns:a16="http://schemas.microsoft.com/office/drawing/2014/main" id="{256DCE4A-EC64-04FD-F14D-5926891E1E27}"/>
              </a:ext>
            </a:extLst>
          </p:cNvPr>
          <p:cNvSpPr>
            <a:spLocks noChangeArrowheads="1"/>
          </p:cNvSpPr>
          <p:nvPr/>
        </p:nvSpPr>
        <p:spPr bwMode="auto">
          <a:xfrm>
            <a:off x="0" y="1"/>
            <a:ext cx="12192000" cy="1052513"/>
          </a:xfrm>
          <a:prstGeom prst="rect">
            <a:avLst/>
          </a:prstGeom>
          <a:gradFill rotWithShape="1">
            <a:gsLst>
              <a:gs pos="0">
                <a:srgbClr val="7F7F7F">
                  <a:alpha val="89998"/>
                </a:srgbClr>
              </a:gs>
              <a:gs pos="100000">
                <a:srgbClr val="00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pt-PT" altLang="fr-FR"/>
          </a:p>
        </p:txBody>
      </p:sp>
      <p:sp>
        <p:nvSpPr>
          <p:cNvPr id="2053" name="Rectangle 9">
            <a:extLst>
              <a:ext uri="{FF2B5EF4-FFF2-40B4-BE49-F238E27FC236}">
                <a16:creationId xmlns:a16="http://schemas.microsoft.com/office/drawing/2014/main" id="{891C9496-37B1-6EC0-457C-245DD7C335C7}"/>
              </a:ext>
            </a:extLst>
          </p:cNvPr>
          <p:cNvSpPr>
            <a:spLocks noGrp="1" noChangeArrowheads="1"/>
          </p:cNvSpPr>
          <p:nvPr>
            <p:ph type="title"/>
          </p:nvPr>
        </p:nvSpPr>
        <p:spPr bwMode="auto">
          <a:xfrm>
            <a:off x="814918" y="115888"/>
            <a:ext cx="1056216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PT" altLang="fr-FR"/>
              <a:t>Clique para editar o estilo do título</a:t>
            </a:r>
          </a:p>
        </p:txBody>
      </p:sp>
      <p:sp>
        <p:nvSpPr>
          <p:cNvPr id="2054" name="Rectangle 10">
            <a:extLst>
              <a:ext uri="{FF2B5EF4-FFF2-40B4-BE49-F238E27FC236}">
                <a16:creationId xmlns:a16="http://schemas.microsoft.com/office/drawing/2014/main" id="{B773FE9C-01C5-3650-BD94-56C0236C51DB}"/>
              </a:ext>
            </a:extLst>
          </p:cNvPr>
          <p:cNvSpPr>
            <a:spLocks noGrp="1" noChangeArrowheads="1"/>
          </p:cNvSpPr>
          <p:nvPr>
            <p:ph type="body" idx="1"/>
          </p:nvPr>
        </p:nvSpPr>
        <p:spPr bwMode="auto">
          <a:xfrm>
            <a:off x="624417" y="1052513"/>
            <a:ext cx="10972800"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PT" altLang="fr-FR"/>
              <a:t>Clique para editar os estilos de texto do modelo global</a:t>
            </a:r>
          </a:p>
          <a:p>
            <a:pPr lvl="1"/>
            <a:r>
              <a:rPr lang="pt-PT" altLang="fr-FR"/>
              <a:t>Segundo nível</a:t>
            </a:r>
          </a:p>
          <a:p>
            <a:pPr lvl="2"/>
            <a:r>
              <a:rPr lang="pt-PT" altLang="fr-FR"/>
              <a:t>Terceiro nível</a:t>
            </a:r>
          </a:p>
          <a:p>
            <a:pPr lvl="3"/>
            <a:r>
              <a:rPr lang="pt-PT" altLang="fr-FR"/>
              <a:t>Quarto nível</a:t>
            </a:r>
          </a:p>
          <a:p>
            <a:pPr lvl="4"/>
            <a:r>
              <a:rPr lang="pt-PT" altLang="fr-FR"/>
              <a:t>Quinto nível</a:t>
            </a:r>
          </a:p>
        </p:txBody>
      </p:sp>
      <p:sp>
        <p:nvSpPr>
          <p:cNvPr id="7174" name="Rectangle 6">
            <a:extLst>
              <a:ext uri="{FF2B5EF4-FFF2-40B4-BE49-F238E27FC236}">
                <a16:creationId xmlns:a16="http://schemas.microsoft.com/office/drawing/2014/main" id="{46ACD316-143A-8307-D406-3B01BCCF853D}"/>
              </a:ext>
            </a:extLst>
          </p:cNvPr>
          <p:cNvSpPr>
            <a:spLocks noGrp="1" noChangeArrowheads="1"/>
          </p:cNvSpPr>
          <p:nvPr>
            <p:ph type="sldNum" sz="quarter" idx="4"/>
          </p:nvPr>
        </p:nvSpPr>
        <p:spPr bwMode="auto">
          <a:xfrm>
            <a:off x="8784167" y="6481763"/>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latin typeface="Verdana" panose="020B0604030504040204" pitchFamily="34" charset="0"/>
              </a:defRPr>
            </a:lvl1pPr>
          </a:lstStyle>
          <a:p>
            <a:fld id="{4795125C-B594-4F11-A429-E4FA72209B51}" type="slidenum">
              <a:rPr lang="pt-PT" altLang="fr-FR"/>
              <a:pPr/>
              <a:t>‹N°›</a:t>
            </a:fld>
            <a:endParaRPr lang="pt-PT" altLang="fr-FR"/>
          </a:p>
        </p:txBody>
      </p:sp>
      <p:sp>
        <p:nvSpPr>
          <p:cNvPr id="2056" name="Rectangle 26">
            <a:extLst>
              <a:ext uri="{FF2B5EF4-FFF2-40B4-BE49-F238E27FC236}">
                <a16:creationId xmlns:a16="http://schemas.microsoft.com/office/drawing/2014/main" id="{A70A4C6F-DBC0-7ECC-A1FC-DB67780D3FDB}"/>
              </a:ext>
            </a:extLst>
          </p:cNvPr>
          <p:cNvSpPr>
            <a:spLocks noChangeArrowheads="1"/>
          </p:cNvSpPr>
          <p:nvPr/>
        </p:nvSpPr>
        <p:spPr bwMode="auto">
          <a:xfrm>
            <a:off x="0" y="6381750"/>
            <a:ext cx="12192000" cy="476250"/>
          </a:xfrm>
          <a:prstGeom prst="rect">
            <a:avLst/>
          </a:prstGeom>
          <a:gradFill rotWithShape="1">
            <a:gsLst>
              <a:gs pos="0">
                <a:srgbClr val="760000"/>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CA" altLang="fr-FR" sz="1000" i="1">
                <a:solidFill>
                  <a:schemeClr val="bg2"/>
                </a:solidFill>
              </a:rPr>
              <a:t>Traduit et adapté de l’anglais</a:t>
            </a:r>
          </a:p>
        </p:txBody>
      </p:sp>
      <p:sp>
        <p:nvSpPr>
          <p:cNvPr id="7197" name="Rectangle 29">
            <a:extLst>
              <a:ext uri="{FF2B5EF4-FFF2-40B4-BE49-F238E27FC236}">
                <a16:creationId xmlns:a16="http://schemas.microsoft.com/office/drawing/2014/main" id="{2C443843-15C4-C7A2-471B-794C33E78F57}"/>
              </a:ext>
            </a:extLst>
          </p:cNvPr>
          <p:cNvSpPr>
            <a:spLocks noGrp="1" noChangeArrowheads="1"/>
          </p:cNvSpPr>
          <p:nvPr>
            <p:ph type="ftr" sz="quarter" idx="3"/>
          </p:nvPr>
        </p:nvSpPr>
        <p:spPr bwMode="auto">
          <a:xfrm>
            <a:off x="4214285" y="6343650"/>
            <a:ext cx="3744383"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600" b="1">
                <a:solidFill>
                  <a:schemeClr val="bg1"/>
                </a:solidFill>
                <a:latin typeface="+mn-lt"/>
                <a:cs typeface="+mn-cs"/>
              </a:defRPr>
            </a:lvl1pPr>
          </a:lstStyle>
          <a:p>
            <a:pPr>
              <a:defRPr/>
            </a:pPr>
            <a:r>
              <a:rPr lang="pt-PT"/>
              <a:t> </a:t>
            </a:r>
            <a:r>
              <a:rPr lang="en-US"/>
              <a:t>Copyright  2009 Texas Instruments </a:t>
            </a:r>
          </a:p>
          <a:p>
            <a:pPr>
              <a:defRPr/>
            </a:pPr>
            <a:r>
              <a:rPr lang="en-US"/>
              <a:t>All Rights Reserved</a:t>
            </a:r>
          </a:p>
          <a:p>
            <a:pPr>
              <a:defRPr/>
            </a:pPr>
            <a:endParaRPr lang="en-US"/>
          </a:p>
          <a:p>
            <a:pPr>
              <a:defRPr/>
            </a:pPr>
            <a:r>
              <a:rPr lang="pt-PT"/>
              <a:t>www.msp430.ubi.pt</a:t>
            </a:r>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dt="0"/>
  <p:txStyles>
    <p:titleStyle>
      <a:lvl1pPr algn="ctr" rtl="0" eaLnBrk="0" fontAlgn="base" hangingPunct="0">
        <a:spcBef>
          <a:spcPct val="0"/>
        </a:spcBef>
        <a:spcAft>
          <a:spcPct val="0"/>
        </a:spcAft>
        <a:defRPr sz="3000" b="1" kern="1200">
          <a:solidFill>
            <a:schemeClr val="bg1"/>
          </a:solidFill>
          <a:latin typeface="+mj-lt"/>
          <a:ea typeface="+mj-ea"/>
          <a:cs typeface="+mj-cs"/>
        </a:defRPr>
      </a:lvl1pPr>
      <a:lvl2pPr algn="ctr" rtl="0" eaLnBrk="0" fontAlgn="base" hangingPunct="0">
        <a:spcBef>
          <a:spcPct val="0"/>
        </a:spcBef>
        <a:spcAft>
          <a:spcPct val="0"/>
        </a:spcAft>
        <a:defRPr sz="3000" b="1">
          <a:solidFill>
            <a:schemeClr val="bg1"/>
          </a:solidFill>
          <a:latin typeface="Verdana" panose="020B0604030504040204" pitchFamily="34" charset="0"/>
        </a:defRPr>
      </a:lvl2pPr>
      <a:lvl3pPr algn="ctr" rtl="0" eaLnBrk="0" fontAlgn="base" hangingPunct="0">
        <a:spcBef>
          <a:spcPct val="0"/>
        </a:spcBef>
        <a:spcAft>
          <a:spcPct val="0"/>
        </a:spcAft>
        <a:defRPr sz="3000" b="1">
          <a:solidFill>
            <a:schemeClr val="bg1"/>
          </a:solidFill>
          <a:latin typeface="Verdana" panose="020B0604030504040204" pitchFamily="34" charset="0"/>
        </a:defRPr>
      </a:lvl3pPr>
      <a:lvl4pPr algn="ctr" rtl="0" eaLnBrk="0" fontAlgn="base" hangingPunct="0">
        <a:spcBef>
          <a:spcPct val="0"/>
        </a:spcBef>
        <a:spcAft>
          <a:spcPct val="0"/>
        </a:spcAft>
        <a:defRPr sz="3000" b="1">
          <a:solidFill>
            <a:schemeClr val="bg1"/>
          </a:solidFill>
          <a:latin typeface="Verdana" panose="020B0604030504040204" pitchFamily="34" charset="0"/>
        </a:defRPr>
      </a:lvl4pPr>
      <a:lvl5pPr algn="ctr" rtl="0" eaLnBrk="0" fontAlgn="base" hangingPunct="0">
        <a:spcBef>
          <a:spcPct val="0"/>
        </a:spcBef>
        <a:spcAft>
          <a:spcPct val="0"/>
        </a:spcAft>
        <a:defRPr sz="3000" b="1">
          <a:solidFill>
            <a:schemeClr val="bg1"/>
          </a:solidFill>
          <a:latin typeface="Verdana" panose="020B0604030504040204" pitchFamily="34" charset="0"/>
        </a:defRPr>
      </a:lvl5pPr>
      <a:lvl6pPr marL="457200" algn="ctr" rtl="0" eaLnBrk="0" fontAlgn="base" hangingPunct="0">
        <a:spcBef>
          <a:spcPct val="0"/>
        </a:spcBef>
        <a:spcAft>
          <a:spcPct val="0"/>
        </a:spcAft>
        <a:defRPr sz="3000" b="1">
          <a:solidFill>
            <a:schemeClr val="bg1"/>
          </a:solidFill>
          <a:latin typeface="Verdana" panose="020B0604030504040204" pitchFamily="34" charset="0"/>
        </a:defRPr>
      </a:lvl6pPr>
      <a:lvl7pPr marL="914400" algn="ctr" rtl="0" eaLnBrk="0" fontAlgn="base" hangingPunct="0">
        <a:spcBef>
          <a:spcPct val="0"/>
        </a:spcBef>
        <a:spcAft>
          <a:spcPct val="0"/>
        </a:spcAft>
        <a:defRPr sz="3000" b="1">
          <a:solidFill>
            <a:schemeClr val="bg1"/>
          </a:solidFill>
          <a:latin typeface="Verdana" panose="020B0604030504040204" pitchFamily="34" charset="0"/>
        </a:defRPr>
      </a:lvl7pPr>
      <a:lvl8pPr marL="1371600" algn="ctr" rtl="0" eaLnBrk="0" fontAlgn="base" hangingPunct="0">
        <a:spcBef>
          <a:spcPct val="0"/>
        </a:spcBef>
        <a:spcAft>
          <a:spcPct val="0"/>
        </a:spcAft>
        <a:defRPr sz="3000" b="1">
          <a:solidFill>
            <a:schemeClr val="bg1"/>
          </a:solidFill>
          <a:latin typeface="Verdana" panose="020B0604030504040204" pitchFamily="34" charset="0"/>
        </a:defRPr>
      </a:lvl8pPr>
      <a:lvl9pPr marL="1828800" algn="ctr" rtl="0" eaLnBrk="0" fontAlgn="base" hangingPunct="0">
        <a:spcBef>
          <a:spcPct val="0"/>
        </a:spcBef>
        <a:spcAft>
          <a:spcPct val="0"/>
        </a:spcAft>
        <a:defRPr sz="3000" b="1">
          <a:solidFill>
            <a:schemeClr val="bg1"/>
          </a:solidFill>
          <a:latin typeface="Verdana" panose="020B0604030504040204"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q"/>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11/27/2025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extLst>
      <p:ext uri="{BB962C8B-B14F-4D97-AF65-F5344CB8AC3E}">
        <p14:creationId xmlns:p14="http://schemas.microsoft.com/office/powerpoint/2010/main" val="3393240722"/>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0.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wmf"/><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31.wmf"/><Relationship Id="rId3" Type="http://schemas.openxmlformats.org/officeDocument/2006/relationships/image" Target="../media/image25.png"/><Relationship Id="rId7" Type="http://schemas.openxmlformats.org/officeDocument/2006/relationships/image" Target="../media/image28.png"/><Relationship Id="rId12" Type="http://schemas.openxmlformats.org/officeDocument/2006/relationships/oleObject" Target="../embeddings/oleObject4.bin"/><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27.wmf"/><Relationship Id="rId11" Type="http://schemas.openxmlformats.org/officeDocument/2006/relationships/image" Target="../media/image30.wmf"/><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image" Target="../media/image26.wmf"/><Relationship Id="rId9" Type="http://schemas.openxmlformats.org/officeDocument/2006/relationships/image" Target="../media/image2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22.wmf"/><Relationship Id="rId1" Type="http://schemas.openxmlformats.org/officeDocument/2006/relationships/slideLayout" Target="../slideLayouts/slideLayout27.xml"/><Relationship Id="rId6" Type="http://schemas.openxmlformats.org/officeDocument/2006/relationships/image" Target="../media/image33.wmf"/><Relationship Id="rId5" Type="http://schemas.openxmlformats.org/officeDocument/2006/relationships/oleObject" Target="../embeddings/oleObject6.bin"/><Relationship Id="rId4" Type="http://schemas.openxmlformats.org/officeDocument/2006/relationships/image" Target="../media/image32.wmf"/></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39.wmf"/><Relationship Id="rId2" Type="http://schemas.openxmlformats.org/officeDocument/2006/relationships/image" Target="../media/image36.png"/><Relationship Id="rId1" Type="http://schemas.openxmlformats.org/officeDocument/2006/relationships/slideLayout" Target="../slideLayouts/slideLayout35.xml"/><Relationship Id="rId6" Type="http://schemas.openxmlformats.org/officeDocument/2006/relationships/image" Target="../media/image38.wmf"/><Relationship Id="rId5" Type="http://schemas.openxmlformats.org/officeDocument/2006/relationships/oleObject" Target="../embeddings/oleObject8.bin"/><Relationship Id="rId4" Type="http://schemas.openxmlformats.org/officeDocument/2006/relationships/image" Target="../media/image37.wmf"/></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30.xml"/><Relationship Id="rId5" Type="http://schemas.openxmlformats.org/officeDocument/2006/relationships/image" Target="../media/image47.emf"/><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9.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4.xml"/><Relationship Id="rId4"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8.png"/><Relationship Id="rId4"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image" Target="../media/image51.png"/><Relationship Id="rId3" Type="http://schemas.openxmlformats.org/officeDocument/2006/relationships/tags" Target="../tags/tag10.xml"/><Relationship Id="rId21" Type="http://schemas.openxmlformats.org/officeDocument/2006/relationships/image" Target="../media/image54.png"/><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image" Target="../media/image50.png"/><Relationship Id="rId2" Type="http://schemas.openxmlformats.org/officeDocument/2006/relationships/tags" Target="../tags/tag9.xml"/><Relationship Id="rId16" Type="http://schemas.openxmlformats.org/officeDocument/2006/relationships/image" Target="../media/image49.png"/><Relationship Id="rId20" Type="http://schemas.openxmlformats.org/officeDocument/2006/relationships/image" Target="../media/image53.jpeg"/><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notesSlide" Target="../notesSlides/notesSlide5.xml"/><Relationship Id="rId10" Type="http://schemas.openxmlformats.org/officeDocument/2006/relationships/tags" Target="../tags/tag17.xml"/><Relationship Id="rId19" Type="http://schemas.openxmlformats.org/officeDocument/2006/relationships/image" Target="../media/image52.jpe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3" Type="http://schemas.openxmlformats.org/officeDocument/2006/relationships/tags" Target="../tags/tag33.xml"/><Relationship Id="rId18" Type="http://schemas.openxmlformats.org/officeDocument/2006/relationships/tags" Target="../tags/tag38.xml"/><Relationship Id="rId26" Type="http://schemas.openxmlformats.org/officeDocument/2006/relationships/tags" Target="../tags/tag46.xml"/><Relationship Id="rId21" Type="http://schemas.openxmlformats.org/officeDocument/2006/relationships/tags" Target="../tags/tag41.xml"/><Relationship Id="rId34" Type="http://schemas.openxmlformats.org/officeDocument/2006/relationships/notesSlide" Target="../notesSlides/notesSlide6.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tags" Target="../tags/tag45.xml"/><Relationship Id="rId33" Type="http://schemas.openxmlformats.org/officeDocument/2006/relationships/slideLayout" Target="../slideLayouts/slideLayout25.xml"/><Relationship Id="rId38" Type="http://schemas.openxmlformats.org/officeDocument/2006/relationships/image" Target="../media/image58.jpeg"/><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tags" Target="../tags/tag40.xml"/><Relationship Id="rId29" Type="http://schemas.openxmlformats.org/officeDocument/2006/relationships/tags" Target="../tags/tag49.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tags" Target="../tags/tag44.xml"/><Relationship Id="rId32" Type="http://schemas.openxmlformats.org/officeDocument/2006/relationships/tags" Target="../tags/tag52.xml"/><Relationship Id="rId37" Type="http://schemas.openxmlformats.org/officeDocument/2006/relationships/image" Target="../media/image57.wmf"/><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tags" Target="../tags/tag43.xml"/><Relationship Id="rId28" Type="http://schemas.openxmlformats.org/officeDocument/2006/relationships/tags" Target="../tags/tag48.xml"/><Relationship Id="rId36" Type="http://schemas.openxmlformats.org/officeDocument/2006/relationships/image" Target="../media/image56.jpeg"/><Relationship Id="rId10" Type="http://schemas.openxmlformats.org/officeDocument/2006/relationships/tags" Target="../tags/tag30.xml"/><Relationship Id="rId19" Type="http://schemas.openxmlformats.org/officeDocument/2006/relationships/tags" Target="../tags/tag39.xml"/><Relationship Id="rId31" Type="http://schemas.openxmlformats.org/officeDocument/2006/relationships/tags" Target="../tags/tag51.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tags" Target="../tags/tag42.xml"/><Relationship Id="rId27" Type="http://schemas.openxmlformats.org/officeDocument/2006/relationships/tags" Target="../tags/tag47.xml"/><Relationship Id="rId30" Type="http://schemas.openxmlformats.org/officeDocument/2006/relationships/tags" Target="../tags/tag50.xml"/><Relationship Id="rId35" Type="http://schemas.openxmlformats.org/officeDocument/2006/relationships/image" Target="../media/image55.png"/><Relationship Id="rId8" Type="http://schemas.openxmlformats.org/officeDocument/2006/relationships/tags" Target="../tags/tag28.xml"/><Relationship Id="rId3" Type="http://schemas.openxmlformats.org/officeDocument/2006/relationships/tags" Target="../tags/tag2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54.xml"/><Relationship Id="rId1" Type="http://schemas.openxmlformats.org/officeDocument/2006/relationships/tags" Target="../tags/tag53.xml"/></Relationships>
</file>

<file path=ppt/slides/_rels/slide36.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59.gif"/><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7.xml"/><Relationship Id="rId5" Type="http://schemas.openxmlformats.org/officeDocument/2006/relationships/slideLayout" Target="../slideLayouts/slideLayout25.xml"/><Relationship Id="rId4" Type="http://schemas.openxmlformats.org/officeDocument/2006/relationships/tags" Target="../tags/tag58.xml"/></Relationships>
</file>

<file path=ppt/slides/_rels/slide37.xml.rels><?xml version="1.0" encoding="UTF-8" standalone="yes"?>
<Relationships xmlns="http://schemas.openxmlformats.org/package/2006/relationships"><Relationship Id="rId8" Type="http://schemas.openxmlformats.org/officeDocument/2006/relationships/image" Target="../media/image60.jpg"/><Relationship Id="rId3" Type="http://schemas.openxmlformats.org/officeDocument/2006/relationships/tags" Target="../tags/tag61.xml"/><Relationship Id="rId7" Type="http://schemas.openxmlformats.org/officeDocument/2006/relationships/notesSlide" Target="../notesSlides/notesSlide8.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25.xml"/><Relationship Id="rId5" Type="http://schemas.openxmlformats.org/officeDocument/2006/relationships/tags" Target="../tags/tag63.xml"/><Relationship Id="rId10" Type="http://schemas.openxmlformats.org/officeDocument/2006/relationships/image" Target="../media/image62.jpg"/><Relationship Id="rId4" Type="http://schemas.openxmlformats.org/officeDocument/2006/relationships/tags" Target="../tags/tag62.xml"/><Relationship Id="rId9" Type="http://schemas.openxmlformats.org/officeDocument/2006/relationships/image" Target="../media/image61.png"/></Relationships>
</file>

<file path=ppt/slides/_rels/slide38.xml.rels><?xml version="1.0" encoding="UTF-8" standalone="yes"?>
<Relationships xmlns="http://schemas.openxmlformats.org/package/2006/relationships"><Relationship Id="rId13" Type="http://schemas.openxmlformats.org/officeDocument/2006/relationships/tags" Target="../tags/tag76.xml"/><Relationship Id="rId18" Type="http://schemas.openxmlformats.org/officeDocument/2006/relationships/tags" Target="../tags/tag81.xml"/><Relationship Id="rId26" Type="http://schemas.openxmlformats.org/officeDocument/2006/relationships/notesSlide" Target="../notesSlides/notesSlide9.xml"/><Relationship Id="rId3" Type="http://schemas.openxmlformats.org/officeDocument/2006/relationships/tags" Target="../tags/tag66.xml"/><Relationship Id="rId21" Type="http://schemas.openxmlformats.org/officeDocument/2006/relationships/tags" Target="../tags/tag84.xml"/><Relationship Id="rId34" Type="http://schemas.openxmlformats.org/officeDocument/2006/relationships/image" Target="../media/image70.wmf"/><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tags" Target="../tags/tag80.xml"/><Relationship Id="rId25" Type="http://schemas.openxmlformats.org/officeDocument/2006/relationships/slideLayout" Target="../slideLayouts/slideLayout29.xml"/><Relationship Id="rId33" Type="http://schemas.openxmlformats.org/officeDocument/2006/relationships/image" Target="../media/image69.jpeg"/><Relationship Id="rId2" Type="http://schemas.openxmlformats.org/officeDocument/2006/relationships/tags" Target="../tags/tag65.xml"/><Relationship Id="rId16" Type="http://schemas.openxmlformats.org/officeDocument/2006/relationships/tags" Target="../tags/tag79.xml"/><Relationship Id="rId20" Type="http://schemas.openxmlformats.org/officeDocument/2006/relationships/tags" Target="../tags/tag83.xml"/><Relationship Id="rId29" Type="http://schemas.openxmlformats.org/officeDocument/2006/relationships/image" Target="../media/image65.png"/><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24" Type="http://schemas.openxmlformats.org/officeDocument/2006/relationships/tags" Target="../tags/tag87.xml"/><Relationship Id="rId32" Type="http://schemas.openxmlformats.org/officeDocument/2006/relationships/image" Target="../media/image68.wmf"/><Relationship Id="rId5" Type="http://schemas.openxmlformats.org/officeDocument/2006/relationships/tags" Target="../tags/tag68.xml"/><Relationship Id="rId15" Type="http://schemas.openxmlformats.org/officeDocument/2006/relationships/tags" Target="../tags/tag78.xml"/><Relationship Id="rId23" Type="http://schemas.openxmlformats.org/officeDocument/2006/relationships/tags" Target="../tags/tag86.xml"/><Relationship Id="rId28" Type="http://schemas.openxmlformats.org/officeDocument/2006/relationships/image" Target="../media/image64.png"/><Relationship Id="rId10" Type="http://schemas.openxmlformats.org/officeDocument/2006/relationships/tags" Target="../tags/tag73.xml"/><Relationship Id="rId19" Type="http://schemas.openxmlformats.org/officeDocument/2006/relationships/tags" Target="../tags/tag82.xml"/><Relationship Id="rId31" Type="http://schemas.openxmlformats.org/officeDocument/2006/relationships/image" Target="../media/image67.jpeg"/><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 Id="rId22" Type="http://schemas.openxmlformats.org/officeDocument/2006/relationships/tags" Target="../tags/tag85.xml"/><Relationship Id="rId27" Type="http://schemas.openxmlformats.org/officeDocument/2006/relationships/image" Target="../media/image63.jpeg"/><Relationship Id="rId30" Type="http://schemas.openxmlformats.org/officeDocument/2006/relationships/image" Target="../media/image66.png"/><Relationship Id="rId8" Type="http://schemas.openxmlformats.org/officeDocument/2006/relationships/tags" Target="../tags/tag71.xml"/></Relationships>
</file>

<file path=ppt/slides/_rels/slide3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3" Type="http://schemas.openxmlformats.org/officeDocument/2006/relationships/tags" Target="../tags/tag100.xml"/><Relationship Id="rId18" Type="http://schemas.openxmlformats.org/officeDocument/2006/relationships/tags" Target="../tags/tag105.xml"/><Relationship Id="rId26" Type="http://schemas.openxmlformats.org/officeDocument/2006/relationships/tags" Target="../tags/tag113.xml"/><Relationship Id="rId3" Type="http://schemas.openxmlformats.org/officeDocument/2006/relationships/tags" Target="../tags/tag90.xml"/><Relationship Id="rId21" Type="http://schemas.openxmlformats.org/officeDocument/2006/relationships/tags" Target="../tags/tag108.xml"/><Relationship Id="rId34" Type="http://schemas.openxmlformats.org/officeDocument/2006/relationships/image" Target="../media/image75.png"/><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tags" Target="../tags/tag104.xml"/><Relationship Id="rId25" Type="http://schemas.openxmlformats.org/officeDocument/2006/relationships/tags" Target="../tags/tag112.xml"/><Relationship Id="rId33" Type="http://schemas.openxmlformats.org/officeDocument/2006/relationships/image" Target="../media/image70.wmf"/><Relationship Id="rId2" Type="http://schemas.openxmlformats.org/officeDocument/2006/relationships/tags" Target="../tags/tag89.xml"/><Relationship Id="rId16" Type="http://schemas.openxmlformats.org/officeDocument/2006/relationships/tags" Target="../tags/tag103.xml"/><Relationship Id="rId20" Type="http://schemas.openxmlformats.org/officeDocument/2006/relationships/tags" Target="../tags/tag107.xml"/><Relationship Id="rId29" Type="http://schemas.openxmlformats.org/officeDocument/2006/relationships/notesSlide" Target="../notesSlides/notesSlide10.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24" Type="http://schemas.openxmlformats.org/officeDocument/2006/relationships/tags" Target="../tags/tag111.xml"/><Relationship Id="rId32" Type="http://schemas.openxmlformats.org/officeDocument/2006/relationships/image" Target="../media/image74.png"/><Relationship Id="rId5" Type="http://schemas.openxmlformats.org/officeDocument/2006/relationships/tags" Target="../tags/tag92.xml"/><Relationship Id="rId15" Type="http://schemas.openxmlformats.org/officeDocument/2006/relationships/tags" Target="../tags/tag102.xml"/><Relationship Id="rId23" Type="http://schemas.openxmlformats.org/officeDocument/2006/relationships/tags" Target="../tags/tag110.xml"/><Relationship Id="rId28" Type="http://schemas.openxmlformats.org/officeDocument/2006/relationships/slideLayout" Target="../slideLayouts/slideLayout29.xml"/><Relationship Id="rId36" Type="http://schemas.openxmlformats.org/officeDocument/2006/relationships/image" Target="../media/image76.wmf"/><Relationship Id="rId10" Type="http://schemas.openxmlformats.org/officeDocument/2006/relationships/tags" Target="../tags/tag97.xml"/><Relationship Id="rId19" Type="http://schemas.openxmlformats.org/officeDocument/2006/relationships/tags" Target="../tags/tag106.xml"/><Relationship Id="rId31" Type="http://schemas.openxmlformats.org/officeDocument/2006/relationships/image" Target="../media/image73.png"/><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 Id="rId22" Type="http://schemas.openxmlformats.org/officeDocument/2006/relationships/tags" Target="../tags/tag109.xml"/><Relationship Id="rId27" Type="http://schemas.openxmlformats.org/officeDocument/2006/relationships/tags" Target="../tags/tag114.xml"/><Relationship Id="rId30" Type="http://schemas.openxmlformats.org/officeDocument/2006/relationships/image" Target="../media/image72.png"/><Relationship Id="rId35" Type="http://schemas.openxmlformats.org/officeDocument/2006/relationships/oleObject" Target="../embeddings/oleObject9.bin"/><Relationship Id="rId8" Type="http://schemas.openxmlformats.org/officeDocument/2006/relationships/tags" Target="../tags/tag95.xml"/></Relationships>
</file>

<file path=ppt/slides/_rels/slide41.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77.gif"/><Relationship Id="rId5" Type="http://schemas.openxmlformats.org/officeDocument/2006/relationships/notesSlide" Target="../notesSlides/notesSlide11.xml"/><Relationship Id="rId4"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image" Target="../media/image78.jp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12.xml"/><Relationship Id="rId5" Type="http://schemas.openxmlformats.org/officeDocument/2006/relationships/slideLayout" Target="../slideLayouts/slideLayout25.xml"/><Relationship Id="rId4" Type="http://schemas.openxmlformats.org/officeDocument/2006/relationships/tags" Target="../tags/tag121.xml"/></Relationships>
</file>

<file path=ppt/slides/_rels/slide4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124.xml"/><Relationship Id="rId7" Type="http://schemas.openxmlformats.org/officeDocument/2006/relationships/slideLayout" Target="../slideLayouts/slideLayout25.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image" Target="../media/image81.png"/><Relationship Id="rId5" Type="http://schemas.openxmlformats.org/officeDocument/2006/relationships/tags" Target="../tags/tag126.xml"/><Relationship Id="rId10" Type="http://schemas.openxmlformats.org/officeDocument/2006/relationships/image" Target="../media/image80.jpeg"/><Relationship Id="rId4" Type="http://schemas.openxmlformats.org/officeDocument/2006/relationships/tags" Target="../tags/tag125.xml"/><Relationship Id="rId9" Type="http://schemas.openxmlformats.org/officeDocument/2006/relationships/image" Target="../media/image79.jpg"/></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9.jpg"/><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image" Target="../media/image84.gif"/><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image" Target="../media/image83.emf"/><Relationship Id="rId5" Type="http://schemas.openxmlformats.org/officeDocument/2006/relationships/tags" Target="../tags/tag132.xml"/><Relationship Id="rId10" Type="http://schemas.openxmlformats.org/officeDocument/2006/relationships/image" Target="../media/image82.jpg"/><Relationship Id="rId4" Type="http://schemas.openxmlformats.org/officeDocument/2006/relationships/tags" Target="../tags/tag131.xml"/><Relationship Id="rId9" Type="http://schemas.openxmlformats.org/officeDocument/2006/relationships/notesSlide" Target="../notesSlides/notesSlide14.xml"/></Relationships>
</file>

<file path=ppt/slides/_rels/slide45.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tags" Target="../tags/tag137.xml"/><Relationship Id="rId7" Type="http://schemas.openxmlformats.org/officeDocument/2006/relationships/image" Target="../media/image85.jpe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15.xml"/><Relationship Id="rId5" Type="http://schemas.openxmlformats.org/officeDocument/2006/relationships/slideLayout" Target="../slideLayouts/slideLayout25.xml"/><Relationship Id="rId10" Type="http://schemas.openxmlformats.org/officeDocument/2006/relationships/image" Target="../media/image88.jpeg"/><Relationship Id="rId4" Type="http://schemas.openxmlformats.org/officeDocument/2006/relationships/tags" Target="../tags/tag138.xml"/><Relationship Id="rId9" Type="http://schemas.openxmlformats.org/officeDocument/2006/relationships/image" Target="../media/image87.jpeg"/></Relationships>
</file>

<file path=ppt/slides/_rels/slide46.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tags" Target="../tags/tag141.xml"/><Relationship Id="rId7" Type="http://schemas.openxmlformats.org/officeDocument/2006/relationships/notesSlide" Target="../notesSlides/notesSlide16.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slideLayout" Target="../slideLayouts/slideLayout25.xml"/><Relationship Id="rId5" Type="http://schemas.openxmlformats.org/officeDocument/2006/relationships/tags" Target="../tags/tag143.xml"/><Relationship Id="rId10" Type="http://schemas.openxmlformats.org/officeDocument/2006/relationships/image" Target="../media/image91.jpeg"/><Relationship Id="rId4" Type="http://schemas.openxmlformats.org/officeDocument/2006/relationships/tags" Target="../tags/tag142.xml"/><Relationship Id="rId9" Type="http://schemas.openxmlformats.org/officeDocument/2006/relationships/image" Target="../media/image90.jpeg"/></Relationships>
</file>

<file path=ppt/slides/_rels/slide47.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tags" Target="../tags/tag146.xml"/><Relationship Id="rId7" Type="http://schemas.openxmlformats.org/officeDocument/2006/relationships/notesSlide" Target="../notesSlides/notesSlide17.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25.xml"/><Relationship Id="rId5" Type="http://schemas.openxmlformats.org/officeDocument/2006/relationships/tags" Target="../tags/tag148.xml"/><Relationship Id="rId10" Type="http://schemas.openxmlformats.org/officeDocument/2006/relationships/image" Target="../media/image94.jpeg"/><Relationship Id="rId4" Type="http://schemas.openxmlformats.org/officeDocument/2006/relationships/tags" Target="../tags/tag147.xml"/><Relationship Id="rId9" Type="http://schemas.openxmlformats.org/officeDocument/2006/relationships/image" Target="../media/image93.jpeg"/></Relationships>
</file>

<file path=ppt/slides/_rels/slide48.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media/image59.gif"/><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notesSlide" Target="../notesSlides/notesSlide18.xml"/><Relationship Id="rId5" Type="http://schemas.openxmlformats.org/officeDocument/2006/relationships/slideLayout" Target="../slideLayouts/slideLayout25.xml"/><Relationship Id="rId4" Type="http://schemas.openxmlformats.org/officeDocument/2006/relationships/tags" Target="../tags/tag152.xml"/></Relationships>
</file>

<file path=ppt/slides/_rels/slide49.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notesSlide" Target="../notesSlides/notesSlide19.xml"/><Relationship Id="rId4"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notesSlide" Target="../notesSlides/notesSlide20.xml"/><Relationship Id="rId4"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tags" Target="../tags/tag161.xml"/><Relationship Id="rId7" Type="http://schemas.openxmlformats.org/officeDocument/2006/relationships/image" Target="../media/image95.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21.xml"/><Relationship Id="rId5" Type="http://schemas.openxmlformats.org/officeDocument/2006/relationships/slideLayout" Target="../slideLayouts/slideLayout25.xml"/><Relationship Id="rId4" Type="http://schemas.openxmlformats.org/officeDocument/2006/relationships/tags" Target="../tags/tag162.xml"/><Relationship Id="rId9" Type="http://schemas.openxmlformats.org/officeDocument/2006/relationships/image" Target="../media/image97.png"/></Relationships>
</file>

<file path=ppt/slides/_rels/slide52.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image" Target="../media/image99.jpg"/><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98.jpg"/><Relationship Id="rId5" Type="http://schemas.openxmlformats.org/officeDocument/2006/relationships/slideLayout" Target="../slideLayouts/slideLayout30.xml"/><Relationship Id="rId4" Type="http://schemas.openxmlformats.org/officeDocument/2006/relationships/tags" Target="../tags/tag166.xml"/></Relationships>
</file>

<file path=ppt/slides/_rels/slide53.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47.emf"/><Relationship Id="rId1" Type="http://schemas.openxmlformats.org/officeDocument/2006/relationships/slideLayout" Target="../slideLayouts/slideLayout29.xml"/><Relationship Id="rId5" Type="http://schemas.openxmlformats.org/officeDocument/2006/relationships/image" Target="../media/image101.emf"/><Relationship Id="rId4" Type="http://schemas.openxmlformats.org/officeDocument/2006/relationships/image" Target="../media/image99.jpg"/></Relationships>
</file>

<file path=ppt/slides/_rels/slide54.xml.rels><?xml version="1.0" encoding="UTF-8" standalone="yes"?>
<Relationships xmlns="http://schemas.openxmlformats.org/package/2006/relationships"><Relationship Id="rId13" Type="http://schemas.openxmlformats.org/officeDocument/2006/relationships/tags" Target="../tags/tag179.xml"/><Relationship Id="rId18" Type="http://schemas.openxmlformats.org/officeDocument/2006/relationships/tags" Target="../tags/tag184.xml"/><Relationship Id="rId26" Type="http://schemas.openxmlformats.org/officeDocument/2006/relationships/tags" Target="../tags/tag192.xml"/><Relationship Id="rId21" Type="http://schemas.openxmlformats.org/officeDocument/2006/relationships/tags" Target="../tags/tag187.xml"/><Relationship Id="rId34" Type="http://schemas.openxmlformats.org/officeDocument/2006/relationships/image" Target="../media/image103.jpg"/><Relationship Id="rId7" Type="http://schemas.openxmlformats.org/officeDocument/2006/relationships/tags" Target="../tags/tag173.xml"/><Relationship Id="rId12" Type="http://schemas.openxmlformats.org/officeDocument/2006/relationships/tags" Target="../tags/tag178.xml"/><Relationship Id="rId17" Type="http://schemas.openxmlformats.org/officeDocument/2006/relationships/tags" Target="../tags/tag183.xml"/><Relationship Id="rId25" Type="http://schemas.openxmlformats.org/officeDocument/2006/relationships/tags" Target="../tags/tag191.xml"/><Relationship Id="rId33" Type="http://schemas.openxmlformats.org/officeDocument/2006/relationships/image" Target="../media/image102.png"/><Relationship Id="rId38" Type="http://schemas.openxmlformats.org/officeDocument/2006/relationships/image" Target="../media/image107.jpg"/><Relationship Id="rId2" Type="http://schemas.openxmlformats.org/officeDocument/2006/relationships/tags" Target="../tags/tag168.xml"/><Relationship Id="rId16" Type="http://schemas.openxmlformats.org/officeDocument/2006/relationships/tags" Target="../tags/tag182.xml"/><Relationship Id="rId20" Type="http://schemas.openxmlformats.org/officeDocument/2006/relationships/tags" Target="../tags/tag186.xml"/><Relationship Id="rId29" Type="http://schemas.openxmlformats.org/officeDocument/2006/relationships/tags" Target="../tags/tag195.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24" Type="http://schemas.openxmlformats.org/officeDocument/2006/relationships/tags" Target="../tags/tag190.xml"/><Relationship Id="rId32" Type="http://schemas.openxmlformats.org/officeDocument/2006/relationships/slideLayout" Target="../slideLayouts/slideLayout30.xml"/><Relationship Id="rId37" Type="http://schemas.openxmlformats.org/officeDocument/2006/relationships/image" Target="../media/image106.jpg"/><Relationship Id="rId5" Type="http://schemas.openxmlformats.org/officeDocument/2006/relationships/tags" Target="../tags/tag171.xml"/><Relationship Id="rId15" Type="http://schemas.openxmlformats.org/officeDocument/2006/relationships/tags" Target="../tags/tag181.xml"/><Relationship Id="rId23" Type="http://schemas.openxmlformats.org/officeDocument/2006/relationships/tags" Target="../tags/tag189.xml"/><Relationship Id="rId28" Type="http://schemas.openxmlformats.org/officeDocument/2006/relationships/tags" Target="../tags/tag194.xml"/><Relationship Id="rId36" Type="http://schemas.openxmlformats.org/officeDocument/2006/relationships/image" Target="../media/image105.png"/><Relationship Id="rId10" Type="http://schemas.openxmlformats.org/officeDocument/2006/relationships/tags" Target="../tags/tag176.xml"/><Relationship Id="rId19" Type="http://schemas.openxmlformats.org/officeDocument/2006/relationships/tags" Target="../tags/tag185.xml"/><Relationship Id="rId31" Type="http://schemas.openxmlformats.org/officeDocument/2006/relationships/tags" Target="../tags/tag197.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tags" Target="../tags/tag180.xml"/><Relationship Id="rId22" Type="http://schemas.openxmlformats.org/officeDocument/2006/relationships/tags" Target="../tags/tag188.xml"/><Relationship Id="rId27" Type="http://schemas.openxmlformats.org/officeDocument/2006/relationships/tags" Target="../tags/tag193.xml"/><Relationship Id="rId30" Type="http://schemas.openxmlformats.org/officeDocument/2006/relationships/tags" Target="../tags/tag196.xml"/><Relationship Id="rId35" Type="http://schemas.openxmlformats.org/officeDocument/2006/relationships/image" Target="../media/image104.png"/><Relationship Id="rId8" Type="http://schemas.openxmlformats.org/officeDocument/2006/relationships/tags" Target="../tags/tag174.xml"/><Relationship Id="rId3" Type="http://schemas.openxmlformats.org/officeDocument/2006/relationships/tags" Target="../tags/tag169.xml"/></Relationships>
</file>

<file path=ppt/slides/_rels/slide55.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slideLayout" Target="../slideLayouts/slideLayout30.xml"/><Relationship Id="rId1" Type="http://schemas.openxmlformats.org/officeDocument/2006/relationships/tags" Target="../tags/tag198.xml"/></Relationships>
</file>

<file path=ppt/slides/_rels/slide56.xml.rels><?xml version="1.0" encoding="UTF-8" standalone="yes"?>
<Relationships xmlns="http://schemas.openxmlformats.org/package/2006/relationships"><Relationship Id="rId8" Type="http://schemas.openxmlformats.org/officeDocument/2006/relationships/image" Target="../media/image109.jpg"/><Relationship Id="rId3" Type="http://schemas.openxmlformats.org/officeDocument/2006/relationships/tags" Target="../tags/tag201.xml"/><Relationship Id="rId7" Type="http://schemas.openxmlformats.org/officeDocument/2006/relationships/image" Target="../media/image99.jpg"/><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notesSlide" Target="../notesSlides/notesSlide22.xml"/><Relationship Id="rId5" Type="http://schemas.openxmlformats.org/officeDocument/2006/relationships/slideLayout" Target="../slideLayouts/slideLayout25.xml"/><Relationship Id="rId4" Type="http://schemas.openxmlformats.org/officeDocument/2006/relationships/tags" Target="../tags/tag202.xml"/></Relationships>
</file>

<file path=ppt/slides/_rels/slide57.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111.pn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image" Target="../media/image110.jpg"/><Relationship Id="rId5" Type="http://schemas.openxmlformats.org/officeDocument/2006/relationships/notesSlide" Target="../notesSlides/notesSlide23.xml"/><Relationship Id="rId4"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07.xml"/><Relationship Id="rId1" Type="http://schemas.openxmlformats.org/officeDocument/2006/relationships/tags" Target="../tags/tag206.xml"/><Relationship Id="rId5" Type="http://schemas.openxmlformats.org/officeDocument/2006/relationships/image" Target="../media/image112.png"/><Relationship Id="rId4" Type="http://schemas.openxmlformats.org/officeDocument/2006/relationships/notesSlide" Target="../notesSlides/notesSlide24.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09.xml"/><Relationship Id="rId1" Type="http://schemas.openxmlformats.org/officeDocument/2006/relationships/tags" Target="../tags/tag208.xml"/><Relationship Id="rId5" Type="http://schemas.openxmlformats.org/officeDocument/2006/relationships/image" Target="../media/image113.png"/><Relationship Id="rId4" Type="http://schemas.openxmlformats.org/officeDocument/2006/relationships/notesSlide" Target="../notesSlides/notesSlide2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3" Type="http://schemas.openxmlformats.org/officeDocument/2006/relationships/tags" Target="../tags/tag212.xml"/><Relationship Id="rId7" Type="http://schemas.openxmlformats.org/officeDocument/2006/relationships/image" Target="../media/image59.gif"/><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notesSlide" Target="../notesSlides/notesSlide26.xml"/><Relationship Id="rId5" Type="http://schemas.openxmlformats.org/officeDocument/2006/relationships/slideLayout" Target="../slideLayouts/slideLayout25.xml"/><Relationship Id="rId4" Type="http://schemas.openxmlformats.org/officeDocument/2006/relationships/tags" Target="../tags/tag213.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215.xml"/><Relationship Id="rId1" Type="http://schemas.openxmlformats.org/officeDocument/2006/relationships/tags" Target="../tags/tag214.xml"/><Relationship Id="rId4" Type="http://schemas.openxmlformats.org/officeDocument/2006/relationships/notesSlide" Target="../notesSlides/notesSlide27.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217.xml"/><Relationship Id="rId1" Type="http://schemas.openxmlformats.org/officeDocument/2006/relationships/tags" Target="../tags/tag216.xml"/><Relationship Id="rId4" Type="http://schemas.openxmlformats.org/officeDocument/2006/relationships/image" Target="../media/image114.emf"/></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219.xml"/><Relationship Id="rId1" Type="http://schemas.openxmlformats.org/officeDocument/2006/relationships/tags" Target="../tags/tag218.xml"/><Relationship Id="rId4" Type="http://schemas.openxmlformats.org/officeDocument/2006/relationships/image" Target="../media/image115.emf"/></Relationships>
</file>

<file path=ppt/slides/_rels/slide64.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tags" Target="../tags/tag222.xml"/><Relationship Id="rId7" Type="http://schemas.openxmlformats.org/officeDocument/2006/relationships/notesSlide" Target="../notesSlides/notesSlide28.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slideLayout" Target="../slideLayouts/slideLayout25.xml"/><Relationship Id="rId11" Type="http://schemas.openxmlformats.org/officeDocument/2006/relationships/image" Target="../media/image119.jpeg"/><Relationship Id="rId5" Type="http://schemas.openxmlformats.org/officeDocument/2006/relationships/tags" Target="../tags/tag224.xml"/><Relationship Id="rId10" Type="http://schemas.openxmlformats.org/officeDocument/2006/relationships/image" Target="../media/image118.jpeg"/><Relationship Id="rId4" Type="http://schemas.openxmlformats.org/officeDocument/2006/relationships/tags" Target="../tags/tag223.xml"/><Relationship Id="rId9" Type="http://schemas.openxmlformats.org/officeDocument/2006/relationships/image" Target="../media/image117.jpeg"/></Relationships>
</file>

<file path=ppt/slides/_rels/slide65.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image" Target="../media/image120.png"/><Relationship Id="rId5" Type="http://schemas.openxmlformats.org/officeDocument/2006/relationships/notesSlide" Target="../notesSlides/notesSlide29.xml"/><Relationship Id="rId4"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slideLayout" Target="../slideLayouts/slideLayout30.xml"/><Relationship Id="rId1" Type="http://schemas.openxmlformats.org/officeDocument/2006/relationships/tags" Target="../tags/tag228.xml"/></Relationships>
</file>

<file path=ppt/slides/_rels/slide67.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tags" Target="../tags/tag231.xml"/><Relationship Id="rId7" Type="http://schemas.openxmlformats.org/officeDocument/2006/relationships/notesSlide" Target="../notesSlides/notesSlide30.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slideLayout" Target="../slideLayouts/slideLayout25.xml"/><Relationship Id="rId5" Type="http://schemas.openxmlformats.org/officeDocument/2006/relationships/tags" Target="../tags/tag233.xml"/><Relationship Id="rId10" Type="http://schemas.openxmlformats.org/officeDocument/2006/relationships/image" Target="../media/image124.jpeg"/><Relationship Id="rId4" Type="http://schemas.openxmlformats.org/officeDocument/2006/relationships/tags" Target="../tags/tag232.xml"/><Relationship Id="rId9" Type="http://schemas.openxmlformats.org/officeDocument/2006/relationships/image" Target="../media/image123.png"/></Relationships>
</file>

<file path=ppt/slides/_rels/slide68.xml.rels><?xml version="1.0" encoding="UTF-8" standalone="yes"?>
<Relationships xmlns="http://schemas.openxmlformats.org/package/2006/relationships"><Relationship Id="rId8" Type="http://schemas.openxmlformats.org/officeDocument/2006/relationships/notesSlide" Target="../notesSlides/notesSlide31.xml"/><Relationship Id="rId3" Type="http://schemas.openxmlformats.org/officeDocument/2006/relationships/tags" Target="../tags/tag236.xml"/><Relationship Id="rId7" Type="http://schemas.openxmlformats.org/officeDocument/2006/relationships/slideLayout" Target="../slideLayouts/slideLayout36.xml"/><Relationship Id="rId12" Type="http://schemas.openxmlformats.org/officeDocument/2006/relationships/image" Target="../media/image128.png"/><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11" Type="http://schemas.openxmlformats.org/officeDocument/2006/relationships/image" Target="../media/image127.png"/><Relationship Id="rId5" Type="http://schemas.openxmlformats.org/officeDocument/2006/relationships/tags" Target="../tags/tag238.xml"/><Relationship Id="rId10" Type="http://schemas.openxmlformats.org/officeDocument/2006/relationships/image" Target="../media/image126.png"/><Relationship Id="rId4" Type="http://schemas.openxmlformats.org/officeDocument/2006/relationships/tags" Target="../tags/tag237.xml"/><Relationship Id="rId9" Type="http://schemas.openxmlformats.org/officeDocument/2006/relationships/image" Target="../media/image125.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7">
            <a:extLst>
              <a:ext uri="{FF2B5EF4-FFF2-40B4-BE49-F238E27FC236}">
                <a16:creationId xmlns:a16="http://schemas.microsoft.com/office/drawing/2014/main" id="{57925C87-1366-2ABF-C964-95AD21922137}"/>
              </a:ext>
            </a:extLst>
          </p:cNvPr>
          <p:cNvSpPr>
            <a:spLocks noGrp="1" noChangeArrowheads="1"/>
          </p:cNvSpPr>
          <p:nvPr>
            <p:ph type="ctrTitle"/>
          </p:nvPr>
        </p:nvSpPr>
        <p:spPr>
          <a:xfrm>
            <a:off x="2260601" y="2137520"/>
            <a:ext cx="7543800" cy="2914700"/>
          </a:xfrm>
        </p:spPr>
        <p:txBody>
          <a:bodyPr anchor="ctr"/>
          <a:lstStyle/>
          <a:p>
            <a:pPr eaLnBrk="1" hangingPunct="1">
              <a:defRPr/>
            </a:pPr>
            <a:r>
              <a:rPr lang="fr-CA" sz="3600" noProof="0" dirty="0">
                <a:latin typeface="Arial" panose="020B0604020202020204" pitchFamily="34" charset="0"/>
                <a:ea typeface="+mn-ea"/>
                <a:cs typeface="Arial" panose="020B0604020202020204" pitchFamily="34" charset="0"/>
              </a:rPr>
              <a:t>MIC5111</a:t>
            </a:r>
            <a:br>
              <a:rPr lang="fr-CA" sz="3600" noProof="0" dirty="0">
                <a:latin typeface="Arial" panose="020B0604020202020204" pitchFamily="34" charset="0"/>
                <a:ea typeface="+mn-ea"/>
                <a:cs typeface="Arial" panose="020B0604020202020204" pitchFamily="34" charset="0"/>
              </a:rPr>
            </a:br>
            <a:r>
              <a:rPr lang="fr-CA" sz="3600" noProof="0" dirty="0">
                <a:latin typeface="Arial" panose="020B0604020202020204" pitchFamily="34" charset="0"/>
                <a:ea typeface="+mn-ea"/>
                <a:cs typeface="Arial" panose="020B0604020202020204" pitchFamily="34" charset="0"/>
              </a:rPr>
              <a:t>Systèmes embarqués</a:t>
            </a:r>
            <a:br>
              <a:rPr lang="fr-CA" sz="3883" noProof="0" dirty="0"/>
            </a:br>
            <a:br>
              <a:rPr lang="fr-CA" sz="3883" noProof="0" dirty="0"/>
            </a:br>
            <a:r>
              <a:rPr lang="fr-CA" sz="3600" noProof="0" dirty="0">
                <a:solidFill>
                  <a:srgbClr val="0070C0"/>
                </a:solidFill>
                <a:latin typeface="+mn-lt"/>
                <a:ea typeface="+mn-ea"/>
                <a:cs typeface="Arial" panose="020B0604020202020204" pitchFamily="34" charset="0"/>
              </a:rPr>
              <a:t>Circuits d’alimentation pour systèmes embarqués</a:t>
            </a:r>
          </a:p>
        </p:txBody>
      </p:sp>
      <p:sp>
        <p:nvSpPr>
          <p:cNvPr id="2054" name="Rectangle 6">
            <a:extLst>
              <a:ext uri="{FF2B5EF4-FFF2-40B4-BE49-F238E27FC236}">
                <a16:creationId xmlns:a16="http://schemas.microsoft.com/office/drawing/2014/main" id="{66B83233-480E-6D7F-1AC1-E0CC11BFED61}"/>
              </a:ext>
            </a:extLst>
          </p:cNvPr>
          <p:cNvSpPr>
            <a:spLocks noChangeArrowheads="1"/>
          </p:cNvSpPr>
          <p:nvPr/>
        </p:nvSpPr>
        <p:spPr bwMode="auto">
          <a:xfrm>
            <a:off x="2208213" y="6092825"/>
            <a:ext cx="88566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fr-CA" sz="1200" noProof="0" dirty="0">
                <a:solidFill>
                  <a:schemeClr val="tx1">
                    <a:lumMod val="50000"/>
                    <a:lumOff val="50000"/>
                  </a:schemeClr>
                </a:solidFill>
              </a:rPr>
              <a:t>http://en.wikipedia.org/wiki/Switched-mode_power_supply    http://ww.powersystemsdesign.com/design_tips_nov06.pdf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F8385CBA-AAA1-18B5-38CE-CDEA755D3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769" t="35001" b="25801"/>
          <a:stretch>
            <a:fillRect/>
          </a:stretch>
        </p:blipFill>
        <p:spPr bwMode="auto">
          <a:xfrm>
            <a:off x="5216525" y="2781301"/>
            <a:ext cx="44084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Rectangle 4">
            <a:extLst>
              <a:ext uri="{FF2B5EF4-FFF2-40B4-BE49-F238E27FC236}">
                <a16:creationId xmlns:a16="http://schemas.microsoft.com/office/drawing/2014/main" id="{742E7A15-793C-1A40-A5F7-AC030E3FC78E}"/>
              </a:ext>
            </a:extLst>
          </p:cNvPr>
          <p:cNvSpPr>
            <a:spLocks noChangeArrowheads="1"/>
          </p:cNvSpPr>
          <p:nvPr/>
        </p:nvSpPr>
        <p:spPr bwMode="auto">
          <a:xfrm>
            <a:off x="1055440" y="773113"/>
            <a:ext cx="1008112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fr-CA" altLang="fr-FR" sz="4000" dirty="0">
                <a:solidFill>
                  <a:srgbClr val="0070C0"/>
                </a:solidFill>
                <a:latin typeface="+mj-lt"/>
                <a:ea typeface="+mj-ea"/>
                <a:cs typeface="+mj-cs"/>
              </a:rPr>
              <a:t>Pertes dans un commutateur idéal</a:t>
            </a:r>
          </a:p>
        </p:txBody>
      </p:sp>
      <p:sp>
        <p:nvSpPr>
          <p:cNvPr id="10245" name="Text Box 5">
            <a:extLst>
              <a:ext uri="{FF2B5EF4-FFF2-40B4-BE49-F238E27FC236}">
                <a16:creationId xmlns:a16="http://schemas.microsoft.com/office/drawing/2014/main" id="{C6FD98D2-B447-C68E-5A55-0B086F5F18C1}"/>
              </a:ext>
            </a:extLst>
          </p:cNvPr>
          <p:cNvSpPr txBox="1">
            <a:spLocks noChangeArrowheads="1"/>
          </p:cNvSpPr>
          <p:nvPr/>
        </p:nvSpPr>
        <p:spPr bwMode="auto">
          <a:xfrm>
            <a:off x="2306639" y="2763839"/>
            <a:ext cx="2909887" cy="1400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68288" indent="-268288" eaLnBrk="1" hangingPunct="1">
              <a:spcBef>
                <a:spcPts val="0"/>
              </a:spcBef>
              <a:spcAft>
                <a:spcPts val="1500"/>
              </a:spcAft>
              <a:buFontTx/>
              <a:buChar char="•"/>
              <a:defRPr/>
            </a:pPr>
            <a:r>
              <a:rPr lang="fr-CA" altLang="fr-FR" sz="2000" dirty="0">
                <a:latin typeface="+mn-lt"/>
              </a:rPr>
              <a:t>Commutateur fermé :</a:t>
            </a:r>
          </a:p>
          <a:p>
            <a:pPr marL="268288" indent="-268288" eaLnBrk="1" hangingPunct="1">
              <a:spcBef>
                <a:spcPts val="0"/>
              </a:spcBef>
              <a:spcAft>
                <a:spcPts val="1200"/>
              </a:spcAft>
              <a:buFontTx/>
              <a:buChar char="•"/>
              <a:defRPr/>
            </a:pPr>
            <a:r>
              <a:rPr lang="fr-CA" altLang="fr-FR" sz="2000" dirty="0">
                <a:latin typeface="+mn-lt"/>
              </a:rPr>
              <a:t>Commutateur ouvert :</a:t>
            </a:r>
          </a:p>
          <a:p>
            <a:pPr marL="268288" indent="-268288" eaLnBrk="1" hangingPunct="1">
              <a:spcBef>
                <a:spcPts val="0"/>
              </a:spcBef>
              <a:buFontTx/>
              <a:buChar char="•"/>
              <a:defRPr/>
            </a:pPr>
            <a:r>
              <a:rPr lang="fr-CA" altLang="fr-FR" sz="2000" dirty="0">
                <a:latin typeface="+mn-lt"/>
              </a:rPr>
              <a:t>Dans les deux cas :</a:t>
            </a:r>
          </a:p>
        </p:txBody>
      </p:sp>
      <p:sp>
        <p:nvSpPr>
          <p:cNvPr id="14342" name="Text Box 6">
            <a:extLst>
              <a:ext uri="{FF2B5EF4-FFF2-40B4-BE49-F238E27FC236}">
                <a16:creationId xmlns:a16="http://schemas.microsoft.com/office/drawing/2014/main" id="{5775810C-2E52-780B-BE74-83335F45C583}"/>
              </a:ext>
            </a:extLst>
          </p:cNvPr>
          <p:cNvSpPr txBox="1">
            <a:spLocks noChangeArrowheads="1"/>
          </p:cNvSpPr>
          <p:nvPr/>
        </p:nvSpPr>
        <p:spPr bwMode="auto">
          <a:xfrm>
            <a:off x="2408239" y="4294188"/>
            <a:ext cx="4839889" cy="4770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CA" altLang="fr-FR" sz="2500" dirty="0">
                <a:latin typeface="+mn-lt"/>
              </a:rPr>
              <a:t>Un commutateur idéal dissipe 0 W !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516D1D5B-A72A-B13B-775E-A55899CB6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400" b="23401"/>
          <a:stretch>
            <a:fillRect/>
          </a:stretch>
        </p:blipFill>
        <p:spPr bwMode="auto">
          <a:xfrm>
            <a:off x="2163532" y="2204865"/>
            <a:ext cx="7259868" cy="259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Rectangle 4">
            <a:extLst>
              <a:ext uri="{FF2B5EF4-FFF2-40B4-BE49-F238E27FC236}">
                <a16:creationId xmlns:a16="http://schemas.microsoft.com/office/drawing/2014/main" id="{6276E0BF-E044-E7E7-6F2D-AF8D90E7E1F0}"/>
              </a:ext>
            </a:extLst>
          </p:cNvPr>
          <p:cNvSpPr>
            <a:spLocks noChangeArrowheads="1"/>
          </p:cNvSpPr>
          <p:nvPr/>
        </p:nvSpPr>
        <p:spPr bwMode="auto">
          <a:xfrm>
            <a:off x="1055440" y="901700"/>
            <a:ext cx="903471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fr-CA" altLang="fr-FR" sz="4000" dirty="0">
                <a:solidFill>
                  <a:srgbClr val="0070C0"/>
                </a:solidFill>
                <a:latin typeface="+mj-lt"/>
                <a:ea typeface="+mj-ea"/>
                <a:cs typeface="+mj-cs"/>
              </a:rPr>
              <a:t>Exemple d’un convertisseur CC-CC</a:t>
            </a:r>
          </a:p>
        </p:txBody>
      </p:sp>
      <p:sp>
        <p:nvSpPr>
          <p:cNvPr id="11269" name="Text Box 5">
            <a:extLst>
              <a:ext uri="{FF2B5EF4-FFF2-40B4-BE49-F238E27FC236}">
                <a16:creationId xmlns:a16="http://schemas.microsoft.com/office/drawing/2014/main" id="{F5FD3AD8-8863-E66F-7E1E-A443E36A3058}"/>
              </a:ext>
            </a:extLst>
          </p:cNvPr>
          <p:cNvSpPr txBox="1">
            <a:spLocks noChangeArrowheads="1"/>
          </p:cNvSpPr>
          <p:nvPr/>
        </p:nvSpPr>
        <p:spPr bwMode="auto">
          <a:xfrm>
            <a:off x="3554414" y="4000500"/>
            <a:ext cx="4892675" cy="18684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defRPr/>
            </a:pPr>
            <a:r>
              <a:rPr lang="fr-CA" altLang="fr-FR" sz="1600" dirty="0"/>
              <a:t>Tension d’entrée : 100 v</a:t>
            </a:r>
          </a:p>
          <a:p>
            <a:pPr algn="ctr" eaLnBrk="1" hangingPunct="1">
              <a:spcBef>
                <a:spcPct val="20000"/>
              </a:spcBef>
              <a:defRPr/>
            </a:pPr>
            <a:r>
              <a:rPr lang="fr-CA" altLang="fr-FR" sz="1600" dirty="0"/>
              <a:t>Charge : 50 V 10 A (500 W)</a:t>
            </a:r>
          </a:p>
          <a:p>
            <a:pPr algn="ctr" eaLnBrk="1" hangingPunct="1">
              <a:spcBef>
                <a:spcPct val="20000"/>
              </a:spcBef>
              <a:defRPr/>
            </a:pPr>
            <a:endParaRPr lang="fr-CA" altLang="fr-FR" sz="1235" dirty="0"/>
          </a:p>
          <a:p>
            <a:pPr algn="ctr" eaLnBrk="1" hangingPunct="1">
              <a:spcBef>
                <a:spcPct val="20000"/>
              </a:spcBef>
              <a:defRPr/>
            </a:pPr>
            <a:r>
              <a:rPr lang="fr-CA" altLang="fr-FR" sz="2600" dirty="0">
                <a:latin typeface="+mn-lt"/>
              </a:rPr>
              <a:t>Comment le réaliser ?</a:t>
            </a:r>
          </a:p>
          <a:p>
            <a:pPr algn="ctr" eaLnBrk="1" hangingPunct="1">
              <a:spcBef>
                <a:spcPct val="20000"/>
              </a:spcBef>
              <a:defRPr/>
            </a:pPr>
            <a:endParaRPr lang="fr-CA" altLang="fr-FR" sz="1412" dirty="0">
              <a:solidFill>
                <a:srgbClr val="660066"/>
              </a:solidFill>
            </a:endParaRPr>
          </a:p>
          <a:p>
            <a:pPr eaLnBrk="1" hangingPunct="1">
              <a:spcBef>
                <a:spcPct val="20000"/>
              </a:spcBef>
              <a:defRPr/>
            </a:pPr>
            <a:endParaRPr lang="fr-CA" altLang="fr-FR" sz="1235" dirty="0">
              <a:solidFill>
                <a:srgbClr val="66006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 Box 6">
            <a:extLst>
              <a:ext uri="{FF2B5EF4-FFF2-40B4-BE49-F238E27FC236}">
                <a16:creationId xmlns:a16="http://schemas.microsoft.com/office/drawing/2014/main" id="{73F9C747-DB67-0374-072E-415D2C8CF76B}"/>
              </a:ext>
            </a:extLst>
          </p:cNvPr>
          <p:cNvSpPr txBox="1">
            <a:spLocks noChangeArrowheads="1"/>
          </p:cNvSpPr>
          <p:nvPr/>
        </p:nvSpPr>
        <p:spPr bwMode="auto">
          <a:xfrm>
            <a:off x="1847528" y="4941714"/>
            <a:ext cx="9433048"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8288" indent="-268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defRPr/>
            </a:pPr>
            <a:r>
              <a:rPr lang="fr-CA" altLang="fr-FR" sz="1800" i="1" dirty="0">
                <a:latin typeface="+mn-lt"/>
                <a:sym typeface="Symbol" panose="05050102010706020507" pitchFamily="18" charset="2"/>
              </a:rPr>
              <a:t> </a:t>
            </a:r>
            <a:r>
              <a:rPr lang="fr-CA" altLang="fr-FR" sz="2400" dirty="0">
                <a:latin typeface="+mn-lt"/>
                <a:sym typeface="Symbol" panose="05050102010706020507" pitchFamily="18" charset="2"/>
              </a:rPr>
              <a:t>= 0.5, puisque </a:t>
            </a:r>
            <a:r>
              <a:rPr lang="fr-CA" altLang="fr-FR" sz="2400" dirty="0">
                <a:latin typeface="+mn-lt"/>
              </a:rPr>
              <a:t>le courant de sortie est le même que dans le dissipateur</a:t>
            </a:r>
          </a:p>
        </p:txBody>
      </p:sp>
      <p:pic>
        <p:nvPicPr>
          <p:cNvPr id="17410" name="Picture 2">
            <a:extLst>
              <a:ext uri="{FF2B5EF4-FFF2-40B4-BE49-F238E27FC236}">
                <a16:creationId xmlns:a16="http://schemas.microsoft.com/office/drawing/2014/main" id="{2B985B48-221C-F5DE-EF22-3F9EBC64C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3601" b="25800"/>
          <a:stretch>
            <a:fillRect/>
          </a:stretch>
        </p:blipFill>
        <p:spPr bwMode="auto">
          <a:xfrm>
            <a:off x="2192339" y="2367879"/>
            <a:ext cx="7573962"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2" name="Rectangle 4">
            <a:extLst>
              <a:ext uri="{FF2B5EF4-FFF2-40B4-BE49-F238E27FC236}">
                <a16:creationId xmlns:a16="http://schemas.microsoft.com/office/drawing/2014/main" id="{18CA5920-2BD5-26D4-9234-85110F9BDCE9}"/>
              </a:ext>
            </a:extLst>
          </p:cNvPr>
          <p:cNvSpPr>
            <a:spLocks noChangeArrowheads="1"/>
          </p:cNvSpPr>
          <p:nvPr/>
        </p:nvSpPr>
        <p:spPr bwMode="auto">
          <a:xfrm>
            <a:off x="1055440" y="850900"/>
            <a:ext cx="903471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fr-CA" altLang="fr-FR" sz="4000" dirty="0">
                <a:solidFill>
                  <a:srgbClr val="0070C0"/>
                </a:solidFill>
                <a:latin typeface="+mj-lt"/>
                <a:ea typeface="+mj-ea"/>
                <a:cs typeface="+mj-cs"/>
              </a:rPr>
              <a:t>Exemple d’un convertisseur CC-CC</a:t>
            </a:r>
          </a:p>
        </p:txBody>
      </p:sp>
      <p:sp>
        <p:nvSpPr>
          <p:cNvPr id="16389" name="Text Box 5">
            <a:extLst>
              <a:ext uri="{FF2B5EF4-FFF2-40B4-BE49-F238E27FC236}">
                <a16:creationId xmlns:a16="http://schemas.microsoft.com/office/drawing/2014/main" id="{C2A9514F-89B8-69B2-0F0A-8E47E92F53C1}"/>
              </a:ext>
            </a:extLst>
          </p:cNvPr>
          <p:cNvSpPr txBox="1">
            <a:spLocks noChangeArrowheads="1"/>
          </p:cNvSpPr>
          <p:nvPr/>
        </p:nvSpPr>
        <p:spPr bwMode="auto">
          <a:xfrm>
            <a:off x="1055440" y="2204864"/>
            <a:ext cx="8710861" cy="49244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defRPr/>
            </a:pPr>
            <a:r>
              <a:rPr lang="fr-CA" altLang="fr-FR" sz="2600" dirty="0">
                <a:latin typeface="+mn-lt"/>
              </a:rPr>
              <a:t>Réalisation par dissipateur passif : diviseur de tension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6">
            <a:extLst>
              <a:ext uri="{FF2B5EF4-FFF2-40B4-BE49-F238E27FC236}">
                <a16:creationId xmlns:a16="http://schemas.microsoft.com/office/drawing/2014/main" id="{B4BE53EF-B72D-D8D4-362C-FAF4333F140A}"/>
              </a:ext>
            </a:extLst>
          </p:cNvPr>
          <p:cNvSpPr txBox="1">
            <a:spLocks noChangeArrowheads="1"/>
          </p:cNvSpPr>
          <p:nvPr/>
        </p:nvSpPr>
        <p:spPr bwMode="auto">
          <a:xfrm>
            <a:off x="1836643" y="5190059"/>
            <a:ext cx="9289032" cy="4616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8288" indent="-268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defRPr/>
            </a:pPr>
            <a:r>
              <a:rPr lang="fr-CA" altLang="fr-FR" sz="2400" dirty="0">
                <a:latin typeface="+mn-lt"/>
                <a:sym typeface="Symbol" panose="05050102010706020507" pitchFamily="18" charset="2"/>
              </a:rPr>
              <a:t>Le circuit corrige les fluctuations de tension, mais on a toujours </a:t>
            </a:r>
            <a:r>
              <a:rPr lang="fr-CA" altLang="fr-FR" sz="2400" i="1" dirty="0">
                <a:latin typeface="+mn-lt"/>
                <a:sym typeface="Symbol" panose="05050102010706020507" pitchFamily="18" charset="2"/>
              </a:rPr>
              <a:t> </a:t>
            </a:r>
            <a:r>
              <a:rPr lang="fr-CA" altLang="fr-FR" sz="2400" dirty="0">
                <a:latin typeface="+mn-lt"/>
                <a:sym typeface="Symbol" panose="05050102010706020507" pitchFamily="18" charset="2"/>
              </a:rPr>
              <a:t>= 0.5</a:t>
            </a:r>
            <a:endParaRPr lang="fr-CA" altLang="fr-FR" sz="2400" dirty="0">
              <a:latin typeface="+mn-lt"/>
            </a:endParaRPr>
          </a:p>
        </p:txBody>
      </p:sp>
      <p:pic>
        <p:nvPicPr>
          <p:cNvPr id="18434" name="Picture 2">
            <a:extLst>
              <a:ext uri="{FF2B5EF4-FFF2-40B4-BE49-F238E27FC236}">
                <a16:creationId xmlns:a16="http://schemas.microsoft.com/office/drawing/2014/main" id="{26FE0822-B114-A419-0CEA-6503648906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599" b="20599"/>
          <a:stretch>
            <a:fillRect/>
          </a:stretch>
        </p:blipFill>
        <p:spPr bwMode="auto">
          <a:xfrm>
            <a:off x="2137003" y="2492896"/>
            <a:ext cx="7275512"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Rectangle 4">
            <a:extLst>
              <a:ext uri="{FF2B5EF4-FFF2-40B4-BE49-F238E27FC236}">
                <a16:creationId xmlns:a16="http://schemas.microsoft.com/office/drawing/2014/main" id="{26BF1B67-F14D-A7B7-D6E8-D87022024488}"/>
              </a:ext>
            </a:extLst>
          </p:cNvPr>
          <p:cNvSpPr>
            <a:spLocks noChangeArrowheads="1"/>
          </p:cNvSpPr>
          <p:nvPr/>
        </p:nvSpPr>
        <p:spPr bwMode="auto">
          <a:xfrm>
            <a:off x="1055440" y="845264"/>
            <a:ext cx="903471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fr-CA" altLang="fr-FR" sz="4000" dirty="0">
                <a:solidFill>
                  <a:srgbClr val="0070C0"/>
                </a:solidFill>
                <a:latin typeface="+mj-lt"/>
                <a:ea typeface="+mj-ea"/>
                <a:cs typeface="+mj-cs"/>
              </a:rPr>
              <a:t>Exemple d’un convertisseur CC-CC</a:t>
            </a:r>
          </a:p>
        </p:txBody>
      </p:sp>
      <p:sp>
        <p:nvSpPr>
          <p:cNvPr id="17413" name="Text Box 5">
            <a:extLst>
              <a:ext uri="{FF2B5EF4-FFF2-40B4-BE49-F238E27FC236}">
                <a16:creationId xmlns:a16="http://schemas.microsoft.com/office/drawing/2014/main" id="{B650EDC1-4653-ACA1-85ED-0044E481AD46}"/>
              </a:ext>
            </a:extLst>
          </p:cNvPr>
          <p:cNvSpPr txBox="1">
            <a:spLocks noChangeArrowheads="1"/>
          </p:cNvSpPr>
          <p:nvPr/>
        </p:nvSpPr>
        <p:spPr bwMode="auto">
          <a:xfrm>
            <a:off x="1044555" y="2213495"/>
            <a:ext cx="9034710" cy="8925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defRPr/>
            </a:pPr>
            <a:r>
              <a:rPr lang="fr-CA" altLang="fr-FR" sz="2600" dirty="0">
                <a:latin typeface="+mn-lt"/>
              </a:rPr>
              <a:t>Réalisation par dissipateur actif : transistor de puissance en montage série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32263F5-BFAB-C184-C28B-0865D198D078}"/>
              </a:ext>
            </a:extLst>
          </p:cNvPr>
          <p:cNvSpPr>
            <a:spLocks noGrp="1" noChangeArrowheads="1"/>
          </p:cNvSpPr>
          <p:nvPr>
            <p:ph type="title"/>
          </p:nvPr>
        </p:nvSpPr>
        <p:spPr>
          <a:xfrm>
            <a:off x="1055440" y="608013"/>
            <a:ext cx="9039473"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fr-CA" altLang="fr-FR" sz="4000" dirty="0">
                <a:solidFill>
                  <a:srgbClr val="0070C0"/>
                </a:solidFill>
              </a:rPr>
              <a:t>Exemples de mise en œuvre</a:t>
            </a:r>
          </a:p>
        </p:txBody>
      </p:sp>
      <p:pic>
        <p:nvPicPr>
          <p:cNvPr id="19459" name="Picture 4">
            <a:extLst>
              <a:ext uri="{FF2B5EF4-FFF2-40B4-BE49-F238E27FC236}">
                <a16:creationId xmlns:a16="http://schemas.microsoft.com/office/drawing/2014/main" id="{449BA110-52CF-35DA-3F23-7601505A0B2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55441" y="1988841"/>
            <a:ext cx="4350034" cy="2784774"/>
          </a:xfrm>
          <a:noFill/>
        </p:spPr>
      </p:pic>
      <p:sp>
        <p:nvSpPr>
          <p:cNvPr id="19460" name="Text Box 6">
            <a:extLst>
              <a:ext uri="{FF2B5EF4-FFF2-40B4-BE49-F238E27FC236}">
                <a16:creationId xmlns:a16="http://schemas.microsoft.com/office/drawing/2014/main" id="{8505C473-AC42-3063-D103-AF1DF0368A66}"/>
              </a:ext>
            </a:extLst>
          </p:cNvPr>
          <p:cNvSpPr txBox="1">
            <a:spLocks noChangeArrowheads="1"/>
          </p:cNvSpPr>
          <p:nvPr/>
        </p:nvSpPr>
        <p:spPr bwMode="auto">
          <a:xfrm>
            <a:off x="1991545" y="4876800"/>
            <a:ext cx="32403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fr-CA" altLang="fr-FR" sz="2000" dirty="0">
                <a:latin typeface="Arial" panose="020B0604020202020204" pitchFamily="34" charset="0"/>
              </a:rPr>
              <a:t>Régulateur de base à référence par diode </a:t>
            </a:r>
            <a:r>
              <a:rPr lang="fr-CA" altLang="fr-FR" sz="2000" dirty="0" err="1">
                <a:latin typeface="Arial" panose="020B0604020202020204" pitchFamily="34" charset="0"/>
              </a:rPr>
              <a:t>zener</a:t>
            </a:r>
            <a:endParaRPr lang="fr-CA" altLang="fr-FR" sz="2000" dirty="0">
              <a:latin typeface="Arial" panose="020B0604020202020204" pitchFamily="34" charset="0"/>
            </a:endParaRPr>
          </a:p>
        </p:txBody>
      </p:sp>
      <p:sp>
        <p:nvSpPr>
          <p:cNvPr id="19461" name="Text Box 7">
            <a:extLst>
              <a:ext uri="{FF2B5EF4-FFF2-40B4-BE49-F238E27FC236}">
                <a16:creationId xmlns:a16="http://schemas.microsoft.com/office/drawing/2014/main" id="{9561C649-C019-4B9D-23C3-C9198F41B8A7}"/>
              </a:ext>
            </a:extLst>
          </p:cNvPr>
          <p:cNvSpPr txBox="1">
            <a:spLocks noChangeArrowheads="1"/>
          </p:cNvSpPr>
          <p:nvPr/>
        </p:nvSpPr>
        <p:spPr bwMode="auto">
          <a:xfrm>
            <a:off x="6312024" y="4876800"/>
            <a:ext cx="3049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fr-CA" altLang="fr-FR" sz="2000" dirty="0">
                <a:latin typeface="Arial" panose="020B0604020202020204" pitchFamily="34" charset="0"/>
              </a:rPr>
              <a:t>Version à faible bruit</a:t>
            </a:r>
          </a:p>
        </p:txBody>
      </p:sp>
      <p:pic>
        <p:nvPicPr>
          <p:cNvPr id="19462" name="Picture 10">
            <a:extLst>
              <a:ext uri="{FF2B5EF4-FFF2-40B4-BE49-F238E27FC236}">
                <a16:creationId xmlns:a16="http://schemas.microsoft.com/office/drawing/2014/main" id="{C856FCB3-FD4E-2E33-18E1-1E4D3BCCC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0" y="2359025"/>
            <a:ext cx="4176350"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25C0B188-FF6A-305D-6DE6-FC80A5A62EAB}"/>
              </a:ext>
            </a:extLst>
          </p:cNvPr>
          <p:cNvSpPr/>
          <p:nvPr/>
        </p:nvSpPr>
        <p:spPr>
          <a:xfrm>
            <a:off x="6744072" y="3068960"/>
            <a:ext cx="1152128" cy="1117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a:extLst>
              <a:ext uri="{FF2B5EF4-FFF2-40B4-BE49-F238E27FC236}">
                <a16:creationId xmlns:a16="http://schemas.microsoft.com/office/drawing/2014/main" id="{83BBB438-7E66-D4B3-1EE2-1CD034F894E7}"/>
              </a:ext>
            </a:extLst>
          </p:cNvPr>
          <p:cNvSpPr>
            <a:spLocks noGrp="1" noChangeArrowheads="1"/>
          </p:cNvSpPr>
          <p:nvPr>
            <p:ph type="title"/>
          </p:nvPr>
        </p:nvSpPr>
        <p:spPr>
          <a:xfrm>
            <a:off x="1055440" y="582613"/>
            <a:ext cx="9061698"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fr-CA" altLang="fr-FR" sz="4000" dirty="0">
                <a:solidFill>
                  <a:srgbClr val="0070C0"/>
                </a:solidFill>
              </a:rPr>
              <a:t>Exemples de mise en œuvre</a:t>
            </a:r>
          </a:p>
        </p:txBody>
      </p:sp>
      <p:pic>
        <p:nvPicPr>
          <p:cNvPr id="20483" name="Picture 8">
            <a:extLst>
              <a:ext uri="{FF2B5EF4-FFF2-40B4-BE49-F238E27FC236}">
                <a16:creationId xmlns:a16="http://schemas.microsoft.com/office/drawing/2014/main" id="{8D768F0B-B06F-19FC-3182-B66BC6F3B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2" y="2780928"/>
            <a:ext cx="5107689" cy="151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Text Box 10">
            <a:extLst>
              <a:ext uri="{FF2B5EF4-FFF2-40B4-BE49-F238E27FC236}">
                <a16:creationId xmlns:a16="http://schemas.microsoft.com/office/drawing/2014/main" id="{A4AA5830-931C-9D64-D861-505550B0702E}"/>
              </a:ext>
            </a:extLst>
          </p:cNvPr>
          <p:cNvSpPr txBox="1">
            <a:spLocks noChangeArrowheads="1"/>
          </p:cNvSpPr>
          <p:nvPr/>
        </p:nvSpPr>
        <p:spPr bwMode="auto">
          <a:xfrm>
            <a:off x="2019300" y="4519541"/>
            <a:ext cx="3479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fr-CA" altLang="fr-FR" sz="2000" dirty="0">
                <a:latin typeface="Arial" panose="020B0604020202020204" pitchFamily="34" charset="0"/>
              </a:rPr>
              <a:t>Circuit à meilleure régulation</a:t>
            </a:r>
          </a:p>
        </p:txBody>
      </p:sp>
      <p:sp>
        <p:nvSpPr>
          <p:cNvPr id="20486" name="Text Box 11">
            <a:extLst>
              <a:ext uri="{FF2B5EF4-FFF2-40B4-BE49-F238E27FC236}">
                <a16:creationId xmlns:a16="http://schemas.microsoft.com/office/drawing/2014/main" id="{3DC310B9-24BA-37E3-EBA4-18B90311C501}"/>
              </a:ext>
            </a:extLst>
          </p:cNvPr>
          <p:cNvSpPr txBox="1">
            <a:spLocks noChangeArrowheads="1"/>
          </p:cNvSpPr>
          <p:nvPr/>
        </p:nvSpPr>
        <p:spPr bwMode="auto">
          <a:xfrm>
            <a:off x="6456364" y="4578673"/>
            <a:ext cx="45361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fr-CA" altLang="fr-FR" sz="2000" dirty="0">
                <a:latin typeface="Arial" panose="020B0604020202020204" pitchFamily="34" charset="0"/>
              </a:rPr>
              <a:t>Alimentation avec régulateur intégré</a:t>
            </a:r>
          </a:p>
        </p:txBody>
      </p:sp>
      <p:sp>
        <p:nvSpPr>
          <p:cNvPr id="20487" name="Rectangle 12">
            <a:extLst>
              <a:ext uri="{FF2B5EF4-FFF2-40B4-BE49-F238E27FC236}">
                <a16:creationId xmlns:a16="http://schemas.microsoft.com/office/drawing/2014/main" id="{EEDA84FF-6B4F-BC1D-3A0D-50382A96CF83}"/>
              </a:ext>
            </a:extLst>
          </p:cNvPr>
          <p:cNvSpPr>
            <a:spLocks noChangeArrowheads="1"/>
          </p:cNvSpPr>
          <p:nvPr/>
        </p:nvSpPr>
        <p:spPr bwMode="auto">
          <a:xfrm>
            <a:off x="1487488" y="5449860"/>
            <a:ext cx="98181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fr-CA" altLang="fr-FR" sz="2000" i="1" dirty="0">
                <a:latin typeface="Times New Roman" panose="02020603050405020304" pitchFamily="18" charset="0"/>
                <a:cs typeface="Times New Roman" panose="02020603050405020304" pitchFamily="18" charset="0"/>
              </a:rPr>
              <a:t>Peut-on améliorer </a:t>
            </a:r>
            <a:r>
              <a:rPr lang="fr-CA" altLang="fr-FR" sz="2000" i="1" dirty="0">
                <a:latin typeface="Times New Roman" panose="02020603050405020304" pitchFamily="18" charset="0"/>
                <a:cs typeface="Times New Roman" panose="02020603050405020304" pitchFamily="18" charset="0"/>
                <a:sym typeface="Symbol" panose="05050102010706020507" pitchFamily="18" charset="2"/>
              </a:rPr>
              <a:t></a:t>
            </a:r>
            <a:r>
              <a:rPr lang="fr-CA" altLang="fr-FR" sz="2000" i="1" dirty="0">
                <a:latin typeface="Times New Roman" panose="02020603050405020304" pitchFamily="18" charset="0"/>
                <a:cs typeface="Times New Roman" panose="02020603050405020304" pitchFamily="18" charset="0"/>
              </a:rPr>
              <a:t> en effectuant une conversion de puissance au lieu de tension ou courant ?</a:t>
            </a:r>
          </a:p>
        </p:txBody>
      </p:sp>
      <p:grpSp>
        <p:nvGrpSpPr>
          <p:cNvPr id="3" name="Groupe 2">
            <a:extLst>
              <a:ext uri="{FF2B5EF4-FFF2-40B4-BE49-F238E27FC236}">
                <a16:creationId xmlns:a16="http://schemas.microsoft.com/office/drawing/2014/main" id="{417EDF9D-0674-44C1-4F54-DA5E3DC818CF}"/>
              </a:ext>
            </a:extLst>
          </p:cNvPr>
          <p:cNvGrpSpPr>
            <a:grpSpLocks noChangeAspect="1"/>
          </p:cNvGrpSpPr>
          <p:nvPr/>
        </p:nvGrpSpPr>
        <p:grpSpPr>
          <a:xfrm>
            <a:off x="1177977" y="2132856"/>
            <a:ext cx="4517973" cy="2353419"/>
            <a:chOff x="1822450" y="2468563"/>
            <a:chExt cx="3873500" cy="2017712"/>
          </a:xfrm>
        </p:grpSpPr>
        <p:pic>
          <p:nvPicPr>
            <p:cNvPr id="20484" name="Picture 9">
              <a:extLst>
                <a:ext uri="{FF2B5EF4-FFF2-40B4-BE49-F238E27FC236}">
                  <a16:creationId xmlns:a16="http://schemas.microsoft.com/office/drawing/2014/main" id="{879BF8FB-F803-E802-403C-C11AE11A81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450" y="2468563"/>
              <a:ext cx="3873500"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5E69C97D-3C22-7D95-59A5-A5DC9489B203}"/>
                </a:ext>
              </a:extLst>
            </p:cNvPr>
            <p:cNvSpPr/>
            <p:nvPr/>
          </p:nvSpPr>
          <p:spPr>
            <a:xfrm>
              <a:off x="2686050" y="2625725"/>
              <a:ext cx="1295400" cy="11176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5B988D03-9FF6-40CC-14AE-3443E04CAB79}"/>
              </a:ext>
            </a:extLst>
          </p:cNvPr>
          <p:cNvSpPr>
            <a:spLocks noChangeArrowheads="1"/>
          </p:cNvSpPr>
          <p:nvPr/>
        </p:nvSpPr>
        <p:spPr bwMode="auto">
          <a:xfrm>
            <a:off x="1054994" y="770995"/>
            <a:ext cx="97930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fr-CA" altLang="fr-FR" sz="4000" dirty="0">
                <a:solidFill>
                  <a:srgbClr val="0070C0"/>
                </a:solidFill>
                <a:latin typeface="+mj-lt"/>
                <a:ea typeface="+mj-ea"/>
                <a:cs typeface="+mj-cs"/>
              </a:rPr>
              <a:t>Utilisation d’un commutateur PSDC</a:t>
            </a:r>
          </a:p>
        </p:txBody>
      </p:sp>
      <p:sp>
        <p:nvSpPr>
          <p:cNvPr id="20486" name="Rectangle 6">
            <a:extLst>
              <a:ext uri="{FF2B5EF4-FFF2-40B4-BE49-F238E27FC236}">
                <a16:creationId xmlns:a16="http://schemas.microsoft.com/office/drawing/2014/main" id="{AFDA6008-9263-A619-8785-24D1A95C2CF9}"/>
              </a:ext>
            </a:extLst>
          </p:cNvPr>
          <p:cNvSpPr>
            <a:spLocks noRot="1" noChangeAspect="1" noMove="1" noResize="1" noEditPoints="1" noAdjustHandles="1" noChangeArrowheads="1" noChangeShapeType="1" noTextEdit="1"/>
          </p:cNvSpPr>
          <p:nvPr/>
        </p:nvSpPr>
        <p:spPr bwMode="auto">
          <a:xfrm>
            <a:off x="2812232" y="5543000"/>
            <a:ext cx="7768028" cy="438069"/>
          </a:xfrm>
          <a:prstGeom prst="rect">
            <a:avLst/>
          </a:prstGeom>
          <a:blipFill rotWithShape="0">
            <a:blip r:embed="rId3"/>
            <a:stretch>
              <a:fillRect l="-471" b="-15278"/>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fr-CA">
                <a:noFill/>
              </a:rPr>
              <a:t> </a:t>
            </a:r>
          </a:p>
        </p:txBody>
      </p:sp>
      <p:sp>
        <p:nvSpPr>
          <p:cNvPr id="2" name="Rectangle 1">
            <a:extLst>
              <a:ext uri="{FF2B5EF4-FFF2-40B4-BE49-F238E27FC236}">
                <a16:creationId xmlns:a16="http://schemas.microsoft.com/office/drawing/2014/main" id="{EBEF0C3B-8B36-F66B-E335-8E45419A2973}"/>
              </a:ext>
            </a:extLst>
          </p:cNvPr>
          <p:cNvSpPr/>
          <p:nvPr/>
        </p:nvSpPr>
        <p:spPr>
          <a:xfrm>
            <a:off x="1054994" y="6100275"/>
            <a:ext cx="2242922" cy="255326"/>
          </a:xfrm>
          <a:prstGeom prst="rect">
            <a:avLst/>
          </a:prstGeom>
        </p:spPr>
        <p:txBody>
          <a:bodyPr wrap="none">
            <a:spAutoFit/>
          </a:bodyPr>
          <a:lstStyle/>
          <a:p>
            <a:pPr eaLnBrk="1" hangingPunct="1">
              <a:defRPr/>
            </a:pPr>
            <a:r>
              <a:rPr lang="fr-CA" altLang="fr-FR" sz="1059" dirty="0">
                <a:solidFill>
                  <a:schemeClr val="tx1">
                    <a:lumMod val="50000"/>
                    <a:lumOff val="50000"/>
                  </a:schemeClr>
                </a:solidFill>
              </a:rPr>
              <a:t>PSDC : pôle simple, double circuit</a:t>
            </a:r>
          </a:p>
        </p:txBody>
      </p:sp>
      <p:sp>
        <p:nvSpPr>
          <p:cNvPr id="11" name="Rectangle 6">
            <a:extLst>
              <a:ext uri="{FF2B5EF4-FFF2-40B4-BE49-F238E27FC236}">
                <a16:creationId xmlns:a16="http://schemas.microsoft.com/office/drawing/2014/main" id="{6A5CB342-804F-D53F-F206-DE94827DC157}"/>
              </a:ext>
            </a:extLst>
          </p:cNvPr>
          <p:cNvSpPr>
            <a:spLocks noRot="1" noChangeAspect="1" noMove="1" noResize="1" noEditPoints="1" noAdjustHandles="1" noChangeArrowheads="1" noChangeShapeType="1" noTextEdit="1"/>
          </p:cNvSpPr>
          <p:nvPr/>
        </p:nvSpPr>
        <p:spPr bwMode="auto">
          <a:xfrm>
            <a:off x="7130719" y="5964150"/>
            <a:ext cx="3349956" cy="444417"/>
          </a:xfrm>
          <a:prstGeom prst="rect">
            <a:avLst/>
          </a:prstGeom>
          <a:blipFill rotWithShape="0">
            <a:blip r:embed="rId4"/>
            <a:stretch>
              <a:fillRect l="-2004" r="-911" b="-24658"/>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fr-CA">
                <a:noFill/>
              </a:rPr>
              <a:t> </a:t>
            </a:r>
          </a:p>
        </p:txBody>
      </p:sp>
      <p:grpSp>
        <p:nvGrpSpPr>
          <p:cNvPr id="3" name="Groupe 2">
            <a:extLst>
              <a:ext uri="{FF2B5EF4-FFF2-40B4-BE49-F238E27FC236}">
                <a16:creationId xmlns:a16="http://schemas.microsoft.com/office/drawing/2014/main" id="{815D2B8B-85E0-F1B6-E272-DFAFFAA4C63D}"/>
              </a:ext>
            </a:extLst>
          </p:cNvPr>
          <p:cNvGrpSpPr>
            <a:grpSpLocks noChangeAspect="1"/>
          </p:cNvGrpSpPr>
          <p:nvPr/>
        </p:nvGrpSpPr>
        <p:grpSpPr>
          <a:xfrm>
            <a:off x="1447883" y="1916833"/>
            <a:ext cx="9032793" cy="3696568"/>
            <a:chOff x="2679700" y="2420939"/>
            <a:chExt cx="7800976" cy="3192461"/>
          </a:xfrm>
        </p:grpSpPr>
        <p:pic>
          <p:nvPicPr>
            <p:cNvPr id="21506" name="Picture 2">
              <a:extLst>
                <a:ext uri="{FF2B5EF4-FFF2-40B4-BE49-F238E27FC236}">
                  <a16:creationId xmlns:a16="http://schemas.microsoft.com/office/drawing/2014/main" id="{D1024F30-1A14-139C-4674-1615792987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9752" b="14249"/>
            <a:stretch>
              <a:fillRect/>
            </a:stretch>
          </p:blipFill>
          <p:spPr bwMode="auto">
            <a:xfrm>
              <a:off x="2679700" y="2420939"/>
              <a:ext cx="6656388"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D529856A-9DC7-E291-F594-DB7971829E61}"/>
                </a:ext>
              </a:extLst>
            </p:cNvPr>
            <p:cNvSpPr/>
            <p:nvPr/>
          </p:nvSpPr>
          <p:spPr>
            <a:xfrm>
              <a:off x="8383589" y="2663825"/>
              <a:ext cx="2097087" cy="1277938"/>
            </a:xfrm>
            <a:prstGeom prst="rect">
              <a:avLst/>
            </a:prstGeom>
          </p:spPr>
          <p:txBody>
            <a:bodyPr>
              <a:spAutoFit/>
            </a:bodyPr>
            <a:lstStyle/>
            <a:p>
              <a:pPr marL="236737" indent="-236737" defTabSz="236737" eaLnBrk="1" hangingPunct="1">
                <a:spcAft>
                  <a:spcPts val="265"/>
                </a:spcAft>
                <a:tabLst>
                  <a:tab pos="236737" algn="l"/>
                </a:tabLst>
                <a:defRPr/>
              </a:pPr>
              <a:r>
                <a:rPr lang="fr-CA" altLang="fr-FR" sz="1200" i="1" dirty="0">
                  <a:solidFill>
                    <a:schemeClr val="tx1">
                      <a:lumMod val="50000"/>
                      <a:lumOff val="50000"/>
                    </a:schemeClr>
                  </a:solidFill>
                  <a:latin typeface="Calibri" panose="020F0502020204030204" pitchFamily="34" charset="0"/>
                </a:rPr>
                <a:t>D</a:t>
              </a:r>
              <a:r>
                <a:rPr lang="fr-CA" altLang="fr-FR" sz="1200" dirty="0">
                  <a:solidFill>
                    <a:schemeClr val="tx1">
                      <a:lumMod val="50000"/>
                      <a:lumOff val="50000"/>
                    </a:schemeClr>
                  </a:solidFill>
                  <a:latin typeface="Calibri" panose="020F0502020204030204" pitchFamily="34" charset="0"/>
                </a:rPr>
                <a:t> : cycle de travail du commutateur (</a:t>
              </a:r>
              <a:r>
                <a:rPr lang="fr-CA" altLang="fr-FR" sz="1200" dirty="0" err="1">
                  <a:solidFill>
                    <a:schemeClr val="tx1">
                      <a:lumMod val="50000"/>
                      <a:lumOff val="50000"/>
                    </a:schemeClr>
                  </a:solidFill>
                  <a:latin typeface="Calibri" panose="020F0502020204030204" pitchFamily="34" charset="0"/>
                </a:rPr>
                <a:t>duty</a:t>
              </a:r>
              <a:r>
                <a:rPr lang="fr-CA" altLang="fr-FR" sz="1200" dirty="0">
                  <a:solidFill>
                    <a:schemeClr val="tx1">
                      <a:lumMod val="50000"/>
                      <a:lumOff val="50000"/>
                    </a:schemeClr>
                  </a:solidFill>
                  <a:latin typeface="Calibri" panose="020F0502020204030204" pitchFamily="34" charset="0"/>
                </a:rPr>
                <a:t> cycle)    0 </a:t>
              </a:r>
              <a:r>
                <a:rPr lang="fr-CA" altLang="fr-FR" sz="1200" dirty="0">
                  <a:solidFill>
                    <a:schemeClr val="tx1">
                      <a:lumMod val="50000"/>
                      <a:lumOff val="50000"/>
                    </a:schemeClr>
                  </a:solidFill>
                  <a:latin typeface="Calibri" panose="020F0502020204030204" pitchFamily="34" charset="0"/>
                  <a:sym typeface="Symbol" panose="05050102010706020507" pitchFamily="18" charset="2"/>
                </a:rPr>
                <a:t> D  1</a:t>
              </a:r>
            </a:p>
            <a:p>
              <a:pPr marL="236737" indent="-236737" defTabSz="236737" eaLnBrk="1" hangingPunct="1">
                <a:spcAft>
                  <a:spcPts val="265"/>
                </a:spcAft>
                <a:tabLst>
                  <a:tab pos="236737" algn="l"/>
                </a:tabLst>
                <a:defRPr/>
              </a:pPr>
              <a:r>
                <a:rPr lang="en-CA" altLang="fr-FR" sz="1200" i="1" dirty="0" err="1">
                  <a:solidFill>
                    <a:schemeClr val="tx1">
                      <a:lumMod val="50000"/>
                      <a:lumOff val="50000"/>
                    </a:schemeClr>
                  </a:solidFill>
                  <a:latin typeface="Calibri" panose="020F0502020204030204" pitchFamily="34" charset="0"/>
                  <a:sym typeface="Symbol" panose="05050102010706020507" pitchFamily="18" charset="2"/>
                </a:rPr>
                <a:t>T</a:t>
              </a:r>
              <a:r>
                <a:rPr lang="en-CA" altLang="fr-FR" sz="1200" i="1" baseline="-25000" dirty="0" err="1">
                  <a:solidFill>
                    <a:schemeClr val="tx1">
                      <a:lumMod val="50000"/>
                      <a:lumOff val="50000"/>
                    </a:schemeClr>
                  </a:solidFill>
                  <a:latin typeface="Calibri" panose="020F0502020204030204" pitchFamily="34" charset="0"/>
                  <a:sym typeface="Symbol" panose="05050102010706020507" pitchFamily="18" charset="2"/>
                </a:rPr>
                <a:t>s</a:t>
              </a:r>
              <a:r>
                <a:rPr lang="en-CA" altLang="fr-FR" sz="1200" dirty="0">
                  <a:solidFill>
                    <a:schemeClr val="tx1">
                      <a:lumMod val="50000"/>
                      <a:lumOff val="50000"/>
                    </a:schemeClr>
                  </a:solidFill>
                  <a:latin typeface="Calibri" panose="020F0502020204030204" pitchFamily="34" charset="0"/>
                  <a:sym typeface="Symbol" panose="05050102010706020507" pitchFamily="18" charset="2"/>
                </a:rPr>
                <a:t> : </a:t>
              </a:r>
              <a:r>
                <a:rPr lang="en-CA" altLang="fr-FR" sz="1200" dirty="0" err="1">
                  <a:solidFill>
                    <a:schemeClr val="tx1">
                      <a:lumMod val="50000"/>
                      <a:lumOff val="50000"/>
                    </a:schemeClr>
                  </a:solidFill>
                  <a:latin typeface="Calibri" panose="020F0502020204030204" pitchFamily="34" charset="0"/>
                  <a:sym typeface="Symbol" panose="05050102010706020507" pitchFamily="18" charset="2"/>
                </a:rPr>
                <a:t>période</a:t>
              </a:r>
              <a:r>
                <a:rPr lang="en-CA" altLang="fr-FR" sz="1200" dirty="0">
                  <a:solidFill>
                    <a:schemeClr val="tx1">
                      <a:lumMod val="50000"/>
                      <a:lumOff val="50000"/>
                    </a:schemeClr>
                  </a:solidFill>
                  <a:latin typeface="Calibri" panose="020F0502020204030204" pitchFamily="34" charset="0"/>
                  <a:sym typeface="Symbol" panose="05050102010706020507" pitchFamily="18" charset="2"/>
                </a:rPr>
                <a:t> de commutation</a:t>
              </a:r>
            </a:p>
            <a:p>
              <a:pPr marL="236737" indent="-236737" defTabSz="236737" eaLnBrk="1" hangingPunct="1">
                <a:spcAft>
                  <a:spcPts val="265"/>
                </a:spcAft>
                <a:tabLst>
                  <a:tab pos="236737" algn="l"/>
                </a:tabLst>
                <a:defRPr/>
              </a:pPr>
              <a:r>
                <a:rPr lang="en-CA" altLang="fr-FR" sz="1200" i="1" dirty="0">
                  <a:solidFill>
                    <a:schemeClr val="tx1">
                      <a:lumMod val="50000"/>
                      <a:lumOff val="50000"/>
                    </a:schemeClr>
                  </a:solidFill>
                  <a:latin typeface="Calibri" panose="020F0502020204030204" pitchFamily="34" charset="0"/>
                  <a:sym typeface="Symbol" panose="05050102010706020507" pitchFamily="18" charset="2"/>
                </a:rPr>
                <a:t>f</a:t>
              </a:r>
              <a:r>
                <a:rPr lang="en-CA" altLang="fr-FR" sz="1200" i="1" baseline="-25000" dirty="0">
                  <a:solidFill>
                    <a:schemeClr val="tx1">
                      <a:lumMod val="50000"/>
                      <a:lumOff val="50000"/>
                    </a:schemeClr>
                  </a:solidFill>
                  <a:latin typeface="Calibri" panose="020F0502020204030204" pitchFamily="34" charset="0"/>
                  <a:sym typeface="Symbol" panose="05050102010706020507" pitchFamily="18" charset="2"/>
                </a:rPr>
                <a:t>s</a:t>
              </a:r>
              <a:r>
                <a:rPr lang="en-CA" altLang="fr-FR" sz="1200" dirty="0">
                  <a:solidFill>
                    <a:schemeClr val="tx1">
                      <a:lumMod val="50000"/>
                      <a:lumOff val="50000"/>
                    </a:schemeClr>
                  </a:solidFill>
                  <a:latin typeface="Calibri" panose="020F0502020204030204" pitchFamily="34" charset="0"/>
                  <a:sym typeface="Symbol" panose="05050102010706020507" pitchFamily="18" charset="2"/>
                </a:rPr>
                <a:t> : </a:t>
              </a:r>
              <a:r>
                <a:rPr lang="en-CA" altLang="fr-FR" sz="1200" dirty="0" err="1">
                  <a:solidFill>
                    <a:schemeClr val="tx1">
                      <a:lumMod val="50000"/>
                      <a:lumOff val="50000"/>
                    </a:schemeClr>
                  </a:solidFill>
                  <a:latin typeface="Calibri" panose="020F0502020204030204" pitchFamily="34" charset="0"/>
                  <a:sym typeface="Symbol" panose="05050102010706020507" pitchFamily="18" charset="2"/>
                </a:rPr>
                <a:t>fréquence</a:t>
              </a:r>
              <a:r>
                <a:rPr lang="en-CA" altLang="fr-FR" sz="1200" dirty="0">
                  <a:solidFill>
                    <a:schemeClr val="tx1">
                      <a:lumMod val="50000"/>
                      <a:lumOff val="50000"/>
                    </a:schemeClr>
                  </a:solidFill>
                  <a:latin typeface="Calibri" panose="020F0502020204030204" pitchFamily="34" charset="0"/>
                  <a:sym typeface="Symbol" panose="05050102010706020507" pitchFamily="18" charset="2"/>
                </a:rPr>
                <a:t> de commutation (1/</a:t>
              </a:r>
              <a:r>
                <a:rPr lang="en-CA" altLang="fr-FR" sz="1200" i="1" dirty="0">
                  <a:solidFill>
                    <a:schemeClr val="tx1">
                      <a:lumMod val="50000"/>
                      <a:lumOff val="50000"/>
                    </a:schemeClr>
                  </a:solidFill>
                  <a:latin typeface="Calibri" panose="020F0502020204030204" pitchFamily="34" charset="0"/>
                  <a:sym typeface="Symbol" panose="05050102010706020507" pitchFamily="18" charset="2"/>
                </a:rPr>
                <a:t> </a:t>
              </a:r>
              <a:r>
                <a:rPr lang="en-CA" altLang="fr-FR" sz="1200" i="1" dirty="0" err="1">
                  <a:solidFill>
                    <a:schemeClr val="tx1">
                      <a:lumMod val="50000"/>
                      <a:lumOff val="50000"/>
                    </a:schemeClr>
                  </a:solidFill>
                  <a:latin typeface="Calibri" panose="020F0502020204030204" pitchFamily="34" charset="0"/>
                  <a:sym typeface="Symbol" panose="05050102010706020507" pitchFamily="18" charset="2"/>
                </a:rPr>
                <a:t>T</a:t>
              </a:r>
              <a:r>
                <a:rPr lang="en-CA" altLang="fr-FR" sz="1200" i="1" baseline="-25000" dirty="0" err="1">
                  <a:solidFill>
                    <a:schemeClr val="tx1">
                      <a:lumMod val="50000"/>
                      <a:lumOff val="50000"/>
                    </a:schemeClr>
                  </a:solidFill>
                  <a:latin typeface="Calibri" panose="020F0502020204030204" pitchFamily="34" charset="0"/>
                  <a:sym typeface="Symbol" panose="05050102010706020507" pitchFamily="18" charset="2"/>
                </a:rPr>
                <a:t>s</a:t>
              </a:r>
              <a:r>
                <a:rPr lang="en-CA" altLang="fr-FR" sz="1200" dirty="0">
                  <a:solidFill>
                    <a:schemeClr val="tx1">
                      <a:lumMod val="50000"/>
                      <a:lumOff val="50000"/>
                    </a:schemeClr>
                  </a:solidFill>
                  <a:latin typeface="Calibri" panose="020F0502020204030204" pitchFamily="34" charset="0"/>
                  <a:sym typeface="Symbol" panose="05050102010706020507" pitchFamily="18" charset="2"/>
                </a:rPr>
                <a:t>)</a:t>
              </a:r>
              <a:endParaRPr lang="fr-CA" altLang="fr-FR" sz="1200" dirty="0">
                <a:solidFill>
                  <a:schemeClr val="tx1">
                    <a:lumMod val="50000"/>
                    <a:lumOff val="50000"/>
                  </a:schemeClr>
                </a:solidFill>
                <a:latin typeface="Calibri" panose="020F0502020204030204" pitchFamily="34" charset="0"/>
              </a:endParaRPr>
            </a:p>
          </p:txBody>
        </p:sp>
        <p:pic>
          <p:nvPicPr>
            <p:cNvPr id="21513" name="Picture 9">
              <a:extLst>
                <a:ext uri="{FF2B5EF4-FFF2-40B4-BE49-F238E27FC236}">
                  <a16:creationId xmlns:a16="http://schemas.microsoft.com/office/drawing/2014/main" id="{65171D1F-1F69-8B21-D769-AD72AB0817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3362" t="66693" r="47496" b="19717"/>
            <a:stretch>
              <a:fillRect/>
            </a:stretch>
          </p:blipFill>
          <p:spPr bwMode="auto">
            <a:xfrm>
              <a:off x="7812089" y="4256088"/>
              <a:ext cx="2605087"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4" name="Rectangle 12">
              <a:extLst>
                <a:ext uri="{FF2B5EF4-FFF2-40B4-BE49-F238E27FC236}">
                  <a16:creationId xmlns:a16="http://schemas.microsoft.com/office/drawing/2014/main" id="{AD18CB19-134F-F859-B485-2FC5610ED236}"/>
                </a:ext>
              </a:extLst>
            </p:cNvPr>
            <p:cNvSpPr>
              <a:spLocks noChangeArrowheads="1"/>
            </p:cNvSpPr>
            <p:nvPr/>
          </p:nvSpPr>
          <p:spPr bwMode="auto">
            <a:xfrm>
              <a:off x="7804151" y="4327525"/>
              <a:ext cx="2676525" cy="255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CA" altLang="fr-FR" sz="1059"/>
                <a:t>Composante DC de </a:t>
              </a:r>
              <a:r>
                <a:rPr lang="fr-CA" altLang="fr-FR" sz="1059" i="1">
                  <a:latin typeface="Times New Roman" panose="02020603050405020304" pitchFamily="18" charset="0"/>
                  <a:cs typeface="Times New Roman" panose="02020603050405020304" pitchFamily="18" charset="0"/>
                </a:rPr>
                <a:t>v</a:t>
              </a:r>
              <a:r>
                <a:rPr lang="fr-CA" altLang="fr-FR" sz="1059" i="1" baseline="-25000">
                  <a:latin typeface="Times New Roman" panose="02020603050405020304" pitchFamily="18" charset="0"/>
                  <a:cs typeface="Times New Roman" panose="02020603050405020304" pitchFamily="18" charset="0"/>
                </a:rPr>
                <a:t>s</a:t>
              </a:r>
              <a:r>
                <a:rPr lang="fr-CA" altLang="fr-FR" sz="1059"/>
                <a:t>(</a:t>
              </a:r>
              <a:r>
                <a:rPr lang="fr-CA" altLang="fr-FR" sz="1059" i="1">
                  <a:latin typeface="Times New Roman" panose="02020603050405020304" pitchFamily="18" charset="0"/>
                  <a:cs typeface="Times New Roman" panose="02020603050405020304" pitchFamily="18" charset="0"/>
                </a:rPr>
                <a:t>t</a:t>
              </a:r>
              <a:r>
                <a:rPr lang="fr-CA" altLang="fr-FR" sz="1059"/>
                <a:t>) = valeur moyenne : </a:t>
              </a:r>
            </a:p>
          </p:txBody>
        </p:sp>
        <p:cxnSp>
          <p:nvCxnSpPr>
            <p:cNvPr id="4" name="Connecteur droit avec flèche 3">
              <a:extLst>
                <a:ext uri="{FF2B5EF4-FFF2-40B4-BE49-F238E27FC236}">
                  <a16:creationId xmlns:a16="http://schemas.microsoft.com/office/drawing/2014/main" id="{7B2E8A58-10D5-E0A8-AC41-C36F87854290}"/>
                </a:ext>
              </a:extLst>
            </p:cNvPr>
            <p:cNvCxnSpPr/>
            <p:nvPr/>
          </p:nvCxnSpPr>
          <p:spPr>
            <a:xfrm>
              <a:off x="5232400" y="5373688"/>
              <a:ext cx="1727200" cy="0"/>
            </a:xfrm>
            <a:prstGeom prst="straightConnector1">
              <a:avLst/>
            </a:prstGeom>
            <a:ln>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651DEF15-3E9A-E938-0C1C-B41553AC7F8B}"/>
                </a:ext>
              </a:extLst>
            </p:cNvPr>
            <p:cNvSpPr txBox="1"/>
            <p:nvPr/>
          </p:nvSpPr>
          <p:spPr>
            <a:xfrm>
              <a:off x="5951538" y="5359400"/>
              <a:ext cx="360362" cy="254000"/>
            </a:xfrm>
            <a:prstGeom prst="rect">
              <a:avLst/>
            </a:prstGeom>
            <a:noFill/>
          </p:spPr>
          <p:txBody>
            <a:bodyPr>
              <a:spAutoFit/>
            </a:bodyPr>
            <a:lstStyle/>
            <a:p>
              <a:pPr>
                <a:defRPr/>
              </a:pPr>
              <a:r>
                <a:rPr lang="fr-CA" sz="1050" i="1" dirty="0" err="1">
                  <a:latin typeface="Times New Roman" panose="02020603050405020304" pitchFamily="18" charset="0"/>
                  <a:cs typeface="Times New Roman" panose="02020603050405020304" pitchFamily="18" charset="0"/>
                </a:rPr>
                <a:t>T</a:t>
              </a:r>
              <a:r>
                <a:rPr lang="fr-CA" sz="1050" i="1" baseline="-25000" dirty="0" err="1">
                  <a:latin typeface="Times New Roman" panose="02020603050405020304" pitchFamily="18" charset="0"/>
                  <a:cs typeface="Times New Roman" panose="02020603050405020304" pitchFamily="18" charset="0"/>
                </a:rPr>
                <a:t>s</a:t>
              </a:r>
              <a:endParaRPr lang="fr-CA" sz="1050" i="1" baseline="-25000" dirty="0">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a:extLst>
              <a:ext uri="{FF2B5EF4-FFF2-40B4-BE49-F238E27FC236}">
                <a16:creationId xmlns:a16="http://schemas.microsoft.com/office/drawing/2014/main" id="{0E789CBA-0C02-A089-B8A0-E3F7C681383C}"/>
              </a:ext>
            </a:extLst>
          </p:cNvPr>
          <p:cNvSpPr>
            <a:spLocks noChangeArrowheads="1"/>
          </p:cNvSpPr>
          <p:nvPr/>
        </p:nvSpPr>
        <p:spPr bwMode="auto">
          <a:xfrm>
            <a:off x="1055440" y="962025"/>
            <a:ext cx="906328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fr-CA" altLang="fr-FR" sz="4000" dirty="0">
                <a:solidFill>
                  <a:srgbClr val="0070C0"/>
                </a:solidFill>
                <a:latin typeface="+mj-lt"/>
                <a:ea typeface="+mj-ea"/>
                <a:cs typeface="+mj-cs"/>
              </a:rPr>
              <a:t>Ajout d’un filtre à la sortie (pas de R!)</a:t>
            </a:r>
          </a:p>
        </p:txBody>
      </p:sp>
      <p:grpSp>
        <p:nvGrpSpPr>
          <p:cNvPr id="23555" name="Groupe 2">
            <a:extLst>
              <a:ext uri="{FF2B5EF4-FFF2-40B4-BE49-F238E27FC236}">
                <a16:creationId xmlns:a16="http://schemas.microsoft.com/office/drawing/2014/main" id="{BD1F027C-6618-889F-178B-3562C5609277}"/>
              </a:ext>
            </a:extLst>
          </p:cNvPr>
          <p:cNvGrpSpPr>
            <a:grpSpLocks/>
          </p:cNvGrpSpPr>
          <p:nvPr/>
        </p:nvGrpSpPr>
        <p:grpSpPr bwMode="auto">
          <a:xfrm>
            <a:off x="2767014" y="2997200"/>
            <a:ext cx="6657975" cy="1595438"/>
            <a:chOff x="1243012" y="2946494"/>
            <a:chExt cx="6657975" cy="1595976"/>
          </a:xfrm>
        </p:grpSpPr>
        <p:pic>
          <p:nvPicPr>
            <p:cNvPr id="23559" name="Picture 2">
              <a:extLst>
                <a:ext uri="{FF2B5EF4-FFF2-40B4-BE49-F238E27FC236}">
                  <a16:creationId xmlns:a16="http://schemas.microsoft.com/office/drawing/2014/main" id="{76ADF50A-3EBB-7031-0D92-5ADD05CFD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 t="41277" r="168" b="27695"/>
            <a:stretch>
              <a:fillRect/>
            </a:stretch>
          </p:blipFill>
          <p:spPr bwMode="auto">
            <a:xfrm>
              <a:off x="1243012" y="2946494"/>
              <a:ext cx="6657975" cy="15959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3560" name="Rectangle 1">
              <a:extLst>
                <a:ext uri="{FF2B5EF4-FFF2-40B4-BE49-F238E27FC236}">
                  <a16:creationId xmlns:a16="http://schemas.microsoft.com/office/drawing/2014/main" id="{9EA54CCF-5EE7-327A-926A-23BF8CED8B25}"/>
                </a:ext>
              </a:extLst>
            </p:cNvPr>
            <p:cNvSpPr>
              <a:spLocks noChangeArrowheads="1"/>
            </p:cNvSpPr>
            <p:nvPr/>
          </p:nvSpPr>
          <p:spPr bwMode="auto">
            <a:xfrm>
              <a:off x="6156176" y="3529979"/>
              <a:ext cx="883575"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CA" altLang="fr-FR" sz="1600" i="1">
                  <a:latin typeface="Times New Roman" panose="02020603050405020304" pitchFamily="18" charset="0"/>
                  <a:cs typeface="Times New Roman" panose="02020603050405020304" pitchFamily="18" charset="0"/>
                </a:rPr>
                <a:t>v(t)</a:t>
              </a:r>
              <a:r>
                <a:rPr lang="fr-CA" altLang="fr-FR" sz="1600">
                  <a:latin typeface="Times New Roman" panose="02020603050405020304" pitchFamily="18" charset="0"/>
                  <a:cs typeface="Times New Roman" panose="02020603050405020304" pitchFamily="18" charset="0"/>
                </a:rPr>
                <a:t> &lt; </a:t>
              </a:r>
              <a:r>
                <a:rPr lang="fr-CA" altLang="fr-FR" sz="1600" i="1">
                  <a:latin typeface="Times New Roman" panose="02020603050405020304" pitchFamily="18" charset="0"/>
                  <a:cs typeface="Times New Roman" panose="02020603050405020304" pitchFamily="18" charset="0"/>
                </a:rPr>
                <a:t>V</a:t>
              </a:r>
              <a:r>
                <a:rPr lang="fr-CA" altLang="fr-FR" sz="1600" baseline="-25000">
                  <a:latin typeface="Times New Roman" panose="02020603050405020304" pitchFamily="18" charset="0"/>
                  <a:cs typeface="Times New Roman" panose="02020603050405020304" pitchFamily="18" charset="0"/>
                </a:rPr>
                <a:t>g</a:t>
              </a:r>
              <a:endParaRPr lang="fr-CA" altLang="fr-FR" sz="160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020C1722-2233-7862-4D59-89282AEF9B13}"/>
                </a:ext>
              </a:extLst>
            </p:cNvPr>
            <p:cNvSpPr/>
            <p:nvPr/>
          </p:nvSpPr>
          <p:spPr>
            <a:xfrm>
              <a:off x="4535487" y="2986195"/>
              <a:ext cx="1168400" cy="1260900"/>
            </a:xfrm>
            <a:prstGeom prst="rect">
              <a:avLst/>
            </a:prstGeom>
            <a:solidFill>
              <a:srgbClr val="4F81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grpSp>
      <p:sp>
        <p:nvSpPr>
          <p:cNvPr id="10" name="Rectangle 8">
            <a:extLst>
              <a:ext uri="{FF2B5EF4-FFF2-40B4-BE49-F238E27FC236}">
                <a16:creationId xmlns:a16="http://schemas.microsoft.com/office/drawing/2014/main" id="{AAD4AF56-2352-EFAF-87C5-CFEC22CFDB1E}"/>
              </a:ext>
            </a:extLst>
          </p:cNvPr>
          <p:cNvSpPr>
            <a:spLocks noRot="1" noChangeAspect="1" noMove="1" noResize="1" noEditPoints="1" noAdjustHandles="1" noChangeArrowheads="1" noChangeShapeType="1" noTextEdit="1"/>
          </p:cNvSpPr>
          <p:nvPr/>
        </p:nvSpPr>
        <p:spPr bwMode="auto">
          <a:xfrm>
            <a:off x="2207568" y="2066762"/>
            <a:ext cx="7848872" cy="879984"/>
          </a:xfrm>
          <a:prstGeom prst="rect">
            <a:avLst/>
          </a:prstGeom>
          <a:blipFill rotWithShape="0">
            <a:blip r:embed="rId3"/>
            <a:stretch>
              <a:fillRect l="-1242" t="-3472" b="-15278"/>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CA">
                <a:noFill/>
              </a:rPr>
              <a:t> </a:t>
            </a:r>
          </a:p>
        </p:txBody>
      </p:sp>
      <p:sp>
        <p:nvSpPr>
          <p:cNvPr id="12" name="Rectangle 8">
            <a:extLst>
              <a:ext uri="{FF2B5EF4-FFF2-40B4-BE49-F238E27FC236}">
                <a16:creationId xmlns:a16="http://schemas.microsoft.com/office/drawing/2014/main" id="{256332B7-0F32-9401-8690-C7B8581C7437}"/>
              </a:ext>
            </a:extLst>
          </p:cNvPr>
          <p:cNvSpPr>
            <a:spLocks noRot="1" noChangeAspect="1" noMove="1" noResize="1" noEditPoints="1" noAdjustHandles="1" noChangeArrowheads="1" noChangeShapeType="1" noTextEdit="1"/>
          </p:cNvSpPr>
          <p:nvPr/>
        </p:nvSpPr>
        <p:spPr bwMode="auto">
          <a:xfrm>
            <a:off x="2207568" y="4725144"/>
            <a:ext cx="7848872" cy="1438920"/>
          </a:xfrm>
          <a:prstGeom prst="rect">
            <a:avLst/>
          </a:prstGeom>
          <a:blipFill rotWithShape="0">
            <a:blip r:embed="rId4"/>
            <a:stretch>
              <a:fillRect t="-847" b="-847"/>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CA">
                <a:no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a:extLst>
              <a:ext uri="{FF2B5EF4-FFF2-40B4-BE49-F238E27FC236}">
                <a16:creationId xmlns:a16="http://schemas.microsoft.com/office/drawing/2014/main" id="{EE7EDFF9-B140-9410-176E-B4CD7CBBA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0557" b="45244"/>
          <a:stretch>
            <a:fillRect/>
          </a:stretch>
        </p:blipFill>
        <p:spPr bwMode="auto">
          <a:xfrm>
            <a:off x="3427414" y="2405063"/>
            <a:ext cx="4638675"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Rectangle 6">
            <a:extLst>
              <a:ext uri="{FF2B5EF4-FFF2-40B4-BE49-F238E27FC236}">
                <a16:creationId xmlns:a16="http://schemas.microsoft.com/office/drawing/2014/main" id="{B2FA6AB0-8FA1-8DB8-64A3-75FC8D965BDF}"/>
              </a:ext>
            </a:extLst>
          </p:cNvPr>
          <p:cNvSpPr>
            <a:spLocks noChangeArrowheads="1"/>
          </p:cNvSpPr>
          <p:nvPr/>
        </p:nvSpPr>
        <p:spPr bwMode="auto">
          <a:xfrm>
            <a:off x="1055440" y="668054"/>
            <a:ext cx="907281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fr-CA" altLang="fr-FR" sz="4000" dirty="0">
                <a:solidFill>
                  <a:srgbClr val="0070C0"/>
                </a:solidFill>
                <a:latin typeface="+mj-lt"/>
                <a:ea typeface="+mj-ea"/>
                <a:cs typeface="+mj-cs"/>
              </a:rPr>
              <a:t>Réalisation du commutateur</a:t>
            </a:r>
          </a:p>
        </p:txBody>
      </p:sp>
      <p:sp>
        <p:nvSpPr>
          <p:cNvPr id="23557" name="Rectangle 8">
            <a:extLst>
              <a:ext uri="{FF2B5EF4-FFF2-40B4-BE49-F238E27FC236}">
                <a16:creationId xmlns:a16="http://schemas.microsoft.com/office/drawing/2014/main" id="{57B2B393-ADDA-C6C6-BC40-D9212CA99BD6}"/>
              </a:ext>
            </a:extLst>
          </p:cNvPr>
          <p:cNvSpPr>
            <a:spLocks noChangeArrowheads="1"/>
          </p:cNvSpPr>
          <p:nvPr/>
        </p:nvSpPr>
        <p:spPr bwMode="auto">
          <a:xfrm>
            <a:off x="1055440" y="5194300"/>
            <a:ext cx="10081120"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9388" indent="-1793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68288" indent="-268288" eaLnBrk="1" hangingPunct="1">
              <a:buFontTx/>
              <a:buChar char="•"/>
              <a:defRPr/>
            </a:pPr>
            <a:r>
              <a:rPr lang="fr-CA" altLang="fr-FR" sz="2400" dirty="0">
                <a:latin typeface="+mn-lt"/>
              </a:rPr>
              <a:t>Réalisé à l’aide d’un transistor CMOS et d’une diode (Schottky)</a:t>
            </a:r>
          </a:p>
          <a:p>
            <a:pPr marL="831850" lvl="1" indent="-268288" eaLnBrk="1" hangingPunct="1">
              <a:buFontTx/>
              <a:buChar char="•"/>
              <a:defRPr/>
            </a:pPr>
            <a:r>
              <a:rPr lang="fr-CA" altLang="fr-FR" sz="2000" dirty="0">
                <a:latin typeface="+mn-lt"/>
              </a:rPr>
              <a:t>La diode évite la génération d’impulsions destructrice par l’inductance lors des commutations du transistor</a:t>
            </a:r>
          </a:p>
        </p:txBody>
      </p:sp>
      <p:sp>
        <p:nvSpPr>
          <p:cNvPr id="2" name="Ellipse 1">
            <a:extLst>
              <a:ext uri="{FF2B5EF4-FFF2-40B4-BE49-F238E27FC236}">
                <a16:creationId xmlns:a16="http://schemas.microsoft.com/office/drawing/2014/main" id="{0BC1B51B-C56F-87CE-646D-8229DC37D673}"/>
              </a:ext>
            </a:extLst>
          </p:cNvPr>
          <p:cNvSpPr/>
          <p:nvPr/>
        </p:nvSpPr>
        <p:spPr>
          <a:xfrm>
            <a:off x="4189414" y="2798763"/>
            <a:ext cx="255587" cy="25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solidFill>
                  <a:schemeClr val="tx1"/>
                </a:solidFill>
              </a:rPr>
              <a:t>1</a:t>
            </a:r>
            <a:endParaRPr lang="fr-CA" dirty="0">
              <a:solidFill>
                <a:schemeClr val="tx1"/>
              </a:solidFill>
            </a:endParaRPr>
          </a:p>
        </p:txBody>
      </p:sp>
      <p:sp>
        <p:nvSpPr>
          <p:cNvPr id="12" name="Ellipse 11">
            <a:extLst>
              <a:ext uri="{FF2B5EF4-FFF2-40B4-BE49-F238E27FC236}">
                <a16:creationId xmlns:a16="http://schemas.microsoft.com/office/drawing/2014/main" id="{CD38DCB9-316D-F4EC-E3D7-0BF12E2B6A64}"/>
              </a:ext>
            </a:extLst>
          </p:cNvPr>
          <p:cNvSpPr/>
          <p:nvPr/>
        </p:nvSpPr>
        <p:spPr>
          <a:xfrm>
            <a:off x="5334000" y="3827464"/>
            <a:ext cx="254000" cy="2555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solidFill>
                  <a:schemeClr val="tx1"/>
                </a:solidFill>
              </a:rPr>
              <a:t>2</a:t>
            </a:r>
            <a:endParaRPr lang="fr-CA" dirty="0">
              <a:solidFill>
                <a:schemeClr val="tx1"/>
              </a:solidFill>
            </a:endParaRPr>
          </a:p>
        </p:txBody>
      </p:sp>
      <p:sp>
        <p:nvSpPr>
          <p:cNvPr id="3" name="Rectangle 2">
            <a:extLst>
              <a:ext uri="{FF2B5EF4-FFF2-40B4-BE49-F238E27FC236}">
                <a16:creationId xmlns:a16="http://schemas.microsoft.com/office/drawing/2014/main" id="{54A6A907-1C1C-E3AD-C657-937BC5FE90C9}"/>
              </a:ext>
            </a:extLst>
          </p:cNvPr>
          <p:cNvSpPr/>
          <p:nvPr/>
        </p:nvSpPr>
        <p:spPr>
          <a:xfrm>
            <a:off x="6732588" y="2830513"/>
            <a:ext cx="442912"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A"/>
          </a:p>
        </p:txBody>
      </p:sp>
      <p:sp>
        <p:nvSpPr>
          <p:cNvPr id="15" name="Rectangle 14">
            <a:extLst>
              <a:ext uri="{FF2B5EF4-FFF2-40B4-BE49-F238E27FC236}">
                <a16:creationId xmlns:a16="http://schemas.microsoft.com/office/drawing/2014/main" id="{400DA6B6-97B5-C114-7A2F-1C3B09B03C24}"/>
              </a:ext>
            </a:extLst>
          </p:cNvPr>
          <p:cNvSpPr/>
          <p:nvPr/>
        </p:nvSpPr>
        <p:spPr>
          <a:xfrm>
            <a:off x="8589963" y="2835275"/>
            <a:ext cx="444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A"/>
          </a:p>
        </p:txBody>
      </p:sp>
      <p:sp>
        <p:nvSpPr>
          <p:cNvPr id="16" name="Rectangle 15">
            <a:extLst>
              <a:ext uri="{FF2B5EF4-FFF2-40B4-BE49-F238E27FC236}">
                <a16:creationId xmlns:a16="http://schemas.microsoft.com/office/drawing/2014/main" id="{76329D61-B461-023F-5AA2-4A67AC322ECC}"/>
              </a:ext>
            </a:extLst>
          </p:cNvPr>
          <p:cNvSpPr/>
          <p:nvPr/>
        </p:nvSpPr>
        <p:spPr>
          <a:xfrm>
            <a:off x="6477000" y="2560638"/>
            <a:ext cx="446088"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CA"/>
          </a:p>
        </p:txBody>
      </p:sp>
      <p:pic>
        <p:nvPicPr>
          <p:cNvPr id="24586" name="Picture 2">
            <a:extLst>
              <a:ext uri="{FF2B5EF4-FFF2-40B4-BE49-F238E27FC236}">
                <a16:creationId xmlns:a16="http://schemas.microsoft.com/office/drawing/2014/main" id="{5115C4B1-6553-8E3E-25B0-B35818370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345" t="41209" r="19502" b="28380"/>
          <a:stretch>
            <a:fillRect/>
          </a:stretch>
        </p:blipFill>
        <p:spPr bwMode="auto">
          <a:xfrm>
            <a:off x="7712514" y="1628800"/>
            <a:ext cx="3559530" cy="1368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7">
            <a:extLst>
              <a:ext uri="{FF2B5EF4-FFF2-40B4-BE49-F238E27FC236}">
                <a16:creationId xmlns:a16="http://schemas.microsoft.com/office/drawing/2014/main" id="{58D2000A-8866-E6E8-E856-273918BD7CE0}"/>
              </a:ext>
            </a:extLst>
          </p:cNvPr>
          <p:cNvSpPr>
            <a:spLocks noChangeArrowheads="1"/>
          </p:cNvSpPr>
          <p:nvPr/>
        </p:nvSpPr>
        <p:spPr bwMode="auto">
          <a:xfrm>
            <a:off x="1055442" y="5208588"/>
            <a:ext cx="10081118"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9388" indent="-1793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defRPr/>
            </a:pPr>
            <a:r>
              <a:rPr lang="fr-CA" altLang="fr-FR" sz="2400" dirty="0">
                <a:latin typeface="+mn-lt"/>
              </a:rPr>
              <a:t>Le circuit de contre-réaction modifie </a:t>
            </a:r>
            <a:r>
              <a:rPr lang="fr-CA" altLang="fr-FR" sz="2400" i="1" dirty="0">
                <a:latin typeface="+mn-lt"/>
              </a:rPr>
              <a:t>D</a:t>
            </a:r>
            <a:r>
              <a:rPr lang="fr-CA" altLang="fr-FR" sz="2400" dirty="0">
                <a:latin typeface="+mn-lt"/>
              </a:rPr>
              <a:t> en fonction des valeurs mesurées de </a:t>
            </a:r>
            <a:r>
              <a:rPr lang="fr-CA" altLang="fr-FR" sz="2400" i="1" dirty="0">
                <a:latin typeface="+mn-lt"/>
              </a:rPr>
              <a:t>v</a:t>
            </a:r>
            <a:r>
              <a:rPr lang="fr-CA" altLang="fr-FR" sz="2400" baseline="-25000" dirty="0">
                <a:latin typeface="+mn-lt"/>
              </a:rPr>
              <a:t>s </a:t>
            </a:r>
            <a:r>
              <a:rPr lang="fr-CA" altLang="fr-FR" sz="2400" dirty="0">
                <a:latin typeface="+mn-lt"/>
              </a:rPr>
              <a:t>afin de le maintenir constant</a:t>
            </a:r>
            <a:endParaRPr lang="fr-CA" altLang="fr-FR" sz="2400" baseline="-25000" dirty="0">
              <a:latin typeface="+mn-lt"/>
            </a:endParaRPr>
          </a:p>
        </p:txBody>
      </p:sp>
      <p:pic>
        <p:nvPicPr>
          <p:cNvPr id="25602" name="Picture 2">
            <a:extLst>
              <a:ext uri="{FF2B5EF4-FFF2-40B4-BE49-F238E27FC236}">
                <a16:creationId xmlns:a16="http://schemas.microsoft.com/office/drawing/2014/main" id="{4012D3E6-3E3A-D0CF-5C93-F373FD0440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400" b="19200"/>
          <a:stretch>
            <a:fillRect/>
          </a:stretch>
        </p:blipFill>
        <p:spPr bwMode="auto">
          <a:xfrm>
            <a:off x="1659378" y="1988841"/>
            <a:ext cx="7764022" cy="3024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Rectangle 5">
            <a:extLst>
              <a:ext uri="{FF2B5EF4-FFF2-40B4-BE49-F238E27FC236}">
                <a16:creationId xmlns:a16="http://schemas.microsoft.com/office/drawing/2014/main" id="{0C0A0A3A-DE93-8F83-57F6-D0B182116D6E}"/>
              </a:ext>
            </a:extLst>
          </p:cNvPr>
          <p:cNvSpPr>
            <a:spLocks noChangeArrowheads="1"/>
          </p:cNvSpPr>
          <p:nvPr/>
        </p:nvSpPr>
        <p:spPr bwMode="auto">
          <a:xfrm>
            <a:off x="1055441" y="901700"/>
            <a:ext cx="903312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fr-CA" altLang="fr-FR" sz="4000" dirty="0">
                <a:solidFill>
                  <a:srgbClr val="0070C0"/>
                </a:solidFill>
                <a:latin typeface="+mj-lt"/>
                <a:ea typeface="+mj-ea"/>
                <a:cs typeface="+mj-cs"/>
              </a:rPr>
              <a:t>Commande du commutateur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a:extLst>
              <a:ext uri="{FF2B5EF4-FFF2-40B4-BE49-F238E27FC236}">
                <a16:creationId xmlns:a16="http://schemas.microsoft.com/office/drawing/2014/main" id="{D3B61E58-E0E1-B9F8-8AE7-41DC12E36722}"/>
              </a:ext>
            </a:extLst>
          </p:cNvPr>
          <p:cNvSpPr>
            <a:spLocks noGrp="1"/>
          </p:cNvSpPr>
          <p:nvPr>
            <p:ph type="title"/>
          </p:nvPr>
        </p:nvSpPr>
        <p:spPr>
          <a:xfrm>
            <a:off x="1055440" y="365125"/>
            <a:ext cx="10298360"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fr-CA" altLang="fr-FR" sz="4000" dirty="0">
                <a:solidFill>
                  <a:srgbClr val="0070C0"/>
                </a:solidFill>
              </a:rPr>
              <a:t>Rôle d’une l’alimentation</a:t>
            </a:r>
          </a:p>
        </p:txBody>
      </p:sp>
      <p:sp>
        <p:nvSpPr>
          <p:cNvPr id="7171" name="Espace réservé du contenu 2">
            <a:extLst>
              <a:ext uri="{FF2B5EF4-FFF2-40B4-BE49-F238E27FC236}">
                <a16:creationId xmlns:a16="http://schemas.microsoft.com/office/drawing/2014/main" id="{4A92A416-8A22-7538-D107-A1E7D6C04FF5}"/>
              </a:ext>
            </a:extLst>
          </p:cNvPr>
          <p:cNvSpPr>
            <a:spLocks noGrp="1"/>
          </p:cNvSpPr>
          <p:nvPr>
            <p:ph idx="1"/>
          </p:nvPr>
        </p:nvSpPr>
        <p:spPr>
          <a:xfrm>
            <a:off x="1055440" y="1825625"/>
            <a:ext cx="10081120" cy="4351338"/>
          </a:xfrm>
        </p:spPr>
        <p:txBody>
          <a:bodyPr/>
          <a:lstStyle/>
          <a:p>
            <a:r>
              <a:rPr lang="fr-CA" altLang="fr-FR" sz="2600" dirty="0"/>
              <a:t>Produit l’énergie nécessaire au fonctionnement d’un système électronique, dont les systèmes embarqués</a:t>
            </a:r>
          </a:p>
          <a:p>
            <a:r>
              <a:rPr lang="fr-CA" altLang="fr-FR" sz="2600" dirty="0"/>
              <a:t>Peut être une source de courant ou de tension, alternatifs ou continus</a:t>
            </a:r>
          </a:p>
          <a:p>
            <a:r>
              <a:rPr lang="fr-CA" altLang="fr-FR" sz="2600" dirty="0"/>
              <a:t>La source d’énergie peut être fossile ou électro-chimique  de durée finie ou durée illimitée, ou renouvelable</a:t>
            </a:r>
          </a:p>
          <a:p>
            <a:pPr lvl="1"/>
            <a:r>
              <a:rPr lang="fr-CA" altLang="fr-FR" sz="2400" dirty="0"/>
              <a:t>Pour les systèmes embarqués, les sources renouvelables sont préférées, car présentes localement (pas de câbles) et ne demandant pas de remplacement régulier (batteries)</a:t>
            </a:r>
          </a:p>
          <a:p>
            <a:endParaRPr lang="fr-CA" altLang="fr-F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witching regulator circuit">
            <a:extLst>
              <a:ext uri="{FF2B5EF4-FFF2-40B4-BE49-F238E27FC236}">
                <a16:creationId xmlns:a16="http://schemas.microsoft.com/office/drawing/2014/main" id="{F5D59BF8-E89E-E327-F6CA-0161D80EC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3" y="2492375"/>
            <a:ext cx="5715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821B5DBB-A422-7C62-709B-5131C25D217E}"/>
              </a:ext>
            </a:extLst>
          </p:cNvPr>
          <p:cNvSpPr>
            <a:spLocks noChangeArrowheads="1"/>
          </p:cNvSpPr>
          <p:nvPr/>
        </p:nvSpPr>
        <p:spPr bwMode="auto">
          <a:xfrm>
            <a:off x="1055440" y="764704"/>
            <a:ext cx="903312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fr-CA" altLang="fr-FR" sz="4000" dirty="0">
                <a:solidFill>
                  <a:srgbClr val="0070C0"/>
                </a:solidFill>
                <a:latin typeface="+mj-lt"/>
                <a:ea typeface="+mj-ea"/>
                <a:cs typeface="+mj-cs"/>
              </a:rPr>
              <a:t>Commande du commutateur</a:t>
            </a:r>
          </a:p>
        </p:txBody>
      </p:sp>
      <p:sp>
        <p:nvSpPr>
          <p:cNvPr id="5" name="Rectangle 7">
            <a:extLst>
              <a:ext uri="{FF2B5EF4-FFF2-40B4-BE49-F238E27FC236}">
                <a16:creationId xmlns:a16="http://schemas.microsoft.com/office/drawing/2014/main" id="{D466D128-24AF-F7C9-F3EA-69A1B2678604}"/>
              </a:ext>
            </a:extLst>
          </p:cNvPr>
          <p:cNvSpPr>
            <a:spLocks noChangeArrowheads="1"/>
          </p:cNvSpPr>
          <p:nvPr/>
        </p:nvSpPr>
        <p:spPr bwMode="auto">
          <a:xfrm>
            <a:off x="2208214" y="1989138"/>
            <a:ext cx="73818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Char char="•"/>
              <a:defRPr/>
            </a:pPr>
            <a:r>
              <a:rPr lang="fr-CA" altLang="fr-FR" sz="2400" dirty="0">
                <a:latin typeface="+mn-lt"/>
              </a:rPr>
              <a:t>Exemple d’application</a:t>
            </a:r>
            <a:endParaRPr lang="fr-CA" altLang="fr-FR" sz="2400" baseline="-25000"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9" name="Rectangle 10">
            <a:extLst>
              <a:ext uri="{FF2B5EF4-FFF2-40B4-BE49-F238E27FC236}">
                <a16:creationId xmlns:a16="http://schemas.microsoft.com/office/drawing/2014/main" id="{1FC61930-8B02-0E48-329C-3BFB6DE0EA62}"/>
              </a:ext>
            </a:extLst>
          </p:cNvPr>
          <p:cNvSpPr>
            <a:spLocks noChangeArrowheads="1"/>
          </p:cNvSpPr>
          <p:nvPr/>
        </p:nvSpPr>
        <p:spPr bwMode="auto">
          <a:xfrm>
            <a:off x="4655840" y="3814763"/>
            <a:ext cx="6480720" cy="21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9388" indent="-179388">
              <a:defRPr>
                <a:solidFill>
                  <a:schemeClr val="tx1"/>
                </a:solidFill>
                <a:latin typeface="Arial" panose="020B0604020202020204" pitchFamily="34" charset="0"/>
                <a:cs typeface="Arial" panose="020B0604020202020204" pitchFamily="34" charset="0"/>
              </a:defRPr>
            </a:lvl1pPr>
            <a:lvl2pPr marL="630238" indent="-173038">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0"/>
              </a:spcBef>
              <a:spcAft>
                <a:spcPts val="600"/>
              </a:spcAft>
              <a:buFontTx/>
              <a:buChar char="•"/>
              <a:defRPr/>
            </a:pPr>
            <a:r>
              <a:rPr lang="fr-CA" altLang="fr-FR" dirty="0">
                <a:latin typeface="+mn-lt"/>
              </a:rPr>
              <a:t>Le commutateur est toujours composé d’un transistor CMOS et d’une diode Schottky</a:t>
            </a:r>
          </a:p>
          <a:p>
            <a:pPr eaLnBrk="1" hangingPunct="1">
              <a:spcBef>
                <a:spcPts val="0"/>
              </a:spcBef>
              <a:spcAft>
                <a:spcPts val="0"/>
              </a:spcAft>
              <a:buFontTx/>
              <a:buChar char="•"/>
              <a:defRPr/>
            </a:pPr>
            <a:r>
              <a:rPr lang="fr-CA" altLang="fr-FR" dirty="0">
                <a:latin typeface="+mn-lt"/>
              </a:rPr>
              <a:t>Le courant moyen dans l’inducteur durant une période </a:t>
            </a:r>
            <a:r>
              <a:rPr lang="fr-CA" altLang="fr-FR" i="1" dirty="0">
                <a:latin typeface="+mn-lt"/>
              </a:rPr>
              <a:t>T</a:t>
            </a:r>
            <a:r>
              <a:rPr lang="fr-CA" altLang="fr-FR" dirty="0">
                <a:latin typeface="+mn-lt"/>
              </a:rPr>
              <a:t> est nul </a:t>
            </a:r>
            <a:r>
              <a:rPr lang="fr-CA" altLang="fr-FR" sz="1700" dirty="0">
                <a:latin typeface="+mj-lt"/>
              </a:rPr>
              <a:t>:</a:t>
            </a:r>
          </a:p>
          <a:p>
            <a:pPr marL="536575" lvl="1" eaLnBrk="1" hangingPunct="1">
              <a:lnSpc>
                <a:spcPct val="150000"/>
              </a:lnSpc>
              <a:spcBef>
                <a:spcPts val="0"/>
              </a:spcBef>
              <a:spcAft>
                <a:spcPts val="600"/>
              </a:spcAft>
              <a:buFontTx/>
              <a:buChar char="•"/>
              <a:defRPr/>
            </a:pPr>
            <a:r>
              <a:rPr lang="fr-CA" altLang="fr-FR" sz="1600" dirty="0">
                <a:latin typeface="+mn-lt"/>
              </a:rPr>
              <a:t>La variation de courant durant D</a:t>
            </a:r>
            <a:r>
              <a:rPr lang="fr-CA" altLang="fr-FR" sz="1600" i="1" dirty="0">
                <a:latin typeface="+mn-lt"/>
              </a:rPr>
              <a:t>T</a:t>
            </a:r>
            <a:r>
              <a:rPr lang="fr-CA" altLang="fr-FR" sz="1600" dirty="0">
                <a:latin typeface="+mn-lt"/>
              </a:rPr>
              <a:t> est la même que durant (1-D)</a:t>
            </a:r>
            <a:r>
              <a:rPr lang="fr-CA" altLang="fr-FR" sz="1600" i="1" dirty="0">
                <a:latin typeface="+mn-lt"/>
              </a:rPr>
              <a:t>T</a:t>
            </a:r>
            <a:r>
              <a:rPr lang="fr-CA" altLang="fr-FR" sz="1600" dirty="0">
                <a:latin typeface="+mn-lt"/>
              </a:rPr>
              <a:t> : </a:t>
            </a:r>
          </a:p>
          <a:p>
            <a:pPr marL="536575" lvl="1" eaLnBrk="1" hangingPunct="1">
              <a:lnSpc>
                <a:spcPct val="150000"/>
              </a:lnSpc>
              <a:spcBef>
                <a:spcPts val="0"/>
              </a:spcBef>
              <a:spcAft>
                <a:spcPts val="600"/>
              </a:spcAft>
              <a:buFontTx/>
              <a:buChar char="•"/>
              <a:defRPr/>
            </a:pPr>
            <a:endParaRPr lang="fr-CA" altLang="fr-FR" sz="1412" dirty="0">
              <a:latin typeface="+mj-lt"/>
            </a:endParaRPr>
          </a:p>
          <a:p>
            <a:pPr marL="536575" lvl="1" eaLnBrk="1" hangingPunct="1">
              <a:lnSpc>
                <a:spcPct val="150000"/>
              </a:lnSpc>
              <a:spcBef>
                <a:spcPts val="0"/>
              </a:spcBef>
              <a:spcAft>
                <a:spcPts val="600"/>
              </a:spcAft>
              <a:buFontTx/>
              <a:buChar char="•"/>
              <a:defRPr/>
            </a:pPr>
            <a:r>
              <a:rPr lang="fr-CA" altLang="fr-FR" sz="1600" dirty="0">
                <a:latin typeface="+mn-lt"/>
              </a:rPr>
              <a:t>Par conséquent :</a:t>
            </a:r>
            <a:r>
              <a:rPr lang="fr-CA" altLang="fr-FR" sz="1412" dirty="0">
                <a:latin typeface="+mj-lt"/>
              </a:rPr>
              <a:t>                       </a:t>
            </a:r>
            <a:r>
              <a:rPr lang="fr-CA" altLang="fr-FR" sz="1600" dirty="0">
                <a:latin typeface="+mn-lt"/>
              </a:rPr>
              <a:t>et on a </a:t>
            </a:r>
            <a:r>
              <a:rPr lang="fr-CA" altLang="fr-FR" sz="1600" i="1" dirty="0">
                <a:latin typeface="+mn-lt"/>
              </a:rPr>
              <a:t>v</a:t>
            </a:r>
            <a:r>
              <a:rPr lang="fr-CA" altLang="fr-FR" sz="1600" dirty="0">
                <a:latin typeface="+mn-lt"/>
              </a:rPr>
              <a:t> </a:t>
            </a:r>
            <a:r>
              <a:rPr lang="fr-CA" altLang="fr-FR" sz="1600" dirty="0">
                <a:latin typeface="+mn-lt"/>
                <a:sym typeface="Symbol" panose="05050102010706020507" pitchFamily="18" charset="2"/>
              </a:rPr>
              <a:t> </a:t>
            </a:r>
            <a:r>
              <a:rPr lang="fr-CA" altLang="fr-FR" sz="1600" i="1" dirty="0">
                <a:latin typeface="+mn-lt"/>
                <a:sym typeface="Symbol" panose="05050102010706020507" pitchFamily="18" charset="2"/>
              </a:rPr>
              <a:t>V</a:t>
            </a:r>
            <a:r>
              <a:rPr lang="fr-CA" altLang="fr-FR" sz="1600" baseline="-25000" dirty="0">
                <a:latin typeface="+mn-lt"/>
                <a:sym typeface="Symbol" panose="05050102010706020507" pitchFamily="18" charset="2"/>
              </a:rPr>
              <a:t>g</a:t>
            </a:r>
            <a:endParaRPr lang="fr-CA" altLang="fr-FR" sz="1412" baseline="-25000" dirty="0">
              <a:latin typeface="+mn-lt"/>
              <a:sym typeface="Symbol" panose="05050102010706020507" pitchFamily="18" charset="2"/>
            </a:endParaRPr>
          </a:p>
        </p:txBody>
      </p:sp>
      <p:pic>
        <p:nvPicPr>
          <p:cNvPr id="27651" name="Picture 2">
            <a:extLst>
              <a:ext uri="{FF2B5EF4-FFF2-40B4-BE49-F238E27FC236}">
                <a16:creationId xmlns:a16="http://schemas.microsoft.com/office/drawing/2014/main" id="{C494D86A-97BC-27D7-AAE8-954AAADFC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726" t="33333" r="27441" b="41966"/>
          <a:stretch>
            <a:fillRect/>
          </a:stretch>
        </p:blipFill>
        <p:spPr bwMode="auto">
          <a:xfrm>
            <a:off x="2251595" y="2331901"/>
            <a:ext cx="3557861" cy="1482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4" name="Rectangle 4">
            <a:extLst>
              <a:ext uri="{FF2B5EF4-FFF2-40B4-BE49-F238E27FC236}">
                <a16:creationId xmlns:a16="http://schemas.microsoft.com/office/drawing/2014/main" id="{DD5E40F5-EA56-4C46-C27F-9A7C67B29416}"/>
              </a:ext>
            </a:extLst>
          </p:cNvPr>
          <p:cNvSpPr>
            <a:spLocks noChangeArrowheads="1"/>
          </p:cNvSpPr>
          <p:nvPr/>
        </p:nvSpPr>
        <p:spPr bwMode="auto">
          <a:xfrm>
            <a:off x="1055440" y="819150"/>
            <a:ext cx="903471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fr-CA" altLang="fr-FR" sz="4000" dirty="0">
                <a:solidFill>
                  <a:srgbClr val="0070C0"/>
                </a:solidFill>
                <a:latin typeface="+mj-lt"/>
                <a:ea typeface="+mj-ea"/>
                <a:cs typeface="+mj-cs"/>
              </a:rPr>
              <a:t>Le convertisseur «  </a:t>
            </a:r>
            <a:r>
              <a:rPr lang="fr-CA" altLang="fr-FR" sz="4000" dirty="0" err="1">
                <a:solidFill>
                  <a:srgbClr val="0070C0"/>
                </a:solidFill>
                <a:latin typeface="+mj-lt"/>
                <a:ea typeface="+mj-ea"/>
                <a:cs typeface="+mj-cs"/>
              </a:rPr>
              <a:t>boost</a:t>
            </a:r>
            <a:r>
              <a:rPr lang="fr-CA" altLang="fr-FR" sz="4000" dirty="0">
                <a:solidFill>
                  <a:srgbClr val="0070C0"/>
                </a:solidFill>
                <a:latin typeface="+mj-lt"/>
                <a:ea typeface="+mj-ea"/>
                <a:cs typeface="+mj-cs"/>
              </a:rPr>
              <a:t> »</a:t>
            </a:r>
          </a:p>
        </p:txBody>
      </p:sp>
      <p:sp>
        <p:nvSpPr>
          <p:cNvPr id="25606" name="Text Box 6">
            <a:extLst>
              <a:ext uri="{FF2B5EF4-FFF2-40B4-BE49-F238E27FC236}">
                <a16:creationId xmlns:a16="http://schemas.microsoft.com/office/drawing/2014/main" id="{AA41AC21-8E78-139A-101E-CA869FFD2CE3}"/>
              </a:ext>
            </a:extLst>
          </p:cNvPr>
          <p:cNvSpPr txBox="1">
            <a:spLocks noChangeArrowheads="1"/>
          </p:cNvSpPr>
          <p:nvPr/>
        </p:nvSpPr>
        <p:spPr bwMode="auto">
          <a:xfrm>
            <a:off x="1055440" y="1773239"/>
            <a:ext cx="9048998" cy="771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4764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defRPr/>
            </a:pPr>
            <a:r>
              <a:rPr lang="fr-CA" altLang="fr-FR" sz="2200" dirty="0">
                <a:latin typeface="+mn-lt"/>
              </a:rPr>
              <a:t>La montage « </a:t>
            </a:r>
            <a:r>
              <a:rPr lang="fr-CA" altLang="fr-FR" sz="2200" dirty="0" err="1">
                <a:latin typeface="+mn-lt"/>
              </a:rPr>
              <a:t>buck</a:t>
            </a:r>
            <a:r>
              <a:rPr lang="fr-CA" altLang="fr-FR" sz="2200" dirty="0">
                <a:latin typeface="+mn-lt"/>
              </a:rPr>
              <a:t> » donne </a:t>
            </a:r>
            <a:r>
              <a:rPr lang="fr-CA" altLang="fr-FR" sz="2200" i="1" dirty="0">
                <a:latin typeface="+mn-lt"/>
              </a:rPr>
              <a:t>v</a:t>
            </a:r>
            <a:r>
              <a:rPr lang="fr-CA" altLang="fr-FR" sz="2200" dirty="0">
                <a:latin typeface="+mn-lt"/>
              </a:rPr>
              <a:t> </a:t>
            </a:r>
            <a:r>
              <a:rPr lang="fr-CA" altLang="fr-FR" sz="2200" dirty="0">
                <a:latin typeface="+mn-lt"/>
                <a:sym typeface="Symbol" panose="05050102010706020507" pitchFamily="18" charset="2"/>
              </a:rPr>
              <a:t>&lt; </a:t>
            </a:r>
            <a:r>
              <a:rPr lang="fr-CA" altLang="fr-FR" sz="2200" i="1" dirty="0" err="1">
                <a:latin typeface="+mn-lt"/>
                <a:sym typeface="Symbol" panose="05050102010706020507" pitchFamily="18" charset="2"/>
              </a:rPr>
              <a:t>V</a:t>
            </a:r>
            <a:r>
              <a:rPr lang="fr-CA" altLang="fr-FR" sz="2200" baseline="-25000" dirty="0" err="1">
                <a:latin typeface="+mn-lt"/>
                <a:sym typeface="Symbol" panose="05050102010706020507" pitchFamily="18" charset="2"/>
              </a:rPr>
              <a:t>g</a:t>
            </a:r>
            <a:r>
              <a:rPr lang="fr-CA" altLang="fr-FR" sz="2200" baseline="-25000" dirty="0">
                <a:latin typeface="+mn-lt"/>
                <a:sym typeface="Symbol" panose="05050102010706020507" pitchFamily="18" charset="2"/>
              </a:rPr>
              <a:t> </a:t>
            </a:r>
            <a:r>
              <a:rPr lang="fr-CA" altLang="fr-FR" sz="2200" dirty="0">
                <a:latin typeface="+mn-lt"/>
                <a:sym typeface="Symbol" panose="05050102010706020507" pitchFamily="18" charset="2"/>
              </a:rPr>
              <a:t>; le </a:t>
            </a:r>
            <a:r>
              <a:rPr lang="fr-CA" altLang="fr-FR" sz="2200" dirty="0">
                <a:latin typeface="+mn-lt"/>
              </a:rPr>
              <a:t>montage « </a:t>
            </a:r>
            <a:r>
              <a:rPr lang="fr-CA" altLang="fr-FR" sz="2200" dirty="0" err="1">
                <a:latin typeface="+mn-lt"/>
              </a:rPr>
              <a:t>boost</a:t>
            </a:r>
            <a:r>
              <a:rPr lang="fr-CA" altLang="fr-FR" sz="2200" dirty="0">
                <a:latin typeface="+mn-lt"/>
              </a:rPr>
              <a:t> » permet d’obtenir</a:t>
            </a:r>
            <a:r>
              <a:rPr lang="fr-CA" altLang="fr-FR" sz="2200" i="1" dirty="0">
                <a:latin typeface="+mn-lt"/>
              </a:rPr>
              <a:t> v</a:t>
            </a:r>
            <a:r>
              <a:rPr lang="fr-CA" altLang="fr-FR" sz="2200" dirty="0">
                <a:latin typeface="+mn-lt"/>
              </a:rPr>
              <a:t> </a:t>
            </a:r>
            <a:r>
              <a:rPr lang="fr-CA" altLang="fr-FR" sz="2200" dirty="0">
                <a:latin typeface="+mn-lt"/>
                <a:sym typeface="Symbol" panose="05050102010706020507" pitchFamily="18" charset="2"/>
              </a:rPr>
              <a:t>&gt; </a:t>
            </a:r>
            <a:r>
              <a:rPr lang="fr-CA" altLang="fr-FR" sz="2200" i="1" dirty="0" err="1">
                <a:latin typeface="+mn-lt"/>
                <a:sym typeface="Symbol" panose="05050102010706020507" pitchFamily="18" charset="2"/>
              </a:rPr>
              <a:t>V</a:t>
            </a:r>
            <a:r>
              <a:rPr lang="fr-CA" altLang="fr-FR" sz="2200" baseline="-25000" dirty="0" err="1">
                <a:latin typeface="+mn-lt"/>
                <a:sym typeface="Symbol" panose="05050102010706020507" pitchFamily="18" charset="2"/>
              </a:rPr>
              <a:t>g</a:t>
            </a:r>
            <a:endParaRPr lang="fr-CA" altLang="fr-FR" sz="2200" dirty="0">
              <a:latin typeface="+mn-lt"/>
            </a:endParaRPr>
          </a:p>
        </p:txBody>
      </p:sp>
      <p:pic>
        <p:nvPicPr>
          <p:cNvPr id="27654" name="Picture 8">
            <a:extLst>
              <a:ext uri="{FF2B5EF4-FFF2-40B4-BE49-F238E27FC236}">
                <a16:creationId xmlns:a16="http://schemas.microsoft.com/office/drawing/2014/main" id="{8399CE2D-E69F-8232-10F9-810908336F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999" y="2331902"/>
            <a:ext cx="3178063" cy="136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655" name="Object 9">
            <a:extLst>
              <a:ext uri="{FF2B5EF4-FFF2-40B4-BE49-F238E27FC236}">
                <a16:creationId xmlns:a16="http://schemas.microsoft.com/office/drawing/2014/main" id="{2FEFAC2D-10E5-55F9-A14C-FE5427A209E1}"/>
              </a:ext>
            </a:extLst>
          </p:cNvPr>
          <p:cNvGraphicFramePr>
            <a:graphicFrameLocks noChangeAspect="1"/>
          </p:cNvGraphicFramePr>
          <p:nvPr>
            <p:extLst>
              <p:ext uri="{D42A27DB-BD31-4B8C-83A1-F6EECF244321}">
                <p14:modId xmlns:p14="http://schemas.microsoft.com/office/powerpoint/2010/main" val="4012684725"/>
              </p:ext>
            </p:extLst>
          </p:nvPr>
        </p:nvGraphicFramePr>
        <p:xfrm>
          <a:off x="6672064" y="5590094"/>
          <a:ext cx="881062" cy="495300"/>
        </p:xfrm>
        <a:graphic>
          <a:graphicData uri="http://schemas.openxmlformats.org/presentationml/2006/ole">
            <mc:AlternateContent xmlns:mc="http://schemas.openxmlformats.org/markup-compatibility/2006">
              <mc:Choice xmlns:v="urn:schemas-microsoft-com:vml" Requires="v">
                <p:oleObj name="Équation" r:id="rId5" imgW="698197" imgH="444307" progId="Equation.3">
                  <p:embed/>
                </p:oleObj>
              </mc:Choice>
              <mc:Fallback>
                <p:oleObj name="Équation" r:id="rId5" imgW="698197" imgH="444307" progId="Equation.3">
                  <p:embed/>
                  <p:pic>
                    <p:nvPicPr>
                      <p:cNvPr id="27655" name="Object 9">
                        <a:extLst>
                          <a:ext uri="{FF2B5EF4-FFF2-40B4-BE49-F238E27FC236}">
                            <a16:creationId xmlns:a16="http://schemas.microsoft.com/office/drawing/2014/main" id="{2FEFAC2D-10E5-55F9-A14C-FE5427A209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2064" y="5590094"/>
                        <a:ext cx="8810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7656" name="Picture 11">
            <a:extLst>
              <a:ext uri="{FF2B5EF4-FFF2-40B4-BE49-F238E27FC236}">
                <a16:creationId xmlns:a16="http://schemas.microsoft.com/office/drawing/2014/main" id="{3788952B-40E3-B8BB-22A1-EC59A9D212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8458"/>
          <a:stretch>
            <a:fillRect/>
          </a:stretch>
        </p:blipFill>
        <p:spPr bwMode="auto">
          <a:xfrm>
            <a:off x="2594769" y="3695702"/>
            <a:ext cx="193675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657" name="Object 12">
            <a:extLst>
              <a:ext uri="{FF2B5EF4-FFF2-40B4-BE49-F238E27FC236}">
                <a16:creationId xmlns:a16="http://schemas.microsoft.com/office/drawing/2014/main" id="{BDA0D1C4-B031-77CB-D2A7-1A9942EB4E94}"/>
              </a:ext>
            </a:extLst>
          </p:cNvPr>
          <p:cNvGraphicFramePr>
            <a:graphicFrameLocks noChangeAspect="1"/>
          </p:cNvGraphicFramePr>
          <p:nvPr/>
        </p:nvGraphicFramePr>
        <p:xfrm>
          <a:off x="5862638" y="2689226"/>
          <a:ext cx="201612" cy="212725"/>
        </p:xfrm>
        <a:graphic>
          <a:graphicData uri="http://schemas.openxmlformats.org/presentationml/2006/ole">
            <mc:AlternateContent xmlns:mc="http://schemas.openxmlformats.org/markup-compatibility/2006">
              <mc:Choice xmlns:v="urn:schemas-microsoft-com:vml" Requires="v">
                <p:oleObj name="Equation" r:id="rId8" imgW="228600" imgH="241300" progId="Equation.3">
                  <p:embed/>
                </p:oleObj>
              </mc:Choice>
              <mc:Fallback>
                <p:oleObj name="Equation" r:id="rId8" imgW="228600" imgH="241300" progId="Equation.3">
                  <p:embed/>
                  <p:pic>
                    <p:nvPicPr>
                      <p:cNvPr id="27657" name="Object 12">
                        <a:extLst>
                          <a:ext uri="{FF2B5EF4-FFF2-40B4-BE49-F238E27FC236}">
                            <a16:creationId xmlns:a16="http://schemas.microsoft.com/office/drawing/2014/main" id="{BDA0D1C4-B031-77CB-D2A7-1A9942EB4E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2638" y="2689226"/>
                        <a:ext cx="20161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8" name="Object 13">
            <a:extLst>
              <a:ext uri="{FF2B5EF4-FFF2-40B4-BE49-F238E27FC236}">
                <a16:creationId xmlns:a16="http://schemas.microsoft.com/office/drawing/2014/main" id="{9C8F708F-8814-8AB3-F698-A6F3EAC19865}"/>
              </a:ext>
            </a:extLst>
          </p:cNvPr>
          <p:cNvGraphicFramePr>
            <a:graphicFrameLocks noChangeAspect="1"/>
          </p:cNvGraphicFramePr>
          <p:nvPr/>
        </p:nvGraphicFramePr>
        <p:xfrm>
          <a:off x="5969001" y="2697163"/>
          <a:ext cx="100013" cy="190500"/>
        </p:xfrm>
        <a:graphic>
          <a:graphicData uri="http://schemas.openxmlformats.org/presentationml/2006/ole">
            <mc:AlternateContent xmlns:mc="http://schemas.openxmlformats.org/markup-compatibility/2006">
              <mc:Choice xmlns:v="urn:schemas-microsoft-com:vml" Requires="v">
                <p:oleObj name="Equation" r:id="rId10" imgW="114151" imgH="215619" progId="Equation.3">
                  <p:embed/>
                </p:oleObj>
              </mc:Choice>
              <mc:Fallback>
                <p:oleObj name="Equation" r:id="rId10" imgW="114151" imgH="215619" progId="Equation.3">
                  <p:embed/>
                  <p:pic>
                    <p:nvPicPr>
                      <p:cNvPr id="27658" name="Object 13">
                        <a:extLst>
                          <a:ext uri="{FF2B5EF4-FFF2-40B4-BE49-F238E27FC236}">
                            <a16:creationId xmlns:a16="http://schemas.microsoft.com/office/drawing/2014/main" id="{9C8F708F-8814-8AB3-F698-A6F3EAC1986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69001" y="2697163"/>
                        <a:ext cx="100013"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59" name="Object 14">
            <a:extLst>
              <a:ext uri="{FF2B5EF4-FFF2-40B4-BE49-F238E27FC236}">
                <a16:creationId xmlns:a16="http://schemas.microsoft.com/office/drawing/2014/main" id="{D6B7A940-8E69-8257-F35E-B68398B79894}"/>
              </a:ext>
            </a:extLst>
          </p:cNvPr>
          <p:cNvGraphicFramePr>
            <a:graphicFrameLocks noChangeAspect="1"/>
          </p:cNvGraphicFramePr>
          <p:nvPr>
            <p:extLst>
              <p:ext uri="{D42A27DB-BD31-4B8C-83A1-F6EECF244321}">
                <p14:modId xmlns:p14="http://schemas.microsoft.com/office/powerpoint/2010/main" val="1356877509"/>
              </p:ext>
            </p:extLst>
          </p:nvPr>
        </p:nvGraphicFramePr>
        <p:xfrm>
          <a:off x="6096000" y="5084763"/>
          <a:ext cx="3036101" cy="485776"/>
        </p:xfrm>
        <a:graphic>
          <a:graphicData uri="http://schemas.openxmlformats.org/presentationml/2006/ole">
            <mc:AlternateContent xmlns:mc="http://schemas.openxmlformats.org/markup-compatibility/2006">
              <mc:Choice xmlns:v="urn:schemas-microsoft-com:vml" Requires="v">
                <p:oleObj name="Équation" r:id="rId12" imgW="2159000" imgH="393700" progId="Equation.3">
                  <p:embed/>
                </p:oleObj>
              </mc:Choice>
              <mc:Fallback>
                <p:oleObj name="Équation" r:id="rId12" imgW="2159000" imgH="393700" progId="Equation.3">
                  <p:embed/>
                  <p:pic>
                    <p:nvPicPr>
                      <p:cNvPr id="27659" name="Object 14">
                        <a:extLst>
                          <a:ext uri="{FF2B5EF4-FFF2-40B4-BE49-F238E27FC236}">
                            <a16:creationId xmlns:a16="http://schemas.microsoft.com/office/drawing/2014/main" id="{D6B7A940-8E69-8257-F35E-B68398B7989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5084763"/>
                        <a:ext cx="3036101" cy="485776"/>
                      </a:xfrm>
                      <a:prstGeom prst="rect">
                        <a:avLst/>
                      </a:prstGeom>
                      <a:noFill/>
                      <a:ln>
                        <a:noFill/>
                      </a:ln>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56354889-8513-A352-04B6-791F23CA66F2}"/>
              </a:ext>
            </a:extLst>
          </p:cNvPr>
          <p:cNvSpPr>
            <a:spLocks noChangeArrowheads="1"/>
          </p:cNvSpPr>
          <p:nvPr/>
        </p:nvSpPr>
        <p:spPr bwMode="auto">
          <a:xfrm>
            <a:off x="3003551" y="4984750"/>
            <a:ext cx="5337175" cy="190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CA" altLang="fr-FR" sz="1800">
              <a:latin typeface="Arial" panose="020B0604020202020204" pitchFamily="34" charset="0"/>
            </a:endParaRPr>
          </a:p>
        </p:txBody>
      </p:sp>
      <p:sp>
        <p:nvSpPr>
          <p:cNvPr id="21508" name="Rectangle 4">
            <a:extLst>
              <a:ext uri="{FF2B5EF4-FFF2-40B4-BE49-F238E27FC236}">
                <a16:creationId xmlns:a16="http://schemas.microsoft.com/office/drawing/2014/main" id="{A4973C8D-BA67-CE59-97A9-A795CA32F577}"/>
              </a:ext>
            </a:extLst>
          </p:cNvPr>
          <p:cNvSpPr>
            <a:spLocks noChangeArrowheads="1"/>
          </p:cNvSpPr>
          <p:nvPr/>
        </p:nvSpPr>
        <p:spPr bwMode="auto">
          <a:xfrm>
            <a:off x="1055440" y="831850"/>
            <a:ext cx="906804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fr-CA" altLang="fr-FR" sz="4000" dirty="0">
                <a:solidFill>
                  <a:srgbClr val="0070C0"/>
                </a:solidFill>
                <a:latin typeface="+mj-lt"/>
                <a:ea typeface="+mj-ea"/>
                <a:cs typeface="+mj-cs"/>
              </a:rPr>
              <a:t>Le convertisseur « </a:t>
            </a:r>
            <a:r>
              <a:rPr lang="fr-CA" altLang="fr-FR" sz="4000" dirty="0" err="1">
                <a:solidFill>
                  <a:srgbClr val="0070C0"/>
                </a:solidFill>
                <a:latin typeface="+mj-lt"/>
                <a:ea typeface="+mj-ea"/>
                <a:cs typeface="+mj-cs"/>
              </a:rPr>
              <a:t>buck</a:t>
            </a:r>
            <a:r>
              <a:rPr lang="fr-CA" altLang="fr-FR" sz="4000" dirty="0">
                <a:solidFill>
                  <a:srgbClr val="0070C0"/>
                </a:solidFill>
                <a:latin typeface="+mj-lt"/>
                <a:ea typeface="+mj-ea"/>
                <a:cs typeface="+mj-cs"/>
              </a:rPr>
              <a:t>/</a:t>
            </a:r>
            <a:r>
              <a:rPr lang="fr-CA" altLang="fr-FR" sz="4000" dirty="0" err="1">
                <a:solidFill>
                  <a:srgbClr val="0070C0"/>
                </a:solidFill>
                <a:latin typeface="+mj-lt"/>
                <a:ea typeface="+mj-ea"/>
                <a:cs typeface="+mj-cs"/>
              </a:rPr>
              <a:t>boost</a:t>
            </a:r>
            <a:r>
              <a:rPr lang="fr-CA" altLang="fr-FR" sz="4000" dirty="0">
                <a:solidFill>
                  <a:srgbClr val="0070C0"/>
                </a:solidFill>
                <a:latin typeface="+mj-lt"/>
                <a:ea typeface="+mj-ea"/>
                <a:cs typeface="+mj-cs"/>
              </a:rPr>
              <a:t> »</a:t>
            </a:r>
          </a:p>
        </p:txBody>
      </p:sp>
      <p:sp>
        <p:nvSpPr>
          <p:cNvPr id="27653" name="Text Box 5">
            <a:extLst>
              <a:ext uri="{FF2B5EF4-FFF2-40B4-BE49-F238E27FC236}">
                <a16:creationId xmlns:a16="http://schemas.microsoft.com/office/drawing/2014/main" id="{16196205-3E84-3748-FE51-8BD1DCBD93BC}"/>
              </a:ext>
            </a:extLst>
          </p:cNvPr>
          <p:cNvSpPr txBox="1">
            <a:spLocks noChangeArrowheads="1"/>
          </p:cNvSpPr>
          <p:nvPr/>
        </p:nvSpPr>
        <p:spPr bwMode="auto">
          <a:xfrm>
            <a:off x="1055441" y="1947863"/>
            <a:ext cx="9014074" cy="4328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4764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defRPr/>
            </a:pPr>
            <a:r>
              <a:rPr lang="fr-CA" altLang="fr-FR" sz="2200" dirty="0">
                <a:latin typeface="+mn-lt"/>
              </a:rPr>
              <a:t>Permet d’obtenir </a:t>
            </a:r>
            <a:r>
              <a:rPr lang="fr-CA" altLang="fr-FR" sz="2200" i="1" dirty="0">
                <a:latin typeface="+mn-lt"/>
              </a:rPr>
              <a:t>v</a:t>
            </a:r>
            <a:r>
              <a:rPr lang="fr-CA" altLang="fr-FR" sz="2200" dirty="0">
                <a:latin typeface="+mn-lt"/>
              </a:rPr>
              <a:t> &gt;, &lt; , = </a:t>
            </a:r>
            <a:r>
              <a:rPr lang="fr-CA" altLang="fr-FR" sz="2200" i="1" dirty="0" err="1">
                <a:latin typeface="+mn-lt"/>
              </a:rPr>
              <a:t>V</a:t>
            </a:r>
            <a:r>
              <a:rPr lang="fr-CA" altLang="fr-FR" sz="2200" baseline="-25000" dirty="0" err="1">
                <a:latin typeface="+mn-lt"/>
              </a:rPr>
              <a:t>g</a:t>
            </a:r>
            <a:r>
              <a:rPr lang="fr-CA" altLang="fr-FR" sz="2200" dirty="0">
                <a:latin typeface="+mn-lt"/>
              </a:rPr>
              <a:t>, mais de polarité opposée</a:t>
            </a:r>
          </a:p>
        </p:txBody>
      </p:sp>
      <p:pic>
        <p:nvPicPr>
          <p:cNvPr id="29701" name="Picture 6">
            <a:extLst>
              <a:ext uri="{FF2B5EF4-FFF2-40B4-BE49-F238E27FC236}">
                <a16:creationId xmlns:a16="http://schemas.microsoft.com/office/drawing/2014/main" id="{78F9DD5B-3E7D-6DA8-6E68-BF1F3BA8D6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551" y="2441575"/>
            <a:ext cx="5654675"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2" name="Text Box 9">
            <a:extLst>
              <a:ext uri="{FF2B5EF4-FFF2-40B4-BE49-F238E27FC236}">
                <a16:creationId xmlns:a16="http://schemas.microsoft.com/office/drawing/2014/main" id="{37494000-374F-180B-D717-9856E7272F8A}"/>
              </a:ext>
            </a:extLst>
          </p:cNvPr>
          <p:cNvSpPr txBox="1">
            <a:spLocks noChangeArrowheads="1"/>
          </p:cNvSpPr>
          <p:nvPr/>
        </p:nvSpPr>
        <p:spPr bwMode="auto">
          <a:xfrm>
            <a:off x="2940051" y="5492751"/>
            <a:ext cx="7116763" cy="371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4764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fr-CA" altLang="fr-FR" sz="1800">
                <a:latin typeface="Arial" panose="020B0604020202020204" pitchFamily="34" charset="0"/>
              </a:rPr>
              <a:t>De		      on tire que                  (</a:t>
            </a:r>
            <a:r>
              <a:rPr lang="fr-CA" altLang="fr-FR" sz="1800" i="1">
                <a:latin typeface="Arial" panose="020B0604020202020204" pitchFamily="34" charset="0"/>
              </a:rPr>
              <a:t>inversion de polarité!</a:t>
            </a:r>
            <a:r>
              <a:rPr lang="fr-CA" altLang="fr-FR" sz="1800">
                <a:latin typeface="Arial" panose="020B0604020202020204" pitchFamily="34" charset="0"/>
              </a:rPr>
              <a:t>)</a:t>
            </a:r>
          </a:p>
        </p:txBody>
      </p:sp>
      <p:graphicFrame>
        <p:nvGraphicFramePr>
          <p:cNvPr id="29704" name="Object 7">
            <a:extLst>
              <a:ext uri="{FF2B5EF4-FFF2-40B4-BE49-F238E27FC236}">
                <a16:creationId xmlns:a16="http://schemas.microsoft.com/office/drawing/2014/main" id="{DB0B6012-F345-8569-3C0B-27209C919AAC}"/>
              </a:ext>
            </a:extLst>
          </p:cNvPr>
          <p:cNvGraphicFramePr>
            <a:graphicFrameLocks noGrp="1" noChangeAspect="1"/>
          </p:cNvGraphicFramePr>
          <p:nvPr>
            <p:ph sz="half" idx="1"/>
          </p:nvPr>
        </p:nvGraphicFramePr>
        <p:xfrm>
          <a:off x="3028950" y="3779838"/>
          <a:ext cx="800100" cy="444500"/>
        </p:xfrm>
        <a:graphic>
          <a:graphicData uri="http://schemas.openxmlformats.org/presentationml/2006/ole">
            <mc:AlternateContent xmlns:mc="http://schemas.openxmlformats.org/markup-compatibility/2006">
              <mc:Choice xmlns:v="urn:schemas-microsoft-com:vml" Requires="v">
                <p:oleObj name="Équation" r:id="rId3" imgW="799753" imgH="444307" progId="Equation.3">
                  <p:embed/>
                </p:oleObj>
              </mc:Choice>
              <mc:Fallback>
                <p:oleObj name="Équation" r:id="rId3" imgW="799753" imgH="444307" progId="Equation.3">
                  <p:embed/>
                  <p:pic>
                    <p:nvPicPr>
                      <p:cNvPr id="29704" name="Object 7">
                        <a:extLst>
                          <a:ext uri="{FF2B5EF4-FFF2-40B4-BE49-F238E27FC236}">
                            <a16:creationId xmlns:a16="http://schemas.microsoft.com/office/drawing/2014/main" id="{DB0B6012-F345-8569-3C0B-27209C919A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8950" y="3779838"/>
                        <a:ext cx="800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3" name="Object 10">
            <a:extLst>
              <a:ext uri="{FF2B5EF4-FFF2-40B4-BE49-F238E27FC236}">
                <a16:creationId xmlns:a16="http://schemas.microsoft.com/office/drawing/2014/main" id="{B4E930AB-4F70-6104-CD6B-83FCC81D50F6}"/>
              </a:ext>
            </a:extLst>
          </p:cNvPr>
          <p:cNvGraphicFramePr>
            <a:graphicFrameLocks noGrp="1" noChangeAspect="1"/>
          </p:cNvGraphicFramePr>
          <p:nvPr>
            <p:ph sz="half" idx="2"/>
          </p:nvPr>
        </p:nvGraphicFramePr>
        <p:xfrm>
          <a:off x="3368675" y="5484813"/>
          <a:ext cx="1782763" cy="468312"/>
        </p:xfrm>
        <a:graphic>
          <a:graphicData uri="http://schemas.openxmlformats.org/presentationml/2006/ole">
            <mc:AlternateContent xmlns:mc="http://schemas.openxmlformats.org/markup-compatibility/2006">
              <mc:Choice xmlns:v="urn:schemas-microsoft-com:vml" Requires="v">
                <p:oleObj name="Équation" r:id="rId5" imgW="1497950" imgH="393529" progId="Equation.3">
                  <p:embed/>
                </p:oleObj>
              </mc:Choice>
              <mc:Fallback>
                <p:oleObj name="Équation" r:id="rId5" imgW="1497950" imgH="393529" progId="Equation.3">
                  <p:embed/>
                  <p:pic>
                    <p:nvPicPr>
                      <p:cNvPr id="29703" name="Object 10">
                        <a:extLst>
                          <a:ext uri="{FF2B5EF4-FFF2-40B4-BE49-F238E27FC236}">
                            <a16:creationId xmlns:a16="http://schemas.microsoft.com/office/drawing/2014/main" id="{B4E930AB-4F70-6104-CD6B-83FCC81D50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8675" y="5484813"/>
                        <a:ext cx="178276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 name="Connecteur droit 2">
            <a:extLst>
              <a:ext uri="{FF2B5EF4-FFF2-40B4-BE49-F238E27FC236}">
                <a16:creationId xmlns:a16="http://schemas.microsoft.com/office/drawing/2014/main" id="{73CCA542-B554-6790-28EA-EF875046D88C}"/>
              </a:ext>
            </a:extLst>
          </p:cNvPr>
          <p:cNvCxnSpPr/>
          <p:nvPr/>
        </p:nvCxnSpPr>
        <p:spPr>
          <a:xfrm>
            <a:off x="6824663" y="5719763"/>
            <a:ext cx="107950" cy="0"/>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a:extLst>
              <a:ext uri="{FF2B5EF4-FFF2-40B4-BE49-F238E27FC236}">
                <a16:creationId xmlns:a16="http://schemas.microsoft.com/office/drawing/2014/main" id="{8DB39F46-3F47-EA9C-AFAF-147FF25EE8F1}"/>
              </a:ext>
            </a:extLst>
          </p:cNvPr>
          <p:cNvSpPr>
            <a:spLocks noChangeArrowheads="1"/>
          </p:cNvSpPr>
          <p:nvPr/>
        </p:nvSpPr>
        <p:spPr bwMode="auto">
          <a:xfrm>
            <a:off x="1060680" y="348978"/>
            <a:ext cx="10075880" cy="11490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CA" altLang="fr-FR" sz="4000" dirty="0">
                <a:solidFill>
                  <a:srgbClr val="0070C0"/>
                </a:solidFill>
                <a:latin typeface="+mj-lt"/>
                <a:ea typeface="+mj-ea"/>
                <a:cs typeface="+mj-cs"/>
              </a:rPr>
              <a:t>Le convertisseur « SEPIC »</a:t>
            </a:r>
          </a:p>
          <a:p>
            <a:pPr eaLnBrk="1" hangingPunct="1">
              <a:defRPr/>
            </a:pPr>
            <a:r>
              <a:rPr lang="en-CA" altLang="fr-FR" dirty="0">
                <a:solidFill>
                  <a:schemeClr val="bg1">
                    <a:lumMod val="50000"/>
                  </a:schemeClr>
                </a:solidFill>
              </a:rPr>
              <a:t>(Single ended primary inductor converter)</a:t>
            </a:r>
            <a:endParaRPr lang="fr-CA" altLang="fr-FR" dirty="0">
              <a:solidFill>
                <a:schemeClr val="bg1">
                  <a:lumMod val="50000"/>
                </a:schemeClr>
              </a:solidFill>
            </a:endParaRPr>
          </a:p>
        </p:txBody>
      </p:sp>
      <p:sp>
        <p:nvSpPr>
          <p:cNvPr id="22532" name="Text Box 6">
            <a:extLst>
              <a:ext uri="{FF2B5EF4-FFF2-40B4-BE49-F238E27FC236}">
                <a16:creationId xmlns:a16="http://schemas.microsoft.com/office/drawing/2014/main" id="{2F76FCE3-87AD-4F0B-FBD1-48378F4EA440}"/>
              </a:ext>
            </a:extLst>
          </p:cNvPr>
          <p:cNvSpPr txBox="1">
            <a:spLocks noChangeArrowheads="1"/>
          </p:cNvSpPr>
          <p:nvPr/>
        </p:nvSpPr>
        <p:spPr bwMode="auto">
          <a:xfrm>
            <a:off x="1060680" y="1528763"/>
            <a:ext cx="10075880" cy="11776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47647">
            <a:spAutoFit/>
          </a:bodyPr>
          <a:lstStyle>
            <a:lvl1pPr marL="268288" indent="-2682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Char char="•"/>
              <a:defRPr/>
            </a:pPr>
            <a:r>
              <a:rPr lang="fr-CA" altLang="fr-FR" sz="2200" dirty="0"/>
              <a:t>Variation du convertisseur « boost » permettant </a:t>
            </a:r>
            <a:r>
              <a:rPr lang="fr-CA" altLang="fr-FR" sz="2200" dirty="0">
                <a:latin typeface="+mn-lt"/>
              </a:rPr>
              <a:t>d’obten</a:t>
            </a:r>
            <a:r>
              <a:rPr lang="fr-CA" altLang="fr-FR" sz="2200" dirty="0"/>
              <a:t>ir v &gt;, &lt;, = Vg avec la même polarité</a:t>
            </a:r>
          </a:p>
          <a:p>
            <a:pPr eaLnBrk="1" hangingPunct="1">
              <a:spcBef>
                <a:spcPct val="20000"/>
              </a:spcBef>
              <a:buFontTx/>
              <a:buChar char="•"/>
              <a:defRPr/>
            </a:pPr>
            <a:r>
              <a:rPr lang="fr-CA" altLang="fr-FR" sz="2200" dirty="0">
                <a:latin typeface="+mn-lt"/>
              </a:rPr>
              <a:t>Très utile dans les systèmes alimentés par batterie</a:t>
            </a:r>
          </a:p>
        </p:txBody>
      </p:sp>
      <p:pic>
        <p:nvPicPr>
          <p:cNvPr id="30724" name="Picture 11">
            <a:extLst>
              <a:ext uri="{FF2B5EF4-FFF2-40B4-BE49-F238E27FC236}">
                <a16:creationId xmlns:a16="http://schemas.microsoft.com/office/drawing/2014/main" id="{4B3D720B-F041-102B-DA5F-63B16104C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302" r="2109" b="4762"/>
          <a:stretch>
            <a:fillRect/>
          </a:stretch>
        </p:blipFill>
        <p:spPr bwMode="auto">
          <a:xfrm>
            <a:off x="3380328" y="2708920"/>
            <a:ext cx="3536412" cy="115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8" name="Text Box 12">
            <a:extLst>
              <a:ext uri="{FF2B5EF4-FFF2-40B4-BE49-F238E27FC236}">
                <a16:creationId xmlns:a16="http://schemas.microsoft.com/office/drawing/2014/main" id="{6DF82DFC-B296-CE81-25D8-29A3A92D920B}"/>
              </a:ext>
            </a:extLst>
          </p:cNvPr>
          <p:cNvSpPr txBox="1">
            <a:spLocks noChangeArrowheads="1"/>
          </p:cNvSpPr>
          <p:nvPr/>
        </p:nvSpPr>
        <p:spPr bwMode="auto">
          <a:xfrm>
            <a:off x="1703512" y="3886200"/>
            <a:ext cx="8437439" cy="10175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47647">
            <a:spAutoFit/>
          </a:bodyPr>
          <a:lstStyle>
            <a:lvl1pPr marL="268288" indent="-268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600"/>
              </a:spcAft>
              <a:buFontTx/>
              <a:buChar char="•"/>
              <a:defRPr/>
            </a:pPr>
            <a:r>
              <a:rPr lang="fr-CA" altLang="fr-FR" sz="2000" dirty="0">
                <a:latin typeface="+mn-lt"/>
              </a:rPr>
              <a:t>Le problème de </a:t>
            </a:r>
            <a:r>
              <a:rPr lang="fr-CA" altLang="fr-FR" sz="2000" i="1" dirty="0" err="1">
                <a:latin typeface="+mn-lt"/>
              </a:rPr>
              <a:t>v</a:t>
            </a:r>
            <a:r>
              <a:rPr lang="fr-CA" altLang="fr-FR" sz="2000" baseline="-25000" dirty="0" err="1">
                <a:latin typeface="+mn-lt"/>
              </a:rPr>
              <a:t>g</a:t>
            </a:r>
            <a:r>
              <a:rPr lang="fr-CA" altLang="fr-FR" sz="2000" dirty="0">
                <a:latin typeface="+mn-lt"/>
              </a:rPr>
              <a:t> &gt; </a:t>
            </a:r>
            <a:r>
              <a:rPr lang="fr-CA" altLang="fr-FR" sz="2000" i="1" dirty="0">
                <a:latin typeface="+mn-lt"/>
              </a:rPr>
              <a:t>v</a:t>
            </a:r>
            <a:r>
              <a:rPr lang="fr-CA" altLang="fr-FR" sz="2000" baseline="-25000" dirty="0">
                <a:latin typeface="+mn-lt"/>
              </a:rPr>
              <a:t>s  </a:t>
            </a:r>
            <a:r>
              <a:rPr lang="fr-CA" altLang="fr-FR" sz="2000" dirty="0">
                <a:latin typeface="+mn-lt"/>
              </a:rPr>
              <a:t>est réglé en isolant les deux tensions avec un condensateur et en fermant le circuit de </a:t>
            </a:r>
            <a:r>
              <a:rPr lang="fr-CA" altLang="fr-FR" sz="2000" i="1" dirty="0" err="1">
                <a:latin typeface="+mn-lt"/>
              </a:rPr>
              <a:t>v</a:t>
            </a:r>
            <a:r>
              <a:rPr lang="fr-CA" altLang="fr-FR" sz="2000" baseline="-25000" dirty="0" err="1">
                <a:latin typeface="+mn-lt"/>
              </a:rPr>
              <a:t>g</a:t>
            </a:r>
            <a:r>
              <a:rPr lang="fr-CA" altLang="fr-FR" sz="2000" dirty="0">
                <a:latin typeface="+mn-lt"/>
              </a:rPr>
              <a:t> par un deuxième inducteur durant le cycle de décharge.</a:t>
            </a:r>
            <a:r>
              <a:rPr lang="fr-CA" altLang="fr-FR" sz="1800" dirty="0">
                <a:latin typeface="+mn-lt"/>
              </a:rPr>
              <a:t>  </a:t>
            </a:r>
          </a:p>
        </p:txBody>
      </p:sp>
      <p:grpSp>
        <p:nvGrpSpPr>
          <p:cNvPr id="30726" name="Group 23">
            <a:extLst>
              <a:ext uri="{FF2B5EF4-FFF2-40B4-BE49-F238E27FC236}">
                <a16:creationId xmlns:a16="http://schemas.microsoft.com/office/drawing/2014/main" id="{F1C37EE8-422C-4BDF-4C70-E945F73B96B3}"/>
              </a:ext>
            </a:extLst>
          </p:cNvPr>
          <p:cNvGrpSpPr>
            <a:grpSpLocks/>
          </p:cNvGrpSpPr>
          <p:nvPr/>
        </p:nvGrpSpPr>
        <p:grpSpPr bwMode="auto">
          <a:xfrm>
            <a:off x="3863974" y="4509120"/>
            <a:ext cx="3888209" cy="1757535"/>
            <a:chOff x="1541" y="3809"/>
            <a:chExt cx="2398" cy="879"/>
          </a:xfrm>
        </p:grpSpPr>
        <p:pic>
          <p:nvPicPr>
            <p:cNvPr id="30734" name="Picture 13">
              <a:extLst>
                <a:ext uri="{FF2B5EF4-FFF2-40B4-BE49-F238E27FC236}">
                  <a16:creationId xmlns:a16="http://schemas.microsoft.com/office/drawing/2014/main" id="{F298AEC4-4A5B-83F7-E2C1-FBADF23E6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974" t="7545" r="34906" b="47264"/>
            <a:stretch>
              <a:fillRect/>
            </a:stretch>
          </p:blipFill>
          <p:spPr bwMode="auto">
            <a:xfrm>
              <a:off x="2715" y="3809"/>
              <a:ext cx="377" cy="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5" name="Picture 14">
              <a:extLst>
                <a:ext uri="{FF2B5EF4-FFF2-40B4-BE49-F238E27FC236}">
                  <a16:creationId xmlns:a16="http://schemas.microsoft.com/office/drawing/2014/main" id="{6B3174D5-4B77-CDA4-3449-FF0A04834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302" r="40814" b="4762"/>
            <a:stretch>
              <a:fillRect/>
            </a:stretch>
          </p:blipFill>
          <p:spPr bwMode="auto">
            <a:xfrm>
              <a:off x="1541" y="4053"/>
              <a:ext cx="1179" cy="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6" name="Picture 16">
              <a:extLst>
                <a:ext uri="{FF2B5EF4-FFF2-40B4-BE49-F238E27FC236}">
                  <a16:creationId xmlns:a16="http://schemas.microsoft.com/office/drawing/2014/main" id="{0EB3793C-B6A3-0E21-646F-9DF09836F3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669" t="6302" r="2109" b="4762"/>
            <a:stretch>
              <a:fillRect/>
            </a:stretch>
          </p:blipFill>
          <p:spPr bwMode="auto">
            <a:xfrm>
              <a:off x="3078" y="4053"/>
              <a:ext cx="861" cy="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37" name="Rectangle 18">
              <a:extLst>
                <a:ext uri="{FF2B5EF4-FFF2-40B4-BE49-F238E27FC236}">
                  <a16:creationId xmlns:a16="http://schemas.microsoft.com/office/drawing/2014/main" id="{7DE43ED1-362E-0A32-986B-D456CA3F6D40}"/>
                </a:ext>
              </a:extLst>
            </p:cNvPr>
            <p:cNvSpPr>
              <a:spLocks noChangeArrowheads="1"/>
            </p:cNvSpPr>
            <p:nvPr/>
          </p:nvSpPr>
          <p:spPr bwMode="auto">
            <a:xfrm>
              <a:off x="2941" y="4217"/>
              <a:ext cx="182"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CA" altLang="fr-FR" sz="1800">
                <a:latin typeface="Arial" panose="020B0604020202020204" pitchFamily="34" charset="0"/>
              </a:endParaRPr>
            </a:p>
          </p:txBody>
        </p:sp>
        <p:grpSp>
          <p:nvGrpSpPr>
            <p:cNvPr id="30738" name="Group 22">
              <a:extLst>
                <a:ext uri="{FF2B5EF4-FFF2-40B4-BE49-F238E27FC236}">
                  <a16:creationId xmlns:a16="http://schemas.microsoft.com/office/drawing/2014/main" id="{A87230A0-DB73-02FB-C5F9-7DCEBC2357A7}"/>
                </a:ext>
              </a:extLst>
            </p:cNvPr>
            <p:cNvGrpSpPr>
              <a:grpSpLocks/>
            </p:cNvGrpSpPr>
            <p:nvPr/>
          </p:nvGrpSpPr>
          <p:grpSpPr bwMode="auto">
            <a:xfrm>
              <a:off x="2447" y="3809"/>
              <a:ext cx="550" cy="182"/>
              <a:chOff x="2437" y="3809"/>
              <a:chExt cx="550" cy="182"/>
            </a:xfrm>
          </p:grpSpPr>
          <p:pic>
            <p:nvPicPr>
              <p:cNvPr id="30739" name="Picture 15">
                <a:extLst>
                  <a:ext uri="{FF2B5EF4-FFF2-40B4-BE49-F238E27FC236}">
                    <a16:creationId xmlns:a16="http://schemas.microsoft.com/office/drawing/2014/main" id="{FE74508B-1F20-9143-3D8B-617DDBBF2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281" t="7545" r="60938" b="77364"/>
              <a:stretch>
                <a:fillRect/>
              </a:stretch>
            </p:blipFill>
            <p:spPr bwMode="auto">
              <a:xfrm>
                <a:off x="2619" y="3809"/>
                <a:ext cx="368"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0" name="Picture 20">
                <a:extLst>
                  <a:ext uri="{FF2B5EF4-FFF2-40B4-BE49-F238E27FC236}">
                    <a16:creationId xmlns:a16="http://schemas.microsoft.com/office/drawing/2014/main" id="{BA056B2C-52CF-EAEB-9261-93FEED445B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873" t="7545" r="81311" b="77364"/>
              <a:stretch>
                <a:fillRect/>
              </a:stretch>
            </p:blipFill>
            <p:spPr bwMode="auto">
              <a:xfrm>
                <a:off x="2437" y="3809"/>
                <a:ext cx="182"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0727" name="Text Box 12">
            <a:extLst>
              <a:ext uri="{FF2B5EF4-FFF2-40B4-BE49-F238E27FC236}">
                <a16:creationId xmlns:a16="http://schemas.microsoft.com/office/drawing/2014/main" id="{429C68CB-A6B8-8855-5CAA-1E7EAE68B56D}"/>
              </a:ext>
            </a:extLst>
          </p:cNvPr>
          <p:cNvSpPr txBox="1">
            <a:spLocks noChangeArrowheads="1"/>
          </p:cNvSpPr>
          <p:nvPr/>
        </p:nvSpPr>
        <p:spPr bwMode="auto">
          <a:xfrm>
            <a:off x="3648075" y="2830514"/>
            <a:ext cx="431800" cy="3698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4764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fr-CA" altLang="fr-FR" sz="1800" i="1">
                <a:latin typeface="Arial" panose="020B0604020202020204" pitchFamily="34" charset="0"/>
              </a:rPr>
              <a:t>V</a:t>
            </a:r>
            <a:r>
              <a:rPr lang="fr-CA" altLang="fr-FR" sz="1800" i="1" baseline="-25000">
                <a:latin typeface="Arial" panose="020B0604020202020204" pitchFamily="34" charset="0"/>
              </a:rPr>
              <a:t>g</a:t>
            </a:r>
            <a:endParaRPr lang="fr-CA" altLang="fr-FR" sz="1800" i="1">
              <a:latin typeface="Arial" panose="020B0604020202020204" pitchFamily="34" charset="0"/>
            </a:endParaRPr>
          </a:p>
        </p:txBody>
      </p:sp>
      <p:sp>
        <p:nvSpPr>
          <p:cNvPr id="30728" name="Text Box 12">
            <a:extLst>
              <a:ext uri="{FF2B5EF4-FFF2-40B4-BE49-F238E27FC236}">
                <a16:creationId xmlns:a16="http://schemas.microsoft.com/office/drawing/2014/main" id="{9735C4D6-C79E-76F2-FC05-E5E90D2A950E}"/>
              </a:ext>
            </a:extLst>
          </p:cNvPr>
          <p:cNvSpPr txBox="1">
            <a:spLocks noChangeArrowheads="1"/>
          </p:cNvSpPr>
          <p:nvPr/>
        </p:nvSpPr>
        <p:spPr bwMode="auto">
          <a:xfrm>
            <a:off x="6508751" y="2819401"/>
            <a:ext cx="398463" cy="371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4764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fr-CA" altLang="fr-FR" sz="1800" i="1">
                <a:latin typeface="Arial" panose="020B0604020202020204" pitchFamily="34" charset="0"/>
              </a:rPr>
              <a:t>v</a:t>
            </a:r>
            <a:r>
              <a:rPr lang="fr-CA" altLang="fr-FR" sz="1800" baseline="-25000">
                <a:latin typeface="Arial" panose="020B0604020202020204" pitchFamily="34" charset="0"/>
              </a:rPr>
              <a:t>s</a:t>
            </a:r>
            <a:endParaRPr lang="fr-CA" altLang="fr-FR" sz="1800">
              <a:latin typeface="Arial" panose="020B0604020202020204" pitchFamily="34" charset="0"/>
            </a:endParaRPr>
          </a:p>
        </p:txBody>
      </p:sp>
      <p:sp>
        <p:nvSpPr>
          <p:cNvPr id="30729" name="Text Box 12">
            <a:extLst>
              <a:ext uri="{FF2B5EF4-FFF2-40B4-BE49-F238E27FC236}">
                <a16:creationId xmlns:a16="http://schemas.microsoft.com/office/drawing/2014/main" id="{480DF591-5237-4FDB-8679-204F9BD12131}"/>
              </a:ext>
            </a:extLst>
          </p:cNvPr>
          <p:cNvSpPr txBox="1">
            <a:spLocks noChangeArrowheads="1"/>
          </p:cNvSpPr>
          <p:nvPr/>
        </p:nvSpPr>
        <p:spPr bwMode="auto">
          <a:xfrm>
            <a:off x="3811589" y="5243514"/>
            <a:ext cx="396875" cy="371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4764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fr-CA" altLang="fr-FR" sz="1800" i="1">
                <a:latin typeface="Arial" panose="020B0604020202020204" pitchFamily="34" charset="0"/>
              </a:rPr>
              <a:t>v</a:t>
            </a:r>
            <a:r>
              <a:rPr lang="fr-CA" altLang="fr-FR" sz="1800" baseline="-25000">
                <a:latin typeface="Arial" panose="020B0604020202020204" pitchFamily="34" charset="0"/>
              </a:rPr>
              <a:t>g</a:t>
            </a:r>
            <a:endParaRPr lang="fr-CA" altLang="fr-FR" sz="1800">
              <a:latin typeface="Arial" panose="020B0604020202020204" pitchFamily="34" charset="0"/>
            </a:endParaRPr>
          </a:p>
        </p:txBody>
      </p:sp>
      <p:sp>
        <p:nvSpPr>
          <p:cNvPr id="30730" name="Text Box 12">
            <a:extLst>
              <a:ext uri="{FF2B5EF4-FFF2-40B4-BE49-F238E27FC236}">
                <a16:creationId xmlns:a16="http://schemas.microsoft.com/office/drawing/2014/main" id="{0D39AD74-C8B4-739C-0983-98937BE17A8A}"/>
              </a:ext>
            </a:extLst>
          </p:cNvPr>
          <p:cNvSpPr txBox="1">
            <a:spLocks noChangeArrowheads="1"/>
          </p:cNvSpPr>
          <p:nvPr/>
        </p:nvSpPr>
        <p:spPr bwMode="auto">
          <a:xfrm>
            <a:off x="7310438" y="5286375"/>
            <a:ext cx="398462" cy="369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4764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fr-CA" altLang="fr-FR" sz="1800" i="1">
                <a:latin typeface="Arial" panose="020B0604020202020204" pitchFamily="34" charset="0"/>
              </a:rPr>
              <a:t>v</a:t>
            </a:r>
            <a:r>
              <a:rPr lang="fr-CA" altLang="fr-FR" sz="1800" baseline="-25000">
                <a:latin typeface="Arial" panose="020B0604020202020204" pitchFamily="34" charset="0"/>
              </a:rPr>
              <a:t>s</a:t>
            </a:r>
            <a:endParaRPr lang="fr-CA" altLang="fr-FR" sz="1800">
              <a:latin typeface="Arial" panose="020B0604020202020204" pitchFamily="34" charset="0"/>
            </a:endParaRPr>
          </a:p>
        </p:txBody>
      </p:sp>
      <p:sp>
        <p:nvSpPr>
          <p:cNvPr id="30731" name="Rectangle 1">
            <a:extLst>
              <a:ext uri="{FF2B5EF4-FFF2-40B4-BE49-F238E27FC236}">
                <a16:creationId xmlns:a16="http://schemas.microsoft.com/office/drawing/2014/main" id="{93818AB4-625F-14DB-9005-31E586992DA7}"/>
              </a:ext>
            </a:extLst>
          </p:cNvPr>
          <p:cNvSpPr>
            <a:spLocks noChangeArrowheads="1"/>
          </p:cNvSpPr>
          <p:nvPr/>
        </p:nvSpPr>
        <p:spPr bwMode="auto">
          <a:xfrm>
            <a:off x="9048750" y="5837239"/>
            <a:ext cx="687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CA" altLang="fr-FR" sz="1200" i="1">
                <a:latin typeface="Arial" panose="020B0604020202020204" pitchFamily="34" charset="0"/>
              </a:rPr>
              <a:t>Suite…</a:t>
            </a:r>
            <a:endParaRPr lang="fr-CA" altLang="fr-FR" sz="1200">
              <a:latin typeface="Arial" panose="020B0604020202020204" pitchFamily="34" charset="0"/>
            </a:endParaRPr>
          </a:p>
        </p:txBody>
      </p:sp>
      <p:sp>
        <p:nvSpPr>
          <p:cNvPr id="2" name="Rectangle 1">
            <a:extLst>
              <a:ext uri="{FF2B5EF4-FFF2-40B4-BE49-F238E27FC236}">
                <a16:creationId xmlns:a16="http://schemas.microsoft.com/office/drawing/2014/main" id="{689258FC-C8F8-85DF-1A85-C955C7BF6F61}"/>
              </a:ext>
            </a:extLst>
          </p:cNvPr>
          <p:cNvSpPr/>
          <p:nvPr/>
        </p:nvSpPr>
        <p:spPr>
          <a:xfrm>
            <a:off x="6929439" y="3016250"/>
            <a:ext cx="4279129" cy="584200"/>
          </a:xfrm>
          <a:prstGeom prst="rect">
            <a:avLst/>
          </a:prstGeom>
        </p:spPr>
        <p:txBody>
          <a:bodyPr wrap="square">
            <a:spAutoFit/>
          </a:bodyPr>
          <a:lstStyle/>
          <a:p>
            <a:pPr>
              <a:defRPr/>
            </a:pPr>
            <a:r>
              <a:rPr lang="fr-CA" altLang="fr-FR" sz="1600" dirty="0">
                <a:solidFill>
                  <a:schemeClr val="bg1">
                    <a:lumMod val="50000"/>
                  </a:schemeClr>
                </a:solidFill>
              </a:rPr>
              <a:t>(On peut seulement avoir </a:t>
            </a:r>
            <a:r>
              <a:rPr lang="fr-CA" altLang="fr-FR" sz="1600" i="1" dirty="0">
                <a:solidFill>
                  <a:schemeClr val="bg1">
                    <a:lumMod val="50000"/>
                  </a:schemeClr>
                </a:solidFill>
              </a:rPr>
              <a:t>V</a:t>
            </a:r>
            <a:r>
              <a:rPr lang="fr-CA" altLang="fr-FR" sz="1600" baseline="-25000" dirty="0">
                <a:solidFill>
                  <a:schemeClr val="bg1">
                    <a:lumMod val="50000"/>
                  </a:schemeClr>
                </a:solidFill>
              </a:rPr>
              <a:t>g</a:t>
            </a:r>
            <a:r>
              <a:rPr lang="fr-CA" altLang="fr-FR" sz="1600" dirty="0">
                <a:solidFill>
                  <a:schemeClr val="bg1">
                    <a:lumMod val="50000"/>
                  </a:schemeClr>
                </a:solidFill>
              </a:rPr>
              <a:t> &lt; </a:t>
            </a:r>
            <a:r>
              <a:rPr lang="fr-CA" altLang="fr-FR" sz="1600" i="1" dirty="0">
                <a:solidFill>
                  <a:schemeClr val="bg1">
                    <a:lumMod val="50000"/>
                  </a:schemeClr>
                </a:solidFill>
              </a:rPr>
              <a:t>v</a:t>
            </a:r>
            <a:r>
              <a:rPr lang="fr-CA" altLang="fr-FR" sz="1600" baseline="-25000" dirty="0">
                <a:solidFill>
                  <a:schemeClr val="bg1">
                    <a:lumMod val="50000"/>
                  </a:schemeClr>
                </a:solidFill>
              </a:rPr>
              <a:t>s</a:t>
            </a:r>
            <a:r>
              <a:rPr lang="fr-CA" altLang="fr-FR" sz="1600" dirty="0">
                <a:solidFill>
                  <a:schemeClr val="bg1">
                    <a:lumMod val="50000"/>
                  </a:schemeClr>
                </a:solidFill>
              </a:rPr>
              <a:t>,  puisque </a:t>
            </a:r>
            <a:r>
              <a:rPr lang="fr-CA" altLang="fr-FR" sz="1600" i="1" dirty="0">
                <a:solidFill>
                  <a:schemeClr val="bg1">
                    <a:lumMod val="50000"/>
                  </a:schemeClr>
                </a:solidFill>
              </a:rPr>
              <a:t>v</a:t>
            </a:r>
            <a:r>
              <a:rPr lang="fr-CA" altLang="fr-FR" sz="1600" baseline="-25000" dirty="0">
                <a:solidFill>
                  <a:schemeClr val="bg1">
                    <a:lumMod val="50000"/>
                  </a:schemeClr>
                </a:solidFill>
              </a:rPr>
              <a:t>s</a:t>
            </a:r>
            <a:r>
              <a:rPr lang="fr-CA" altLang="fr-FR" sz="1600" dirty="0">
                <a:solidFill>
                  <a:schemeClr val="bg1">
                    <a:lumMod val="50000"/>
                  </a:schemeClr>
                </a:solidFill>
                <a:sym typeface="Symbol" panose="05050102010706020507" pitchFamily="18" charset="2"/>
              </a:rPr>
              <a:t> </a:t>
            </a:r>
            <a:r>
              <a:rPr lang="fr-CA" altLang="fr-FR" sz="1600" i="1" dirty="0">
                <a:solidFill>
                  <a:schemeClr val="bg1">
                    <a:lumMod val="50000"/>
                  </a:schemeClr>
                </a:solidFill>
              </a:rPr>
              <a:t>v</a:t>
            </a:r>
            <a:r>
              <a:rPr lang="fr-CA" altLang="fr-FR" sz="1600" baseline="-25000" dirty="0">
                <a:solidFill>
                  <a:schemeClr val="bg1">
                    <a:lumMod val="50000"/>
                  </a:schemeClr>
                </a:solidFill>
              </a:rPr>
              <a:t>g</a:t>
            </a:r>
            <a:r>
              <a:rPr lang="fr-CA" altLang="fr-FR" sz="1600" dirty="0">
                <a:solidFill>
                  <a:schemeClr val="bg1">
                    <a:lumMod val="50000"/>
                  </a:schemeClr>
                </a:solidFill>
              </a:rPr>
              <a:t>+</a:t>
            </a:r>
            <a:r>
              <a:rPr lang="fr-CA" altLang="fr-FR" sz="1600" i="1" dirty="0">
                <a:solidFill>
                  <a:schemeClr val="bg1">
                    <a:lumMod val="50000"/>
                  </a:schemeClr>
                </a:solidFill>
              </a:rPr>
              <a:t>v</a:t>
            </a:r>
            <a:r>
              <a:rPr lang="fr-CA" altLang="fr-FR" sz="1600" baseline="-25000" dirty="0">
                <a:solidFill>
                  <a:schemeClr val="bg1">
                    <a:lumMod val="50000"/>
                  </a:schemeClr>
                </a:solidFill>
              </a:rPr>
              <a:t>L1</a:t>
            </a:r>
            <a:r>
              <a:rPr lang="fr-CA" altLang="fr-FR" sz="1600" dirty="0">
                <a:solidFill>
                  <a:schemeClr val="bg1">
                    <a:lumMod val="50000"/>
                  </a:schemeClr>
                </a:solidFill>
              </a:rPr>
              <a:t>)</a:t>
            </a:r>
            <a:endParaRPr lang="fr-CA"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a:extLst>
              <a:ext uri="{FF2B5EF4-FFF2-40B4-BE49-F238E27FC236}">
                <a16:creationId xmlns:a16="http://schemas.microsoft.com/office/drawing/2014/main" id="{E42E25A3-C71E-25C4-AFD4-FEAE664F2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31" t="14838" r="50934"/>
          <a:stretch>
            <a:fillRect/>
          </a:stretch>
        </p:blipFill>
        <p:spPr bwMode="auto">
          <a:xfrm>
            <a:off x="7008814" y="1382714"/>
            <a:ext cx="3358185" cy="2143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Rectangle 4">
            <a:extLst>
              <a:ext uri="{FF2B5EF4-FFF2-40B4-BE49-F238E27FC236}">
                <a16:creationId xmlns:a16="http://schemas.microsoft.com/office/drawing/2014/main" id="{6DDEA90F-37FA-F7C6-B169-E854193E2653}"/>
              </a:ext>
            </a:extLst>
          </p:cNvPr>
          <p:cNvSpPr>
            <a:spLocks noChangeArrowheads="1"/>
          </p:cNvSpPr>
          <p:nvPr/>
        </p:nvSpPr>
        <p:spPr bwMode="auto">
          <a:xfrm>
            <a:off x="1055441" y="620713"/>
            <a:ext cx="899502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fr-CA" altLang="fr-FR" sz="4000" dirty="0">
                <a:solidFill>
                  <a:srgbClr val="0070C0"/>
                </a:solidFill>
                <a:latin typeface="+mj-lt"/>
                <a:ea typeface="+mj-ea"/>
                <a:cs typeface="+mj-cs"/>
              </a:rPr>
              <a:t>Le convertisseur « SEPIC »</a:t>
            </a:r>
          </a:p>
        </p:txBody>
      </p:sp>
      <p:sp>
        <p:nvSpPr>
          <p:cNvPr id="29702" name="Text Box 12">
            <a:extLst>
              <a:ext uri="{FF2B5EF4-FFF2-40B4-BE49-F238E27FC236}">
                <a16:creationId xmlns:a16="http://schemas.microsoft.com/office/drawing/2014/main" id="{D46CF88A-BA73-DE55-1F04-FDFBBF263495}"/>
              </a:ext>
            </a:extLst>
          </p:cNvPr>
          <p:cNvSpPr txBox="1">
            <a:spLocks noChangeArrowheads="1"/>
          </p:cNvSpPr>
          <p:nvPr/>
        </p:nvSpPr>
        <p:spPr bwMode="auto">
          <a:xfrm>
            <a:off x="2043113" y="3525838"/>
            <a:ext cx="8208962" cy="2463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47647">
            <a:spAutoFit/>
          </a:bodyPr>
          <a:lstStyle>
            <a:lvl1pPr marL="268288" indent="-2682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buFontTx/>
              <a:buChar char="•"/>
              <a:defRPr/>
            </a:pPr>
            <a:r>
              <a:rPr lang="fr-CA" altLang="fr-FR" sz="2000" dirty="0">
                <a:latin typeface="+mn-lt"/>
              </a:rPr>
              <a:t>À l’équilibre, </a:t>
            </a:r>
            <a:r>
              <a:rPr lang="fr-CA" altLang="fr-FR" sz="2000" i="1" dirty="0">
                <a:latin typeface="+mn-lt"/>
              </a:rPr>
              <a:t>Q</a:t>
            </a:r>
            <a:r>
              <a:rPr lang="fr-CA" altLang="fr-FR" sz="2000" baseline="-25000" dirty="0">
                <a:latin typeface="+mn-lt"/>
              </a:rPr>
              <a:t>1</a:t>
            </a:r>
            <a:r>
              <a:rPr lang="fr-CA" altLang="fr-FR" sz="2000" dirty="0">
                <a:latin typeface="+mn-lt"/>
              </a:rPr>
              <a:t> est ouvert, </a:t>
            </a:r>
            <a:r>
              <a:rPr lang="fr-CA" altLang="fr-FR" sz="2000" i="1" dirty="0">
                <a:latin typeface="+mn-lt"/>
              </a:rPr>
              <a:t>v</a:t>
            </a:r>
            <a:r>
              <a:rPr lang="fr-CA" altLang="fr-FR" sz="2000" i="1" baseline="-25000" dirty="0">
                <a:latin typeface="+mn-lt"/>
              </a:rPr>
              <a:t>L</a:t>
            </a:r>
            <a:r>
              <a:rPr lang="fr-CA" altLang="fr-FR" sz="2000" baseline="-25000" dirty="0">
                <a:latin typeface="+mn-lt"/>
              </a:rPr>
              <a:t>1</a:t>
            </a:r>
            <a:r>
              <a:rPr lang="fr-CA" altLang="fr-FR" sz="2000" dirty="0">
                <a:latin typeface="+mn-lt"/>
              </a:rPr>
              <a:t> = </a:t>
            </a:r>
            <a:r>
              <a:rPr lang="fr-CA" altLang="fr-FR" sz="2000" i="1" dirty="0">
                <a:latin typeface="+mn-lt"/>
              </a:rPr>
              <a:t>v</a:t>
            </a:r>
            <a:r>
              <a:rPr lang="fr-CA" altLang="fr-FR" sz="2000" baseline="-25000" dirty="0">
                <a:latin typeface="+mn-lt"/>
              </a:rPr>
              <a:t>L2 </a:t>
            </a:r>
            <a:r>
              <a:rPr lang="fr-CA" altLang="fr-FR" sz="2000" dirty="0">
                <a:latin typeface="+mn-lt"/>
              </a:rPr>
              <a:t>= 0 et </a:t>
            </a:r>
            <a:r>
              <a:rPr lang="fr-CA" altLang="fr-FR" sz="2000" i="1" dirty="0">
                <a:latin typeface="+mn-lt"/>
              </a:rPr>
              <a:t>v</a:t>
            </a:r>
            <a:r>
              <a:rPr lang="fr-CA" altLang="fr-FR" sz="2000" i="1" baseline="-25000" dirty="0">
                <a:latin typeface="+mn-lt"/>
              </a:rPr>
              <a:t>c</a:t>
            </a:r>
            <a:r>
              <a:rPr lang="fr-CA" altLang="fr-FR" sz="2000" baseline="-25000" dirty="0">
                <a:latin typeface="+mn-lt"/>
              </a:rPr>
              <a:t>1</a:t>
            </a:r>
            <a:r>
              <a:rPr lang="fr-CA" altLang="fr-FR" sz="2000" dirty="0">
                <a:latin typeface="+mn-lt"/>
              </a:rPr>
              <a:t> = </a:t>
            </a:r>
            <a:r>
              <a:rPr lang="fr-CA" altLang="fr-FR" sz="2000" i="1" dirty="0" err="1">
                <a:latin typeface="+mn-lt"/>
              </a:rPr>
              <a:t>V</a:t>
            </a:r>
            <a:r>
              <a:rPr lang="fr-CA" altLang="fr-FR" sz="2000" baseline="-25000" dirty="0" err="1">
                <a:latin typeface="+mn-lt"/>
              </a:rPr>
              <a:t>g</a:t>
            </a:r>
            <a:endParaRPr lang="fr-CA" altLang="fr-FR" sz="2000" baseline="-25000" dirty="0">
              <a:latin typeface="+mn-lt"/>
            </a:endParaRPr>
          </a:p>
          <a:p>
            <a:pPr eaLnBrk="1" hangingPunct="1">
              <a:spcBef>
                <a:spcPts val="600"/>
              </a:spcBef>
              <a:buFontTx/>
              <a:buChar char="•"/>
              <a:defRPr/>
            </a:pPr>
            <a:r>
              <a:rPr lang="fr-CA" altLang="fr-FR" sz="2000" dirty="0">
                <a:latin typeface="+mn-lt"/>
              </a:rPr>
              <a:t>Le courant moyen dans les inducteurs étant nul, sa variation durant D</a:t>
            </a:r>
            <a:r>
              <a:rPr lang="fr-CA" altLang="fr-FR" sz="2000" i="1" dirty="0">
                <a:latin typeface="+mn-lt"/>
              </a:rPr>
              <a:t>T</a:t>
            </a:r>
            <a:r>
              <a:rPr lang="fr-CA" altLang="fr-FR" sz="2000" dirty="0">
                <a:latin typeface="+mn-lt"/>
              </a:rPr>
              <a:t> et (1-D)</a:t>
            </a:r>
            <a:r>
              <a:rPr lang="fr-CA" altLang="fr-FR" sz="2000" i="1" dirty="0">
                <a:latin typeface="+mn-lt"/>
              </a:rPr>
              <a:t>T</a:t>
            </a:r>
            <a:r>
              <a:rPr lang="fr-CA" altLang="fr-FR" sz="2000" dirty="0">
                <a:latin typeface="+mn-lt"/>
              </a:rPr>
              <a:t>  est identique. En particulier, on a pour L</a:t>
            </a:r>
            <a:r>
              <a:rPr lang="fr-CA" altLang="fr-FR" sz="2000" baseline="-25000" dirty="0">
                <a:latin typeface="+mn-lt"/>
              </a:rPr>
              <a:t>1</a:t>
            </a:r>
            <a:r>
              <a:rPr lang="fr-CA" altLang="fr-FR" sz="2000" dirty="0">
                <a:latin typeface="+mn-lt"/>
              </a:rPr>
              <a:t> : </a:t>
            </a:r>
          </a:p>
          <a:p>
            <a:pPr eaLnBrk="1" hangingPunct="1">
              <a:spcBef>
                <a:spcPts val="600"/>
              </a:spcBef>
              <a:buNone/>
              <a:defRPr/>
            </a:pPr>
            <a:r>
              <a:rPr lang="en-US" altLang="fr-FR" sz="1800" dirty="0">
                <a:latin typeface="Arial" panose="020B0604020202020204" pitchFamily="34" charset="0"/>
              </a:rPr>
              <a:t>	</a:t>
            </a:r>
            <a:endParaRPr lang="en-US" altLang="fr-FR" sz="1800" baseline="-25000" dirty="0">
              <a:latin typeface="Arial" panose="020B0604020202020204" pitchFamily="34" charset="0"/>
            </a:endParaRPr>
          </a:p>
          <a:p>
            <a:pPr eaLnBrk="1" hangingPunct="1">
              <a:spcBef>
                <a:spcPts val="1800"/>
              </a:spcBef>
              <a:buNone/>
              <a:defRPr/>
            </a:pPr>
            <a:r>
              <a:rPr lang="en-CA" altLang="fr-FR" sz="1800" baseline="-25000" dirty="0">
                <a:latin typeface="Arial" panose="020B0604020202020204" pitchFamily="34" charset="0"/>
              </a:rPr>
              <a:t>	</a:t>
            </a:r>
            <a:r>
              <a:rPr lang="en-CA" altLang="fr-FR" sz="1800" dirty="0" err="1">
                <a:latin typeface="Arial" panose="020B0604020202020204" pitchFamily="34" charset="0"/>
              </a:rPr>
              <a:t>d’où</a:t>
            </a:r>
            <a:endParaRPr lang="en-CA" altLang="fr-FR" sz="1800" dirty="0">
              <a:latin typeface="Arial" panose="020B0604020202020204" pitchFamily="34" charset="0"/>
            </a:endParaRPr>
          </a:p>
          <a:p>
            <a:pPr eaLnBrk="1" hangingPunct="1">
              <a:spcBef>
                <a:spcPts val="1800"/>
              </a:spcBef>
              <a:buFontTx/>
              <a:buChar char="•"/>
              <a:defRPr/>
            </a:pPr>
            <a:r>
              <a:rPr lang="fr-CA" altLang="fr-FR" sz="1800" dirty="0">
                <a:latin typeface="Arial" panose="020B0604020202020204" pitchFamily="34" charset="0"/>
              </a:rPr>
              <a:t>On remplace souvent les deux inducteurs par un transformateur 1:1 </a:t>
            </a:r>
          </a:p>
        </p:txBody>
      </p:sp>
      <p:graphicFrame>
        <p:nvGraphicFramePr>
          <p:cNvPr id="31750" name="Object 13">
            <a:extLst>
              <a:ext uri="{FF2B5EF4-FFF2-40B4-BE49-F238E27FC236}">
                <a16:creationId xmlns:a16="http://schemas.microsoft.com/office/drawing/2014/main" id="{05EF520A-6292-1DD6-666D-223FD19B60D5}"/>
              </a:ext>
            </a:extLst>
          </p:cNvPr>
          <p:cNvGraphicFramePr>
            <a:graphicFrameLocks noChangeAspect="1"/>
          </p:cNvGraphicFramePr>
          <p:nvPr/>
        </p:nvGraphicFramePr>
        <p:xfrm>
          <a:off x="3843338" y="5073651"/>
          <a:ext cx="1293812" cy="606425"/>
        </p:xfrm>
        <a:graphic>
          <a:graphicData uri="http://schemas.openxmlformats.org/presentationml/2006/ole">
            <mc:AlternateContent xmlns:mc="http://schemas.openxmlformats.org/markup-compatibility/2006">
              <mc:Choice xmlns:v="urn:schemas-microsoft-com:vml" Requires="v">
                <p:oleObj name="Équation" r:id="rId3" imgW="888614" imgH="444307" progId="Equation.3">
                  <p:embed/>
                </p:oleObj>
              </mc:Choice>
              <mc:Fallback>
                <p:oleObj name="Équation" r:id="rId3" imgW="888614" imgH="444307" progId="Equation.3">
                  <p:embed/>
                  <p:pic>
                    <p:nvPicPr>
                      <p:cNvPr id="31750" name="Object 13">
                        <a:extLst>
                          <a:ext uri="{FF2B5EF4-FFF2-40B4-BE49-F238E27FC236}">
                            <a16:creationId xmlns:a16="http://schemas.microsoft.com/office/drawing/2014/main" id="{05EF520A-6292-1DD6-666D-223FD19B60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3338" y="5073651"/>
                        <a:ext cx="129381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751" name="Object 15">
            <a:extLst>
              <a:ext uri="{FF2B5EF4-FFF2-40B4-BE49-F238E27FC236}">
                <a16:creationId xmlns:a16="http://schemas.microsoft.com/office/drawing/2014/main" id="{6EC0816E-EACF-3E94-BF2D-9B9763D40AA7}"/>
              </a:ext>
            </a:extLst>
          </p:cNvPr>
          <p:cNvGraphicFramePr>
            <a:graphicFrameLocks noGrp="1" noChangeAspect="1"/>
          </p:cNvGraphicFramePr>
          <p:nvPr>
            <p:ph/>
          </p:nvPr>
        </p:nvGraphicFramePr>
        <p:xfrm>
          <a:off x="3389313" y="4562475"/>
          <a:ext cx="5057775" cy="588963"/>
        </p:xfrm>
        <a:graphic>
          <a:graphicData uri="http://schemas.openxmlformats.org/presentationml/2006/ole">
            <mc:AlternateContent xmlns:mc="http://schemas.openxmlformats.org/markup-compatibility/2006">
              <mc:Choice xmlns:v="urn:schemas-microsoft-com:vml" Requires="v">
                <p:oleObj name="Équation" r:id="rId5" imgW="3708400" imgH="431800" progId="Equation.3">
                  <p:embed/>
                </p:oleObj>
              </mc:Choice>
              <mc:Fallback>
                <p:oleObj name="Équation" r:id="rId5" imgW="3708400" imgH="431800" progId="Equation.3">
                  <p:embed/>
                  <p:pic>
                    <p:nvPicPr>
                      <p:cNvPr id="31751" name="Object 15">
                        <a:extLst>
                          <a:ext uri="{FF2B5EF4-FFF2-40B4-BE49-F238E27FC236}">
                            <a16:creationId xmlns:a16="http://schemas.microsoft.com/office/drawing/2014/main" id="{6EC0816E-EACF-3E94-BF2D-9B9763D40A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9313" y="4562475"/>
                        <a:ext cx="5057775"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e 1">
            <a:extLst>
              <a:ext uri="{FF2B5EF4-FFF2-40B4-BE49-F238E27FC236}">
                <a16:creationId xmlns:a16="http://schemas.microsoft.com/office/drawing/2014/main" id="{53DA052E-5C2C-AF7D-05C1-DDED500C2966}"/>
              </a:ext>
            </a:extLst>
          </p:cNvPr>
          <p:cNvGrpSpPr>
            <a:grpSpLocks noChangeAspect="1"/>
          </p:cNvGrpSpPr>
          <p:nvPr/>
        </p:nvGrpSpPr>
        <p:grpSpPr>
          <a:xfrm>
            <a:off x="2423592" y="1838158"/>
            <a:ext cx="4131553" cy="1439392"/>
            <a:chOff x="3325814" y="1773239"/>
            <a:chExt cx="3303587" cy="1150937"/>
          </a:xfrm>
        </p:grpSpPr>
        <p:pic>
          <p:nvPicPr>
            <p:cNvPr id="31748" name="Picture 8">
              <a:extLst>
                <a:ext uri="{FF2B5EF4-FFF2-40B4-BE49-F238E27FC236}">
                  <a16:creationId xmlns:a16="http://schemas.microsoft.com/office/drawing/2014/main" id="{D0A1FE2E-2300-0627-6A68-81FB7FEBB1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5814" y="1828801"/>
              <a:ext cx="3303587"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2" name="Rectangle 1">
              <a:extLst>
                <a:ext uri="{FF2B5EF4-FFF2-40B4-BE49-F238E27FC236}">
                  <a16:creationId xmlns:a16="http://schemas.microsoft.com/office/drawing/2014/main" id="{9DACFFD4-CBED-380A-9113-C474A01CCFB1}"/>
                </a:ext>
              </a:extLst>
            </p:cNvPr>
            <p:cNvSpPr>
              <a:spLocks noChangeArrowheads="1"/>
            </p:cNvSpPr>
            <p:nvPr/>
          </p:nvSpPr>
          <p:spPr bwMode="auto">
            <a:xfrm>
              <a:off x="4295776" y="2236789"/>
              <a:ext cx="392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CA" altLang="fr-FR" sz="1400" b="1" i="1">
                  <a:latin typeface="Arial" panose="020B0604020202020204" pitchFamily="34" charset="0"/>
                </a:rPr>
                <a:t>Q</a:t>
              </a:r>
              <a:r>
                <a:rPr lang="fr-CA" altLang="fr-FR" sz="1400" b="1" baseline="-25000">
                  <a:latin typeface="Arial" panose="020B0604020202020204" pitchFamily="34" charset="0"/>
                </a:rPr>
                <a:t>1</a:t>
              </a:r>
              <a:endParaRPr lang="fr-CA" altLang="fr-FR" sz="1400" b="1">
                <a:latin typeface="Arial" panose="020B0604020202020204" pitchFamily="34" charset="0"/>
              </a:endParaRPr>
            </a:p>
          </p:txBody>
        </p:sp>
        <p:sp>
          <p:nvSpPr>
            <p:cNvPr id="10" name="Rectangle 9">
              <a:extLst>
                <a:ext uri="{FF2B5EF4-FFF2-40B4-BE49-F238E27FC236}">
                  <a16:creationId xmlns:a16="http://schemas.microsoft.com/office/drawing/2014/main" id="{A76A8C1A-3AAF-0BA4-B0A9-8E1DD7680491}"/>
                </a:ext>
              </a:extLst>
            </p:cNvPr>
            <p:cNvSpPr/>
            <p:nvPr/>
          </p:nvSpPr>
          <p:spPr>
            <a:xfrm>
              <a:off x="4440238" y="1773239"/>
              <a:ext cx="969962" cy="1150937"/>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6343B436-230F-3942-49DF-F778673C0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075" t="32201" r="28590" b="21600"/>
          <a:stretch>
            <a:fillRect/>
          </a:stretch>
        </p:blipFill>
        <p:spPr bwMode="auto">
          <a:xfrm>
            <a:off x="1396715" y="2514570"/>
            <a:ext cx="4683125" cy="291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Rectangle 4">
            <a:extLst>
              <a:ext uri="{FF2B5EF4-FFF2-40B4-BE49-F238E27FC236}">
                <a16:creationId xmlns:a16="http://schemas.microsoft.com/office/drawing/2014/main" id="{87514345-0312-3B79-626C-45878387D2C9}"/>
              </a:ext>
            </a:extLst>
          </p:cNvPr>
          <p:cNvSpPr>
            <a:spLocks noChangeArrowheads="1"/>
          </p:cNvSpPr>
          <p:nvPr/>
        </p:nvSpPr>
        <p:spPr bwMode="auto">
          <a:xfrm>
            <a:off x="1055440" y="561975"/>
            <a:ext cx="900613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fr-CA" altLang="fr-FR" sz="4000" dirty="0">
                <a:solidFill>
                  <a:srgbClr val="0070C0"/>
                </a:solidFill>
                <a:latin typeface="+mj-lt"/>
                <a:ea typeface="+mj-ea"/>
                <a:cs typeface="+mj-cs"/>
              </a:rPr>
              <a:t>L’onduleur à simple phase </a:t>
            </a:r>
          </a:p>
        </p:txBody>
      </p:sp>
      <p:sp>
        <p:nvSpPr>
          <p:cNvPr id="19461" name="Text Box 5">
            <a:extLst>
              <a:ext uri="{FF2B5EF4-FFF2-40B4-BE49-F238E27FC236}">
                <a16:creationId xmlns:a16="http://schemas.microsoft.com/office/drawing/2014/main" id="{DB6A71DF-7F24-648E-B9A5-C99A18964334}"/>
              </a:ext>
            </a:extLst>
          </p:cNvPr>
          <p:cNvSpPr txBox="1">
            <a:spLocks noChangeArrowheads="1"/>
          </p:cNvSpPr>
          <p:nvPr/>
        </p:nvSpPr>
        <p:spPr bwMode="auto">
          <a:xfrm>
            <a:off x="6112162" y="2501901"/>
            <a:ext cx="5096406" cy="33474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47647">
            <a:spAutoFit/>
          </a:bodyPr>
          <a:lstStyle/>
          <a:p>
            <a:pPr marL="252146" indent="-252146" eaLnBrk="1" hangingPunct="1">
              <a:spcBef>
                <a:spcPts val="600"/>
              </a:spcBef>
              <a:buFont typeface="Arial" panose="020B0604020202020204" pitchFamily="34" charset="0"/>
              <a:buChar char="•"/>
              <a:defRPr/>
            </a:pPr>
            <a:r>
              <a:rPr lang="fr-CA" altLang="fr-FR" sz="2400" dirty="0">
                <a:latin typeface="+mn-lt"/>
              </a:rPr>
              <a:t>Le pont en H permet la  modulation </a:t>
            </a:r>
            <a:r>
              <a:rPr lang="fr-CA" altLang="fr-FR" sz="2400" dirty="0"/>
              <a:t>de </a:t>
            </a:r>
            <a:r>
              <a:rPr lang="fr-CA" altLang="fr-FR" sz="2400" i="1" dirty="0"/>
              <a:t>V</a:t>
            </a:r>
            <a:r>
              <a:rPr lang="fr-CA" altLang="fr-FR" sz="2400" baseline="-25000" dirty="0"/>
              <a:t>g </a:t>
            </a:r>
            <a:r>
              <a:rPr lang="fr-CA" altLang="fr-FR" sz="2400" dirty="0">
                <a:latin typeface="+mn-lt"/>
              </a:rPr>
              <a:t>par largeur d’impulsion (PWM) en allant de la borne + à la borne –, et vice-versa. </a:t>
            </a:r>
          </a:p>
          <a:p>
            <a:pPr marL="252146" indent="-252146" eaLnBrk="1" hangingPunct="1">
              <a:spcBef>
                <a:spcPts val="600"/>
              </a:spcBef>
              <a:buFont typeface="Arial" panose="020B0604020202020204" pitchFamily="34" charset="0"/>
              <a:buChar char="•"/>
              <a:defRPr/>
            </a:pPr>
            <a:r>
              <a:rPr lang="fr-CA" altLang="fr-FR" sz="2400" dirty="0">
                <a:latin typeface="+mn-lt"/>
              </a:rPr>
              <a:t>Le circuit RLC filtre le signal modulé pour produire une composante sinusoïdale de 50 ou 60 Hz à ses bornes.</a:t>
            </a:r>
          </a:p>
          <a:p>
            <a:pPr marL="151287" indent="-151287" eaLnBrk="1" hangingPunct="1">
              <a:spcBef>
                <a:spcPct val="20000"/>
              </a:spcBef>
              <a:buFont typeface="Arial" panose="020B0604020202020204" pitchFamily="34" charset="0"/>
              <a:buChar char="•"/>
              <a:defRPr/>
            </a:pPr>
            <a:endParaRPr lang="fr-CA" altLang="fr-FR" sz="1200" dirty="0">
              <a:solidFill>
                <a:srgbClr val="660066"/>
              </a:solidFill>
              <a:latin typeface="+mj-lt"/>
            </a:endParaRPr>
          </a:p>
        </p:txBody>
      </p:sp>
      <p:sp>
        <p:nvSpPr>
          <p:cNvPr id="7" name="Text Box 5">
            <a:extLst>
              <a:ext uri="{FF2B5EF4-FFF2-40B4-BE49-F238E27FC236}">
                <a16:creationId xmlns:a16="http://schemas.microsoft.com/office/drawing/2014/main" id="{7B9898A6-1D60-50F7-A87E-9B5DD38159ED}"/>
              </a:ext>
            </a:extLst>
          </p:cNvPr>
          <p:cNvSpPr txBox="1">
            <a:spLocks noChangeArrowheads="1"/>
          </p:cNvSpPr>
          <p:nvPr/>
        </p:nvSpPr>
        <p:spPr bwMode="auto">
          <a:xfrm>
            <a:off x="1055440" y="1670050"/>
            <a:ext cx="10153128" cy="494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47647">
            <a:spAutoFit/>
          </a:bodyPr>
          <a:lstStyle/>
          <a:p>
            <a:pPr marL="252146" indent="-252146" eaLnBrk="1" hangingPunct="1">
              <a:spcBef>
                <a:spcPts val="600"/>
              </a:spcBef>
              <a:buFont typeface="Arial" panose="020B0604020202020204" pitchFamily="34" charset="0"/>
              <a:buChar char="•"/>
              <a:defRPr/>
            </a:pPr>
            <a:r>
              <a:rPr lang="fr-CA" altLang="fr-FR" sz="2600" dirty="0">
                <a:latin typeface="+mn-lt"/>
              </a:rPr>
              <a:t>Permet d’obtenir un courant alternatif à partir d’un courant continu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6D4882A2-9360-841F-8CAE-B41409524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375" t="34599" r="17538" b="24800"/>
          <a:stretch>
            <a:fillRect/>
          </a:stretch>
        </p:blipFill>
        <p:spPr bwMode="auto">
          <a:xfrm>
            <a:off x="2999656" y="3140968"/>
            <a:ext cx="6620713"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Rectangle 4">
            <a:extLst>
              <a:ext uri="{FF2B5EF4-FFF2-40B4-BE49-F238E27FC236}">
                <a16:creationId xmlns:a16="http://schemas.microsoft.com/office/drawing/2014/main" id="{45E23BA8-9F62-6D5D-4AE9-7D0D66E8B00A}"/>
              </a:ext>
            </a:extLst>
          </p:cNvPr>
          <p:cNvSpPr>
            <a:spLocks noChangeArrowheads="1"/>
          </p:cNvSpPr>
          <p:nvPr/>
        </p:nvSpPr>
        <p:spPr bwMode="auto">
          <a:xfrm>
            <a:off x="1055440" y="561975"/>
            <a:ext cx="916964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fr-CA" altLang="fr-FR" sz="4000" dirty="0">
                <a:solidFill>
                  <a:srgbClr val="0070C0"/>
                </a:solidFill>
                <a:latin typeface="+mj-lt"/>
                <a:ea typeface="+mj-ea"/>
                <a:cs typeface="+mj-cs"/>
              </a:rPr>
              <a:t>Circuit d’alimentation multiple</a:t>
            </a:r>
          </a:p>
        </p:txBody>
      </p:sp>
      <p:sp>
        <p:nvSpPr>
          <p:cNvPr id="5" name="Text Box 5">
            <a:extLst>
              <a:ext uri="{FF2B5EF4-FFF2-40B4-BE49-F238E27FC236}">
                <a16:creationId xmlns:a16="http://schemas.microsoft.com/office/drawing/2014/main" id="{21FD97DF-5A13-45AF-255A-454BEBF6DEB8}"/>
              </a:ext>
            </a:extLst>
          </p:cNvPr>
          <p:cNvSpPr txBox="1">
            <a:spLocks noChangeArrowheads="1"/>
          </p:cNvSpPr>
          <p:nvPr/>
        </p:nvSpPr>
        <p:spPr bwMode="auto">
          <a:xfrm>
            <a:off x="1055440" y="1873251"/>
            <a:ext cx="10081120" cy="134077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47647">
            <a:spAutoFit/>
          </a:bodyPr>
          <a:lstStyle/>
          <a:p>
            <a:pPr marL="252146" indent="-252146" eaLnBrk="1" hangingPunct="1">
              <a:spcBef>
                <a:spcPts val="600"/>
              </a:spcBef>
              <a:buFont typeface="Arial" panose="020B0604020202020204" pitchFamily="34" charset="0"/>
              <a:buChar char="•"/>
              <a:defRPr/>
            </a:pPr>
            <a:r>
              <a:rPr lang="fr-CA" altLang="fr-FR" sz="2600" dirty="0">
                <a:latin typeface="+mn-lt"/>
              </a:rPr>
              <a:t>Consiste généralement en un convertisseur de base, suivi de régulateurs multiples.</a:t>
            </a:r>
          </a:p>
          <a:p>
            <a:pPr marL="709346" lvl="1" indent="-252146" eaLnBrk="1" hangingPunct="1">
              <a:spcBef>
                <a:spcPts val="600"/>
              </a:spcBef>
              <a:buFont typeface="Arial" panose="020B0604020202020204" pitchFamily="34" charset="0"/>
              <a:buChar char="•"/>
              <a:defRPr/>
            </a:pPr>
            <a:r>
              <a:rPr lang="fr-CA" altLang="fr-FR" sz="2400" dirty="0">
                <a:latin typeface="+mn-lt"/>
              </a:rPr>
              <a:t>Ex. : ordinateur portable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5A0FE696-505A-5CF4-B7D6-803ECA1AC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965" t="30000" r="12183" b="14528"/>
          <a:stretch>
            <a:fillRect/>
          </a:stretch>
        </p:blipFill>
        <p:spPr bwMode="auto">
          <a:xfrm>
            <a:off x="2424112" y="2190749"/>
            <a:ext cx="6912247" cy="4032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8" name="Rectangle 4">
            <a:extLst>
              <a:ext uri="{FF2B5EF4-FFF2-40B4-BE49-F238E27FC236}">
                <a16:creationId xmlns:a16="http://schemas.microsoft.com/office/drawing/2014/main" id="{56169F94-8FA0-3224-9AE3-974B5F345B31}"/>
              </a:ext>
            </a:extLst>
          </p:cNvPr>
          <p:cNvSpPr>
            <a:spLocks noChangeArrowheads="1"/>
          </p:cNvSpPr>
          <p:nvPr/>
        </p:nvSpPr>
        <p:spPr bwMode="auto">
          <a:xfrm>
            <a:off x="1055440" y="1412875"/>
            <a:ext cx="9209335"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085850" lvl="1" indent="-342900" eaLnBrk="1" hangingPunct="1">
              <a:buFont typeface="Arial" panose="020B0604020202020204" pitchFamily="34" charset="0"/>
              <a:buChar char="•"/>
              <a:defRPr/>
            </a:pPr>
            <a:r>
              <a:rPr lang="fr-CA" altLang="fr-FR" sz="2400" dirty="0">
                <a:latin typeface="+mn-lt"/>
              </a:rPr>
              <a:t>Ex. : véhicule électrique</a:t>
            </a:r>
          </a:p>
        </p:txBody>
      </p:sp>
      <p:sp>
        <p:nvSpPr>
          <p:cNvPr id="6" name="Rectangle 4">
            <a:extLst>
              <a:ext uri="{FF2B5EF4-FFF2-40B4-BE49-F238E27FC236}">
                <a16:creationId xmlns:a16="http://schemas.microsoft.com/office/drawing/2014/main" id="{C1B59090-EEB4-F8B5-79ED-F0EB54F4CB35}"/>
              </a:ext>
            </a:extLst>
          </p:cNvPr>
          <p:cNvSpPr>
            <a:spLocks noChangeArrowheads="1"/>
          </p:cNvSpPr>
          <p:nvPr/>
        </p:nvSpPr>
        <p:spPr bwMode="auto">
          <a:xfrm>
            <a:off x="1055440" y="561975"/>
            <a:ext cx="916964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fr-CA" altLang="fr-FR" sz="4000" dirty="0">
                <a:solidFill>
                  <a:srgbClr val="0070C0"/>
                </a:solidFill>
                <a:latin typeface="+mj-lt"/>
                <a:ea typeface="+mj-ea"/>
                <a:cs typeface="+mj-cs"/>
              </a:rPr>
              <a:t>Circuit d’alimentation multiple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101C0464-003A-41FF-9CA8-E044AC652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293" t="31799" r="13211" b="22000"/>
          <a:stretch>
            <a:fillRect/>
          </a:stretch>
        </p:blipFill>
        <p:spPr bwMode="auto">
          <a:xfrm>
            <a:off x="2782887" y="2193926"/>
            <a:ext cx="7037803" cy="346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30202201-8BE1-6B13-BD5F-355D16EAF143}"/>
              </a:ext>
            </a:extLst>
          </p:cNvPr>
          <p:cNvSpPr>
            <a:spLocks noChangeArrowheads="1"/>
          </p:cNvSpPr>
          <p:nvPr/>
        </p:nvSpPr>
        <p:spPr bwMode="auto">
          <a:xfrm>
            <a:off x="1055440" y="561975"/>
            <a:ext cx="916964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fr-CA" altLang="fr-FR" sz="4000" dirty="0">
                <a:solidFill>
                  <a:srgbClr val="0070C0"/>
                </a:solidFill>
                <a:latin typeface="+mj-lt"/>
                <a:ea typeface="+mj-ea"/>
                <a:cs typeface="+mj-cs"/>
              </a:rPr>
              <a:t>Circuit d’alimentation multiple</a:t>
            </a:r>
          </a:p>
        </p:txBody>
      </p:sp>
      <p:sp>
        <p:nvSpPr>
          <p:cNvPr id="7" name="Rectangle 4">
            <a:extLst>
              <a:ext uri="{FF2B5EF4-FFF2-40B4-BE49-F238E27FC236}">
                <a16:creationId xmlns:a16="http://schemas.microsoft.com/office/drawing/2014/main" id="{0E90819B-D427-A79C-274F-D868B25E2057}"/>
              </a:ext>
            </a:extLst>
          </p:cNvPr>
          <p:cNvSpPr>
            <a:spLocks noChangeArrowheads="1"/>
          </p:cNvSpPr>
          <p:nvPr/>
        </p:nvSpPr>
        <p:spPr bwMode="auto">
          <a:xfrm>
            <a:off x="1055441" y="1531939"/>
            <a:ext cx="9242674" cy="5540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085850" lvl="1" indent="-342900" eaLnBrk="1" hangingPunct="1">
              <a:buFont typeface="Arial" panose="020B0604020202020204" pitchFamily="34" charset="0"/>
              <a:buChar char="•"/>
              <a:defRPr/>
            </a:pPr>
            <a:r>
              <a:rPr lang="fr-CA" altLang="fr-FR" sz="2400" dirty="0">
                <a:latin typeface="+mn-lt"/>
              </a:rPr>
              <a:t>Ex. : satellite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5AD86164-E83B-C5C5-13BB-F9DC2EEA8A66}"/>
              </a:ext>
            </a:extLst>
          </p:cNvPr>
          <p:cNvSpPr>
            <a:spLocks noChangeArrowheads="1"/>
          </p:cNvSpPr>
          <p:nvPr/>
        </p:nvSpPr>
        <p:spPr bwMode="auto">
          <a:xfrm>
            <a:off x="3363914" y="4207246"/>
            <a:ext cx="5337175" cy="190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CA" altLang="fr-FR" sz="1800">
              <a:latin typeface="Arial" panose="020B0604020202020204" pitchFamily="34" charset="0"/>
            </a:endParaRPr>
          </a:p>
        </p:txBody>
      </p:sp>
      <p:sp>
        <p:nvSpPr>
          <p:cNvPr id="28676" name="Rectangle 5">
            <a:extLst>
              <a:ext uri="{FF2B5EF4-FFF2-40B4-BE49-F238E27FC236}">
                <a16:creationId xmlns:a16="http://schemas.microsoft.com/office/drawing/2014/main" id="{F228FD4F-1B12-F30C-6424-AE329D4EF332}"/>
              </a:ext>
            </a:extLst>
          </p:cNvPr>
          <p:cNvSpPr>
            <a:spLocks noChangeArrowheads="1"/>
          </p:cNvSpPr>
          <p:nvPr/>
        </p:nvSpPr>
        <p:spPr bwMode="auto">
          <a:xfrm>
            <a:off x="1030865" y="403225"/>
            <a:ext cx="924267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fr-CA" altLang="fr-FR" sz="4000" dirty="0">
                <a:solidFill>
                  <a:srgbClr val="0070C0"/>
                </a:solidFill>
                <a:latin typeface="+mj-lt"/>
                <a:ea typeface="+mj-ea"/>
                <a:cs typeface="+mj-cs"/>
              </a:rPr>
              <a:t>Survolteurs pour glaneurs d’énergie</a:t>
            </a:r>
          </a:p>
        </p:txBody>
      </p:sp>
      <p:pic>
        <p:nvPicPr>
          <p:cNvPr id="36868" name="Image 6">
            <a:extLst>
              <a:ext uri="{FF2B5EF4-FFF2-40B4-BE49-F238E27FC236}">
                <a16:creationId xmlns:a16="http://schemas.microsoft.com/office/drawing/2014/main" id="{7AAF955F-BABB-76C0-5FC1-69F12AC71D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7439" y="3021384"/>
            <a:ext cx="2420937"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8">
            <a:extLst>
              <a:ext uri="{FF2B5EF4-FFF2-40B4-BE49-F238E27FC236}">
                <a16:creationId xmlns:a16="http://schemas.microsoft.com/office/drawing/2014/main" id="{038E55F9-1DCE-DBBF-63DC-917C482D9DA1}"/>
              </a:ext>
            </a:extLst>
          </p:cNvPr>
          <p:cNvSpPr>
            <a:spLocks noChangeArrowheads="1"/>
          </p:cNvSpPr>
          <p:nvPr/>
        </p:nvSpPr>
        <p:spPr bwMode="auto">
          <a:xfrm>
            <a:off x="1030865" y="1365250"/>
            <a:ext cx="10105695" cy="182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defRPr>
                <a:solidFill>
                  <a:schemeClr val="tx1"/>
                </a:solidFill>
                <a:latin typeface="Arial" panose="020B0604020202020204" pitchFamily="34" charset="0"/>
                <a:cs typeface="Arial" panose="020B0604020202020204" pitchFamily="34" charset="0"/>
              </a:defRPr>
            </a:lvl1pPr>
            <a:lvl2pPr marL="1028700" indent="-5715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68288" indent="-268288" eaLnBrk="1" hangingPunct="1">
              <a:spcAft>
                <a:spcPts val="400"/>
              </a:spcAft>
              <a:buFont typeface="Arial" panose="020B0604020202020204" pitchFamily="34" charset="0"/>
              <a:buChar char="•"/>
              <a:defRPr/>
            </a:pPr>
            <a:r>
              <a:rPr lang="fr-CA" altLang="fr-FR" sz="2400" dirty="0">
                <a:latin typeface="Calibri" panose="020F0502020204030204" pitchFamily="34" charset="0"/>
              </a:rPr>
              <a:t>Convertisseurs DC-DC pour gérer les faibles puissances de sortie (</a:t>
            </a:r>
            <a:r>
              <a:rPr lang="fr-CA" altLang="fr-FR" sz="2400" dirty="0" err="1">
                <a:latin typeface="Calibri" panose="020F0502020204030204" pitchFamily="34" charset="0"/>
              </a:rPr>
              <a:t>uW</a:t>
            </a:r>
            <a:r>
              <a:rPr lang="fr-CA" altLang="fr-FR" sz="2400" dirty="0">
                <a:latin typeface="Calibri" panose="020F0502020204030204" pitchFamily="34" charset="0"/>
              </a:rPr>
              <a:t>-mW) des capteurs actifs</a:t>
            </a:r>
          </a:p>
          <a:p>
            <a:pPr marL="804863" lvl="1" indent="-347663" eaLnBrk="1" hangingPunct="1">
              <a:spcAft>
                <a:spcPts val="400"/>
              </a:spcAft>
              <a:buFont typeface="Arial" panose="020B0604020202020204" pitchFamily="34" charset="0"/>
              <a:buChar char="•"/>
              <a:defRPr/>
            </a:pPr>
            <a:r>
              <a:rPr lang="en-CA" altLang="fr-FR" sz="2000" dirty="0" err="1">
                <a:latin typeface="Calibri" panose="020F0502020204030204" pitchFamily="34" charset="0"/>
              </a:rPr>
              <a:t>Utilisé</a:t>
            </a:r>
            <a:r>
              <a:rPr lang="en-CA" altLang="fr-FR" sz="2000" dirty="0">
                <a:latin typeface="Calibri" panose="020F0502020204030204" pitchFamily="34" charset="0"/>
              </a:rPr>
              <a:t> pour charger des </a:t>
            </a:r>
            <a:r>
              <a:rPr lang="en-CA" altLang="fr-FR" sz="2000" dirty="0" err="1">
                <a:latin typeface="Calibri" panose="020F0502020204030204" pitchFamily="34" charset="0"/>
              </a:rPr>
              <a:t>accumulateurs</a:t>
            </a:r>
            <a:r>
              <a:rPr lang="en-CA" altLang="fr-FR" sz="2000" dirty="0">
                <a:latin typeface="Calibri" panose="020F0502020204030204" pitchFamily="34" charset="0"/>
              </a:rPr>
              <a:t> </a:t>
            </a:r>
            <a:r>
              <a:rPr lang="en-CA" altLang="fr-FR" sz="2000" dirty="0" err="1">
                <a:latin typeface="Calibri" panose="020F0502020204030204" pitchFamily="34" charset="0"/>
              </a:rPr>
              <a:t>d’energie</a:t>
            </a:r>
            <a:r>
              <a:rPr lang="en-CA" altLang="fr-FR" sz="2000" dirty="0">
                <a:latin typeface="Calibri" panose="020F0502020204030204" pitchFamily="34" charset="0"/>
              </a:rPr>
              <a:t> (ex. batteries au lithium) </a:t>
            </a:r>
            <a:r>
              <a:rPr lang="en-CA" altLang="fr-FR" sz="2000" dirty="0" err="1">
                <a:latin typeface="Calibri" panose="020F0502020204030204" pitchFamily="34" charset="0"/>
              </a:rPr>
              <a:t>afin</a:t>
            </a:r>
            <a:r>
              <a:rPr lang="en-CA" altLang="fr-FR" sz="2000" dirty="0">
                <a:latin typeface="Calibri" panose="020F0502020204030204" pitchFamily="34" charset="0"/>
              </a:rPr>
              <a:t> de </a:t>
            </a:r>
            <a:r>
              <a:rPr lang="en-CA" altLang="fr-FR" sz="2000" dirty="0" err="1">
                <a:latin typeface="Calibri" panose="020F0502020204030204" pitchFamily="34" charset="0"/>
              </a:rPr>
              <a:t>fournir</a:t>
            </a:r>
            <a:r>
              <a:rPr lang="en-CA" altLang="fr-FR" sz="2000" dirty="0">
                <a:latin typeface="Calibri" panose="020F0502020204030204" pitchFamily="34" charset="0"/>
              </a:rPr>
              <a:t> plus de puissance sur de </a:t>
            </a:r>
            <a:r>
              <a:rPr lang="en-CA" altLang="fr-FR" sz="2000" dirty="0" err="1">
                <a:latin typeface="Calibri" panose="020F0502020204030204" pitchFamily="34" charset="0"/>
              </a:rPr>
              <a:t>courtes</a:t>
            </a:r>
            <a:r>
              <a:rPr lang="en-CA" altLang="fr-FR" sz="2000" dirty="0">
                <a:latin typeface="Calibri" panose="020F0502020204030204" pitchFamily="34" charset="0"/>
              </a:rPr>
              <a:t> </a:t>
            </a:r>
            <a:r>
              <a:rPr lang="en-CA" altLang="fr-FR" sz="2000" dirty="0" err="1">
                <a:latin typeface="Calibri" panose="020F0502020204030204" pitchFamily="34" charset="0"/>
              </a:rPr>
              <a:t>durées</a:t>
            </a:r>
            <a:r>
              <a:rPr lang="en-CA" altLang="fr-FR" sz="2000" dirty="0">
                <a:latin typeface="Calibri" panose="020F0502020204030204" pitchFamily="34" charset="0"/>
              </a:rPr>
              <a:t> entre les charges</a:t>
            </a:r>
            <a:r>
              <a:rPr lang="en-CA" altLang="fr-FR" dirty="0">
                <a:latin typeface="Calibri" panose="020F0502020204030204" pitchFamily="34" charset="0"/>
              </a:rPr>
              <a:t>  </a:t>
            </a:r>
          </a:p>
          <a:p>
            <a:pPr marL="804863" lvl="1" indent="-347663" eaLnBrk="1" hangingPunct="1">
              <a:spcAft>
                <a:spcPts val="400"/>
              </a:spcAft>
              <a:buFont typeface="Arial" panose="020B0604020202020204" pitchFamily="34" charset="0"/>
              <a:buChar char="•"/>
              <a:defRPr/>
            </a:pPr>
            <a:r>
              <a:rPr lang="en-CA" altLang="fr-FR" dirty="0">
                <a:latin typeface="Calibri" panose="020F0502020204030204" pitchFamily="34" charset="0"/>
              </a:rPr>
              <a:t>Ex.”: LTC3108</a:t>
            </a:r>
            <a:endParaRPr lang="fr-CA" altLang="fr-FR" dirty="0">
              <a:latin typeface="Calibri" panose="020F0502020204030204" pitchFamily="34" charset="0"/>
            </a:endParaRPr>
          </a:p>
        </p:txBody>
      </p:sp>
      <p:pic>
        <p:nvPicPr>
          <p:cNvPr id="36870" name="Image 7">
            <a:extLst>
              <a:ext uri="{FF2B5EF4-FFF2-40B4-BE49-F238E27FC236}">
                <a16:creationId xmlns:a16="http://schemas.microsoft.com/office/drawing/2014/main" id="{A24FFA61-AE1D-FD5C-6BF4-AC3AE2AE09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4152" y="2996952"/>
            <a:ext cx="4589166" cy="254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Image 1">
            <a:extLst>
              <a:ext uri="{FF2B5EF4-FFF2-40B4-BE49-F238E27FC236}">
                <a16:creationId xmlns:a16="http://schemas.microsoft.com/office/drawing/2014/main" id="{7EBE18C4-90CB-DB82-106A-DEB4250FC1CA}"/>
              </a:ext>
            </a:extLst>
          </p:cNvPr>
          <p:cNvPicPr>
            <a:picLocks noChangeAspect="1"/>
          </p:cNvPicPr>
          <p:nvPr/>
        </p:nvPicPr>
        <p:blipFill rotWithShape="1">
          <a:blip r:embed="rId4">
            <a:extLst>
              <a:ext uri="{28A0092B-C50C-407E-A947-70E740481C1C}">
                <a14:useLocalDpi xmlns:a14="http://schemas.microsoft.com/office/drawing/2010/main" val="0"/>
              </a:ext>
            </a:extLst>
          </a:blip>
          <a:srcRect t="8542" b="6292"/>
          <a:stretch>
            <a:fillRect/>
          </a:stretch>
        </p:blipFill>
        <p:spPr bwMode="auto">
          <a:xfrm>
            <a:off x="5123416" y="4422973"/>
            <a:ext cx="2168661" cy="144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1">
            <a:extLst>
              <a:ext uri="{FF2B5EF4-FFF2-40B4-BE49-F238E27FC236}">
                <a16:creationId xmlns:a16="http://schemas.microsoft.com/office/drawing/2014/main" id="{B8E62F78-5007-BA50-7C98-3A8436EB83E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91420" y="3316659"/>
            <a:ext cx="3820243" cy="279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
            <a:extLst>
              <a:ext uri="{FF2B5EF4-FFF2-40B4-BE49-F238E27FC236}">
                <a16:creationId xmlns:a16="http://schemas.microsoft.com/office/drawing/2014/main" id="{7674FFB6-3717-D1FB-C758-91AE9A4EC3B5}"/>
              </a:ext>
            </a:extLst>
          </p:cNvPr>
          <p:cNvSpPr>
            <a:spLocks noChangeArrowheads="1"/>
          </p:cNvSpPr>
          <p:nvPr/>
        </p:nvSpPr>
        <p:spPr bwMode="auto">
          <a:xfrm>
            <a:off x="1676401" y="5959489"/>
            <a:ext cx="8712200" cy="63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Arial" panose="020B0604020202020204" pitchFamily="34" charset="0"/>
                <a:cs typeface="Arial" panose="020B0604020202020204" pitchFamily="34" charset="0"/>
              </a:defRPr>
            </a:lvl1pPr>
            <a:lvl2pPr marL="1028700" indent="-5715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Aft>
                <a:spcPts val="400"/>
              </a:spcAft>
              <a:buFont typeface="Arial" panose="020B0604020202020204" pitchFamily="34" charset="0"/>
              <a:buChar char="•"/>
              <a:defRPr/>
            </a:pPr>
            <a:r>
              <a:rPr lang="en-CA" altLang="fr-FR" sz="1600" dirty="0" err="1">
                <a:latin typeface="Calibri" panose="020F0502020204030204" pitchFamily="34" charset="0"/>
              </a:rPr>
              <a:t>Démarre</a:t>
            </a:r>
            <a:r>
              <a:rPr lang="en-CA" altLang="fr-FR" sz="1600" dirty="0">
                <a:latin typeface="Calibri" panose="020F0502020204030204" pitchFamily="34" charset="0"/>
              </a:rPr>
              <a:t> à 20 mv pour </a:t>
            </a:r>
            <a:r>
              <a:rPr lang="en-CA" altLang="fr-FR" sz="1600" dirty="0" err="1">
                <a:latin typeface="Calibri" panose="020F0502020204030204" pitchFamily="34" charset="0"/>
              </a:rPr>
              <a:t>fournir</a:t>
            </a:r>
            <a:r>
              <a:rPr lang="en-CA" altLang="fr-FR" sz="1600" dirty="0">
                <a:latin typeface="Calibri" panose="020F0502020204030204" pitchFamily="34" charset="0"/>
              </a:rPr>
              <a:t> </a:t>
            </a:r>
            <a:r>
              <a:rPr lang="en-CA" altLang="fr-FR" sz="1600" dirty="0" err="1">
                <a:latin typeface="Calibri" panose="020F0502020204030204" pitchFamily="34" charset="0"/>
              </a:rPr>
              <a:t>jusqu’à</a:t>
            </a:r>
            <a:r>
              <a:rPr lang="en-CA" altLang="fr-FR" sz="1600" dirty="0">
                <a:latin typeface="Calibri" panose="020F0502020204030204" pitchFamily="34" charset="0"/>
              </a:rPr>
              <a:t> 5 v à 0.8 mA</a:t>
            </a:r>
          </a:p>
          <a:p>
            <a:pPr lvl="1" eaLnBrk="1" hangingPunct="1">
              <a:spcAft>
                <a:spcPts val="400"/>
              </a:spcAft>
              <a:buFont typeface="Arial" panose="020B0604020202020204" pitchFamily="34" charset="0"/>
              <a:buChar char="•"/>
              <a:defRPr/>
            </a:pPr>
            <a:r>
              <a:rPr lang="en-CA" altLang="fr-FR" sz="1600" dirty="0">
                <a:latin typeface="Calibri" panose="020F0502020204030204" pitchFamily="34" charset="0"/>
              </a:rPr>
              <a:t>Le LTC3105 </a:t>
            </a:r>
            <a:r>
              <a:rPr lang="en-CA" altLang="fr-FR" sz="1600" dirty="0" err="1">
                <a:latin typeface="Calibri" panose="020F0502020204030204" pitchFamily="34" charset="0"/>
              </a:rPr>
              <a:t>peut</a:t>
            </a:r>
            <a:r>
              <a:rPr lang="en-CA" altLang="fr-FR" sz="1600" dirty="0">
                <a:latin typeface="Calibri" panose="020F0502020204030204" pitchFamily="34" charset="0"/>
              </a:rPr>
              <a:t> </a:t>
            </a:r>
            <a:r>
              <a:rPr lang="en-CA" altLang="fr-FR" sz="1600" dirty="0" err="1">
                <a:latin typeface="Calibri" panose="020F0502020204030204" pitchFamily="34" charset="0"/>
              </a:rPr>
              <a:t>fournir</a:t>
            </a:r>
            <a:r>
              <a:rPr lang="en-CA" altLang="fr-FR" sz="1600" dirty="0">
                <a:latin typeface="Calibri" panose="020F0502020204030204" pitchFamily="34" charset="0"/>
              </a:rPr>
              <a:t> </a:t>
            </a:r>
            <a:r>
              <a:rPr lang="en-CA" altLang="fr-FR" sz="1600" dirty="0" err="1">
                <a:latin typeface="Calibri" panose="020F0502020204030204" pitchFamily="34" charset="0"/>
              </a:rPr>
              <a:t>jusqu’à</a:t>
            </a:r>
            <a:r>
              <a:rPr lang="en-CA" altLang="fr-FR" sz="1600" dirty="0">
                <a:latin typeface="Calibri" panose="020F0502020204030204" pitchFamily="34" charset="0"/>
              </a:rPr>
              <a:t> 2 mA</a:t>
            </a:r>
            <a:endParaRPr lang="fr-CA" altLang="fr-FR" sz="1600" dirty="0">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9E8C231B-766D-7851-0A08-E5C1FAE03108}"/>
              </a:ext>
            </a:extLst>
          </p:cNvPr>
          <p:cNvSpPr>
            <a:spLocks noChangeArrowheads="1"/>
          </p:cNvSpPr>
          <p:nvPr/>
        </p:nvSpPr>
        <p:spPr bwMode="auto">
          <a:xfrm>
            <a:off x="3363914" y="4906963"/>
            <a:ext cx="5337175" cy="190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CA" altLang="fr-FR" sz="1800">
              <a:latin typeface="Arial" panose="020B0604020202020204" pitchFamily="34" charset="0"/>
            </a:endParaRPr>
          </a:p>
        </p:txBody>
      </p:sp>
      <p:grpSp>
        <p:nvGrpSpPr>
          <p:cNvPr id="2" name="Groupe 1">
            <a:extLst>
              <a:ext uri="{FF2B5EF4-FFF2-40B4-BE49-F238E27FC236}">
                <a16:creationId xmlns:a16="http://schemas.microsoft.com/office/drawing/2014/main" id="{44B77060-3CFE-C39F-EAB2-ABFC7F8188CB}"/>
              </a:ext>
            </a:extLst>
          </p:cNvPr>
          <p:cNvGrpSpPr>
            <a:grpSpLocks noChangeAspect="1"/>
          </p:cNvGrpSpPr>
          <p:nvPr/>
        </p:nvGrpSpPr>
        <p:grpSpPr>
          <a:xfrm>
            <a:off x="1716598" y="1772817"/>
            <a:ext cx="7706802" cy="1584748"/>
            <a:chOff x="2768600" y="1989139"/>
            <a:chExt cx="6654800" cy="1368425"/>
          </a:xfrm>
        </p:grpSpPr>
        <p:pic>
          <p:nvPicPr>
            <p:cNvPr id="8194" name="Picture 2">
              <a:extLst>
                <a:ext uri="{FF2B5EF4-FFF2-40B4-BE49-F238E27FC236}">
                  <a16:creationId xmlns:a16="http://schemas.microsoft.com/office/drawing/2014/main" id="{FF268B1E-C6AE-99F1-282D-5BB06890A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318" b="43082"/>
            <a:stretch>
              <a:fillRect/>
            </a:stretch>
          </p:blipFill>
          <p:spPr bwMode="auto">
            <a:xfrm>
              <a:off x="2768600" y="1989139"/>
              <a:ext cx="66548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4">
              <a:extLst>
                <a:ext uri="{FF2B5EF4-FFF2-40B4-BE49-F238E27FC236}">
                  <a16:creationId xmlns:a16="http://schemas.microsoft.com/office/drawing/2014/main" id="{756351DB-BAD4-9E65-4414-7495799F12EB}"/>
                </a:ext>
              </a:extLst>
            </p:cNvPr>
            <p:cNvSpPr>
              <a:spLocks noChangeArrowheads="1"/>
            </p:cNvSpPr>
            <p:nvPr/>
          </p:nvSpPr>
          <p:spPr bwMode="auto">
            <a:xfrm>
              <a:off x="5842000" y="2238376"/>
              <a:ext cx="558800" cy="193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CA" altLang="fr-FR" sz="1800">
                <a:latin typeface="Arial" panose="020B0604020202020204" pitchFamily="34" charset="0"/>
              </a:endParaRPr>
            </a:p>
          </p:txBody>
        </p:sp>
      </p:grpSp>
      <p:sp>
        <p:nvSpPr>
          <p:cNvPr id="7173" name="Text Box 5">
            <a:extLst>
              <a:ext uri="{FF2B5EF4-FFF2-40B4-BE49-F238E27FC236}">
                <a16:creationId xmlns:a16="http://schemas.microsoft.com/office/drawing/2014/main" id="{A81D515D-88BF-7BAD-1904-50486395EA18}"/>
              </a:ext>
            </a:extLst>
          </p:cNvPr>
          <p:cNvSpPr txBox="1">
            <a:spLocks noChangeArrowheads="1"/>
          </p:cNvSpPr>
          <p:nvPr/>
        </p:nvSpPr>
        <p:spPr bwMode="auto">
          <a:xfrm>
            <a:off x="1055440" y="3429001"/>
            <a:ext cx="10081120" cy="28746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598738" indent="-2598738" eaLnBrk="1" hangingPunct="1">
              <a:buNone/>
              <a:defRPr/>
            </a:pPr>
            <a:r>
              <a:rPr lang="fr-CA" altLang="fr-FR" sz="2400" i="1" dirty="0">
                <a:latin typeface="+mn-lt"/>
              </a:rPr>
              <a:t>Rectification CA-CC</a:t>
            </a:r>
            <a:r>
              <a:rPr lang="fr-CA" altLang="fr-FR" sz="2400" dirty="0">
                <a:latin typeface="+mn-lt"/>
              </a:rPr>
              <a:t> : 	produit une source CC à partir d’une source CA</a:t>
            </a:r>
          </a:p>
          <a:p>
            <a:pPr marL="2598738" indent="-2598738" eaLnBrk="1" hangingPunct="1">
              <a:buNone/>
              <a:defRPr/>
            </a:pPr>
            <a:r>
              <a:rPr lang="fr-CA" altLang="fr-FR" sz="2400" i="1" dirty="0">
                <a:latin typeface="+mn-lt"/>
              </a:rPr>
              <a:t>Inversion CC-CA</a:t>
            </a:r>
            <a:r>
              <a:rPr lang="fr-CA" altLang="fr-FR" sz="2400" dirty="0">
                <a:latin typeface="+mn-lt"/>
              </a:rPr>
              <a:t> : 	produit une source CA à partir d’une source CC</a:t>
            </a:r>
          </a:p>
          <a:p>
            <a:pPr marL="2598738" indent="-2598738" eaLnBrk="1" hangingPunct="1">
              <a:buNone/>
              <a:defRPr/>
            </a:pPr>
            <a:r>
              <a:rPr lang="fr-CA" altLang="fr-FR" sz="2400" i="1" dirty="0"/>
              <a:t>Conversion CC-CC</a:t>
            </a:r>
            <a:r>
              <a:rPr lang="fr-CA" altLang="fr-FR" sz="2400" dirty="0"/>
              <a:t> : 	modifie et stabilise une tension ou courant continu</a:t>
            </a:r>
          </a:p>
          <a:p>
            <a:pPr marL="2598738" indent="-2598738" eaLnBrk="1" hangingPunct="1">
              <a:buNone/>
              <a:defRPr/>
            </a:pPr>
            <a:r>
              <a:rPr lang="fr-CA" altLang="fr-FR" sz="2400" i="1" dirty="0">
                <a:latin typeface="+mn-lt"/>
              </a:rPr>
              <a:t>Cyclo-conversion</a:t>
            </a:r>
            <a:r>
              <a:rPr lang="fr-CA" altLang="fr-FR" sz="2400" dirty="0">
                <a:latin typeface="+mn-lt"/>
              </a:rPr>
              <a:t> </a:t>
            </a:r>
            <a:r>
              <a:rPr lang="fr-CA" altLang="fr-FR" sz="2400" i="1" dirty="0">
                <a:latin typeface="+mn-lt"/>
              </a:rPr>
              <a:t>CA-CA</a:t>
            </a:r>
            <a:r>
              <a:rPr lang="fr-CA" altLang="fr-FR" sz="2400" dirty="0">
                <a:latin typeface="+mn-lt"/>
              </a:rPr>
              <a:t> : modifie une tension CA et sa  fréquence</a:t>
            </a:r>
          </a:p>
          <a:p>
            <a:pPr marL="2598738" indent="-2598738" eaLnBrk="1" hangingPunct="1">
              <a:buNone/>
              <a:defRPr/>
            </a:pPr>
            <a:endParaRPr lang="fr-CA" altLang="fr-FR" sz="1100" dirty="0">
              <a:latin typeface="+mn-lt"/>
            </a:endParaRPr>
          </a:p>
          <a:p>
            <a:pPr marL="268288" indent="-268288" eaLnBrk="1" hangingPunct="1">
              <a:defRPr/>
            </a:pPr>
            <a:r>
              <a:rPr lang="fr-CA" altLang="fr-FR" sz="2600" dirty="0">
                <a:latin typeface="+mn-lt"/>
              </a:rPr>
              <a:t>Un circuit de régulation est généralement requis pour stabiliser les variations du courant ou tension de sortie</a:t>
            </a:r>
          </a:p>
        </p:txBody>
      </p:sp>
      <p:sp>
        <p:nvSpPr>
          <p:cNvPr id="3078" name="Rectangle 6">
            <a:extLst>
              <a:ext uri="{FF2B5EF4-FFF2-40B4-BE49-F238E27FC236}">
                <a16:creationId xmlns:a16="http://schemas.microsoft.com/office/drawing/2014/main" id="{17B8076C-0129-F915-1B8A-FF6C2EC61B30}"/>
              </a:ext>
            </a:extLst>
          </p:cNvPr>
          <p:cNvSpPr>
            <a:spLocks noGrp="1" noChangeArrowheads="1"/>
          </p:cNvSpPr>
          <p:nvPr>
            <p:ph type="title"/>
          </p:nvPr>
        </p:nvSpPr>
        <p:spPr>
          <a:xfrm>
            <a:off x="1055440" y="682626"/>
            <a:ext cx="9034710" cy="762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fontAlgn="base">
              <a:spcAft>
                <a:spcPct val="0"/>
              </a:spcAft>
            </a:pPr>
            <a:r>
              <a:rPr lang="fr-CA" altLang="fr-FR" sz="4000" dirty="0">
                <a:solidFill>
                  <a:srgbClr val="0070C0"/>
                </a:solidFill>
              </a:rPr>
              <a:t>Types d‘alimentations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6" name="Shape 59"/>
          <p:cNvSpPr txBox="1">
            <a:spLocks noGrp="1"/>
          </p:cNvSpPr>
          <p:nvPr>
            <p:ph type="title"/>
            <p:custDataLst>
              <p:tags r:id="rId1"/>
            </p:custDataLst>
          </p:nvPr>
        </p:nvSpPr>
        <p:spPr>
          <a:xfrm>
            <a:off x="2992073" y="3170817"/>
            <a:ext cx="7218727" cy="1615787"/>
          </a:xfrm>
          <a:prstGeom prst="rect">
            <a:avLst/>
          </a:prstGeom>
          <a:noFill/>
          <a:ln>
            <a:noFill/>
          </a:ln>
        </p:spPr>
        <p:txBody>
          <a:bodyPr vert="horz" wrap="square" lIns="91425" tIns="45700" rIns="91425" bIns="45700" rtlCol="0" anchor="t" anchorCtr="0">
            <a:spAutoFit/>
          </a:bodyPr>
          <a:lstStyle/>
          <a:p>
            <a:pPr algn="ctr">
              <a:buClr>
                <a:schemeClr val="dk1"/>
              </a:buClr>
              <a:buSzPct val="25000"/>
            </a:pPr>
            <a:r>
              <a:rPr lang="fr-CA" dirty="0">
                <a:solidFill>
                  <a:srgbClr val="0070C0"/>
                </a:solidFill>
                <a:ea typeface="Trebuchet MS"/>
                <a:cs typeface="Trebuchet MS"/>
                <a:sym typeface="Trebuchet MS"/>
              </a:rPr>
              <a:t>Circuits d’alimentation pour Glaneurs d’énergie</a:t>
            </a:r>
            <a:endParaRPr lang="fr-CA" sz="2200" dirty="0">
              <a:solidFill>
                <a:srgbClr val="0070C0"/>
              </a:solidFill>
              <a:latin typeface="Trebuchet MS"/>
              <a:ea typeface="Trebuchet MS"/>
              <a:cs typeface="Trebuchet MS"/>
              <a:sym typeface="Trebuchet MS"/>
            </a:endParaRPr>
          </a:p>
          <a:p>
            <a:endParaRPr lang="fr-CA" sz="2200" dirty="0">
              <a:solidFill>
                <a:srgbClr val="0070C0"/>
              </a:solidFill>
              <a:latin typeface="Trebuchet MS"/>
              <a:ea typeface="Trebuchet MS"/>
              <a:cs typeface="Trebuchet MS"/>
              <a:sym typeface="Trebuchet MS"/>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64"/>
        <p:cNvGrpSpPr/>
        <p:nvPr/>
      </p:nvGrpSpPr>
      <p:grpSpPr>
        <a:xfrm>
          <a:off x="0" y="0"/>
          <a:ext cx="0" cy="0"/>
          <a:chOff x="0" y="0"/>
          <a:chExt cx="0" cy="0"/>
        </a:xfrm>
      </p:grpSpPr>
      <p:sp>
        <p:nvSpPr>
          <p:cNvPr id="66" name="Shape 66"/>
          <p:cNvSpPr txBox="1">
            <a:spLocks noGrp="1"/>
          </p:cNvSpPr>
          <p:nvPr>
            <p:ph type="title"/>
            <p:custDataLst>
              <p:tags r:id="rId1"/>
            </p:custDataLst>
          </p:nvPr>
        </p:nvSpPr>
        <p:spPr>
          <a:xfrm>
            <a:off x="1127448" y="457200"/>
            <a:ext cx="9083352" cy="701690"/>
          </a:xfrm>
          <a:prstGeom prst="rect">
            <a:avLst/>
          </a:prstGeom>
          <a:noFill/>
          <a:ln>
            <a:noFill/>
          </a:ln>
        </p:spPr>
        <p:txBody>
          <a:bodyPr vert="horz" wrap="square" lIns="91425" tIns="45700" rIns="91425" bIns="45700" rtlCol="0" anchor="t" anchorCtr="0">
            <a:spAutoFit/>
          </a:bodyPr>
          <a:lstStyle/>
          <a:p>
            <a:pPr>
              <a:spcBef>
                <a:spcPts val="0"/>
              </a:spcBef>
              <a:buClr>
                <a:srgbClr val="000066"/>
              </a:buClr>
              <a:buSzPct val="25000"/>
            </a:pPr>
            <a:r>
              <a:rPr lang="fr-CA" i="0" u="none" strike="noStrike" cap="none" baseline="0" dirty="0">
                <a:solidFill>
                  <a:srgbClr val="0070C0"/>
                </a:solidFill>
                <a:ea typeface="Arial Unicode MS" panose="020B0604020202020204" pitchFamily="34" charset="-128"/>
                <a:cs typeface="Calibri" panose="020F0502020204030204" pitchFamily="34" charset="0"/>
                <a:sym typeface="Trebuchet MS"/>
              </a:rPr>
              <a:t>Plan</a:t>
            </a:r>
          </a:p>
        </p:txBody>
      </p:sp>
      <p:sp>
        <p:nvSpPr>
          <p:cNvPr id="67" name="Shape 67"/>
          <p:cNvSpPr txBox="1">
            <a:spLocks noGrp="1"/>
          </p:cNvSpPr>
          <p:nvPr>
            <p:ph idx="1"/>
            <p:custDataLst>
              <p:tags r:id="rId2"/>
            </p:custDataLst>
          </p:nvPr>
        </p:nvSpPr>
        <p:spPr>
          <a:xfrm>
            <a:off x="1033784" y="1828801"/>
            <a:ext cx="9083352" cy="1835847"/>
          </a:xfrm>
          <a:prstGeom prst="rect">
            <a:avLst/>
          </a:prstGeom>
          <a:noFill/>
          <a:ln>
            <a:noFill/>
          </a:ln>
        </p:spPr>
        <p:txBody>
          <a:bodyPr vert="horz" wrap="square" lIns="91425" tIns="45700" rIns="91425" bIns="45700" rtlCol="0" anchor="t" anchorCtr="0">
            <a:spAutoFit/>
          </a:bodyPr>
          <a:lstStyle/>
          <a:p>
            <a:pPr marL="719138" indent="-719138">
              <a:spcBef>
                <a:spcPts val="480"/>
              </a:spcBef>
              <a:buClr>
                <a:schemeClr val="dk1"/>
              </a:buClr>
              <a:buSzPct val="120833"/>
            </a:pPr>
            <a:r>
              <a:rPr lang="fr-CA" dirty="0">
                <a:solidFill>
                  <a:srgbClr val="000000"/>
                </a:solidFill>
                <a:latin typeface="Calibri" panose="020F0502020204030204" pitchFamily="34" charset="0"/>
              </a:rPr>
              <a:t>Pourquoi?</a:t>
            </a:r>
          </a:p>
          <a:p>
            <a:pPr marL="719138" indent="-719138">
              <a:spcBef>
                <a:spcPts val="480"/>
              </a:spcBef>
              <a:buClr>
                <a:schemeClr val="dk1"/>
              </a:buClr>
              <a:buSzPct val="100694"/>
            </a:pPr>
            <a:r>
              <a:rPr lang="fr-CA" dirty="0">
                <a:solidFill>
                  <a:srgbClr val="000000"/>
                </a:solidFill>
                <a:latin typeface="Calibri" panose="020F0502020204030204" pitchFamily="34" charset="0"/>
              </a:rPr>
              <a:t>Sources</a:t>
            </a:r>
          </a:p>
          <a:p>
            <a:pPr marL="719138" indent="-719138">
              <a:spcBef>
                <a:spcPts val="480"/>
              </a:spcBef>
              <a:buClr>
                <a:schemeClr val="dk1"/>
              </a:buClr>
              <a:buSzPct val="100694"/>
            </a:pPr>
            <a:r>
              <a:rPr lang="fr-CA" dirty="0">
                <a:solidFill>
                  <a:srgbClr val="000000"/>
                </a:solidFill>
                <a:latin typeface="Calibri" panose="020F0502020204030204" pitchFamily="34" charset="0"/>
              </a:rPr>
              <a:t>Dispositifs</a:t>
            </a:r>
          </a:p>
          <a:p>
            <a:pPr marL="719138" indent="-719138">
              <a:spcBef>
                <a:spcPts val="480"/>
              </a:spcBef>
              <a:buClr>
                <a:schemeClr val="dk1"/>
              </a:buClr>
              <a:buSzPct val="100694"/>
            </a:pPr>
            <a:r>
              <a:rPr lang="fr-CA" dirty="0">
                <a:solidFill>
                  <a:srgbClr val="000000"/>
                </a:solidFill>
                <a:latin typeface="Calibri" panose="020F0502020204030204" pitchFamily="34" charset="0"/>
              </a:rPr>
              <a:t> </a:t>
            </a:r>
            <a:r>
              <a:rPr lang="fr-CA" dirty="0">
                <a:latin typeface="Calibri" panose="020F0502020204030204" pitchFamily="34" charset="0"/>
              </a:rPr>
              <a:t>Emmagasinage de l’énergie glanée</a:t>
            </a:r>
          </a:p>
        </p:txBody>
      </p:sp>
      <p:sp>
        <p:nvSpPr>
          <p:cNvPr id="68" name="Shape 68"/>
          <p:cNvSpPr txBox="1">
            <a:spLocks noGrp="1"/>
          </p:cNvSpPr>
          <p:nvPr>
            <p:ph type="sldNum" sz="quarter" idx="11"/>
            <p:custDataLst>
              <p:tags r:id="rId3"/>
            </p:custDataLst>
          </p:nvPr>
        </p:nvSpPr>
        <p:spPr>
          <a:xfrm>
            <a:off x="8077200" y="6248401"/>
            <a:ext cx="2133600" cy="276959"/>
          </a:xfrm>
          <a:prstGeom prst="rect">
            <a:avLst/>
          </a:prstGeom>
          <a:noFill/>
          <a:ln>
            <a:noFill/>
          </a:ln>
        </p:spPr>
        <p:txBody>
          <a:bodyPr vert="horz" lIns="91425" tIns="45700" rIns="91425" bIns="45700" rtlCol="0" anchor="t" anchorCtr="0">
            <a:spAutoFit/>
          </a:bodyPr>
          <a:lstStyle/>
          <a:p>
            <a:pPr algn="l">
              <a:buSzPct val="25000"/>
            </a:pPr>
            <a:r>
              <a:rPr lang="fr-CA" dirty="0"/>
              <a:t> </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1055440" y="465590"/>
            <a:ext cx="9230861" cy="728663"/>
          </a:xfrm>
        </p:spPr>
        <p:txBody>
          <a:bodyPr/>
          <a:lstStyle/>
          <a:p>
            <a:pPr eaLnBrk="1" hangingPunct="1"/>
            <a:r>
              <a:rPr lang="fr-CA" altLang="fr-FR" dirty="0">
                <a:solidFill>
                  <a:srgbClr val="0070C0"/>
                </a:solidFill>
              </a:rPr>
              <a:t>Motivation</a:t>
            </a:r>
          </a:p>
        </p:txBody>
      </p:sp>
      <p:sp>
        <p:nvSpPr>
          <p:cNvPr id="10243" name="Rectangle 3"/>
          <p:cNvSpPr>
            <a:spLocks noGrp="1" noChangeArrowheads="1"/>
          </p:cNvSpPr>
          <p:nvPr>
            <p:ph type="body" idx="1"/>
            <p:custDataLst>
              <p:tags r:id="rId2"/>
            </p:custDataLst>
          </p:nvPr>
        </p:nvSpPr>
        <p:spPr>
          <a:xfrm>
            <a:off x="1055440" y="1552176"/>
            <a:ext cx="10081120" cy="4620025"/>
          </a:xfrm>
        </p:spPr>
        <p:txBody>
          <a:bodyPr/>
          <a:lstStyle/>
          <a:p>
            <a:r>
              <a:rPr lang="fr-CA" altLang="fr-FR" dirty="0">
                <a:solidFill>
                  <a:schemeClr val="tx2"/>
                </a:solidFill>
              </a:rPr>
              <a:t>Exploitation de sources d’énergie renouvelable pour réaliser des systèmes embarqués autonomes en alimentation</a:t>
            </a:r>
          </a:p>
          <a:p>
            <a:pPr lvl="0"/>
            <a:r>
              <a:rPr lang="fr-CA" dirty="0">
                <a:solidFill>
                  <a:schemeClr val="tx2"/>
                </a:solidFill>
              </a:rPr>
              <a:t>Création de réseaux de capteurs sans fil autonomes en énergie</a:t>
            </a:r>
          </a:p>
          <a:p>
            <a:pPr lvl="1"/>
            <a:r>
              <a:rPr lang="fr-CA" dirty="0"/>
              <a:t>Surveillance à distance de conditions physiques et environnementales</a:t>
            </a:r>
          </a:p>
        </p:txBody>
      </p:sp>
      <p:sp>
        <p:nvSpPr>
          <p:cNvPr id="4" name="Shape 77"/>
          <p:cNvSpPr>
            <a:spLocks noChangeAspect="1"/>
          </p:cNvSpPr>
          <p:nvPr>
            <p:custDataLst>
              <p:tags r:id="rId3"/>
            </p:custDataLst>
          </p:nvPr>
        </p:nvSpPr>
        <p:spPr>
          <a:xfrm>
            <a:off x="5642994" y="4438060"/>
            <a:ext cx="3505418" cy="1645001"/>
          </a:xfrm>
          <a:prstGeom prst="rect">
            <a:avLst/>
          </a:prstGeom>
          <a:blipFill>
            <a:blip r:embed="rId5"/>
            <a:stretch>
              <a:fillRect/>
            </a:stretch>
          </a:blipFill>
          <a:ln>
            <a:noFill/>
          </a:ln>
        </p:spPr>
        <p:txBody>
          <a:bodyPr/>
          <a:lstStyle/>
          <a:p>
            <a:endParaRPr lang="fr-CA"/>
          </a:p>
        </p:txBody>
      </p:sp>
    </p:spTree>
    <p:extLst>
      <p:ext uri="{BB962C8B-B14F-4D97-AF65-F5344CB8AC3E}">
        <p14:creationId xmlns:p14="http://schemas.microsoft.com/office/powerpoint/2010/main" val="2497224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1"/>
          <p:cNvSpPr>
            <a:spLocks noChangeArrowheads="1"/>
          </p:cNvSpPr>
          <p:nvPr>
            <p:custDataLst>
              <p:tags r:id="rId1"/>
            </p:custDataLst>
          </p:nvPr>
        </p:nvSpPr>
        <p:spPr bwMode="auto">
          <a:xfrm>
            <a:off x="911424" y="5925160"/>
            <a:ext cx="11017224" cy="574675"/>
          </a:xfrm>
          <a:prstGeom prst="roundRect">
            <a:avLst>
              <a:gd name="adj" fmla="val 16667"/>
            </a:avLst>
          </a:prstGeom>
          <a:noFill/>
          <a:ln>
            <a:noFill/>
          </a:ln>
          <a:effec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marL="342900" indent="-342900" algn="ctr">
              <a:lnSpc>
                <a:spcPct val="100000"/>
              </a:lnSpc>
              <a:spcBef>
                <a:spcPct val="0"/>
              </a:spcBef>
            </a:pPr>
            <a:r>
              <a:rPr lang="fr-CA" altLang="fr-FR" sz="2400" baseline="0" dirty="0">
                <a:latin typeface="Calibri" panose="020F0502020204030204" pitchFamily="34" charset="0"/>
              </a:rPr>
              <a:t>Exigences communes : bas taux de données, cycle de travail, consommation d’énergie </a:t>
            </a:r>
          </a:p>
        </p:txBody>
      </p:sp>
      <p:sp>
        <p:nvSpPr>
          <p:cNvPr id="13315" name="Rectangle 16"/>
          <p:cNvSpPr>
            <a:spLocks noGrp="1" noChangeArrowheads="1"/>
          </p:cNvSpPr>
          <p:nvPr>
            <p:ph type="title"/>
            <p:custDataLst>
              <p:tags r:id="rId2"/>
            </p:custDataLst>
          </p:nvPr>
        </p:nvSpPr>
        <p:spPr>
          <a:xfrm>
            <a:off x="1055440" y="571779"/>
            <a:ext cx="9134109" cy="457200"/>
          </a:xfrm>
        </p:spPr>
        <p:txBody>
          <a:bodyPr>
            <a:normAutofit fontScale="90000"/>
          </a:bodyPr>
          <a:lstStyle/>
          <a:p>
            <a:pPr eaLnBrk="1" hangingPunct="1"/>
            <a:r>
              <a:rPr lang="fr-CA" altLang="fr-FR" dirty="0">
                <a:solidFill>
                  <a:srgbClr val="0070C0"/>
                </a:solidFill>
              </a:rPr>
              <a:t>Domaines d’application</a:t>
            </a:r>
          </a:p>
        </p:txBody>
      </p:sp>
      <p:pic>
        <p:nvPicPr>
          <p:cNvPr id="13316" name="Picture 5"/>
          <p:cNvPicPr>
            <a:picLocks noChangeAspect="1" noChangeArrowheads="1"/>
          </p:cNvPicPr>
          <p:nvPr>
            <p:custDataLst>
              <p:tags r:id="rId3"/>
            </p:custDataLst>
          </p:nvPr>
        </p:nvPicPr>
        <p:blipFill>
          <a:blip r:embed="rId16">
            <a:extLst>
              <a:ext uri="{28A0092B-C50C-407E-A947-70E740481C1C}">
                <a14:useLocalDpi xmlns:a14="http://schemas.microsoft.com/office/drawing/2010/main" val="0"/>
              </a:ext>
            </a:extLst>
          </a:blip>
          <a:srcRect/>
          <a:stretch>
            <a:fillRect/>
          </a:stretch>
        </p:blipFill>
        <p:spPr bwMode="auto">
          <a:xfrm>
            <a:off x="3647728" y="1772816"/>
            <a:ext cx="3505200" cy="228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7" name="Text Box 6"/>
          <p:cNvSpPr txBox="1">
            <a:spLocks noChangeArrowheads="1"/>
          </p:cNvSpPr>
          <p:nvPr>
            <p:custDataLst>
              <p:tags r:id="rId4"/>
            </p:custDataLst>
          </p:nvPr>
        </p:nvSpPr>
        <p:spPr bwMode="auto">
          <a:xfrm>
            <a:off x="1666528" y="1163217"/>
            <a:ext cx="4191000" cy="36671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a:lnSpc>
                <a:spcPct val="100000"/>
              </a:lnSpc>
              <a:spcBef>
                <a:spcPct val="0"/>
              </a:spcBef>
              <a:buFont typeface="Wingdings" panose="05000000000000000000" pitchFamily="2" charset="2"/>
              <a:buChar char="u"/>
            </a:pPr>
            <a:r>
              <a:rPr lang="fr-CA" altLang="fr-FR" sz="1800" baseline="0" dirty="0">
                <a:solidFill>
                  <a:srgbClr val="000000"/>
                </a:solidFill>
                <a:latin typeface="Calibri" panose="020F0502020204030204" pitchFamily="34" charset="0"/>
              </a:rPr>
              <a:t> Surveillance médicale et sanitaire</a:t>
            </a:r>
          </a:p>
        </p:txBody>
      </p:sp>
      <p:pic>
        <p:nvPicPr>
          <p:cNvPr id="13318" name="Picture 7"/>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1818928" y="1468017"/>
            <a:ext cx="1676400" cy="166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Text Box 9"/>
          <p:cNvSpPr txBox="1">
            <a:spLocks noChangeArrowheads="1"/>
          </p:cNvSpPr>
          <p:nvPr>
            <p:custDataLst>
              <p:tags r:id="rId6"/>
            </p:custDataLst>
          </p:nvPr>
        </p:nvSpPr>
        <p:spPr bwMode="auto">
          <a:xfrm>
            <a:off x="6848128" y="1163217"/>
            <a:ext cx="3429000" cy="366713"/>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a:lnSpc>
                <a:spcPct val="100000"/>
              </a:lnSpc>
              <a:spcBef>
                <a:spcPct val="0"/>
              </a:spcBef>
              <a:buFont typeface="Wingdings" panose="05000000000000000000" pitchFamily="2" charset="2"/>
              <a:buChar char="u"/>
            </a:pPr>
            <a:r>
              <a:rPr lang="fr-CA" altLang="fr-FR" sz="1800" baseline="0" dirty="0">
                <a:solidFill>
                  <a:srgbClr val="000000"/>
                </a:solidFill>
                <a:latin typeface="Calibri" panose="020F0502020204030204" pitchFamily="34" charset="0"/>
              </a:rPr>
              <a:t> Surveillance de structure</a:t>
            </a:r>
          </a:p>
        </p:txBody>
      </p:sp>
      <p:sp>
        <p:nvSpPr>
          <p:cNvPr id="13320" name="Text Box 10"/>
          <p:cNvSpPr txBox="1">
            <a:spLocks noChangeArrowheads="1"/>
          </p:cNvSpPr>
          <p:nvPr>
            <p:custDataLst>
              <p:tags r:id="rId7"/>
            </p:custDataLst>
          </p:nvPr>
        </p:nvSpPr>
        <p:spPr bwMode="auto">
          <a:xfrm>
            <a:off x="3952529" y="1544216"/>
            <a:ext cx="20457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a:lnSpc>
                <a:spcPct val="100000"/>
              </a:lnSpc>
              <a:spcBef>
                <a:spcPct val="0"/>
              </a:spcBef>
              <a:buFont typeface="Wingdings" panose="05000000000000000000" pitchFamily="2" charset="2"/>
              <a:buChar char="u"/>
            </a:pPr>
            <a:r>
              <a:rPr lang="fr-CA" altLang="fr-FR" sz="1800" baseline="0" dirty="0">
                <a:latin typeface="Calibri" panose="020F0502020204030204" pitchFamily="34" charset="0"/>
              </a:rPr>
              <a:t> Réseau corporel</a:t>
            </a:r>
          </a:p>
        </p:txBody>
      </p:sp>
      <p:sp>
        <p:nvSpPr>
          <p:cNvPr id="13321" name="Text Box 11"/>
          <p:cNvSpPr txBox="1">
            <a:spLocks noChangeArrowheads="1"/>
          </p:cNvSpPr>
          <p:nvPr>
            <p:custDataLst>
              <p:tags r:id="rId8"/>
            </p:custDataLst>
          </p:nvPr>
        </p:nvSpPr>
        <p:spPr bwMode="auto">
          <a:xfrm>
            <a:off x="7000528" y="3754016"/>
            <a:ext cx="2893774" cy="369332"/>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a:lnSpc>
                <a:spcPct val="100000"/>
              </a:lnSpc>
              <a:spcBef>
                <a:spcPct val="0"/>
              </a:spcBef>
              <a:buFont typeface="Wingdings" panose="05000000000000000000" pitchFamily="2" charset="2"/>
              <a:buChar char="u"/>
            </a:pPr>
            <a:r>
              <a:rPr lang="fr-CA" altLang="fr-FR" sz="1800" baseline="0" dirty="0">
                <a:solidFill>
                  <a:srgbClr val="000000"/>
                </a:solidFill>
                <a:latin typeface="Calibri" panose="020F0502020204030204" pitchFamily="34" charset="0"/>
              </a:rPr>
              <a:t> Immeubles intelligents</a:t>
            </a:r>
          </a:p>
        </p:txBody>
      </p:sp>
      <p:sp>
        <p:nvSpPr>
          <p:cNvPr id="13322" name="Text Box 13"/>
          <p:cNvSpPr txBox="1">
            <a:spLocks noChangeArrowheads="1"/>
          </p:cNvSpPr>
          <p:nvPr>
            <p:custDataLst>
              <p:tags r:id="rId9"/>
            </p:custDataLst>
          </p:nvPr>
        </p:nvSpPr>
        <p:spPr bwMode="auto">
          <a:xfrm>
            <a:off x="1666528" y="3906417"/>
            <a:ext cx="37338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a:lnSpc>
                <a:spcPct val="100000"/>
              </a:lnSpc>
              <a:spcBef>
                <a:spcPct val="0"/>
              </a:spcBef>
              <a:buFont typeface="Wingdings" panose="05000000000000000000" pitchFamily="2" charset="2"/>
              <a:buChar char="u"/>
            </a:pPr>
            <a:r>
              <a:rPr lang="fr-CA" altLang="fr-FR" sz="1800" baseline="0" dirty="0">
                <a:solidFill>
                  <a:srgbClr val="000000"/>
                </a:solidFill>
                <a:latin typeface="Calibri" panose="020F0502020204030204" pitchFamily="34" charset="0"/>
              </a:rPr>
              <a:t> Réseaux de capteurs sans fil</a:t>
            </a:r>
          </a:p>
        </p:txBody>
      </p:sp>
      <p:pic>
        <p:nvPicPr>
          <p:cNvPr id="13323" name="Picture 15"/>
          <p:cNvPicPr>
            <a:picLocks noChangeAspect="1" noChangeArrowheads="1"/>
          </p:cNvPicPr>
          <p:nvPr>
            <p:custDataLst>
              <p:tags r:id="rId10"/>
            </p:custDataLst>
          </p:nvPr>
        </p:nvPicPr>
        <p:blipFill>
          <a:blip r:embed="rId18">
            <a:extLst>
              <a:ext uri="{28A0092B-C50C-407E-A947-70E740481C1C}">
                <a14:useLocalDpi xmlns:a14="http://schemas.microsoft.com/office/drawing/2010/main" val="0"/>
              </a:ext>
            </a:extLst>
          </a:blip>
          <a:srcRect/>
          <a:stretch>
            <a:fillRect/>
          </a:stretch>
        </p:blipFill>
        <p:spPr bwMode="auto">
          <a:xfrm>
            <a:off x="7000528" y="4088980"/>
            <a:ext cx="2514600" cy="172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4" name="Picture 20"/>
          <p:cNvPicPr>
            <a:picLocks noChangeAspect="1" noChangeArrowheads="1"/>
          </p:cNvPicPr>
          <p:nvPr>
            <p:custDataLst>
              <p:tags r:id="rId11"/>
            </p:custDataLst>
          </p:nvPr>
        </p:nvPicPr>
        <p:blipFill>
          <a:blip r:embed="rId19">
            <a:extLst>
              <a:ext uri="{28A0092B-C50C-407E-A947-70E740481C1C}">
                <a14:useLocalDpi xmlns:a14="http://schemas.microsoft.com/office/drawing/2010/main" val="0"/>
              </a:ext>
            </a:extLst>
          </a:blip>
          <a:srcRect/>
          <a:stretch>
            <a:fillRect/>
          </a:stretch>
        </p:blipFill>
        <p:spPr bwMode="auto">
          <a:xfrm>
            <a:off x="7000528" y="1556916"/>
            <a:ext cx="299085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5" name="Picture 23" descr="AA010112_4"/>
          <p:cNvPicPr>
            <a:picLocks noChangeAspect="1" noChangeArrowheads="1"/>
          </p:cNvPicPr>
          <p:nvPr>
            <p:custDataLst>
              <p:tags r:id="rId12"/>
            </p:custDataLst>
          </p:nvPr>
        </p:nvPicPr>
        <p:blipFill>
          <a:blip r:embed="rId20">
            <a:extLst>
              <a:ext uri="{28A0092B-C50C-407E-A947-70E740481C1C}">
                <a14:useLocalDpi xmlns:a14="http://schemas.microsoft.com/office/drawing/2010/main" val="0"/>
              </a:ext>
            </a:extLst>
          </a:blip>
          <a:srcRect/>
          <a:stretch>
            <a:fillRect/>
          </a:stretch>
        </p:blipFill>
        <p:spPr bwMode="auto">
          <a:xfrm>
            <a:off x="3876328" y="4263604"/>
            <a:ext cx="1481138"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24"/>
          <p:cNvPicPr>
            <a:picLocks noChangeAspect="1" noChangeArrowheads="1"/>
          </p:cNvPicPr>
          <p:nvPr>
            <p:custDataLst>
              <p:tags r:id="rId13"/>
            </p:custDataLst>
          </p:nvPr>
        </p:nvPicPr>
        <p:blipFill>
          <a:blip r:embed="rId21">
            <a:extLst>
              <a:ext uri="{28A0092B-C50C-407E-A947-70E740481C1C}">
                <a14:useLocalDpi xmlns:a14="http://schemas.microsoft.com/office/drawing/2010/main" val="0"/>
              </a:ext>
            </a:extLst>
          </a:blip>
          <a:srcRect/>
          <a:stretch>
            <a:fillRect/>
          </a:stretch>
        </p:blipFill>
        <p:spPr bwMode="auto">
          <a:xfrm>
            <a:off x="2087216" y="4268366"/>
            <a:ext cx="1712912"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594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9" descr="BOX 6"/>
          <p:cNvPicPr>
            <a:picLocks noChangeAspect="1" noChangeArrowheads="1"/>
          </p:cNvPicPr>
          <p:nvPr>
            <p:custDataLst>
              <p:tags r:id="rId1"/>
            </p:custDataLst>
          </p:nvPr>
        </p:nvPicPr>
        <p:blipFill>
          <a:blip r:embed="rId35">
            <a:extLst>
              <a:ext uri="{28A0092B-C50C-407E-A947-70E740481C1C}">
                <a14:useLocalDpi xmlns:a14="http://schemas.microsoft.com/office/drawing/2010/main" val="0"/>
              </a:ext>
            </a:extLst>
          </a:blip>
          <a:srcRect b="41965"/>
          <a:stretch>
            <a:fillRect/>
          </a:stretch>
        </p:blipFill>
        <p:spPr bwMode="auto">
          <a:xfrm>
            <a:off x="6485950" y="3927180"/>
            <a:ext cx="417512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custDataLst>
              <p:tags r:id="rId2"/>
            </p:custDataLst>
          </p:nvPr>
        </p:nvSpPr>
        <p:spPr>
          <a:xfrm>
            <a:off x="1055440" y="457201"/>
            <a:ext cx="9394446" cy="492757"/>
          </a:xfrm>
        </p:spPr>
        <p:txBody>
          <a:bodyPr>
            <a:normAutofit fontScale="90000"/>
          </a:bodyPr>
          <a:lstStyle/>
          <a:p>
            <a:pPr eaLnBrk="1" hangingPunct="1"/>
            <a:r>
              <a:rPr lang="fr-CA" altLang="fr-FR" sz="4000" dirty="0">
                <a:solidFill>
                  <a:srgbClr val="0070C0"/>
                </a:solidFill>
              </a:rPr>
              <a:t>Utilité pour les capteurs sans fil</a:t>
            </a:r>
          </a:p>
        </p:txBody>
      </p:sp>
      <p:sp>
        <p:nvSpPr>
          <p:cNvPr id="19460" name="Rectangle 3"/>
          <p:cNvSpPr>
            <a:spLocks noGrp="1" noChangeArrowheads="1"/>
          </p:cNvSpPr>
          <p:nvPr>
            <p:ph type="body" idx="1"/>
            <p:custDataLst>
              <p:tags r:id="rId3"/>
            </p:custDataLst>
          </p:nvPr>
        </p:nvSpPr>
        <p:spPr>
          <a:xfrm>
            <a:off x="1055440" y="1491161"/>
            <a:ext cx="5564637" cy="4626769"/>
          </a:xfrm>
        </p:spPr>
        <p:txBody>
          <a:bodyPr/>
          <a:lstStyle/>
          <a:p>
            <a:pPr eaLnBrk="1" hangingPunct="1">
              <a:lnSpc>
                <a:spcPct val="90000"/>
              </a:lnSpc>
            </a:pPr>
            <a:r>
              <a:rPr lang="fr-CA" altLang="fr-FR" sz="2200" dirty="0"/>
              <a:t>Surveillance médicale à distance</a:t>
            </a:r>
          </a:p>
          <a:p>
            <a:pPr eaLnBrk="1" hangingPunct="1">
              <a:lnSpc>
                <a:spcPct val="90000"/>
              </a:lnSpc>
            </a:pPr>
            <a:r>
              <a:rPr lang="fr-CA" altLang="fr-FR" sz="2200" dirty="0"/>
              <a:t>Détection de substances dangereuses</a:t>
            </a:r>
          </a:p>
          <a:p>
            <a:pPr eaLnBrk="1" hangingPunct="1">
              <a:lnSpc>
                <a:spcPct val="90000"/>
              </a:lnSpc>
            </a:pPr>
            <a:r>
              <a:rPr lang="fr-CA" altLang="fr-FR" sz="2200" dirty="0"/>
              <a:t>Contrôle d’énergie dans les immeubles </a:t>
            </a:r>
          </a:p>
          <a:p>
            <a:pPr eaLnBrk="1" hangingPunct="1">
              <a:lnSpc>
                <a:spcPct val="90000"/>
              </a:lnSpc>
            </a:pPr>
            <a:r>
              <a:rPr lang="fr-CA" altLang="fr-FR" sz="2200" dirty="0"/>
              <a:t>Surveillance et sécurité</a:t>
            </a:r>
          </a:p>
          <a:p>
            <a:pPr eaLnBrk="1" hangingPunct="1">
              <a:lnSpc>
                <a:spcPct val="90000"/>
              </a:lnSpc>
            </a:pPr>
            <a:r>
              <a:rPr lang="fr-CA" altLang="fr-FR" sz="2200" dirty="0"/>
              <a:t>Détection et suivi de mouvement</a:t>
            </a:r>
          </a:p>
          <a:p>
            <a:pPr eaLnBrk="1" hangingPunct="1">
              <a:lnSpc>
                <a:spcPct val="90000"/>
              </a:lnSpc>
            </a:pPr>
            <a:r>
              <a:rPr lang="fr-CA" altLang="fr-FR" sz="2200" dirty="0"/>
              <a:t>Surveillance agricole</a:t>
            </a:r>
          </a:p>
          <a:p>
            <a:pPr eaLnBrk="1" hangingPunct="1">
              <a:lnSpc>
                <a:spcPct val="90000"/>
              </a:lnSpc>
            </a:pPr>
            <a:r>
              <a:rPr lang="fr-CA" altLang="fr-FR" sz="2200" dirty="0"/>
              <a:t>Domotique</a:t>
            </a:r>
          </a:p>
          <a:p>
            <a:pPr eaLnBrk="1" hangingPunct="1">
              <a:lnSpc>
                <a:spcPct val="90000"/>
              </a:lnSpc>
            </a:pPr>
            <a:r>
              <a:rPr lang="fr-CA" altLang="fr-FR" sz="2200" dirty="0"/>
              <a:t>Implants</a:t>
            </a:r>
          </a:p>
          <a:p>
            <a:pPr eaLnBrk="1" hangingPunct="1">
              <a:lnSpc>
                <a:spcPct val="90000"/>
              </a:lnSpc>
            </a:pPr>
            <a:r>
              <a:rPr lang="fr-CA" altLang="fr-FR" sz="2200" dirty="0"/>
              <a:t>Surveillance de structure </a:t>
            </a:r>
          </a:p>
          <a:p>
            <a:pPr lvl="1">
              <a:lnSpc>
                <a:spcPct val="90000"/>
              </a:lnSpc>
            </a:pPr>
            <a:r>
              <a:rPr lang="fr-CA" altLang="fr-FR" sz="2000" dirty="0"/>
              <a:t>Fatigue métallique dans les avions,</a:t>
            </a:r>
          </a:p>
          <a:p>
            <a:pPr marL="457200" lvl="1" indent="0">
              <a:buNone/>
            </a:pPr>
            <a:r>
              <a:rPr lang="fr-CA" altLang="fr-FR" sz="2000" dirty="0"/>
              <a:t>     ponts, etc.</a:t>
            </a:r>
          </a:p>
        </p:txBody>
      </p:sp>
      <p:pic>
        <p:nvPicPr>
          <p:cNvPr id="19461" name="Picture 7" descr="BOX 6"/>
          <p:cNvPicPr>
            <a:picLocks noChangeAspect="1" noChangeArrowheads="1"/>
          </p:cNvPicPr>
          <p:nvPr>
            <p:custDataLst>
              <p:tags r:id="rId4"/>
            </p:custDataLst>
          </p:nvPr>
        </p:nvPicPr>
        <p:blipFill>
          <a:blip r:embed="rId35">
            <a:extLst>
              <a:ext uri="{28A0092B-C50C-407E-A947-70E740481C1C}">
                <a14:useLocalDpi xmlns:a14="http://schemas.microsoft.com/office/drawing/2010/main" val="0"/>
              </a:ext>
            </a:extLst>
          </a:blip>
          <a:srcRect b="41965"/>
          <a:stretch>
            <a:fillRect/>
          </a:stretch>
        </p:blipFill>
        <p:spPr bwMode="auto">
          <a:xfrm>
            <a:off x="6474838" y="1231605"/>
            <a:ext cx="417512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descr="iS_5080177"/>
          <p:cNvPicPr>
            <a:picLocks noChangeAspect="1" noChangeArrowheads="1"/>
          </p:cNvPicPr>
          <p:nvPr>
            <p:custDataLst>
              <p:tags r:id="rId5"/>
            </p:custDataLst>
          </p:nvPr>
        </p:nvPicPr>
        <p:blipFill>
          <a:blip r:embed="rId36">
            <a:extLst>
              <a:ext uri="{28A0092B-C50C-407E-A947-70E740481C1C}">
                <a14:useLocalDpi xmlns:a14="http://schemas.microsoft.com/office/drawing/2010/main" val="0"/>
              </a:ext>
            </a:extLst>
          </a:blip>
          <a:srcRect/>
          <a:stretch>
            <a:fillRect/>
          </a:stretch>
        </p:blipFill>
        <p:spPr bwMode="auto">
          <a:xfrm>
            <a:off x="6671688" y="1980906"/>
            <a:ext cx="1538287"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3" name="Group 11"/>
          <p:cNvGrpSpPr>
            <a:grpSpLocks/>
          </p:cNvGrpSpPr>
          <p:nvPr>
            <p:custDataLst>
              <p:tags r:id="rId6"/>
            </p:custDataLst>
          </p:nvPr>
        </p:nvGrpSpPr>
        <p:grpSpPr bwMode="auto">
          <a:xfrm>
            <a:off x="8254425" y="1980905"/>
            <a:ext cx="2054225" cy="1735138"/>
            <a:chOff x="144" y="1584"/>
            <a:chExt cx="2832" cy="2496"/>
          </a:xfrm>
        </p:grpSpPr>
        <p:pic>
          <p:nvPicPr>
            <p:cNvPr id="19490" name="Picture 12"/>
            <p:cNvPicPr>
              <a:picLocks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44" y="1584"/>
              <a:ext cx="2832" cy="2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91" name="Oval 13"/>
            <p:cNvSpPr>
              <a:spLocks noChangeArrowheads="1"/>
            </p:cNvSpPr>
            <p:nvPr/>
          </p:nvSpPr>
          <p:spPr bwMode="auto">
            <a:xfrm>
              <a:off x="2208" y="3120"/>
              <a:ext cx="85" cy="77"/>
            </a:xfrm>
            <a:prstGeom prst="ellipse">
              <a:avLst/>
            </a:prstGeom>
            <a:gradFill rotWithShape="0">
              <a:gsLst>
                <a:gs pos="0">
                  <a:schemeClr val="accent1"/>
                </a:gs>
                <a:gs pos="100000">
                  <a:srgbClr val="66FF33"/>
                </a:gs>
              </a:gsLst>
              <a:path path="rect">
                <a:fillToRect r="100000" b="10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sp>
          <p:nvSpPr>
            <p:cNvPr id="19492" name="Oval 14"/>
            <p:cNvSpPr>
              <a:spLocks noChangeArrowheads="1"/>
            </p:cNvSpPr>
            <p:nvPr/>
          </p:nvSpPr>
          <p:spPr bwMode="auto">
            <a:xfrm>
              <a:off x="2592" y="3792"/>
              <a:ext cx="228" cy="126"/>
            </a:xfrm>
            <a:prstGeom prst="ellipse">
              <a:avLst/>
            </a:prstGeom>
            <a:solidFill>
              <a:srgbClr val="FF3300"/>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sp>
          <p:nvSpPr>
            <p:cNvPr id="19493" name="Oval 15"/>
            <p:cNvSpPr>
              <a:spLocks noChangeArrowheads="1"/>
            </p:cNvSpPr>
            <p:nvPr/>
          </p:nvSpPr>
          <p:spPr bwMode="auto">
            <a:xfrm>
              <a:off x="1872" y="2640"/>
              <a:ext cx="85" cy="77"/>
            </a:xfrm>
            <a:prstGeom prst="ellipse">
              <a:avLst/>
            </a:prstGeom>
            <a:gradFill rotWithShape="0">
              <a:gsLst>
                <a:gs pos="0">
                  <a:schemeClr val="accent1"/>
                </a:gs>
                <a:gs pos="100000">
                  <a:srgbClr val="66FF33"/>
                </a:gs>
              </a:gsLst>
              <a:path path="rect">
                <a:fillToRect r="100000" b="10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sp>
          <p:nvSpPr>
            <p:cNvPr id="19494" name="Oval 16"/>
            <p:cNvSpPr>
              <a:spLocks noChangeArrowheads="1"/>
            </p:cNvSpPr>
            <p:nvPr/>
          </p:nvSpPr>
          <p:spPr bwMode="auto">
            <a:xfrm>
              <a:off x="1296" y="2352"/>
              <a:ext cx="85" cy="77"/>
            </a:xfrm>
            <a:prstGeom prst="ellipse">
              <a:avLst/>
            </a:prstGeom>
            <a:gradFill rotWithShape="0">
              <a:gsLst>
                <a:gs pos="0">
                  <a:schemeClr val="accent1"/>
                </a:gs>
                <a:gs pos="100000">
                  <a:srgbClr val="66FF33"/>
                </a:gs>
              </a:gsLst>
              <a:path path="rect">
                <a:fillToRect r="100000" b="10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sp>
          <p:nvSpPr>
            <p:cNvPr id="19495" name="Oval 17"/>
            <p:cNvSpPr>
              <a:spLocks noChangeArrowheads="1"/>
            </p:cNvSpPr>
            <p:nvPr/>
          </p:nvSpPr>
          <p:spPr bwMode="auto">
            <a:xfrm>
              <a:off x="864" y="3024"/>
              <a:ext cx="85" cy="77"/>
            </a:xfrm>
            <a:prstGeom prst="ellipse">
              <a:avLst/>
            </a:prstGeom>
            <a:gradFill rotWithShape="0">
              <a:gsLst>
                <a:gs pos="0">
                  <a:schemeClr val="accent1"/>
                </a:gs>
                <a:gs pos="100000">
                  <a:srgbClr val="66FF33"/>
                </a:gs>
              </a:gsLst>
              <a:path path="rect">
                <a:fillToRect r="100000" b="10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sp>
          <p:nvSpPr>
            <p:cNvPr id="19496" name="Oval 18"/>
            <p:cNvSpPr>
              <a:spLocks noChangeArrowheads="1"/>
            </p:cNvSpPr>
            <p:nvPr/>
          </p:nvSpPr>
          <p:spPr bwMode="auto">
            <a:xfrm>
              <a:off x="1344" y="3024"/>
              <a:ext cx="84" cy="77"/>
            </a:xfrm>
            <a:prstGeom prst="ellipse">
              <a:avLst/>
            </a:prstGeom>
            <a:gradFill rotWithShape="0">
              <a:gsLst>
                <a:gs pos="0">
                  <a:schemeClr val="accent1"/>
                </a:gs>
                <a:gs pos="100000">
                  <a:srgbClr val="66FF33"/>
                </a:gs>
              </a:gsLst>
              <a:path path="rect">
                <a:fillToRect r="100000" b="10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grpSp>
      <p:pic>
        <p:nvPicPr>
          <p:cNvPr id="19464" name="Picture 20" descr="GGB"/>
          <p:cNvPicPr>
            <a:picLocks noChangeAspect="1" noChangeArrowheads="1"/>
          </p:cNvPicPr>
          <p:nvPr>
            <p:custDataLst>
              <p:tags r:id="rId7"/>
            </p:custDataLst>
          </p:nvPr>
        </p:nvPicPr>
        <p:blipFill>
          <a:blip r:embed="rId38">
            <a:extLst>
              <a:ext uri="{28A0092B-C50C-407E-A947-70E740481C1C}">
                <a14:useLocalDpi xmlns:a14="http://schemas.microsoft.com/office/drawing/2010/main" val="0"/>
              </a:ext>
            </a:extLst>
          </a:blip>
          <a:srcRect t="5269"/>
          <a:stretch>
            <a:fillRect/>
          </a:stretch>
        </p:blipFill>
        <p:spPr bwMode="auto">
          <a:xfrm>
            <a:off x="7120949" y="4574881"/>
            <a:ext cx="2736850" cy="1903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5" name="Line 21"/>
          <p:cNvSpPr>
            <a:spLocks noChangeShapeType="1"/>
          </p:cNvSpPr>
          <p:nvPr>
            <p:custDataLst>
              <p:tags r:id="rId8"/>
            </p:custDataLst>
          </p:nvPr>
        </p:nvSpPr>
        <p:spPr bwMode="auto">
          <a:xfrm rot="2343697" flipV="1">
            <a:off x="7684513" y="5194006"/>
            <a:ext cx="700087" cy="225425"/>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fr-CA" dirty="0">
              <a:latin typeface="Calibri" panose="020F0502020204030204" pitchFamily="34" charset="0"/>
            </a:endParaRPr>
          </a:p>
        </p:txBody>
      </p:sp>
      <p:sp>
        <p:nvSpPr>
          <p:cNvPr id="19466" name="Line 22"/>
          <p:cNvSpPr>
            <a:spLocks noChangeShapeType="1"/>
          </p:cNvSpPr>
          <p:nvPr>
            <p:custDataLst>
              <p:tags r:id="rId9"/>
            </p:custDataLst>
          </p:nvPr>
        </p:nvSpPr>
        <p:spPr bwMode="auto">
          <a:xfrm rot="2343697">
            <a:off x="8198862" y="5476581"/>
            <a:ext cx="125412" cy="758825"/>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fr-CA" dirty="0">
              <a:latin typeface="Calibri" panose="020F0502020204030204" pitchFamily="34" charset="0"/>
            </a:endParaRPr>
          </a:p>
        </p:txBody>
      </p:sp>
      <p:sp>
        <p:nvSpPr>
          <p:cNvPr id="19467" name="Line 23"/>
          <p:cNvSpPr>
            <a:spLocks noChangeShapeType="1"/>
          </p:cNvSpPr>
          <p:nvPr>
            <p:custDataLst>
              <p:tags r:id="rId10"/>
            </p:custDataLst>
          </p:nvPr>
        </p:nvSpPr>
        <p:spPr bwMode="auto">
          <a:xfrm rot="2343697">
            <a:off x="8043287" y="5236869"/>
            <a:ext cx="444500" cy="53975"/>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fr-CA" dirty="0">
              <a:latin typeface="Calibri" panose="020F0502020204030204" pitchFamily="34" charset="0"/>
            </a:endParaRPr>
          </a:p>
        </p:txBody>
      </p:sp>
      <p:sp>
        <p:nvSpPr>
          <p:cNvPr id="19468" name="Line 24"/>
          <p:cNvSpPr>
            <a:spLocks noChangeShapeType="1"/>
          </p:cNvSpPr>
          <p:nvPr>
            <p:custDataLst>
              <p:tags r:id="rId11"/>
            </p:custDataLst>
          </p:nvPr>
        </p:nvSpPr>
        <p:spPr bwMode="auto">
          <a:xfrm rot="2343697" flipH="1">
            <a:off x="7735313" y="4992394"/>
            <a:ext cx="223837" cy="217487"/>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fr-CA" dirty="0">
              <a:latin typeface="Calibri" panose="020F0502020204030204" pitchFamily="34" charset="0"/>
            </a:endParaRPr>
          </a:p>
        </p:txBody>
      </p:sp>
      <p:sp>
        <p:nvSpPr>
          <p:cNvPr id="19469" name="Line 25"/>
          <p:cNvSpPr>
            <a:spLocks noChangeShapeType="1"/>
          </p:cNvSpPr>
          <p:nvPr>
            <p:custDataLst>
              <p:tags r:id="rId12"/>
            </p:custDataLst>
          </p:nvPr>
        </p:nvSpPr>
        <p:spPr bwMode="auto">
          <a:xfrm rot="2343697">
            <a:off x="8344912" y="5603581"/>
            <a:ext cx="450850" cy="271463"/>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fr-CA" dirty="0">
              <a:latin typeface="Calibri" panose="020F0502020204030204" pitchFamily="34" charset="0"/>
            </a:endParaRPr>
          </a:p>
        </p:txBody>
      </p:sp>
      <p:sp>
        <p:nvSpPr>
          <p:cNvPr id="19470" name="Line 26"/>
          <p:cNvSpPr>
            <a:spLocks noChangeShapeType="1"/>
          </p:cNvSpPr>
          <p:nvPr>
            <p:custDataLst>
              <p:tags r:id="rId13"/>
            </p:custDataLst>
          </p:nvPr>
        </p:nvSpPr>
        <p:spPr bwMode="auto">
          <a:xfrm rot="2343697" flipV="1">
            <a:off x="7473375" y="5973468"/>
            <a:ext cx="650875" cy="5080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fr-CA" dirty="0">
              <a:latin typeface="Calibri" panose="020F0502020204030204" pitchFamily="34" charset="0"/>
            </a:endParaRPr>
          </a:p>
        </p:txBody>
      </p:sp>
      <p:sp>
        <p:nvSpPr>
          <p:cNvPr id="19471" name="Line 27"/>
          <p:cNvSpPr>
            <a:spLocks noChangeShapeType="1"/>
          </p:cNvSpPr>
          <p:nvPr>
            <p:custDataLst>
              <p:tags r:id="rId14"/>
            </p:custDataLst>
          </p:nvPr>
        </p:nvSpPr>
        <p:spPr bwMode="auto">
          <a:xfrm rot="2343697">
            <a:off x="7692449" y="5195594"/>
            <a:ext cx="698500" cy="833437"/>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fr-CA" dirty="0">
              <a:latin typeface="Calibri" panose="020F0502020204030204" pitchFamily="34" charset="0"/>
            </a:endParaRPr>
          </a:p>
        </p:txBody>
      </p:sp>
      <p:sp>
        <p:nvSpPr>
          <p:cNvPr id="19472" name="Line 28"/>
          <p:cNvSpPr>
            <a:spLocks noChangeShapeType="1"/>
          </p:cNvSpPr>
          <p:nvPr>
            <p:custDataLst>
              <p:tags r:id="rId15"/>
            </p:custDataLst>
          </p:nvPr>
        </p:nvSpPr>
        <p:spPr bwMode="auto">
          <a:xfrm rot="2343697" flipH="1">
            <a:off x="7795638" y="5271794"/>
            <a:ext cx="454025" cy="706437"/>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fr-CA" dirty="0">
              <a:latin typeface="Calibri" panose="020F0502020204030204" pitchFamily="34" charset="0"/>
            </a:endParaRPr>
          </a:p>
        </p:txBody>
      </p:sp>
      <p:sp>
        <p:nvSpPr>
          <p:cNvPr id="19473" name="Line 29"/>
          <p:cNvSpPr>
            <a:spLocks noChangeShapeType="1"/>
          </p:cNvSpPr>
          <p:nvPr>
            <p:custDataLst>
              <p:tags r:id="rId16"/>
            </p:custDataLst>
          </p:nvPr>
        </p:nvSpPr>
        <p:spPr bwMode="auto">
          <a:xfrm rot="2343697">
            <a:off x="7343200" y="5401969"/>
            <a:ext cx="1000125" cy="530225"/>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fr-CA" dirty="0">
              <a:latin typeface="Calibri" panose="020F0502020204030204" pitchFamily="34" charset="0"/>
            </a:endParaRPr>
          </a:p>
        </p:txBody>
      </p:sp>
      <p:sp>
        <p:nvSpPr>
          <p:cNvPr id="19474" name="Line 30"/>
          <p:cNvSpPr>
            <a:spLocks noChangeShapeType="1"/>
          </p:cNvSpPr>
          <p:nvPr>
            <p:custDataLst>
              <p:tags r:id="rId17"/>
            </p:custDataLst>
          </p:nvPr>
        </p:nvSpPr>
        <p:spPr bwMode="auto">
          <a:xfrm rot="2343697" flipV="1">
            <a:off x="8187749" y="5889331"/>
            <a:ext cx="279400" cy="436563"/>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fr-CA" dirty="0">
              <a:latin typeface="Calibri" panose="020F0502020204030204" pitchFamily="34" charset="0"/>
            </a:endParaRPr>
          </a:p>
        </p:txBody>
      </p:sp>
      <p:sp>
        <p:nvSpPr>
          <p:cNvPr id="19475" name="Rectangle 31"/>
          <p:cNvSpPr>
            <a:spLocks noChangeArrowheads="1"/>
          </p:cNvSpPr>
          <p:nvPr>
            <p:custDataLst>
              <p:tags r:id="rId18"/>
            </p:custDataLst>
          </p:nvPr>
        </p:nvSpPr>
        <p:spPr bwMode="auto">
          <a:xfrm>
            <a:off x="7533700" y="4701881"/>
            <a:ext cx="130175" cy="100013"/>
          </a:xfrm>
          <a:prstGeom prst="rect">
            <a:avLst/>
          </a:prstGeom>
          <a:solidFill>
            <a:srgbClr val="009900"/>
          </a:solidFill>
          <a:ln w="12700" cap="sq">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sp>
        <p:nvSpPr>
          <p:cNvPr id="19476" name="Line 32"/>
          <p:cNvSpPr>
            <a:spLocks noChangeShapeType="1"/>
          </p:cNvSpPr>
          <p:nvPr>
            <p:custDataLst>
              <p:tags r:id="rId19"/>
            </p:custDataLst>
          </p:nvPr>
        </p:nvSpPr>
        <p:spPr bwMode="auto">
          <a:xfrm rot="2343697">
            <a:off x="7621012" y="4897143"/>
            <a:ext cx="406400" cy="635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fr-CA" dirty="0">
              <a:latin typeface="Calibri" panose="020F0502020204030204" pitchFamily="34" charset="0"/>
            </a:endParaRPr>
          </a:p>
        </p:txBody>
      </p:sp>
      <p:sp>
        <p:nvSpPr>
          <p:cNvPr id="19477" name="Line 33"/>
          <p:cNvSpPr>
            <a:spLocks noChangeShapeType="1"/>
          </p:cNvSpPr>
          <p:nvPr>
            <p:custDataLst>
              <p:tags r:id="rId20"/>
            </p:custDataLst>
          </p:nvPr>
        </p:nvSpPr>
        <p:spPr bwMode="auto">
          <a:xfrm rot="2343697">
            <a:off x="7524175" y="4805069"/>
            <a:ext cx="98425" cy="236537"/>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fr-CA" dirty="0">
              <a:latin typeface="Calibri" panose="020F0502020204030204" pitchFamily="34" charset="0"/>
            </a:endParaRPr>
          </a:p>
        </p:txBody>
      </p:sp>
      <p:sp>
        <p:nvSpPr>
          <p:cNvPr id="19478" name="Line 34"/>
          <p:cNvSpPr>
            <a:spLocks noChangeShapeType="1"/>
          </p:cNvSpPr>
          <p:nvPr>
            <p:custDataLst>
              <p:tags r:id="rId21"/>
            </p:custDataLst>
          </p:nvPr>
        </p:nvSpPr>
        <p:spPr bwMode="auto">
          <a:xfrm rot="2343697">
            <a:off x="7309863" y="5236869"/>
            <a:ext cx="382587" cy="490537"/>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fr-CA" dirty="0">
              <a:latin typeface="Calibri" panose="020F0502020204030204" pitchFamily="34" charset="0"/>
            </a:endParaRPr>
          </a:p>
        </p:txBody>
      </p:sp>
      <p:sp>
        <p:nvSpPr>
          <p:cNvPr id="19479" name="Rectangle 37"/>
          <p:cNvSpPr>
            <a:spLocks noChangeArrowheads="1"/>
          </p:cNvSpPr>
          <p:nvPr>
            <p:custDataLst>
              <p:tags r:id="rId22"/>
            </p:custDataLst>
          </p:nvPr>
        </p:nvSpPr>
        <p:spPr bwMode="auto">
          <a:xfrm>
            <a:off x="6592312" y="1377656"/>
            <a:ext cx="37528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11430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lnSpc>
                <a:spcPct val="90000"/>
              </a:lnSpc>
              <a:spcBef>
                <a:spcPct val="0"/>
              </a:spcBef>
              <a:buFontTx/>
              <a:buNone/>
            </a:pPr>
            <a:r>
              <a:rPr lang="fr-CA" altLang="fr-FR" sz="1600" b="1" dirty="0">
                <a:latin typeface="Calibri" panose="020F0502020204030204" pitchFamily="34" charset="0"/>
              </a:rPr>
              <a:t>Surveillance de patient à distance</a:t>
            </a:r>
          </a:p>
          <a:p>
            <a:pPr lvl="1" algn="ctr" eaLnBrk="1" hangingPunct="1">
              <a:lnSpc>
                <a:spcPct val="90000"/>
              </a:lnSpc>
              <a:spcBef>
                <a:spcPct val="0"/>
              </a:spcBef>
              <a:buFontTx/>
              <a:buNone/>
            </a:pPr>
            <a:r>
              <a:rPr lang="fr-CA" altLang="fr-FR" sz="1600" b="1" dirty="0">
                <a:latin typeface="Calibri" panose="020F0502020204030204" pitchFamily="34" charset="0"/>
              </a:rPr>
              <a:t>(chaleur corporelle)</a:t>
            </a:r>
          </a:p>
        </p:txBody>
      </p:sp>
      <p:sp>
        <p:nvSpPr>
          <p:cNvPr id="19480" name="Rectangle 38"/>
          <p:cNvSpPr>
            <a:spLocks noChangeArrowheads="1"/>
          </p:cNvSpPr>
          <p:nvPr>
            <p:custDataLst>
              <p:tags r:id="rId23"/>
            </p:custDataLst>
          </p:nvPr>
        </p:nvSpPr>
        <p:spPr bwMode="auto">
          <a:xfrm>
            <a:off x="6874888" y="4057356"/>
            <a:ext cx="32543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11430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lnSpc>
                <a:spcPct val="90000"/>
              </a:lnSpc>
              <a:spcBef>
                <a:spcPct val="0"/>
              </a:spcBef>
              <a:buFontTx/>
              <a:buNone/>
            </a:pPr>
            <a:r>
              <a:rPr lang="fr-CA" altLang="fr-FR" sz="1600" b="1" dirty="0">
                <a:latin typeface="Calibri" panose="020F0502020204030204" pitchFamily="34" charset="0"/>
              </a:rPr>
              <a:t>Surveillance de structure </a:t>
            </a:r>
          </a:p>
          <a:p>
            <a:pPr lvl="1" algn="ctr" eaLnBrk="1" hangingPunct="1">
              <a:lnSpc>
                <a:spcPct val="90000"/>
              </a:lnSpc>
              <a:spcBef>
                <a:spcPct val="0"/>
              </a:spcBef>
              <a:buFontTx/>
              <a:buNone/>
            </a:pPr>
            <a:r>
              <a:rPr lang="fr-CA" altLang="fr-FR" sz="1600" b="1" dirty="0">
                <a:latin typeface="Calibri" panose="020F0502020204030204" pitchFamily="34" charset="0"/>
              </a:rPr>
              <a:t>(motion)</a:t>
            </a:r>
          </a:p>
        </p:txBody>
      </p:sp>
      <p:sp>
        <p:nvSpPr>
          <p:cNvPr id="19481" name="Oval 40"/>
          <p:cNvSpPr>
            <a:spLocks noChangeArrowheads="1"/>
          </p:cNvSpPr>
          <p:nvPr>
            <p:custDataLst>
              <p:tags r:id="rId24"/>
            </p:custDataLst>
          </p:nvPr>
        </p:nvSpPr>
        <p:spPr bwMode="auto">
          <a:xfrm>
            <a:off x="7476549" y="5032080"/>
            <a:ext cx="133350" cy="13335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sp>
        <p:nvSpPr>
          <p:cNvPr id="19482" name="Oval 41"/>
          <p:cNvSpPr>
            <a:spLocks noChangeArrowheads="1"/>
          </p:cNvSpPr>
          <p:nvPr>
            <p:custDataLst>
              <p:tags r:id="rId25"/>
            </p:custDataLst>
          </p:nvPr>
        </p:nvSpPr>
        <p:spPr bwMode="auto">
          <a:xfrm>
            <a:off x="7971849" y="5003505"/>
            <a:ext cx="133350" cy="13335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sp>
        <p:nvSpPr>
          <p:cNvPr id="19483" name="Oval 42"/>
          <p:cNvSpPr>
            <a:spLocks noChangeArrowheads="1"/>
          </p:cNvSpPr>
          <p:nvPr>
            <p:custDataLst>
              <p:tags r:id="rId26"/>
            </p:custDataLst>
          </p:nvPr>
        </p:nvSpPr>
        <p:spPr bwMode="auto">
          <a:xfrm>
            <a:off x="7457499" y="5727405"/>
            <a:ext cx="133350" cy="13335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sp>
        <p:nvSpPr>
          <p:cNvPr id="19484" name="Oval 43"/>
          <p:cNvSpPr>
            <a:spLocks noChangeArrowheads="1"/>
          </p:cNvSpPr>
          <p:nvPr>
            <p:custDataLst>
              <p:tags r:id="rId27"/>
            </p:custDataLst>
          </p:nvPr>
        </p:nvSpPr>
        <p:spPr bwMode="auto">
          <a:xfrm>
            <a:off x="8000424" y="6117930"/>
            <a:ext cx="133350" cy="13335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sp>
        <p:nvSpPr>
          <p:cNvPr id="19485" name="Line 44"/>
          <p:cNvSpPr>
            <a:spLocks noChangeShapeType="1"/>
          </p:cNvSpPr>
          <p:nvPr>
            <p:custDataLst>
              <p:tags r:id="rId28"/>
            </p:custDataLst>
          </p:nvPr>
        </p:nvSpPr>
        <p:spPr bwMode="auto">
          <a:xfrm rot="2343697" flipV="1">
            <a:off x="8395712" y="5657555"/>
            <a:ext cx="722312" cy="3810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fr-CA" dirty="0">
              <a:latin typeface="Calibri" panose="020F0502020204030204" pitchFamily="34" charset="0"/>
            </a:endParaRPr>
          </a:p>
        </p:txBody>
      </p:sp>
      <p:sp>
        <p:nvSpPr>
          <p:cNvPr id="19486" name="Line 45"/>
          <p:cNvSpPr>
            <a:spLocks noChangeShapeType="1"/>
          </p:cNvSpPr>
          <p:nvPr>
            <p:custDataLst>
              <p:tags r:id="rId29"/>
            </p:custDataLst>
          </p:nvPr>
        </p:nvSpPr>
        <p:spPr bwMode="auto">
          <a:xfrm rot="2343697" flipH="1">
            <a:off x="8733850" y="5782968"/>
            <a:ext cx="244475" cy="31750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fr-CA" dirty="0">
              <a:latin typeface="Calibri" panose="020F0502020204030204" pitchFamily="34" charset="0"/>
            </a:endParaRPr>
          </a:p>
        </p:txBody>
      </p:sp>
      <p:sp>
        <p:nvSpPr>
          <p:cNvPr id="19487" name="Oval 46"/>
          <p:cNvSpPr>
            <a:spLocks noChangeArrowheads="1"/>
          </p:cNvSpPr>
          <p:nvPr>
            <p:custDataLst>
              <p:tags r:id="rId30"/>
            </p:custDataLst>
          </p:nvPr>
        </p:nvSpPr>
        <p:spPr bwMode="auto">
          <a:xfrm>
            <a:off x="8600499" y="5927430"/>
            <a:ext cx="133350" cy="13335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sp>
        <p:nvSpPr>
          <p:cNvPr id="19488" name="Oval 47"/>
          <p:cNvSpPr>
            <a:spLocks noChangeArrowheads="1"/>
          </p:cNvSpPr>
          <p:nvPr>
            <p:custDataLst>
              <p:tags r:id="rId31"/>
            </p:custDataLst>
          </p:nvPr>
        </p:nvSpPr>
        <p:spPr bwMode="auto">
          <a:xfrm>
            <a:off x="8984674" y="5829005"/>
            <a:ext cx="133350" cy="13335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sp>
        <p:nvSpPr>
          <p:cNvPr id="19489" name="Oval 48"/>
          <p:cNvSpPr>
            <a:spLocks noChangeArrowheads="1"/>
          </p:cNvSpPr>
          <p:nvPr>
            <p:custDataLst>
              <p:tags r:id="rId32"/>
            </p:custDataLst>
          </p:nvPr>
        </p:nvSpPr>
        <p:spPr bwMode="auto">
          <a:xfrm>
            <a:off x="8400474" y="5403555"/>
            <a:ext cx="133350" cy="13335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spTree>
    <p:extLst>
      <p:ext uri="{BB962C8B-B14F-4D97-AF65-F5344CB8AC3E}">
        <p14:creationId xmlns:p14="http://schemas.microsoft.com/office/powerpoint/2010/main" val="3799026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a:xfrm>
            <a:off x="1055440" y="465590"/>
            <a:ext cx="9230861" cy="728663"/>
          </a:xfrm>
        </p:spPr>
        <p:txBody>
          <a:bodyPr/>
          <a:lstStyle/>
          <a:p>
            <a:pPr eaLnBrk="1" hangingPunct="1"/>
            <a:r>
              <a:rPr lang="fr-CA" altLang="fr-FR" dirty="0">
                <a:solidFill>
                  <a:srgbClr val="0070C0"/>
                </a:solidFill>
              </a:rPr>
              <a:t>Sources d’énergie renouvelable</a:t>
            </a:r>
          </a:p>
        </p:txBody>
      </p:sp>
      <p:sp>
        <p:nvSpPr>
          <p:cNvPr id="10243" name="Rectangle 3"/>
          <p:cNvSpPr>
            <a:spLocks noGrp="1" noChangeArrowheads="1"/>
          </p:cNvSpPr>
          <p:nvPr>
            <p:ph type="body" idx="1"/>
            <p:custDataLst>
              <p:tags r:id="rId2"/>
            </p:custDataLst>
          </p:nvPr>
        </p:nvSpPr>
        <p:spPr>
          <a:xfrm>
            <a:off x="1055440" y="1552176"/>
            <a:ext cx="9269661" cy="4620025"/>
          </a:xfrm>
        </p:spPr>
        <p:txBody>
          <a:bodyPr/>
          <a:lstStyle/>
          <a:p>
            <a:pPr eaLnBrk="1" hangingPunct="1"/>
            <a:r>
              <a:rPr lang="fr-CA" altLang="fr-FR" dirty="0"/>
              <a:t>Plusieurs sources possibles</a:t>
            </a:r>
          </a:p>
          <a:p>
            <a:pPr marL="457200" lvl="1" indent="0">
              <a:buNone/>
            </a:pPr>
            <a:r>
              <a:rPr lang="fr-CA" altLang="fr-FR" dirty="0"/>
              <a:t>– Solaire		 – Gradients salins </a:t>
            </a:r>
          </a:p>
          <a:p>
            <a:pPr marL="457200" lvl="1" indent="0">
              <a:buNone/>
            </a:pPr>
            <a:r>
              <a:rPr lang="fr-CA" altLang="fr-FR" dirty="0"/>
              <a:t>– Thermique	 – Mouvement</a:t>
            </a:r>
          </a:p>
          <a:p>
            <a:pPr marL="457200" lvl="1" indent="0">
              <a:buNone/>
            </a:pPr>
            <a:r>
              <a:rPr lang="fr-CA" altLang="fr-FR" dirty="0"/>
              <a:t>– Éolienne	 	 – Ondes radio	</a:t>
            </a:r>
          </a:p>
          <a:p>
            <a:pPr marL="457200" lvl="1" indent="0">
              <a:buNone/>
            </a:pPr>
            <a:r>
              <a:rPr lang="fr-CA" altLang="fr-FR" dirty="0"/>
              <a:t>– Biologique</a:t>
            </a:r>
          </a:p>
          <a:p>
            <a:pPr marL="514350" indent="-457200"/>
            <a:r>
              <a:rPr lang="en-CA" altLang="fr-FR" dirty="0" err="1"/>
              <a:t>Rendement</a:t>
            </a:r>
            <a:r>
              <a:rPr lang="en-CA" altLang="fr-FR" dirty="0"/>
              <a:t> </a:t>
            </a:r>
            <a:r>
              <a:rPr lang="en-CA" altLang="fr-FR" i="1" dirty="0"/>
              <a:t>très </a:t>
            </a:r>
            <a:r>
              <a:rPr lang="en-CA" altLang="fr-FR" i="1" dirty="0" err="1"/>
              <a:t>faible</a:t>
            </a:r>
            <a:r>
              <a:rPr lang="en-CA" altLang="fr-FR" dirty="0"/>
              <a:t> en </a:t>
            </a:r>
            <a:r>
              <a:rPr lang="en-CA" altLang="fr-FR" dirty="0" err="1"/>
              <a:t>comparaison</a:t>
            </a:r>
            <a:r>
              <a:rPr lang="en-CA" altLang="fr-FR" dirty="0"/>
              <a:t> avec </a:t>
            </a:r>
            <a:r>
              <a:rPr lang="en-CA" altLang="fr-FR" dirty="0" err="1"/>
              <a:t>l’énergie</a:t>
            </a:r>
            <a:r>
              <a:rPr lang="en-CA" altLang="fr-FR" dirty="0"/>
              <a:t> </a:t>
            </a:r>
            <a:r>
              <a:rPr lang="en-CA" altLang="fr-FR" dirty="0" err="1"/>
              <a:t>fossile</a:t>
            </a:r>
            <a:r>
              <a:rPr lang="en-CA" altLang="fr-FR" dirty="0"/>
              <a:t> !</a:t>
            </a:r>
            <a:endParaRPr lang="fr-CA" altLang="fr-FR" dirty="0"/>
          </a:p>
        </p:txBody>
      </p:sp>
    </p:spTree>
    <p:extLst>
      <p:ext uri="{BB962C8B-B14F-4D97-AF65-F5344CB8AC3E}">
        <p14:creationId xmlns:p14="http://schemas.microsoft.com/office/powerpoint/2010/main" val="4265429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custDataLst>
              <p:tags r:id="rId1"/>
            </p:custDataLst>
          </p:nvPr>
        </p:nvSpPr>
        <p:spPr>
          <a:xfrm>
            <a:off x="1055440" y="456080"/>
            <a:ext cx="9253655" cy="794033"/>
          </a:xfrm>
          <a:prstGeom prst="rect">
            <a:avLst/>
          </a:prstGeom>
        </p:spPr>
        <p:txBody>
          <a:bodyPr vert="horz" wrap="square" lIns="91425" tIns="91425" rIns="91425" bIns="91425" rtlCol="0" anchor="t" anchorCtr="0">
            <a:spAutoFit/>
          </a:bodyPr>
          <a:lstStyle/>
          <a:p>
            <a:pPr>
              <a:buNone/>
            </a:pPr>
            <a:r>
              <a:rPr lang="fr-CA" dirty="0">
                <a:solidFill>
                  <a:srgbClr val="0070C0"/>
                </a:solidFill>
                <a:ea typeface="Arial Unicode MS" panose="020B0604020202020204" pitchFamily="34" charset="-128"/>
                <a:cs typeface="Calibri" panose="020F0502020204030204" pitchFamily="34" charset="0"/>
              </a:rPr>
              <a:t>Glanage d’énergie pour capteurs sans fil</a:t>
            </a:r>
          </a:p>
        </p:txBody>
      </p:sp>
      <p:grpSp>
        <p:nvGrpSpPr>
          <p:cNvPr id="4" name="Groupe 3">
            <a:extLst>
              <a:ext uri="{FF2B5EF4-FFF2-40B4-BE49-F238E27FC236}">
                <a16:creationId xmlns:a16="http://schemas.microsoft.com/office/drawing/2014/main" id="{BCCC653F-F3C7-92E5-3673-B052D0DF2BDF}"/>
              </a:ext>
            </a:extLst>
          </p:cNvPr>
          <p:cNvGrpSpPr>
            <a:grpSpLocks noChangeAspect="1"/>
          </p:cNvGrpSpPr>
          <p:nvPr/>
        </p:nvGrpSpPr>
        <p:grpSpPr>
          <a:xfrm>
            <a:off x="1559496" y="1484784"/>
            <a:ext cx="9317316" cy="5025245"/>
            <a:chOff x="2063552" y="2160270"/>
            <a:chExt cx="8064896" cy="4349759"/>
          </a:xfrm>
        </p:grpSpPr>
        <p:sp>
          <p:nvSpPr>
            <p:cNvPr id="91" name="Shape 91"/>
            <p:cNvSpPr/>
            <p:nvPr>
              <p:custDataLst>
                <p:tags r:id="rId2"/>
              </p:custDataLst>
            </p:nvPr>
          </p:nvSpPr>
          <p:spPr>
            <a:xfrm>
              <a:off x="2199819" y="2348880"/>
              <a:ext cx="7928629" cy="4161149"/>
            </a:xfrm>
            <a:prstGeom prst="rect">
              <a:avLst/>
            </a:prstGeom>
            <a:blipFill>
              <a:blip r:embed="rId7"/>
              <a:stretch>
                <a:fillRect/>
              </a:stretch>
            </a:blipFill>
            <a:ln>
              <a:noFill/>
            </a:ln>
          </p:spPr>
          <p:txBody>
            <a:bodyPr/>
            <a:lstStyle/>
            <a:p>
              <a:endParaRPr lang="fr-CA"/>
            </a:p>
          </p:txBody>
        </p:sp>
        <p:sp>
          <p:nvSpPr>
            <p:cNvPr id="2" name="Rectangle 1"/>
            <p:cNvSpPr/>
            <p:nvPr>
              <p:custDataLst>
                <p:tags r:id="rId3"/>
              </p:custDataLst>
            </p:nvPr>
          </p:nvSpPr>
          <p:spPr>
            <a:xfrm>
              <a:off x="2063552" y="2852936"/>
              <a:ext cx="2011680" cy="235458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Rectangle 2"/>
            <p:cNvSpPr/>
            <p:nvPr>
              <p:custDataLst>
                <p:tags r:id="rId4"/>
              </p:custDataLst>
            </p:nvPr>
          </p:nvSpPr>
          <p:spPr>
            <a:xfrm>
              <a:off x="4175760" y="2160270"/>
              <a:ext cx="1737360" cy="23545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6" name="Shape 116"/>
          <p:cNvSpPr/>
          <p:nvPr>
            <p:custDataLst>
              <p:tags r:id="rId1"/>
            </p:custDataLst>
          </p:nvPr>
        </p:nvSpPr>
        <p:spPr>
          <a:xfrm rot="19009470">
            <a:off x="5246624" y="851431"/>
            <a:ext cx="2857500" cy="2857500"/>
          </a:xfrm>
          <a:prstGeom prst="rect">
            <a:avLst/>
          </a:prstGeom>
          <a:blipFill>
            <a:blip r:embed="rId8"/>
            <a:stretch>
              <a:fillRect/>
            </a:stretch>
          </a:blipFill>
          <a:ln>
            <a:noFill/>
          </a:ln>
        </p:spPr>
        <p:txBody>
          <a:bodyPr/>
          <a:lstStyle/>
          <a:p>
            <a:endParaRPr lang="fr-CA"/>
          </a:p>
        </p:txBody>
      </p:sp>
      <p:sp>
        <p:nvSpPr>
          <p:cNvPr id="111" name="Shape 111"/>
          <p:cNvSpPr txBox="1">
            <a:spLocks noGrp="1"/>
          </p:cNvSpPr>
          <p:nvPr>
            <p:ph type="title"/>
            <p:custDataLst>
              <p:tags r:id="rId2"/>
            </p:custDataLst>
          </p:nvPr>
        </p:nvSpPr>
        <p:spPr>
          <a:xfrm>
            <a:off x="1055440" y="457200"/>
            <a:ext cx="9155360" cy="701690"/>
          </a:xfrm>
          <a:prstGeom prst="rect">
            <a:avLst/>
          </a:prstGeom>
          <a:noFill/>
          <a:ln>
            <a:noFill/>
          </a:ln>
        </p:spPr>
        <p:txBody>
          <a:bodyPr vert="horz" wrap="square" lIns="91425" tIns="45700" rIns="91425" bIns="45700" rtlCol="0" anchor="t" anchorCtr="0">
            <a:spAutoFit/>
          </a:bodyPr>
          <a:lstStyle/>
          <a:p>
            <a:pPr>
              <a:spcBef>
                <a:spcPts val="0"/>
              </a:spcBef>
              <a:buClr>
                <a:srgbClr val="000066"/>
              </a:buClr>
              <a:buSzPct val="25000"/>
            </a:pPr>
            <a:r>
              <a:rPr lang="fr-CA" dirty="0">
                <a:solidFill>
                  <a:srgbClr val="0070C0"/>
                </a:solidFill>
              </a:rPr>
              <a:t>Glaneurs d’énergie courants</a:t>
            </a:r>
          </a:p>
        </p:txBody>
      </p:sp>
      <p:sp>
        <p:nvSpPr>
          <p:cNvPr id="112" name="Shape 112"/>
          <p:cNvSpPr txBox="1">
            <a:spLocks noGrp="1"/>
          </p:cNvSpPr>
          <p:nvPr>
            <p:ph idx="1"/>
            <p:custDataLst>
              <p:tags r:id="rId3"/>
            </p:custDataLst>
          </p:nvPr>
        </p:nvSpPr>
        <p:spPr>
          <a:xfrm>
            <a:off x="1046739" y="1161747"/>
            <a:ext cx="3868838" cy="4902840"/>
          </a:xfrm>
          <a:prstGeom prst="rect">
            <a:avLst/>
          </a:prstGeom>
          <a:noFill/>
          <a:ln>
            <a:noFill/>
          </a:ln>
        </p:spPr>
        <p:txBody>
          <a:bodyPr vert="horz" wrap="square" lIns="91425" tIns="45700" rIns="91425" bIns="45700" rtlCol="0" anchor="t" anchorCtr="0">
            <a:spAutoFit/>
          </a:bodyPr>
          <a:lstStyle/>
          <a:p>
            <a:pPr marL="0" indent="0">
              <a:buClr>
                <a:schemeClr val="dk1"/>
              </a:buClr>
              <a:buSzPct val="120833"/>
              <a:buFont typeface="Arial"/>
              <a:buChar char="•"/>
            </a:pPr>
            <a:endParaRPr lang="fr-CA" sz="2000" dirty="0">
              <a:latin typeface="Calibri" panose="020F0502020204030204" pitchFamily="34" charset="0"/>
            </a:endParaRPr>
          </a:p>
          <a:p>
            <a:pPr marL="0" indent="0">
              <a:buClr>
                <a:schemeClr val="dk1"/>
              </a:buClr>
              <a:buSzPct val="120833"/>
              <a:buNone/>
            </a:pPr>
            <a:endParaRPr lang="fr-CA" sz="2000" dirty="0">
              <a:latin typeface="Calibri" panose="020F0502020204030204" pitchFamily="34" charset="0"/>
            </a:endParaRPr>
          </a:p>
          <a:p>
            <a:pPr marL="342900" indent="-342900">
              <a:buSzPct val="120833"/>
            </a:pPr>
            <a:r>
              <a:rPr lang="fr-CA" dirty="0">
                <a:solidFill>
                  <a:srgbClr val="000000"/>
                </a:solidFill>
                <a:latin typeface="Calibri" panose="020F0502020204030204" pitchFamily="34" charset="0"/>
              </a:rPr>
              <a:t>Piézoélectrique</a:t>
            </a:r>
          </a:p>
          <a:p>
            <a:pPr indent="-342900">
              <a:buSzPct val="120833"/>
            </a:pPr>
            <a:endParaRPr lang="fr-CA" dirty="0">
              <a:solidFill>
                <a:srgbClr val="000000"/>
              </a:solidFill>
              <a:latin typeface="Calibri" panose="020F0502020204030204" pitchFamily="34" charset="0"/>
            </a:endParaRPr>
          </a:p>
          <a:p>
            <a:pPr indent="-342900">
              <a:buSzPct val="120833"/>
            </a:pPr>
            <a:endParaRPr lang="fr-CA" dirty="0">
              <a:solidFill>
                <a:srgbClr val="000000"/>
              </a:solidFill>
              <a:latin typeface="Calibri" panose="020F0502020204030204" pitchFamily="34" charset="0"/>
            </a:endParaRPr>
          </a:p>
          <a:p>
            <a:pPr marL="358775" indent="-358775">
              <a:buSzPct val="120833"/>
            </a:pPr>
            <a:r>
              <a:rPr lang="fr-CA" dirty="0">
                <a:solidFill>
                  <a:srgbClr val="000000"/>
                </a:solidFill>
                <a:latin typeface="Calibri" panose="020F0502020204030204" pitchFamily="34" charset="0"/>
              </a:rPr>
              <a:t> Thermoélectrique</a:t>
            </a:r>
          </a:p>
          <a:p>
            <a:pPr indent="-342900">
              <a:buClr>
                <a:schemeClr val="dk1"/>
              </a:buClr>
              <a:buSzPct val="100694"/>
            </a:pPr>
            <a:endParaRPr lang="fr-CA" dirty="0">
              <a:solidFill>
                <a:srgbClr val="000000"/>
              </a:solidFill>
              <a:latin typeface="Calibri" panose="020F0502020204030204" pitchFamily="34" charset="0"/>
            </a:endParaRPr>
          </a:p>
          <a:p>
            <a:pPr indent="-342900">
              <a:buClr>
                <a:schemeClr val="dk1"/>
              </a:buClr>
              <a:buSzPct val="100694"/>
            </a:pPr>
            <a:endParaRPr lang="fr-CA" dirty="0">
              <a:solidFill>
                <a:srgbClr val="000000"/>
              </a:solidFill>
              <a:latin typeface="Calibri" panose="020F0502020204030204" pitchFamily="34" charset="0"/>
            </a:endParaRPr>
          </a:p>
          <a:p>
            <a:pPr indent="-342900">
              <a:buClr>
                <a:schemeClr val="dk1"/>
              </a:buClr>
              <a:buSzPct val="100694"/>
            </a:pPr>
            <a:endParaRPr lang="fr-CA" dirty="0">
              <a:solidFill>
                <a:srgbClr val="000000"/>
              </a:solidFill>
              <a:latin typeface="Calibri" panose="020F0502020204030204" pitchFamily="34" charset="0"/>
            </a:endParaRPr>
          </a:p>
          <a:p>
            <a:pPr marL="358775" indent="-342900">
              <a:buSzPct val="100694"/>
            </a:pPr>
            <a:r>
              <a:rPr lang="fr-CA" dirty="0">
                <a:latin typeface="Calibri" panose="020F0502020204030204" pitchFamily="34" charset="0"/>
              </a:rPr>
              <a:t>Solaire</a:t>
            </a:r>
          </a:p>
        </p:txBody>
      </p:sp>
      <p:sp>
        <p:nvSpPr>
          <p:cNvPr id="114" name="Shape 114"/>
          <p:cNvSpPr/>
          <p:nvPr>
            <p:custDataLst>
              <p:tags r:id="rId4"/>
            </p:custDataLst>
          </p:nvPr>
        </p:nvSpPr>
        <p:spPr>
          <a:xfrm>
            <a:off x="5612093" y="4581128"/>
            <a:ext cx="2095500" cy="1876425"/>
          </a:xfrm>
          <a:prstGeom prst="rect">
            <a:avLst/>
          </a:prstGeom>
          <a:blipFill>
            <a:blip r:embed="rId9"/>
            <a:stretch>
              <a:fillRect/>
            </a:stretch>
          </a:blipFill>
          <a:ln>
            <a:noFill/>
          </a:ln>
        </p:spPr>
        <p:txBody>
          <a:bodyPr/>
          <a:lstStyle/>
          <a:p>
            <a:endParaRPr lang="fr-CA"/>
          </a:p>
        </p:txBody>
      </p:sp>
      <p:sp>
        <p:nvSpPr>
          <p:cNvPr id="115" name="Shape 115"/>
          <p:cNvSpPr/>
          <p:nvPr>
            <p:custDataLst>
              <p:tags r:id="rId5"/>
            </p:custDataLst>
          </p:nvPr>
        </p:nvSpPr>
        <p:spPr>
          <a:xfrm>
            <a:off x="5447928" y="2857083"/>
            <a:ext cx="2095500" cy="1512168"/>
          </a:xfrm>
          <a:prstGeom prst="rect">
            <a:avLst/>
          </a:prstGeom>
          <a:blipFill>
            <a:blip r:embed="rId10"/>
            <a:srcRect/>
            <a:stretch>
              <a:fillRect t="-7143" b="-16909"/>
            </a:stretch>
          </a:blipFill>
          <a:ln>
            <a:noFill/>
          </a:ln>
        </p:spPr>
        <p:txBody>
          <a:bodyPr/>
          <a:lstStyle/>
          <a:p>
            <a:endParaRPr lang="fr-CA"/>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aa battery capacity"/>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871275" y="485775"/>
            <a:ext cx="974815" cy="974815"/>
          </a:xfrm>
          <a:prstGeom prst="rect">
            <a:avLst/>
          </a:prstGeom>
          <a:noFill/>
          <a:extLst>
            <a:ext uri="{909E8E84-426E-40DD-AFC4-6F175D3DCCD1}">
              <a14:hiddenFill xmlns:a14="http://schemas.microsoft.com/office/drawing/2010/main">
                <a:solidFill>
                  <a:srgbClr val="FFFFFF"/>
                </a:solidFill>
              </a14:hiddenFill>
            </a:ext>
          </a:extLst>
        </p:spPr>
      </p:pic>
      <p:sp>
        <p:nvSpPr>
          <p:cNvPr id="24578" name="Text Box 2"/>
          <p:cNvSpPr txBox="1">
            <a:spLocks noChangeArrowheads="1"/>
          </p:cNvSpPr>
          <p:nvPr>
            <p:custDataLst>
              <p:tags r:id="rId1"/>
            </p:custDataLst>
          </p:nvPr>
        </p:nvSpPr>
        <p:spPr bwMode="auto">
          <a:xfrm>
            <a:off x="5984875" y="331789"/>
            <a:ext cx="1841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0" tIns="45714" rIns="91430" bIns="45714">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algn="ctr" eaLnBrk="1" hangingPunct="1">
              <a:lnSpc>
                <a:spcPct val="100000"/>
              </a:lnSpc>
              <a:spcBef>
                <a:spcPct val="0"/>
              </a:spcBef>
              <a:buFontTx/>
              <a:buNone/>
            </a:pPr>
            <a:endParaRPr lang="fr-CA" altLang="fr-FR" sz="3200" baseline="0" dirty="0">
              <a:latin typeface="Calibri" panose="020F0502020204030204" pitchFamily="34" charset="0"/>
            </a:endParaRPr>
          </a:p>
        </p:txBody>
      </p:sp>
      <p:pic>
        <p:nvPicPr>
          <p:cNvPr id="24579" name="Picture 3"/>
          <p:cNvPicPr>
            <a:picLocks noChangeAspect="1" noChangeArrowheads="1"/>
          </p:cNvPicPr>
          <p:nvPr>
            <p:custDataLst>
              <p:tags r:id="rId2"/>
            </p:custDataLst>
          </p:nvPr>
        </p:nvPicPr>
        <p:blipFill>
          <a:blip r:embed="rId28">
            <a:extLst>
              <a:ext uri="{28A0092B-C50C-407E-A947-70E740481C1C}">
                <a14:useLocalDpi xmlns:a14="http://schemas.microsoft.com/office/drawing/2010/main" val="0"/>
              </a:ext>
            </a:extLst>
          </a:blip>
          <a:srcRect/>
          <a:stretch>
            <a:fillRect/>
          </a:stretch>
        </p:blipFill>
        <p:spPr bwMode="auto">
          <a:xfrm>
            <a:off x="5032059" y="5152985"/>
            <a:ext cx="1050925"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custDataLst>
              <p:tags r:id="rId3"/>
            </p:custDataLst>
          </p:nvPr>
        </p:nvPicPr>
        <p:blipFill>
          <a:blip r:embed="rId29">
            <a:extLst>
              <a:ext uri="{28A0092B-C50C-407E-A947-70E740481C1C}">
                <a14:useLocalDpi xmlns:a14="http://schemas.microsoft.com/office/drawing/2010/main" val="0"/>
              </a:ext>
            </a:extLst>
          </a:blip>
          <a:srcRect/>
          <a:stretch>
            <a:fillRect/>
          </a:stretch>
        </p:blipFill>
        <p:spPr bwMode="auto">
          <a:xfrm>
            <a:off x="2042161" y="5194260"/>
            <a:ext cx="116046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Line 5"/>
          <p:cNvSpPr>
            <a:spLocks noChangeShapeType="1"/>
          </p:cNvSpPr>
          <p:nvPr>
            <p:custDataLst>
              <p:tags r:id="rId4"/>
            </p:custDataLst>
          </p:nvPr>
        </p:nvSpPr>
        <p:spPr bwMode="auto">
          <a:xfrm>
            <a:off x="1737360" y="6205496"/>
            <a:ext cx="8702040" cy="0"/>
          </a:xfrm>
          <a:prstGeom prst="line">
            <a:avLst/>
          </a:prstGeom>
          <a:noFill/>
          <a:ln w="38100">
            <a:solidFill>
              <a:srgbClr val="00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dirty="0">
              <a:solidFill>
                <a:srgbClr val="0070C0"/>
              </a:solidFill>
              <a:latin typeface="Calibri" panose="020F0502020204030204" pitchFamily="34" charset="0"/>
            </a:endParaRPr>
          </a:p>
        </p:txBody>
      </p:sp>
      <p:sp>
        <p:nvSpPr>
          <p:cNvPr id="24582" name="Text Box 6"/>
          <p:cNvSpPr txBox="1">
            <a:spLocks noChangeArrowheads="1"/>
          </p:cNvSpPr>
          <p:nvPr>
            <p:custDataLst>
              <p:tags r:id="rId5"/>
            </p:custDataLst>
          </p:nvPr>
        </p:nvSpPr>
        <p:spPr bwMode="auto">
          <a:xfrm>
            <a:off x="1737360" y="6205497"/>
            <a:ext cx="5357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lnSpc>
                <a:spcPct val="100000"/>
              </a:lnSpc>
              <a:spcBef>
                <a:spcPct val="0"/>
              </a:spcBef>
              <a:buFontTx/>
              <a:buNone/>
            </a:pPr>
            <a:r>
              <a:rPr lang="fr-CA" altLang="fr-FR" sz="1400" b="1" baseline="0" dirty="0">
                <a:solidFill>
                  <a:srgbClr val="0070C0"/>
                </a:solidFill>
                <a:latin typeface="Calibri" panose="020F0502020204030204" pitchFamily="34" charset="0"/>
              </a:rPr>
              <a:t>1uW</a:t>
            </a:r>
          </a:p>
        </p:txBody>
      </p:sp>
      <p:sp>
        <p:nvSpPr>
          <p:cNvPr id="24583" name="Text Box 7"/>
          <p:cNvSpPr txBox="1">
            <a:spLocks noChangeArrowheads="1"/>
          </p:cNvSpPr>
          <p:nvPr>
            <p:custDataLst>
              <p:tags r:id="rId6"/>
            </p:custDataLst>
          </p:nvPr>
        </p:nvSpPr>
        <p:spPr bwMode="auto">
          <a:xfrm>
            <a:off x="2785111" y="6205497"/>
            <a:ext cx="62709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lnSpc>
                <a:spcPct val="100000"/>
              </a:lnSpc>
              <a:spcBef>
                <a:spcPct val="0"/>
              </a:spcBef>
              <a:buFontTx/>
              <a:buNone/>
            </a:pPr>
            <a:r>
              <a:rPr lang="fr-CA" altLang="fr-FR" sz="1400" b="1" baseline="0" dirty="0">
                <a:solidFill>
                  <a:srgbClr val="0070C0"/>
                </a:solidFill>
                <a:latin typeface="Calibri" panose="020F0502020204030204" pitchFamily="34" charset="0"/>
              </a:rPr>
              <a:t>10uW</a:t>
            </a:r>
          </a:p>
        </p:txBody>
      </p:sp>
      <p:sp>
        <p:nvSpPr>
          <p:cNvPr id="24584" name="Text Box 8"/>
          <p:cNvSpPr txBox="1">
            <a:spLocks noChangeArrowheads="1"/>
          </p:cNvSpPr>
          <p:nvPr>
            <p:custDataLst>
              <p:tags r:id="rId7"/>
            </p:custDataLst>
          </p:nvPr>
        </p:nvSpPr>
        <p:spPr bwMode="auto">
          <a:xfrm>
            <a:off x="4005656" y="6205497"/>
            <a:ext cx="7184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lnSpc>
                <a:spcPct val="100000"/>
              </a:lnSpc>
              <a:spcBef>
                <a:spcPct val="0"/>
              </a:spcBef>
              <a:buFontTx/>
              <a:buNone/>
            </a:pPr>
            <a:r>
              <a:rPr lang="fr-CA" altLang="fr-FR" sz="1400" b="1" baseline="0" dirty="0">
                <a:solidFill>
                  <a:srgbClr val="0070C0"/>
                </a:solidFill>
                <a:latin typeface="Calibri" panose="020F0502020204030204" pitchFamily="34" charset="0"/>
              </a:rPr>
              <a:t>100uW</a:t>
            </a:r>
          </a:p>
        </p:txBody>
      </p:sp>
      <p:sp>
        <p:nvSpPr>
          <p:cNvPr id="24585" name="Text Box 9"/>
          <p:cNvSpPr txBox="1">
            <a:spLocks noChangeArrowheads="1"/>
          </p:cNvSpPr>
          <p:nvPr>
            <p:custDataLst>
              <p:tags r:id="rId8"/>
            </p:custDataLst>
          </p:nvPr>
        </p:nvSpPr>
        <p:spPr bwMode="auto">
          <a:xfrm>
            <a:off x="5261611" y="6205497"/>
            <a:ext cx="58541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lnSpc>
                <a:spcPct val="100000"/>
              </a:lnSpc>
              <a:spcBef>
                <a:spcPct val="0"/>
              </a:spcBef>
              <a:buFontTx/>
              <a:buNone/>
            </a:pPr>
            <a:r>
              <a:rPr lang="fr-CA" altLang="fr-FR" sz="1400" b="1" baseline="0" dirty="0">
                <a:solidFill>
                  <a:srgbClr val="0070C0"/>
                </a:solidFill>
                <a:latin typeface="Calibri" panose="020F0502020204030204" pitchFamily="34" charset="0"/>
              </a:rPr>
              <a:t>1mW</a:t>
            </a:r>
          </a:p>
        </p:txBody>
      </p:sp>
      <p:sp>
        <p:nvSpPr>
          <p:cNvPr id="24586" name="Text Box 10"/>
          <p:cNvSpPr txBox="1">
            <a:spLocks noChangeArrowheads="1"/>
          </p:cNvSpPr>
          <p:nvPr>
            <p:custDataLst>
              <p:tags r:id="rId9"/>
            </p:custDataLst>
          </p:nvPr>
        </p:nvSpPr>
        <p:spPr bwMode="auto">
          <a:xfrm>
            <a:off x="6372860" y="6205497"/>
            <a:ext cx="67678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lnSpc>
                <a:spcPct val="100000"/>
              </a:lnSpc>
              <a:spcBef>
                <a:spcPct val="0"/>
              </a:spcBef>
              <a:buFontTx/>
              <a:buNone/>
            </a:pPr>
            <a:r>
              <a:rPr lang="fr-CA" altLang="fr-FR" sz="1400" b="1" baseline="0" dirty="0">
                <a:solidFill>
                  <a:srgbClr val="0070C0"/>
                </a:solidFill>
                <a:latin typeface="Calibri" panose="020F0502020204030204" pitchFamily="34" charset="0"/>
              </a:rPr>
              <a:t>10mW</a:t>
            </a:r>
          </a:p>
        </p:txBody>
      </p:sp>
      <p:sp>
        <p:nvSpPr>
          <p:cNvPr id="24587" name="Text Box 11"/>
          <p:cNvSpPr txBox="1">
            <a:spLocks noChangeArrowheads="1"/>
          </p:cNvSpPr>
          <p:nvPr>
            <p:custDataLst>
              <p:tags r:id="rId10"/>
            </p:custDataLst>
          </p:nvPr>
        </p:nvSpPr>
        <p:spPr bwMode="auto">
          <a:xfrm>
            <a:off x="1889761" y="4605296"/>
            <a:ext cx="12186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lnSpc>
                <a:spcPct val="100000"/>
              </a:lnSpc>
              <a:spcBef>
                <a:spcPct val="0"/>
              </a:spcBef>
              <a:buFontTx/>
              <a:buNone/>
            </a:pPr>
            <a:r>
              <a:rPr lang="fr-CA" altLang="fr-FR" sz="1400" b="1" baseline="0" dirty="0">
                <a:latin typeface="Calibri" panose="020F0502020204030204" pitchFamily="34" charset="0"/>
              </a:rPr>
              <a:t>Montre Seiko</a:t>
            </a:r>
          </a:p>
          <a:p>
            <a:pPr eaLnBrk="1" hangingPunct="1">
              <a:lnSpc>
                <a:spcPct val="100000"/>
              </a:lnSpc>
              <a:spcBef>
                <a:spcPct val="0"/>
              </a:spcBef>
              <a:buFontTx/>
              <a:buNone/>
            </a:pPr>
            <a:r>
              <a:rPr lang="fr-CA" altLang="fr-FR" sz="1400" b="1" baseline="0" dirty="0">
                <a:latin typeface="Calibri" panose="020F0502020204030204" pitchFamily="34" charset="0"/>
              </a:rPr>
              <a:t>     ~5uW</a:t>
            </a:r>
          </a:p>
        </p:txBody>
      </p:sp>
      <p:sp>
        <p:nvSpPr>
          <p:cNvPr id="24588" name="Text Box 12"/>
          <p:cNvSpPr txBox="1">
            <a:spLocks noChangeArrowheads="1"/>
          </p:cNvSpPr>
          <p:nvPr>
            <p:custDataLst>
              <p:tags r:id="rId11"/>
            </p:custDataLst>
          </p:nvPr>
        </p:nvSpPr>
        <p:spPr bwMode="auto">
          <a:xfrm>
            <a:off x="4914901" y="4605296"/>
            <a:ext cx="11684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lnSpc>
                <a:spcPct val="100000"/>
              </a:lnSpc>
              <a:spcBef>
                <a:spcPct val="0"/>
              </a:spcBef>
              <a:buFontTx/>
              <a:buNone/>
            </a:pPr>
            <a:r>
              <a:rPr lang="fr-CA" altLang="fr-FR" sz="1400" b="1" baseline="0" dirty="0">
                <a:latin typeface="Calibri" panose="020F0502020204030204" pitchFamily="34" charset="0"/>
              </a:rPr>
              <a:t>EEG 2 canaux</a:t>
            </a:r>
          </a:p>
          <a:p>
            <a:pPr eaLnBrk="1" hangingPunct="1">
              <a:lnSpc>
                <a:spcPct val="100000"/>
              </a:lnSpc>
              <a:spcBef>
                <a:spcPct val="0"/>
              </a:spcBef>
              <a:buFontTx/>
              <a:buNone/>
            </a:pPr>
            <a:r>
              <a:rPr lang="fr-CA" altLang="fr-FR" sz="1400" b="1" baseline="0" dirty="0">
                <a:latin typeface="Calibri" panose="020F0502020204030204" pitchFamily="34" charset="0"/>
              </a:rPr>
              <a:t>     ~1mW</a:t>
            </a:r>
          </a:p>
        </p:txBody>
      </p:sp>
      <p:sp>
        <p:nvSpPr>
          <p:cNvPr id="24589" name="Text Box 14"/>
          <p:cNvSpPr txBox="1">
            <a:spLocks noChangeArrowheads="1"/>
          </p:cNvSpPr>
          <p:nvPr>
            <p:custDataLst>
              <p:tags r:id="rId12"/>
            </p:custDataLst>
          </p:nvPr>
        </p:nvSpPr>
        <p:spPr bwMode="auto">
          <a:xfrm>
            <a:off x="7611111" y="6205497"/>
            <a:ext cx="7681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lnSpc>
                <a:spcPct val="100000"/>
              </a:lnSpc>
              <a:spcBef>
                <a:spcPct val="0"/>
              </a:spcBef>
              <a:buFontTx/>
              <a:buNone/>
            </a:pPr>
            <a:r>
              <a:rPr lang="fr-CA" altLang="fr-FR" sz="1400" b="1" baseline="0" dirty="0">
                <a:solidFill>
                  <a:srgbClr val="0070C0"/>
                </a:solidFill>
                <a:latin typeface="Calibri" panose="020F0502020204030204" pitchFamily="34" charset="0"/>
              </a:rPr>
              <a:t>100mW</a:t>
            </a:r>
          </a:p>
        </p:txBody>
      </p:sp>
      <p:sp>
        <p:nvSpPr>
          <p:cNvPr id="24590" name="Text Box 15"/>
          <p:cNvSpPr txBox="1">
            <a:spLocks noChangeArrowheads="1"/>
          </p:cNvSpPr>
          <p:nvPr>
            <p:custDataLst>
              <p:tags r:id="rId13"/>
            </p:custDataLst>
          </p:nvPr>
        </p:nvSpPr>
        <p:spPr bwMode="auto">
          <a:xfrm>
            <a:off x="8976360" y="6205497"/>
            <a:ext cx="52931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lnSpc>
                <a:spcPct val="100000"/>
              </a:lnSpc>
              <a:spcBef>
                <a:spcPct val="0"/>
              </a:spcBef>
              <a:buFontTx/>
              <a:buNone/>
            </a:pPr>
            <a:r>
              <a:rPr lang="fr-CA" altLang="fr-FR" sz="1400" b="1" baseline="0" dirty="0">
                <a:solidFill>
                  <a:srgbClr val="0070C0"/>
                </a:solidFill>
                <a:latin typeface="Calibri" panose="020F0502020204030204" pitchFamily="34" charset="0"/>
              </a:rPr>
              <a:t>1W+</a:t>
            </a:r>
          </a:p>
        </p:txBody>
      </p:sp>
      <p:graphicFrame>
        <p:nvGraphicFramePr>
          <p:cNvPr id="42178" name="Group 194"/>
          <p:cNvGraphicFramePr>
            <a:graphicFrameLocks noGrp="1"/>
          </p:cNvGraphicFramePr>
          <p:nvPr>
            <p:custDataLst>
              <p:tags r:id="rId14"/>
            </p:custDataLst>
            <p:extLst>
              <p:ext uri="{D42A27DB-BD31-4B8C-83A1-F6EECF244321}">
                <p14:modId xmlns:p14="http://schemas.microsoft.com/office/powerpoint/2010/main" val="3224283531"/>
              </p:ext>
            </p:extLst>
          </p:nvPr>
        </p:nvGraphicFramePr>
        <p:xfrm>
          <a:off x="1127448" y="1447760"/>
          <a:ext cx="9793088" cy="2965451"/>
        </p:xfrm>
        <a:graphic>
          <a:graphicData uri="http://schemas.openxmlformats.org/drawingml/2006/table">
            <a:tbl>
              <a:tblPr/>
              <a:tblGrid>
                <a:gridCol w="2560836">
                  <a:extLst>
                    <a:ext uri="{9D8B030D-6E8A-4147-A177-3AD203B41FA5}">
                      <a16:colId xmlns:a16="http://schemas.microsoft.com/office/drawing/2014/main" val="20000"/>
                    </a:ext>
                  </a:extLst>
                </a:gridCol>
                <a:gridCol w="2560836">
                  <a:extLst>
                    <a:ext uri="{9D8B030D-6E8A-4147-A177-3AD203B41FA5}">
                      <a16:colId xmlns:a16="http://schemas.microsoft.com/office/drawing/2014/main" val="20001"/>
                    </a:ext>
                  </a:extLst>
                </a:gridCol>
                <a:gridCol w="1857310">
                  <a:extLst>
                    <a:ext uri="{9D8B030D-6E8A-4147-A177-3AD203B41FA5}">
                      <a16:colId xmlns:a16="http://schemas.microsoft.com/office/drawing/2014/main" val="20002"/>
                    </a:ext>
                  </a:extLst>
                </a:gridCol>
                <a:gridCol w="2814106">
                  <a:extLst>
                    <a:ext uri="{9D8B030D-6E8A-4147-A177-3AD203B41FA5}">
                      <a16:colId xmlns:a16="http://schemas.microsoft.com/office/drawing/2014/main" val="20003"/>
                    </a:ext>
                  </a:extLst>
                </a:gridCol>
              </a:tblGrid>
              <a:tr h="414436">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Source d’énergie</a:t>
                      </a:r>
                    </a:p>
                  </a:txBody>
                  <a:tcPr marT="45731" marB="45731" anchor="ctr" horzOverflow="overflow">
                    <a:lnL cap="flat">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Caractéristiques</a:t>
                      </a:r>
                    </a:p>
                  </a:txBody>
                  <a:tcPr marT="45731" marB="45731"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Efficacité</a:t>
                      </a:r>
                    </a:p>
                  </a:txBody>
                  <a:tcPr marT="45731" marB="45731" anchor="ctr"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Puissance glanée</a:t>
                      </a:r>
                    </a:p>
                  </a:txBody>
                  <a:tcPr marT="45731" marB="45731" anchor="ctr" horzOverflow="overflow">
                    <a:lnL>
                      <a:noFill/>
                    </a:lnL>
                    <a:lnR cap="flat">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8036">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Lumière</a:t>
                      </a:r>
                    </a:p>
                  </a:txBody>
                  <a:tcPr marT="45731" marB="45731" anchor="ctr" horzOverflow="overflow">
                    <a:lnL cap="flat">
                      <a:noFill/>
                    </a:lnL>
                    <a:lnR>
                      <a:noFill/>
                    </a:lnR>
                    <a:lnT w="12700" cap="flat" cmpd="sng" algn="ctr">
                      <a:solidFill>
                        <a:schemeClr val="bg2"/>
                      </a:solidFill>
                      <a:prstDash val="solid"/>
                      <a:round/>
                      <a:headEnd type="none" w="med" len="med"/>
                      <a:tailEnd type="none" w="med" len="med"/>
                    </a:lnT>
                    <a:lnB>
                      <a:noFill/>
                    </a:lnB>
                    <a:lnTlToBr>
                      <a:noFill/>
                    </a:lnTlToBr>
                    <a:lnBlToTr>
                      <a:noFill/>
                    </a:lnBlToTr>
                    <a:solidFill>
                      <a:srgbClr val="EEEEEE"/>
                    </a:solid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naturelle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Intérieur</a:t>
                      </a:r>
                    </a:p>
                  </a:txBody>
                  <a:tcPr marT="45731" marB="45731"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solidFill>
                      <a:srgbClr val="EEEEEE"/>
                    </a:solid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10~24%</a:t>
                      </a:r>
                    </a:p>
                  </a:txBody>
                  <a:tcPr marT="45731" marB="45731" anchor="ctr" horzOverflow="overflow">
                    <a:lnL>
                      <a:noFill/>
                    </a:lnL>
                    <a:lnR>
                      <a:noFill/>
                    </a:lnR>
                    <a:lnT w="12700" cap="flat" cmpd="sng" algn="ctr">
                      <a:solidFill>
                        <a:schemeClr val="bg2"/>
                      </a:solidFill>
                      <a:prstDash val="solid"/>
                      <a:round/>
                      <a:headEnd type="none" w="med" len="med"/>
                      <a:tailEnd type="none" w="med" len="med"/>
                    </a:lnT>
                    <a:lnB>
                      <a:noFill/>
                    </a:lnB>
                    <a:lnTlToBr>
                      <a:noFill/>
                    </a:lnTlToBr>
                    <a:lnBlToTr>
                      <a:noFill/>
                    </a:lnBlToTr>
                    <a:solidFill>
                      <a:srgbClr val="EEEEEE"/>
                    </a:solid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100 mW/cm</a:t>
                      </a:r>
                      <a:r>
                        <a:rPr kumimoji="0" lang="fr-CA" altLang="fr-FR" sz="1600" b="1" i="0" u="none" strike="noStrike" cap="none" normalizeH="0" baseline="30000" noProof="0" dirty="0">
                          <a:ln>
                            <a:noFill/>
                          </a:ln>
                          <a:solidFill>
                            <a:schemeClr val="tx1"/>
                          </a:solidFill>
                          <a:effectLst/>
                          <a:latin typeface="Calibri" panose="020F0502020204030204" pitchFamily="34" charset="0"/>
                        </a:rPr>
                        <a:t>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100 </a:t>
                      </a:r>
                      <a:r>
                        <a:rPr kumimoji="0" lang="fr-CA" altLang="fr-FR" sz="1600" b="1"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µ</a:t>
                      </a:r>
                      <a:r>
                        <a:rPr kumimoji="0" lang="fr-CA" altLang="fr-FR" sz="1600" b="1" i="0" u="none" strike="noStrike" cap="none" normalizeH="0" baseline="0" noProof="0" dirty="0">
                          <a:ln>
                            <a:noFill/>
                          </a:ln>
                          <a:solidFill>
                            <a:schemeClr val="tx1"/>
                          </a:solidFill>
                          <a:effectLst/>
                          <a:latin typeface="Calibri" panose="020F0502020204030204" pitchFamily="34" charset="0"/>
                        </a:rPr>
                        <a:t>W/cm</a:t>
                      </a:r>
                      <a:r>
                        <a:rPr kumimoji="0" lang="fr-CA" altLang="fr-FR" sz="1600" b="1" i="0" u="none" strike="noStrike" cap="none" normalizeH="0" baseline="30000" noProof="0" dirty="0">
                          <a:ln>
                            <a:noFill/>
                          </a:ln>
                          <a:solidFill>
                            <a:schemeClr val="tx1"/>
                          </a:solidFill>
                          <a:effectLst/>
                          <a:latin typeface="Calibri" panose="020F0502020204030204" pitchFamily="34" charset="0"/>
                        </a:rPr>
                        <a:t>2</a:t>
                      </a:r>
                    </a:p>
                  </a:txBody>
                  <a:tcPr marT="45731" marB="45731" horzOverflow="overflow">
                    <a:lnL>
                      <a:noFill/>
                    </a:lnL>
                    <a:lnR cap="flat">
                      <a:noFill/>
                    </a:lnR>
                    <a:lnT w="12700" cap="flat" cmpd="sng" algn="ctr">
                      <a:solidFill>
                        <a:schemeClr val="bg2"/>
                      </a:solidFill>
                      <a:prstDash val="solid"/>
                      <a:round/>
                      <a:headEnd type="none" w="med" len="med"/>
                      <a:tailEnd type="none" w="med" len="med"/>
                    </a:lnT>
                    <a:lnB>
                      <a:noFill/>
                    </a:lnB>
                    <a:lnTlToBr>
                      <a:noFill/>
                    </a:lnTlToBr>
                    <a:lnBlToTr>
                      <a:noFill/>
                    </a:lnBlToTr>
                    <a:solidFill>
                      <a:srgbClr val="EEEEEE"/>
                    </a:solidFill>
                  </a:tcPr>
                </a:tc>
                <a:extLst>
                  <a:ext uri="{0D108BD9-81ED-4DB2-BD59-A6C34878D82A}">
                    <a16:rowId xmlns:a16="http://schemas.microsoft.com/office/drawing/2014/main" val="10001"/>
                  </a:ext>
                </a:extLst>
              </a:tr>
              <a:tr h="666907">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Thermique</a:t>
                      </a:r>
                    </a:p>
                  </a:txBody>
                  <a:tcPr marT="45731" marB="45731" anchor="ctr" horzOverflow="overflow">
                    <a:lnL cap="flat">
                      <a:noFill/>
                    </a:lnL>
                    <a:lnR>
                      <a:noFill/>
                    </a:lnR>
                    <a:lnT>
                      <a:noFill/>
                    </a:lnT>
                    <a:lnB>
                      <a:noFill/>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corporelle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Industrielle</a:t>
                      </a:r>
                    </a:p>
                  </a:txBody>
                  <a:tcPr marT="45731" marB="45731" horzOverflow="overflow">
                    <a:lnL>
                      <a:noFill/>
                    </a:lnL>
                    <a:lnR>
                      <a:noFill/>
                    </a:lnR>
                    <a:lnT>
                      <a:noFill/>
                    </a:lnT>
                    <a:lnB>
                      <a:noFill/>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~0.1%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~3%</a:t>
                      </a:r>
                    </a:p>
                  </a:txBody>
                  <a:tcPr marT="45731" marB="45731" horzOverflow="overflow">
                    <a:lnL>
                      <a:noFill/>
                    </a:lnL>
                    <a:lnR>
                      <a:noFill/>
                    </a:lnR>
                    <a:lnT>
                      <a:noFill/>
                    </a:lnT>
                    <a:lnB>
                      <a:noFill/>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60 </a:t>
                      </a:r>
                      <a:r>
                        <a:rPr kumimoji="0" lang="fr-CA" altLang="fr-FR" sz="1600" b="1"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µ</a:t>
                      </a:r>
                      <a:r>
                        <a:rPr kumimoji="0" lang="fr-CA" altLang="fr-FR" sz="1600" b="1" i="0" u="none" strike="noStrike" cap="none" normalizeH="0" baseline="0" noProof="0" dirty="0">
                          <a:ln>
                            <a:noFill/>
                          </a:ln>
                          <a:solidFill>
                            <a:schemeClr val="tx1"/>
                          </a:solidFill>
                          <a:effectLst/>
                          <a:latin typeface="Calibri" panose="020F0502020204030204" pitchFamily="34" charset="0"/>
                        </a:rPr>
                        <a:t>W/cm</a:t>
                      </a:r>
                      <a:r>
                        <a:rPr kumimoji="0" lang="fr-CA" altLang="fr-FR" sz="1600" b="1" i="0" u="none" strike="noStrike" cap="none" normalizeH="0" baseline="30000" noProof="0" dirty="0">
                          <a:ln>
                            <a:noFill/>
                          </a:ln>
                          <a:solidFill>
                            <a:schemeClr val="tx1"/>
                          </a:solidFill>
                          <a:effectLst/>
                          <a:latin typeface="Calibri" panose="020F0502020204030204" pitchFamily="34" charset="0"/>
                        </a:rPr>
                        <a:t>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~1-10 mW/cm</a:t>
                      </a:r>
                      <a:r>
                        <a:rPr kumimoji="0" lang="fr-CA" altLang="fr-FR" sz="1600" b="1" i="0" u="none" strike="noStrike" cap="none" normalizeH="0" baseline="30000" noProof="0" dirty="0">
                          <a:ln>
                            <a:noFill/>
                          </a:ln>
                          <a:solidFill>
                            <a:schemeClr val="tx1"/>
                          </a:solidFill>
                          <a:effectLst/>
                          <a:latin typeface="Calibri" panose="020F0502020204030204" pitchFamily="34" charset="0"/>
                        </a:rPr>
                        <a:t>2</a:t>
                      </a:r>
                    </a:p>
                  </a:txBody>
                  <a:tcPr marT="45731" marB="45731"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28036">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Vibration</a:t>
                      </a:r>
                    </a:p>
                  </a:txBody>
                  <a:tcPr marT="45731" marB="45731" anchor="ctr" horzOverflow="overflow">
                    <a:lnL cap="flat">
                      <a:noFill/>
                    </a:lnL>
                    <a:lnR>
                      <a:noFill/>
                    </a:lnR>
                    <a:lnT>
                      <a:noFill/>
                    </a:lnT>
                    <a:lnB>
                      <a:noFill/>
                    </a:lnB>
                    <a:lnTlToBr>
                      <a:noFill/>
                    </a:lnTlToBr>
                    <a:lnBlToTr>
                      <a:noFill/>
                    </a:lnBlToTr>
                    <a:solidFill>
                      <a:srgbClr val="EEEEEE"/>
                    </a:solid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~Hz–corporelle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~kHz–machines</a:t>
                      </a:r>
                    </a:p>
                  </a:txBody>
                  <a:tcPr marT="45731" marB="45731" horzOverflow="overflow">
                    <a:lnL>
                      <a:noFill/>
                    </a:lnL>
                    <a:lnR>
                      <a:noFill/>
                    </a:lnR>
                    <a:lnT>
                      <a:noFill/>
                    </a:lnT>
                    <a:lnB>
                      <a:noFill/>
                    </a:lnB>
                    <a:lnTlToBr>
                      <a:noFill/>
                    </a:lnTlToBr>
                    <a:lnBlToTr>
                      <a:noFill/>
                    </a:lnBlToTr>
                    <a:solidFill>
                      <a:srgbClr val="EEEEEE"/>
                    </a:solid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25~50%</a:t>
                      </a:r>
                    </a:p>
                  </a:txBody>
                  <a:tcPr marT="45731" marB="45731" anchor="ctr" horzOverflow="overflow">
                    <a:lnL>
                      <a:noFill/>
                    </a:lnL>
                    <a:lnR>
                      <a:noFill/>
                    </a:lnR>
                    <a:lnT>
                      <a:noFill/>
                    </a:lnT>
                    <a:lnB>
                      <a:noFill/>
                    </a:lnB>
                    <a:lnTlToBr>
                      <a:noFill/>
                    </a:lnTlToBr>
                    <a:lnBlToTr>
                      <a:noFill/>
                    </a:lnBlToTr>
                    <a:solidFill>
                      <a:srgbClr val="EEEEEE"/>
                    </a:solid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~4 </a:t>
                      </a:r>
                      <a:r>
                        <a:rPr kumimoji="0" lang="fr-CA" altLang="fr-FR" sz="1600" b="1"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µ</a:t>
                      </a:r>
                      <a:r>
                        <a:rPr kumimoji="0" lang="fr-CA" altLang="fr-FR" sz="1600" b="1" i="0" u="none" strike="noStrike" cap="none" normalizeH="0" baseline="0" noProof="0" dirty="0">
                          <a:ln>
                            <a:noFill/>
                          </a:ln>
                          <a:solidFill>
                            <a:schemeClr val="tx1"/>
                          </a:solidFill>
                          <a:effectLst/>
                          <a:latin typeface="Calibri" panose="020F0502020204030204" pitchFamily="34" charset="0"/>
                        </a:rPr>
                        <a:t>W/cm</a:t>
                      </a:r>
                      <a:r>
                        <a:rPr kumimoji="0" lang="fr-CA" altLang="fr-FR" sz="1600" b="1" i="0" u="none" strike="noStrike" cap="none" normalizeH="0" baseline="30000" noProof="0" dirty="0">
                          <a:ln>
                            <a:noFill/>
                          </a:ln>
                          <a:solidFill>
                            <a:schemeClr val="tx1"/>
                          </a:solidFill>
                          <a:effectLst/>
                          <a:latin typeface="Calibri" panose="020F0502020204030204" pitchFamily="34" charset="0"/>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~800 </a:t>
                      </a:r>
                      <a:r>
                        <a:rPr kumimoji="0" lang="fr-CA" altLang="fr-FR" sz="1600" b="1"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µ</a:t>
                      </a:r>
                      <a:r>
                        <a:rPr kumimoji="0" lang="fr-CA" altLang="fr-FR" sz="1600" b="1" i="0" u="none" strike="noStrike" cap="none" normalizeH="0" baseline="0" noProof="0" dirty="0">
                          <a:ln>
                            <a:noFill/>
                          </a:ln>
                          <a:solidFill>
                            <a:schemeClr val="tx1"/>
                          </a:solidFill>
                          <a:effectLst/>
                          <a:latin typeface="Calibri" panose="020F0502020204030204" pitchFamily="34" charset="0"/>
                        </a:rPr>
                        <a:t>W/cm</a:t>
                      </a:r>
                      <a:r>
                        <a:rPr kumimoji="0" lang="fr-CA" altLang="fr-FR" sz="1600" b="1" i="0" u="none" strike="noStrike" cap="none" normalizeH="0" baseline="30000" noProof="0" dirty="0">
                          <a:ln>
                            <a:noFill/>
                          </a:ln>
                          <a:solidFill>
                            <a:schemeClr val="tx1"/>
                          </a:solidFill>
                          <a:effectLst/>
                          <a:latin typeface="Calibri" panose="020F0502020204030204" pitchFamily="34" charset="0"/>
                        </a:rPr>
                        <a:t>3</a:t>
                      </a:r>
                    </a:p>
                  </a:txBody>
                  <a:tcPr marT="45731" marB="45731" horzOverflow="overflow">
                    <a:lnL>
                      <a:noFill/>
                    </a:lnL>
                    <a:lnR cap="flat">
                      <a:noFill/>
                    </a:lnR>
                    <a:lnT>
                      <a:noFill/>
                    </a:lnT>
                    <a:lnB>
                      <a:noFill/>
                    </a:lnB>
                    <a:lnTlToBr>
                      <a:noFill/>
                    </a:lnTlToBr>
                    <a:lnBlToTr>
                      <a:noFill/>
                    </a:lnBlToTr>
                    <a:solidFill>
                      <a:srgbClr val="EEEEEE"/>
                    </a:solidFill>
                  </a:tcPr>
                </a:tc>
                <a:extLst>
                  <a:ext uri="{0D108BD9-81ED-4DB2-BD59-A6C34878D82A}">
                    <a16:rowId xmlns:a16="http://schemas.microsoft.com/office/drawing/2014/main" val="10003"/>
                  </a:ext>
                </a:extLst>
              </a:tr>
              <a:tr h="628036">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RF</a:t>
                      </a:r>
                    </a:p>
                  </a:txBody>
                  <a:tcPr marT="45731" marB="45731" anchor="ctr" horzOverflow="overflow">
                    <a:lnL cap="flat">
                      <a:noFill/>
                    </a:lnL>
                    <a:lnR>
                      <a:noFill/>
                    </a:lnR>
                    <a:lnT>
                      <a:noFill/>
                    </a:lnT>
                    <a:lnB cap="flat">
                      <a:noFill/>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GSM 900 MHz</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err="1">
                          <a:ln>
                            <a:noFill/>
                          </a:ln>
                          <a:solidFill>
                            <a:schemeClr val="tx1"/>
                          </a:solidFill>
                          <a:effectLst/>
                          <a:latin typeface="Calibri" panose="020F0502020204030204" pitchFamily="34" charset="0"/>
                        </a:rPr>
                        <a:t>WiFi</a:t>
                      </a:r>
                      <a:endParaRPr kumimoji="0" lang="fr-CA" altLang="fr-FR" sz="1600" b="1" i="0" u="none" strike="noStrike" cap="none" normalizeH="0" baseline="0" noProof="0" dirty="0">
                        <a:ln>
                          <a:noFill/>
                        </a:ln>
                        <a:solidFill>
                          <a:schemeClr val="tx1"/>
                        </a:solidFill>
                        <a:effectLst/>
                        <a:latin typeface="Calibri" panose="020F0502020204030204" pitchFamily="34" charset="0"/>
                      </a:endParaRPr>
                    </a:p>
                  </a:txBody>
                  <a:tcPr marT="45731" marB="45731" horzOverflow="overflow">
                    <a:lnL>
                      <a:noFill/>
                    </a:lnL>
                    <a:lnR>
                      <a:noFill/>
                    </a:lnR>
                    <a:lnT>
                      <a:noFill/>
                    </a:lnT>
                    <a:lnB cap="flat">
                      <a:noFill/>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~50%</a:t>
                      </a:r>
                      <a:endParaRPr kumimoji="0" lang="fr-CA" altLang="fr-FR" sz="1600" b="1" i="0" u="none" strike="noStrike" cap="none" normalizeH="0" baseline="30000" noProof="0" dirty="0">
                        <a:ln>
                          <a:noFill/>
                        </a:ln>
                        <a:solidFill>
                          <a:schemeClr val="tx1"/>
                        </a:solidFill>
                        <a:effectLst/>
                        <a:latin typeface="Calibri" panose="020F0502020204030204" pitchFamily="34" charset="0"/>
                      </a:endParaRPr>
                    </a:p>
                  </a:txBody>
                  <a:tcPr marT="45731" marB="45731" anchor="ctr" horzOverflow="overflow">
                    <a:lnL>
                      <a:noFill/>
                    </a:lnL>
                    <a:lnR>
                      <a:noFill/>
                    </a:lnR>
                    <a:lnT>
                      <a:noFill/>
                    </a:lnT>
                    <a:lnB cap="flat">
                      <a:noFill/>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0.1 </a:t>
                      </a:r>
                      <a:r>
                        <a:rPr kumimoji="0" lang="fr-CA" altLang="fr-FR" sz="1600" b="1"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µ</a:t>
                      </a:r>
                      <a:r>
                        <a:rPr kumimoji="0" lang="fr-CA" altLang="fr-FR" sz="1600" b="1" i="0" u="none" strike="noStrike" cap="none" normalizeH="0" baseline="0" noProof="0" dirty="0">
                          <a:ln>
                            <a:noFill/>
                          </a:ln>
                          <a:solidFill>
                            <a:schemeClr val="tx1"/>
                          </a:solidFill>
                          <a:effectLst/>
                          <a:latin typeface="Calibri" panose="020F0502020204030204" pitchFamily="34" charset="0"/>
                        </a:rPr>
                        <a:t>W/cm</a:t>
                      </a:r>
                      <a:r>
                        <a:rPr kumimoji="0" lang="fr-CA" altLang="fr-FR" sz="1600" b="1" i="0" u="none" strike="noStrike" cap="none" normalizeH="0" baseline="30000" noProof="0" dirty="0">
                          <a:ln>
                            <a:noFill/>
                          </a:ln>
                          <a:solidFill>
                            <a:schemeClr val="tx1"/>
                          </a:solidFill>
                          <a:effectLst/>
                          <a:latin typeface="Calibri" panose="020F0502020204030204" pitchFamily="34" charset="0"/>
                        </a:rPr>
                        <a:t>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fr-CA" altLang="fr-FR" sz="1600" b="1" i="0" u="none" strike="noStrike" cap="none" normalizeH="0" baseline="0" noProof="0" dirty="0">
                          <a:ln>
                            <a:noFill/>
                          </a:ln>
                          <a:solidFill>
                            <a:schemeClr val="tx1"/>
                          </a:solidFill>
                          <a:effectLst/>
                          <a:latin typeface="Calibri" panose="020F0502020204030204" pitchFamily="34" charset="0"/>
                        </a:rPr>
                        <a:t>0.001 </a:t>
                      </a:r>
                      <a:r>
                        <a:rPr kumimoji="0" lang="fr-CA" altLang="fr-FR" sz="1600" b="1"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µ</a:t>
                      </a:r>
                      <a:r>
                        <a:rPr kumimoji="0" lang="fr-CA" altLang="fr-FR" sz="1600" b="1" i="0" u="none" strike="noStrike" cap="none" normalizeH="0" baseline="0" noProof="0" dirty="0">
                          <a:ln>
                            <a:noFill/>
                          </a:ln>
                          <a:solidFill>
                            <a:schemeClr val="tx1"/>
                          </a:solidFill>
                          <a:effectLst/>
                          <a:latin typeface="Calibri" panose="020F0502020204030204" pitchFamily="34" charset="0"/>
                        </a:rPr>
                        <a:t>W/cm</a:t>
                      </a:r>
                      <a:r>
                        <a:rPr kumimoji="0" lang="fr-CA" altLang="fr-FR" sz="1600" b="1" i="0" u="none" strike="noStrike" cap="none" normalizeH="0" baseline="30000" noProof="0" dirty="0">
                          <a:ln>
                            <a:noFill/>
                          </a:ln>
                          <a:solidFill>
                            <a:schemeClr val="tx1"/>
                          </a:solidFill>
                          <a:effectLst/>
                          <a:latin typeface="Calibri" panose="020F0502020204030204" pitchFamily="34" charset="0"/>
                        </a:rPr>
                        <a:t>2</a:t>
                      </a:r>
                    </a:p>
                  </a:txBody>
                  <a:tcPr marT="45731" marB="45731"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4614" name="Text Box 48"/>
          <p:cNvSpPr txBox="1">
            <a:spLocks noChangeArrowheads="1"/>
          </p:cNvSpPr>
          <p:nvPr>
            <p:custDataLst>
              <p:tags r:id="rId15"/>
            </p:custDataLst>
          </p:nvPr>
        </p:nvSpPr>
        <p:spPr bwMode="auto">
          <a:xfrm>
            <a:off x="6106505" y="4605296"/>
            <a:ext cx="18662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algn="ctr" eaLnBrk="1" hangingPunct="1">
              <a:lnSpc>
                <a:spcPct val="100000"/>
              </a:lnSpc>
              <a:spcBef>
                <a:spcPct val="0"/>
              </a:spcBef>
              <a:buFontTx/>
              <a:buNone/>
            </a:pPr>
            <a:r>
              <a:rPr lang="fr-CA" altLang="fr-FR" sz="1400" b="1" baseline="0" dirty="0">
                <a:latin typeface="Calibri" panose="020F0502020204030204" pitchFamily="34" charset="0"/>
              </a:rPr>
              <a:t>Vibration </a:t>
            </a:r>
            <a:r>
              <a:rPr lang="fr-CA" altLang="fr-FR" sz="1100" b="1" baseline="0" dirty="0">
                <a:latin typeface="Calibri" panose="020F0502020204030204" pitchFamily="34" charset="0"/>
              </a:rPr>
              <a:t>(</a:t>
            </a:r>
            <a:r>
              <a:rPr lang="fr-CA" altLang="fr-FR" sz="1100" b="1" baseline="0" dirty="0" err="1">
                <a:latin typeface="Calibri" panose="020F0502020204030204" pitchFamily="34" charset="0"/>
              </a:rPr>
              <a:t>AdaptivEnergy</a:t>
            </a:r>
            <a:r>
              <a:rPr lang="fr-CA" altLang="fr-FR" sz="1100" b="1" baseline="0" dirty="0">
                <a:latin typeface="Calibri" panose="020F0502020204030204" pitchFamily="34" charset="0"/>
              </a:rPr>
              <a:t>)</a:t>
            </a:r>
            <a:endParaRPr lang="fr-CA" altLang="fr-FR" sz="1400" b="1" baseline="0" dirty="0">
              <a:latin typeface="Calibri" panose="020F0502020204030204" pitchFamily="34" charset="0"/>
            </a:endParaRPr>
          </a:p>
          <a:p>
            <a:pPr algn="ctr" eaLnBrk="1" hangingPunct="1">
              <a:lnSpc>
                <a:spcPct val="100000"/>
              </a:lnSpc>
              <a:spcBef>
                <a:spcPct val="0"/>
              </a:spcBef>
              <a:buFontTx/>
              <a:buNone/>
            </a:pPr>
            <a:r>
              <a:rPr lang="fr-CA" altLang="fr-FR" sz="1400" b="1" baseline="0" dirty="0">
                <a:latin typeface="Calibri" panose="020F0502020204030204" pitchFamily="34" charset="0"/>
              </a:rPr>
              <a:t>~10mW</a:t>
            </a:r>
          </a:p>
        </p:txBody>
      </p:sp>
      <p:pic>
        <p:nvPicPr>
          <p:cNvPr id="24616" name="Picture 53"/>
          <p:cNvPicPr>
            <a:picLocks noChangeAspect="1" noChangeArrowheads="1"/>
          </p:cNvPicPr>
          <p:nvPr>
            <p:custDataLst>
              <p:tags r:id="rId16"/>
            </p:custDataLst>
          </p:nvPr>
        </p:nvPicPr>
        <p:blipFill>
          <a:blip r:embed="rId30">
            <a:extLst>
              <a:ext uri="{28A0092B-C50C-407E-A947-70E740481C1C}">
                <a14:useLocalDpi xmlns:a14="http://schemas.microsoft.com/office/drawing/2010/main" val="0"/>
              </a:ext>
            </a:extLst>
          </a:blip>
          <a:srcRect/>
          <a:stretch>
            <a:fillRect/>
          </a:stretch>
        </p:blipFill>
        <p:spPr bwMode="auto">
          <a:xfrm>
            <a:off x="3413761" y="5194260"/>
            <a:ext cx="124301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17" name="Text Box 54"/>
          <p:cNvSpPr txBox="1">
            <a:spLocks noChangeArrowheads="1"/>
          </p:cNvSpPr>
          <p:nvPr>
            <p:custDataLst>
              <p:tags r:id="rId17"/>
            </p:custDataLst>
          </p:nvPr>
        </p:nvSpPr>
        <p:spPr bwMode="auto">
          <a:xfrm>
            <a:off x="3343119" y="4605296"/>
            <a:ext cx="15023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algn="ctr" eaLnBrk="1" hangingPunct="1">
              <a:lnSpc>
                <a:spcPct val="100000"/>
              </a:lnSpc>
              <a:spcBef>
                <a:spcPct val="0"/>
              </a:spcBef>
              <a:buFontTx/>
              <a:buNone/>
            </a:pPr>
            <a:r>
              <a:rPr lang="fr-CA" altLang="fr-FR" sz="1400" b="1" baseline="0" dirty="0">
                <a:latin typeface="Calibri" panose="020F0502020204030204" pitchFamily="34" charset="0"/>
              </a:rPr>
              <a:t>RF </a:t>
            </a:r>
            <a:r>
              <a:rPr lang="fr-CA" altLang="fr-FR" sz="1100" b="1" baseline="0" dirty="0">
                <a:latin typeface="Calibri" panose="020F0502020204030204" pitchFamily="34" charset="0"/>
              </a:rPr>
              <a:t>(Holst centre)</a:t>
            </a:r>
            <a:endParaRPr lang="fr-CA" altLang="fr-FR" sz="1400" b="1" baseline="0" dirty="0">
              <a:latin typeface="Calibri" panose="020F0502020204030204" pitchFamily="34" charset="0"/>
            </a:endParaRPr>
          </a:p>
          <a:p>
            <a:pPr algn="ctr" eaLnBrk="1" hangingPunct="1">
              <a:lnSpc>
                <a:spcPct val="100000"/>
              </a:lnSpc>
              <a:spcBef>
                <a:spcPct val="0"/>
              </a:spcBef>
              <a:buFontTx/>
              <a:buNone/>
            </a:pPr>
            <a:r>
              <a:rPr lang="fr-CA" altLang="fr-FR" sz="1400" b="1" baseline="0" dirty="0">
                <a:latin typeface="Calibri" panose="020F0502020204030204" pitchFamily="34" charset="0"/>
              </a:rPr>
              <a:t>     ~40uW</a:t>
            </a:r>
          </a:p>
        </p:txBody>
      </p:sp>
      <p:sp>
        <p:nvSpPr>
          <p:cNvPr id="24618" name="Rectangle 57"/>
          <p:cNvSpPr>
            <a:spLocks noGrp="1" noChangeArrowheads="1"/>
          </p:cNvSpPr>
          <p:nvPr>
            <p:ph type="title"/>
            <p:custDataLst>
              <p:tags r:id="rId18"/>
            </p:custDataLst>
          </p:nvPr>
        </p:nvSpPr>
        <p:spPr>
          <a:xfrm>
            <a:off x="1055440" y="457200"/>
            <a:ext cx="9155360" cy="555626"/>
          </a:xfrm>
        </p:spPr>
        <p:txBody>
          <a:bodyPr>
            <a:normAutofit fontScale="90000"/>
          </a:bodyPr>
          <a:lstStyle/>
          <a:p>
            <a:pPr eaLnBrk="1" hangingPunct="1"/>
            <a:r>
              <a:rPr lang="fr-CA" altLang="fr-FR" dirty="0">
                <a:solidFill>
                  <a:srgbClr val="0070C0"/>
                </a:solidFill>
              </a:rPr>
              <a:t>Glaneurs d’énergie</a:t>
            </a:r>
          </a:p>
        </p:txBody>
      </p:sp>
      <p:pic>
        <p:nvPicPr>
          <p:cNvPr id="24619" name="Picture 145" descr="solar%20trash%20compactor.jpg"/>
          <p:cNvPicPr>
            <a:picLocks noChangeAspect="1" noChangeArrowheads="1"/>
          </p:cNvPicPr>
          <p:nvPr>
            <p:custDataLst>
              <p:tags r:id="rId19"/>
            </p:custDataLst>
          </p:nvPr>
        </p:nvPicPr>
        <p:blipFill>
          <a:blip r:embed="rId31">
            <a:extLst>
              <a:ext uri="{28A0092B-C50C-407E-A947-70E740481C1C}">
                <a14:useLocalDpi xmlns:a14="http://schemas.microsoft.com/office/drawing/2010/main" val="0"/>
              </a:ext>
            </a:extLst>
          </a:blip>
          <a:srcRect/>
          <a:stretch>
            <a:fillRect/>
          </a:stretch>
        </p:blipFill>
        <p:spPr bwMode="auto">
          <a:xfrm>
            <a:off x="9289348" y="5146634"/>
            <a:ext cx="7683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20" name="Text Box 146"/>
          <p:cNvSpPr txBox="1">
            <a:spLocks noChangeArrowheads="1"/>
          </p:cNvSpPr>
          <p:nvPr>
            <p:custDataLst>
              <p:tags r:id="rId20"/>
            </p:custDataLst>
          </p:nvPr>
        </p:nvSpPr>
        <p:spPr bwMode="auto">
          <a:xfrm>
            <a:off x="8937558" y="4605295"/>
            <a:ext cx="13879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algn="ctr" eaLnBrk="1" hangingPunct="1">
              <a:lnSpc>
                <a:spcPct val="100000"/>
              </a:lnSpc>
              <a:spcBef>
                <a:spcPct val="0"/>
              </a:spcBef>
              <a:buFontTx/>
              <a:buNone/>
            </a:pPr>
            <a:r>
              <a:rPr lang="fr-CA" altLang="fr-FR" sz="1400" b="1" baseline="0" dirty="0">
                <a:latin typeface="Calibri" panose="020F0502020204030204" pitchFamily="34" charset="0"/>
              </a:rPr>
              <a:t>Solaire </a:t>
            </a:r>
            <a:r>
              <a:rPr lang="fr-CA" altLang="fr-FR" sz="1100" b="1" baseline="0" dirty="0">
                <a:latin typeface="Calibri" panose="020F0502020204030204" pitchFamily="34" charset="0"/>
              </a:rPr>
              <a:t>(</a:t>
            </a:r>
            <a:r>
              <a:rPr lang="fr-CA" altLang="fr-FR" sz="1100" b="1" baseline="0" dirty="0" err="1">
                <a:latin typeface="Calibri" panose="020F0502020204030204" pitchFamily="34" charset="0"/>
              </a:rPr>
              <a:t>BigBelly</a:t>
            </a:r>
            <a:r>
              <a:rPr lang="fr-CA" altLang="fr-FR" sz="1100" b="1" baseline="0" dirty="0">
                <a:latin typeface="Calibri" panose="020F0502020204030204" pitchFamily="34" charset="0"/>
              </a:rPr>
              <a:t>)</a:t>
            </a:r>
            <a:r>
              <a:rPr lang="fr-CA" altLang="fr-FR" sz="1400" b="1" baseline="0" dirty="0">
                <a:latin typeface="Calibri" panose="020F0502020204030204" pitchFamily="34" charset="0"/>
              </a:rPr>
              <a:t> ~40W</a:t>
            </a:r>
          </a:p>
        </p:txBody>
      </p:sp>
      <p:sp>
        <p:nvSpPr>
          <p:cNvPr id="24621" name="Text Box 174"/>
          <p:cNvSpPr txBox="1">
            <a:spLocks noChangeArrowheads="1"/>
          </p:cNvSpPr>
          <p:nvPr>
            <p:custDataLst>
              <p:tags r:id="rId21"/>
            </p:custDataLst>
          </p:nvPr>
        </p:nvSpPr>
        <p:spPr bwMode="auto">
          <a:xfrm>
            <a:off x="7871275" y="4605296"/>
            <a:ext cx="10887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algn="ctr" eaLnBrk="1" hangingPunct="1">
              <a:lnSpc>
                <a:spcPct val="100000"/>
              </a:lnSpc>
              <a:spcBef>
                <a:spcPct val="0"/>
              </a:spcBef>
              <a:buFontTx/>
              <a:buNone/>
            </a:pPr>
            <a:r>
              <a:rPr lang="fr-CA" altLang="fr-FR" sz="1400" b="1" baseline="0" dirty="0" err="1">
                <a:latin typeface="Calibri" panose="020F0502020204030204" pitchFamily="34" charset="0"/>
              </a:rPr>
              <a:t>Elastomètre</a:t>
            </a:r>
            <a:endParaRPr lang="fr-CA" altLang="fr-FR" sz="1400" b="1" baseline="0" dirty="0">
              <a:latin typeface="Calibri" panose="020F0502020204030204" pitchFamily="34" charset="0"/>
            </a:endParaRPr>
          </a:p>
          <a:p>
            <a:pPr algn="ctr" eaLnBrk="1" hangingPunct="1">
              <a:lnSpc>
                <a:spcPct val="100000"/>
              </a:lnSpc>
              <a:spcBef>
                <a:spcPct val="0"/>
              </a:spcBef>
              <a:buFontTx/>
              <a:buNone/>
            </a:pPr>
            <a:r>
              <a:rPr lang="fr-CA" altLang="fr-FR" sz="1400" b="1" baseline="0" dirty="0">
                <a:latin typeface="Calibri" panose="020F0502020204030204" pitchFamily="34" charset="0"/>
              </a:rPr>
              <a:t>~800mW</a:t>
            </a:r>
          </a:p>
        </p:txBody>
      </p:sp>
      <p:pic>
        <p:nvPicPr>
          <p:cNvPr id="24622" name="Picture 175"/>
          <p:cNvPicPr>
            <a:picLocks noChangeAspect="1" noChangeArrowheads="1"/>
          </p:cNvPicPr>
          <p:nvPr>
            <p:custDataLst>
              <p:tags r:id="rId22"/>
            </p:custDataLst>
          </p:nvPr>
        </p:nvPicPr>
        <p:blipFill>
          <a:blip r:embed="rId32">
            <a:extLst>
              <a:ext uri="{28A0092B-C50C-407E-A947-70E740481C1C}">
                <a14:useLocalDpi xmlns:a14="http://schemas.microsoft.com/office/drawing/2010/main" val="0"/>
              </a:ext>
            </a:extLst>
          </a:blip>
          <a:srcRect/>
          <a:stretch>
            <a:fillRect/>
          </a:stretch>
        </p:blipFill>
        <p:spPr bwMode="auto">
          <a:xfrm>
            <a:off x="8034656" y="5146634"/>
            <a:ext cx="75882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s://static.tue.nl/typo3temp/pics/ac59e0d2f3.jpg"/>
          <p:cNvPicPr>
            <a:picLocks noChangeAspect="1" noChangeArrowheads="1"/>
          </p:cNvPicPr>
          <p:nvPr>
            <p:custDataLst>
              <p:tags r:id="rId23"/>
            </p:custDataLst>
          </p:nvPr>
        </p:nvPicPr>
        <p:blipFill>
          <a:blip r:embed="rId33">
            <a:extLst>
              <a:ext uri="{28A0092B-C50C-407E-A947-70E740481C1C}">
                <a14:useLocalDpi xmlns:a14="http://schemas.microsoft.com/office/drawing/2010/main" val="0"/>
              </a:ext>
            </a:extLst>
          </a:blip>
          <a:srcRect/>
          <a:stretch>
            <a:fillRect/>
          </a:stretch>
        </p:blipFill>
        <p:spPr bwMode="auto">
          <a:xfrm>
            <a:off x="3343119" y="5194260"/>
            <a:ext cx="1313655" cy="93269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2"/>
          <p:cNvPicPr>
            <a:picLocks noChangeAspect="1" noChangeArrowheads="1"/>
          </p:cNvPicPr>
          <p:nvPr>
            <p:custDataLst>
              <p:tags r:id="rId24"/>
            </p:custDataLst>
          </p:nvPr>
        </p:nvPicPr>
        <p:blipFill>
          <a:blip r:embed="rId34">
            <a:extLst>
              <a:ext uri="{28A0092B-C50C-407E-A947-70E740481C1C}">
                <a14:useLocalDpi xmlns:a14="http://schemas.microsoft.com/office/drawing/2010/main" val="0"/>
              </a:ext>
            </a:extLst>
          </a:blip>
          <a:srcRect/>
          <a:stretch>
            <a:fillRect/>
          </a:stretch>
        </p:blipFill>
        <p:spPr bwMode="auto">
          <a:xfrm>
            <a:off x="6561490" y="5127158"/>
            <a:ext cx="1110615" cy="99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8458913" y="639186"/>
            <a:ext cx="957290" cy="276999"/>
          </a:xfrm>
          <a:prstGeom prst="rect">
            <a:avLst/>
          </a:prstGeom>
          <a:noFill/>
        </p:spPr>
        <p:txBody>
          <a:bodyPr wrap="square" rtlCol="0">
            <a:spAutoFit/>
          </a:bodyPr>
          <a:lstStyle/>
          <a:p>
            <a:r>
              <a:rPr lang="fr-CA" sz="1200" b="1" dirty="0">
                <a:solidFill>
                  <a:srgbClr val="0070C0"/>
                </a:solidFill>
              </a:rPr>
              <a:t>1-1,5 W</a:t>
            </a:r>
          </a:p>
        </p:txBody>
      </p:sp>
    </p:spTree>
    <p:extLst>
      <p:ext uri="{BB962C8B-B14F-4D97-AF65-F5344CB8AC3E}">
        <p14:creationId xmlns:p14="http://schemas.microsoft.com/office/powerpoint/2010/main" val="1437732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775520" y="448520"/>
            <a:ext cx="8891908" cy="5649615"/>
          </a:xfrm>
          <a:prstGeom prst="rect">
            <a:avLst/>
          </a:prstGeom>
        </p:spPr>
      </p:pic>
      <p:sp>
        <p:nvSpPr>
          <p:cNvPr id="4" name="Rectangle 3"/>
          <p:cNvSpPr/>
          <p:nvPr/>
        </p:nvSpPr>
        <p:spPr>
          <a:xfrm>
            <a:off x="839416" y="6381328"/>
            <a:ext cx="8076417" cy="230832"/>
          </a:xfrm>
          <a:prstGeom prst="rect">
            <a:avLst/>
          </a:prstGeom>
        </p:spPr>
        <p:txBody>
          <a:bodyPr wrap="square">
            <a:spAutoFit/>
          </a:bodyPr>
          <a:lstStyle/>
          <a:p>
            <a:r>
              <a:rPr lang="en-US" sz="900" dirty="0">
                <a:latin typeface="Times New Roman" panose="02020603050405020304" pitchFamily="18" charset="0"/>
              </a:rPr>
              <a:t>J. A. Paradiso and T. </a:t>
            </a:r>
            <a:r>
              <a:rPr lang="en-US" sz="900" dirty="0" err="1">
                <a:latin typeface="Times New Roman" panose="02020603050405020304" pitchFamily="18" charset="0"/>
              </a:rPr>
              <a:t>Starner</a:t>
            </a:r>
            <a:r>
              <a:rPr lang="en-US" sz="900" dirty="0">
                <a:latin typeface="Times New Roman" panose="02020603050405020304" pitchFamily="18" charset="0"/>
              </a:rPr>
              <a:t>, "Energy scavenging for mobile and wireless electronics," in </a:t>
            </a:r>
            <a:r>
              <a:rPr lang="en-US" sz="900" i="1" dirty="0">
                <a:latin typeface="Times New Roman" panose="02020603050405020304" pitchFamily="18" charset="0"/>
              </a:rPr>
              <a:t>IEEE Pervasive Computing</a:t>
            </a:r>
            <a:r>
              <a:rPr lang="en-US" sz="900" dirty="0">
                <a:latin typeface="Times New Roman" panose="02020603050405020304" pitchFamily="18" charset="0"/>
              </a:rPr>
              <a:t>, vol. 4, no. 1, pp. 18-27, Jan.-March 2005.</a:t>
            </a:r>
            <a:endParaRPr lang="fr-CA" sz="900" dirty="0"/>
          </a:p>
        </p:txBody>
      </p:sp>
    </p:spTree>
    <p:extLst>
      <p:ext uri="{BB962C8B-B14F-4D97-AF65-F5344CB8AC3E}">
        <p14:creationId xmlns:p14="http://schemas.microsoft.com/office/powerpoint/2010/main" val="3271422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a:extLst>
              <a:ext uri="{FF2B5EF4-FFF2-40B4-BE49-F238E27FC236}">
                <a16:creationId xmlns:a16="http://schemas.microsoft.com/office/drawing/2014/main" id="{8A10CF37-F455-647D-1E91-423666E4DA2B}"/>
              </a:ext>
            </a:extLst>
          </p:cNvPr>
          <p:cNvSpPr txBox="1">
            <a:spLocks noChangeArrowheads="1"/>
          </p:cNvSpPr>
          <p:nvPr/>
        </p:nvSpPr>
        <p:spPr bwMode="auto">
          <a:xfrm>
            <a:off x="1055440" y="2060575"/>
            <a:ext cx="10081120" cy="38337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47647">
            <a:spAutoFit/>
          </a:bodyPr>
          <a:lstStyle>
            <a:lvl1pPr marL="447675" indent="-447675">
              <a:spcBef>
                <a:spcPct val="20000"/>
              </a:spcBef>
              <a:buFont typeface="Arial" panose="020B0604020202020204" pitchFamily="34" charset="0"/>
              <a:buChar char="•"/>
              <a:defRPr sz="3200">
                <a:solidFill>
                  <a:schemeClr val="tx1"/>
                </a:solidFill>
                <a:latin typeface="Calibri" panose="020F0502020204030204" pitchFamily="34" charset="0"/>
              </a:defRPr>
            </a:lvl1pPr>
            <a:lvl2pPr marL="985838" indent="-3603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buFontTx/>
              <a:buChar char="•"/>
            </a:pPr>
            <a:r>
              <a:rPr lang="fr-CA" altLang="fr-FR" sz="2600" dirty="0"/>
              <a:t>Il en existe plusieurs :</a:t>
            </a:r>
          </a:p>
          <a:p>
            <a:pPr lvl="1" eaLnBrk="1" hangingPunct="1">
              <a:spcBef>
                <a:spcPts val="600"/>
              </a:spcBef>
              <a:buFontTx/>
              <a:buChar char="•"/>
            </a:pPr>
            <a:r>
              <a:rPr lang="fr-CA" altLang="fr-FR" sz="2000" dirty="0"/>
              <a:t>&lt; quelques W dans les équipements portatifs alimentés par batteries (p. ex. téléphones portables) </a:t>
            </a:r>
          </a:p>
          <a:p>
            <a:pPr lvl="1" eaLnBrk="1" hangingPunct="1">
              <a:spcBef>
                <a:spcPts val="600"/>
              </a:spcBef>
              <a:buFontTx/>
              <a:buChar char="•"/>
            </a:pPr>
            <a:r>
              <a:rPr lang="fr-CA" altLang="fr-FR" sz="2000" dirty="0"/>
              <a:t>Une dizaine de W à des dizaines de kW dans les alimentations d’ordinateurs, dans les équipements de bureau, et dans les appareils électroménagers </a:t>
            </a:r>
          </a:p>
          <a:p>
            <a:pPr lvl="1" eaLnBrk="1" hangingPunct="1">
              <a:spcBef>
                <a:spcPts val="600"/>
              </a:spcBef>
              <a:buFontTx/>
              <a:buChar char="•"/>
            </a:pPr>
            <a:r>
              <a:rPr lang="fr-CA" altLang="fr-FR" sz="2000" dirty="0"/>
              <a:t> kW à MW dans les moteurs et onduleurs</a:t>
            </a:r>
          </a:p>
          <a:p>
            <a:pPr lvl="1" eaLnBrk="1" hangingPunct="1">
              <a:spcBef>
                <a:spcPts val="600"/>
              </a:spcBef>
              <a:buFontTx/>
              <a:buChar char="•"/>
            </a:pPr>
            <a:r>
              <a:rPr lang="fr-CA" altLang="fr-FR" sz="2000" dirty="0"/>
              <a:t>1 GW et plus pour les rectificateurs et inverseurs utilisés dans les lignes de transmission électriques </a:t>
            </a:r>
          </a:p>
          <a:p>
            <a:pPr eaLnBrk="1" hangingPunct="1">
              <a:spcBef>
                <a:spcPts val="600"/>
              </a:spcBef>
              <a:buFontTx/>
              <a:buChar char="•"/>
            </a:pPr>
            <a:r>
              <a:rPr lang="fr-CA" altLang="fr-FR" sz="2600" dirty="0"/>
              <a:t>Dictent généralement de type de régulateur à utiliser : linéaire ou à découpage   </a:t>
            </a:r>
          </a:p>
        </p:txBody>
      </p:sp>
      <p:sp>
        <p:nvSpPr>
          <p:cNvPr id="4100" name="Rectangle 4">
            <a:extLst>
              <a:ext uri="{FF2B5EF4-FFF2-40B4-BE49-F238E27FC236}">
                <a16:creationId xmlns:a16="http://schemas.microsoft.com/office/drawing/2014/main" id="{9A07C849-69C1-C088-F96A-561B400837AC}"/>
              </a:ext>
            </a:extLst>
          </p:cNvPr>
          <p:cNvSpPr>
            <a:spLocks noChangeArrowheads="1"/>
          </p:cNvSpPr>
          <p:nvPr/>
        </p:nvSpPr>
        <p:spPr bwMode="auto">
          <a:xfrm>
            <a:off x="1055440" y="836712"/>
            <a:ext cx="903471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fr-CA" altLang="fr-FR" sz="4000" dirty="0">
                <a:solidFill>
                  <a:srgbClr val="0070C0"/>
                </a:solidFill>
                <a:latin typeface="+mj-lt"/>
                <a:ea typeface="+mj-ea"/>
                <a:cs typeface="+mj-cs"/>
              </a:rPr>
              <a:t>Niveaux de puissance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3" name="Rectangle 23"/>
          <p:cNvSpPr>
            <a:spLocks noGrp="1" noChangeArrowheads="1"/>
          </p:cNvSpPr>
          <p:nvPr>
            <p:ph type="title"/>
            <p:custDataLst>
              <p:tags r:id="rId1"/>
            </p:custDataLst>
          </p:nvPr>
        </p:nvSpPr>
        <p:spPr>
          <a:xfrm>
            <a:off x="1055440" y="561975"/>
            <a:ext cx="9154566" cy="617538"/>
          </a:xfrm>
        </p:spPr>
        <p:txBody>
          <a:bodyPr>
            <a:normAutofit fontScale="90000"/>
          </a:bodyPr>
          <a:lstStyle/>
          <a:p>
            <a:pPr eaLnBrk="1" hangingPunct="1"/>
            <a:r>
              <a:rPr lang="fr-CA" altLang="fr-FR" dirty="0">
                <a:solidFill>
                  <a:srgbClr val="0070C0"/>
                </a:solidFill>
              </a:rPr>
              <a:t>Glanage d’énergie mécanique</a:t>
            </a:r>
          </a:p>
        </p:txBody>
      </p:sp>
      <p:grpSp>
        <p:nvGrpSpPr>
          <p:cNvPr id="10" name="Groupe 9">
            <a:extLst>
              <a:ext uri="{FF2B5EF4-FFF2-40B4-BE49-F238E27FC236}">
                <a16:creationId xmlns:a16="http://schemas.microsoft.com/office/drawing/2014/main" id="{2448F2C8-FE10-6FB1-A2BD-64BE7FBB9509}"/>
              </a:ext>
            </a:extLst>
          </p:cNvPr>
          <p:cNvGrpSpPr/>
          <p:nvPr/>
        </p:nvGrpSpPr>
        <p:grpSpPr>
          <a:xfrm>
            <a:off x="1847528" y="1723779"/>
            <a:ext cx="9383075" cy="4665587"/>
            <a:chOff x="1599839" y="1723779"/>
            <a:chExt cx="9383075" cy="4665587"/>
          </a:xfrm>
        </p:grpSpPr>
        <p:grpSp>
          <p:nvGrpSpPr>
            <p:cNvPr id="8" name="Groupe 7">
              <a:extLst>
                <a:ext uri="{FF2B5EF4-FFF2-40B4-BE49-F238E27FC236}">
                  <a16:creationId xmlns:a16="http://schemas.microsoft.com/office/drawing/2014/main" id="{674540A6-8EE2-33C7-A836-1F0C9ABC8ADE}"/>
                </a:ext>
              </a:extLst>
            </p:cNvPr>
            <p:cNvGrpSpPr/>
            <p:nvPr/>
          </p:nvGrpSpPr>
          <p:grpSpPr>
            <a:xfrm>
              <a:off x="8007516" y="1723779"/>
              <a:ext cx="2975398" cy="4665586"/>
              <a:chOff x="8089154" y="1723779"/>
              <a:chExt cx="2975398" cy="4665586"/>
            </a:xfrm>
          </p:grpSpPr>
          <p:sp>
            <p:nvSpPr>
              <p:cNvPr id="28674" name="AutoShape 39"/>
              <p:cNvSpPr>
                <a:spLocks noChangeArrowheads="1"/>
              </p:cNvSpPr>
              <p:nvPr>
                <p:custDataLst>
                  <p:tags r:id="rId21"/>
                </p:custDataLst>
              </p:nvPr>
            </p:nvSpPr>
            <p:spPr bwMode="auto">
              <a:xfrm>
                <a:off x="8107052" y="1723779"/>
                <a:ext cx="2883941" cy="670044"/>
              </a:xfrm>
              <a:prstGeom prst="roundRect">
                <a:avLst>
                  <a:gd name="adj" fmla="val 21356"/>
                </a:avLst>
              </a:prstGeom>
              <a:solidFill>
                <a:srgbClr val="00B0F0"/>
              </a:solidFill>
              <a:ln>
                <a:noFill/>
              </a:ln>
              <a:effec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sp>
            <p:nvSpPr>
              <p:cNvPr id="28675" name="Rectangle 40"/>
              <p:cNvSpPr>
                <a:spLocks noChangeArrowheads="1"/>
              </p:cNvSpPr>
              <p:nvPr>
                <p:custDataLst>
                  <p:tags r:id="rId22"/>
                </p:custDataLst>
              </p:nvPr>
            </p:nvSpPr>
            <p:spPr bwMode="auto">
              <a:xfrm>
                <a:off x="8107052" y="2244924"/>
                <a:ext cx="2883941" cy="1797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sp>
            <p:nvSpPr>
              <p:cNvPr id="28676" name="Text Box 41"/>
              <p:cNvSpPr txBox="1">
                <a:spLocks noChangeArrowheads="1"/>
              </p:cNvSpPr>
              <p:nvPr>
                <p:custDataLst>
                  <p:tags r:id="rId23"/>
                </p:custDataLst>
              </p:nvPr>
            </p:nvSpPr>
            <p:spPr bwMode="auto">
              <a:xfrm>
                <a:off x="8107052" y="1798228"/>
                <a:ext cx="288394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algn="ctr" eaLnBrk="1" hangingPunct="1">
                  <a:lnSpc>
                    <a:spcPct val="100000"/>
                  </a:lnSpc>
                  <a:spcBef>
                    <a:spcPct val="0"/>
                  </a:spcBef>
                  <a:buFontTx/>
                  <a:buNone/>
                </a:pPr>
                <a:r>
                  <a:rPr lang="fr-CA" altLang="fr-FR" sz="2400" b="1" baseline="0" dirty="0">
                    <a:solidFill>
                      <a:schemeClr val="bg1"/>
                    </a:solidFill>
                    <a:latin typeface="Calibri" panose="020F0502020204030204" pitchFamily="34" charset="0"/>
                  </a:rPr>
                  <a:t>Électromagnétiqu</a:t>
                </a:r>
                <a:r>
                  <a:rPr lang="fr-CA" altLang="fr-FR" sz="2400" b="1" baseline="0" dirty="0">
                    <a:solidFill>
                      <a:schemeClr val="bg1"/>
                    </a:solidFill>
                    <a:latin typeface="Helvetica" panose="020B0604020202020204" pitchFamily="34" charset="0"/>
                  </a:rPr>
                  <a:t>e</a:t>
                </a:r>
              </a:p>
              <a:p>
                <a:pPr algn="ctr" eaLnBrk="1" hangingPunct="1">
                  <a:lnSpc>
                    <a:spcPct val="100000"/>
                  </a:lnSpc>
                  <a:spcBef>
                    <a:spcPct val="0"/>
                  </a:spcBef>
                  <a:buFontTx/>
                  <a:buNone/>
                </a:pPr>
                <a:endParaRPr lang="fr-CA" altLang="fr-FR" sz="900" b="1" u="sng" baseline="0" dirty="0">
                  <a:latin typeface="Helvetica" panose="020B0604020202020204" pitchFamily="34" charset="0"/>
                </a:endParaRPr>
              </a:p>
            </p:txBody>
          </p:sp>
          <p:pic>
            <p:nvPicPr>
              <p:cNvPr id="28686" name="Picture 9"/>
              <p:cNvPicPr>
                <a:picLocks noChangeAspect="1" noChangeArrowheads="1"/>
              </p:cNvPicPr>
              <p:nvPr>
                <p:custDataLst>
                  <p:tags r:id="rId24"/>
                </p:custDataLst>
              </p:nvPr>
            </p:nvPicPr>
            <p:blipFill>
              <a:blip r:embed="rId30">
                <a:extLst>
                  <a:ext uri="{28A0092B-C50C-407E-A947-70E740481C1C}">
                    <a14:useLocalDpi xmlns:a14="http://schemas.microsoft.com/office/drawing/2010/main" val="0"/>
                  </a:ext>
                </a:extLst>
              </a:blip>
              <a:srcRect/>
              <a:stretch>
                <a:fillRect/>
              </a:stretch>
            </p:blipFill>
            <p:spPr bwMode="auto">
              <a:xfrm>
                <a:off x="8628198" y="2570640"/>
                <a:ext cx="1563438" cy="108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7" name="Rectangle 10"/>
              <p:cNvSpPr>
                <a:spLocks noChangeArrowheads="1"/>
              </p:cNvSpPr>
              <p:nvPr>
                <p:custDataLst>
                  <p:tags r:id="rId25"/>
                </p:custDataLst>
              </p:nvPr>
            </p:nvSpPr>
            <p:spPr bwMode="auto">
              <a:xfrm>
                <a:off x="8089154" y="3820646"/>
                <a:ext cx="2975398" cy="1031051"/>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lnSpc>
                    <a:spcPct val="100000"/>
                  </a:lnSpc>
                  <a:spcBef>
                    <a:spcPts val="600"/>
                  </a:spcBef>
                </a:pPr>
                <a:r>
                  <a:rPr lang="fr-CA" altLang="fr-FR" sz="1400" baseline="0" dirty="0">
                    <a:solidFill>
                      <a:srgbClr val="000000"/>
                    </a:solidFill>
                    <a:latin typeface="Verdana" panose="020B0604030504040204" pitchFamily="34" charset="0"/>
                  </a:rPr>
                  <a:t>Vibration </a:t>
                </a:r>
                <a:r>
                  <a:rPr lang="fr-CA" altLang="fr-FR" sz="1400" baseline="0" dirty="0">
                    <a:solidFill>
                      <a:srgbClr val="000000"/>
                    </a:solidFill>
                    <a:latin typeface="Verdana" panose="020B0604030504040204" pitchFamily="34" charset="0"/>
                    <a:sym typeface="Wingdings" panose="05000000000000000000" pitchFamily="2" charset="2"/>
                  </a:rPr>
                  <a:t></a:t>
                </a:r>
                <a:r>
                  <a:rPr lang="fr-CA" altLang="fr-FR" sz="1400" baseline="0" dirty="0">
                    <a:solidFill>
                      <a:srgbClr val="000000"/>
                    </a:solidFill>
                    <a:latin typeface="Verdana" panose="020B0604030504040204" pitchFamily="34" charset="0"/>
                  </a:rPr>
                  <a:t> déplacement  de flux magnétique</a:t>
                </a:r>
              </a:p>
              <a:p>
                <a:pPr eaLnBrk="1" hangingPunct="1">
                  <a:lnSpc>
                    <a:spcPct val="100000"/>
                  </a:lnSpc>
                  <a:spcBef>
                    <a:spcPts val="600"/>
                  </a:spcBef>
                </a:pPr>
                <a:r>
                  <a:rPr lang="fr-CA" altLang="fr-FR" sz="1400" baseline="0" dirty="0">
                    <a:solidFill>
                      <a:srgbClr val="000000"/>
                    </a:solidFill>
                    <a:latin typeface="Verdana" panose="020B0604030504040204" pitchFamily="34" charset="0"/>
                  </a:rPr>
                  <a:t>Un courant circule dans la bobine fixe</a:t>
                </a:r>
                <a:endParaRPr lang="fr-CA" altLang="fr-FR" sz="900" baseline="0" dirty="0">
                  <a:solidFill>
                    <a:srgbClr val="000000"/>
                  </a:solidFill>
                  <a:latin typeface="Verdana" panose="020B0604030504040204" pitchFamily="34" charset="0"/>
                </a:endParaRPr>
              </a:p>
            </p:txBody>
          </p:sp>
          <p:pic>
            <p:nvPicPr>
              <p:cNvPr id="28694" name="Picture 25"/>
              <p:cNvPicPr>
                <a:picLocks noChangeAspect="1" noChangeArrowheads="1"/>
              </p:cNvPicPr>
              <p:nvPr>
                <p:custDataLst>
                  <p:tags r:id="rId26"/>
                </p:custDataLst>
              </p:nvPr>
            </p:nvPicPr>
            <p:blipFill>
              <a:blip r:embed="rId31">
                <a:extLst>
                  <a:ext uri="{28A0092B-C50C-407E-A947-70E740481C1C}">
                    <a14:useLocalDpi xmlns:a14="http://schemas.microsoft.com/office/drawing/2010/main" val="0"/>
                  </a:ext>
                </a:extLst>
              </a:blip>
              <a:srcRect/>
              <a:stretch>
                <a:fillRect/>
              </a:stretch>
            </p:blipFill>
            <p:spPr bwMode="auto">
              <a:xfrm>
                <a:off x="8628198" y="5096469"/>
                <a:ext cx="1659571" cy="96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96" name="AutoShape 30"/>
              <p:cNvSpPr>
                <a:spLocks noChangeArrowheads="1"/>
              </p:cNvSpPr>
              <p:nvPr>
                <p:custDataLst>
                  <p:tags r:id="rId27"/>
                </p:custDataLst>
              </p:nvPr>
            </p:nvSpPr>
            <p:spPr bwMode="auto">
              <a:xfrm>
                <a:off x="8108602" y="1723779"/>
                <a:ext cx="2883941" cy="4665586"/>
              </a:xfrm>
              <a:prstGeom prst="roundRect">
                <a:avLst>
                  <a:gd name="adj" fmla="val 5069"/>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grpSp>
        <p:grpSp>
          <p:nvGrpSpPr>
            <p:cNvPr id="9" name="Groupe 8">
              <a:extLst>
                <a:ext uri="{FF2B5EF4-FFF2-40B4-BE49-F238E27FC236}">
                  <a16:creationId xmlns:a16="http://schemas.microsoft.com/office/drawing/2014/main" id="{F72CC669-4ED3-6299-499C-C78E4AE279D1}"/>
                </a:ext>
              </a:extLst>
            </p:cNvPr>
            <p:cNvGrpSpPr/>
            <p:nvPr/>
          </p:nvGrpSpPr>
          <p:grpSpPr>
            <a:xfrm>
              <a:off x="1599839" y="1723779"/>
              <a:ext cx="3067397" cy="4665586"/>
              <a:chOff x="1530437" y="1723779"/>
              <a:chExt cx="3067397" cy="4665586"/>
            </a:xfrm>
          </p:grpSpPr>
          <p:sp>
            <p:nvSpPr>
              <p:cNvPr id="28680" name="AutoShape 34"/>
              <p:cNvSpPr>
                <a:spLocks noChangeArrowheads="1"/>
              </p:cNvSpPr>
              <p:nvPr>
                <p:custDataLst>
                  <p:tags r:id="rId14"/>
                </p:custDataLst>
              </p:nvPr>
            </p:nvSpPr>
            <p:spPr bwMode="auto">
              <a:xfrm>
                <a:off x="1540757" y="1724346"/>
                <a:ext cx="3007174" cy="670044"/>
              </a:xfrm>
              <a:prstGeom prst="roundRect">
                <a:avLst>
                  <a:gd name="adj" fmla="val 21356"/>
                </a:avLst>
              </a:prstGeom>
              <a:solidFill>
                <a:srgbClr val="00B0F0"/>
              </a:solidFill>
              <a:ln>
                <a:noFill/>
              </a:ln>
              <a:effec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sp>
            <p:nvSpPr>
              <p:cNvPr id="28681" name="Rectangle 35"/>
              <p:cNvSpPr>
                <a:spLocks noChangeArrowheads="1"/>
              </p:cNvSpPr>
              <p:nvPr>
                <p:custDataLst>
                  <p:tags r:id="rId15"/>
                </p:custDataLst>
              </p:nvPr>
            </p:nvSpPr>
            <p:spPr bwMode="auto">
              <a:xfrm>
                <a:off x="1534076" y="2244924"/>
                <a:ext cx="3015405" cy="187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sp>
            <p:nvSpPr>
              <p:cNvPr id="28682" name="Text Box 4"/>
              <p:cNvSpPr txBox="1">
                <a:spLocks noChangeArrowheads="1"/>
              </p:cNvSpPr>
              <p:nvPr>
                <p:custDataLst>
                  <p:tags r:id="rId16"/>
                </p:custDataLst>
              </p:nvPr>
            </p:nvSpPr>
            <p:spPr bwMode="auto">
              <a:xfrm>
                <a:off x="1539215" y="1798113"/>
                <a:ext cx="30087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algn="ctr" eaLnBrk="1" hangingPunct="1">
                  <a:lnSpc>
                    <a:spcPct val="100000"/>
                  </a:lnSpc>
                  <a:spcBef>
                    <a:spcPct val="0"/>
                  </a:spcBef>
                  <a:buFontTx/>
                  <a:buNone/>
                </a:pPr>
                <a:r>
                  <a:rPr lang="fr-CA" altLang="fr-FR" sz="2400" b="1" baseline="0" dirty="0">
                    <a:solidFill>
                      <a:schemeClr val="bg1"/>
                    </a:solidFill>
                    <a:latin typeface="Calibri" panose="020F0502020204030204" pitchFamily="34" charset="0"/>
                  </a:rPr>
                  <a:t>Piézoélectrique</a:t>
                </a:r>
                <a:r>
                  <a:rPr lang="fr-CA" altLang="fr-FR" sz="900" b="1" u="sng" baseline="0" dirty="0">
                    <a:latin typeface="Helvetica" panose="020B0604020202020204" pitchFamily="34" charset="0"/>
                  </a:rPr>
                  <a:t>                                       </a:t>
                </a:r>
              </a:p>
            </p:txBody>
          </p:sp>
          <p:pic>
            <p:nvPicPr>
              <p:cNvPr id="28683" name="Picture 5" descr="shad's_thing"/>
              <p:cNvPicPr>
                <a:picLocks noChangeAspect="1" noChangeArrowheads="1"/>
              </p:cNvPicPr>
              <p:nvPr>
                <p:custDataLst>
                  <p:tags r:id="rId17"/>
                </p:custDataLst>
              </p:nvPr>
            </p:nvPicPr>
            <p:blipFill>
              <a:blip r:embed="rId32">
                <a:extLst>
                  <a:ext uri="{28A0092B-C50C-407E-A947-70E740481C1C}">
                    <a14:useLocalDpi xmlns:a14="http://schemas.microsoft.com/office/drawing/2010/main" val="0"/>
                  </a:ext>
                </a:extLst>
              </a:blip>
              <a:srcRect/>
              <a:stretch>
                <a:fillRect/>
              </a:stretch>
            </p:blipFill>
            <p:spPr bwMode="auto">
              <a:xfrm>
                <a:off x="2286228" y="2726025"/>
                <a:ext cx="1487034" cy="93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8" name="Rectangle 11"/>
              <p:cNvSpPr>
                <a:spLocks noChangeArrowheads="1"/>
              </p:cNvSpPr>
              <p:nvPr>
                <p:custDataLst>
                  <p:tags r:id="rId18"/>
                </p:custDataLst>
              </p:nvPr>
            </p:nvSpPr>
            <p:spPr bwMode="auto">
              <a:xfrm>
                <a:off x="1530437" y="3882810"/>
                <a:ext cx="3067397"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a:lnSpc>
                    <a:spcPct val="100000"/>
                  </a:lnSpc>
                  <a:spcBef>
                    <a:spcPts val="600"/>
                  </a:spcBef>
                </a:pPr>
                <a:r>
                  <a:rPr lang="fr-CA" altLang="fr-FR" sz="1400" baseline="0" dirty="0">
                    <a:solidFill>
                      <a:srgbClr val="000000"/>
                    </a:solidFill>
                    <a:latin typeface="Verdana" panose="020B0604030504040204" pitchFamily="34" charset="0"/>
                  </a:rPr>
                  <a:t>Vibration </a:t>
                </a:r>
                <a:r>
                  <a:rPr lang="fr-CA" altLang="fr-FR" sz="1400" baseline="0" dirty="0">
                    <a:solidFill>
                      <a:srgbClr val="000000"/>
                    </a:solidFill>
                    <a:latin typeface="Verdana" panose="020B0604030504040204" pitchFamily="34" charset="0"/>
                    <a:sym typeface="Wingdings" panose="05000000000000000000" pitchFamily="2" charset="2"/>
                  </a:rPr>
                  <a:t> </a:t>
                </a:r>
                <a:r>
                  <a:rPr lang="fr-CA" altLang="fr-FR" sz="1400" baseline="0" dirty="0">
                    <a:solidFill>
                      <a:srgbClr val="000000"/>
                    </a:solidFill>
                    <a:latin typeface="Verdana" panose="020B0604030504040204" pitchFamily="34" charset="0"/>
                  </a:rPr>
                  <a:t>flexion de poutre (stress)</a:t>
                </a:r>
              </a:p>
              <a:p>
                <a:pPr>
                  <a:lnSpc>
                    <a:spcPct val="100000"/>
                  </a:lnSpc>
                  <a:spcBef>
                    <a:spcPts val="600"/>
                  </a:spcBef>
                </a:pPr>
                <a:r>
                  <a:rPr lang="fr-CA" altLang="fr-FR" sz="1400" baseline="0" dirty="0">
                    <a:solidFill>
                      <a:srgbClr val="000000"/>
                    </a:solidFill>
                    <a:latin typeface="Verdana" panose="020B0604030504040204" pitchFamily="34" charset="0"/>
                  </a:rPr>
                  <a:t>Le matériau piézo-électrique convertit le stress mécanique en énergie électrique </a:t>
                </a:r>
                <a:endParaRPr lang="fr-CA" altLang="fr-FR" sz="1200" baseline="0" dirty="0">
                  <a:solidFill>
                    <a:srgbClr val="000000"/>
                  </a:solidFill>
                  <a:latin typeface="Verdana" panose="020B0604030504040204" pitchFamily="34" charset="0"/>
                </a:endParaRPr>
              </a:p>
            </p:txBody>
          </p:sp>
          <p:pic>
            <p:nvPicPr>
              <p:cNvPr id="28697" name="Picture 32"/>
              <p:cNvPicPr>
                <a:picLocks noChangeAspect="1" noChangeArrowheads="1"/>
              </p:cNvPicPr>
              <p:nvPr>
                <p:custDataLst>
                  <p:tags r:id="rId19"/>
                </p:custDataLst>
              </p:nvPr>
            </p:nvPicPr>
            <p:blipFill rotWithShape="1">
              <a:blip r:embed="rId33">
                <a:extLst>
                  <a:ext uri="{28A0092B-C50C-407E-A947-70E740481C1C}">
                    <a14:useLocalDpi xmlns:a14="http://schemas.microsoft.com/office/drawing/2010/main" val="0"/>
                  </a:ext>
                </a:extLst>
              </a:blip>
              <a:srcRect b="5433"/>
              <a:stretch>
                <a:fillRect/>
              </a:stretch>
            </p:blipFill>
            <p:spPr bwMode="auto">
              <a:xfrm>
                <a:off x="2269021" y="5115472"/>
                <a:ext cx="1519273" cy="120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98" name="AutoShape 28"/>
              <p:cNvSpPr>
                <a:spLocks noChangeArrowheads="1"/>
              </p:cNvSpPr>
              <p:nvPr>
                <p:custDataLst>
                  <p:tags r:id="rId20"/>
                </p:custDataLst>
              </p:nvPr>
            </p:nvSpPr>
            <p:spPr bwMode="auto">
              <a:xfrm>
                <a:off x="1534075" y="1723779"/>
                <a:ext cx="3013855" cy="4665586"/>
              </a:xfrm>
              <a:prstGeom prst="roundRect">
                <a:avLst>
                  <a:gd name="adj" fmla="val 5069"/>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grpSp>
        <p:grpSp>
          <p:nvGrpSpPr>
            <p:cNvPr id="7" name="Groupe 6">
              <a:extLst>
                <a:ext uri="{FF2B5EF4-FFF2-40B4-BE49-F238E27FC236}">
                  <a16:creationId xmlns:a16="http://schemas.microsoft.com/office/drawing/2014/main" id="{9CC85269-945B-8B85-A854-F375CCBBBD74}"/>
                </a:ext>
              </a:extLst>
            </p:cNvPr>
            <p:cNvGrpSpPr/>
            <p:nvPr/>
          </p:nvGrpSpPr>
          <p:grpSpPr>
            <a:xfrm>
              <a:off x="4799384" y="1723779"/>
              <a:ext cx="3068773" cy="4665587"/>
              <a:chOff x="4805220" y="1683695"/>
              <a:chExt cx="3068773" cy="4665587"/>
            </a:xfrm>
          </p:grpSpPr>
          <p:sp>
            <p:nvSpPr>
              <p:cNvPr id="28677" name="AutoShape 36"/>
              <p:cNvSpPr>
                <a:spLocks noChangeArrowheads="1"/>
              </p:cNvSpPr>
              <p:nvPr>
                <p:custDataLst>
                  <p:tags r:id="rId3"/>
                </p:custDataLst>
              </p:nvPr>
            </p:nvSpPr>
            <p:spPr bwMode="auto">
              <a:xfrm>
                <a:off x="4805220" y="1683695"/>
                <a:ext cx="3049324" cy="670044"/>
              </a:xfrm>
              <a:prstGeom prst="roundRect">
                <a:avLst>
                  <a:gd name="adj" fmla="val 21356"/>
                </a:avLst>
              </a:prstGeom>
              <a:solidFill>
                <a:srgbClr val="00B0F0"/>
              </a:solidFill>
              <a:ln>
                <a:noFill/>
              </a:ln>
              <a:effec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sp>
            <p:nvSpPr>
              <p:cNvPr id="28678" name="Rectangle 37"/>
              <p:cNvSpPr>
                <a:spLocks noChangeArrowheads="1"/>
              </p:cNvSpPr>
              <p:nvPr>
                <p:custDataLst>
                  <p:tags r:id="rId4"/>
                </p:custDataLst>
              </p:nvPr>
            </p:nvSpPr>
            <p:spPr bwMode="auto">
              <a:xfrm>
                <a:off x="4805220" y="2204840"/>
                <a:ext cx="3049324" cy="1878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sp>
            <p:nvSpPr>
              <p:cNvPr id="28679" name="Text Box 38"/>
              <p:cNvSpPr txBox="1">
                <a:spLocks noChangeArrowheads="1"/>
              </p:cNvSpPr>
              <p:nvPr>
                <p:custDataLst>
                  <p:tags r:id="rId5"/>
                </p:custDataLst>
              </p:nvPr>
            </p:nvSpPr>
            <p:spPr bwMode="auto">
              <a:xfrm>
                <a:off x="4805220" y="1758144"/>
                <a:ext cx="3049324"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algn="ctr" eaLnBrk="1" hangingPunct="1">
                  <a:lnSpc>
                    <a:spcPct val="100000"/>
                  </a:lnSpc>
                  <a:spcBef>
                    <a:spcPct val="0"/>
                  </a:spcBef>
                  <a:buFontTx/>
                  <a:buNone/>
                </a:pPr>
                <a:r>
                  <a:rPr lang="fr-CA" altLang="fr-FR" sz="2400" b="1" baseline="0" dirty="0">
                    <a:solidFill>
                      <a:schemeClr val="bg1"/>
                    </a:solidFill>
                    <a:latin typeface="Calibri" panose="020F0502020204030204" pitchFamily="34" charset="0"/>
                  </a:rPr>
                  <a:t>Électrostatique</a:t>
                </a:r>
              </a:p>
              <a:p>
                <a:pPr algn="ctr" eaLnBrk="1" hangingPunct="1">
                  <a:lnSpc>
                    <a:spcPct val="100000"/>
                  </a:lnSpc>
                  <a:spcBef>
                    <a:spcPct val="0"/>
                  </a:spcBef>
                  <a:buFontTx/>
                  <a:buNone/>
                </a:pPr>
                <a:endParaRPr lang="fr-CA" altLang="fr-FR" sz="900" b="1" u="sng" baseline="0" dirty="0">
                  <a:latin typeface="Helvetica" panose="020B0604020202020204" pitchFamily="34" charset="0"/>
                </a:endParaRPr>
              </a:p>
            </p:txBody>
          </p:sp>
          <p:pic>
            <p:nvPicPr>
              <p:cNvPr id="28685" name="Picture 8"/>
              <p:cNvPicPr>
                <a:picLocks noChangeAspect="1" noChangeArrowheads="1"/>
              </p:cNvPicPr>
              <p:nvPr>
                <p:custDataLst>
                  <p:tags r:id="rId6"/>
                </p:custDataLst>
              </p:nvPr>
            </p:nvPicPr>
            <p:blipFill>
              <a:blip r:embed="rId34">
                <a:extLst>
                  <a:ext uri="{28A0092B-C50C-407E-A947-70E740481C1C}">
                    <a14:useLocalDpi xmlns:a14="http://schemas.microsoft.com/office/drawing/2010/main" val="0"/>
                  </a:ext>
                </a:extLst>
              </a:blip>
              <a:srcRect/>
              <a:stretch>
                <a:fillRect/>
              </a:stretch>
            </p:blipFill>
            <p:spPr bwMode="auto">
              <a:xfrm>
                <a:off x="4991344" y="2502638"/>
                <a:ext cx="2159033" cy="121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9" name="Rectangle 12"/>
              <p:cNvSpPr>
                <a:spLocks noChangeArrowheads="1"/>
              </p:cNvSpPr>
              <p:nvPr>
                <p:custDataLst>
                  <p:tags r:id="rId7"/>
                </p:custDataLst>
              </p:nvPr>
            </p:nvSpPr>
            <p:spPr bwMode="auto">
              <a:xfrm>
                <a:off x="4824669" y="3830189"/>
                <a:ext cx="304932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a:lnSpc>
                    <a:spcPct val="100000"/>
                  </a:lnSpc>
                  <a:spcBef>
                    <a:spcPct val="0"/>
                  </a:spcBef>
                </a:pPr>
                <a:r>
                  <a:rPr lang="fr-CA" altLang="fr-FR" sz="1400" baseline="0" dirty="0">
                    <a:solidFill>
                      <a:srgbClr val="000000"/>
                    </a:solidFill>
                    <a:latin typeface="Verdana" panose="020B0604030504040204" pitchFamily="34" charset="0"/>
                  </a:rPr>
                  <a:t>Vibration </a:t>
                </a:r>
                <a:r>
                  <a:rPr lang="fr-CA" altLang="fr-FR" sz="1400" baseline="0" dirty="0">
                    <a:solidFill>
                      <a:srgbClr val="000000"/>
                    </a:solidFill>
                    <a:latin typeface="Verdana" panose="020B0604030504040204" pitchFamily="34" charset="0"/>
                    <a:sym typeface="Wingdings" panose="05000000000000000000" pitchFamily="2" charset="2"/>
                  </a:rPr>
                  <a:t> </a:t>
                </a:r>
                <a:r>
                  <a:rPr lang="fr-CA" altLang="fr-FR" sz="1400" baseline="0" dirty="0">
                    <a:solidFill>
                      <a:srgbClr val="000000"/>
                    </a:solidFill>
                    <a:latin typeface="Verdana" panose="020B0604030504040204" pitchFamily="34" charset="0"/>
                  </a:rPr>
                  <a:t>motion de peigne</a:t>
                </a:r>
              </a:p>
              <a:p>
                <a:pPr>
                  <a:lnSpc>
                    <a:spcPct val="100000"/>
                  </a:lnSpc>
                  <a:spcBef>
                    <a:spcPts val="600"/>
                  </a:spcBef>
                </a:pPr>
                <a:r>
                  <a:rPr lang="fr-CA" altLang="fr-FR" sz="1400" baseline="0" dirty="0">
                    <a:solidFill>
                      <a:srgbClr val="000000"/>
                    </a:solidFill>
                    <a:latin typeface="Verdana" panose="020B0604030504040204" pitchFamily="34" charset="0"/>
                  </a:rPr>
                  <a:t>Le chevauchement des dents (A) modifie la capacitance (C) </a:t>
                </a:r>
              </a:p>
              <a:p>
                <a:pPr marL="180975" indent="-180975">
                  <a:lnSpc>
                    <a:spcPct val="100000"/>
                  </a:lnSpc>
                  <a:spcBef>
                    <a:spcPts val="600"/>
                  </a:spcBef>
                </a:pPr>
                <a:r>
                  <a:rPr lang="fr-CA" altLang="fr-FR" sz="1400" baseline="0" dirty="0">
                    <a:solidFill>
                      <a:srgbClr val="000000"/>
                    </a:solidFill>
                    <a:latin typeface="Verdana" panose="020B0604030504040204" pitchFamily="34" charset="0"/>
                  </a:rPr>
                  <a:t>La tension (V) change à charge constante (Q)</a:t>
                </a:r>
              </a:p>
            </p:txBody>
          </p:sp>
          <p:graphicFrame>
            <p:nvGraphicFramePr>
              <p:cNvPr id="28690" name="Object 13"/>
              <p:cNvGraphicFramePr>
                <a:graphicFrameLocks noChangeAspect="1"/>
              </p:cNvGraphicFramePr>
              <p:nvPr>
                <p:custDataLst>
                  <p:tags r:id="rId8"/>
                </p:custDataLst>
                <p:extLst>
                  <p:ext uri="{D42A27DB-BD31-4B8C-83A1-F6EECF244321}">
                    <p14:modId xmlns:p14="http://schemas.microsoft.com/office/powerpoint/2010/main" val="1264706791"/>
                  </p:ext>
                </p:extLst>
              </p:nvPr>
            </p:nvGraphicFramePr>
            <p:xfrm>
              <a:off x="5350601" y="5317723"/>
              <a:ext cx="893393" cy="603350"/>
            </p:xfrm>
            <a:graphic>
              <a:graphicData uri="http://schemas.openxmlformats.org/presentationml/2006/ole">
                <mc:AlternateContent xmlns:mc="http://schemas.openxmlformats.org/markup-compatibility/2006">
                  <mc:Choice xmlns:v="urn:schemas-microsoft-com:vml" Requires="v">
                    <p:oleObj name="Equation" r:id="rId35" imgW="431613" imgH="291973" progId="Equation.3">
                      <p:embed/>
                    </p:oleObj>
                  </mc:Choice>
                  <mc:Fallback>
                    <p:oleObj name="Equation" r:id="rId35" imgW="431613" imgH="291973" progId="Equation.3">
                      <p:embed/>
                      <p:pic>
                        <p:nvPicPr>
                          <p:cNvPr id="28690" name="Object 1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350601" y="5317723"/>
                            <a:ext cx="893393" cy="60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91" name="Rectangle 14"/>
              <p:cNvSpPr>
                <a:spLocks noChangeArrowheads="1"/>
              </p:cNvSpPr>
              <p:nvPr>
                <p:custDataLst>
                  <p:tags r:id="rId9"/>
                </p:custDataLst>
              </p:nvPr>
            </p:nvSpPr>
            <p:spPr bwMode="auto">
              <a:xfrm>
                <a:off x="6392894" y="5415438"/>
                <a:ext cx="734850" cy="33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lnSpc>
                    <a:spcPct val="100000"/>
                  </a:lnSpc>
                  <a:spcBef>
                    <a:spcPct val="0"/>
                  </a:spcBef>
                  <a:buFontTx/>
                  <a:buNone/>
                </a:pPr>
                <a:r>
                  <a:rPr lang="fr-CA" altLang="fr-FR" sz="1600" b="1" baseline="0" dirty="0">
                    <a:latin typeface="Calibri" panose="020F0502020204030204" pitchFamily="34" charset="0"/>
                  </a:rPr>
                  <a:t>Q = CV</a:t>
                </a:r>
              </a:p>
            </p:txBody>
          </p:sp>
          <p:sp>
            <p:nvSpPr>
              <p:cNvPr id="28692" name="Text Box 16"/>
              <p:cNvSpPr txBox="1">
                <a:spLocks noChangeArrowheads="1"/>
              </p:cNvSpPr>
              <p:nvPr>
                <p:custDataLst>
                  <p:tags r:id="rId10"/>
                </p:custDataLst>
              </p:nvPr>
            </p:nvSpPr>
            <p:spPr bwMode="auto">
              <a:xfrm>
                <a:off x="6145310" y="2428189"/>
                <a:ext cx="1340089" cy="238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lnSpc>
                    <a:spcPct val="100000"/>
                  </a:lnSpc>
                  <a:spcBef>
                    <a:spcPct val="50000"/>
                  </a:spcBef>
                  <a:buFontTx/>
                  <a:buNone/>
                </a:pPr>
                <a:r>
                  <a:rPr lang="fr-CA" altLang="fr-FR" sz="1000" b="1" baseline="0" dirty="0" err="1">
                    <a:latin typeface="Calibri" panose="020F0502020204030204" pitchFamily="34" charset="0"/>
                  </a:rPr>
                  <a:t>Overlap</a:t>
                </a:r>
                <a:r>
                  <a:rPr lang="fr-CA" altLang="fr-FR" sz="1000" b="1" baseline="0" dirty="0">
                    <a:latin typeface="Calibri" panose="020F0502020204030204" pitchFamily="34" charset="0"/>
                  </a:rPr>
                  <a:t> Area (A)</a:t>
                </a:r>
              </a:p>
            </p:txBody>
          </p:sp>
          <p:sp>
            <p:nvSpPr>
              <p:cNvPr id="28695" name="AutoShape 29"/>
              <p:cNvSpPr>
                <a:spLocks noChangeArrowheads="1"/>
              </p:cNvSpPr>
              <p:nvPr>
                <p:custDataLst>
                  <p:tags r:id="rId11"/>
                </p:custDataLst>
              </p:nvPr>
            </p:nvSpPr>
            <p:spPr bwMode="auto">
              <a:xfrm>
                <a:off x="4805221" y="1683696"/>
                <a:ext cx="3049324" cy="4665586"/>
              </a:xfrm>
              <a:prstGeom prst="roundRect">
                <a:avLst>
                  <a:gd name="adj" fmla="val 5069"/>
                </a:avLst>
              </a:prstGeom>
              <a:noFill/>
              <a:ln w="31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sp>
            <p:nvSpPr>
              <p:cNvPr id="28699" name="Oval 15"/>
              <p:cNvSpPr>
                <a:spLocks noChangeArrowheads="1"/>
              </p:cNvSpPr>
              <p:nvPr>
                <p:custDataLst>
                  <p:tags r:id="rId12"/>
                </p:custDataLst>
              </p:nvPr>
            </p:nvSpPr>
            <p:spPr bwMode="auto">
              <a:xfrm>
                <a:off x="6368658" y="2800435"/>
                <a:ext cx="148899" cy="22334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eaLnBrk="1" hangingPunct="1"/>
                <a:endParaRPr lang="fr-CA" altLang="fr-FR" dirty="0">
                  <a:latin typeface="Calibri" panose="020F0502020204030204" pitchFamily="34" charset="0"/>
                </a:endParaRPr>
              </a:p>
            </p:txBody>
          </p:sp>
          <p:sp>
            <p:nvSpPr>
              <p:cNvPr id="28700" name="Line 17"/>
              <p:cNvSpPr>
                <a:spLocks noChangeShapeType="1"/>
              </p:cNvSpPr>
              <p:nvPr>
                <p:custDataLst>
                  <p:tags r:id="rId13"/>
                </p:custDataLst>
              </p:nvPr>
            </p:nvSpPr>
            <p:spPr bwMode="auto">
              <a:xfrm flipH="1">
                <a:off x="6517557" y="2651536"/>
                <a:ext cx="74449" cy="1488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dirty="0">
                  <a:latin typeface="Calibri" panose="020F0502020204030204" pitchFamily="34" charset="0"/>
                </a:endParaRPr>
              </a:p>
            </p:txBody>
          </p:sp>
        </p:grpSp>
      </p:grpSp>
      <p:sp>
        <p:nvSpPr>
          <p:cNvPr id="2" name="Shape 112">
            <a:extLst>
              <a:ext uri="{FF2B5EF4-FFF2-40B4-BE49-F238E27FC236}">
                <a16:creationId xmlns:a16="http://schemas.microsoft.com/office/drawing/2014/main" id="{F3983282-57B4-3BCB-3A4A-3F18E3C7328D}"/>
              </a:ext>
            </a:extLst>
          </p:cNvPr>
          <p:cNvSpPr txBox="1">
            <a:spLocks/>
          </p:cNvSpPr>
          <p:nvPr>
            <p:custDataLst>
              <p:tags r:id="rId2"/>
            </p:custDataLst>
          </p:nvPr>
        </p:nvSpPr>
        <p:spPr>
          <a:xfrm>
            <a:off x="1336729" y="1299088"/>
            <a:ext cx="3868838" cy="424691"/>
          </a:xfrm>
          <a:prstGeom prst="rect">
            <a:avLst/>
          </a:prstGeom>
          <a:noFill/>
          <a:ln>
            <a:noFill/>
          </a:ln>
        </p:spPr>
        <p:txBody>
          <a:bodyPr vert="horz" wrap="square" lIns="91425" tIns="45700" rIns="91425" bIns="4570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auto">
              <a:spcAft>
                <a:spcPts val="0"/>
              </a:spcAft>
              <a:buSzPct val="120833"/>
            </a:pPr>
            <a:r>
              <a:rPr lang="fr-CA" sz="2400" dirty="0">
                <a:solidFill>
                  <a:srgbClr val="000000"/>
                </a:solidFill>
                <a:latin typeface="Calibri" panose="020F0502020204030204" pitchFamily="34" charset="0"/>
              </a:rPr>
              <a:t>Trois approches :</a:t>
            </a:r>
            <a:endParaRPr lang="fr-CA" sz="2400" dirty="0">
              <a:latin typeface="Calibri" panose="020F0502020204030204" pitchFamily="34" charset="0"/>
            </a:endParaRPr>
          </a:p>
        </p:txBody>
      </p:sp>
    </p:spTree>
    <p:extLst>
      <p:ext uri="{BB962C8B-B14F-4D97-AF65-F5344CB8AC3E}">
        <p14:creationId xmlns:p14="http://schemas.microsoft.com/office/powerpoint/2010/main" val="249212908"/>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custDataLst>
              <p:tags r:id="rId1"/>
            </p:custDataLst>
          </p:nvPr>
        </p:nvSpPr>
        <p:spPr>
          <a:xfrm>
            <a:off x="1055440" y="555510"/>
            <a:ext cx="9167943" cy="701690"/>
          </a:xfrm>
          <a:prstGeom prst="rect">
            <a:avLst/>
          </a:prstGeom>
          <a:noFill/>
          <a:ln>
            <a:noFill/>
          </a:ln>
        </p:spPr>
        <p:txBody>
          <a:bodyPr vert="horz" wrap="square" lIns="91425" tIns="45700" rIns="91425" bIns="45700" rtlCol="0" anchor="t" anchorCtr="0">
            <a:spAutoFit/>
          </a:bodyPr>
          <a:lstStyle/>
          <a:p>
            <a:pPr>
              <a:spcBef>
                <a:spcPts val="0"/>
              </a:spcBef>
              <a:buClr>
                <a:srgbClr val="000066"/>
              </a:buClr>
              <a:buSzPct val="25000"/>
            </a:pPr>
            <a:r>
              <a:rPr lang="fr-CA" dirty="0">
                <a:solidFill>
                  <a:srgbClr val="0070C0"/>
                </a:solidFill>
                <a:ea typeface="Arial Unicode MS" panose="020B0604020202020204" pitchFamily="34" charset="-128"/>
                <a:cs typeface="Calibri" panose="020F0502020204030204" pitchFamily="34" charset="0"/>
                <a:sym typeface="Trebuchet MS"/>
              </a:rPr>
              <a:t>Glaneurs</a:t>
            </a:r>
            <a:r>
              <a:rPr lang="fr-CA" i="0" u="none" strike="noStrike" cap="none" baseline="0" dirty="0">
                <a:solidFill>
                  <a:srgbClr val="0070C0"/>
                </a:solidFill>
                <a:ea typeface="Arial Unicode MS" panose="020B0604020202020204" pitchFamily="34" charset="-128"/>
                <a:cs typeface="Calibri" panose="020F0502020204030204" pitchFamily="34" charset="0"/>
                <a:sym typeface="Trebuchet MS"/>
              </a:rPr>
              <a:t> piézoélectriques</a:t>
            </a:r>
            <a:endParaRPr lang="fr-CA" dirty="0">
              <a:solidFill>
                <a:srgbClr val="0070C0"/>
              </a:solidFill>
              <a:ea typeface="Arial Unicode MS" panose="020B0604020202020204" pitchFamily="34" charset="-128"/>
              <a:cs typeface="Calibri" panose="020F0502020204030204" pitchFamily="34" charset="0"/>
            </a:endParaRPr>
          </a:p>
        </p:txBody>
      </p:sp>
      <p:sp>
        <p:nvSpPr>
          <p:cNvPr id="2" name="Espace réservé du contenu 1"/>
          <p:cNvSpPr>
            <a:spLocks noGrp="1"/>
          </p:cNvSpPr>
          <p:nvPr>
            <p:ph idx="1"/>
            <p:custDataLst>
              <p:tags r:id="rId2"/>
            </p:custDataLst>
          </p:nvPr>
        </p:nvSpPr>
        <p:spPr>
          <a:xfrm>
            <a:off x="1055440" y="1835726"/>
            <a:ext cx="10081120" cy="4673872"/>
          </a:xfrm>
        </p:spPr>
        <p:txBody>
          <a:bodyPr/>
          <a:lstStyle/>
          <a:p>
            <a:pPr lvl="0"/>
            <a:r>
              <a:rPr lang="fr-CA" sz="2400" dirty="0">
                <a:latin typeface="Calibri" panose="020F0502020204030204" pitchFamily="34" charset="0"/>
                <a:ea typeface="Trebuchet MS"/>
                <a:cs typeface="Trebuchet MS"/>
                <a:sym typeface="Trebuchet MS"/>
              </a:rPr>
              <a:t>Matériaux, habituellement des cristaux, qui développent des charges électriques sous stress mécanique</a:t>
            </a:r>
          </a:p>
          <a:p>
            <a:pPr marL="800100" lvl="5" indent="-342900">
              <a:buSzPct val="75000"/>
              <a:buFont typeface="Wingdings" panose="05000000000000000000" pitchFamily="2" charset="2"/>
              <a:buChar char="n"/>
            </a:pPr>
            <a:r>
              <a:rPr lang="fr-CA" sz="2000" dirty="0">
                <a:latin typeface="Calibri" panose="020F0502020204030204" pitchFamily="34" charset="0"/>
                <a:ea typeface="Trebuchet MS"/>
                <a:cs typeface="Trebuchet MS"/>
                <a:sym typeface="Trebuchet MS"/>
              </a:rPr>
              <a:t>Utilisés pour convertir le mouvement en énergie électrique</a:t>
            </a:r>
          </a:p>
          <a:p>
            <a:pPr marL="800100" lvl="5" indent="-342900">
              <a:buSzPct val="75000"/>
              <a:buFont typeface="Wingdings" panose="05000000000000000000" pitchFamily="2" charset="2"/>
              <a:buChar char="n"/>
            </a:pPr>
            <a:endParaRPr lang="fr-CA" sz="2400" dirty="0">
              <a:latin typeface="Calibri" panose="020F0502020204030204" pitchFamily="34" charset="0"/>
              <a:ea typeface="Trebuchet MS"/>
              <a:cs typeface="Trebuchet MS"/>
              <a:sym typeface="Trebuchet MS"/>
            </a:endParaRPr>
          </a:p>
          <a:p>
            <a:pPr marL="800100" lvl="5" indent="-342900">
              <a:buSzPct val="75000"/>
              <a:buFont typeface="Wingdings" panose="05000000000000000000" pitchFamily="2" charset="2"/>
              <a:buChar char="n"/>
            </a:pPr>
            <a:endParaRPr lang="fr-CA" sz="2400" dirty="0">
              <a:latin typeface="Calibri" panose="020F0502020204030204" pitchFamily="34" charset="0"/>
              <a:ea typeface="Trebuchet MS"/>
              <a:cs typeface="Trebuchet MS"/>
              <a:sym typeface="Trebuchet MS"/>
            </a:endParaRPr>
          </a:p>
          <a:p>
            <a:pPr marL="800100" lvl="5" indent="-342900">
              <a:buSzPct val="75000"/>
              <a:buFont typeface="Wingdings" panose="05000000000000000000" pitchFamily="2" charset="2"/>
              <a:buChar char="n"/>
            </a:pPr>
            <a:endParaRPr lang="fr-CA" sz="2400" dirty="0">
              <a:latin typeface="Calibri" panose="020F0502020204030204" pitchFamily="34" charset="0"/>
              <a:ea typeface="Trebuchet MS"/>
              <a:cs typeface="Trebuchet MS"/>
              <a:sym typeface="Trebuchet MS"/>
            </a:endParaRPr>
          </a:p>
          <a:p>
            <a:pPr marL="800100" lvl="5" indent="-342900">
              <a:buSzPct val="75000"/>
              <a:buFont typeface="Wingdings" panose="05000000000000000000" pitchFamily="2" charset="2"/>
              <a:buChar char="n"/>
            </a:pPr>
            <a:endParaRPr lang="fr-CA" sz="2400" dirty="0">
              <a:latin typeface="Calibri" panose="020F0502020204030204" pitchFamily="34" charset="0"/>
              <a:ea typeface="Trebuchet MS"/>
              <a:cs typeface="Trebuchet MS"/>
              <a:sym typeface="Trebuchet MS"/>
            </a:endParaRPr>
          </a:p>
          <a:p>
            <a:pPr marL="800100" lvl="5" indent="-342900">
              <a:buSzPct val="75000"/>
              <a:buFont typeface="Wingdings" panose="05000000000000000000" pitchFamily="2" charset="2"/>
              <a:buChar char="n"/>
            </a:pPr>
            <a:endParaRPr lang="fr-CA" sz="2400" dirty="0">
              <a:latin typeface="Calibri" panose="020F0502020204030204" pitchFamily="34" charset="0"/>
              <a:ea typeface="Trebuchet MS"/>
              <a:cs typeface="Trebuchet MS"/>
              <a:sym typeface="Trebuchet MS"/>
            </a:endParaRPr>
          </a:p>
          <a:p>
            <a:pPr marL="800100" lvl="5" indent="-342900">
              <a:buSzPct val="75000"/>
              <a:buFont typeface="Wingdings" panose="05000000000000000000" pitchFamily="2" charset="2"/>
              <a:buChar char="n"/>
            </a:pPr>
            <a:endParaRPr lang="fr-CA" sz="2400" dirty="0">
              <a:latin typeface="Calibri" panose="020F0502020204030204" pitchFamily="34" charset="0"/>
              <a:ea typeface="Trebuchet MS"/>
              <a:cs typeface="Trebuchet MS"/>
              <a:sym typeface="Trebuchet MS"/>
            </a:endParaRPr>
          </a:p>
          <a:p>
            <a:pPr lvl="0"/>
            <a:r>
              <a:rPr lang="fr-CA" sz="2400" dirty="0">
                <a:solidFill>
                  <a:srgbClr val="FF0000"/>
                </a:solidFill>
                <a:latin typeface="Calibri" panose="020F0502020204030204" pitchFamily="34" charset="0"/>
                <a:ea typeface="Trebuchet MS"/>
                <a:cs typeface="Trebuchet MS"/>
                <a:sym typeface="Trebuchet MS"/>
              </a:rPr>
              <a:t>Efficacité de conversion ~ 90%</a:t>
            </a:r>
          </a:p>
          <a:p>
            <a:endParaRPr lang="fr-CA" dirty="0"/>
          </a:p>
        </p:txBody>
      </p:sp>
      <p:sp>
        <p:nvSpPr>
          <p:cNvPr id="123" name="Shape 123"/>
          <p:cNvSpPr/>
          <p:nvPr>
            <p:custDataLst>
              <p:tags r:id="rId3"/>
            </p:custDataLst>
          </p:nvPr>
        </p:nvSpPr>
        <p:spPr>
          <a:xfrm>
            <a:off x="4130394" y="3307514"/>
            <a:ext cx="3715438" cy="1921869"/>
          </a:xfrm>
          <a:prstGeom prst="rect">
            <a:avLst/>
          </a:prstGeom>
          <a:blipFill>
            <a:blip r:embed="rId6"/>
            <a:stretch>
              <a:fillRect/>
            </a:stretch>
          </a:blipFill>
          <a:ln>
            <a:noFill/>
          </a:ln>
        </p:spPr>
        <p:txBody>
          <a:bodyPr/>
          <a:lstStyle/>
          <a:p>
            <a:endParaRPr lang="fr-CA"/>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p:nvPr>
            <p:custDataLst>
              <p:tags r:id="rId1"/>
            </p:custDataLst>
          </p:nvPr>
        </p:nvSpPr>
        <p:spPr>
          <a:xfrm>
            <a:off x="1752600" y="1548045"/>
            <a:ext cx="8591550" cy="369948"/>
          </a:xfrm>
          <a:prstGeom prst="rect">
            <a:avLst/>
          </a:prstGeom>
          <a:noFill/>
          <a:ln>
            <a:noFill/>
          </a:ln>
        </p:spPr>
        <p:txBody>
          <a:bodyPr lIns="92075" tIns="46025" rIns="92075" bIns="46025" anchor="t" anchorCtr="0">
            <a:spAutoFit/>
          </a:bodyPr>
          <a:lstStyle/>
          <a:p>
            <a:endParaRPr lang="fr-CA" dirty="0">
              <a:latin typeface="Calibri" panose="020F0502020204030204" pitchFamily="34" charset="0"/>
            </a:endParaRPr>
          </a:p>
        </p:txBody>
      </p:sp>
      <p:sp>
        <p:nvSpPr>
          <p:cNvPr id="129" name="Shape 129"/>
          <p:cNvSpPr txBox="1">
            <a:spLocks noGrp="1"/>
          </p:cNvSpPr>
          <p:nvPr>
            <p:ph type="title"/>
            <p:custDataLst>
              <p:tags r:id="rId2"/>
            </p:custDataLst>
          </p:nvPr>
        </p:nvSpPr>
        <p:spPr>
          <a:xfrm>
            <a:off x="1055440" y="457200"/>
            <a:ext cx="9612560" cy="701690"/>
          </a:xfrm>
          <a:prstGeom prst="rect">
            <a:avLst/>
          </a:prstGeom>
          <a:noFill/>
          <a:ln>
            <a:noFill/>
          </a:ln>
        </p:spPr>
        <p:txBody>
          <a:bodyPr vert="horz" wrap="square" lIns="91425" tIns="45700" rIns="91425" bIns="45700" rtlCol="0" anchor="t" anchorCtr="0">
            <a:spAutoFit/>
          </a:bodyPr>
          <a:lstStyle/>
          <a:p>
            <a:pPr>
              <a:spcBef>
                <a:spcPts val="0"/>
              </a:spcBef>
              <a:buClr>
                <a:srgbClr val="000066"/>
              </a:buClr>
              <a:buSzPct val="25000"/>
            </a:pPr>
            <a:r>
              <a:rPr lang="fr-CA" dirty="0">
                <a:solidFill>
                  <a:srgbClr val="0070C0"/>
                </a:solidFill>
                <a:ea typeface="Arial Unicode MS" panose="020B0604020202020204" pitchFamily="34" charset="-128"/>
                <a:cs typeface="Calibri" panose="020F0502020204030204" pitchFamily="34" charset="0"/>
              </a:rPr>
              <a:t>Usage du glanage piézoélectrique</a:t>
            </a:r>
          </a:p>
        </p:txBody>
      </p:sp>
      <p:sp>
        <p:nvSpPr>
          <p:cNvPr id="130" name="Shape 130"/>
          <p:cNvSpPr txBox="1">
            <a:spLocks noGrp="1"/>
          </p:cNvSpPr>
          <p:nvPr>
            <p:ph idx="1"/>
            <p:custDataLst>
              <p:tags r:id="rId3"/>
            </p:custDataLst>
          </p:nvPr>
        </p:nvSpPr>
        <p:spPr>
          <a:xfrm>
            <a:off x="1055440" y="1548044"/>
            <a:ext cx="9084903" cy="3780482"/>
          </a:xfrm>
          <a:prstGeom prst="rect">
            <a:avLst/>
          </a:prstGeom>
          <a:noFill/>
          <a:ln>
            <a:noFill/>
          </a:ln>
        </p:spPr>
        <p:txBody>
          <a:bodyPr vert="horz" wrap="square" lIns="91425" tIns="45700" rIns="91425" bIns="45700" rtlCol="0" anchor="t" anchorCtr="0">
            <a:spAutoFit/>
          </a:bodyPr>
          <a:lstStyle/>
          <a:p>
            <a:pPr marL="327025" indent="-690563">
              <a:buClr>
                <a:schemeClr val="dk1"/>
              </a:buClr>
              <a:buSzPct val="58333"/>
              <a:buFont typeface="Courier New"/>
              <a:buChar char="o"/>
            </a:pPr>
            <a:r>
              <a:rPr lang="fr-CA" dirty="0">
                <a:solidFill>
                  <a:srgbClr val="000000"/>
                </a:solidFill>
                <a:latin typeface="Calibri" panose="020F0502020204030204" pitchFamily="34" charset="0"/>
              </a:rPr>
              <a:t>Conversion de locomotion en énergie </a:t>
            </a:r>
          </a:p>
          <a:p>
            <a:pPr marL="1184275" lvl="3" indent="-690563">
              <a:buClr>
                <a:schemeClr val="dk1"/>
              </a:buClr>
              <a:buSzPct val="58333"/>
              <a:buFont typeface="Wingdings"/>
              <a:buChar char="§"/>
            </a:pPr>
            <a:r>
              <a:rPr lang="fr-CA" sz="2400" dirty="0">
                <a:solidFill>
                  <a:srgbClr val="000000"/>
                </a:solidFill>
                <a:latin typeface="Calibri" panose="020F0502020204030204" pitchFamily="34" charset="0"/>
              </a:rPr>
              <a:t>Souliers</a:t>
            </a:r>
          </a:p>
          <a:p>
            <a:pPr marL="1184275" lvl="3" indent="-690563">
              <a:buClr>
                <a:schemeClr val="dk1"/>
              </a:buClr>
              <a:buSzPct val="58333"/>
              <a:buFont typeface="Wingdings"/>
              <a:buChar char="§"/>
            </a:pPr>
            <a:r>
              <a:rPr lang="fr-CA" sz="2400" dirty="0">
                <a:solidFill>
                  <a:srgbClr val="000000"/>
                </a:solidFill>
                <a:latin typeface="Calibri" panose="020F0502020204030204" pitchFamily="34" charset="0"/>
              </a:rPr>
              <a:t>Vêtements</a:t>
            </a:r>
          </a:p>
          <a:p>
            <a:pPr marL="1184275" lvl="3" indent="-690563">
              <a:buClr>
                <a:schemeClr val="dk1"/>
              </a:buClr>
              <a:buSzPct val="58333"/>
              <a:buFont typeface="Wingdings"/>
              <a:buChar char="§"/>
            </a:pPr>
            <a:r>
              <a:rPr lang="fr-CA" sz="2400" dirty="0">
                <a:solidFill>
                  <a:srgbClr val="000000"/>
                </a:solidFill>
                <a:latin typeface="Calibri" panose="020F0502020204030204" pitchFamily="34" charset="0"/>
              </a:rPr>
              <a:t>Montres</a:t>
            </a:r>
          </a:p>
          <a:p>
            <a:pPr marL="1184275" lvl="3" indent="-690563">
              <a:buClr>
                <a:schemeClr val="dk1"/>
              </a:buClr>
              <a:buSzPct val="58333"/>
              <a:buFont typeface="Wingdings"/>
              <a:buChar char="§"/>
            </a:pPr>
            <a:r>
              <a:rPr lang="fr-CA" sz="2400" dirty="0">
                <a:solidFill>
                  <a:srgbClr val="000000"/>
                </a:solidFill>
                <a:latin typeface="Calibri" panose="020F0502020204030204" pitchFamily="34" charset="0"/>
              </a:rPr>
              <a:t>Télécommandes</a:t>
            </a:r>
          </a:p>
          <a:p>
            <a:pPr marL="327025" indent="-690563">
              <a:buClr>
                <a:schemeClr val="dk1"/>
              </a:buClr>
              <a:buSzPct val="58333"/>
              <a:buFont typeface="Courier New"/>
              <a:buChar char="o"/>
            </a:pPr>
            <a:r>
              <a:rPr lang="fr-CA" dirty="0">
                <a:latin typeface="Calibri" panose="020F0502020204030204" pitchFamily="34" charset="0"/>
              </a:rPr>
              <a:t>Conversion de vibration </a:t>
            </a:r>
          </a:p>
          <a:p>
            <a:pPr marL="1184275" lvl="3" indent="-690563">
              <a:buClr>
                <a:schemeClr val="dk1"/>
              </a:buClr>
              <a:buSzPct val="58333"/>
              <a:buFont typeface="Wingdings"/>
              <a:buChar char="§"/>
            </a:pPr>
            <a:r>
              <a:rPr lang="fr-CA" sz="2000" dirty="0">
                <a:latin typeface="Calibri" panose="020F0502020204030204" pitchFamily="34" charset="0"/>
              </a:rPr>
              <a:t>Passages publics</a:t>
            </a:r>
          </a:p>
          <a:p>
            <a:pPr marL="327025" indent="-690563">
              <a:buClr>
                <a:schemeClr val="dk1"/>
              </a:buClr>
              <a:buSzPct val="58333"/>
              <a:buFont typeface="Courier New"/>
              <a:buChar char="o"/>
            </a:pPr>
            <a:r>
              <a:rPr lang="fr-CA" dirty="0">
                <a:latin typeface="Calibri" panose="020F0502020204030204" pitchFamily="34" charset="0"/>
              </a:rPr>
              <a:t>Conversion de bruit acoustique </a:t>
            </a:r>
          </a:p>
          <a:p>
            <a:pPr marL="1184275" lvl="3" indent="-690563">
              <a:buClr>
                <a:schemeClr val="dk1"/>
              </a:buClr>
              <a:buSzPct val="58333"/>
              <a:buFont typeface="Wingdings"/>
              <a:buChar char="§"/>
            </a:pPr>
            <a:r>
              <a:rPr lang="fr-CA" sz="2000" dirty="0">
                <a:latin typeface="Calibri" panose="020F0502020204030204" pitchFamily="34" charset="0"/>
              </a:rPr>
              <a:t>Usines</a:t>
            </a:r>
          </a:p>
        </p:txBody>
      </p:sp>
      <p:sp>
        <p:nvSpPr>
          <p:cNvPr id="131" name="Shape 131"/>
          <p:cNvSpPr>
            <a:spLocks noChangeAspect="1"/>
          </p:cNvSpPr>
          <p:nvPr>
            <p:custDataLst>
              <p:tags r:id="rId4"/>
            </p:custDataLst>
          </p:nvPr>
        </p:nvSpPr>
        <p:spPr>
          <a:xfrm>
            <a:off x="7633258" y="2515729"/>
            <a:ext cx="3215921" cy="2209416"/>
          </a:xfrm>
          <a:prstGeom prst="rect">
            <a:avLst/>
          </a:prstGeom>
          <a:blipFill>
            <a:blip r:embed="rId7"/>
            <a:stretch>
              <a:fillRect/>
            </a:stretch>
          </a:blipFill>
          <a:ln>
            <a:noFill/>
          </a:ln>
        </p:spPr>
        <p:txBody>
          <a:bodyPr/>
          <a:lstStyle/>
          <a:p>
            <a:endParaRPr lang="fr-CA"/>
          </a:p>
        </p:txBody>
      </p:sp>
      <p:sp>
        <p:nvSpPr>
          <p:cNvPr id="3" name="ZoneTexte 2">
            <a:extLst>
              <a:ext uri="{FF2B5EF4-FFF2-40B4-BE49-F238E27FC236}">
                <a16:creationId xmlns:a16="http://schemas.microsoft.com/office/drawing/2014/main" id="{1AA1F899-B993-BF67-5A27-ED288C81C637}"/>
              </a:ext>
            </a:extLst>
          </p:cNvPr>
          <p:cNvSpPr txBox="1"/>
          <p:nvPr/>
        </p:nvSpPr>
        <p:spPr>
          <a:xfrm>
            <a:off x="7680176" y="4653136"/>
            <a:ext cx="3313020" cy="523220"/>
          </a:xfrm>
          <a:prstGeom prst="rect">
            <a:avLst/>
          </a:prstGeom>
          <a:noFill/>
        </p:spPr>
        <p:txBody>
          <a:bodyPr wrap="square">
            <a:spAutoFit/>
          </a:bodyPr>
          <a:lstStyle/>
          <a:p>
            <a:pPr marL="0" lvl="3">
              <a:buClr>
                <a:schemeClr val="dk1"/>
              </a:buClr>
              <a:buSzPct val="58333"/>
            </a:pPr>
            <a:r>
              <a:rPr lang="fr-CA" sz="1400" dirty="0">
                <a:latin typeface="Calibri" panose="020F0502020204030204" pitchFamily="34" charset="0"/>
              </a:rPr>
              <a:t>Contrôleur à distance sans piles à glanage d’énergie mécanique</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Shape 137"/>
          <p:cNvSpPr txBox="1">
            <a:spLocks noGrp="1"/>
          </p:cNvSpPr>
          <p:nvPr>
            <p:ph type="title"/>
            <p:custDataLst>
              <p:tags r:id="rId1"/>
            </p:custDataLst>
          </p:nvPr>
        </p:nvSpPr>
        <p:spPr>
          <a:xfrm>
            <a:off x="1055440" y="508298"/>
            <a:ext cx="9073008" cy="701690"/>
          </a:xfrm>
          <a:prstGeom prst="rect">
            <a:avLst/>
          </a:prstGeom>
          <a:noFill/>
          <a:ln>
            <a:noFill/>
          </a:ln>
        </p:spPr>
        <p:txBody>
          <a:bodyPr vert="horz" wrap="square" lIns="91425" tIns="45700" rIns="91425" bIns="45700" rtlCol="0" anchor="t" anchorCtr="0">
            <a:spAutoFit/>
          </a:bodyPr>
          <a:lstStyle/>
          <a:p>
            <a:pPr>
              <a:spcBef>
                <a:spcPts val="0"/>
              </a:spcBef>
              <a:buClr>
                <a:srgbClr val="000066"/>
              </a:buClr>
              <a:buSzPct val="25000"/>
            </a:pPr>
            <a:r>
              <a:rPr lang="fr-CA" dirty="0">
                <a:solidFill>
                  <a:srgbClr val="0070C0"/>
                </a:solidFill>
              </a:rPr>
              <a:t>Glanage d’énergie thermoélectrique</a:t>
            </a:r>
          </a:p>
        </p:txBody>
      </p:sp>
      <p:sp>
        <p:nvSpPr>
          <p:cNvPr id="139" name="Shape 139"/>
          <p:cNvSpPr/>
          <p:nvPr>
            <p:custDataLst>
              <p:tags r:id="rId2"/>
            </p:custDataLst>
          </p:nvPr>
        </p:nvSpPr>
        <p:spPr>
          <a:xfrm>
            <a:off x="2279576" y="4421823"/>
            <a:ext cx="3377615" cy="2020155"/>
          </a:xfrm>
          <a:prstGeom prst="rect">
            <a:avLst/>
          </a:prstGeom>
          <a:blipFill>
            <a:blip r:embed="rId9"/>
            <a:stretch>
              <a:fillRect/>
            </a:stretch>
          </a:blipFill>
          <a:ln>
            <a:noFill/>
          </a:ln>
        </p:spPr>
        <p:txBody>
          <a:bodyPr/>
          <a:lstStyle/>
          <a:p>
            <a:endParaRPr lang="fr-CA"/>
          </a:p>
        </p:txBody>
      </p:sp>
      <p:sp>
        <p:nvSpPr>
          <p:cNvPr id="138" name="Shape 138"/>
          <p:cNvSpPr txBox="1">
            <a:spLocks noGrp="1"/>
          </p:cNvSpPr>
          <p:nvPr>
            <p:ph idx="1"/>
            <p:custDataLst>
              <p:tags r:id="rId3"/>
            </p:custDataLst>
          </p:nvPr>
        </p:nvSpPr>
        <p:spPr>
          <a:xfrm>
            <a:off x="983432" y="1789184"/>
            <a:ext cx="7704856" cy="2453965"/>
          </a:xfrm>
          <a:prstGeom prst="rect">
            <a:avLst/>
          </a:prstGeom>
          <a:noFill/>
          <a:ln>
            <a:noFill/>
          </a:ln>
        </p:spPr>
        <p:txBody>
          <a:bodyPr vert="horz" wrap="square" lIns="91425" tIns="45700" rIns="91425" bIns="45700" rtlCol="0" anchor="t" anchorCtr="0">
            <a:spAutoFit/>
          </a:bodyPr>
          <a:lstStyle/>
          <a:p>
            <a:pPr marL="457200" indent="-317500">
              <a:buClr>
                <a:schemeClr val="dk1"/>
              </a:buClr>
              <a:buSzPct val="97222"/>
              <a:buFont typeface="Arial"/>
              <a:buChar char="•"/>
            </a:pPr>
            <a:r>
              <a:rPr lang="fr-CA" sz="2400" dirty="0">
                <a:solidFill>
                  <a:srgbClr val="000000"/>
                </a:solidFill>
                <a:latin typeface="Calibri" panose="020F0502020204030204" pitchFamily="34" charset="0"/>
              </a:rPr>
              <a:t>Conversion de différences de température en différences de potentiel électrique </a:t>
            </a:r>
          </a:p>
          <a:p>
            <a:pPr marL="857250" lvl="1" indent="-317500">
              <a:buClr>
                <a:schemeClr val="dk1"/>
              </a:buClr>
              <a:buSzPct val="97222"/>
              <a:buFont typeface="Arial"/>
              <a:buChar char="•"/>
            </a:pPr>
            <a:r>
              <a:rPr lang="fr-CA" sz="2000" dirty="0">
                <a:solidFill>
                  <a:srgbClr val="000000"/>
                </a:solidFill>
                <a:latin typeface="Calibri" panose="020F0502020204030204" pitchFamily="34" charset="0"/>
              </a:rPr>
              <a:t>Survient lorsque les  extrémités d’un matériau thermoélectrique sont soumises à des températures différentes (effet </a:t>
            </a:r>
            <a:r>
              <a:rPr lang="fr-CA" sz="2000" dirty="0" err="1">
                <a:solidFill>
                  <a:srgbClr val="000000"/>
                </a:solidFill>
              </a:rPr>
              <a:t>s</a:t>
            </a:r>
            <a:r>
              <a:rPr lang="fr-CA" sz="2000" dirty="0" err="1">
                <a:solidFill>
                  <a:srgbClr val="000000"/>
                </a:solidFill>
                <a:latin typeface="Calibri" panose="020F0502020204030204" pitchFamily="34" charset="0"/>
              </a:rPr>
              <a:t>eebeck</a:t>
            </a:r>
            <a:r>
              <a:rPr lang="fr-CA" sz="2000" dirty="0">
                <a:solidFill>
                  <a:srgbClr val="000000"/>
                </a:solidFill>
                <a:latin typeface="Calibri" panose="020F0502020204030204" pitchFamily="34" charset="0"/>
              </a:rPr>
              <a:t>)</a:t>
            </a:r>
          </a:p>
          <a:p>
            <a:pPr marL="1257300" lvl="2" indent="-317500">
              <a:buClr>
                <a:schemeClr val="dk1"/>
              </a:buClr>
              <a:buSzPct val="97222"/>
              <a:buFont typeface="Arial"/>
              <a:buChar char="•"/>
            </a:pPr>
            <a:r>
              <a:rPr lang="fr-CA" dirty="0">
                <a:solidFill>
                  <a:srgbClr val="000000"/>
                </a:solidFill>
                <a:latin typeface="Calibri" panose="020F0502020204030204" pitchFamily="34" charset="0"/>
              </a:rPr>
              <a:t>Les charges électriques diffusent de l’extrémité chaude vers l’extrémité froide</a:t>
            </a:r>
          </a:p>
          <a:p>
            <a:pPr marL="457200" indent="-317500">
              <a:buClr>
                <a:schemeClr val="dk1"/>
              </a:buClr>
              <a:buSzPct val="97222"/>
              <a:buFont typeface="Arial"/>
              <a:buChar char="•"/>
            </a:pPr>
            <a:r>
              <a:rPr lang="fr-CA" sz="2400" dirty="0">
                <a:solidFill>
                  <a:srgbClr val="FF0000"/>
                </a:solidFill>
                <a:latin typeface="Calibri" panose="020F0502020204030204" pitchFamily="34" charset="0"/>
              </a:rPr>
              <a:t>Efficacité maximale  ~10%</a:t>
            </a:r>
          </a:p>
        </p:txBody>
      </p:sp>
      <p:pic>
        <p:nvPicPr>
          <p:cNvPr id="5" name="Picture 3" descr="413577aa"/>
          <p:cNvPicPr>
            <a:picLocks noChangeAspect="1" noChangeArrowheads="1"/>
          </p:cNvPicPr>
          <p:nvPr>
            <p:custDataLst>
              <p:tags r:id="rId4"/>
            </p:custDataLst>
          </p:nvPr>
        </p:nvPicPr>
        <p:blipFill rotWithShape="1">
          <a:blip r:embed="rId10">
            <a:extLst>
              <a:ext uri="{28A0092B-C50C-407E-A947-70E740481C1C}">
                <a14:useLocalDpi xmlns:a14="http://schemas.microsoft.com/office/drawing/2010/main" val="0"/>
              </a:ext>
            </a:extLst>
          </a:blip>
          <a:srcRect l="31554"/>
          <a:stretch/>
        </p:blipFill>
        <p:spPr bwMode="auto">
          <a:xfrm>
            <a:off x="6628217" y="4759018"/>
            <a:ext cx="1611630" cy="85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r="314"/>
          <a:stretch>
            <a:fillRect/>
          </a:stretch>
        </p:blipFill>
        <p:spPr bwMode="auto">
          <a:xfrm>
            <a:off x="9095658" y="1340768"/>
            <a:ext cx="2946439" cy="2730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7"/>
          <p:cNvSpPr txBox="1">
            <a:spLocks noChangeArrowheads="1"/>
          </p:cNvSpPr>
          <p:nvPr>
            <p:custDataLst>
              <p:tags r:id="rId6"/>
            </p:custDataLst>
          </p:nvPr>
        </p:nvSpPr>
        <p:spPr bwMode="auto">
          <a:xfrm>
            <a:off x="6456040" y="5550967"/>
            <a:ext cx="174278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ct val="20000"/>
              </a:spcBef>
              <a:buChar char="•"/>
              <a:defRPr sz="2800" baseline="-25000">
                <a:solidFill>
                  <a:schemeClr val="tx1"/>
                </a:solidFill>
                <a:latin typeface="Arial" panose="020B0604020202020204" pitchFamily="34" charset="0"/>
              </a:defRPr>
            </a:lvl1pPr>
            <a:lvl2pPr marL="742950" indent="-285750">
              <a:lnSpc>
                <a:spcPct val="90000"/>
              </a:lnSpc>
              <a:spcBef>
                <a:spcPct val="20000"/>
              </a:spcBef>
              <a:buChar char="•"/>
              <a:defRPr sz="2800" baseline="-25000">
                <a:solidFill>
                  <a:schemeClr val="tx1"/>
                </a:solidFill>
                <a:latin typeface="Arial" panose="020B0604020202020204" pitchFamily="34" charset="0"/>
              </a:defRPr>
            </a:lvl2pPr>
            <a:lvl3pPr marL="1143000" indent="-228600">
              <a:lnSpc>
                <a:spcPct val="90000"/>
              </a:lnSpc>
              <a:spcBef>
                <a:spcPct val="20000"/>
              </a:spcBef>
              <a:buChar char="•"/>
              <a:defRPr sz="2800" baseline="-25000">
                <a:solidFill>
                  <a:schemeClr val="tx1"/>
                </a:solidFill>
                <a:latin typeface="Arial" panose="020B0604020202020204" pitchFamily="34" charset="0"/>
              </a:defRPr>
            </a:lvl3pPr>
            <a:lvl4pPr marL="1600200" indent="-228600">
              <a:lnSpc>
                <a:spcPct val="90000"/>
              </a:lnSpc>
              <a:spcBef>
                <a:spcPct val="20000"/>
              </a:spcBef>
              <a:buChar char="•"/>
              <a:defRPr sz="2800" baseline="-25000">
                <a:solidFill>
                  <a:schemeClr val="tx1"/>
                </a:solidFill>
                <a:latin typeface="Arial" panose="020B0604020202020204" pitchFamily="34" charset="0"/>
              </a:defRPr>
            </a:lvl4pPr>
            <a:lvl5pPr marL="2057400" indent="-228600">
              <a:lnSpc>
                <a:spcPct val="90000"/>
              </a:lnSpc>
              <a:spcBef>
                <a:spcPct val="20000"/>
              </a:spcBef>
              <a:buChar char="•"/>
              <a:defRPr sz="2800" baseline="-25000">
                <a:solidFill>
                  <a:schemeClr val="tx1"/>
                </a:solidFill>
                <a:latin typeface="Arial" panose="020B0604020202020204" pitchFamily="34" charset="0"/>
              </a:defRPr>
            </a:lvl5pPr>
            <a:lvl6pPr marL="25146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6pPr>
            <a:lvl7pPr marL="29718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7pPr>
            <a:lvl8pPr marL="34290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8pPr>
            <a:lvl9pPr marL="3886200" indent="-228600" eaLnBrk="0" fontAlgn="base" hangingPunct="0">
              <a:lnSpc>
                <a:spcPct val="90000"/>
              </a:lnSpc>
              <a:spcBef>
                <a:spcPct val="20000"/>
              </a:spcBef>
              <a:spcAft>
                <a:spcPct val="0"/>
              </a:spcAft>
              <a:buChar char="•"/>
              <a:defRPr sz="2800" baseline="-25000">
                <a:solidFill>
                  <a:schemeClr val="tx1"/>
                </a:solidFill>
                <a:latin typeface="Arial" panose="020B0604020202020204" pitchFamily="34" charset="0"/>
              </a:defRPr>
            </a:lvl9pPr>
          </a:lstStyle>
          <a:p>
            <a:pPr>
              <a:lnSpc>
                <a:spcPct val="100000"/>
              </a:lnSpc>
              <a:spcBef>
                <a:spcPct val="0"/>
              </a:spcBef>
              <a:buFontTx/>
              <a:buNone/>
            </a:pPr>
            <a:r>
              <a:rPr lang="en-US" altLang="fr-FR" sz="1800" b="1" baseline="0" dirty="0">
                <a:latin typeface="Calibri" panose="020F0502020204030204" pitchFamily="34" charset="0"/>
              </a:rPr>
              <a:t>Thermopiles</a:t>
            </a:r>
          </a:p>
          <a:p>
            <a:pPr>
              <a:lnSpc>
                <a:spcPct val="100000"/>
              </a:lnSpc>
              <a:spcBef>
                <a:spcPct val="0"/>
              </a:spcBef>
              <a:buFontTx/>
              <a:buNone/>
            </a:pPr>
            <a:r>
              <a:rPr lang="en-US" altLang="fr-FR" sz="1400" baseline="0" dirty="0">
                <a:latin typeface="Calibri" panose="020F0502020204030204" pitchFamily="34" charset="0"/>
              </a:rPr>
              <a:t>- thermally in parallel</a:t>
            </a:r>
          </a:p>
          <a:p>
            <a:pPr>
              <a:lnSpc>
                <a:spcPct val="100000"/>
              </a:lnSpc>
              <a:spcBef>
                <a:spcPct val="0"/>
              </a:spcBef>
              <a:buFontTx/>
              <a:buNone/>
            </a:pPr>
            <a:r>
              <a:rPr lang="en-US" altLang="fr-FR" sz="1400" baseline="0" dirty="0">
                <a:latin typeface="Calibri" panose="020F0502020204030204" pitchFamily="34" charset="0"/>
              </a:rPr>
              <a:t>- electrically in serial</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4"/>
          <p:cNvSpPr/>
          <p:nvPr>
            <p:custDataLst>
              <p:tags r:id="rId1"/>
            </p:custDataLst>
          </p:nvPr>
        </p:nvSpPr>
        <p:spPr>
          <a:xfrm>
            <a:off x="1314379" y="1356342"/>
            <a:ext cx="3908617" cy="2595069"/>
          </a:xfrm>
          <a:prstGeom prst="rect">
            <a:avLst/>
          </a:prstGeom>
          <a:blipFill>
            <a:blip r:embed="rId10" cstate="print"/>
            <a:stretch>
              <a:fillRect/>
            </a:stretch>
          </a:blipFill>
        </p:spPr>
        <p:txBody>
          <a:bodyPr wrap="square" lIns="0" tIns="0" rIns="0" bIns="0" rtlCol="0"/>
          <a:lstStyle/>
          <a:p>
            <a:endParaRPr lang="fr-CA" dirty="0">
              <a:latin typeface="Calibri" panose="020F0502020204030204" pitchFamily="34" charset="0"/>
            </a:endParaRPr>
          </a:p>
        </p:txBody>
      </p:sp>
      <p:sp>
        <p:nvSpPr>
          <p:cNvPr id="15" name="Rectangle 14"/>
          <p:cNvSpPr/>
          <p:nvPr>
            <p:custDataLst>
              <p:tags r:id="rId2"/>
            </p:custDataLst>
          </p:nvPr>
        </p:nvSpPr>
        <p:spPr>
          <a:xfrm>
            <a:off x="6992233" y="3447048"/>
            <a:ext cx="2690061" cy="338554"/>
          </a:xfrm>
          <a:prstGeom prst="rect">
            <a:avLst/>
          </a:prstGeom>
        </p:spPr>
        <p:txBody>
          <a:bodyPr wrap="square">
            <a:spAutoFit/>
          </a:bodyPr>
          <a:lstStyle/>
          <a:p>
            <a:pPr marR="151765" algn="r"/>
            <a:r>
              <a:rPr lang="fr-CA" sz="1600" dirty="0">
                <a:latin typeface="Calibri" panose="020F0502020204030204" pitchFamily="34" charset="0"/>
              </a:rPr>
              <a:t>Assemblage de couples p-n</a:t>
            </a:r>
          </a:p>
        </p:txBody>
      </p:sp>
      <p:sp>
        <p:nvSpPr>
          <p:cNvPr id="16" name="Rectangle 15"/>
          <p:cNvSpPr/>
          <p:nvPr>
            <p:custDataLst>
              <p:tags r:id="rId3"/>
            </p:custDataLst>
          </p:nvPr>
        </p:nvSpPr>
        <p:spPr>
          <a:xfrm>
            <a:off x="1055440" y="569473"/>
            <a:ext cx="9340057" cy="584775"/>
          </a:xfrm>
          <a:prstGeom prst="rect">
            <a:avLst/>
          </a:prstGeom>
        </p:spPr>
        <p:txBody>
          <a:bodyPr wrap="square">
            <a:spAutoFit/>
          </a:bodyPr>
          <a:lstStyle/>
          <a:p>
            <a:r>
              <a:rPr lang="fr-CA" sz="3200" spc="5" dirty="0">
                <a:solidFill>
                  <a:srgbClr val="0070C0"/>
                </a:solidFill>
                <a:latin typeface="Calibri" panose="020F0502020204030204" pitchFamily="34" charset="0"/>
              </a:rPr>
              <a:t>Modules générateurs thermoélectroniques (TEG)</a:t>
            </a:r>
            <a:endParaRPr lang="fr-CA" sz="3200" dirty="0">
              <a:solidFill>
                <a:srgbClr val="0070C0"/>
              </a:solidFill>
              <a:latin typeface="Calibri" panose="020F0502020204030204" pitchFamily="34" charset="0"/>
            </a:endParaRPr>
          </a:p>
        </p:txBody>
      </p:sp>
      <p:pic>
        <p:nvPicPr>
          <p:cNvPr id="2" name="Image 1"/>
          <p:cNvPicPr>
            <a:picLocks noChangeAspect="1"/>
          </p:cNvPicPr>
          <p:nvPr>
            <p:custDataLst>
              <p:tags r:id="rId4"/>
            </p:custDataLst>
          </p:nvPr>
        </p:nvPicPr>
        <p:blipFill>
          <a:blip r:embed="rId11"/>
          <a:stretch>
            <a:fillRect/>
          </a:stretch>
        </p:blipFill>
        <p:spPr>
          <a:xfrm>
            <a:off x="2220896" y="4153505"/>
            <a:ext cx="2880694" cy="2155235"/>
          </a:xfrm>
          <a:prstGeom prst="rect">
            <a:avLst/>
          </a:prstGeom>
        </p:spPr>
      </p:pic>
      <p:sp>
        <p:nvSpPr>
          <p:cNvPr id="3" name="Rectangle 2"/>
          <p:cNvSpPr/>
          <p:nvPr>
            <p:custDataLst>
              <p:tags r:id="rId5"/>
            </p:custDataLst>
          </p:nvPr>
        </p:nvSpPr>
        <p:spPr>
          <a:xfrm>
            <a:off x="5240881" y="4318595"/>
            <a:ext cx="3087368" cy="1938992"/>
          </a:xfrm>
          <a:prstGeom prst="rect">
            <a:avLst/>
          </a:prstGeom>
        </p:spPr>
        <p:txBody>
          <a:bodyPr wrap="square">
            <a:spAutoFit/>
          </a:bodyPr>
          <a:lstStyle/>
          <a:p>
            <a:r>
              <a:rPr lang="fr-CA" sz="1200" dirty="0">
                <a:latin typeface="Calibri" panose="020F0502020204030204" pitchFamily="34" charset="0"/>
              </a:rPr>
              <a:t>Où :</a:t>
            </a:r>
          </a:p>
          <a:p>
            <a:r>
              <a:rPr lang="fr-CA" sz="1200" i="1" dirty="0">
                <a:latin typeface="Calibri" panose="020F0502020204030204" pitchFamily="34" charset="0"/>
              </a:rPr>
              <a:t>N</a:t>
            </a:r>
            <a:r>
              <a:rPr lang="fr-CA" sz="1200" dirty="0">
                <a:latin typeface="Calibri" panose="020F0502020204030204" pitchFamily="34" charset="0"/>
              </a:rPr>
              <a:t> = nombre de couples</a:t>
            </a:r>
          </a:p>
          <a:p>
            <a:pPr defTabSz="446088"/>
            <a:r>
              <a:rPr lang="fr-CA" sz="1200" dirty="0">
                <a:latin typeface="Calibri" panose="020F0502020204030204" pitchFamily="34" charset="0"/>
              </a:rPr>
              <a:t>α</a:t>
            </a:r>
            <a:r>
              <a:rPr lang="fr-CA" sz="700" baseline="-25000" dirty="0">
                <a:latin typeface="Calibri" panose="020F0502020204030204" pitchFamily="34" charset="0"/>
              </a:rPr>
              <a:t>couple</a:t>
            </a:r>
            <a:r>
              <a:rPr lang="fr-CA" sz="700" dirty="0">
                <a:latin typeface="Calibri" panose="020F0502020204030204" pitchFamily="34" charset="0"/>
              </a:rPr>
              <a:t>  </a:t>
            </a:r>
            <a:r>
              <a:rPr lang="fr-CA" sz="1200" dirty="0">
                <a:latin typeface="Calibri" panose="020F0502020204030204" pitchFamily="34" charset="0"/>
              </a:rPr>
              <a:t>= coefficient de Seebeck d’un couple (V/K)</a:t>
            </a:r>
          </a:p>
          <a:p>
            <a:r>
              <a:rPr lang="fr-CA" sz="1200" dirty="0">
                <a:latin typeface="Calibri" panose="020F0502020204030204" pitchFamily="34" charset="0"/>
              </a:rPr>
              <a:t>Δ</a:t>
            </a:r>
            <a:r>
              <a:rPr lang="fr-CA" sz="1200" i="1" dirty="0">
                <a:latin typeface="Calibri" panose="020F0502020204030204" pitchFamily="34" charset="0"/>
              </a:rPr>
              <a:t>T</a:t>
            </a:r>
            <a:r>
              <a:rPr lang="fr-CA" sz="1200" dirty="0">
                <a:latin typeface="Calibri" panose="020F0502020204030204" pitchFamily="34" charset="0"/>
              </a:rPr>
              <a:t> = différence de température </a:t>
            </a:r>
          </a:p>
          <a:p>
            <a:r>
              <a:rPr lang="fr-CA" sz="1200" i="1" dirty="0">
                <a:latin typeface="Calibri" panose="020F0502020204030204" pitchFamily="34" charset="0"/>
              </a:rPr>
              <a:t>Q</a:t>
            </a:r>
            <a:r>
              <a:rPr lang="fr-CA" sz="1200" dirty="0">
                <a:latin typeface="Calibri" panose="020F0502020204030204" pitchFamily="34" charset="0"/>
              </a:rPr>
              <a:t> = flux thermique à travers un couple</a:t>
            </a:r>
          </a:p>
          <a:p>
            <a:r>
              <a:rPr lang="fr-CA" sz="1200" i="1" dirty="0">
                <a:latin typeface="Calibri" panose="020F0502020204030204" pitchFamily="34" charset="0"/>
              </a:rPr>
              <a:t>L</a:t>
            </a:r>
            <a:r>
              <a:rPr lang="fr-CA" sz="1200" dirty="0">
                <a:latin typeface="Calibri" panose="020F0502020204030204" pitchFamily="34" charset="0"/>
              </a:rPr>
              <a:t>= longueur des éléments p et n</a:t>
            </a:r>
          </a:p>
          <a:p>
            <a:r>
              <a:rPr lang="fr-CA" sz="1200" i="1" dirty="0">
                <a:latin typeface="Calibri" panose="020F0502020204030204" pitchFamily="34" charset="0"/>
              </a:rPr>
              <a:t>A</a:t>
            </a:r>
            <a:r>
              <a:rPr lang="fr-CA" sz="1200" dirty="0">
                <a:latin typeface="Calibri" panose="020F0502020204030204" pitchFamily="34" charset="0"/>
              </a:rPr>
              <a:t> = surface transversale du module</a:t>
            </a:r>
          </a:p>
          <a:p>
            <a:r>
              <a:rPr lang="fr-CA" sz="1200" i="1" dirty="0">
                <a:latin typeface="Calibri" panose="020F0502020204030204" pitchFamily="34" charset="0"/>
              </a:rPr>
              <a:t>k</a:t>
            </a:r>
            <a:r>
              <a:rPr lang="fr-CA" sz="1200" dirty="0">
                <a:latin typeface="Calibri" panose="020F0502020204030204" pitchFamily="34" charset="0"/>
              </a:rPr>
              <a:t> = Conductivité thermique du module</a:t>
            </a:r>
          </a:p>
          <a:p>
            <a:r>
              <a:rPr lang="fr-CA" sz="1200" i="1" dirty="0">
                <a:latin typeface="Calibri" panose="020F0502020204030204" pitchFamily="34" charset="0"/>
              </a:rPr>
              <a:t>ρ</a:t>
            </a:r>
            <a:r>
              <a:rPr lang="fr-CA" sz="1200" dirty="0">
                <a:latin typeface="Calibri" panose="020F0502020204030204" pitchFamily="34" charset="0"/>
              </a:rPr>
              <a:t> = Résistivité éclectique du module</a:t>
            </a:r>
          </a:p>
          <a:p>
            <a:r>
              <a:rPr lang="fr-CA" sz="1200" i="1" dirty="0" err="1">
                <a:latin typeface="Calibri" panose="020F0502020204030204" pitchFamily="34" charset="0"/>
              </a:rPr>
              <a:t>R</a:t>
            </a:r>
            <a:r>
              <a:rPr lang="fr-CA" sz="700" baseline="-25000" dirty="0" err="1">
                <a:latin typeface="Calibri" panose="020F0502020204030204" pitchFamily="34" charset="0"/>
              </a:rPr>
              <a:t>module</a:t>
            </a:r>
            <a:r>
              <a:rPr lang="fr-CA" sz="700" baseline="-25000" dirty="0">
                <a:latin typeface="Calibri" panose="020F0502020204030204" pitchFamily="34" charset="0"/>
              </a:rPr>
              <a:t> </a:t>
            </a:r>
            <a:r>
              <a:rPr lang="fr-CA" sz="1200" dirty="0">
                <a:latin typeface="Calibri" panose="020F0502020204030204" pitchFamily="34" charset="0"/>
              </a:rPr>
              <a:t>= Résistance électrique du module  </a:t>
            </a:r>
          </a:p>
        </p:txBody>
      </p:sp>
      <p:pic>
        <p:nvPicPr>
          <p:cNvPr id="6146" name="Picture 2" descr="http://m.eet.com/media/1121577/c0932-figure4.gif"/>
          <p:cNvPicPr>
            <a:picLocks noChangeAspect="1" noChangeArrowheads="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8544272" y="4471162"/>
            <a:ext cx="2693667" cy="1786425"/>
          </a:xfrm>
          <a:prstGeom prst="rect">
            <a:avLst/>
          </a:prstGeom>
          <a:noFill/>
          <a:extLst>
            <a:ext uri="{909E8E84-426E-40DD-AFC4-6F175D3DCCD1}">
              <a14:hiddenFill xmlns:a14="http://schemas.microsoft.com/office/drawing/2010/main">
                <a:solidFill>
                  <a:srgbClr val="FFFFFF"/>
                </a:solidFill>
              </a14:hiddenFill>
            </a:ext>
          </a:extLst>
        </p:spPr>
      </p:pic>
      <p:sp>
        <p:nvSpPr>
          <p:cNvPr id="9" name="Shape 139"/>
          <p:cNvSpPr/>
          <p:nvPr>
            <p:custDataLst>
              <p:tags r:id="rId7"/>
            </p:custDataLst>
          </p:nvPr>
        </p:nvSpPr>
        <p:spPr>
          <a:xfrm>
            <a:off x="6391304" y="1399970"/>
            <a:ext cx="3377615" cy="2020155"/>
          </a:xfrm>
          <a:prstGeom prst="rect">
            <a:avLst/>
          </a:prstGeom>
          <a:blipFill>
            <a:blip r:embed="rId13"/>
            <a:stretch>
              <a:fillRect/>
            </a:stretch>
          </a:blipFill>
          <a:ln>
            <a:noFill/>
          </a:ln>
        </p:spPr>
        <p:txBody>
          <a:bodyPr/>
          <a:lstStyle/>
          <a:p>
            <a:endParaRPr lang="fr-CA"/>
          </a:p>
        </p:txBody>
      </p:sp>
    </p:spTree>
    <p:extLst>
      <p:ext uri="{BB962C8B-B14F-4D97-AF65-F5344CB8AC3E}">
        <p14:creationId xmlns:p14="http://schemas.microsoft.com/office/powerpoint/2010/main" val="1137810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6" name="Shape 146"/>
          <p:cNvSpPr txBox="1">
            <a:spLocks noGrp="1"/>
          </p:cNvSpPr>
          <p:nvPr>
            <p:ph idx="1"/>
            <p:custDataLst>
              <p:tags r:id="rId1"/>
            </p:custDataLst>
          </p:nvPr>
        </p:nvSpPr>
        <p:spPr>
          <a:xfrm>
            <a:off x="1055440" y="1556792"/>
            <a:ext cx="7334056" cy="4550949"/>
          </a:xfrm>
          <a:prstGeom prst="rect">
            <a:avLst/>
          </a:prstGeom>
          <a:noFill/>
          <a:ln>
            <a:noFill/>
          </a:ln>
        </p:spPr>
        <p:txBody>
          <a:bodyPr vert="horz" wrap="square" lIns="91425" tIns="45700" rIns="91425" bIns="45700" rtlCol="0" anchor="t" anchorCtr="0">
            <a:spAutoFit/>
          </a:bodyPr>
          <a:lstStyle/>
          <a:p>
            <a:pPr marL="514350" indent="-317500">
              <a:spcBef>
                <a:spcPts val="400"/>
              </a:spcBef>
              <a:buClr>
                <a:schemeClr val="dk1"/>
              </a:buClr>
              <a:buSzPct val="58333"/>
              <a:buFont typeface="Courier New"/>
              <a:buChar char="o"/>
            </a:pPr>
            <a:r>
              <a:rPr lang="fr-CA" dirty="0">
                <a:solidFill>
                  <a:srgbClr val="000000"/>
                </a:solidFill>
                <a:latin typeface="Calibri" panose="020F0502020204030204" pitchFamily="34" charset="0"/>
              </a:rPr>
              <a:t>Conversion de la chaleur de combustion en énergie électrique</a:t>
            </a:r>
          </a:p>
          <a:p>
            <a:pPr marL="914400" lvl="1" indent="-317500">
              <a:spcBef>
                <a:spcPts val="400"/>
              </a:spcBef>
              <a:buClr>
                <a:schemeClr val="dk1"/>
              </a:buClr>
              <a:buSzPct val="58333"/>
              <a:buFont typeface="Courier New"/>
              <a:buChar char="o"/>
            </a:pPr>
            <a:r>
              <a:rPr lang="fr-CA" dirty="0">
                <a:solidFill>
                  <a:srgbClr val="000000"/>
                </a:solidFill>
                <a:latin typeface="Calibri" panose="020F0502020204030204" pitchFamily="34" charset="0"/>
              </a:rPr>
              <a:t>Véhicules automobiles</a:t>
            </a:r>
          </a:p>
          <a:p>
            <a:pPr marL="914400" lvl="1" indent="-317500">
              <a:spcBef>
                <a:spcPts val="400"/>
              </a:spcBef>
              <a:buClr>
                <a:schemeClr val="dk1"/>
              </a:buClr>
              <a:buSzPct val="58333"/>
              <a:buFont typeface="Courier New"/>
              <a:buChar char="o"/>
            </a:pPr>
            <a:r>
              <a:rPr lang="fr-CA" dirty="0">
                <a:solidFill>
                  <a:srgbClr val="000000"/>
                </a:solidFill>
                <a:latin typeface="Calibri" panose="020F0502020204030204" pitchFamily="34" charset="0"/>
              </a:rPr>
              <a:t>Avions </a:t>
            </a:r>
          </a:p>
          <a:p>
            <a:pPr marL="514350" indent="-317500">
              <a:spcBef>
                <a:spcPts val="400"/>
              </a:spcBef>
              <a:buClr>
                <a:schemeClr val="dk1"/>
              </a:buClr>
              <a:buSzPct val="58333"/>
              <a:buFont typeface="Courier New"/>
              <a:buChar char="o"/>
            </a:pPr>
            <a:r>
              <a:rPr lang="fr-CA" dirty="0">
                <a:latin typeface="Calibri" panose="020F0502020204030204" pitchFamily="34" charset="0"/>
              </a:rPr>
              <a:t>Conversion des gradients de température corporelle</a:t>
            </a:r>
          </a:p>
          <a:p>
            <a:pPr marL="914400" lvl="1" indent="-317500">
              <a:spcBef>
                <a:spcPts val="400"/>
              </a:spcBef>
              <a:buClr>
                <a:schemeClr val="dk1"/>
              </a:buClr>
              <a:buSzPct val="58333"/>
              <a:buFont typeface="Courier New"/>
              <a:buChar char="o"/>
            </a:pPr>
            <a:r>
              <a:rPr lang="fr-CA" dirty="0">
                <a:latin typeface="Calibri" panose="020F0502020204030204" pitchFamily="34" charset="0"/>
              </a:rPr>
              <a:t>électronique portable</a:t>
            </a:r>
          </a:p>
          <a:p>
            <a:pPr marL="514350" indent="-317500">
              <a:spcBef>
                <a:spcPts val="400"/>
              </a:spcBef>
              <a:buClr>
                <a:schemeClr val="dk1"/>
              </a:buClr>
              <a:buSzPct val="58333"/>
              <a:buFont typeface="Courier New"/>
              <a:buChar char="o"/>
            </a:pPr>
            <a:r>
              <a:rPr lang="fr-CA" dirty="0">
                <a:latin typeface="Calibri" panose="020F0502020204030204" pitchFamily="34" charset="0"/>
              </a:rPr>
              <a:t>Alimentation de capteurs </a:t>
            </a:r>
          </a:p>
          <a:p>
            <a:pPr marL="514350" indent="-317500">
              <a:spcBef>
                <a:spcPts val="400"/>
              </a:spcBef>
              <a:buClr>
                <a:schemeClr val="dk1"/>
              </a:buClr>
              <a:buSzPct val="58333"/>
              <a:buFont typeface="Courier New"/>
              <a:buChar char="o"/>
            </a:pPr>
            <a:r>
              <a:rPr lang="fr-CA" dirty="0">
                <a:latin typeface="Calibri" panose="020F0502020204030204" pitchFamily="34" charset="0"/>
              </a:rPr>
              <a:t>L’utilisation inverse permet de générer de différences de température !</a:t>
            </a:r>
          </a:p>
          <a:p>
            <a:pPr marL="971550" lvl="1" indent="-317500">
              <a:spcBef>
                <a:spcPts val="400"/>
              </a:spcBef>
              <a:buClr>
                <a:schemeClr val="dk1"/>
              </a:buClr>
              <a:buSzPct val="58333"/>
              <a:buFont typeface="Courier New"/>
              <a:buChar char="o"/>
            </a:pPr>
            <a:r>
              <a:rPr lang="fr-CA" dirty="0" err="1">
                <a:latin typeface="Calibri" panose="020F0502020204030204" pitchFamily="34" charset="0"/>
              </a:rPr>
              <a:t>Refrigérateurs</a:t>
            </a:r>
            <a:r>
              <a:rPr lang="fr-CA" dirty="0">
                <a:latin typeface="Calibri" panose="020F0502020204030204" pitchFamily="34" charset="0"/>
              </a:rPr>
              <a:t> silencieux</a:t>
            </a:r>
          </a:p>
        </p:txBody>
      </p:sp>
      <p:sp>
        <p:nvSpPr>
          <p:cNvPr id="5" name="Shape 137"/>
          <p:cNvSpPr txBox="1">
            <a:spLocks noGrp="1"/>
          </p:cNvSpPr>
          <p:nvPr>
            <p:ph type="title"/>
            <p:custDataLst>
              <p:tags r:id="rId2"/>
            </p:custDataLst>
          </p:nvPr>
        </p:nvSpPr>
        <p:spPr>
          <a:xfrm>
            <a:off x="1055440" y="457200"/>
            <a:ext cx="9356697" cy="701690"/>
          </a:xfrm>
          <a:prstGeom prst="rect">
            <a:avLst/>
          </a:prstGeom>
          <a:noFill/>
          <a:ln>
            <a:noFill/>
          </a:ln>
        </p:spPr>
        <p:txBody>
          <a:bodyPr vert="horz" wrap="square" lIns="91425" tIns="45700" rIns="91425" bIns="45700" rtlCol="0" anchor="t" anchorCtr="0">
            <a:spAutoFit/>
          </a:bodyPr>
          <a:lstStyle/>
          <a:p>
            <a:pPr>
              <a:spcBef>
                <a:spcPts val="0"/>
              </a:spcBef>
              <a:buClr>
                <a:srgbClr val="000066"/>
              </a:buClr>
              <a:buSzPct val="25000"/>
            </a:pPr>
            <a:r>
              <a:rPr lang="fr-CA" dirty="0">
                <a:solidFill>
                  <a:srgbClr val="0070C0"/>
                </a:solidFill>
              </a:rPr>
              <a:t>Usage du glanage thermoélectrique</a:t>
            </a:r>
          </a:p>
        </p:txBody>
      </p:sp>
      <p:pic>
        <p:nvPicPr>
          <p:cNvPr id="3074" name="Picture 2" descr="http://st.motortrend.com/uploads/sites/5/2013/04/Switzer-P700-BMW-M5-exhaust-pipe.jpg"/>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8635898" y="1556792"/>
            <a:ext cx="1574903" cy="9848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gannett-cdn.com/-mm-/721939515e8ca3b5886a6550a9ca66a2be8f76f0/c=0-33-512-417&amp;r=x404&amp;c=534x401/local/-/media/PalmSprings/2014/05/28/full-body.png"/>
          <p:cNvPicPr>
            <a:picLocks noChangeAspect="1" noChangeArrowheads="1"/>
          </p:cNvPicPr>
          <p:nvPr>
            <p:custDataLst>
              <p:tags r:id="rId4"/>
            </p:custDataLst>
          </p:nvPr>
        </p:nvPicPr>
        <p:blipFill rotWithShape="1">
          <a:blip r:embed="rId8">
            <a:extLst>
              <a:ext uri="{28A0092B-C50C-407E-A947-70E740481C1C}">
                <a14:useLocalDpi xmlns:a14="http://schemas.microsoft.com/office/drawing/2010/main" val="0"/>
              </a:ext>
            </a:extLst>
          </a:blip>
          <a:srcRect l="5193" r="11404"/>
          <a:stretch/>
        </p:blipFill>
        <p:spPr bwMode="auto">
          <a:xfrm>
            <a:off x="8635898" y="2792101"/>
            <a:ext cx="1587127" cy="14289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8A7600C-D40E-D2A8-0FBA-6C9679A93E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96400" y="4471558"/>
            <a:ext cx="920854" cy="16520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oolatron 18-Bottle Dual Zone Wine Cooler">
            <a:extLst>
              <a:ext uri="{FF2B5EF4-FFF2-40B4-BE49-F238E27FC236}">
                <a16:creationId xmlns:a16="http://schemas.microsoft.com/office/drawing/2014/main" id="{BF8687DE-E725-22E6-A567-E0F41E4AC1C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9087" r="19896"/>
          <a:stretch>
            <a:fillRect/>
          </a:stretch>
        </p:blipFill>
        <p:spPr bwMode="auto">
          <a:xfrm>
            <a:off x="8760296" y="4471558"/>
            <a:ext cx="864096" cy="16937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Shape 152"/>
          <p:cNvSpPr txBox="1">
            <a:spLocks noGrp="1"/>
          </p:cNvSpPr>
          <p:nvPr>
            <p:ph type="title"/>
            <p:custDataLst>
              <p:tags r:id="rId1"/>
            </p:custDataLst>
          </p:nvPr>
        </p:nvSpPr>
        <p:spPr>
          <a:xfrm>
            <a:off x="1055440" y="457200"/>
            <a:ext cx="9612561" cy="646290"/>
          </a:xfrm>
          <a:prstGeom prst="rect">
            <a:avLst/>
          </a:prstGeom>
          <a:noFill/>
          <a:ln>
            <a:noFill/>
          </a:ln>
        </p:spPr>
        <p:txBody>
          <a:bodyPr vert="horz" wrap="square" lIns="91425" tIns="45700" rIns="91425" bIns="45700" rtlCol="0" anchor="t" anchorCtr="0">
            <a:spAutoFit/>
          </a:bodyPr>
          <a:lstStyle/>
          <a:p>
            <a:pPr>
              <a:spcBef>
                <a:spcPts val="0"/>
              </a:spcBef>
              <a:buClr>
                <a:srgbClr val="000066"/>
              </a:buClr>
              <a:buSzPct val="25000"/>
            </a:pPr>
            <a:r>
              <a:rPr lang="fr-CA" dirty="0">
                <a:solidFill>
                  <a:srgbClr val="0070C0"/>
                </a:solidFill>
              </a:rPr>
              <a:t>Glanage d’énergie photovoltaïque</a:t>
            </a:r>
          </a:p>
        </p:txBody>
      </p:sp>
      <p:sp>
        <p:nvSpPr>
          <p:cNvPr id="153" name="Shape 153"/>
          <p:cNvSpPr txBox="1">
            <a:spLocks noGrp="1"/>
          </p:cNvSpPr>
          <p:nvPr>
            <p:ph idx="1"/>
            <p:custDataLst>
              <p:tags r:id="rId2"/>
            </p:custDataLst>
          </p:nvPr>
        </p:nvSpPr>
        <p:spPr>
          <a:xfrm>
            <a:off x="1055440" y="1715003"/>
            <a:ext cx="7692321" cy="2019487"/>
          </a:xfrm>
          <a:prstGeom prst="rect">
            <a:avLst/>
          </a:prstGeom>
          <a:noFill/>
          <a:ln>
            <a:noFill/>
          </a:ln>
        </p:spPr>
        <p:txBody>
          <a:bodyPr vert="horz" wrap="square" lIns="91425" tIns="45700" rIns="91425" bIns="45700" rtlCol="0" anchor="t" anchorCtr="0">
            <a:spAutoFit/>
          </a:bodyPr>
          <a:lstStyle/>
          <a:p>
            <a:pPr marL="457200" indent="-317500">
              <a:buClr>
                <a:schemeClr val="dk1"/>
              </a:buClr>
              <a:buSzPct val="97222"/>
              <a:buFont typeface="Arial"/>
              <a:buChar char="•"/>
            </a:pPr>
            <a:r>
              <a:rPr lang="fr-CA" sz="2400" dirty="0">
                <a:solidFill>
                  <a:srgbClr val="000000"/>
                </a:solidFill>
                <a:latin typeface="Calibri" panose="020F0502020204030204" pitchFamily="34" charset="0"/>
              </a:rPr>
              <a:t>Convertit l’énergie des photons incidents dans un </a:t>
            </a:r>
            <a:r>
              <a:rPr lang="fr-CA" sz="2400" dirty="0">
                <a:solidFill>
                  <a:srgbClr val="000000"/>
                </a:solidFill>
              </a:rPr>
              <a:t>semi-conducteur (effet photovoltaïque) </a:t>
            </a:r>
            <a:endParaRPr lang="fr-CA" sz="2400" dirty="0">
              <a:solidFill>
                <a:srgbClr val="000000"/>
              </a:solidFill>
              <a:latin typeface="Calibri" panose="020F0502020204030204" pitchFamily="34" charset="0"/>
            </a:endParaRPr>
          </a:p>
          <a:p>
            <a:pPr marL="914400" lvl="1" indent="-317500">
              <a:buClr>
                <a:schemeClr val="dk1"/>
              </a:buClr>
              <a:buSzPct val="58333"/>
              <a:buFont typeface="Courier New"/>
              <a:buChar char="o"/>
            </a:pPr>
            <a:r>
              <a:rPr lang="fr-CA" sz="2000" dirty="0">
                <a:solidFill>
                  <a:srgbClr val="000000"/>
                </a:solidFill>
                <a:latin typeface="Calibri" panose="020F0502020204030204" pitchFamily="34" charset="0"/>
              </a:rPr>
              <a:t>Panneau de silicium amorphe, </a:t>
            </a:r>
            <a:r>
              <a:rPr lang="fr-CA" sz="2000" dirty="0" err="1">
                <a:solidFill>
                  <a:srgbClr val="000000"/>
                </a:solidFill>
                <a:latin typeface="Calibri" panose="020F0502020204030204" pitchFamily="34" charset="0"/>
              </a:rPr>
              <a:t>polycristallin</a:t>
            </a:r>
            <a:r>
              <a:rPr lang="fr-CA" sz="2000" dirty="0">
                <a:solidFill>
                  <a:srgbClr val="000000"/>
                </a:solidFill>
                <a:latin typeface="Calibri" panose="020F0502020204030204" pitchFamily="34" charset="0"/>
              </a:rPr>
              <a:t> et monocristallin</a:t>
            </a:r>
          </a:p>
          <a:p>
            <a:pPr marL="457200" indent="-317500">
              <a:buClr>
                <a:schemeClr val="dk1"/>
              </a:buClr>
              <a:buSzPct val="97222"/>
              <a:buFont typeface="Arial"/>
              <a:buChar char="•"/>
            </a:pPr>
            <a:r>
              <a:rPr lang="fr-CA" sz="2400" dirty="0">
                <a:solidFill>
                  <a:srgbClr val="000000"/>
                </a:solidFill>
                <a:latin typeface="Calibri" panose="020F0502020204030204" pitchFamily="34" charset="0"/>
              </a:rPr>
              <a:t>L’</a:t>
            </a:r>
            <a:r>
              <a:rPr lang="fr-CA" sz="2400" dirty="0" err="1">
                <a:solidFill>
                  <a:srgbClr val="000000"/>
                </a:solidFill>
                <a:latin typeface="Calibri" panose="020F0502020204030204" pitchFamily="34" charset="0"/>
              </a:rPr>
              <a:t>irradiance</a:t>
            </a:r>
            <a:r>
              <a:rPr lang="fr-CA" sz="2400" dirty="0">
                <a:solidFill>
                  <a:srgbClr val="000000"/>
                </a:solidFill>
                <a:latin typeface="Calibri" panose="020F0502020204030204" pitchFamily="34" charset="0"/>
              </a:rPr>
              <a:t> solaire est de 1000 w/m</a:t>
            </a:r>
            <a:r>
              <a:rPr lang="fr-CA" sz="2400" baseline="30000" dirty="0">
                <a:solidFill>
                  <a:srgbClr val="000000"/>
                </a:solidFill>
                <a:latin typeface="Calibri" panose="020F0502020204030204" pitchFamily="34" charset="0"/>
              </a:rPr>
              <a:t>2</a:t>
            </a:r>
          </a:p>
          <a:p>
            <a:pPr marL="457200" indent="-317500">
              <a:buClr>
                <a:schemeClr val="dk1"/>
              </a:buClr>
              <a:buSzPct val="97222"/>
              <a:buFont typeface="Arial"/>
              <a:buChar char="•"/>
            </a:pPr>
            <a:r>
              <a:rPr lang="fr-CA" sz="2400" dirty="0">
                <a:solidFill>
                  <a:srgbClr val="FF0000"/>
                </a:solidFill>
                <a:latin typeface="Calibri" panose="020F0502020204030204" pitchFamily="34" charset="0"/>
              </a:rPr>
              <a:t>Efficacité maximale typique ~16%</a:t>
            </a:r>
          </a:p>
        </p:txBody>
      </p:sp>
      <p:pic>
        <p:nvPicPr>
          <p:cNvPr id="2050" name="Picture 2" descr="http://www.solarcloset.com/wp-content/uploads/solar-34.jpg"/>
          <p:cNvPicPr>
            <a:picLocks noChangeAspect="1" noChangeArrowheads="1"/>
          </p:cNvPicPr>
          <p:nvPr>
            <p:custDataLst>
              <p:tags r:id="rId3"/>
            </p:custDataLst>
          </p:nvPr>
        </p:nvPicPr>
        <p:blipFill rotWithShape="1">
          <a:blip r:embed="rId8">
            <a:extLst>
              <a:ext uri="{28A0092B-C50C-407E-A947-70E740481C1C}">
                <a14:useLocalDpi xmlns:a14="http://schemas.microsoft.com/office/drawing/2010/main" val="0"/>
              </a:ext>
            </a:extLst>
          </a:blip>
          <a:srcRect t="14377" b="15187"/>
          <a:stretch/>
        </p:blipFill>
        <p:spPr bwMode="auto">
          <a:xfrm>
            <a:off x="2562999" y="4293096"/>
            <a:ext cx="3533001" cy="14516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7d2.scene7.com/is/image/homedepotcanada/p_1000777304.jpg"/>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9120336" y="1628800"/>
            <a:ext cx="2133695" cy="21336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solaris-store.com/img/cms/modules/decoupe-panneau-solaire_sur_mesure.jpg"/>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7405143" y="3933056"/>
            <a:ext cx="2685236" cy="20228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4098" name="Picture 2" descr="panneau solaire electrique"/>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7032104" y="1772816"/>
            <a:ext cx="4409880" cy="3631667"/>
          </a:xfrm>
          <a:prstGeom prst="rect">
            <a:avLst/>
          </a:prstGeom>
          <a:noFill/>
          <a:extLst>
            <a:ext uri="{909E8E84-426E-40DD-AFC4-6F175D3DCCD1}">
              <a14:hiddenFill xmlns:a14="http://schemas.microsoft.com/office/drawing/2010/main">
                <a:solidFill>
                  <a:srgbClr val="FFFFFF"/>
                </a:solidFill>
              </a14:hiddenFill>
            </a:ext>
          </a:extLst>
        </p:spPr>
      </p:pic>
      <p:sp>
        <p:nvSpPr>
          <p:cNvPr id="146" name="Shape 146"/>
          <p:cNvSpPr txBox="1">
            <a:spLocks noGrp="1"/>
          </p:cNvSpPr>
          <p:nvPr>
            <p:ph idx="1"/>
            <p:custDataLst>
              <p:tags r:id="rId2"/>
            </p:custDataLst>
          </p:nvPr>
        </p:nvSpPr>
        <p:spPr>
          <a:xfrm>
            <a:off x="1055440" y="1629314"/>
            <a:ext cx="6480720" cy="2513468"/>
          </a:xfrm>
          <a:prstGeom prst="rect">
            <a:avLst/>
          </a:prstGeom>
          <a:noFill/>
          <a:ln>
            <a:noFill/>
          </a:ln>
        </p:spPr>
        <p:txBody>
          <a:bodyPr vert="horz" wrap="square" lIns="91425" tIns="45700" rIns="91425" bIns="45700" rtlCol="0" anchor="t" anchorCtr="0">
            <a:spAutoFit/>
          </a:bodyPr>
          <a:lstStyle/>
          <a:p>
            <a:pPr marL="317500" indent="-317500">
              <a:spcBef>
                <a:spcPts val="400"/>
              </a:spcBef>
              <a:buClr>
                <a:schemeClr val="dk1"/>
              </a:buClr>
              <a:buSzPct val="58333"/>
              <a:buFont typeface="Courier New"/>
              <a:buChar char="o"/>
            </a:pPr>
            <a:r>
              <a:rPr lang="fr-CA" sz="2400" dirty="0">
                <a:solidFill>
                  <a:srgbClr val="000000"/>
                </a:solidFill>
                <a:latin typeface="Calibri" panose="020F0502020204030204" pitchFamily="34" charset="0"/>
              </a:rPr>
              <a:t>Conversion d’énergie solaire en énergie électrique</a:t>
            </a:r>
          </a:p>
          <a:p>
            <a:pPr marL="317500" indent="-317500">
              <a:spcBef>
                <a:spcPts val="400"/>
              </a:spcBef>
              <a:buClr>
                <a:schemeClr val="dk1"/>
              </a:buClr>
              <a:buSzPct val="58333"/>
              <a:buFont typeface="Courier New"/>
              <a:buChar char="o"/>
            </a:pPr>
            <a:r>
              <a:rPr lang="fr-CA" sz="2400" dirty="0">
                <a:latin typeface="Calibri" panose="020F0502020204030204" pitchFamily="34" charset="0"/>
              </a:rPr>
              <a:t>Conversion de la lumière de bureau ou domestique</a:t>
            </a:r>
          </a:p>
          <a:p>
            <a:pPr marL="914400" lvl="1" indent="-317500">
              <a:spcBef>
                <a:spcPts val="400"/>
              </a:spcBef>
              <a:buClr>
                <a:schemeClr val="dk1"/>
              </a:buClr>
              <a:buSzPct val="58333"/>
              <a:buFont typeface="Courier New"/>
              <a:buChar char="o"/>
            </a:pPr>
            <a:r>
              <a:rPr lang="fr-CA" sz="2000" dirty="0">
                <a:latin typeface="Calibri" panose="020F0502020204030204" pitchFamily="34" charset="0"/>
              </a:rPr>
              <a:t>Calculatrices</a:t>
            </a:r>
          </a:p>
          <a:p>
            <a:pPr marL="914400" lvl="1" indent="-317500">
              <a:spcBef>
                <a:spcPts val="400"/>
              </a:spcBef>
              <a:buClr>
                <a:schemeClr val="dk1"/>
              </a:buClr>
              <a:buSzPct val="58333"/>
              <a:buFont typeface="Courier New"/>
              <a:buChar char="o"/>
            </a:pPr>
            <a:r>
              <a:rPr lang="fr-CA" sz="2000" dirty="0">
                <a:latin typeface="Calibri" panose="020F0502020204030204" pitchFamily="34" charset="0"/>
              </a:rPr>
              <a:t>électronique portable</a:t>
            </a:r>
          </a:p>
          <a:p>
            <a:pPr marL="317500" indent="-317500">
              <a:spcBef>
                <a:spcPts val="400"/>
              </a:spcBef>
              <a:buClr>
                <a:schemeClr val="dk1"/>
              </a:buClr>
              <a:buSzPct val="58333"/>
              <a:buFont typeface="Courier New"/>
              <a:buChar char="o"/>
            </a:pPr>
            <a:r>
              <a:rPr lang="fr-CA" sz="2400" dirty="0">
                <a:latin typeface="Calibri" panose="020F0502020204030204" pitchFamily="34" charset="0"/>
              </a:rPr>
              <a:t>Alimentation de capteurs </a:t>
            </a:r>
          </a:p>
        </p:txBody>
      </p:sp>
      <p:sp>
        <p:nvSpPr>
          <p:cNvPr id="5" name="Shape 137"/>
          <p:cNvSpPr txBox="1">
            <a:spLocks noGrp="1"/>
          </p:cNvSpPr>
          <p:nvPr>
            <p:ph type="title"/>
            <p:custDataLst>
              <p:tags r:id="rId3"/>
            </p:custDataLst>
          </p:nvPr>
        </p:nvSpPr>
        <p:spPr>
          <a:xfrm>
            <a:off x="1055440" y="457200"/>
            <a:ext cx="9155361" cy="701690"/>
          </a:xfrm>
          <a:prstGeom prst="rect">
            <a:avLst/>
          </a:prstGeom>
          <a:noFill/>
          <a:ln>
            <a:noFill/>
          </a:ln>
        </p:spPr>
        <p:txBody>
          <a:bodyPr vert="horz" wrap="square" lIns="91425" tIns="45700" rIns="91425" bIns="45700" rtlCol="0" anchor="t" anchorCtr="0">
            <a:spAutoFit/>
          </a:bodyPr>
          <a:lstStyle/>
          <a:p>
            <a:pPr>
              <a:spcBef>
                <a:spcPts val="0"/>
              </a:spcBef>
              <a:buClr>
                <a:srgbClr val="000066"/>
              </a:buClr>
              <a:buSzPct val="25000"/>
            </a:pPr>
            <a:r>
              <a:rPr lang="fr-CA" dirty="0">
                <a:solidFill>
                  <a:srgbClr val="0070C0"/>
                </a:solidFill>
              </a:rPr>
              <a:t>Usage du glanage photoélectrique</a:t>
            </a:r>
          </a:p>
        </p:txBody>
      </p:sp>
      <p:pic>
        <p:nvPicPr>
          <p:cNvPr id="4100" name="Picture 4" descr=" "/>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5303912" y="4221088"/>
            <a:ext cx="1759932" cy="175993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optique-nature.com/images/chargeur-solaire-ecologie-brunton-solaris52.jpg"/>
          <p:cNvPicPr>
            <a:picLocks noChangeAspect="1" noChangeArrowheads="1"/>
          </p:cNvPicPr>
          <p:nvPr>
            <p:custDataLst>
              <p:tags r:id="rId5"/>
            </p:custDataLst>
          </p:nvPr>
        </p:nvPicPr>
        <p:blipFill rotWithShape="1">
          <a:blip r:embed="rId10">
            <a:extLst>
              <a:ext uri="{28A0092B-C50C-407E-A947-70E740481C1C}">
                <a14:useLocalDpi xmlns:a14="http://schemas.microsoft.com/office/drawing/2010/main" val="0"/>
              </a:ext>
            </a:extLst>
          </a:blip>
          <a:srcRect t="13662" b="15077"/>
          <a:stretch/>
        </p:blipFill>
        <p:spPr bwMode="auto">
          <a:xfrm>
            <a:off x="2469452" y="4453801"/>
            <a:ext cx="1843603" cy="131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585889"/>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custDataLst>
              <p:tags r:id="rId1"/>
            </p:custDataLst>
          </p:nvPr>
        </p:nvSpPr>
        <p:spPr>
          <a:xfrm>
            <a:off x="1055440" y="457200"/>
            <a:ext cx="9155360" cy="794033"/>
          </a:xfrm>
          <a:prstGeom prst="rect">
            <a:avLst/>
          </a:prstGeom>
        </p:spPr>
        <p:txBody>
          <a:bodyPr vert="horz" wrap="square" lIns="91425" tIns="91425" rIns="91425" bIns="91425" rtlCol="0" anchor="t" anchorCtr="0">
            <a:spAutoFit/>
          </a:bodyPr>
          <a:lstStyle/>
          <a:p>
            <a:pPr lvl="0" rtl="0">
              <a:buNone/>
            </a:pPr>
            <a:r>
              <a:rPr lang="fr-CA" dirty="0">
                <a:solidFill>
                  <a:srgbClr val="0070C0"/>
                </a:solidFill>
                <a:ea typeface="Arial Unicode MS" panose="020B0604020202020204" pitchFamily="34" charset="-128"/>
                <a:cs typeface="Calibri" panose="020F0502020204030204" pitchFamily="34" charset="0"/>
              </a:rPr>
              <a:t>Gestion de l’alimentation</a:t>
            </a:r>
          </a:p>
        </p:txBody>
      </p:sp>
      <p:sp>
        <p:nvSpPr>
          <p:cNvPr id="159" name="Shape 159"/>
          <p:cNvSpPr/>
          <p:nvPr>
            <p:custDataLst>
              <p:tags r:id="rId2"/>
            </p:custDataLst>
          </p:nvPr>
        </p:nvSpPr>
        <p:spPr>
          <a:xfrm>
            <a:off x="2144270" y="2327689"/>
            <a:ext cx="7928629" cy="4161149"/>
          </a:xfrm>
          <a:prstGeom prst="rect">
            <a:avLst/>
          </a:prstGeom>
          <a:blipFill>
            <a:blip r:embed="rId7"/>
            <a:stretch>
              <a:fillRect/>
            </a:stretch>
          </a:blipFill>
          <a:ln>
            <a:noFill/>
          </a:ln>
        </p:spPr>
        <p:txBody>
          <a:bodyPr/>
          <a:lstStyle/>
          <a:p>
            <a:endParaRPr lang="fr-CA"/>
          </a:p>
        </p:txBody>
      </p:sp>
      <p:sp>
        <p:nvSpPr>
          <p:cNvPr id="160" name="Shape 160"/>
          <p:cNvSpPr/>
          <p:nvPr>
            <p:custDataLst>
              <p:tags r:id="rId3"/>
            </p:custDataLst>
          </p:nvPr>
        </p:nvSpPr>
        <p:spPr>
          <a:xfrm>
            <a:off x="4058190" y="2213201"/>
            <a:ext cx="3752400" cy="829311"/>
          </a:xfrm>
          <a:prstGeom prst="roundRect">
            <a:avLst>
              <a:gd name="adj" fmla="val 16667"/>
            </a:avLst>
          </a:prstGeom>
          <a:solidFill>
            <a:srgbClr val="0070C0">
              <a:alpha val="20000"/>
            </a:srgbClr>
          </a:solidFill>
          <a:ln w="15875" cap="flat">
            <a:solidFill>
              <a:srgbClr val="C00000"/>
            </a:solidFill>
            <a:prstDash val="solid"/>
            <a:round/>
            <a:headEnd type="none" w="med" len="med"/>
            <a:tailEnd type="none" w="med" len="med"/>
          </a:ln>
        </p:spPr>
        <p:txBody>
          <a:bodyPr lIns="91425" tIns="252000" rIns="91425" bIns="216000" anchor="ctr" anchorCtr="0">
            <a:spAutoFit/>
          </a:bodyPr>
          <a:lstStyle/>
          <a:p>
            <a:endParaRPr lang="fr-CA" dirty="0">
              <a:latin typeface="Calibri" panose="020F0502020204030204" pitchFamily="34" charset="0"/>
            </a:endParaRPr>
          </a:p>
        </p:txBody>
      </p:sp>
      <p:sp>
        <p:nvSpPr>
          <p:cNvPr id="5" name="Shape 146"/>
          <p:cNvSpPr txBox="1">
            <a:spLocks noGrp="1"/>
          </p:cNvSpPr>
          <p:nvPr>
            <p:ph idx="1"/>
            <p:custDataLst>
              <p:tags r:id="rId4"/>
            </p:custDataLst>
          </p:nvPr>
        </p:nvSpPr>
        <p:spPr>
          <a:xfrm>
            <a:off x="1055440" y="1490730"/>
            <a:ext cx="9793088" cy="480091"/>
          </a:xfrm>
          <a:prstGeom prst="rect">
            <a:avLst/>
          </a:prstGeom>
          <a:noFill/>
          <a:ln>
            <a:noFill/>
          </a:ln>
        </p:spPr>
        <p:txBody>
          <a:bodyPr vert="horz" wrap="square" lIns="91425" tIns="45700" rIns="91425" bIns="45700" rtlCol="0" anchor="t" anchorCtr="0">
            <a:spAutoFit/>
          </a:bodyPr>
          <a:lstStyle/>
          <a:p>
            <a:pPr marL="514350" indent="-317500">
              <a:spcBef>
                <a:spcPts val="400"/>
              </a:spcBef>
              <a:buClr>
                <a:schemeClr val="dk1"/>
              </a:buClr>
              <a:buSzPct val="58333"/>
              <a:buFont typeface="Courier New"/>
              <a:buChar char="o"/>
            </a:pPr>
            <a:r>
              <a:rPr lang="fr-CA" dirty="0">
                <a:solidFill>
                  <a:srgbClr val="000000"/>
                </a:solidFill>
                <a:latin typeface="Calibri" panose="020F0502020204030204" pitchFamily="34" charset="0"/>
              </a:rPr>
              <a:t>Assurée par des régulateurs et des accumulateurs d’énergie </a:t>
            </a:r>
            <a:endParaRPr lang="fr-CA" dirty="0">
              <a:latin typeface="Calibri" panose="020F0502020204030204" pitchFamily="34" charset="0"/>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p:nvPr>
            <p:custDataLst>
              <p:tags r:id="rId1"/>
            </p:custDataLst>
          </p:nvPr>
        </p:nvSpPr>
        <p:spPr>
          <a:xfrm>
            <a:off x="1752601" y="990601"/>
            <a:ext cx="8591699" cy="369948"/>
          </a:xfrm>
          <a:prstGeom prst="rect">
            <a:avLst/>
          </a:prstGeom>
          <a:noFill/>
          <a:ln>
            <a:noFill/>
          </a:ln>
        </p:spPr>
        <p:txBody>
          <a:bodyPr lIns="92075" tIns="46025" rIns="92075" bIns="46025" anchor="t" anchorCtr="0">
            <a:spAutoFit/>
          </a:bodyPr>
          <a:lstStyle/>
          <a:p>
            <a:endParaRPr lang="fr-CA" dirty="0">
              <a:latin typeface="Calibri" panose="020F0502020204030204" pitchFamily="34" charset="0"/>
            </a:endParaRPr>
          </a:p>
        </p:txBody>
      </p:sp>
      <p:sp>
        <p:nvSpPr>
          <p:cNvPr id="166" name="Shape 166"/>
          <p:cNvSpPr txBox="1">
            <a:spLocks noGrp="1"/>
          </p:cNvSpPr>
          <p:nvPr>
            <p:ph type="title"/>
            <p:custDataLst>
              <p:tags r:id="rId2"/>
            </p:custDataLst>
          </p:nvPr>
        </p:nvSpPr>
        <p:spPr>
          <a:xfrm>
            <a:off x="1052963" y="543937"/>
            <a:ext cx="9402297" cy="701690"/>
          </a:xfrm>
          <a:prstGeom prst="rect">
            <a:avLst/>
          </a:prstGeom>
          <a:noFill/>
          <a:ln>
            <a:noFill/>
          </a:ln>
        </p:spPr>
        <p:txBody>
          <a:bodyPr vert="horz" wrap="square" lIns="91425" tIns="45700" rIns="91425" bIns="45700" rtlCol="0" anchor="t" anchorCtr="0">
            <a:spAutoFit/>
          </a:bodyPr>
          <a:lstStyle/>
          <a:p>
            <a:pPr>
              <a:spcBef>
                <a:spcPts val="0"/>
              </a:spcBef>
              <a:buClr>
                <a:srgbClr val="000066"/>
              </a:buClr>
              <a:buSzPct val="25000"/>
            </a:pPr>
            <a:r>
              <a:rPr lang="fr-CA" dirty="0">
                <a:solidFill>
                  <a:srgbClr val="0070C0"/>
                </a:solidFill>
                <a:ea typeface="Arial Unicode MS" panose="020B0604020202020204" pitchFamily="34" charset="-128"/>
                <a:cs typeface="Calibri" panose="020F0502020204030204" pitchFamily="34" charset="0"/>
              </a:rPr>
              <a:t>Circuits de gestion de l’énergie glanée</a:t>
            </a:r>
          </a:p>
        </p:txBody>
      </p:sp>
      <p:sp>
        <p:nvSpPr>
          <p:cNvPr id="167" name="Shape 167"/>
          <p:cNvSpPr txBox="1">
            <a:spLocks noGrp="1"/>
          </p:cNvSpPr>
          <p:nvPr>
            <p:ph idx="1"/>
            <p:custDataLst>
              <p:tags r:id="rId3"/>
            </p:custDataLst>
          </p:nvPr>
        </p:nvSpPr>
        <p:spPr>
          <a:xfrm>
            <a:off x="1055440" y="1832394"/>
            <a:ext cx="9096109" cy="2932044"/>
          </a:xfrm>
          <a:prstGeom prst="rect">
            <a:avLst/>
          </a:prstGeom>
          <a:noFill/>
          <a:ln>
            <a:noFill/>
          </a:ln>
        </p:spPr>
        <p:txBody>
          <a:bodyPr vert="horz" wrap="square" lIns="91425" tIns="45700" rIns="91425" bIns="45700" rtlCol="0" anchor="t" anchorCtr="0">
            <a:spAutoFit/>
          </a:bodyPr>
          <a:lstStyle/>
          <a:p>
            <a:pPr marL="457200" indent="-317500">
              <a:buClr>
                <a:schemeClr val="dk1"/>
              </a:buClr>
              <a:buSzPct val="97222"/>
              <a:buFont typeface="Arial"/>
              <a:buChar char="•"/>
            </a:pPr>
            <a:r>
              <a:rPr lang="fr-CA" dirty="0">
                <a:solidFill>
                  <a:srgbClr val="000000"/>
                </a:solidFill>
              </a:rPr>
              <a:t>Survoltent/rectifient la tension générée</a:t>
            </a:r>
          </a:p>
          <a:p>
            <a:pPr marL="457200" indent="-317500">
              <a:buClr>
                <a:schemeClr val="dk1"/>
              </a:buClr>
              <a:buSzPct val="97222"/>
              <a:buFont typeface="Arial"/>
              <a:buChar char="•"/>
            </a:pPr>
            <a:r>
              <a:rPr lang="fr-CA" dirty="0">
                <a:solidFill>
                  <a:srgbClr val="000000"/>
                </a:solidFill>
              </a:rPr>
              <a:t>Emmagasinent l’énergie</a:t>
            </a:r>
          </a:p>
          <a:p>
            <a:pPr marL="457200" indent="-317500">
              <a:buClr>
                <a:schemeClr val="dk1"/>
              </a:buClr>
              <a:buSzPct val="97222"/>
              <a:buFont typeface="Arial"/>
              <a:buChar char="•"/>
            </a:pPr>
            <a:r>
              <a:rPr lang="fr-CA" dirty="0">
                <a:solidFill>
                  <a:srgbClr val="000000"/>
                </a:solidFill>
              </a:rPr>
              <a:t>Alimentent le MCU/Radio/etc.</a:t>
            </a:r>
          </a:p>
          <a:p>
            <a:pPr marL="457200" indent="-317500">
              <a:buClr>
                <a:schemeClr val="dk1"/>
              </a:buClr>
              <a:buSzPct val="97222"/>
              <a:buFont typeface="Arial"/>
              <a:buChar char="•"/>
            </a:pPr>
            <a:r>
              <a:rPr lang="fr-CA" dirty="0">
                <a:solidFill>
                  <a:srgbClr val="000000"/>
                </a:solidFill>
              </a:rPr>
              <a:t>Avertissent le MCU de la disponibilité de l’énergie</a:t>
            </a:r>
          </a:p>
          <a:p>
            <a:pPr marL="457200" indent="-317500">
              <a:buClr>
                <a:schemeClr val="dk1"/>
              </a:buClr>
              <a:buSzPct val="97222"/>
              <a:buFont typeface="Arial"/>
              <a:buChar char="•"/>
            </a:pPr>
            <a:r>
              <a:rPr lang="fr-CA" dirty="0">
                <a:solidFill>
                  <a:srgbClr val="000000"/>
                </a:solidFill>
              </a:rPr>
              <a:t>Plusieurs systèmes sur puce disponibles de compagnies comme TI, Maxim Integrated et </a:t>
            </a:r>
            <a:r>
              <a:rPr lang="fr-CA" dirty="0" err="1">
                <a:solidFill>
                  <a:srgbClr val="000000"/>
                </a:solidFill>
              </a:rPr>
              <a:t>Linear</a:t>
            </a:r>
            <a:r>
              <a:rPr lang="fr-CA" dirty="0">
                <a:solidFill>
                  <a:srgbClr val="000000"/>
                </a:solidFill>
              </a:rPr>
              <a:t> </a:t>
            </a:r>
            <a:r>
              <a:rPr lang="fr-CA" dirty="0" err="1">
                <a:solidFill>
                  <a:srgbClr val="000000"/>
                </a:solidFill>
              </a:rPr>
              <a:t>Technology</a:t>
            </a:r>
            <a:endParaRPr lang="fr-CA" dirty="0">
              <a:solidFill>
                <a:srgbClr val="000000"/>
              </a:solidFil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8F154634-7338-2DC9-90FF-D72E3A839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400" b="17799"/>
          <a:stretch>
            <a:fillRect/>
          </a:stretch>
        </p:blipFill>
        <p:spPr bwMode="auto">
          <a:xfrm>
            <a:off x="2768600" y="2060576"/>
            <a:ext cx="665480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3">
            <a:extLst>
              <a:ext uri="{FF2B5EF4-FFF2-40B4-BE49-F238E27FC236}">
                <a16:creationId xmlns:a16="http://schemas.microsoft.com/office/drawing/2014/main" id="{C8FB4A89-DBA6-F765-C1DF-E897695DCE01}"/>
              </a:ext>
            </a:extLst>
          </p:cNvPr>
          <p:cNvSpPr>
            <a:spLocks noChangeArrowheads="1"/>
          </p:cNvSpPr>
          <p:nvPr/>
        </p:nvSpPr>
        <p:spPr bwMode="auto">
          <a:xfrm>
            <a:off x="5740401" y="2446338"/>
            <a:ext cx="792163"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CA" altLang="fr-FR" sz="1800">
              <a:latin typeface="Arial" panose="020B0604020202020204" pitchFamily="34" charset="0"/>
            </a:endParaRPr>
          </a:p>
        </p:txBody>
      </p:sp>
      <p:sp>
        <p:nvSpPr>
          <p:cNvPr id="5124" name="Rectangle 4">
            <a:extLst>
              <a:ext uri="{FF2B5EF4-FFF2-40B4-BE49-F238E27FC236}">
                <a16:creationId xmlns:a16="http://schemas.microsoft.com/office/drawing/2014/main" id="{D3D8499B-70E7-FE07-55AE-7E03A17A054A}"/>
              </a:ext>
            </a:extLst>
          </p:cNvPr>
          <p:cNvSpPr>
            <a:spLocks noChangeArrowheads="1"/>
          </p:cNvSpPr>
          <p:nvPr/>
        </p:nvSpPr>
        <p:spPr bwMode="auto">
          <a:xfrm>
            <a:off x="1055440" y="836613"/>
            <a:ext cx="1008112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fr-CA" altLang="fr-FR" sz="4000" dirty="0">
                <a:solidFill>
                  <a:srgbClr val="0070C0"/>
                </a:solidFill>
                <a:latin typeface="+mj-lt"/>
                <a:ea typeface="+mj-ea"/>
                <a:cs typeface="+mj-cs"/>
              </a:rPr>
              <a:t>Un régulateur est généralement requis</a:t>
            </a:r>
          </a:p>
        </p:txBody>
      </p:sp>
      <p:sp>
        <p:nvSpPr>
          <p:cNvPr id="2" name="Rectangle 1">
            <a:extLst>
              <a:ext uri="{FF2B5EF4-FFF2-40B4-BE49-F238E27FC236}">
                <a16:creationId xmlns:a16="http://schemas.microsoft.com/office/drawing/2014/main" id="{1918BD7D-6990-E304-44DC-D05105DB6D41}"/>
              </a:ext>
            </a:extLst>
          </p:cNvPr>
          <p:cNvSpPr/>
          <p:nvPr/>
        </p:nvSpPr>
        <p:spPr>
          <a:xfrm>
            <a:off x="4151314" y="3213100"/>
            <a:ext cx="3889375" cy="15113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7" name="Text Box 5">
            <a:extLst>
              <a:ext uri="{FF2B5EF4-FFF2-40B4-BE49-F238E27FC236}">
                <a16:creationId xmlns:a16="http://schemas.microsoft.com/office/drawing/2014/main" id="{CBFC69D9-4EC6-AC68-C97C-8A5D2607060C}"/>
              </a:ext>
            </a:extLst>
          </p:cNvPr>
          <p:cNvSpPr txBox="1">
            <a:spLocks noChangeArrowheads="1"/>
          </p:cNvSpPr>
          <p:nvPr/>
        </p:nvSpPr>
        <p:spPr bwMode="auto">
          <a:xfrm>
            <a:off x="1055440" y="5041900"/>
            <a:ext cx="10081120" cy="89449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4764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20725" indent="-2635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60363" indent="-360363" defTabSz="896938" eaLnBrk="1" hangingPunct="1">
              <a:spcBef>
                <a:spcPts val="600"/>
              </a:spcBef>
              <a:buFontTx/>
              <a:buChar char="•"/>
              <a:defRPr/>
            </a:pPr>
            <a:r>
              <a:rPr lang="fr-CA" altLang="fr-FR" sz="2600" dirty="0">
                <a:latin typeface="+mn-lt"/>
              </a:rPr>
              <a:t>Le régulateur contrôle le fonctionnement du convertisseur selon une tension de référence et l’entrée ou la sortie de l’alimentation   </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p:nvPr>
            <p:custDataLst>
              <p:tags r:id="rId1"/>
            </p:custDataLst>
          </p:nvPr>
        </p:nvSpPr>
        <p:spPr>
          <a:xfrm>
            <a:off x="1752601" y="990601"/>
            <a:ext cx="8591699" cy="369948"/>
          </a:xfrm>
          <a:prstGeom prst="rect">
            <a:avLst/>
          </a:prstGeom>
          <a:noFill/>
          <a:ln>
            <a:noFill/>
          </a:ln>
        </p:spPr>
        <p:txBody>
          <a:bodyPr lIns="92075" tIns="46025" rIns="92075" bIns="46025" anchor="t" anchorCtr="0">
            <a:spAutoFit/>
          </a:bodyPr>
          <a:lstStyle/>
          <a:p>
            <a:endParaRPr lang="fr-CA" dirty="0">
              <a:latin typeface="Calibri" panose="020F0502020204030204" pitchFamily="34" charset="0"/>
            </a:endParaRPr>
          </a:p>
        </p:txBody>
      </p:sp>
      <p:sp>
        <p:nvSpPr>
          <p:cNvPr id="173" name="Shape 173"/>
          <p:cNvSpPr txBox="1">
            <a:spLocks noGrp="1"/>
          </p:cNvSpPr>
          <p:nvPr>
            <p:ph type="title"/>
            <p:custDataLst>
              <p:tags r:id="rId2"/>
            </p:custDataLst>
          </p:nvPr>
        </p:nvSpPr>
        <p:spPr>
          <a:xfrm>
            <a:off x="1055440" y="457200"/>
            <a:ext cx="9155360" cy="701690"/>
          </a:xfrm>
          <a:prstGeom prst="rect">
            <a:avLst/>
          </a:prstGeom>
          <a:noFill/>
          <a:ln>
            <a:noFill/>
          </a:ln>
        </p:spPr>
        <p:txBody>
          <a:bodyPr vert="horz" wrap="square" lIns="91425" tIns="45700" rIns="91425" bIns="45700" rtlCol="0" anchor="t" anchorCtr="0">
            <a:spAutoFit/>
          </a:bodyPr>
          <a:lstStyle/>
          <a:p>
            <a:pPr>
              <a:spcBef>
                <a:spcPts val="0"/>
              </a:spcBef>
              <a:buClr>
                <a:srgbClr val="000066"/>
              </a:buClr>
              <a:buSzPct val="25000"/>
            </a:pPr>
            <a:r>
              <a:rPr lang="fr-CA" dirty="0">
                <a:solidFill>
                  <a:srgbClr val="0070C0"/>
                </a:solidFill>
                <a:ea typeface="Arial Unicode MS" panose="020B0604020202020204" pitchFamily="34" charset="-128"/>
                <a:cs typeface="Calibri" panose="020F0502020204030204" pitchFamily="34" charset="0"/>
              </a:rPr>
              <a:t>Choix d’un circuit de gestion</a:t>
            </a:r>
          </a:p>
        </p:txBody>
      </p:sp>
      <p:sp>
        <p:nvSpPr>
          <p:cNvPr id="174" name="Shape 174"/>
          <p:cNvSpPr txBox="1">
            <a:spLocks noGrp="1"/>
          </p:cNvSpPr>
          <p:nvPr>
            <p:ph idx="1"/>
            <p:custDataLst>
              <p:tags r:id="rId3"/>
            </p:custDataLst>
          </p:nvPr>
        </p:nvSpPr>
        <p:spPr>
          <a:xfrm>
            <a:off x="1055440" y="1622919"/>
            <a:ext cx="9155361" cy="2859204"/>
          </a:xfrm>
          <a:prstGeom prst="rect">
            <a:avLst/>
          </a:prstGeom>
          <a:noFill/>
          <a:ln>
            <a:noFill/>
          </a:ln>
        </p:spPr>
        <p:txBody>
          <a:bodyPr vert="horz" wrap="square" lIns="91425" tIns="45700" rIns="91425" bIns="45700" rtlCol="0" anchor="t" anchorCtr="0">
            <a:spAutoFit/>
          </a:bodyPr>
          <a:lstStyle/>
          <a:p>
            <a:pPr marL="457200" indent="-317500">
              <a:buClr>
                <a:schemeClr val="dk1"/>
              </a:buClr>
              <a:buSzPct val="97222"/>
              <a:buFont typeface="Arial"/>
              <a:buChar char="•"/>
            </a:pPr>
            <a:r>
              <a:rPr lang="fr-CA" dirty="0">
                <a:solidFill>
                  <a:srgbClr val="000000"/>
                </a:solidFill>
              </a:rPr>
              <a:t>Plusieurs facteurs à considérer :</a:t>
            </a:r>
          </a:p>
          <a:p>
            <a:pPr marL="914400" lvl="1" indent="-317500">
              <a:buClr>
                <a:schemeClr val="dk1"/>
              </a:buClr>
              <a:buSzPct val="97222"/>
              <a:buFont typeface="Arial"/>
              <a:buChar char="•"/>
            </a:pPr>
            <a:r>
              <a:rPr lang="fr-CA" dirty="0">
                <a:solidFill>
                  <a:srgbClr val="000000"/>
                </a:solidFill>
              </a:rPr>
              <a:t>Tension de démarrage minimale</a:t>
            </a:r>
          </a:p>
          <a:p>
            <a:pPr marL="914400" lvl="1" indent="-317500">
              <a:buClr>
                <a:schemeClr val="dk1"/>
              </a:buClr>
              <a:buSzPct val="97222"/>
              <a:buFont typeface="Arial"/>
              <a:buChar char="•"/>
            </a:pPr>
            <a:r>
              <a:rPr lang="fr-CA" dirty="0">
                <a:solidFill>
                  <a:srgbClr val="000000"/>
                </a:solidFill>
              </a:rPr>
              <a:t>Courant de repos</a:t>
            </a:r>
          </a:p>
          <a:p>
            <a:pPr marL="914400" lvl="1" indent="-317500">
              <a:buClr>
                <a:schemeClr val="dk1"/>
              </a:buClr>
              <a:buSzPct val="97222"/>
              <a:buFont typeface="Arial"/>
              <a:buChar char="•"/>
            </a:pPr>
            <a:r>
              <a:rPr lang="fr-CA" dirty="0">
                <a:solidFill>
                  <a:srgbClr val="000000"/>
                </a:solidFill>
              </a:rPr>
              <a:t>Tension de charge minimale</a:t>
            </a:r>
          </a:p>
          <a:p>
            <a:pPr marL="914400" lvl="1" indent="-317500">
              <a:buClr>
                <a:schemeClr val="dk1"/>
              </a:buClr>
              <a:buSzPct val="97222"/>
              <a:buFont typeface="Arial"/>
              <a:buChar char="•"/>
            </a:pPr>
            <a:r>
              <a:rPr lang="fr-CA" dirty="0">
                <a:solidFill>
                  <a:srgbClr val="000000"/>
                </a:solidFill>
              </a:rPr>
              <a:t>Dispositifs d’emmagasinage (</a:t>
            </a:r>
            <a:r>
              <a:rPr lang="fr-CA" dirty="0" err="1">
                <a:solidFill>
                  <a:srgbClr val="000000"/>
                </a:solidFill>
              </a:rPr>
              <a:t>battrie</a:t>
            </a:r>
            <a:r>
              <a:rPr lang="fr-CA" dirty="0">
                <a:solidFill>
                  <a:srgbClr val="000000"/>
                </a:solidFill>
              </a:rPr>
              <a:t>/condensateur)</a:t>
            </a:r>
          </a:p>
          <a:p>
            <a:pPr marL="914400" lvl="1" indent="-317500">
              <a:buClr>
                <a:schemeClr val="dk1"/>
              </a:buClr>
              <a:buSzPct val="97222"/>
              <a:buFont typeface="Arial"/>
              <a:buChar char="•"/>
            </a:pPr>
            <a:r>
              <a:rPr lang="fr-CA" dirty="0">
                <a:solidFill>
                  <a:srgbClr val="000000"/>
                </a:solidFill>
              </a:rPr>
              <a:t>Sources d’énergie prises en charge</a:t>
            </a:r>
          </a:p>
          <a:p>
            <a:pPr marL="914400" lvl="1" indent="-317500">
              <a:buClr>
                <a:schemeClr val="dk1"/>
              </a:buClr>
              <a:buSzPct val="97222"/>
              <a:buFont typeface="Arial"/>
              <a:buChar char="•"/>
            </a:pPr>
            <a:r>
              <a:rPr lang="fr-CA" dirty="0">
                <a:solidFill>
                  <a:srgbClr val="000000"/>
                </a:solidFill>
              </a:rPr>
              <a:t>Tension(s) et puissance de sortie</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p:nvPr>
            <p:custDataLst>
              <p:tags r:id="rId1"/>
            </p:custDataLst>
          </p:nvPr>
        </p:nvSpPr>
        <p:spPr>
          <a:xfrm>
            <a:off x="1752601" y="990601"/>
            <a:ext cx="8591699" cy="369948"/>
          </a:xfrm>
          <a:prstGeom prst="rect">
            <a:avLst/>
          </a:prstGeom>
          <a:noFill/>
          <a:ln>
            <a:noFill/>
          </a:ln>
        </p:spPr>
        <p:txBody>
          <a:bodyPr lIns="92075" tIns="46025" rIns="92075" bIns="46025" anchor="t" anchorCtr="0">
            <a:spAutoFit/>
          </a:bodyPr>
          <a:lstStyle/>
          <a:p>
            <a:endParaRPr lang="fr-CA" dirty="0">
              <a:latin typeface="Calibri" panose="020F0502020204030204" pitchFamily="34" charset="0"/>
            </a:endParaRPr>
          </a:p>
        </p:txBody>
      </p:sp>
      <p:sp>
        <p:nvSpPr>
          <p:cNvPr id="180" name="Shape 180"/>
          <p:cNvSpPr txBox="1">
            <a:spLocks noGrp="1"/>
          </p:cNvSpPr>
          <p:nvPr>
            <p:ph type="title"/>
            <p:custDataLst>
              <p:tags r:id="rId2"/>
            </p:custDataLst>
          </p:nvPr>
        </p:nvSpPr>
        <p:spPr>
          <a:xfrm>
            <a:off x="1055440" y="457200"/>
            <a:ext cx="9155360" cy="646290"/>
          </a:xfrm>
          <a:prstGeom prst="rect">
            <a:avLst/>
          </a:prstGeom>
          <a:noFill/>
          <a:ln>
            <a:noFill/>
          </a:ln>
        </p:spPr>
        <p:txBody>
          <a:bodyPr vert="horz" wrap="square" lIns="91425" tIns="45700" rIns="91425" bIns="45700" rtlCol="0" anchor="t" anchorCtr="0">
            <a:spAutoFit/>
          </a:bodyPr>
          <a:lstStyle/>
          <a:p>
            <a:pPr>
              <a:spcBef>
                <a:spcPts val="0"/>
              </a:spcBef>
              <a:buClr>
                <a:srgbClr val="000066"/>
              </a:buClr>
              <a:buSzPct val="25000"/>
            </a:pPr>
            <a:r>
              <a:rPr lang="fr-CA" sz="4000" dirty="0">
                <a:solidFill>
                  <a:srgbClr val="0070C0"/>
                </a:solidFill>
                <a:ea typeface="Arial Unicode MS" panose="020B0604020202020204" pitchFamily="34" charset="-128"/>
                <a:cs typeface="Calibri" panose="020F0502020204030204" pitchFamily="34" charset="0"/>
              </a:rPr>
              <a:t>Ex. : Texas Instruments BQ25504</a:t>
            </a:r>
          </a:p>
        </p:txBody>
      </p:sp>
      <p:sp>
        <p:nvSpPr>
          <p:cNvPr id="181" name="Shape 181"/>
          <p:cNvSpPr txBox="1">
            <a:spLocks noGrp="1"/>
          </p:cNvSpPr>
          <p:nvPr>
            <p:ph idx="1"/>
            <p:custDataLst>
              <p:tags r:id="rId3"/>
            </p:custDataLst>
          </p:nvPr>
        </p:nvSpPr>
        <p:spPr>
          <a:xfrm>
            <a:off x="1055440" y="1628930"/>
            <a:ext cx="6714165" cy="2599646"/>
          </a:xfrm>
          <a:prstGeom prst="rect">
            <a:avLst/>
          </a:prstGeom>
          <a:noFill/>
          <a:ln>
            <a:noFill/>
          </a:ln>
        </p:spPr>
        <p:txBody>
          <a:bodyPr vert="horz" wrap="square" lIns="91425" tIns="45700" rIns="91425" bIns="45700" rtlCol="0" anchor="t" anchorCtr="0">
            <a:spAutoFit/>
          </a:bodyPr>
          <a:lstStyle/>
          <a:p>
            <a:pPr marL="457200" indent="-317500">
              <a:buClr>
                <a:schemeClr val="dk1"/>
              </a:buClr>
              <a:buSzPct val="97222"/>
              <a:buFont typeface="Arial"/>
              <a:buChar char="•"/>
            </a:pPr>
            <a:r>
              <a:rPr lang="fr-CA" sz="2400" dirty="0">
                <a:solidFill>
                  <a:srgbClr val="000000"/>
                </a:solidFill>
              </a:rPr>
              <a:t>Tension de démarrage : ~330mV</a:t>
            </a:r>
          </a:p>
          <a:p>
            <a:pPr marL="457200" indent="-317500">
              <a:buClr>
                <a:schemeClr val="dk1"/>
              </a:buClr>
              <a:buSzPct val="97222"/>
              <a:buFont typeface="Arial"/>
              <a:buChar char="•"/>
            </a:pPr>
            <a:r>
              <a:rPr lang="fr-CA" sz="2400" dirty="0">
                <a:solidFill>
                  <a:srgbClr val="000000"/>
                </a:solidFill>
              </a:rPr>
              <a:t>Tension de charge : 80 mV</a:t>
            </a:r>
          </a:p>
          <a:p>
            <a:pPr marL="457200" indent="-317500">
              <a:buClr>
                <a:schemeClr val="dk1"/>
              </a:buClr>
              <a:buSzPct val="97222"/>
              <a:buFont typeface="Arial"/>
              <a:buChar char="•"/>
            </a:pPr>
            <a:r>
              <a:rPr lang="fr-CA" sz="2400" dirty="0">
                <a:solidFill>
                  <a:srgbClr val="000000"/>
                </a:solidFill>
              </a:rPr>
              <a:t>Courant de repos typique : &lt;330nA </a:t>
            </a:r>
          </a:p>
          <a:p>
            <a:pPr marL="457200" indent="-317500">
              <a:buClr>
                <a:schemeClr val="dk1"/>
              </a:buClr>
              <a:buSzPct val="97222"/>
              <a:buFont typeface="Arial"/>
              <a:buChar char="•"/>
            </a:pPr>
            <a:r>
              <a:rPr lang="fr-CA" sz="2400" dirty="0"/>
              <a:t>Tension de sortie : 2.5V - 5.25V</a:t>
            </a:r>
          </a:p>
          <a:p>
            <a:pPr marL="457200" indent="-317500">
              <a:buClr>
                <a:schemeClr val="dk1"/>
              </a:buClr>
              <a:buSzPct val="97222"/>
              <a:buFont typeface="Arial"/>
              <a:buChar char="•"/>
            </a:pPr>
            <a:r>
              <a:rPr lang="fr-CA" sz="2400" dirty="0"/>
              <a:t>Emmagasinage: pile, condensateur, </a:t>
            </a:r>
            <a:r>
              <a:rPr lang="fr-CA" sz="2400" dirty="0" err="1"/>
              <a:t>supercondensateur</a:t>
            </a:r>
            <a:endParaRPr lang="fr-CA" sz="2400" dirty="0"/>
          </a:p>
        </p:txBody>
      </p:sp>
      <p:sp>
        <p:nvSpPr>
          <p:cNvPr id="182" name="Shape 182"/>
          <p:cNvSpPr/>
          <p:nvPr>
            <p:custDataLst>
              <p:tags r:id="rId4"/>
            </p:custDataLst>
          </p:nvPr>
        </p:nvSpPr>
        <p:spPr>
          <a:xfrm>
            <a:off x="9064133" y="990601"/>
            <a:ext cx="1160239" cy="539920"/>
          </a:xfrm>
          <a:prstGeom prst="rect">
            <a:avLst/>
          </a:prstGeom>
          <a:blipFill>
            <a:blip r:embed="rId7"/>
            <a:stretch>
              <a:fillRect/>
            </a:stretch>
          </a:blipFill>
          <a:ln>
            <a:noFill/>
          </a:ln>
        </p:spPr>
        <p:txBody>
          <a:bodyPr/>
          <a:lstStyle/>
          <a:p>
            <a:endParaRPr lang="fr-CA"/>
          </a:p>
        </p:txBody>
      </p:sp>
      <p:pic>
        <p:nvPicPr>
          <p:cNvPr id="2" name="Image 1"/>
          <p:cNvPicPr>
            <a:picLocks noChangeAspect="1"/>
          </p:cNvPicPr>
          <p:nvPr/>
        </p:nvPicPr>
        <p:blipFill>
          <a:blip r:embed="rId8"/>
          <a:stretch>
            <a:fillRect/>
          </a:stretch>
        </p:blipFill>
        <p:spPr>
          <a:xfrm>
            <a:off x="8074495" y="2269222"/>
            <a:ext cx="1905607" cy="985706"/>
          </a:xfrm>
          <a:prstGeom prst="rect">
            <a:avLst/>
          </a:prstGeom>
        </p:spPr>
      </p:pic>
      <p:pic>
        <p:nvPicPr>
          <p:cNvPr id="3" name="Image 2"/>
          <p:cNvPicPr>
            <a:picLocks noChangeAspect="1"/>
          </p:cNvPicPr>
          <p:nvPr/>
        </p:nvPicPr>
        <p:blipFill>
          <a:blip r:embed="rId9"/>
          <a:stretch>
            <a:fillRect/>
          </a:stretch>
        </p:blipFill>
        <p:spPr>
          <a:xfrm>
            <a:off x="7135396" y="3800213"/>
            <a:ext cx="3313922" cy="2403314"/>
          </a:xfrm>
          <a:prstGeom prst="rect">
            <a:avLst/>
          </a:prstGeom>
        </p:spPr>
      </p:pic>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25"/>
          <p:cNvPicPr>
            <a:picLocks noChangeAspect="1"/>
          </p:cNvPicPr>
          <p:nvPr>
            <p:custDataLst>
              <p:tags r:id="rId1"/>
            </p:custDataLst>
          </p:nvPr>
        </p:nvPicPr>
        <p:blipFill>
          <a:blip r:embed="rId6"/>
          <a:stretch>
            <a:fillRect/>
          </a:stretch>
        </p:blipFill>
        <p:spPr>
          <a:xfrm>
            <a:off x="8316629" y="2211630"/>
            <a:ext cx="2036176" cy="2000679"/>
          </a:xfrm>
          <a:prstGeom prst="rect">
            <a:avLst/>
          </a:prstGeom>
        </p:spPr>
      </p:pic>
      <p:sp>
        <p:nvSpPr>
          <p:cNvPr id="2" name="Rectangle 1"/>
          <p:cNvSpPr/>
          <p:nvPr>
            <p:custDataLst>
              <p:tags r:id="rId2"/>
            </p:custDataLst>
          </p:nvPr>
        </p:nvSpPr>
        <p:spPr>
          <a:xfrm>
            <a:off x="1127448" y="516029"/>
            <a:ext cx="9054587" cy="1138773"/>
          </a:xfrm>
          <a:prstGeom prst="rect">
            <a:avLst/>
          </a:prstGeom>
          <a:noFill/>
          <a:ln>
            <a:noFill/>
          </a:ln>
        </p:spPr>
        <p:txBody>
          <a:bodyPr vert="horz" wrap="square" lIns="91425" tIns="45700" rIns="91425" bIns="45700" rtlCol="0" anchor="t" anchorCtr="0">
            <a:spAutoFit/>
          </a:bodyPr>
          <a:lstStyle/>
          <a:p>
            <a:pPr eaLnBrk="1" hangingPunct="1">
              <a:lnSpc>
                <a:spcPct val="90000"/>
              </a:lnSpc>
              <a:spcBef>
                <a:spcPts val="0"/>
              </a:spcBef>
              <a:buClr>
                <a:srgbClr val="000066"/>
              </a:buClr>
              <a:buSzPct val="25000"/>
            </a:pPr>
            <a:r>
              <a:rPr lang="fr-CA" sz="4400" dirty="0">
                <a:solidFill>
                  <a:srgbClr val="0070C0"/>
                </a:solidFill>
                <a:latin typeface="+mj-lt"/>
                <a:ea typeface="+mj-ea"/>
                <a:cs typeface="+mj-cs"/>
              </a:rPr>
              <a:t>Ex. : </a:t>
            </a:r>
            <a:r>
              <a:rPr lang="fr-CA" sz="4400" dirty="0" err="1">
                <a:solidFill>
                  <a:srgbClr val="0070C0"/>
                </a:solidFill>
                <a:latin typeface="+mj-lt"/>
                <a:ea typeface="+mj-ea"/>
                <a:cs typeface="+mj-cs"/>
              </a:rPr>
              <a:t>Linear</a:t>
            </a:r>
            <a:r>
              <a:rPr lang="fr-CA" sz="4400" dirty="0">
                <a:solidFill>
                  <a:srgbClr val="0070C0"/>
                </a:solidFill>
                <a:latin typeface="+mj-lt"/>
                <a:ea typeface="+mj-ea"/>
                <a:cs typeface="+mj-cs"/>
              </a:rPr>
              <a:t> LTC3108</a:t>
            </a:r>
          </a:p>
          <a:p>
            <a:pPr eaLnBrk="1" hangingPunct="1">
              <a:lnSpc>
                <a:spcPct val="90000"/>
              </a:lnSpc>
              <a:spcBef>
                <a:spcPts val="0"/>
              </a:spcBef>
              <a:buClr>
                <a:srgbClr val="000066"/>
              </a:buClr>
              <a:buSzPct val="25000"/>
            </a:pPr>
            <a:endParaRPr lang="fr-CA" sz="4400" dirty="0">
              <a:solidFill>
                <a:srgbClr val="0070C0"/>
              </a:solidFill>
              <a:latin typeface="+mj-lt"/>
              <a:ea typeface="+mj-ea"/>
              <a:cs typeface="+mj-cs"/>
            </a:endParaRPr>
          </a:p>
        </p:txBody>
      </p:sp>
      <p:sp>
        <p:nvSpPr>
          <p:cNvPr id="9" name="Shape 181"/>
          <p:cNvSpPr txBox="1">
            <a:spLocks/>
          </p:cNvSpPr>
          <p:nvPr>
            <p:custDataLst>
              <p:tags r:id="rId3"/>
            </p:custDataLst>
          </p:nvPr>
        </p:nvSpPr>
        <p:spPr bwMode="auto">
          <a:xfrm>
            <a:off x="1487488" y="2211630"/>
            <a:ext cx="6075806" cy="223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00" rIns="91425" bIns="45700" numCol="1" anchor="t" anchorCtr="0" compatLnSpc="1">
            <a:prstTxWarp prst="textNoShape">
              <a:avLst/>
            </a:prstTxWarp>
            <a:spAutoFit/>
          </a:bodyPr>
          <a:lstStyle>
            <a:lvl1pPr marL="342900" indent="-342900" algn="l" rtl="0" eaLnBrk="1" fontAlgn="base" hangingPunct="1">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Clr>
                <a:schemeClr val="bg2"/>
              </a:buClr>
              <a:buFont typeface="Wingdings" panose="05000000000000000000" pitchFamily="2" charset="2"/>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17500">
              <a:buClr>
                <a:schemeClr val="dk1"/>
              </a:buClr>
              <a:buSzPct val="97222"/>
              <a:buFont typeface="Arial"/>
              <a:buChar char="•"/>
            </a:pPr>
            <a:r>
              <a:rPr lang="fr-CA" sz="2400" dirty="0">
                <a:solidFill>
                  <a:srgbClr val="000000"/>
                </a:solidFill>
              </a:rPr>
              <a:t>Tension de démarrage : 20mV</a:t>
            </a:r>
          </a:p>
          <a:p>
            <a:pPr marL="457200" indent="-317500">
              <a:buClr>
                <a:schemeClr val="dk1"/>
              </a:buClr>
              <a:buSzPct val="97222"/>
              <a:buFont typeface="Arial"/>
              <a:buChar char="•"/>
            </a:pPr>
            <a:r>
              <a:rPr lang="fr-CA" sz="2400" dirty="0">
                <a:solidFill>
                  <a:srgbClr val="000000"/>
                </a:solidFill>
              </a:rPr>
              <a:t>Tension de charge : 20-500 mV</a:t>
            </a:r>
          </a:p>
          <a:p>
            <a:pPr marL="457200" indent="-317500">
              <a:buClr>
                <a:schemeClr val="dk1"/>
              </a:buClr>
              <a:buSzPct val="97222"/>
              <a:buFont typeface="Arial"/>
              <a:buChar char="•"/>
            </a:pPr>
            <a:r>
              <a:rPr lang="fr-CA" sz="2400" dirty="0">
                <a:solidFill>
                  <a:srgbClr val="000000"/>
                </a:solidFill>
              </a:rPr>
              <a:t>Courant de repos : 200 </a:t>
            </a:r>
            <a:r>
              <a:rPr lang="fr-CA" sz="2400" dirty="0" err="1">
                <a:solidFill>
                  <a:srgbClr val="000000"/>
                </a:solidFill>
              </a:rPr>
              <a:t>nA</a:t>
            </a:r>
            <a:endParaRPr lang="fr-CA" sz="2400" dirty="0">
              <a:solidFill>
                <a:srgbClr val="000000"/>
              </a:solidFill>
            </a:endParaRPr>
          </a:p>
          <a:p>
            <a:pPr marL="457200" indent="-317500">
              <a:buClr>
                <a:schemeClr val="dk1"/>
              </a:buClr>
              <a:buSzPct val="97222"/>
              <a:buFont typeface="Arial"/>
              <a:buChar char="•"/>
            </a:pPr>
            <a:r>
              <a:rPr lang="fr-CA" sz="2400" dirty="0"/>
              <a:t>Emmagasinage: condensateur</a:t>
            </a:r>
          </a:p>
          <a:p>
            <a:pPr marL="457200" indent="-317500">
              <a:buClr>
                <a:schemeClr val="dk1"/>
              </a:buClr>
              <a:buSzPct val="97222"/>
              <a:buFont typeface="Arial"/>
              <a:buChar char="•"/>
            </a:pPr>
            <a:r>
              <a:rPr lang="fr-CA" sz="2400" dirty="0"/>
              <a:t>Tension de sortie : </a:t>
            </a:r>
            <a:r>
              <a:rPr lang="en-US" sz="2400" dirty="0">
                <a:solidFill>
                  <a:srgbClr val="000000"/>
                </a:solidFill>
              </a:rPr>
              <a:t>2.35V, 3.3V, 4.1V or 5V</a:t>
            </a:r>
          </a:p>
        </p:txBody>
      </p:sp>
      <p:sp>
        <p:nvSpPr>
          <p:cNvPr id="11" name="Shape 189"/>
          <p:cNvSpPr/>
          <p:nvPr>
            <p:custDataLst>
              <p:tags r:id="rId4"/>
            </p:custDataLst>
          </p:nvPr>
        </p:nvSpPr>
        <p:spPr>
          <a:xfrm>
            <a:off x="8543565" y="1308048"/>
            <a:ext cx="1809240" cy="503654"/>
          </a:xfrm>
          <a:prstGeom prst="rect">
            <a:avLst/>
          </a:prstGeom>
          <a:blipFill>
            <a:blip r:embed="rId7"/>
            <a:srcRect/>
            <a:stretch>
              <a:fillRect l="-4545" t="-109429" r="-4954" b="-105445"/>
            </a:stretch>
          </a:blipFill>
          <a:ln>
            <a:noFill/>
          </a:ln>
        </p:spPr>
        <p:txBody>
          <a:bodyPr/>
          <a:lstStyle/>
          <a:p>
            <a:endParaRPr lang="fr-CA"/>
          </a:p>
        </p:txBody>
      </p:sp>
    </p:spTree>
    <p:extLst>
      <p:ext uri="{BB962C8B-B14F-4D97-AF65-F5344CB8AC3E}">
        <p14:creationId xmlns:p14="http://schemas.microsoft.com/office/powerpoint/2010/main" val="1505437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1055440" y="677041"/>
            <a:ext cx="10298360" cy="701731"/>
          </a:xfrm>
        </p:spPr>
        <p:txBody>
          <a:bodyPr wrap="square">
            <a:spAutoFit/>
          </a:bodyPr>
          <a:lstStyle/>
          <a:p>
            <a:pPr eaLnBrk="0" fontAlgn="base" hangingPunct="0">
              <a:spcAft>
                <a:spcPct val="0"/>
              </a:spcAft>
            </a:pPr>
            <a:r>
              <a:rPr lang="en-CA" altLang="fr-FR" dirty="0">
                <a:solidFill>
                  <a:srgbClr val="0070C0"/>
                </a:solidFill>
              </a:rPr>
              <a:t>LTC3108</a:t>
            </a:r>
            <a:endParaRPr lang="fr-CA" altLang="fr-FR" dirty="0">
              <a:solidFill>
                <a:srgbClr val="0070C0"/>
              </a:solidFill>
            </a:endParaRPr>
          </a:p>
        </p:txBody>
      </p:sp>
      <p:pic>
        <p:nvPicPr>
          <p:cNvPr id="35843" name="Imag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423988"/>
            <a:ext cx="5761038" cy="420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Imag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08925" y="1504951"/>
            <a:ext cx="2395538"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1703388" y="5516563"/>
            <a:ext cx="87122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Arial" panose="020B0604020202020204" pitchFamily="34" charset="0"/>
                <a:cs typeface="Arial" panose="020B0604020202020204" pitchFamily="34" charset="0"/>
              </a:defRPr>
            </a:lvl1pPr>
            <a:lvl2pPr marL="1028700" indent="-5715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400"/>
              </a:spcAft>
              <a:buFont typeface="Arial" panose="020B0604020202020204" pitchFamily="34" charset="0"/>
              <a:buChar char="•"/>
              <a:defRPr/>
            </a:pPr>
            <a:r>
              <a:rPr lang="en-CA" altLang="fr-FR" sz="2400" dirty="0" err="1">
                <a:latin typeface="Calibri" panose="020F0502020204030204" pitchFamily="34" charset="0"/>
              </a:rPr>
              <a:t>Démarre</a:t>
            </a:r>
            <a:r>
              <a:rPr lang="en-CA" altLang="fr-FR" sz="2400" dirty="0">
                <a:latin typeface="Calibri" panose="020F0502020204030204" pitchFamily="34" charset="0"/>
              </a:rPr>
              <a:t> à 20 mv pour </a:t>
            </a:r>
            <a:r>
              <a:rPr lang="en-CA" altLang="fr-FR" sz="2400" dirty="0" err="1">
                <a:latin typeface="Calibri" panose="020F0502020204030204" pitchFamily="34" charset="0"/>
              </a:rPr>
              <a:t>fournir</a:t>
            </a:r>
            <a:r>
              <a:rPr lang="en-CA" altLang="fr-FR" sz="2400" dirty="0">
                <a:latin typeface="Calibri" panose="020F0502020204030204" pitchFamily="34" charset="0"/>
              </a:rPr>
              <a:t> </a:t>
            </a:r>
            <a:r>
              <a:rPr lang="en-CA" altLang="fr-FR" sz="2400" dirty="0" err="1">
                <a:latin typeface="Calibri" panose="020F0502020204030204" pitchFamily="34" charset="0"/>
              </a:rPr>
              <a:t>jusqu’à</a:t>
            </a:r>
            <a:r>
              <a:rPr lang="en-CA" altLang="fr-FR" sz="2400" dirty="0">
                <a:latin typeface="Calibri" panose="020F0502020204030204" pitchFamily="34" charset="0"/>
              </a:rPr>
              <a:t> 5 v à 0.8 mA</a:t>
            </a:r>
          </a:p>
          <a:p>
            <a:pPr eaLnBrk="1" hangingPunct="1">
              <a:spcAft>
                <a:spcPts val="400"/>
              </a:spcAft>
              <a:buFont typeface="Arial" panose="020B0604020202020204" pitchFamily="34" charset="0"/>
              <a:buChar char="•"/>
              <a:defRPr/>
            </a:pPr>
            <a:r>
              <a:rPr lang="en-CA" altLang="fr-FR" sz="2400" dirty="0">
                <a:latin typeface="Calibri" panose="020F0502020204030204" pitchFamily="34" charset="0"/>
              </a:rPr>
              <a:t>Le LTC3105 </a:t>
            </a:r>
            <a:r>
              <a:rPr lang="en-CA" altLang="fr-FR" sz="2400" dirty="0" err="1">
                <a:latin typeface="Calibri" panose="020F0502020204030204" pitchFamily="34" charset="0"/>
              </a:rPr>
              <a:t>peut</a:t>
            </a:r>
            <a:r>
              <a:rPr lang="en-CA" altLang="fr-FR" sz="2400" dirty="0">
                <a:latin typeface="Calibri" panose="020F0502020204030204" pitchFamily="34" charset="0"/>
              </a:rPr>
              <a:t> </a:t>
            </a:r>
            <a:r>
              <a:rPr lang="en-CA" altLang="fr-FR" sz="2400" dirty="0" err="1">
                <a:latin typeface="Calibri" panose="020F0502020204030204" pitchFamily="34" charset="0"/>
              </a:rPr>
              <a:t>fournir</a:t>
            </a:r>
            <a:r>
              <a:rPr lang="en-CA" altLang="fr-FR" sz="2400" dirty="0">
                <a:latin typeface="Calibri" panose="020F0502020204030204" pitchFamily="34" charset="0"/>
              </a:rPr>
              <a:t> </a:t>
            </a:r>
            <a:r>
              <a:rPr lang="en-CA" altLang="fr-FR" sz="2400" dirty="0" err="1">
                <a:latin typeface="Calibri" panose="020F0502020204030204" pitchFamily="34" charset="0"/>
              </a:rPr>
              <a:t>jusqu’à</a:t>
            </a:r>
            <a:r>
              <a:rPr lang="en-CA" altLang="fr-FR" sz="2400" dirty="0">
                <a:latin typeface="Calibri" panose="020F0502020204030204" pitchFamily="34" charset="0"/>
              </a:rPr>
              <a:t> 2 mA</a:t>
            </a:r>
            <a:endParaRPr lang="fr-CA" altLang="fr-FR" sz="1765" dirty="0">
              <a:latin typeface="Calibri" panose="020F0502020204030204" pitchFamily="34" charset="0"/>
            </a:endParaRPr>
          </a:p>
        </p:txBody>
      </p:sp>
      <p:sp>
        <p:nvSpPr>
          <p:cNvPr id="6" name="Shape 189"/>
          <p:cNvSpPr/>
          <p:nvPr/>
        </p:nvSpPr>
        <p:spPr>
          <a:xfrm>
            <a:off x="8535059" y="738009"/>
            <a:ext cx="1809240" cy="503654"/>
          </a:xfrm>
          <a:prstGeom prst="rect">
            <a:avLst/>
          </a:prstGeom>
          <a:blipFill>
            <a:blip r:embed="rId4"/>
            <a:srcRect/>
            <a:stretch>
              <a:fillRect l="-4545" t="-109429" r="-4954" b="-105445"/>
            </a:stretch>
          </a:blipFill>
          <a:ln>
            <a:noFill/>
          </a:ln>
        </p:spPr>
        <p:txBody>
          <a:bodyPr/>
          <a:lstStyle/>
          <a:p>
            <a:endParaRPr lang="fr-CA"/>
          </a:p>
        </p:txBody>
      </p:sp>
      <p:pic>
        <p:nvPicPr>
          <p:cNvPr id="35849" name="Imag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45451" y="3716338"/>
            <a:ext cx="204787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9181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custDataLst>
              <p:tags r:id="rId1"/>
            </p:custDataLst>
          </p:nvPr>
        </p:nvSpPr>
        <p:spPr>
          <a:xfrm>
            <a:off x="5206117" y="4752502"/>
            <a:ext cx="785021" cy="181785"/>
          </a:xfrm>
          <a:prstGeom prst="rect">
            <a:avLst/>
          </a:prstGeom>
          <a:blipFill>
            <a:blip r:embed="rId33" cstate="print"/>
            <a:stretch>
              <a:fillRect/>
            </a:stretch>
          </a:blipFill>
        </p:spPr>
        <p:txBody>
          <a:bodyPr wrap="square" lIns="0" tIns="0" rIns="0" bIns="0" rtlCol="0"/>
          <a:lstStyle/>
          <a:p>
            <a:endParaRPr dirty="0">
              <a:latin typeface="Calibri" panose="020F0502020204030204" pitchFamily="34" charset="0"/>
            </a:endParaRPr>
          </a:p>
        </p:txBody>
      </p:sp>
      <p:sp>
        <p:nvSpPr>
          <p:cNvPr id="4" name="object 4"/>
          <p:cNvSpPr/>
          <p:nvPr>
            <p:custDataLst>
              <p:tags r:id="rId2"/>
            </p:custDataLst>
          </p:nvPr>
        </p:nvSpPr>
        <p:spPr>
          <a:xfrm>
            <a:off x="2615316" y="2287987"/>
            <a:ext cx="2418587" cy="1762886"/>
          </a:xfrm>
          <a:prstGeom prst="rect">
            <a:avLst/>
          </a:prstGeom>
          <a:blipFill>
            <a:blip r:embed="rId34" cstate="print"/>
            <a:stretch>
              <a:fillRect/>
            </a:stretch>
          </a:blipFill>
        </p:spPr>
        <p:txBody>
          <a:bodyPr wrap="square" lIns="0" tIns="0" rIns="0" bIns="0" rtlCol="0"/>
          <a:lstStyle/>
          <a:p>
            <a:endParaRPr dirty="0">
              <a:latin typeface="Calibri" panose="020F0502020204030204" pitchFamily="34" charset="0"/>
            </a:endParaRPr>
          </a:p>
        </p:txBody>
      </p:sp>
      <p:sp>
        <p:nvSpPr>
          <p:cNvPr id="5" name="object 5"/>
          <p:cNvSpPr/>
          <p:nvPr>
            <p:custDataLst>
              <p:tags r:id="rId3"/>
            </p:custDataLst>
          </p:nvPr>
        </p:nvSpPr>
        <p:spPr>
          <a:xfrm>
            <a:off x="2269369" y="2629618"/>
            <a:ext cx="422275" cy="186055"/>
          </a:xfrm>
          <a:custGeom>
            <a:avLst/>
            <a:gdLst/>
            <a:ahLst/>
            <a:cxnLst/>
            <a:rect l="l" t="t" r="r" b="b"/>
            <a:pathLst>
              <a:path w="422275" h="186055">
                <a:moveTo>
                  <a:pt x="367689" y="154793"/>
                </a:moveTo>
                <a:lnTo>
                  <a:pt x="333628" y="168275"/>
                </a:lnTo>
                <a:lnTo>
                  <a:pt x="331215" y="173735"/>
                </a:lnTo>
                <a:lnTo>
                  <a:pt x="333120" y="178689"/>
                </a:lnTo>
                <a:lnTo>
                  <a:pt x="335025" y="183515"/>
                </a:lnTo>
                <a:lnTo>
                  <a:pt x="340613" y="185927"/>
                </a:lnTo>
                <a:lnTo>
                  <a:pt x="405456" y="160274"/>
                </a:lnTo>
                <a:lnTo>
                  <a:pt x="401827" y="160274"/>
                </a:lnTo>
                <a:lnTo>
                  <a:pt x="394207" y="159003"/>
                </a:lnTo>
                <a:lnTo>
                  <a:pt x="367689" y="154793"/>
                </a:lnTo>
                <a:close/>
              </a:path>
              <a:path w="422275" h="186055">
                <a:moveTo>
                  <a:pt x="384834" y="148008"/>
                </a:moveTo>
                <a:lnTo>
                  <a:pt x="367689" y="154793"/>
                </a:lnTo>
                <a:lnTo>
                  <a:pt x="394207" y="159003"/>
                </a:lnTo>
                <a:lnTo>
                  <a:pt x="401827" y="160274"/>
                </a:lnTo>
                <a:lnTo>
                  <a:pt x="402081" y="160274"/>
                </a:lnTo>
                <a:lnTo>
                  <a:pt x="402382" y="158242"/>
                </a:lnTo>
                <a:lnTo>
                  <a:pt x="397509" y="158242"/>
                </a:lnTo>
                <a:lnTo>
                  <a:pt x="384834" y="148008"/>
                </a:lnTo>
                <a:close/>
              </a:path>
              <a:path w="422275" h="186055">
                <a:moveTo>
                  <a:pt x="353949" y="98551"/>
                </a:moveTo>
                <a:lnTo>
                  <a:pt x="347979" y="99186"/>
                </a:lnTo>
                <a:lnTo>
                  <a:pt x="344550" y="103250"/>
                </a:lnTo>
                <a:lnTo>
                  <a:pt x="341249" y="107315"/>
                </a:lnTo>
                <a:lnTo>
                  <a:pt x="342010" y="113410"/>
                </a:lnTo>
                <a:lnTo>
                  <a:pt x="369726" y="135809"/>
                </a:lnTo>
                <a:lnTo>
                  <a:pt x="388238" y="138683"/>
                </a:lnTo>
                <a:lnTo>
                  <a:pt x="397128" y="140207"/>
                </a:lnTo>
                <a:lnTo>
                  <a:pt x="404875" y="141350"/>
                </a:lnTo>
                <a:lnTo>
                  <a:pt x="402081" y="160274"/>
                </a:lnTo>
                <a:lnTo>
                  <a:pt x="405456" y="160274"/>
                </a:lnTo>
                <a:lnTo>
                  <a:pt x="422147" y="153670"/>
                </a:lnTo>
                <a:lnTo>
                  <a:pt x="353949" y="98551"/>
                </a:lnTo>
                <a:close/>
              </a:path>
              <a:path w="422275" h="186055">
                <a:moveTo>
                  <a:pt x="400050" y="141985"/>
                </a:moveTo>
                <a:lnTo>
                  <a:pt x="384834" y="148008"/>
                </a:lnTo>
                <a:lnTo>
                  <a:pt x="397509" y="158242"/>
                </a:lnTo>
                <a:lnTo>
                  <a:pt x="400050" y="141985"/>
                </a:lnTo>
                <a:close/>
              </a:path>
              <a:path w="422275" h="186055">
                <a:moveTo>
                  <a:pt x="404782" y="141985"/>
                </a:moveTo>
                <a:lnTo>
                  <a:pt x="400050" y="141985"/>
                </a:lnTo>
                <a:lnTo>
                  <a:pt x="397509" y="158242"/>
                </a:lnTo>
                <a:lnTo>
                  <a:pt x="402382" y="158242"/>
                </a:lnTo>
                <a:lnTo>
                  <a:pt x="404782" y="141985"/>
                </a:lnTo>
                <a:close/>
              </a:path>
              <a:path w="422275" h="186055">
                <a:moveTo>
                  <a:pt x="2158" y="0"/>
                </a:moveTo>
                <a:lnTo>
                  <a:pt x="762" y="11049"/>
                </a:lnTo>
                <a:lnTo>
                  <a:pt x="0" y="22732"/>
                </a:lnTo>
                <a:lnTo>
                  <a:pt x="253" y="29336"/>
                </a:lnTo>
                <a:lnTo>
                  <a:pt x="1269" y="35686"/>
                </a:lnTo>
                <a:lnTo>
                  <a:pt x="2920" y="42036"/>
                </a:lnTo>
                <a:lnTo>
                  <a:pt x="5460" y="48641"/>
                </a:lnTo>
                <a:lnTo>
                  <a:pt x="5587" y="49022"/>
                </a:lnTo>
                <a:lnTo>
                  <a:pt x="5841" y="49529"/>
                </a:lnTo>
                <a:lnTo>
                  <a:pt x="6095" y="49910"/>
                </a:lnTo>
                <a:lnTo>
                  <a:pt x="9143" y="55118"/>
                </a:lnTo>
                <a:lnTo>
                  <a:pt x="44576" y="84327"/>
                </a:lnTo>
                <a:lnTo>
                  <a:pt x="84074" y="99822"/>
                </a:lnTo>
                <a:lnTo>
                  <a:pt x="127126" y="110744"/>
                </a:lnTo>
                <a:lnTo>
                  <a:pt x="181228" y="122174"/>
                </a:lnTo>
                <a:lnTo>
                  <a:pt x="270890" y="138683"/>
                </a:lnTo>
                <a:lnTo>
                  <a:pt x="367689" y="154793"/>
                </a:lnTo>
                <a:lnTo>
                  <a:pt x="384834" y="148008"/>
                </a:lnTo>
                <a:lnTo>
                  <a:pt x="369726" y="135809"/>
                </a:lnTo>
                <a:lnTo>
                  <a:pt x="274193" y="119887"/>
                </a:lnTo>
                <a:lnTo>
                  <a:pt x="214249" y="109093"/>
                </a:lnTo>
                <a:lnTo>
                  <a:pt x="157225" y="97790"/>
                </a:lnTo>
                <a:lnTo>
                  <a:pt x="108584" y="86741"/>
                </a:lnTo>
                <a:lnTo>
                  <a:pt x="63626" y="72262"/>
                </a:lnTo>
                <a:lnTo>
                  <a:pt x="28956" y="49910"/>
                </a:lnTo>
                <a:lnTo>
                  <a:pt x="23204" y="41528"/>
                </a:lnTo>
                <a:lnTo>
                  <a:pt x="22478" y="40258"/>
                </a:lnTo>
                <a:lnTo>
                  <a:pt x="21335" y="37210"/>
                </a:lnTo>
                <a:lnTo>
                  <a:pt x="20065" y="32766"/>
                </a:lnTo>
                <a:lnTo>
                  <a:pt x="19303" y="28321"/>
                </a:lnTo>
                <a:lnTo>
                  <a:pt x="19050" y="24002"/>
                </a:lnTo>
                <a:lnTo>
                  <a:pt x="19684" y="13589"/>
                </a:lnTo>
                <a:lnTo>
                  <a:pt x="21081" y="2540"/>
                </a:lnTo>
                <a:lnTo>
                  <a:pt x="2158" y="0"/>
                </a:lnTo>
                <a:close/>
              </a:path>
              <a:path w="422275" h="186055">
                <a:moveTo>
                  <a:pt x="369726" y="135809"/>
                </a:moveTo>
                <a:lnTo>
                  <a:pt x="384834" y="148008"/>
                </a:lnTo>
                <a:lnTo>
                  <a:pt x="400050" y="141985"/>
                </a:lnTo>
                <a:lnTo>
                  <a:pt x="404782" y="141985"/>
                </a:lnTo>
                <a:lnTo>
                  <a:pt x="404875" y="141350"/>
                </a:lnTo>
                <a:lnTo>
                  <a:pt x="397128" y="140207"/>
                </a:lnTo>
                <a:lnTo>
                  <a:pt x="388238" y="138683"/>
                </a:lnTo>
                <a:lnTo>
                  <a:pt x="369726" y="135809"/>
                </a:lnTo>
                <a:close/>
              </a:path>
              <a:path w="422275" h="186055">
                <a:moveTo>
                  <a:pt x="22478" y="40258"/>
                </a:moveTo>
                <a:lnTo>
                  <a:pt x="23113" y="41528"/>
                </a:lnTo>
                <a:lnTo>
                  <a:pt x="22880" y="40960"/>
                </a:lnTo>
                <a:lnTo>
                  <a:pt x="22478" y="40258"/>
                </a:lnTo>
                <a:close/>
              </a:path>
              <a:path w="422275" h="186055">
                <a:moveTo>
                  <a:pt x="22880" y="40960"/>
                </a:moveTo>
                <a:lnTo>
                  <a:pt x="23113" y="41528"/>
                </a:lnTo>
                <a:lnTo>
                  <a:pt x="22880" y="40960"/>
                </a:lnTo>
                <a:close/>
              </a:path>
              <a:path w="422275" h="186055">
                <a:moveTo>
                  <a:pt x="22591" y="40258"/>
                </a:moveTo>
                <a:lnTo>
                  <a:pt x="22880" y="40960"/>
                </a:lnTo>
                <a:lnTo>
                  <a:pt x="22591" y="40258"/>
                </a:lnTo>
                <a:close/>
              </a:path>
            </a:pathLst>
          </a:custGeom>
          <a:solidFill>
            <a:srgbClr val="C00000"/>
          </a:solidFill>
        </p:spPr>
        <p:txBody>
          <a:bodyPr wrap="square" lIns="0" tIns="0" rIns="0" bIns="0" rtlCol="0"/>
          <a:lstStyle/>
          <a:p>
            <a:endParaRPr dirty="0">
              <a:latin typeface="Calibri" panose="020F0502020204030204" pitchFamily="34" charset="0"/>
            </a:endParaRPr>
          </a:p>
        </p:txBody>
      </p:sp>
      <p:sp>
        <p:nvSpPr>
          <p:cNvPr id="6" name="object 6"/>
          <p:cNvSpPr/>
          <p:nvPr>
            <p:custDataLst>
              <p:tags r:id="rId4"/>
            </p:custDataLst>
          </p:nvPr>
        </p:nvSpPr>
        <p:spPr>
          <a:xfrm>
            <a:off x="2161038" y="2899239"/>
            <a:ext cx="796925" cy="229235"/>
          </a:xfrm>
          <a:custGeom>
            <a:avLst/>
            <a:gdLst/>
            <a:ahLst/>
            <a:cxnLst/>
            <a:rect l="l" t="t" r="r" b="b"/>
            <a:pathLst>
              <a:path w="796925" h="229235">
                <a:moveTo>
                  <a:pt x="742195" y="32339"/>
                </a:moveTo>
                <a:lnTo>
                  <a:pt x="592835" y="48259"/>
                </a:lnTo>
                <a:lnTo>
                  <a:pt x="339597" y="78231"/>
                </a:lnTo>
                <a:lnTo>
                  <a:pt x="213740" y="95757"/>
                </a:lnTo>
                <a:lnTo>
                  <a:pt x="172719" y="102615"/>
                </a:lnTo>
                <a:lnTo>
                  <a:pt x="131952" y="110616"/>
                </a:lnTo>
                <a:lnTo>
                  <a:pt x="91566" y="121411"/>
                </a:lnTo>
                <a:lnTo>
                  <a:pt x="49402" y="137668"/>
                </a:lnTo>
                <a:lnTo>
                  <a:pt x="18160" y="158369"/>
                </a:lnTo>
                <a:lnTo>
                  <a:pt x="17780" y="158623"/>
                </a:lnTo>
                <a:lnTo>
                  <a:pt x="17399" y="159003"/>
                </a:lnTo>
                <a:lnTo>
                  <a:pt x="17144" y="159384"/>
                </a:lnTo>
                <a:lnTo>
                  <a:pt x="11302" y="165988"/>
                </a:lnTo>
                <a:lnTo>
                  <a:pt x="11049" y="166370"/>
                </a:lnTo>
                <a:lnTo>
                  <a:pt x="10668" y="166877"/>
                </a:lnTo>
                <a:lnTo>
                  <a:pt x="10413" y="167258"/>
                </a:lnTo>
                <a:lnTo>
                  <a:pt x="6222" y="173989"/>
                </a:lnTo>
                <a:lnTo>
                  <a:pt x="5968" y="174498"/>
                </a:lnTo>
                <a:lnTo>
                  <a:pt x="5714" y="174878"/>
                </a:lnTo>
                <a:lnTo>
                  <a:pt x="5460" y="175386"/>
                </a:lnTo>
                <a:lnTo>
                  <a:pt x="2793" y="182118"/>
                </a:lnTo>
                <a:lnTo>
                  <a:pt x="2539" y="182625"/>
                </a:lnTo>
                <a:lnTo>
                  <a:pt x="2202" y="184023"/>
                </a:lnTo>
                <a:lnTo>
                  <a:pt x="507" y="191770"/>
                </a:lnTo>
                <a:lnTo>
                  <a:pt x="0" y="199771"/>
                </a:lnTo>
                <a:lnTo>
                  <a:pt x="253" y="207645"/>
                </a:lnTo>
                <a:lnTo>
                  <a:pt x="1396" y="215010"/>
                </a:lnTo>
                <a:lnTo>
                  <a:pt x="4063" y="228853"/>
                </a:lnTo>
                <a:lnTo>
                  <a:pt x="22859" y="225044"/>
                </a:lnTo>
                <a:lnTo>
                  <a:pt x="20065" y="211327"/>
                </a:lnTo>
                <a:lnTo>
                  <a:pt x="19176" y="204977"/>
                </a:lnTo>
                <a:lnTo>
                  <a:pt x="18922" y="199008"/>
                </a:lnTo>
                <a:lnTo>
                  <a:pt x="19557" y="193294"/>
                </a:lnTo>
                <a:lnTo>
                  <a:pt x="20473" y="189356"/>
                </a:lnTo>
                <a:lnTo>
                  <a:pt x="20319" y="189356"/>
                </a:lnTo>
                <a:lnTo>
                  <a:pt x="20827" y="187832"/>
                </a:lnTo>
                <a:lnTo>
                  <a:pt x="22534" y="184023"/>
                </a:lnTo>
                <a:lnTo>
                  <a:pt x="22351" y="184023"/>
                </a:lnTo>
                <a:lnTo>
                  <a:pt x="23113" y="182625"/>
                </a:lnTo>
                <a:lnTo>
                  <a:pt x="25752" y="178561"/>
                </a:lnTo>
                <a:lnTo>
                  <a:pt x="26543" y="177291"/>
                </a:lnTo>
                <a:lnTo>
                  <a:pt x="26756" y="177291"/>
                </a:lnTo>
                <a:lnTo>
                  <a:pt x="30614" y="172847"/>
                </a:lnTo>
                <a:lnTo>
                  <a:pt x="30480" y="172847"/>
                </a:lnTo>
                <a:lnTo>
                  <a:pt x="31495" y="171830"/>
                </a:lnTo>
                <a:lnTo>
                  <a:pt x="31671" y="171830"/>
                </a:lnTo>
                <a:lnTo>
                  <a:pt x="38226" y="166243"/>
                </a:lnTo>
                <a:lnTo>
                  <a:pt x="79501" y="145541"/>
                </a:lnTo>
                <a:lnTo>
                  <a:pt x="118490" y="133603"/>
                </a:lnTo>
                <a:lnTo>
                  <a:pt x="158750" y="124586"/>
                </a:lnTo>
                <a:lnTo>
                  <a:pt x="263525" y="107696"/>
                </a:lnTo>
                <a:lnTo>
                  <a:pt x="369824" y="93472"/>
                </a:lnTo>
                <a:lnTo>
                  <a:pt x="669163" y="59181"/>
                </a:lnTo>
                <a:lnTo>
                  <a:pt x="743821" y="51330"/>
                </a:lnTo>
                <a:lnTo>
                  <a:pt x="759222" y="40099"/>
                </a:lnTo>
                <a:lnTo>
                  <a:pt x="742195" y="32339"/>
                </a:lnTo>
                <a:close/>
              </a:path>
              <a:path w="796925" h="229235">
                <a:moveTo>
                  <a:pt x="20827" y="187832"/>
                </a:moveTo>
                <a:lnTo>
                  <a:pt x="20319" y="189356"/>
                </a:lnTo>
                <a:lnTo>
                  <a:pt x="20669" y="188515"/>
                </a:lnTo>
                <a:lnTo>
                  <a:pt x="20827" y="187832"/>
                </a:lnTo>
                <a:close/>
              </a:path>
              <a:path w="796925" h="229235">
                <a:moveTo>
                  <a:pt x="20669" y="188515"/>
                </a:moveTo>
                <a:lnTo>
                  <a:pt x="20319" y="189356"/>
                </a:lnTo>
                <a:lnTo>
                  <a:pt x="20473" y="189356"/>
                </a:lnTo>
                <a:lnTo>
                  <a:pt x="20669" y="188515"/>
                </a:lnTo>
                <a:close/>
              </a:path>
              <a:path w="796925" h="229235">
                <a:moveTo>
                  <a:pt x="20952" y="187832"/>
                </a:moveTo>
                <a:lnTo>
                  <a:pt x="20669" y="188515"/>
                </a:lnTo>
                <a:lnTo>
                  <a:pt x="20952" y="187832"/>
                </a:lnTo>
                <a:close/>
              </a:path>
              <a:path w="796925" h="229235">
                <a:moveTo>
                  <a:pt x="23113" y="182625"/>
                </a:moveTo>
                <a:lnTo>
                  <a:pt x="22351" y="184023"/>
                </a:lnTo>
                <a:lnTo>
                  <a:pt x="22898" y="183145"/>
                </a:lnTo>
                <a:lnTo>
                  <a:pt x="23113" y="182625"/>
                </a:lnTo>
                <a:close/>
              </a:path>
              <a:path w="796925" h="229235">
                <a:moveTo>
                  <a:pt x="22898" y="183145"/>
                </a:moveTo>
                <a:lnTo>
                  <a:pt x="22351" y="184023"/>
                </a:lnTo>
                <a:lnTo>
                  <a:pt x="22534" y="184023"/>
                </a:lnTo>
                <a:lnTo>
                  <a:pt x="22898" y="183145"/>
                </a:lnTo>
                <a:close/>
              </a:path>
              <a:path w="796925" h="229235">
                <a:moveTo>
                  <a:pt x="23221" y="182625"/>
                </a:moveTo>
                <a:lnTo>
                  <a:pt x="22898" y="183145"/>
                </a:lnTo>
                <a:lnTo>
                  <a:pt x="23221" y="182625"/>
                </a:lnTo>
                <a:close/>
              </a:path>
              <a:path w="796925" h="229235">
                <a:moveTo>
                  <a:pt x="26543" y="177291"/>
                </a:moveTo>
                <a:lnTo>
                  <a:pt x="25653" y="178561"/>
                </a:lnTo>
                <a:lnTo>
                  <a:pt x="26001" y="178161"/>
                </a:lnTo>
                <a:lnTo>
                  <a:pt x="26543" y="177291"/>
                </a:lnTo>
                <a:close/>
              </a:path>
              <a:path w="796925" h="229235">
                <a:moveTo>
                  <a:pt x="26001" y="178161"/>
                </a:moveTo>
                <a:lnTo>
                  <a:pt x="25653" y="178561"/>
                </a:lnTo>
                <a:lnTo>
                  <a:pt x="26001" y="178161"/>
                </a:lnTo>
                <a:close/>
              </a:path>
              <a:path w="796925" h="229235">
                <a:moveTo>
                  <a:pt x="26756" y="177291"/>
                </a:moveTo>
                <a:lnTo>
                  <a:pt x="26543" y="177291"/>
                </a:lnTo>
                <a:lnTo>
                  <a:pt x="26001" y="178161"/>
                </a:lnTo>
                <a:lnTo>
                  <a:pt x="26756" y="177291"/>
                </a:lnTo>
                <a:close/>
              </a:path>
              <a:path w="796925" h="229235">
                <a:moveTo>
                  <a:pt x="31495" y="171830"/>
                </a:moveTo>
                <a:lnTo>
                  <a:pt x="30480" y="172847"/>
                </a:lnTo>
                <a:lnTo>
                  <a:pt x="30995" y="172407"/>
                </a:lnTo>
                <a:lnTo>
                  <a:pt x="31495" y="171830"/>
                </a:lnTo>
                <a:close/>
              </a:path>
              <a:path w="796925" h="229235">
                <a:moveTo>
                  <a:pt x="30995" y="172407"/>
                </a:moveTo>
                <a:lnTo>
                  <a:pt x="30480" y="172847"/>
                </a:lnTo>
                <a:lnTo>
                  <a:pt x="30614" y="172847"/>
                </a:lnTo>
                <a:lnTo>
                  <a:pt x="30995" y="172407"/>
                </a:lnTo>
                <a:close/>
              </a:path>
              <a:path w="796925" h="229235">
                <a:moveTo>
                  <a:pt x="31671" y="171830"/>
                </a:moveTo>
                <a:lnTo>
                  <a:pt x="31495" y="171830"/>
                </a:lnTo>
                <a:lnTo>
                  <a:pt x="30995" y="172407"/>
                </a:lnTo>
                <a:lnTo>
                  <a:pt x="31671" y="171830"/>
                </a:lnTo>
                <a:close/>
              </a:path>
              <a:path w="796925" h="229235">
                <a:moveTo>
                  <a:pt x="780335" y="28828"/>
                </a:moveTo>
                <a:lnTo>
                  <a:pt x="776985" y="28828"/>
                </a:lnTo>
                <a:lnTo>
                  <a:pt x="779018" y="47751"/>
                </a:lnTo>
                <a:lnTo>
                  <a:pt x="774445" y="48259"/>
                </a:lnTo>
                <a:lnTo>
                  <a:pt x="768603" y="48768"/>
                </a:lnTo>
                <a:lnTo>
                  <a:pt x="747394" y="50926"/>
                </a:lnTo>
                <a:lnTo>
                  <a:pt x="743821" y="51330"/>
                </a:lnTo>
                <a:lnTo>
                  <a:pt x="718946" y="69469"/>
                </a:lnTo>
                <a:lnTo>
                  <a:pt x="714628" y="72516"/>
                </a:lnTo>
                <a:lnTo>
                  <a:pt x="713739" y="78485"/>
                </a:lnTo>
                <a:lnTo>
                  <a:pt x="716788" y="82803"/>
                </a:lnTo>
                <a:lnTo>
                  <a:pt x="719963" y="86995"/>
                </a:lnTo>
                <a:lnTo>
                  <a:pt x="725805" y="88010"/>
                </a:lnTo>
                <a:lnTo>
                  <a:pt x="796797" y="36322"/>
                </a:lnTo>
                <a:lnTo>
                  <a:pt x="780335" y="28828"/>
                </a:lnTo>
                <a:close/>
              </a:path>
              <a:path w="796925" h="229235">
                <a:moveTo>
                  <a:pt x="759222" y="40099"/>
                </a:moveTo>
                <a:lnTo>
                  <a:pt x="743821" y="51330"/>
                </a:lnTo>
                <a:lnTo>
                  <a:pt x="747394" y="50926"/>
                </a:lnTo>
                <a:lnTo>
                  <a:pt x="768603" y="48768"/>
                </a:lnTo>
                <a:lnTo>
                  <a:pt x="774445" y="48259"/>
                </a:lnTo>
                <a:lnTo>
                  <a:pt x="779018" y="47751"/>
                </a:lnTo>
                <a:lnTo>
                  <a:pt x="778922" y="46862"/>
                </a:lnTo>
                <a:lnTo>
                  <a:pt x="774064" y="46862"/>
                </a:lnTo>
                <a:lnTo>
                  <a:pt x="759222" y="40099"/>
                </a:lnTo>
                <a:close/>
              </a:path>
              <a:path w="796925" h="229235">
                <a:moveTo>
                  <a:pt x="772413" y="30479"/>
                </a:moveTo>
                <a:lnTo>
                  <a:pt x="759222" y="40099"/>
                </a:lnTo>
                <a:lnTo>
                  <a:pt x="774064" y="46862"/>
                </a:lnTo>
                <a:lnTo>
                  <a:pt x="772413" y="30479"/>
                </a:lnTo>
                <a:close/>
              </a:path>
              <a:path w="796925" h="229235">
                <a:moveTo>
                  <a:pt x="777163" y="30479"/>
                </a:moveTo>
                <a:lnTo>
                  <a:pt x="772413" y="30479"/>
                </a:lnTo>
                <a:lnTo>
                  <a:pt x="774064" y="46862"/>
                </a:lnTo>
                <a:lnTo>
                  <a:pt x="778922" y="46862"/>
                </a:lnTo>
                <a:lnTo>
                  <a:pt x="777163" y="30479"/>
                </a:lnTo>
                <a:close/>
              </a:path>
              <a:path w="796925" h="229235">
                <a:moveTo>
                  <a:pt x="776985" y="28828"/>
                </a:moveTo>
                <a:lnTo>
                  <a:pt x="772668" y="29209"/>
                </a:lnTo>
                <a:lnTo>
                  <a:pt x="742195" y="32339"/>
                </a:lnTo>
                <a:lnTo>
                  <a:pt x="759222" y="40099"/>
                </a:lnTo>
                <a:lnTo>
                  <a:pt x="772413" y="30479"/>
                </a:lnTo>
                <a:lnTo>
                  <a:pt x="777163" y="30479"/>
                </a:lnTo>
                <a:lnTo>
                  <a:pt x="776985" y="28828"/>
                </a:lnTo>
                <a:close/>
              </a:path>
              <a:path w="796925" h="229235">
                <a:moveTo>
                  <a:pt x="717041" y="0"/>
                </a:moveTo>
                <a:lnTo>
                  <a:pt x="711326" y="2031"/>
                </a:lnTo>
                <a:lnTo>
                  <a:pt x="707008" y="11683"/>
                </a:lnTo>
                <a:lnTo>
                  <a:pt x="709040" y="17272"/>
                </a:lnTo>
                <a:lnTo>
                  <a:pt x="742195" y="32339"/>
                </a:lnTo>
                <a:lnTo>
                  <a:pt x="772668" y="29209"/>
                </a:lnTo>
                <a:lnTo>
                  <a:pt x="776985" y="28828"/>
                </a:lnTo>
                <a:lnTo>
                  <a:pt x="780335" y="28828"/>
                </a:lnTo>
                <a:lnTo>
                  <a:pt x="717041" y="0"/>
                </a:lnTo>
                <a:close/>
              </a:path>
            </a:pathLst>
          </a:custGeom>
          <a:solidFill>
            <a:srgbClr val="C00000"/>
          </a:solidFill>
        </p:spPr>
        <p:txBody>
          <a:bodyPr wrap="square" lIns="0" tIns="0" rIns="0" bIns="0" rtlCol="0"/>
          <a:lstStyle/>
          <a:p>
            <a:endParaRPr dirty="0">
              <a:latin typeface="Calibri" panose="020F0502020204030204" pitchFamily="34" charset="0"/>
            </a:endParaRPr>
          </a:p>
        </p:txBody>
      </p:sp>
      <p:sp>
        <p:nvSpPr>
          <p:cNvPr id="7" name="object 7"/>
          <p:cNvSpPr/>
          <p:nvPr>
            <p:custDataLst>
              <p:tags r:id="rId5"/>
            </p:custDataLst>
          </p:nvPr>
        </p:nvSpPr>
        <p:spPr>
          <a:xfrm>
            <a:off x="2091315" y="3173686"/>
            <a:ext cx="1209675" cy="601345"/>
          </a:xfrm>
          <a:custGeom>
            <a:avLst/>
            <a:gdLst/>
            <a:ahLst/>
            <a:cxnLst/>
            <a:rect l="l" t="t" r="r" b="b"/>
            <a:pathLst>
              <a:path w="1209675" h="601345">
                <a:moveTo>
                  <a:pt x="1154821" y="29885"/>
                </a:moveTo>
                <a:lnTo>
                  <a:pt x="1130681" y="34671"/>
                </a:lnTo>
                <a:lnTo>
                  <a:pt x="1105027" y="40004"/>
                </a:lnTo>
                <a:lnTo>
                  <a:pt x="1076325" y="45719"/>
                </a:lnTo>
                <a:lnTo>
                  <a:pt x="1061085" y="49022"/>
                </a:lnTo>
                <a:lnTo>
                  <a:pt x="1045082" y="52197"/>
                </a:lnTo>
                <a:lnTo>
                  <a:pt x="937513" y="74929"/>
                </a:lnTo>
                <a:lnTo>
                  <a:pt x="685038" y="131063"/>
                </a:lnTo>
                <a:lnTo>
                  <a:pt x="512063" y="172974"/>
                </a:lnTo>
                <a:lnTo>
                  <a:pt x="391794" y="204977"/>
                </a:lnTo>
                <a:lnTo>
                  <a:pt x="337312" y="220725"/>
                </a:lnTo>
                <a:lnTo>
                  <a:pt x="287655" y="236219"/>
                </a:lnTo>
                <a:lnTo>
                  <a:pt x="243712" y="251205"/>
                </a:lnTo>
                <a:lnTo>
                  <a:pt x="206375" y="265683"/>
                </a:lnTo>
                <a:lnTo>
                  <a:pt x="167005" y="284099"/>
                </a:lnTo>
                <a:lnTo>
                  <a:pt x="119125" y="312165"/>
                </a:lnTo>
                <a:lnTo>
                  <a:pt x="80772" y="341122"/>
                </a:lnTo>
                <a:lnTo>
                  <a:pt x="51181" y="370966"/>
                </a:lnTo>
                <a:lnTo>
                  <a:pt x="23494" y="411987"/>
                </a:lnTo>
                <a:lnTo>
                  <a:pt x="7619" y="454278"/>
                </a:lnTo>
                <a:lnTo>
                  <a:pt x="762" y="496569"/>
                </a:lnTo>
                <a:lnTo>
                  <a:pt x="0" y="517651"/>
                </a:lnTo>
                <a:lnTo>
                  <a:pt x="381" y="538606"/>
                </a:lnTo>
                <a:lnTo>
                  <a:pt x="1778" y="559688"/>
                </a:lnTo>
                <a:lnTo>
                  <a:pt x="3810" y="580516"/>
                </a:lnTo>
                <a:lnTo>
                  <a:pt x="6095" y="601217"/>
                </a:lnTo>
                <a:lnTo>
                  <a:pt x="25018" y="599185"/>
                </a:lnTo>
                <a:lnTo>
                  <a:pt x="22732" y="578357"/>
                </a:lnTo>
                <a:lnTo>
                  <a:pt x="20700" y="557910"/>
                </a:lnTo>
                <a:lnTo>
                  <a:pt x="19431" y="537336"/>
                </a:lnTo>
                <a:lnTo>
                  <a:pt x="18923" y="517271"/>
                </a:lnTo>
                <a:lnTo>
                  <a:pt x="19812" y="497331"/>
                </a:lnTo>
                <a:lnTo>
                  <a:pt x="26162" y="458088"/>
                </a:lnTo>
                <a:lnTo>
                  <a:pt x="40767" y="420242"/>
                </a:lnTo>
                <a:lnTo>
                  <a:pt x="66039" y="382904"/>
                </a:lnTo>
                <a:lnTo>
                  <a:pt x="93599" y="355218"/>
                </a:lnTo>
                <a:lnTo>
                  <a:pt x="129920" y="327786"/>
                </a:lnTo>
                <a:lnTo>
                  <a:pt x="176149" y="300862"/>
                </a:lnTo>
                <a:lnTo>
                  <a:pt x="213994" y="283209"/>
                </a:lnTo>
                <a:lnTo>
                  <a:pt x="250317" y="269112"/>
                </a:lnTo>
                <a:lnTo>
                  <a:pt x="309372" y="249300"/>
                </a:lnTo>
                <a:lnTo>
                  <a:pt x="360425" y="233806"/>
                </a:lnTo>
                <a:lnTo>
                  <a:pt x="397129" y="223265"/>
                </a:lnTo>
                <a:lnTo>
                  <a:pt x="475614" y="202056"/>
                </a:lnTo>
                <a:lnTo>
                  <a:pt x="602233" y="170306"/>
                </a:lnTo>
                <a:lnTo>
                  <a:pt x="776478" y="129666"/>
                </a:lnTo>
                <a:lnTo>
                  <a:pt x="1049020" y="70865"/>
                </a:lnTo>
                <a:lnTo>
                  <a:pt x="1064895" y="67690"/>
                </a:lnTo>
                <a:lnTo>
                  <a:pt x="1080262" y="64388"/>
                </a:lnTo>
                <a:lnTo>
                  <a:pt x="1108837" y="58547"/>
                </a:lnTo>
                <a:lnTo>
                  <a:pt x="1122045" y="56006"/>
                </a:lnTo>
                <a:lnTo>
                  <a:pt x="1134618" y="53339"/>
                </a:lnTo>
                <a:lnTo>
                  <a:pt x="1158139" y="48655"/>
                </a:lnTo>
                <a:lnTo>
                  <a:pt x="1172463" y="36016"/>
                </a:lnTo>
                <a:lnTo>
                  <a:pt x="1154821" y="29885"/>
                </a:lnTo>
                <a:close/>
              </a:path>
              <a:path w="1209675" h="601345">
                <a:moveTo>
                  <a:pt x="1193200" y="22986"/>
                </a:moveTo>
                <a:lnTo>
                  <a:pt x="1189355" y="22986"/>
                </a:lnTo>
                <a:lnTo>
                  <a:pt x="1192911" y="41655"/>
                </a:lnTo>
                <a:lnTo>
                  <a:pt x="1191133" y="42036"/>
                </a:lnTo>
                <a:lnTo>
                  <a:pt x="1158139" y="48655"/>
                </a:lnTo>
                <a:lnTo>
                  <a:pt x="1135126" y="68960"/>
                </a:lnTo>
                <a:lnTo>
                  <a:pt x="1131189" y="72389"/>
                </a:lnTo>
                <a:lnTo>
                  <a:pt x="1130808" y="78485"/>
                </a:lnTo>
                <a:lnTo>
                  <a:pt x="1134364" y="82423"/>
                </a:lnTo>
                <a:lnTo>
                  <a:pt x="1137793" y="86359"/>
                </a:lnTo>
                <a:lnTo>
                  <a:pt x="1143889" y="86740"/>
                </a:lnTo>
                <a:lnTo>
                  <a:pt x="1147826" y="83311"/>
                </a:lnTo>
                <a:lnTo>
                  <a:pt x="1209675" y="28701"/>
                </a:lnTo>
                <a:lnTo>
                  <a:pt x="1193200" y="22986"/>
                </a:lnTo>
                <a:close/>
              </a:path>
              <a:path w="1209675" h="601345">
                <a:moveTo>
                  <a:pt x="1172463" y="36016"/>
                </a:moveTo>
                <a:lnTo>
                  <a:pt x="1158139" y="48655"/>
                </a:lnTo>
                <a:lnTo>
                  <a:pt x="1191133" y="42036"/>
                </a:lnTo>
                <a:lnTo>
                  <a:pt x="1192911" y="41655"/>
                </a:lnTo>
                <a:lnTo>
                  <a:pt x="1192862" y="41401"/>
                </a:lnTo>
                <a:lnTo>
                  <a:pt x="1187958" y="41401"/>
                </a:lnTo>
                <a:lnTo>
                  <a:pt x="1172463" y="36016"/>
                </a:lnTo>
                <a:close/>
              </a:path>
              <a:path w="1209675" h="601345">
                <a:moveTo>
                  <a:pt x="1184783" y="25146"/>
                </a:moveTo>
                <a:lnTo>
                  <a:pt x="1172463" y="36016"/>
                </a:lnTo>
                <a:lnTo>
                  <a:pt x="1187958" y="41401"/>
                </a:lnTo>
                <a:lnTo>
                  <a:pt x="1184783" y="25146"/>
                </a:lnTo>
                <a:close/>
              </a:path>
              <a:path w="1209675" h="601345">
                <a:moveTo>
                  <a:pt x="1189766" y="25146"/>
                </a:moveTo>
                <a:lnTo>
                  <a:pt x="1184783" y="25146"/>
                </a:lnTo>
                <a:lnTo>
                  <a:pt x="1187958" y="41401"/>
                </a:lnTo>
                <a:lnTo>
                  <a:pt x="1192862" y="41401"/>
                </a:lnTo>
                <a:lnTo>
                  <a:pt x="1189766" y="25146"/>
                </a:lnTo>
                <a:close/>
              </a:path>
              <a:path w="1209675" h="601345">
                <a:moveTo>
                  <a:pt x="1189355" y="22986"/>
                </a:moveTo>
                <a:lnTo>
                  <a:pt x="1187323" y="23367"/>
                </a:lnTo>
                <a:lnTo>
                  <a:pt x="1154821" y="29885"/>
                </a:lnTo>
                <a:lnTo>
                  <a:pt x="1172463" y="36016"/>
                </a:lnTo>
                <a:lnTo>
                  <a:pt x="1184783" y="25146"/>
                </a:lnTo>
                <a:lnTo>
                  <a:pt x="1189766" y="25146"/>
                </a:lnTo>
                <a:lnTo>
                  <a:pt x="1189355" y="22986"/>
                </a:lnTo>
                <a:close/>
              </a:path>
              <a:path w="1209675" h="601345">
                <a:moveTo>
                  <a:pt x="1126744" y="0"/>
                </a:moveTo>
                <a:lnTo>
                  <a:pt x="1121283" y="2666"/>
                </a:lnTo>
                <a:lnTo>
                  <a:pt x="1119632" y="7619"/>
                </a:lnTo>
                <a:lnTo>
                  <a:pt x="1117854" y="12573"/>
                </a:lnTo>
                <a:lnTo>
                  <a:pt x="1120520" y="18033"/>
                </a:lnTo>
                <a:lnTo>
                  <a:pt x="1125474" y="19684"/>
                </a:lnTo>
                <a:lnTo>
                  <a:pt x="1154821" y="29885"/>
                </a:lnTo>
                <a:lnTo>
                  <a:pt x="1187323" y="23367"/>
                </a:lnTo>
                <a:lnTo>
                  <a:pt x="1189355" y="22986"/>
                </a:lnTo>
                <a:lnTo>
                  <a:pt x="1193200" y="22986"/>
                </a:lnTo>
                <a:lnTo>
                  <a:pt x="1131697" y="1650"/>
                </a:lnTo>
                <a:lnTo>
                  <a:pt x="1126744" y="0"/>
                </a:lnTo>
                <a:close/>
              </a:path>
            </a:pathLst>
          </a:custGeom>
          <a:solidFill>
            <a:srgbClr val="C00000"/>
          </a:solidFill>
        </p:spPr>
        <p:txBody>
          <a:bodyPr wrap="square" lIns="0" tIns="0" rIns="0" bIns="0" rtlCol="0"/>
          <a:lstStyle/>
          <a:p>
            <a:endParaRPr dirty="0">
              <a:latin typeface="Calibri" panose="020F0502020204030204" pitchFamily="34" charset="0"/>
            </a:endParaRPr>
          </a:p>
        </p:txBody>
      </p:sp>
      <p:sp>
        <p:nvSpPr>
          <p:cNvPr id="8" name="object 8"/>
          <p:cNvSpPr/>
          <p:nvPr>
            <p:custDataLst>
              <p:tags r:id="rId6"/>
            </p:custDataLst>
          </p:nvPr>
        </p:nvSpPr>
        <p:spPr>
          <a:xfrm>
            <a:off x="2313946" y="3753568"/>
            <a:ext cx="835025" cy="630555"/>
          </a:xfrm>
          <a:custGeom>
            <a:avLst/>
            <a:gdLst/>
            <a:ahLst/>
            <a:cxnLst/>
            <a:rect l="l" t="t" r="r" b="b"/>
            <a:pathLst>
              <a:path w="835025" h="630554">
                <a:moveTo>
                  <a:pt x="780650" y="26991"/>
                </a:moveTo>
                <a:lnTo>
                  <a:pt x="778891" y="27558"/>
                </a:lnTo>
                <a:lnTo>
                  <a:pt x="761238" y="33020"/>
                </a:lnTo>
                <a:lnTo>
                  <a:pt x="719963" y="46354"/>
                </a:lnTo>
                <a:lnTo>
                  <a:pt x="590550" y="89026"/>
                </a:lnTo>
                <a:lnTo>
                  <a:pt x="472186" y="130428"/>
                </a:lnTo>
                <a:lnTo>
                  <a:pt x="412114" y="152653"/>
                </a:lnTo>
                <a:lnTo>
                  <a:pt x="353187" y="175259"/>
                </a:lnTo>
                <a:lnTo>
                  <a:pt x="297052" y="198120"/>
                </a:lnTo>
                <a:lnTo>
                  <a:pt x="244982" y="220725"/>
                </a:lnTo>
                <a:lnTo>
                  <a:pt x="198500" y="242950"/>
                </a:lnTo>
                <a:lnTo>
                  <a:pt x="158876" y="264286"/>
                </a:lnTo>
                <a:lnTo>
                  <a:pt x="114935" y="294512"/>
                </a:lnTo>
                <a:lnTo>
                  <a:pt x="81787" y="324611"/>
                </a:lnTo>
                <a:lnTo>
                  <a:pt x="55244" y="355600"/>
                </a:lnTo>
                <a:lnTo>
                  <a:pt x="29210" y="398145"/>
                </a:lnTo>
                <a:lnTo>
                  <a:pt x="9779" y="453009"/>
                </a:lnTo>
                <a:lnTo>
                  <a:pt x="2158" y="497331"/>
                </a:lnTo>
                <a:lnTo>
                  <a:pt x="0" y="541781"/>
                </a:lnTo>
                <a:lnTo>
                  <a:pt x="254" y="564006"/>
                </a:lnTo>
                <a:lnTo>
                  <a:pt x="1269" y="586359"/>
                </a:lnTo>
                <a:lnTo>
                  <a:pt x="4191" y="630554"/>
                </a:lnTo>
                <a:lnTo>
                  <a:pt x="23241" y="629285"/>
                </a:lnTo>
                <a:lnTo>
                  <a:pt x="20319" y="585088"/>
                </a:lnTo>
                <a:lnTo>
                  <a:pt x="19304" y="563245"/>
                </a:lnTo>
                <a:lnTo>
                  <a:pt x="19557" y="519938"/>
                </a:lnTo>
                <a:lnTo>
                  <a:pt x="24130" y="477647"/>
                </a:lnTo>
                <a:lnTo>
                  <a:pt x="34289" y="436245"/>
                </a:lnTo>
                <a:lnTo>
                  <a:pt x="51816" y="396239"/>
                </a:lnTo>
                <a:lnTo>
                  <a:pt x="78358" y="356870"/>
                </a:lnTo>
                <a:lnTo>
                  <a:pt x="105410" y="328041"/>
                </a:lnTo>
                <a:lnTo>
                  <a:pt x="139192" y="299847"/>
                </a:lnTo>
                <a:lnTo>
                  <a:pt x="187070" y="270382"/>
                </a:lnTo>
                <a:lnTo>
                  <a:pt x="229362" y="249047"/>
                </a:lnTo>
                <a:lnTo>
                  <a:pt x="278130" y="226949"/>
                </a:lnTo>
                <a:lnTo>
                  <a:pt x="331977" y="204343"/>
                </a:lnTo>
                <a:lnTo>
                  <a:pt x="389255" y="181736"/>
                </a:lnTo>
                <a:lnTo>
                  <a:pt x="478789" y="148335"/>
                </a:lnTo>
                <a:lnTo>
                  <a:pt x="596773" y="107060"/>
                </a:lnTo>
                <a:lnTo>
                  <a:pt x="677926" y="79882"/>
                </a:lnTo>
                <a:lnTo>
                  <a:pt x="766952" y="51180"/>
                </a:lnTo>
                <a:lnTo>
                  <a:pt x="784606" y="45720"/>
                </a:lnTo>
                <a:lnTo>
                  <a:pt x="785407" y="45452"/>
                </a:lnTo>
                <a:lnTo>
                  <a:pt x="798550" y="31192"/>
                </a:lnTo>
                <a:lnTo>
                  <a:pt x="780650" y="26991"/>
                </a:lnTo>
                <a:close/>
              </a:path>
              <a:path w="835025" h="630554">
                <a:moveTo>
                  <a:pt x="819561" y="16509"/>
                </a:moveTo>
                <a:lnTo>
                  <a:pt x="813816" y="16509"/>
                </a:lnTo>
                <a:lnTo>
                  <a:pt x="819404" y="34798"/>
                </a:lnTo>
                <a:lnTo>
                  <a:pt x="818514" y="35051"/>
                </a:lnTo>
                <a:lnTo>
                  <a:pt x="799973" y="40894"/>
                </a:lnTo>
                <a:lnTo>
                  <a:pt x="792607" y="43052"/>
                </a:lnTo>
                <a:lnTo>
                  <a:pt x="785407" y="45452"/>
                </a:lnTo>
                <a:lnTo>
                  <a:pt x="764794" y="67818"/>
                </a:lnTo>
                <a:lnTo>
                  <a:pt x="761238" y="71627"/>
                </a:lnTo>
                <a:lnTo>
                  <a:pt x="761492" y="77724"/>
                </a:lnTo>
                <a:lnTo>
                  <a:pt x="769112" y="84835"/>
                </a:lnTo>
                <a:lnTo>
                  <a:pt x="775207" y="84581"/>
                </a:lnTo>
                <a:lnTo>
                  <a:pt x="778763" y="80772"/>
                </a:lnTo>
                <a:lnTo>
                  <a:pt x="834770" y="20066"/>
                </a:lnTo>
                <a:lnTo>
                  <a:pt x="819561" y="16509"/>
                </a:lnTo>
                <a:close/>
              </a:path>
              <a:path w="835025" h="630554">
                <a:moveTo>
                  <a:pt x="798550" y="31192"/>
                </a:moveTo>
                <a:lnTo>
                  <a:pt x="785407" y="45452"/>
                </a:lnTo>
                <a:lnTo>
                  <a:pt x="792607" y="43052"/>
                </a:lnTo>
                <a:lnTo>
                  <a:pt x="799973" y="40894"/>
                </a:lnTo>
                <a:lnTo>
                  <a:pt x="818959" y="34925"/>
                </a:lnTo>
                <a:lnTo>
                  <a:pt x="814451" y="34925"/>
                </a:lnTo>
                <a:lnTo>
                  <a:pt x="798550" y="31192"/>
                </a:lnTo>
                <a:close/>
              </a:path>
              <a:path w="835025" h="630554">
                <a:moveTo>
                  <a:pt x="809625" y="19176"/>
                </a:moveTo>
                <a:lnTo>
                  <a:pt x="798550" y="31192"/>
                </a:lnTo>
                <a:lnTo>
                  <a:pt x="814451" y="34925"/>
                </a:lnTo>
                <a:lnTo>
                  <a:pt x="809625" y="19176"/>
                </a:lnTo>
                <a:close/>
              </a:path>
              <a:path w="835025" h="630554">
                <a:moveTo>
                  <a:pt x="814630" y="19176"/>
                </a:moveTo>
                <a:lnTo>
                  <a:pt x="809625" y="19176"/>
                </a:lnTo>
                <a:lnTo>
                  <a:pt x="814451" y="34925"/>
                </a:lnTo>
                <a:lnTo>
                  <a:pt x="818959" y="34925"/>
                </a:lnTo>
                <a:lnTo>
                  <a:pt x="819404" y="34798"/>
                </a:lnTo>
                <a:lnTo>
                  <a:pt x="814630" y="19176"/>
                </a:lnTo>
                <a:close/>
              </a:path>
              <a:path w="835025" h="630554">
                <a:moveTo>
                  <a:pt x="813816" y="16509"/>
                </a:moveTo>
                <a:lnTo>
                  <a:pt x="812926" y="16891"/>
                </a:lnTo>
                <a:lnTo>
                  <a:pt x="807212" y="18542"/>
                </a:lnTo>
                <a:lnTo>
                  <a:pt x="801243" y="20574"/>
                </a:lnTo>
                <a:lnTo>
                  <a:pt x="794385" y="22605"/>
                </a:lnTo>
                <a:lnTo>
                  <a:pt x="780650" y="26991"/>
                </a:lnTo>
                <a:lnTo>
                  <a:pt x="798550" y="31192"/>
                </a:lnTo>
                <a:lnTo>
                  <a:pt x="809625" y="19176"/>
                </a:lnTo>
                <a:lnTo>
                  <a:pt x="814630" y="19176"/>
                </a:lnTo>
                <a:lnTo>
                  <a:pt x="813816" y="16509"/>
                </a:lnTo>
                <a:close/>
              </a:path>
              <a:path w="835025" h="630554">
                <a:moveTo>
                  <a:pt x="749300" y="0"/>
                </a:moveTo>
                <a:lnTo>
                  <a:pt x="744219" y="3175"/>
                </a:lnTo>
                <a:lnTo>
                  <a:pt x="742950" y="8381"/>
                </a:lnTo>
                <a:lnTo>
                  <a:pt x="741807" y="13461"/>
                </a:lnTo>
                <a:lnTo>
                  <a:pt x="744982" y="18542"/>
                </a:lnTo>
                <a:lnTo>
                  <a:pt x="750062" y="19811"/>
                </a:lnTo>
                <a:lnTo>
                  <a:pt x="780650" y="26991"/>
                </a:lnTo>
                <a:lnTo>
                  <a:pt x="794385" y="22605"/>
                </a:lnTo>
                <a:lnTo>
                  <a:pt x="801243" y="20574"/>
                </a:lnTo>
                <a:lnTo>
                  <a:pt x="807212" y="18542"/>
                </a:lnTo>
                <a:lnTo>
                  <a:pt x="812926" y="16891"/>
                </a:lnTo>
                <a:lnTo>
                  <a:pt x="813816" y="16509"/>
                </a:lnTo>
                <a:lnTo>
                  <a:pt x="819561" y="16509"/>
                </a:lnTo>
                <a:lnTo>
                  <a:pt x="754380" y="1270"/>
                </a:lnTo>
                <a:lnTo>
                  <a:pt x="749300" y="0"/>
                </a:lnTo>
                <a:close/>
              </a:path>
            </a:pathLst>
          </a:custGeom>
          <a:solidFill>
            <a:srgbClr val="C00000"/>
          </a:solidFill>
        </p:spPr>
        <p:txBody>
          <a:bodyPr wrap="square" lIns="0" tIns="0" rIns="0" bIns="0" rtlCol="0"/>
          <a:lstStyle/>
          <a:p>
            <a:endParaRPr dirty="0">
              <a:latin typeface="Calibri" panose="020F0502020204030204" pitchFamily="34" charset="0"/>
            </a:endParaRPr>
          </a:p>
        </p:txBody>
      </p:sp>
      <p:sp>
        <p:nvSpPr>
          <p:cNvPr id="9" name="object 9"/>
          <p:cNvSpPr/>
          <p:nvPr>
            <p:custDataLst>
              <p:tags r:id="rId7"/>
            </p:custDataLst>
          </p:nvPr>
        </p:nvSpPr>
        <p:spPr>
          <a:xfrm>
            <a:off x="3067817" y="2325706"/>
            <a:ext cx="309880" cy="350520"/>
          </a:xfrm>
          <a:custGeom>
            <a:avLst/>
            <a:gdLst/>
            <a:ahLst/>
            <a:cxnLst/>
            <a:rect l="l" t="t" r="r" b="b"/>
            <a:pathLst>
              <a:path w="309880" h="350519">
                <a:moveTo>
                  <a:pt x="257400" y="328471"/>
                </a:moveTo>
                <a:lnTo>
                  <a:pt x="225805" y="331088"/>
                </a:lnTo>
                <a:lnTo>
                  <a:pt x="220471" y="331469"/>
                </a:lnTo>
                <a:lnTo>
                  <a:pt x="216661" y="336041"/>
                </a:lnTo>
                <a:lnTo>
                  <a:pt x="217423" y="346582"/>
                </a:lnTo>
                <a:lnTo>
                  <a:pt x="222122" y="350392"/>
                </a:lnTo>
                <a:lnTo>
                  <a:pt x="304847" y="343661"/>
                </a:lnTo>
                <a:lnTo>
                  <a:pt x="288289" y="343661"/>
                </a:lnTo>
                <a:lnTo>
                  <a:pt x="286130" y="342645"/>
                </a:lnTo>
                <a:lnTo>
                  <a:pt x="279653" y="339470"/>
                </a:lnTo>
                <a:lnTo>
                  <a:pt x="272414" y="336041"/>
                </a:lnTo>
                <a:lnTo>
                  <a:pt x="257400" y="328471"/>
                </a:lnTo>
                <a:close/>
              </a:path>
              <a:path w="309880" h="350519">
                <a:moveTo>
                  <a:pt x="275426" y="326977"/>
                </a:moveTo>
                <a:lnTo>
                  <a:pt x="257400" y="328471"/>
                </a:lnTo>
                <a:lnTo>
                  <a:pt x="272414" y="336041"/>
                </a:lnTo>
                <a:lnTo>
                  <a:pt x="279653" y="339470"/>
                </a:lnTo>
                <a:lnTo>
                  <a:pt x="286130" y="342645"/>
                </a:lnTo>
                <a:lnTo>
                  <a:pt x="288289" y="343661"/>
                </a:lnTo>
                <a:lnTo>
                  <a:pt x="289853" y="340486"/>
                </a:lnTo>
                <a:lnTo>
                  <a:pt x="284606" y="340486"/>
                </a:lnTo>
                <a:lnTo>
                  <a:pt x="275426" y="326977"/>
                </a:lnTo>
                <a:close/>
              </a:path>
              <a:path w="309880" h="350519">
                <a:moveTo>
                  <a:pt x="254380" y="269493"/>
                </a:moveTo>
                <a:lnTo>
                  <a:pt x="245617" y="275462"/>
                </a:lnTo>
                <a:lnTo>
                  <a:pt x="244475" y="281431"/>
                </a:lnTo>
                <a:lnTo>
                  <a:pt x="264406" y="310761"/>
                </a:lnTo>
                <a:lnTo>
                  <a:pt x="273050" y="315086"/>
                </a:lnTo>
                <a:lnTo>
                  <a:pt x="296671" y="326643"/>
                </a:lnTo>
                <a:lnTo>
                  <a:pt x="288289" y="343661"/>
                </a:lnTo>
                <a:lnTo>
                  <a:pt x="304847" y="343661"/>
                </a:lnTo>
                <a:lnTo>
                  <a:pt x="309498" y="343280"/>
                </a:lnTo>
                <a:lnTo>
                  <a:pt x="263270" y="275081"/>
                </a:lnTo>
                <a:lnTo>
                  <a:pt x="260222" y="270636"/>
                </a:lnTo>
                <a:lnTo>
                  <a:pt x="254380" y="269493"/>
                </a:lnTo>
                <a:close/>
              </a:path>
              <a:path w="309880" h="350519">
                <a:moveTo>
                  <a:pt x="291719" y="325627"/>
                </a:moveTo>
                <a:lnTo>
                  <a:pt x="275426" y="326977"/>
                </a:lnTo>
                <a:lnTo>
                  <a:pt x="284606" y="340486"/>
                </a:lnTo>
                <a:lnTo>
                  <a:pt x="291719" y="325627"/>
                </a:lnTo>
                <a:close/>
              </a:path>
              <a:path w="309880" h="350519">
                <a:moveTo>
                  <a:pt x="294639" y="325627"/>
                </a:moveTo>
                <a:lnTo>
                  <a:pt x="291719" y="325627"/>
                </a:lnTo>
                <a:lnTo>
                  <a:pt x="284606" y="340486"/>
                </a:lnTo>
                <a:lnTo>
                  <a:pt x="289853" y="340486"/>
                </a:lnTo>
                <a:lnTo>
                  <a:pt x="296671" y="326643"/>
                </a:lnTo>
                <a:lnTo>
                  <a:pt x="294639" y="325627"/>
                </a:lnTo>
                <a:close/>
              </a:path>
              <a:path w="309880" h="350519">
                <a:moveTo>
                  <a:pt x="1523" y="0"/>
                </a:moveTo>
                <a:lnTo>
                  <a:pt x="380" y="24891"/>
                </a:lnTo>
                <a:lnTo>
                  <a:pt x="0" y="49910"/>
                </a:lnTo>
                <a:lnTo>
                  <a:pt x="761" y="74929"/>
                </a:lnTo>
                <a:lnTo>
                  <a:pt x="8762" y="124967"/>
                </a:lnTo>
                <a:lnTo>
                  <a:pt x="23113" y="161543"/>
                </a:lnTo>
                <a:lnTo>
                  <a:pt x="47116" y="196341"/>
                </a:lnTo>
                <a:lnTo>
                  <a:pt x="82041" y="227075"/>
                </a:lnTo>
                <a:lnTo>
                  <a:pt x="130555" y="259206"/>
                </a:lnTo>
                <a:lnTo>
                  <a:pt x="195960" y="296671"/>
                </a:lnTo>
                <a:lnTo>
                  <a:pt x="256031" y="327786"/>
                </a:lnTo>
                <a:lnTo>
                  <a:pt x="257400" y="328471"/>
                </a:lnTo>
                <a:lnTo>
                  <a:pt x="275426" y="326977"/>
                </a:lnTo>
                <a:lnTo>
                  <a:pt x="264406" y="310761"/>
                </a:lnTo>
                <a:lnTo>
                  <a:pt x="205231" y="280034"/>
                </a:lnTo>
                <a:lnTo>
                  <a:pt x="161925" y="255777"/>
                </a:lnTo>
                <a:lnTo>
                  <a:pt x="120650" y="230504"/>
                </a:lnTo>
                <a:lnTo>
                  <a:pt x="85725" y="205993"/>
                </a:lnTo>
                <a:lnTo>
                  <a:pt x="53593" y="174116"/>
                </a:lnTo>
                <a:lnTo>
                  <a:pt x="30860" y="131571"/>
                </a:lnTo>
                <a:lnTo>
                  <a:pt x="20700" y="86105"/>
                </a:lnTo>
                <a:lnTo>
                  <a:pt x="18922" y="50291"/>
                </a:lnTo>
                <a:lnTo>
                  <a:pt x="19430" y="25780"/>
                </a:lnTo>
                <a:lnTo>
                  <a:pt x="20446" y="761"/>
                </a:lnTo>
                <a:lnTo>
                  <a:pt x="1523" y="0"/>
                </a:lnTo>
                <a:close/>
              </a:path>
              <a:path w="309880" h="350519">
                <a:moveTo>
                  <a:pt x="264406" y="310761"/>
                </a:moveTo>
                <a:lnTo>
                  <a:pt x="275426" y="326977"/>
                </a:lnTo>
                <a:lnTo>
                  <a:pt x="291719" y="325627"/>
                </a:lnTo>
                <a:lnTo>
                  <a:pt x="294639" y="325627"/>
                </a:lnTo>
                <a:lnTo>
                  <a:pt x="273050" y="315086"/>
                </a:lnTo>
                <a:lnTo>
                  <a:pt x="264406" y="310761"/>
                </a:lnTo>
                <a:close/>
              </a:path>
            </a:pathLst>
          </a:custGeom>
          <a:solidFill>
            <a:srgbClr val="C00000"/>
          </a:solidFill>
        </p:spPr>
        <p:txBody>
          <a:bodyPr wrap="square" lIns="0" tIns="0" rIns="0" bIns="0" rtlCol="0"/>
          <a:lstStyle/>
          <a:p>
            <a:endParaRPr dirty="0">
              <a:latin typeface="Calibri" panose="020F0502020204030204" pitchFamily="34" charset="0"/>
            </a:endParaRPr>
          </a:p>
        </p:txBody>
      </p:sp>
      <p:sp>
        <p:nvSpPr>
          <p:cNvPr id="10" name="object 10"/>
          <p:cNvSpPr/>
          <p:nvPr>
            <p:custDataLst>
              <p:tags r:id="rId8"/>
            </p:custDataLst>
          </p:nvPr>
        </p:nvSpPr>
        <p:spPr>
          <a:xfrm>
            <a:off x="4939416" y="3008585"/>
            <a:ext cx="572770" cy="119380"/>
          </a:xfrm>
          <a:custGeom>
            <a:avLst/>
            <a:gdLst/>
            <a:ahLst/>
            <a:cxnLst/>
            <a:rect l="l" t="t" r="r" b="b"/>
            <a:pathLst>
              <a:path w="572770" h="119380">
                <a:moveTo>
                  <a:pt x="73151" y="31114"/>
                </a:moveTo>
                <a:lnTo>
                  <a:pt x="0" y="79501"/>
                </a:lnTo>
                <a:lnTo>
                  <a:pt x="78104" y="119379"/>
                </a:lnTo>
                <a:lnTo>
                  <a:pt x="83819" y="117475"/>
                </a:lnTo>
                <a:lnTo>
                  <a:pt x="88645" y="108076"/>
                </a:lnTo>
                <a:lnTo>
                  <a:pt x="86740" y="102361"/>
                </a:lnTo>
                <a:lnTo>
                  <a:pt x="82041" y="100075"/>
                </a:lnTo>
                <a:lnTo>
                  <a:pt x="58421" y="88010"/>
                </a:lnTo>
                <a:lnTo>
                  <a:pt x="19303" y="88010"/>
                </a:lnTo>
                <a:lnTo>
                  <a:pt x="18287" y="68960"/>
                </a:lnTo>
                <a:lnTo>
                  <a:pt x="53644" y="66842"/>
                </a:lnTo>
                <a:lnTo>
                  <a:pt x="83692" y="46989"/>
                </a:lnTo>
                <a:lnTo>
                  <a:pt x="84836" y="41021"/>
                </a:lnTo>
                <a:lnTo>
                  <a:pt x="81914" y="36702"/>
                </a:lnTo>
                <a:lnTo>
                  <a:pt x="78993" y="32257"/>
                </a:lnTo>
                <a:lnTo>
                  <a:pt x="73151" y="31114"/>
                </a:lnTo>
                <a:close/>
              </a:path>
              <a:path w="572770" h="119380">
                <a:moveTo>
                  <a:pt x="53644" y="66842"/>
                </a:moveTo>
                <a:lnTo>
                  <a:pt x="18287" y="68960"/>
                </a:lnTo>
                <a:lnTo>
                  <a:pt x="19303" y="88010"/>
                </a:lnTo>
                <a:lnTo>
                  <a:pt x="26288" y="87629"/>
                </a:lnTo>
                <a:lnTo>
                  <a:pt x="36575" y="86867"/>
                </a:lnTo>
                <a:lnTo>
                  <a:pt x="46329" y="86359"/>
                </a:lnTo>
                <a:lnTo>
                  <a:pt x="24129" y="86359"/>
                </a:lnTo>
                <a:lnTo>
                  <a:pt x="23113" y="69976"/>
                </a:lnTo>
                <a:lnTo>
                  <a:pt x="48904" y="69976"/>
                </a:lnTo>
                <a:lnTo>
                  <a:pt x="53644" y="66842"/>
                </a:lnTo>
                <a:close/>
              </a:path>
              <a:path w="572770" h="119380">
                <a:moveTo>
                  <a:pt x="54324" y="85918"/>
                </a:moveTo>
                <a:lnTo>
                  <a:pt x="36575" y="86867"/>
                </a:lnTo>
                <a:lnTo>
                  <a:pt x="26288" y="87629"/>
                </a:lnTo>
                <a:lnTo>
                  <a:pt x="19303" y="88010"/>
                </a:lnTo>
                <a:lnTo>
                  <a:pt x="58421" y="88010"/>
                </a:lnTo>
                <a:lnTo>
                  <a:pt x="54324" y="85918"/>
                </a:lnTo>
                <a:close/>
              </a:path>
              <a:path w="572770" h="119380">
                <a:moveTo>
                  <a:pt x="23113" y="69976"/>
                </a:moveTo>
                <a:lnTo>
                  <a:pt x="24129" y="86359"/>
                </a:lnTo>
                <a:lnTo>
                  <a:pt x="37665" y="77409"/>
                </a:lnTo>
                <a:lnTo>
                  <a:pt x="23113" y="69976"/>
                </a:lnTo>
                <a:close/>
              </a:path>
              <a:path w="572770" h="119380">
                <a:moveTo>
                  <a:pt x="37665" y="77409"/>
                </a:moveTo>
                <a:lnTo>
                  <a:pt x="24129" y="86359"/>
                </a:lnTo>
                <a:lnTo>
                  <a:pt x="46329" y="86359"/>
                </a:lnTo>
                <a:lnTo>
                  <a:pt x="54324" y="85918"/>
                </a:lnTo>
                <a:lnTo>
                  <a:pt x="37665" y="77409"/>
                </a:lnTo>
                <a:close/>
              </a:path>
              <a:path w="572770" h="119380">
                <a:moveTo>
                  <a:pt x="550661" y="17475"/>
                </a:moveTo>
                <a:lnTo>
                  <a:pt x="506856" y="31368"/>
                </a:lnTo>
                <a:lnTo>
                  <a:pt x="456438" y="38607"/>
                </a:lnTo>
                <a:lnTo>
                  <a:pt x="414908" y="42544"/>
                </a:lnTo>
                <a:lnTo>
                  <a:pt x="363346" y="46735"/>
                </a:lnTo>
                <a:lnTo>
                  <a:pt x="108330" y="63753"/>
                </a:lnTo>
                <a:lnTo>
                  <a:pt x="91566" y="64642"/>
                </a:lnTo>
                <a:lnTo>
                  <a:pt x="75691" y="65658"/>
                </a:lnTo>
                <a:lnTo>
                  <a:pt x="53644" y="66842"/>
                </a:lnTo>
                <a:lnTo>
                  <a:pt x="37665" y="77409"/>
                </a:lnTo>
                <a:lnTo>
                  <a:pt x="54324" y="85918"/>
                </a:lnTo>
                <a:lnTo>
                  <a:pt x="346075" y="67182"/>
                </a:lnTo>
                <a:lnTo>
                  <a:pt x="416687" y="61594"/>
                </a:lnTo>
                <a:lnTo>
                  <a:pt x="431800" y="60071"/>
                </a:lnTo>
                <a:lnTo>
                  <a:pt x="445896" y="58927"/>
                </a:lnTo>
                <a:lnTo>
                  <a:pt x="469900" y="56260"/>
                </a:lnTo>
                <a:lnTo>
                  <a:pt x="479678" y="54990"/>
                </a:lnTo>
                <a:lnTo>
                  <a:pt x="488061" y="53721"/>
                </a:lnTo>
                <a:lnTo>
                  <a:pt x="496315" y="52577"/>
                </a:lnTo>
                <a:lnTo>
                  <a:pt x="534034" y="44830"/>
                </a:lnTo>
                <a:lnTo>
                  <a:pt x="561339" y="33274"/>
                </a:lnTo>
                <a:lnTo>
                  <a:pt x="561848" y="33019"/>
                </a:lnTo>
                <a:lnTo>
                  <a:pt x="562609" y="32257"/>
                </a:lnTo>
                <a:lnTo>
                  <a:pt x="565657" y="29590"/>
                </a:lnTo>
                <a:lnTo>
                  <a:pt x="566546" y="28701"/>
                </a:lnTo>
                <a:lnTo>
                  <a:pt x="566927" y="28066"/>
                </a:lnTo>
                <a:lnTo>
                  <a:pt x="568959" y="25400"/>
                </a:lnTo>
                <a:lnTo>
                  <a:pt x="569340" y="24764"/>
                </a:lnTo>
                <a:lnTo>
                  <a:pt x="570102" y="23240"/>
                </a:lnTo>
                <a:lnTo>
                  <a:pt x="571373" y="19938"/>
                </a:lnTo>
                <a:lnTo>
                  <a:pt x="571717" y="18160"/>
                </a:lnTo>
                <a:lnTo>
                  <a:pt x="549909" y="18160"/>
                </a:lnTo>
                <a:lnTo>
                  <a:pt x="550661" y="17475"/>
                </a:lnTo>
                <a:close/>
              </a:path>
              <a:path w="572770" h="119380">
                <a:moveTo>
                  <a:pt x="48904" y="69976"/>
                </a:moveTo>
                <a:lnTo>
                  <a:pt x="23113" y="69976"/>
                </a:lnTo>
                <a:lnTo>
                  <a:pt x="37665" y="77409"/>
                </a:lnTo>
                <a:lnTo>
                  <a:pt x="48904" y="69976"/>
                </a:lnTo>
                <a:close/>
              </a:path>
              <a:path w="572770" h="119380">
                <a:moveTo>
                  <a:pt x="551179" y="17144"/>
                </a:moveTo>
                <a:lnTo>
                  <a:pt x="550661" y="17475"/>
                </a:lnTo>
                <a:lnTo>
                  <a:pt x="549909" y="18160"/>
                </a:lnTo>
                <a:lnTo>
                  <a:pt x="551179" y="17144"/>
                </a:lnTo>
                <a:close/>
              </a:path>
              <a:path w="572770" h="119380">
                <a:moveTo>
                  <a:pt x="571913" y="17144"/>
                </a:moveTo>
                <a:lnTo>
                  <a:pt x="551179" y="17144"/>
                </a:lnTo>
                <a:lnTo>
                  <a:pt x="549909" y="18160"/>
                </a:lnTo>
                <a:lnTo>
                  <a:pt x="571717" y="18160"/>
                </a:lnTo>
                <a:lnTo>
                  <a:pt x="571913" y="17144"/>
                </a:lnTo>
                <a:close/>
              </a:path>
              <a:path w="572770" h="119380">
                <a:moveTo>
                  <a:pt x="551971" y="16278"/>
                </a:moveTo>
                <a:lnTo>
                  <a:pt x="550661" y="17475"/>
                </a:lnTo>
                <a:lnTo>
                  <a:pt x="551179" y="17144"/>
                </a:lnTo>
                <a:lnTo>
                  <a:pt x="571913" y="17144"/>
                </a:lnTo>
                <a:lnTo>
                  <a:pt x="551433" y="17017"/>
                </a:lnTo>
                <a:lnTo>
                  <a:pt x="551971" y="16278"/>
                </a:lnTo>
                <a:close/>
              </a:path>
              <a:path w="572770" h="119380">
                <a:moveTo>
                  <a:pt x="552497" y="15798"/>
                </a:moveTo>
                <a:lnTo>
                  <a:pt x="551971" y="16278"/>
                </a:lnTo>
                <a:lnTo>
                  <a:pt x="551433" y="17017"/>
                </a:lnTo>
                <a:lnTo>
                  <a:pt x="552458" y="15900"/>
                </a:lnTo>
                <a:close/>
              </a:path>
              <a:path w="572770" h="119380">
                <a:moveTo>
                  <a:pt x="552458" y="15900"/>
                </a:moveTo>
                <a:lnTo>
                  <a:pt x="551433" y="17017"/>
                </a:lnTo>
                <a:lnTo>
                  <a:pt x="571938" y="17017"/>
                </a:lnTo>
                <a:lnTo>
                  <a:pt x="572085" y="16255"/>
                </a:lnTo>
                <a:lnTo>
                  <a:pt x="552323" y="16255"/>
                </a:lnTo>
                <a:lnTo>
                  <a:pt x="552458" y="15900"/>
                </a:lnTo>
                <a:close/>
              </a:path>
              <a:path w="572770" h="119380">
                <a:moveTo>
                  <a:pt x="552691" y="15289"/>
                </a:moveTo>
                <a:lnTo>
                  <a:pt x="551971" y="16278"/>
                </a:lnTo>
                <a:lnTo>
                  <a:pt x="552497" y="15798"/>
                </a:lnTo>
                <a:lnTo>
                  <a:pt x="552691" y="15289"/>
                </a:lnTo>
                <a:close/>
              </a:path>
              <a:path w="572770" h="119380">
                <a:moveTo>
                  <a:pt x="552625" y="15718"/>
                </a:moveTo>
                <a:lnTo>
                  <a:pt x="552458" y="15900"/>
                </a:lnTo>
                <a:lnTo>
                  <a:pt x="552323" y="16255"/>
                </a:lnTo>
                <a:lnTo>
                  <a:pt x="552625" y="15718"/>
                </a:lnTo>
                <a:close/>
              </a:path>
              <a:path w="572770" h="119380">
                <a:moveTo>
                  <a:pt x="553170" y="14748"/>
                </a:moveTo>
                <a:lnTo>
                  <a:pt x="552902" y="15225"/>
                </a:lnTo>
                <a:lnTo>
                  <a:pt x="552830" y="15493"/>
                </a:lnTo>
                <a:lnTo>
                  <a:pt x="552580" y="15798"/>
                </a:lnTo>
                <a:lnTo>
                  <a:pt x="552323" y="16255"/>
                </a:lnTo>
                <a:lnTo>
                  <a:pt x="572085" y="16255"/>
                </a:lnTo>
                <a:lnTo>
                  <a:pt x="572225" y="15366"/>
                </a:lnTo>
                <a:lnTo>
                  <a:pt x="553212" y="15366"/>
                </a:lnTo>
                <a:lnTo>
                  <a:pt x="553170" y="14748"/>
                </a:lnTo>
                <a:close/>
              </a:path>
              <a:path w="572770" h="119380">
                <a:moveTo>
                  <a:pt x="552667" y="15642"/>
                </a:moveTo>
                <a:lnTo>
                  <a:pt x="552497" y="15798"/>
                </a:lnTo>
                <a:lnTo>
                  <a:pt x="552667" y="15642"/>
                </a:lnTo>
                <a:close/>
              </a:path>
              <a:path w="572770" h="119380">
                <a:moveTo>
                  <a:pt x="552927" y="14964"/>
                </a:moveTo>
                <a:lnTo>
                  <a:pt x="552737" y="15225"/>
                </a:lnTo>
                <a:lnTo>
                  <a:pt x="552497" y="15798"/>
                </a:lnTo>
                <a:lnTo>
                  <a:pt x="552667" y="15642"/>
                </a:lnTo>
                <a:lnTo>
                  <a:pt x="552868" y="15285"/>
                </a:lnTo>
                <a:lnTo>
                  <a:pt x="552927" y="14964"/>
                </a:lnTo>
                <a:close/>
              </a:path>
              <a:path w="572770" h="119380">
                <a:moveTo>
                  <a:pt x="552830" y="15493"/>
                </a:moveTo>
                <a:lnTo>
                  <a:pt x="552667" y="15642"/>
                </a:lnTo>
                <a:lnTo>
                  <a:pt x="552830" y="15493"/>
                </a:lnTo>
                <a:close/>
              </a:path>
              <a:path w="572770" h="119380">
                <a:moveTo>
                  <a:pt x="552868" y="15285"/>
                </a:moveTo>
                <a:lnTo>
                  <a:pt x="552667" y="15642"/>
                </a:lnTo>
                <a:lnTo>
                  <a:pt x="552830" y="15493"/>
                </a:lnTo>
                <a:lnTo>
                  <a:pt x="552868" y="15285"/>
                </a:lnTo>
                <a:close/>
              </a:path>
              <a:path w="572770" h="119380">
                <a:moveTo>
                  <a:pt x="572262" y="14224"/>
                </a:moveTo>
                <a:lnTo>
                  <a:pt x="553465" y="14224"/>
                </a:lnTo>
                <a:lnTo>
                  <a:pt x="553300" y="14517"/>
                </a:lnTo>
                <a:lnTo>
                  <a:pt x="553212" y="15366"/>
                </a:lnTo>
                <a:lnTo>
                  <a:pt x="572225" y="15366"/>
                </a:lnTo>
                <a:lnTo>
                  <a:pt x="572262" y="14224"/>
                </a:lnTo>
                <a:close/>
              </a:path>
              <a:path w="572770" h="119380">
                <a:moveTo>
                  <a:pt x="553029" y="14400"/>
                </a:moveTo>
                <a:lnTo>
                  <a:pt x="552691" y="15289"/>
                </a:lnTo>
                <a:lnTo>
                  <a:pt x="552819" y="15112"/>
                </a:lnTo>
                <a:lnTo>
                  <a:pt x="552944" y="14867"/>
                </a:lnTo>
                <a:lnTo>
                  <a:pt x="553029" y="14400"/>
                </a:lnTo>
                <a:close/>
              </a:path>
              <a:path w="572770" h="119380">
                <a:moveTo>
                  <a:pt x="552998" y="14867"/>
                </a:moveTo>
                <a:lnTo>
                  <a:pt x="552868" y="15285"/>
                </a:lnTo>
                <a:lnTo>
                  <a:pt x="552998" y="14867"/>
                </a:lnTo>
                <a:close/>
              </a:path>
              <a:path w="572770" h="119380">
                <a:moveTo>
                  <a:pt x="553163" y="14639"/>
                </a:moveTo>
                <a:lnTo>
                  <a:pt x="552998" y="14867"/>
                </a:lnTo>
                <a:lnTo>
                  <a:pt x="552902" y="15225"/>
                </a:lnTo>
                <a:lnTo>
                  <a:pt x="553049" y="14964"/>
                </a:lnTo>
                <a:lnTo>
                  <a:pt x="553163" y="14639"/>
                </a:lnTo>
                <a:close/>
              </a:path>
              <a:path w="572770" h="119380">
                <a:moveTo>
                  <a:pt x="553130" y="14137"/>
                </a:moveTo>
                <a:lnTo>
                  <a:pt x="553029" y="14400"/>
                </a:lnTo>
                <a:lnTo>
                  <a:pt x="552927" y="14964"/>
                </a:lnTo>
                <a:lnTo>
                  <a:pt x="553029" y="14748"/>
                </a:lnTo>
                <a:lnTo>
                  <a:pt x="553130" y="14137"/>
                </a:lnTo>
                <a:close/>
              </a:path>
              <a:path w="572770" h="119380">
                <a:moveTo>
                  <a:pt x="553142" y="14325"/>
                </a:moveTo>
                <a:lnTo>
                  <a:pt x="552998" y="14867"/>
                </a:lnTo>
                <a:lnTo>
                  <a:pt x="553142" y="14325"/>
                </a:lnTo>
                <a:close/>
              </a:path>
              <a:path w="572770" h="119380">
                <a:moveTo>
                  <a:pt x="553465" y="14224"/>
                </a:moveTo>
                <a:lnTo>
                  <a:pt x="553337" y="14400"/>
                </a:lnTo>
                <a:lnTo>
                  <a:pt x="553247" y="14611"/>
                </a:lnTo>
                <a:lnTo>
                  <a:pt x="553465" y="14224"/>
                </a:lnTo>
                <a:close/>
              </a:path>
              <a:path w="572770" h="119380">
                <a:moveTo>
                  <a:pt x="572262" y="13588"/>
                </a:moveTo>
                <a:lnTo>
                  <a:pt x="553338" y="13588"/>
                </a:lnTo>
                <a:lnTo>
                  <a:pt x="553252" y="14517"/>
                </a:lnTo>
                <a:lnTo>
                  <a:pt x="553465" y="14224"/>
                </a:lnTo>
                <a:lnTo>
                  <a:pt x="572262" y="14224"/>
                </a:lnTo>
                <a:lnTo>
                  <a:pt x="572262" y="13588"/>
                </a:lnTo>
                <a:close/>
              </a:path>
              <a:path w="572770" h="119380">
                <a:moveTo>
                  <a:pt x="553338" y="12700"/>
                </a:moveTo>
                <a:lnTo>
                  <a:pt x="553223" y="13334"/>
                </a:lnTo>
                <a:lnTo>
                  <a:pt x="553130" y="14137"/>
                </a:lnTo>
                <a:lnTo>
                  <a:pt x="553210" y="13926"/>
                </a:lnTo>
                <a:lnTo>
                  <a:pt x="553308" y="13334"/>
                </a:lnTo>
                <a:lnTo>
                  <a:pt x="553338" y="12700"/>
                </a:lnTo>
                <a:close/>
              </a:path>
              <a:path w="572770" h="119380">
                <a:moveTo>
                  <a:pt x="571911" y="10794"/>
                </a:moveTo>
                <a:lnTo>
                  <a:pt x="552576" y="10794"/>
                </a:lnTo>
                <a:lnTo>
                  <a:pt x="552957" y="12064"/>
                </a:lnTo>
                <a:lnTo>
                  <a:pt x="552939" y="12700"/>
                </a:lnTo>
                <a:lnTo>
                  <a:pt x="553060" y="13334"/>
                </a:lnTo>
                <a:lnTo>
                  <a:pt x="553115" y="13926"/>
                </a:lnTo>
                <a:lnTo>
                  <a:pt x="553338" y="12700"/>
                </a:lnTo>
                <a:lnTo>
                  <a:pt x="572174" y="12700"/>
                </a:lnTo>
                <a:lnTo>
                  <a:pt x="572086" y="12064"/>
                </a:lnTo>
                <a:lnTo>
                  <a:pt x="552957" y="12064"/>
                </a:lnTo>
                <a:lnTo>
                  <a:pt x="552673" y="11299"/>
                </a:lnTo>
                <a:lnTo>
                  <a:pt x="571981" y="11299"/>
                </a:lnTo>
                <a:lnTo>
                  <a:pt x="571911" y="10794"/>
                </a:lnTo>
                <a:close/>
              </a:path>
              <a:path w="572770" h="119380">
                <a:moveTo>
                  <a:pt x="572174" y="12700"/>
                </a:moveTo>
                <a:lnTo>
                  <a:pt x="553338" y="12700"/>
                </a:lnTo>
                <a:lnTo>
                  <a:pt x="553290" y="13715"/>
                </a:lnTo>
                <a:lnTo>
                  <a:pt x="572262" y="13588"/>
                </a:lnTo>
                <a:lnTo>
                  <a:pt x="572174" y="12700"/>
                </a:lnTo>
                <a:close/>
              </a:path>
              <a:path w="572770" h="119380">
                <a:moveTo>
                  <a:pt x="552576" y="10794"/>
                </a:moveTo>
                <a:lnTo>
                  <a:pt x="552673" y="11299"/>
                </a:lnTo>
                <a:lnTo>
                  <a:pt x="552957" y="12064"/>
                </a:lnTo>
                <a:lnTo>
                  <a:pt x="552576" y="10794"/>
                </a:lnTo>
                <a:close/>
              </a:path>
              <a:path w="572770" h="119380">
                <a:moveTo>
                  <a:pt x="568832" y="0"/>
                </a:moveTo>
                <a:lnTo>
                  <a:pt x="550926" y="6603"/>
                </a:lnTo>
                <a:lnTo>
                  <a:pt x="552673" y="11299"/>
                </a:lnTo>
                <a:lnTo>
                  <a:pt x="552576" y="10794"/>
                </a:lnTo>
                <a:lnTo>
                  <a:pt x="571911" y="10794"/>
                </a:lnTo>
                <a:lnTo>
                  <a:pt x="571753" y="9651"/>
                </a:lnTo>
                <a:lnTo>
                  <a:pt x="571245" y="6857"/>
                </a:lnTo>
                <a:lnTo>
                  <a:pt x="570864" y="5587"/>
                </a:lnTo>
                <a:lnTo>
                  <a:pt x="568832" y="0"/>
                </a:lnTo>
                <a:close/>
              </a:path>
            </a:pathLst>
          </a:custGeom>
          <a:solidFill>
            <a:srgbClr val="C00000"/>
          </a:solidFill>
        </p:spPr>
        <p:txBody>
          <a:bodyPr wrap="square" lIns="0" tIns="0" rIns="0" bIns="0" rtlCol="0"/>
          <a:lstStyle/>
          <a:p>
            <a:endParaRPr dirty="0">
              <a:latin typeface="Calibri" panose="020F0502020204030204" pitchFamily="34" charset="0"/>
            </a:endParaRPr>
          </a:p>
        </p:txBody>
      </p:sp>
      <p:sp>
        <p:nvSpPr>
          <p:cNvPr id="11" name="object 11"/>
          <p:cNvSpPr/>
          <p:nvPr>
            <p:custDataLst>
              <p:tags r:id="rId9"/>
            </p:custDataLst>
          </p:nvPr>
        </p:nvSpPr>
        <p:spPr>
          <a:xfrm>
            <a:off x="4825116" y="3555574"/>
            <a:ext cx="534670" cy="295910"/>
          </a:xfrm>
          <a:custGeom>
            <a:avLst/>
            <a:gdLst/>
            <a:ahLst/>
            <a:cxnLst/>
            <a:rect l="l" t="t" r="r" b="b"/>
            <a:pathLst>
              <a:path w="534670" h="295910">
                <a:moveTo>
                  <a:pt x="54493" y="29734"/>
                </a:moveTo>
                <a:lnTo>
                  <a:pt x="36993" y="35579"/>
                </a:lnTo>
                <a:lnTo>
                  <a:pt x="51296" y="48511"/>
                </a:lnTo>
                <a:lnTo>
                  <a:pt x="55499" y="49402"/>
                </a:lnTo>
                <a:lnTo>
                  <a:pt x="151256" y="71120"/>
                </a:lnTo>
                <a:lnTo>
                  <a:pt x="226313" y="89153"/>
                </a:lnTo>
                <a:lnTo>
                  <a:pt x="301625" y="108585"/>
                </a:lnTo>
                <a:lnTo>
                  <a:pt x="369950" y="128270"/>
                </a:lnTo>
                <a:lnTo>
                  <a:pt x="411733" y="142367"/>
                </a:lnTo>
                <a:lnTo>
                  <a:pt x="456438" y="163195"/>
                </a:lnTo>
                <a:lnTo>
                  <a:pt x="488695" y="187705"/>
                </a:lnTo>
                <a:lnTo>
                  <a:pt x="510031" y="220725"/>
                </a:lnTo>
                <a:lnTo>
                  <a:pt x="515746" y="255524"/>
                </a:lnTo>
                <a:lnTo>
                  <a:pt x="514857" y="274320"/>
                </a:lnTo>
                <a:lnTo>
                  <a:pt x="513079" y="293624"/>
                </a:lnTo>
                <a:lnTo>
                  <a:pt x="532002" y="295401"/>
                </a:lnTo>
                <a:lnTo>
                  <a:pt x="533780" y="276098"/>
                </a:lnTo>
                <a:lnTo>
                  <a:pt x="534669" y="256413"/>
                </a:lnTo>
                <a:lnTo>
                  <a:pt x="534288" y="245999"/>
                </a:lnTo>
                <a:lnTo>
                  <a:pt x="524001" y="204977"/>
                </a:lnTo>
                <a:lnTo>
                  <a:pt x="492632" y="165480"/>
                </a:lnTo>
                <a:lnTo>
                  <a:pt x="450976" y="138429"/>
                </a:lnTo>
                <a:lnTo>
                  <a:pt x="405383" y="119888"/>
                </a:lnTo>
                <a:lnTo>
                  <a:pt x="359409" y="105283"/>
                </a:lnTo>
                <a:lnTo>
                  <a:pt x="306831" y="90297"/>
                </a:lnTo>
                <a:lnTo>
                  <a:pt x="269366" y="80391"/>
                </a:lnTo>
                <a:lnTo>
                  <a:pt x="192786" y="61341"/>
                </a:lnTo>
                <a:lnTo>
                  <a:pt x="120395" y="44450"/>
                </a:lnTo>
                <a:lnTo>
                  <a:pt x="54493" y="29734"/>
                </a:lnTo>
                <a:close/>
              </a:path>
              <a:path w="534670" h="295910">
                <a:moveTo>
                  <a:pt x="83184" y="0"/>
                </a:moveTo>
                <a:lnTo>
                  <a:pt x="0" y="27813"/>
                </a:lnTo>
                <a:lnTo>
                  <a:pt x="65150" y="86614"/>
                </a:lnTo>
                <a:lnTo>
                  <a:pt x="71119" y="86233"/>
                </a:lnTo>
                <a:lnTo>
                  <a:pt x="74675" y="82423"/>
                </a:lnTo>
                <a:lnTo>
                  <a:pt x="78231" y="78486"/>
                </a:lnTo>
                <a:lnTo>
                  <a:pt x="77850" y="72390"/>
                </a:lnTo>
                <a:lnTo>
                  <a:pt x="73913" y="68961"/>
                </a:lnTo>
                <a:lnTo>
                  <a:pt x="51296" y="48511"/>
                </a:lnTo>
                <a:lnTo>
                  <a:pt x="42925" y="46736"/>
                </a:lnTo>
                <a:lnTo>
                  <a:pt x="31623" y="44196"/>
                </a:lnTo>
                <a:lnTo>
                  <a:pt x="16382" y="41021"/>
                </a:lnTo>
                <a:lnTo>
                  <a:pt x="20446" y="22351"/>
                </a:lnTo>
                <a:lnTo>
                  <a:pt x="76596" y="22351"/>
                </a:lnTo>
                <a:lnTo>
                  <a:pt x="89280" y="18161"/>
                </a:lnTo>
                <a:lnTo>
                  <a:pt x="91948" y="12700"/>
                </a:lnTo>
                <a:lnTo>
                  <a:pt x="90296" y="7747"/>
                </a:lnTo>
                <a:lnTo>
                  <a:pt x="88645" y="2667"/>
                </a:lnTo>
                <a:lnTo>
                  <a:pt x="83184" y="0"/>
                </a:lnTo>
                <a:close/>
              </a:path>
              <a:path w="534670" h="295910">
                <a:moveTo>
                  <a:pt x="20446" y="22351"/>
                </a:moveTo>
                <a:lnTo>
                  <a:pt x="16382" y="41021"/>
                </a:lnTo>
                <a:lnTo>
                  <a:pt x="31623" y="44196"/>
                </a:lnTo>
                <a:lnTo>
                  <a:pt x="42925" y="46736"/>
                </a:lnTo>
                <a:lnTo>
                  <a:pt x="51296" y="48511"/>
                </a:lnTo>
                <a:lnTo>
                  <a:pt x="42730" y="40767"/>
                </a:lnTo>
                <a:lnTo>
                  <a:pt x="21462" y="40767"/>
                </a:lnTo>
                <a:lnTo>
                  <a:pt x="24891" y="24638"/>
                </a:lnTo>
                <a:lnTo>
                  <a:pt x="31178" y="24638"/>
                </a:lnTo>
                <a:lnTo>
                  <a:pt x="20446" y="22351"/>
                </a:lnTo>
                <a:close/>
              </a:path>
              <a:path w="534670" h="295910">
                <a:moveTo>
                  <a:pt x="24891" y="24638"/>
                </a:moveTo>
                <a:lnTo>
                  <a:pt x="21462" y="40767"/>
                </a:lnTo>
                <a:lnTo>
                  <a:pt x="36993" y="35579"/>
                </a:lnTo>
                <a:lnTo>
                  <a:pt x="24891" y="24638"/>
                </a:lnTo>
                <a:close/>
              </a:path>
              <a:path w="534670" h="295910">
                <a:moveTo>
                  <a:pt x="36993" y="35579"/>
                </a:moveTo>
                <a:lnTo>
                  <a:pt x="21462" y="40767"/>
                </a:lnTo>
                <a:lnTo>
                  <a:pt x="42730" y="40767"/>
                </a:lnTo>
                <a:lnTo>
                  <a:pt x="36993" y="35579"/>
                </a:lnTo>
                <a:close/>
              </a:path>
              <a:path w="534670" h="295910">
                <a:moveTo>
                  <a:pt x="31178" y="24638"/>
                </a:moveTo>
                <a:lnTo>
                  <a:pt x="24891" y="24638"/>
                </a:lnTo>
                <a:lnTo>
                  <a:pt x="36993" y="35579"/>
                </a:lnTo>
                <a:lnTo>
                  <a:pt x="54493" y="29734"/>
                </a:lnTo>
                <a:lnTo>
                  <a:pt x="31178" y="24638"/>
                </a:lnTo>
                <a:close/>
              </a:path>
              <a:path w="534670" h="295910">
                <a:moveTo>
                  <a:pt x="76596" y="22351"/>
                </a:moveTo>
                <a:lnTo>
                  <a:pt x="20446" y="22351"/>
                </a:lnTo>
                <a:lnTo>
                  <a:pt x="54493" y="29734"/>
                </a:lnTo>
                <a:lnTo>
                  <a:pt x="76596" y="22351"/>
                </a:lnTo>
                <a:close/>
              </a:path>
            </a:pathLst>
          </a:custGeom>
          <a:solidFill>
            <a:srgbClr val="C00000"/>
          </a:solidFill>
        </p:spPr>
        <p:txBody>
          <a:bodyPr wrap="square" lIns="0" tIns="0" rIns="0" bIns="0" rtlCol="0"/>
          <a:lstStyle/>
          <a:p>
            <a:endParaRPr dirty="0">
              <a:latin typeface="Calibri" panose="020F0502020204030204" pitchFamily="34" charset="0"/>
            </a:endParaRPr>
          </a:p>
        </p:txBody>
      </p:sp>
      <p:sp>
        <p:nvSpPr>
          <p:cNvPr id="12" name="object 12"/>
          <p:cNvSpPr/>
          <p:nvPr>
            <p:custDataLst>
              <p:tags r:id="rId10"/>
            </p:custDataLst>
          </p:nvPr>
        </p:nvSpPr>
        <p:spPr>
          <a:xfrm>
            <a:off x="3755268" y="3718642"/>
            <a:ext cx="422275" cy="360680"/>
          </a:xfrm>
          <a:custGeom>
            <a:avLst/>
            <a:gdLst/>
            <a:ahLst/>
            <a:cxnLst/>
            <a:rect l="l" t="t" r="r" b="b"/>
            <a:pathLst>
              <a:path w="422275" h="360679">
                <a:moveTo>
                  <a:pt x="368730" y="25905"/>
                </a:moveTo>
                <a:lnTo>
                  <a:pt x="298196" y="51943"/>
                </a:lnTo>
                <a:lnTo>
                  <a:pt x="238887" y="75437"/>
                </a:lnTo>
                <a:lnTo>
                  <a:pt x="179197" y="100710"/>
                </a:lnTo>
                <a:lnTo>
                  <a:pt x="124840" y="126365"/>
                </a:lnTo>
                <a:lnTo>
                  <a:pt x="90931" y="145160"/>
                </a:lnTo>
                <a:lnTo>
                  <a:pt x="52577" y="174371"/>
                </a:lnTo>
                <a:lnTo>
                  <a:pt x="24256" y="210057"/>
                </a:lnTo>
                <a:lnTo>
                  <a:pt x="8127" y="247269"/>
                </a:lnTo>
                <a:lnTo>
                  <a:pt x="1142" y="285242"/>
                </a:lnTo>
                <a:lnTo>
                  <a:pt x="0" y="310642"/>
                </a:lnTo>
                <a:lnTo>
                  <a:pt x="635" y="335787"/>
                </a:lnTo>
                <a:lnTo>
                  <a:pt x="2159" y="360552"/>
                </a:lnTo>
                <a:lnTo>
                  <a:pt x="21081" y="359536"/>
                </a:lnTo>
                <a:lnTo>
                  <a:pt x="19685" y="334645"/>
                </a:lnTo>
                <a:lnTo>
                  <a:pt x="19050" y="310133"/>
                </a:lnTo>
                <a:lnTo>
                  <a:pt x="23622" y="263398"/>
                </a:lnTo>
                <a:lnTo>
                  <a:pt x="41021" y="219201"/>
                </a:lnTo>
                <a:lnTo>
                  <a:pt x="66421" y="187578"/>
                </a:lnTo>
                <a:lnTo>
                  <a:pt x="101091" y="161162"/>
                </a:lnTo>
                <a:lnTo>
                  <a:pt x="159257" y="130682"/>
                </a:lnTo>
                <a:lnTo>
                  <a:pt x="216280" y="105282"/>
                </a:lnTo>
                <a:lnTo>
                  <a:pt x="305053" y="69723"/>
                </a:lnTo>
                <a:lnTo>
                  <a:pt x="345566" y="54482"/>
                </a:lnTo>
                <a:lnTo>
                  <a:pt x="357886" y="50165"/>
                </a:lnTo>
                <a:lnTo>
                  <a:pt x="369569" y="45847"/>
                </a:lnTo>
                <a:lnTo>
                  <a:pt x="373532" y="44431"/>
                </a:lnTo>
                <a:lnTo>
                  <a:pt x="386436" y="29440"/>
                </a:lnTo>
                <a:lnTo>
                  <a:pt x="368730" y="25905"/>
                </a:lnTo>
                <a:close/>
              </a:path>
              <a:path w="422275" h="360679">
                <a:moveTo>
                  <a:pt x="408133" y="14350"/>
                </a:moveTo>
                <a:lnTo>
                  <a:pt x="401192" y="14350"/>
                </a:lnTo>
                <a:lnTo>
                  <a:pt x="407542" y="32257"/>
                </a:lnTo>
                <a:lnTo>
                  <a:pt x="406653" y="32639"/>
                </a:lnTo>
                <a:lnTo>
                  <a:pt x="398906" y="35305"/>
                </a:lnTo>
                <a:lnTo>
                  <a:pt x="373532" y="44431"/>
                </a:lnTo>
                <a:lnTo>
                  <a:pt x="353949" y="67182"/>
                </a:lnTo>
                <a:lnTo>
                  <a:pt x="350519" y="71247"/>
                </a:lnTo>
                <a:lnTo>
                  <a:pt x="350900" y="77216"/>
                </a:lnTo>
                <a:lnTo>
                  <a:pt x="354964" y="80645"/>
                </a:lnTo>
                <a:lnTo>
                  <a:pt x="358901" y="84074"/>
                </a:lnTo>
                <a:lnTo>
                  <a:pt x="364998" y="83693"/>
                </a:lnTo>
                <a:lnTo>
                  <a:pt x="368426" y="79628"/>
                </a:lnTo>
                <a:lnTo>
                  <a:pt x="422148" y="17145"/>
                </a:lnTo>
                <a:lnTo>
                  <a:pt x="408133" y="14350"/>
                </a:lnTo>
                <a:close/>
              </a:path>
              <a:path w="422275" h="360679">
                <a:moveTo>
                  <a:pt x="386436" y="29440"/>
                </a:moveTo>
                <a:lnTo>
                  <a:pt x="373532" y="44431"/>
                </a:lnTo>
                <a:lnTo>
                  <a:pt x="398906" y="35305"/>
                </a:lnTo>
                <a:lnTo>
                  <a:pt x="406653" y="32639"/>
                </a:lnTo>
                <a:lnTo>
                  <a:pt x="402463" y="32639"/>
                </a:lnTo>
                <a:lnTo>
                  <a:pt x="386436" y="29440"/>
                </a:lnTo>
                <a:close/>
              </a:path>
              <a:path w="422275" h="360679">
                <a:moveTo>
                  <a:pt x="397128" y="17018"/>
                </a:moveTo>
                <a:lnTo>
                  <a:pt x="386436" y="29440"/>
                </a:lnTo>
                <a:lnTo>
                  <a:pt x="402463" y="32639"/>
                </a:lnTo>
                <a:lnTo>
                  <a:pt x="397128" y="17018"/>
                </a:lnTo>
                <a:close/>
              </a:path>
              <a:path w="422275" h="360679">
                <a:moveTo>
                  <a:pt x="402138" y="17018"/>
                </a:moveTo>
                <a:lnTo>
                  <a:pt x="397128" y="17018"/>
                </a:lnTo>
                <a:lnTo>
                  <a:pt x="402463" y="32639"/>
                </a:lnTo>
                <a:lnTo>
                  <a:pt x="406653" y="32639"/>
                </a:lnTo>
                <a:lnTo>
                  <a:pt x="407542" y="32257"/>
                </a:lnTo>
                <a:lnTo>
                  <a:pt x="402138" y="17018"/>
                </a:lnTo>
                <a:close/>
              </a:path>
              <a:path w="422275" h="360679">
                <a:moveTo>
                  <a:pt x="401192" y="14350"/>
                </a:moveTo>
                <a:lnTo>
                  <a:pt x="400176" y="14604"/>
                </a:lnTo>
                <a:lnTo>
                  <a:pt x="373761" y="24129"/>
                </a:lnTo>
                <a:lnTo>
                  <a:pt x="368730" y="25905"/>
                </a:lnTo>
                <a:lnTo>
                  <a:pt x="386436" y="29440"/>
                </a:lnTo>
                <a:lnTo>
                  <a:pt x="397128" y="17018"/>
                </a:lnTo>
                <a:lnTo>
                  <a:pt x="402138" y="17018"/>
                </a:lnTo>
                <a:lnTo>
                  <a:pt x="401192" y="14350"/>
                </a:lnTo>
                <a:close/>
              </a:path>
              <a:path w="422275" h="360679">
                <a:moveTo>
                  <a:pt x="336168" y="0"/>
                </a:moveTo>
                <a:lnTo>
                  <a:pt x="331088" y="3428"/>
                </a:lnTo>
                <a:lnTo>
                  <a:pt x="329056" y="13716"/>
                </a:lnTo>
                <a:lnTo>
                  <a:pt x="332359" y="18669"/>
                </a:lnTo>
                <a:lnTo>
                  <a:pt x="368730" y="25905"/>
                </a:lnTo>
                <a:lnTo>
                  <a:pt x="373761" y="24129"/>
                </a:lnTo>
                <a:lnTo>
                  <a:pt x="400176" y="14604"/>
                </a:lnTo>
                <a:lnTo>
                  <a:pt x="401192" y="14350"/>
                </a:lnTo>
                <a:lnTo>
                  <a:pt x="408133" y="14350"/>
                </a:lnTo>
                <a:lnTo>
                  <a:pt x="336168" y="0"/>
                </a:lnTo>
                <a:close/>
              </a:path>
            </a:pathLst>
          </a:custGeom>
          <a:solidFill>
            <a:srgbClr val="C00000"/>
          </a:solidFill>
        </p:spPr>
        <p:txBody>
          <a:bodyPr wrap="square" lIns="0" tIns="0" rIns="0" bIns="0" rtlCol="0"/>
          <a:lstStyle/>
          <a:p>
            <a:endParaRPr dirty="0">
              <a:latin typeface="Calibri" panose="020F0502020204030204" pitchFamily="34" charset="0"/>
            </a:endParaRPr>
          </a:p>
        </p:txBody>
      </p:sp>
      <p:sp>
        <p:nvSpPr>
          <p:cNvPr id="13" name="object 13"/>
          <p:cNvSpPr/>
          <p:nvPr>
            <p:custDataLst>
              <p:tags r:id="rId11"/>
            </p:custDataLst>
          </p:nvPr>
        </p:nvSpPr>
        <p:spPr>
          <a:xfrm>
            <a:off x="4025016" y="3202388"/>
            <a:ext cx="459740" cy="1143635"/>
          </a:xfrm>
          <a:custGeom>
            <a:avLst/>
            <a:gdLst/>
            <a:ahLst/>
            <a:cxnLst/>
            <a:rect l="l" t="t" r="r" b="b"/>
            <a:pathLst>
              <a:path w="459739" h="1143635">
                <a:moveTo>
                  <a:pt x="25951" y="27434"/>
                </a:moveTo>
                <a:lnTo>
                  <a:pt x="30377" y="46289"/>
                </a:lnTo>
                <a:lnTo>
                  <a:pt x="31495" y="47498"/>
                </a:lnTo>
                <a:lnTo>
                  <a:pt x="66661" y="86232"/>
                </a:lnTo>
                <a:lnTo>
                  <a:pt x="94233" y="117348"/>
                </a:lnTo>
                <a:lnTo>
                  <a:pt x="124332" y="152019"/>
                </a:lnTo>
                <a:lnTo>
                  <a:pt x="155955" y="189483"/>
                </a:lnTo>
                <a:lnTo>
                  <a:pt x="188594" y="229234"/>
                </a:lnTo>
                <a:lnTo>
                  <a:pt x="221106" y="270509"/>
                </a:lnTo>
                <a:lnTo>
                  <a:pt x="253111" y="312674"/>
                </a:lnTo>
                <a:lnTo>
                  <a:pt x="283463" y="355091"/>
                </a:lnTo>
                <a:lnTo>
                  <a:pt x="311530" y="397001"/>
                </a:lnTo>
                <a:lnTo>
                  <a:pt x="336423" y="437896"/>
                </a:lnTo>
                <a:lnTo>
                  <a:pt x="357377" y="476630"/>
                </a:lnTo>
                <a:lnTo>
                  <a:pt x="373633" y="512952"/>
                </a:lnTo>
                <a:lnTo>
                  <a:pt x="397763" y="585088"/>
                </a:lnTo>
                <a:lnTo>
                  <a:pt x="407415" y="622046"/>
                </a:lnTo>
                <a:lnTo>
                  <a:pt x="415543" y="659637"/>
                </a:lnTo>
                <a:lnTo>
                  <a:pt x="422275" y="697737"/>
                </a:lnTo>
                <a:lnTo>
                  <a:pt x="427863" y="736600"/>
                </a:lnTo>
                <a:lnTo>
                  <a:pt x="432180" y="775715"/>
                </a:lnTo>
                <a:lnTo>
                  <a:pt x="435482" y="815466"/>
                </a:lnTo>
                <a:lnTo>
                  <a:pt x="437895" y="855472"/>
                </a:lnTo>
                <a:lnTo>
                  <a:pt x="439546" y="895857"/>
                </a:lnTo>
                <a:lnTo>
                  <a:pt x="440308" y="936497"/>
                </a:lnTo>
                <a:lnTo>
                  <a:pt x="440689" y="977518"/>
                </a:lnTo>
                <a:lnTo>
                  <a:pt x="440047" y="1060195"/>
                </a:lnTo>
                <a:lnTo>
                  <a:pt x="438403" y="1142872"/>
                </a:lnTo>
                <a:lnTo>
                  <a:pt x="457453" y="1143127"/>
                </a:lnTo>
                <a:lnTo>
                  <a:pt x="459107" y="1059814"/>
                </a:lnTo>
                <a:lnTo>
                  <a:pt x="459738" y="977391"/>
                </a:lnTo>
                <a:lnTo>
                  <a:pt x="459358" y="936370"/>
                </a:lnTo>
                <a:lnTo>
                  <a:pt x="458469" y="895476"/>
                </a:lnTo>
                <a:lnTo>
                  <a:pt x="456945" y="854709"/>
                </a:lnTo>
                <a:lnTo>
                  <a:pt x="454532" y="814324"/>
                </a:lnTo>
                <a:lnTo>
                  <a:pt x="451103" y="774191"/>
                </a:lnTo>
                <a:lnTo>
                  <a:pt x="446786" y="734440"/>
                </a:lnTo>
                <a:lnTo>
                  <a:pt x="441198" y="695071"/>
                </a:lnTo>
                <a:lnTo>
                  <a:pt x="434339" y="656335"/>
                </a:lnTo>
                <a:lnTo>
                  <a:pt x="426084" y="617981"/>
                </a:lnTo>
                <a:lnTo>
                  <a:pt x="416178" y="580262"/>
                </a:lnTo>
                <a:lnTo>
                  <a:pt x="404749" y="543051"/>
                </a:lnTo>
                <a:lnTo>
                  <a:pt x="391540" y="506475"/>
                </a:lnTo>
                <a:lnTo>
                  <a:pt x="374650" y="468629"/>
                </a:lnTo>
                <a:lnTo>
                  <a:pt x="353059" y="428498"/>
                </a:lnTo>
                <a:lnTo>
                  <a:pt x="327659" y="386841"/>
                </a:lnTo>
                <a:lnTo>
                  <a:pt x="299212" y="344424"/>
                </a:lnTo>
                <a:lnTo>
                  <a:pt x="268477" y="301498"/>
                </a:lnTo>
                <a:lnTo>
                  <a:pt x="236219" y="259079"/>
                </a:lnTo>
                <a:lnTo>
                  <a:pt x="203453" y="217424"/>
                </a:lnTo>
                <a:lnTo>
                  <a:pt x="170561" y="177419"/>
                </a:lnTo>
                <a:lnTo>
                  <a:pt x="138811" y="139700"/>
                </a:lnTo>
                <a:lnTo>
                  <a:pt x="80899" y="73532"/>
                </a:lnTo>
                <a:lnTo>
                  <a:pt x="43541" y="32570"/>
                </a:lnTo>
                <a:lnTo>
                  <a:pt x="25951" y="27434"/>
                </a:lnTo>
                <a:close/>
              </a:path>
              <a:path w="459739" h="1143635">
                <a:moveTo>
                  <a:pt x="0" y="0"/>
                </a:moveTo>
                <a:lnTo>
                  <a:pt x="18795" y="80263"/>
                </a:lnTo>
                <a:lnTo>
                  <a:pt x="19938" y="85471"/>
                </a:lnTo>
                <a:lnTo>
                  <a:pt x="25018" y="88646"/>
                </a:lnTo>
                <a:lnTo>
                  <a:pt x="30225" y="87375"/>
                </a:lnTo>
                <a:lnTo>
                  <a:pt x="35305" y="86232"/>
                </a:lnTo>
                <a:lnTo>
                  <a:pt x="38480" y="81025"/>
                </a:lnTo>
                <a:lnTo>
                  <a:pt x="13588" y="28194"/>
                </a:lnTo>
                <a:lnTo>
                  <a:pt x="5968" y="20192"/>
                </a:lnTo>
                <a:lnTo>
                  <a:pt x="19938" y="7238"/>
                </a:lnTo>
                <a:lnTo>
                  <a:pt x="24779" y="7238"/>
                </a:lnTo>
                <a:lnTo>
                  <a:pt x="0" y="0"/>
                </a:lnTo>
                <a:close/>
              </a:path>
              <a:path w="459739" h="1143635">
                <a:moveTo>
                  <a:pt x="19938" y="7238"/>
                </a:moveTo>
                <a:lnTo>
                  <a:pt x="5968" y="20192"/>
                </a:lnTo>
                <a:lnTo>
                  <a:pt x="6350" y="20574"/>
                </a:lnTo>
                <a:lnTo>
                  <a:pt x="13588" y="28194"/>
                </a:lnTo>
                <a:lnTo>
                  <a:pt x="30377" y="46289"/>
                </a:lnTo>
                <a:lnTo>
                  <a:pt x="25951" y="27434"/>
                </a:lnTo>
                <a:lnTo>
                  <a:pt x="10287" y="22859"/>
                </a:lnTo>
                <a:lnTo>
                  <a:pt x="22225" y="11556"/>
                </a:lnTo>
                <a:lnTo>
                  <a:pt x="23994" y="11556"/>
                </a:lnTo>
                <a:lnTo>
                  <a:pt x="20319" y="7620"/>
                </a:lnTo>
                <a:lnTo>
                  <a:pt x="19938" y="7238"/>
                </a:lnTo>
                <a:close/>
              </a:path>
              <a:path w="459739" h="1143635">
                <a:moveTo>
                  <a:pt x="24779" y="7238"/>
                </a:moveTo>
                <a:lnTo>
                  <a:pt x="19938" y="7238"/>
                </a:lnTo>
                <a:lnTo>
                  <a:pt x="20319" y="7620"/>
                </a:lnTo>
                <a:lnTo>
                  <a:pt x="27431" y="15239"/>
                </a:lnTo>
                <a:lnTo>
                  <a:pt x="35940" y="24256"/>
                </a:lnTo>
                <a:lnTo>
                  <a:pt x="43541" y="32570"/>
                </a:lnTo>
                <a:lnTo>
                  <a:pt x="78866" y="42925"/>
                </a:lnTo>
                <a:lnTo>
                  <a:pt x="84074" y="40004"/>
                </a:lnTo>
                <a:lnTo>
                  <a:pt x="85598" y="34925"/>
                </a:lnTo>
                <a:lnTo>
                  <a:pt x="87121" y="29972"/>
                </a:lnTo>
                <a:lnTo>
                  <a:pt x="84200" y="24637"/>
                </a:lnTo>
                <a:lnTo>
                  <a:pt x="24779" y="7238"/>
                </a:lnTo>
                <a:close/>
              </a:path>
              <a:path w="459739" h="1143635">
                <a:moveTo>
                  <a:pt x="23994" y="11556"/>
                </a:moveTo>
                <a:lnTo>
                  <a:pt x="22225" y="11556"/>
                </a:lnTo>
                <a:lnTo>
                  <a:pt x="25951" y="27434"/>
                </a:lnTo>
                <a:lnTo>
                  <a:pt x="43541" y="32570"/>
                </a:lnTo>
                <a:lnTo>
                  <a:pt x="35940" y="24256"/>
                </a:lnTo>
                <a:lnTo>
                  <a:pt x="27431" y="15239"/>
                </a:lnTo>
                <a:lnTo>
                  <a:pt x="23994" y="11556"/>
                </a:lnTo>
                <a:close/>
              </a:path>
              <a:path w="459739" h="1143635">
                <a:moveTo>
                  <a:pt x="22225" y="11556"/>
                </a:moveTo>
                <a:lnTo>
                  <a:pt x="10287" y="22859"/>
                </a:lnTo>
                <a:lnTo>
                  <a:pt x="25951" y="27434"/>
                </a:lnTo>
                <a:lnTo>
                  <a:pt x="22225" y="11556"/>
                </a:lnTo>
                <a:close/>
              </a:path>
            </a:pathLst>
          </a:custGeom>
          <a:solidFill>
            <a:srgbClr val="C00000"/>
          </a:solidFill>
        </p:spPr>
        <p:txBody>
          <a:bodyPr wrap="square" lIns="0" tIns="0" rIns="0" bIns="0" rtlCol="0"/>
          <a:lstStyle/>
          <a:p>
            <a:endParaRPr dirty="0">
              <a:latin typeface="Calibri" panose="020F0502020204030204" pitchFamily="34" charset="0"/>
            </a:endParaRPr>
          </a:p>
        </p:txBody>
      </p:sp>
      <p:sp>
        <p:nvSpPr>
          <p:cNvPr id="14" name="object 14"/>
          <p:cNvSpPr/>
          <p:nvPr>
            <p:custDataLst>
              <p:tags r:id="rId12"/>
            </p:custDataLst>
          </p:nvPr>
        </p:nvSpPr>
        <p:spPr>
          <a:xfrm>
            <a:off x="4939416" y="2703785"/>
            <a:ext cx="572770" cy="119380"/>
          </a:xfrm>
          <a:custGeom>
            <a:avLst/>
            <a:gdLst/>
            <a:ahLst/>
            <a:cxnLst/>
            <a:rect l="l" t="t" r="r" b="b"/>
            <a:pathLst>
              <a:path w="572770" h="119380">
                <a:moveTo>
                  <a:pt x="73151" y="31114"/>
                </a:moveTo>
                <a:lnTo>
                  <a:pt x="0" y="79501"/>
                </a:lnTo>
                <a:lnTo>
                  <a:pt x="78104" y="119379"/>
                </a:lnTo>
                <a:lnTo>
                  <a:pt x="83819" y="117475"/>
                </a:lnTo>
                <a:lnTo>
                  <a:pt x="88645" y="108076"/>
                </a:lnTo>
                <a:lnTo>
                  <a:pt x="86740" y="102361"/>
                </a:lnTo>
                <a:lnTo>
                  <a:pt x="82041" y="100075"/>
                </a:lnTo>
                <a:lnTo>
                  <a:pt x="58421" y="88010"/>
                </a:lnTo>
                <a:lnTo>
                  <a:pt x="19303" y="88010"/>
                </a:lnTo>
                <a:lnTo>
                  <a:pt x="18287" y="68960"/>
                </a:lnTo>
                <a:lnTo>
                  <a:pt x="53644" y="66842"/>
                </a:lnTo>
                <a:lnTo>
                  <a:pt x="83692" y="46989"/>
                </a:lnTo>
                <a:lnTo>
                  <a:pt x="84836" y="41021"/>
                </a:lnTo>
                <a:lnTo>
                  <a:pt x="81914" y="36702"/>
                </a:lnTo>
                <a:lnTo>
                  <a:pt x="78993" y="32257"/>
                </a:lnTo>
                <a:lnTo>
                  <a:pt x="73151" y="31114"/>
                </a:lnTo>
                <a:close/>
              </a:path>
              <a:path w="572770" h="119380">
                <a:moveTo>
                  <a:pt x="53644" y="66842"/>
                </a:moveTo>
                <a:lnTo>
                  <a:pt x="18287" y="68960"/>
                </a:lnTo>
                <a:lnTo>
                  <a:pt x="19303" y="88010"/>
                </a:lnTo>
                <a:lnTo>
                  <a:pt x="26288" y="87629"/>
                </a:lnTo>
                <a:lnTo>
                  <a:pt x="36575" y="86867"/>
                </a:lnTo>
                <a:lnTo>
                  <a:pt x="46329" y="86359"/>
                </a:lnTo>
                <a:lnTo>
                  <a:pt x="24129" y="86359"/>
                </a:lnTo>
                <a:lnTo>
                  <a:pt x="23113" y="69976"/>
                </a:lnTo>
                <a:lnTo>
                  <a:pt x="48904" y="69976"/>
                </a:lnTo>
                <a:lnTo>
                  <a:pt x="53644" y="66842"/>
                </a:lnTo>
                <a:close/>
              </a:path>
              <a:path w="572770" h="119380">
                <a:moveTo>
                  <a:pt x="54324" y="85918"/>
                </a:moveTo>
                <a:lnTo>
                  <a:pt x="36575" y="86867"/>
                </a:lnTo>
                <a:lnTo>
                  <a:pt x="26288" y="87629"/>
                </a:lnTo>
                <a:lnTo>
                  <a:pt x="19303" y="88010"/>
                </a:lnTo>
                <a:lnTo>
                  <a:pt x="58421" y="88010"/>
                </a:lnTo>
                <a:lnTo>
                  <a:pt x="54324" y="85918"/>
                </a:lnTo>
                <a:close/>
              </a:path>
              <a:path w="572770" h="119380">
                <a:moveTo>
                  <a:pt x="23113" y="69976"/>
                </a:moveTo>
                <a:lnTo>
                  <a:pt x="24129" y="86359"/>
                </a:lnTo>
                <a:lnTo>
                  <a:pt x="37665" y="77409"/>
                </a:lnTo>
                <a:lnTo>
                  <a:pt x="23113" y="69976"/>
                </a:lnTo>
                <a:close/>
              </a:path>
              <a:path w="572770" h="119380">
                <a:moveTo>
                  <a:pt x="37665" y="77409"/>
                </a:moveTo>
                <a:lnTo>
                  <a:pt x="24129" y="86359"/>
                </a:lnTo>
                <a:lnTo>
                  <a:pt x="46329" y="86359"/>
                </a:lnTo>
                <a:lnTo>
                  <a:pt x="54324" y="85918"/>
                </a:lnTo>
                <a:lnTo>
                  <a:pt x="37665" y="77409"/>
                </a:lnTo>
                <a:close/>
              </a:path>
              <a:path w="572770" h="119380">
                <a:moveTo>
                  <a:pt x="550661" y="17475"/>
                </a:moveTo>
                <a:lnTo>
                  <a:pt x="506856" y="31368"/>
                </a:lnTo>
                <a:lnTo>
                  <a:pt x="456438" y="38607"/>
                </a:lnTo>
                <a:lnTo>
                  <a:pt x="414908" y="42544"/>
                </a:lnTo>
                <a:lnTo>
                  <a:pt x="363346" y="46735"/>
                </a:lnTo>
                <a:lnTo>
                  <a:pt x="108330" y="63753"/>
                </a:lnTo>
                <a:lnTo>
                  <a:pt x="91566" y="64642"/>
                </a:lnTo>
                <a:lnTo>
                  <a:pt x="75691" y="65658"/>
                </a:lnTo>
                <a:lnTo>
                  <a:pt x="53644" y="66842"/>
                </a:lnTo>
                <a:lnTo>
                  <a:pt x="37665" y="77409"/>
                </a:lnTo>
                <a:lnTo>
                  <a:pt x="54324" y="85918"/>
                </a:lnTo>
                <a:lnTo>
                  <a:pt x="346075" y="67182"/>
                </a:lnTo>
                <a:lnTo>
                  <a:pt x="416687" y="61594"/>
                </a:lnTo>
                <a:lnTo>
                  <a:pt x="431800" y="60071"/>
                </a:lnTo>
                <a:lnTo>
                  <a:pt x="445896" y="58927"/>
                </a:lnTo>
                <a:lnTo>
                  <a:pt x="469900" y="56260"/>
                </a:lnTo>
                <a:lnTo>
                  <a:pt x="479678" y="54990"/>
                </a:lnTo>
                <a:lnTo>
                  <a:pt x="488061" y="53721"/>
                </a:lnTo>
                <a:lnTo>
                  <a:pt x="496315" y="52577"/>
                </a:lnTo>
                <a:lnTo>
                  <a:pt x="534034" y="44830"/>
                </a:lnTo>
                <a:lnTo>
                  <a:pt x="561339" y="33274"/>
                </a:lnTo>
                <a:lnTo>
                  <a:pt x="561848" y="33019"/>
                </a:lnTo>
                <a:lnTo>
                  <a:pt x="562609" y="32257"/>
                </a:lnTo>
                <a:lnTo>
                  <a:pt x="565657" y="29590"/>
                </a:lnTo>
                <a:lnTo>
                  <a:pt x="566546" y="28701"/>
                </a:lnTo>
                <a:lnTo>
                  <a:pt x="566927" y="28066"/>
                </a:lnTo>
                <a:lnTo>
                  <a:pt x="568959" y="25400"/>
                </a:lnTo>
                <a:lnTo>
                  <a:pt x="569340" y="24764"/>
                </a:lnTo>
                <a:lnTo>
                  <a:pt x="570102" y="23240"/>
                </a:lnTo>
                <a:lnTo>
                  <a:pt x="571373" y="19938"/>
                </a:lnTo>
                <a:lnTo>
                  <a:pt x="571717" y="18160"/>
                </a:lnTo>
                <a:lnTo>
                  <a:pt x="549909" y="18160"/>
                </a:lnTo>
                <a:lnTo>
                  <a:pt x="550661" y="17475"/>
                </a:lnTo>
                <a:close/>
              </a:path>
              <a:path w="572770" h="119380">
                <a:moveTo>
                  <a:pt x="48904" y="69976"/>
                </a:moveTo>
                <a:lnTo>
                  <a:pt x="23113" y="69976"/>
                </a:lnTo>
                <a:lnTo>
                  <a:pt x="37665" y="77409"/>
                </a:lnTo>
                <a:lnTo>
                  <a:pt x="48904" y="69976"/>
                </a:lnTo>
                <a:close/>
              </a:path>
              <a:path w="572770" h="119380">
                <a:moveTo>
                  <a:pt x="551179" y="17144"/>
                </a:moveTo>
                <a:lnTo>
                  <a:pt x="550661" y="17475"/>
                </a:lnTo>
                <a:lnTo>
                  <a:pt x="549909" y="18160"/>
                </a:lnTo>
                <a:lnTo>
                  <a:pt x="551179" y="17144"/>
                </a:lnTo>
                <a:close/>
              </a:path>
              <a:path w="572770" h="119380">
                <a:moveTo>
                  <a:pt x="571913" y="17144"/>
                </a:moveTo>
                <a:lnTo>
                  <a:pt x="551179" y="17144"/>
                </a:lnTo>
                <a:lnTo>
                  <a:pt x="549909" y="18160"/>
                </a:lnTo>
                <a:lnTo>
                  <a:pt x="571717" y="18160"/>
                </a:lnTo>
                <a:lnTo>
                  <a:pt x="571913" y="17144"/>
                </a:lnTo>
                <a:close/>
              </a:path>
              <a:path w="572770" h="119380">
                <a:moveTo>
                  <a:pt x="551971" y="16278"/>
                </a:moveTo>
                <a:lnTo>
                  <a:pt x="550661" y="17475"/>
                </a:lnTo>
                <a:lnTo>
                  <a:pt x="551179" y="17144"/>
                </a:lnTo>
                <a:lnTo>
                  <a:pt x="571913" y="17144"/>
                </a:lnTo>
                <a:lnTo>
                  <a:pt x="551433" y="17017"/>
                </a:lnTo>
                <a:lnTo>
                  <a:pt x="551971" y="16278"/>
                </a:lnTo>
                <a:close/>
              </a:path>
              <a:path w="572770" h="119380">
                <a:moveTo>
                  <a:pt x="552497" y="15798"/>
                </a:moveTo>
                <a:lnTo>
                  <a:pt x="551971" y="16278"/>
                </a:lnTo>
                <a:lnTo>
                  <a:pt x="551433" y="17017"/>
                </a:lnTo>
                <a:lnTo>
                  <a:pt x="552458" y="15900"/>
                </a:lnTo>
                <a:close/>
              </a:path>
              <a:path w="572770" h="119380">
                <a:moveTo>
                  <a:pt x="552458" y="15900"/>
                </a:moveTo>
                <a:lnTo>
                  <a:pt x="551433" y="17017"/>
                </a:lnTo>
                <a:lnTo>
                  <a:pt x="571938" y="17017"/>
                </a:lnTo>
                <a:lnTo>
                  <a:pt x="572085" y="16255"/>
                </a:lnTo>
                <a:lnTo>
                  <a:pt x="552323" y="16255"/>
                </a:lnTo>
                <a:lnTo>
                  <a:pt x="552458" y="15900"/>
                </a:lnTo>
                <a:close/>
              </a:path>
              <a:path w="572770" h="119380">
                <a:moveTo>
                  <a:pt x="552691" y="15289"/>
                </a:moveTo>
                <a:lnTo>
                  <a:pt x="551971" y="16278"/>
                </a:lnTo>
                <a:lnTo>
                  <a:pt x="552497" y="15798"/>
                </a:lnTo>
                <a:lnTo>
                  <a:pt x="552691" y="15289"/>
                </a:lnTo>
                <a:close/>
              </a:path>
              <a:path w="572770" h="119380">
                <a:moveTo>
                  <a:pt x="552625" y="15718"/>
                </a:moveTo>
                <a:lnTo>
                  <a:pt x="552458" y="15900"/>
                </a:lnTo>
                <a:lnTo>
                  <a:pt x="552323" y="16255"/>
                </a:lnTo>
                <a:lnTo>
                  <a:pt x="552625" y="15718"/>
                </a:lnTo>
                <a:close/>
              </a:path>
              <a:path w="572770" h="119380">
                <a:moveTo>
                  <a:pt x="553170" y="14748"/>
                </a:moveTo>
                <a:lnTo>
                  <a:pt x="552902" y="15225"/>
                </a:lnTo>
                <a:lnTo>
                  <a:pt x="552830" y="15493"/>
                </a:lnTo>
                <a:lnTo>
                  <a:pt x="552580" y="15798"/>
                </a:lnTo>
                <a:lnTo>
                  <a:pt x="552323" y="16255"/>
                </a:lnTo>
                <a:lnTo>
                  <a:pt x="572085" y="16255"/>
                </a:lnTo>
                <a:lnTo>
                  <a:pt x="572225" y="15366"/>
                </a:lnTo>
                <a:lnTo>
                  <a:pt x="553212" y="15366"/>
                </a:lnTo>
                <a:lnTo>
                  <a:pt x="553170" y="14748"/>
                </a:lnTo>
                <a:close/>
              </a:path>
              <a:path w="572770" h="119380">
                <a:moveTo>
                  <a:pt x="552667" y="15642"/>
                </a:moveTo>
                <a:lnTo>
                  <a:pt x="552497" y="15798"/>
                </a:lnTo>
                <a:lnTo>
                  <a:pt x="552667" y="15642"/>
                </a:lnTo>
                <a:close/>
              </a:path>
              <a:path w="572770" h="119380">
                <a:moveTo>
                  <a:pt x="552927" y="14964"/>
                </a:moveTo>
                <a:lnTo>
                  <a:pt x="552737" y="15225"/>
                </a:lnTo>
                <a:lnTo>
                  <a:pt x="552497" y="15798"/>
                </a:lnTo>
                <a:lnTo>
                  <a:pt x="552667" y="15642"/>
                </a:lnTo>
                <a:lnTo>
                  <a:pt x="552868" y="15285"/>
                </a:lnTo>
                <a:lnTo>
                  <a:pt x="552927" y="14964"/>
                </a:lnTo>
                <a:close/>
              </a:path>
              <a:path w="572770" h="119380">
                <a:moveTo>
                  <a:pt x="552830" y="15493"/>
                </a:moveTo>
                <a:lnTo>
                  <a:pt x="552667" y="15642"/>
                </a:lnTo>
                <a:lnTo>
                  <a:pt x="552830" y="15493"/>
                </a:lnTo>
                <a:close/>
              </a:path>
              <a:path w="572770" h="119380">
                <a:moveTo>
                  <a:pt x="552868" y="15285"/>
                </a:moveTo>
                <a:lnTo>
                  <a:pt x="552667" y="15642"/>
                </a:lnTo>
                <a:lnTo>
                  <a:pt x="552830" y="15493"/>
                </a:lnTo>
                <a:lnTo>
                  <a:pt x="552868" y="15285"/>
                </a:lnTo>
                <a:close/>
              </a:path>
              <a:path w="572770" h="119380">
                <a:moveTo>
                  <a:pt x="572262" y="14224"/>
                </a:moveTo>
                <a:lnTo>
                  <a:pt x="553465" y="14224"/>
                </a:lnTo>
                <a:lnTo>
                  <a:pt x="553300" y="14517"/>
                </a:lnTo>
                <a:lnTo>
                  <a:pt x="553212" y="15366"/>
                </a:lnTo>
                <a:lnTo>
                  <a:pt x="572225" y="15366"/>
                </a:lnTo>
                <a:lnTo>
                  <a:pt x="572262" y="14224"/>
                </a:lnTo>
                <a:close/>
              </a:path>
              <a:path w="572770" h="119380">
                <a:moveTo>
                  <a:pt x="553029" y="14400"/>
                </a:moveTo>
                <a:lnTo>
                  <a:pt x="552691" y="15289"/>
                </a:lnTo>
                <a:lnTo>
                  <a:pt x="552819" y="15112"/>
                </a:lnTo>
                <a:lnTo>
                  <a:pt x="552944" y="14867"/>
                </a:lnTo>
                <a:lnTo>
                  <a:pt x="553029" y="14400"/>
                </a:lnTo>
                <a:close/>
              </a:path>
              <a:path w="572770" h="119380">
                <a:moveTo>
                  <a:pt x="552998" y="14867"/>
                </a:moveTo>
                <a:lnTo>
                  <a:pt x="552868" y="15285"/>
                </a:lnTo>
                <a:lnTo>
                  <a:pt x="552998" y="14867"/>
                </a:lnTo>
                <a:close/>
              </a:path>
              <a:path w="572770" h="119380">
                <a:moveTo>
                  <a:pt x="553163" y="14639"/>
                </a:moveTo>
                <a:lnTo>
                  <a:pt x="552998" y="14867"/>
                </a:lnTo>
                <a:lnTo>
                  <a:pt x="552902" y="15225"/>
                </a:lnTo>
                <a:lnTo>
                  <a:pt x="553049" y="14964"/>
                </a:lnTo>
                <a:lnTo>
                  <a:pt x="553163" y="14639"/>
                </a:lnTo>
                <a:close/>
              </a:path>
              <a:path w="572770" h="119380">
                <a:moveTo>
                  <a:pt x="553130" y="14137"/>
                </a:moveTo>
                <a:lnTo>
                  <a:pt x="553029" y="14400"/>
                </a:lnTo>
                <a:lnTo>
                  <a:pt x="552927" y="14964"/>
                </a:lnTo>
                <a:lnTo>
                  <a:pt x="553029" y="14748"/>
                </a:lnTo>
                <a:lnTo>
                  <a:pt x="553130" y="14137"/>
                </a:lnTo>
                <a:close/>
              </a:path>
              <a:path w="572770" h="119380">
                <a:moveTo>
                  <a:pt x="553142" y="14325"/>
                </a:moveTo>
                <a:lnTo>
                  <a:pt x="552998" y="14867"/>
                </a:lnTo>
                <a:lnTo>
                  <a:pt x="553142" y="14325"/>
                </a:lnTo>
                <a:close/>
              </a:path>
              <a:path w="572770" h="119380">
                <a:moveTo>
                  <a:pt x="553465" y="14224"/>
                </a:moveTo>
                <a:lnTo>
                  <a:pt x="553337" y="14400"/>
                </a:lnTo>
                <a:lnTo>
                  <a:pt x="553247" y="14611"/>
                </a:lnTo>
                <a:lnTo>
                  <a:pt x="553465" y="14224"/>
                </a:lnTo>
                <a:close/>
              </a:path>
              <a:path w="572770" h="119380">
                <a:moveTo>
                  <a:pt x="572262" y="13588"/>
                </a:moveTo>
                <a:lnTo>
                  <a:pt x="553338" y="13588"/>
                </a:lnTo>
                <a:lnTo>
                  <a:pt x="553252" y="14517"/>
                </a:lnTo>
                <a:lnTo>
                  <a:pt x="553465" y="14224"/>
                </a:lnTo>
                <a:lnTo>
                  <a:pt x="572262" y="14224"/>
                </a:lnTo>
                <a:lnTo>
                  <a:pt x="572262" y="13588"/>
                </a:lnTo>
                <a:close/>
              </a:path>
              <a:path w="572770" h="119380">
                <a:moveTo>
                  <a:pt x="553338" y="12700"/>
                </a:moveTo>
                <a:lnTo>
                  <a:pt x="553223" y="13334"/>
                </a:lnTo>
                <a:lnTo>
                  <a:pt x="553130" y="14137"/>
                </a:lnTo>
                <a:lnTo>
                  <a:pt x="553210" y="13926"/>
                </a:lnTo>
                <a:lnTo>
                  <a:pt x="553308" y="13334"/>
                </a:lnTo>
                <a:lnTo>
                  <a:pt x="553338" y="12700"/>
                </a:lnTo>
                <a:close/>
              </a:path>
              <a:path w="572770" h="119380">
                <a:moveTo>
                  <a:pt x="571911" y="10794"/>
                </a:moveTo>
                <a:lnTo>
                  <a:pt x="552576" y="10794"/>
                </a:lnTo>
                <a:lnTo>
                  <a:pt x="552957" y="12064"/>
                </a:lnTo>
                <a:lnTo>
                  <a:pt x="552939" y="12700"/>
                </a:lnTo>
                <a:lnTo>
                  <a:pt x="553060" y="13334"/>
                </a:lnTo>
                <a:lnTo>
                  <a:pt x="553115" y="13926"/>
                </a:lnTo>
                <a:lnTo>
                  <a:pt x="553338" y="12700"/>
                </a:lnTo>
                <a:lnTo>
                  <a:pt x="572174" y="12700"/>
                </a:lnTo>
                <a:lnTo>
                  <a:pt x="572086" y="12064"/>
                </a:lnTo>
                <a:lnTo>
                  <a:pt x="552957" y="12064"/>
                </a:lnTo>
                <a:lnTo>
                  <a:pt x="552673" y="11299"/>
                </a:lnTo>
                <a:lnTo>
                  <a:pt x="571981" y="11299"/>
                </a:lnTo>
                <a:lnTo>
                  <a:pt x="571911" y="10794"/>
                </a:lnTo>
                <a:close/>
              </a:path>
              <a:path w="572770" h="119380">
                <a:moveTo>
                  <a:pt x="572174" y="12700"/>
                </a:moveTo>
                <a:lnTo>
                  <a:pt x="553338" y="12700"/>
                </a:lnTo>
                <a:lnTo>
                  <a:pt x="553290" y="13715"/>
                </a:lnTo>
                <a:lnTo>
                  <a:pt x="572262" y="13588"/>
                </a:lnTo>
                <a:lnTo>
                  <a:pt x="572174" y="12700"/>
                </a:lnTo>
                <a:close/>
              </a:path>
              <a:path w="572770" h="119380">
                <a:moveTo>
                  <a:pt x="552576" y="10794"/>
                </a:moveTo>
                <a:lnTo>
                  <a:pt x="552673" y="11299"/>
                </a:lnTo>
                <a:lnTo>
                  <a:pt x="552957" y="12064"/>
                </a:lnTo>
                <a:lnTo>
                  <a:pt x="552576" y="10794"/>
                </a:lnTo>
                <a:close/>
              </a:path>
              <a:path w="572770" h="119380">
                <a:moveTo>
                  <a:pt x="568832" y="0"/>
                </a:moveTo>
                <a:lnTo>
                  <a:pt x="550926" y="6603"/>
                </a:lnTo>
                <a:lnTo>
                  <a:pt x="552673" y="11299"/>
                </a:lnTo>
                <a:lnTo>
                  <a:pt x="552576" y="10794"/>
                </a:lnTo>
                <a:lnTo>
                  <a:pt x="571911" y="10794"/>
                </a:lnTo>
                <a:lnTo>
                  <a:pt x="571753" y="9651"/>
                </a:lnTo>
                <a:lnTo>
                  <a:pt x="571245" y="6857"/>
                </a:lnTo>
                <a:lnTo>
                  <a:pt x="570864" y="5587"/>
                </a:lnTo>
                <a:lnTo>
                  <a:pt x="568832" y="0"/>
                </a:lnTo>
                <a:close/>
              </a:path>
            </a:pathLst>
          </a:custGeom>
          <a:solidFill>
            <a:srgbClr val="C00000"/>
          </a:solidFill>
        </p:spPr>
        <p:txBody>
          <a:bodyPr wrap="square" lIns="0" tIns="0" rIns="0" bIns="0" rtlCol="0"/>
          <a:lstStyle/>
          <a:p>
            <a:endParaRPr dirty="0">
              <a:latin typeface="Calibri" panose="020F0502020204030204" pitchFamily="34" charset="0"/>
            </a:endParaRPr>
          </a:p>
        </p:txBody>
      </p:sp>
      <p:sp>
        <p:nvSpPr>
          <p:cNvPr id="15" name="object 15"/>
          <p:cNvSpPr/>
          <p:nvPr>
            <p:custDataLst>
              <p:tags r:id="rId13"/>
            </p:custDataLst>
          </p:nvPr>
        </p:nvSpPr>
        <p:spPr>
          <a:xfrm>
            <a:off x="4863217" y="2286844"/>
            <a:ext cx="497205" cy="223520"/>
          </a:xfrm>
          <a:custGeom>
            <a:avLst/>
            <a:gdLst/>
            <a:ahLst/>
            <a:cxnLst/>
            <a:rect l="l" t="t" r="r" b="b"/>
            <a:pathLst>
              <a:path w="497204" h="223519">
                <a:moveTo>
                  <a:pt x="67563" y="135763"/>
                </a:moveTo>
                <a:lnTo>
                  <a:pt x="63626" y="139065"/>
                </a:lnTo>
                <a:lnTo>
                  <a:pt x="0" y="191643"/>
                </a:lnTo>
                <a:lnTo>
                  <a:pt x="81914" y="223012"/>
                </a:lnTo>
                <a:lnTo>
                  <a:pt x="87375" y="220599"/>
                </a:lnTo>
                <a:lnTo>
                  <a:pt x="89280" y="215646"/>
                </a:lnTo>
                <a:lnTo>
                  <a:pt x="91186" y="210820"/>
                </a:lnTo>
                <a:lnTo>
                  <a:pt x="88773" y="205231"/>
                </a:lnTo>
                <a:lnTo>
                  <a:pt x="69829" y="197993"/>
                </a:lnTo>
                <a:lnTo>
                  <a:pt x="20065" y="197993"/>
                </a:lnTo>
                <a:lnTo>
                  <a:pt x="17144" y="179197"/>
                </a:lnTo>
                <a:lnTo>
                  <a:pt x="20574" y="178689"/>
                </a:lnTo>
                <a:lnTo>
                  <a:pt x="52026" y="173341"/>
                </a:lnTo>
                <a:lnTo>
                  <a:pt x="75691" y="153797"/>
                </a:lnTo>
                <a:lnTo>
                  <a:pt x="79755" y="150495"/>
                </a:lnTo>
                <a:lnTo>
                  <a:pt x="80263" y="144399"/>
                </a:lnTo>
                <a:lnTo>
                  <a:pt x="76962" y="140462"/>
                </a:lnTo>
                <a:lnTo>
                  <a:pt x="73659" y="136398"/>
                </a:lnTo>
                <a:lnTo>
                  <a:pt x="67563" y="135763"/>
                </a:lnTo>
                <a:close/>
              </a:path>
              <a:path w="497204" h="223519">
                <a:moveTo>
                  <a:pt x="52026" y="173341"/>
                </a:moveTo>
                <a:lnTo>
                  <a:pt x="20574" y="178689"/>
                </a:lnTo>
                <a:lnTo>
                  <a:pt x="17144" y="179197"/>
                </a:lnTo>
                <a:lnTo>
                  <a:pt x="20065" y="197993"/>
                </a:lnTo>
                <a:lnTo>
                  <a:pt x="32131" y="195960"/>
                </a:lnTo>
                <a:lnTo>
                  <a:pt x="24637" y="195960"/>
                </a:lnTo>
                <a:lnTo>
                  <a:pt x="21970" y="179704"/>
                </a:lnTo>
                <a:lnTo>
                  <a:pt x="44321" y="179704"/>
                </a:lnTo>
                <a:lnTo>
                  <a:pt x="52026" y="173341"/>
                </a:lnTo>
                <a:close/>
              </a:path>
              <a:path w="497204" h="223519">
                <a:moveTo>
                  <a:pt x="54681" y="192204"/>
                </a:moveTo>
                <a:lnTo>
                  <a:pt x="20065" y="197993"/>
                </a:lnTo>
                <a:lnTo>
                  <a:pt x="69829" y="197993"/>
                </a:lnTo>
                <a:lnTo>
                  <a:pt x="54681" y="192204"/>
                </a:lnTo>
                <a:close/>
              </a:path>
              <a:path w="497204" h="223519">
                <a:moveTo>
                  <a:pt x="21970" y="179704"/>
                </a:moveTo>
                <a:lnTo>
                  <a:pt x="24637" y="195960"/>
                </a:lnTo>
                <a:lnTo>
                  <a:pt x="37251" y="185544"/>
                </a:lnTo>
                <a:lnTo>
                  <a:pt x="21970" y="179704"/>
                </a:lnTo>
                <a:close/>
              </a:path>
              <a:path w="497204" h="223519">
                <a:moveTo>
                  <a:pt x="37251" y="185544"/>
                </a:moveTo>
                <a:lnTo>
                  <a:pt x="24637" y="195960"/>
                </a:lnTo>
                <a:lnTo>
                  <a:pt x="32131" y="195960"/>
                </a:lnTo>
                <a:lnTo>
                  <a:pt x="43306" y="194182"/>
                </a:lnTo>
                <a:lnTo>
                  <a:pt x="54681" y="192204"/>
                </a:lnTo>
                <a:lnTo>
                  <a:pt x="37251" y="185544"/>
                </a:lnTo>
                <a:close/>
              </a:path>
              <a:path w="497204" h="223519">
                <a:moveTo>
                  <a:pt x="494664" y="0"/>
                </a:moveTo>
                <a:lnTo>
                  <a:pt x="475741" y="2285"/>
                </a:lnTo>
                <a:lnTo>
                  <a:pt x="477519" y="16128"/>
                </a:lnTo>
                <a:lnTo>
                  <a:pt x="478154" y="29337"/>
                </a:lnTo>
                <a:lnTo>
                  <a:pt x="460628" y="69215"/>
                </a:lnTo>
                <a:lnTo>
                  <a:pt x="424306" y="92328"/>
                </a:lnTo>
                <a:lnTo>
                  <a:pt x="382904" y="107060"/>
                </a:lnTo>
                <a:lnTo>
                  <a:pt x="329056" y="120650"/>
                </a:lnTo>
                <a:lnTo>
                  <a:pt x="280542" y="131191"/>
                </a:lnTo>
                <a:lnTo>
                  <a:pt x="210438" y="145160"/>
                </a:lnTo>
                <a:lnTo>
                  <a:pt x="108203" y="163829"/>
                </a:lnTo>
                <a:lnTo>
                  <a:pt x="78231" y="168909"/>
                </a:lnTo>
                <a:lnTo>
                  <a:pt x="64515" y="171323"/>
                </a:lnTo>
                <a:lnTo>
                  <a:pt x="52010" y="173354"/>
                </a:lnTo>
                <a:lnTo>
                  <a:pt x="37251" y="185544"/>
                </a:lnTo>
                <a:lnTo>
                  <a:pt x="54681" y="192204"/>
                </a:lnTo>
                <a:lnTo>
                  <a:pt x="144144" y="176783"/>
                </a:lnTo>
                <a:lnTo>
                  <a:pt x="214121" y="163829"/>
                </a:lnTo>
                <a:lnTo>
                  <a:pt x="284479" y="149859"/>
                </a:lnTo>
                <a:lnTo>
                  <a:pt x="333501" y="139192"/>
                </a:lnTo>
                <a:lnTo>
                  <a:pt x="376046" y="128777"/>
                </a:lnTo>
                <a:lnTo>
                  <a:pt x="418083" y="115570"/>
                </a:lnTo>
                <a:lnTo>
                  <a:pt x="456945" y="96139"/>
                </a:lnTo>
                <a:lnTo>
                  <a:pt x="486790" y="67182"/>
                </a:lnTo>
                <a:lnTo>
                  <a:pt x="497204" y="28194"/>
                </a:lnTo>
                <a:lnTo>
                  <a:pt x="496315" y="13843"/>
                </a:lnTo>
                <a:lnTo>
                  <a:pt x="494664" y="0"/>
                </a:lnTo>
                <a:close/>
              </a:path>
              <a:path w="497204" h="223519">
                <a:moveTo>
                  <a:pt x="44321" y="179704"/>
                </a:moveTo>
                <a:lnTo>
                  <a:pt x="21970" y="179704"/>
                </a:lnTo>
                <a:lnTo>
                  <a:pt x="37251" y="185544"/>
                </a:lnTo>
                <a:lnTo>
                  <a:pt x="44321" y="179704"/>
                </a:lnTo>
                <a:close/>
              </a:path>
            </a:pathLst>
          </a:custGeom>
          <a:solidFill>
            <a:srgbClr val="C00000"/>
          </a:solidFill>
        </p:spPr>
        <p:txBody>
          <a:bodyPr wrap="square" lIns="0" tIns="0" rIns="0" bIns="0" rtlCol="0"/>
          <a:lstStyle/>
          <a:p>
            <a:endParaRPr dirty="0">
              <a:latin typeface="Calibri" panose="020F0502020204030204" pitchFamily="34" charset="0"/>
            </a:endParaRPr>
          </a:p>
        </p:txBody>
      </p:sp>
      <p:graphicFrame>
        <p:nvGraphicFramePr>
          <p:cNvPr id="16" name="object 16"/>
          <p:cNvGraphicFramePr>
            <a:graphicFrameLocks noGrp="1"/>
          </p:cNvGraphicFramePr>
          <p:nvPr>
            <p:custDataLst>
              <p:tags r:id="rId14"/>
            </p:custDataLst>
          </p:nvPr>
        </p:nvGraphicFramePr>
        <p:xfrm>
          <a:off x="1595414" y="1555197"/>
          <a:ext cx="4454301" cy="3489142"/>
        </p:xfrm>
        <a:graphic>
          <a:graphicData uri="http://schemas.openxmlformats.org/drawingml/2006/table">
            <a:tbl>
              <a:tblPr firstRow="1" bandRow="1">
                <a:tableStyleId>{2D5ABB26-0587-4C30-8999-92F81FD0307C}</a:tableStyleId>
              </a:tblPr>
              <a:tblGrid>
                <a:gridCol w="1305985">
                  <a:extLst>
                    <a:ext uri="{9D8B030D-6E8A-4147-A177-3AD203B41FA5}">
                      <a16:colId xmlns:a16="http://schemas.microsoft.com/office/drawing/2014/main" val="20000"/>
                    </a:ext>
                  </a:extLst>
                </a:gridCol>
                <a:gridCol w="2945940">
                  <a:extLst>
                    <a:ext uri="{9D8B030D-6E8A-4147-A177-3AD203B41FA5}">
                      <a16:colId xmlns:a16="http://schemas.microsoft.com/office/drawing/2014/main" val="20001"/>
                    </a:ext>
                  </a:extLst>
                </a:gridCol>
                <a:gridCol w="202376">
                  <a:extLst>
                    <a:ext uri="{9D8B030D-6E8A-4147-A177-3AD203B41FA5}">
                      <a16:colId xmlns:a16="http://schemas.microsoft.com/office/drawing/2014/main" val="20002"/>
                    </a:ext>
                  </a:extLst>
                </a:gridCol>
              </a:tblGrid>
              <a:tr h="189464">
                <a:tc rowSpan="2">
                  <a:txBody>
                    <a:bodyPr/>
                    <a:lstStyle/>
                    <a:p>
                      <a:endParaRPr sz="1200" dirty="0">
                        <a:latin typeface="Times New Roman"/>
                        <a:cs typeface="Times New Roman"/>
                      </a:endParaRPr>
                    </a:p>
                  </a:txBody>
                  <a:tcPr marL="0" marR="0" marT="0" marB="0">
                    <a:lnL w="24384">
                      <a:solidFill>
                        <a:srgbClr val="000000"/>
                      </a:solidFill>
                      <a:prstDash val="solid"/>
                    </a:lnL>
                    <a:lnT w="24384">
                      <a:solidFill>
                        <a:srgbClr val="000000"/>
                      </a:solidFill>
                      <a:prstDash val="solid"/>
                    </a:lnT>
                    <a:solidFill>
                      <a:srgbClr val="4F6779"/>
                    </a:solidFill>
                  </a:tcPr>
                </a:tc>
                <a:tc>
                  <a:txBody>
                    <a:bodyPr/>
                    <a:lstStyle/>
                    <a:p>
                      <a:endParaRPr sz="1200" dirty="0">
                        <a:latin typeface="Times New Roman"/>
                        <a:cs typeface="Times New Roman"/>
                      </a:endParaRPr>
                    </a:p>
                  </a:txBody>
                  <a:tcPr marL="0" marR="0" marT="0" marB="0">
                    <a:lnR w="6350">
                      <a:solidFill>
                        <a:srgbClr val="D0DAC4"/>
                      </a:solidFill>
                      <a:prstDash val="solid"/>
                    </a:lnR>
                    <a:lnT w="24384">
                      <a:solidFill>
                        <a:srgbClr val="000000"/>
                      </a:solidFill>
                      <a:prstDash val="solid"/>
                    </a:lnT>
                    <a:solidFill>
                      <a:srgbClr val="7993A8"/>
                    </a:solidFill>
                  </a:tcPr>
                </a:tc>
                <a:tc>
                  <a:txBody>
                    <a:bodyPr/>
                    <a:lstStyle/>
                    <a:p>
                      <a:pPr marL="44450">
                        <a:lnSpc>
                          <a:spcPct val="100000"/>
                        </a:lnSpc>
                      </a:pPr>
                      <a:r>
                        <a:rPr sz="500" b="1" dirty="0">
                          <a:solidFill>
                            <a:srgbClr val="B5C5A2"/>
                          </a:solidFill>
                          <a:latin typeface="Calibri" panose="020F0502020204030204" pitchFamily="34" charset="0"/>
                          <a:cs typeface="Arial"/>
                        </a:rPr>
                        <a:t>5</a:t>
                      </a:r>
                      <a:endParaRPr sz="500" dirty="0">
                        <a:latin typeface="Calibri" panose="020F0502020204030204" pitchFamily="34" charset="0"/>
                        <a:cs typeface="Arial"/>
                      </a:endParaRPr>
                    </a:p>
                  </a:txBody>
                  <a:tcPr marL="0" marR="0" marT="0" marB="0">
                    <a:lnL w="6350">
                      <a:solidFill>
                        <a:srgbClr val="D0DAC4"/>
                      </a:solidFill>
                      <a:prstDash val="solid"/>
                    </a:lnL>
                    <a:lnR w="24384">
                      <a:solidFill>
                        <a:srgbClr val="000000"/>
                      </a:solidFill>
                      <a:prstDash val="solid"/>
                    </a:lnR>
                    <a:lnT w="24384">
                      <a:solidFill>
                        <a:srgbClr val="000000"/>
                      </a:solidFill>
                      <a:prstDash val="solid"/>
                    </a:lnT>
                    <a:solidFill>
                      <a:srgbClr val="7993A8"/>
                    </a:solidFill>
                  </a:tcPr>
                </a:tc>
                <a:extLst>
                  <a:ext uri="{0D108BD9-81ED-4DB2-BD59-A6C34878D82A}">
                    <a16:rowId xmlns:a16="http://schemas.microsoft.com/office/drawing/2014/main" val="10000"/>
                  </a:ext>
                </a:extLst>
              </a:tr>
              <a:tr h="91954">
                <a:tc vMerge="1">
                  <a:txBody>
                    <a:bodyPr/>
                    <a:lstStyle/>
                    <a:p>
                      <a:endParaRPr/>
                    </a:p>
                  </a:txBody>
                  <a:tcPr marL="0" marR="0" marT="0" marB="0">
                    <a:lnL w="24384">
                      <a:solidFill>
                        <a:srgbClr val="000000"/>
                      </a:solidFill>
                      <a:prstDash val="solid"/>
                    </a:lnL>
                    <a:lnT w="24384">
                      <a:solidFill>
                        <a:srgbClr val="000000"/>
                      </a:solidFill>
                      <a:prstDash val="solid"/>
                    </a:lnT>
                    <a:solidFill>
                      <a:srgbClr val="4F6779"/>
                    </a:solidFill>
                  </a:tcPr>
                </a:tc>
                <a:tc gridSpan="2">
                  <a:txBody>
                    <a:bodyPr/>
                    <a:lstStyle/>
                    <a:p>
                      <a:endParaRPr sz="500" dirty="0">
                        <a:latin typeface="Calibri" panose="020F0502020204030204" pitchFamily="34" charset="0"/>
                        <a:cs typeface="Arial"/>
                      </a:endParaRPr>
                    </a:p>
                  </a:txBody>
                  <a:tcPr marL="0" marR="0" marT="0" marB="0">
                    <a:lnR w="24384">
                      <a:solidFill>
                        <a:srgbClr val="000000"/>
                      </a:solidFill>
                      <a:prstDash val="solid"/>
                    </a:lnR>
                    <a:lnB w="39370">
                      <a:solidFill>
                        <a:srgbClr val="FFFFFF"/>
                      </a:solidFill>
                      <a:prstDash val="solid"/>
                    </a:lnB>
                    <a:solidFill>
                      <a:srgbClr val="7993A8"/>
                    </a:solidFill>
                  </a:tcPr>
                </a:tc>
                <a:tc hMerge="1">
                  <a:txBody>
                    <a:bodyPr/>
                    <a:lstStyle/>
                    <a:p>
                      <a:endParaRPr/>
                    </a:p>
                  </a:txBody>
                  <a:tcPr marL="0" marR="0" marT="0" marB="0"/>
                </a:tc>
                <a:extLst>
                  <a:ext uri="{0D108BD9-81ED-4DB2-BD59-A6C34878D82A}">
                    <a16:rowId xmlns:a16="http://schemas.microsoft.com/office/drawing/2014/main" val="10001"/>
                  </a:ext>
                </a:extLst>
              </a:tr>
              <a:tr h="3207724">
                <a:tc gridSpan="3">
                  <a:txBody>
                    <a:bodyPr/>
                    <a:lstStyle/>
                    <a:p>
                      <a:pPr marL="375920">
                        <a:lnSpc>
                          <a:spcPct val="100000"/>
                        </a:lnSpc>
                      </a:pPr>
                      <a:r>
                        <a:rPr sz="1200" dirty="0">
                          <a:solidFill>
                            <a:srgbClr val="95002B"/>
                          </a:solidFill>
                          <a:latin typeface="Calibri" panose="020F0502020204030204" pitchFamily="34" charset="0"/>
                          <a:cs typeface="Arial"/>
                        </a:rPr>
                        <a:t>L</a:t>
                      </a:r>
                      <a:r>
                        <a:rPr sz="1200" spc="5" dirty="0">
                          <a:solidFill>
                            <a:srgbClr val="95002B"/>
                          </a:solidFill>
                          <a:latin typeface="Calibri" panose="020F0502020204030204" pitchFamily="34" charset="0"/>
                          <a:cs typeface="Arial"/>
                        </a:rPr>
                        <a:t>T</a:t>
                      </a:r>
                      <a:r>
                        <a:rPr sz="1200" spc="-5" dirty="0">
                          <a:solidFill>
                            <a:srgbClr val="95002B"/>
                          </a:solidFill>
                          <a:latin typeface="Calibri" panose="020F0502020204030204" pitchFamily="34" charset="0"/>
                          <a:cs typeface="Arial"/>
                        </a:rPr>
                        <a:t>C3</a:t>
                      </a:r>
                      <a:r>
                        <a:rPr sz="1200" spc="5" dirty="0">
                          <a:solidFill>
                            <a:srgbClr val="95002B"/>
                          </a:solidFill>
                          <a:latin typeface="Calibri" panose="020F0502020204030204" pitchFamily="34" charset="0"/>
                          <a:cs typeface="Arial"/>
                        </a:rPr>
                        <a:t>1</a:t>
                      </a:r>
                      <a:r>
                        <a:rPr sz="1200" dirty="0">
                          <a:solidFill>
                            <a:srgbClr val="95002B"/>
                          </a:solidFill>
                          <a:latin typeface="Calibri" panose="020F0502020204030204" pitchFamily="34" charset="0"/>
                          <a:cs typeface="Arial"/>
                        </a:rPr>
                        <a:t>08</a:t>
                      </a:r>
                      <a:r>
                        <a:rPr sz="1200" spc="-35" dirty="0">
                          <a:solidFill>
                            <a:srgbClr val="95002B"/>
                          </a:solidFill>
                          <a:latin typeface="Calibri" panose="020F0502020204030204" pitchFamily="34" charset="0"/>
                          <a:cs typeface="Arial"/>
                        </a:rPr>
                        <a:t> </a:t>
                      </a:r>
                      <a:r>
                        <a:rPr sz="1200" dirty="0">
                          <a:solidFill>
                            <a:srgbClr val="95002B"/>
                          </a:solidFill>
                          <a:latin typeface="Calibri" panose="020F0502020204030204" pitchFamily="34" charset="0"/>
                          <a:cs typeface="Arial"/>
                        </a:rPr>
                        <a:t>B</a:t>
                      </a:r>
                      <a:r>
                        <a:rPr sz="1200" spc="-5" dirty="0">
                          <a:solidFill>
                            <a:srgbClr val="95002B"/>
                          </a:solidFill>
                          <a:latin typeface="Calibri" panose="020F0502020204030204" pitchFamily="34" charset="0"/>
                          <a:cs typeface="Arial"/>
                        </a:rPr>
                        <a:t>loc</a:t>
                      </a:r>
                      <a:r>
                        <a:rPr sz="1200" dirty="0">
                          <a:solidFill>
                            <a:srgbClr val="95002B"/>
                          </a:solidFill>
                          <a:latin typeface="Calibri" panose="020F0502020204030204" pitchFamily="34" charset="0"/>
                          <a:cs typeface="Arial"/>
                        </a:rPr>
                        <a:t>k</a:t>
                      </a:r>
                      <a:r>
                        <a:rPr sz="1200" spc="-10" dirty="0">
                          <a:solidFill>
                            <a:srgbClr val="95002B"/>
                          </a:solidFill>
                          <a:latin typeface="Calibri" panose="020F0502020204030204" pitchFamily="34" charset="0"/>
                          <a:cs typeface="Arial"/>
                        </a:rPr>
                        <a:t> </a:t>
                      </a:r>
                      <a:r>
                        <a:rPr sz="1200" spc="-5" dirty="0">
                          <a:solidFill>
                            <a:srgbClr val="95002B"/>
                          </a:solidFill>
                          <a:latin typeface="Calibri" panose="020F0502020204030204" pitchFamily="34" charset="0"/>
                          <a:cs typeface="Arial"/>
                        </a:rPr>
                        <a:t>Di</a:t>
                      </a:r>
                      <a:r>
                        <a:rPr sz="1200" dirty="0">
                          <a:solidFill>
                            <a:srgbClr val="95002B"/>
                          </a:solidFill>
                          <a:latin typeface="Calibri" panose="020F0502020204030204" pitchFamily="34" charset="0"/>
                          <a:cs typeface="Arial"/>
                        </a:rPr>
                        <a:t>a</a:t>
                      </a:r>
                      <a:r>
                        <a:rPr sz="1200" spc="-10" dirty="0">
                          <a:solidFill>
                            <a:srgbClr val="95002B"/>
                          </a:solidFill>
                          <a:latin typeface="Calibri" panose="020F0502020204030204" pitchFamily="34" charset="0"/>
                          <a:cs typeface="Arial"/>
                        </a:rPr>
                        <a:t>g</a:t>
                      </a:r>
                      <a:r>
                        <a:rPr sz="1200" dirty="0">
                          <a:solidFill>
                            <a:srgbClr val="95002B"/>
                          </a:solidFill>
                          <a:latin typeface="Calibri" panose="020F0502020204030204" pitchFamily="34" charset="0"/>
                          <a:cs typeface="Arial"/>
                        </a:rPr>
                        <a:t>ram</a:t>
                      </a:r>
                      <a:r>
                        <a:rPr sz="1200" spc="5" dirty="0">
                          <a:solidFill>
                            <a:srgbClr val="95002B"/>
                          </a:solidFill>
                          <a:latin typeface="Calibri" panose="020F0502020204030204" pitchFamily="34" charset="0"/>
                          <a:cs typeface="Arial"/>
                        </a:rPr>
                        <a:t> </a:t>
                      </a:r>
                      <a:r>
                        <a:rPr sz="1200" spc="-5" dirty="0">
                          <a:solidFill>
                            <a:srgbClr val="95002B"/>
                          </a:solidFill>
                          <a:latin typeface="Calibri" panose="020F0502020204030204" pitchFamily="34" charset="0"/>
                          <a:cs typeface="Arial"/>
                        </a:rPr>
                        <a:t>R</a:t>
                      </a:r>
                      <a:r>
                        <a:rPr sz="1200" dirty="0">
                          <a:solidFill>
                            <a:srgbClr val="95002B"/>
                          </a:solidFill>
                          <a:latin typeface="Calibri" panose="020F0502020204030204" pitchFamily="34" charset="0"/>
                          <a:cs typeface="Arial"/>
                        </a:rPr>
                        <a:t>e</a:t>
                      </a:r>
                      <a:r>
                        <a:rPr sz="1200" spc="-15" dirty="0">
                          <a:solidFill>
                            <a:srgbClr val="95002B"/>
                          </a:solidFill>
                          <a:latin typeface="Calibri" panose="020F0502020204030204" pitchFamily="34" charset="0"/>
                          <a:cs typeface="Arial"/>
                        </a:rPr>
                        <a:t>v</a:t>
                      </a:r>
                      <a:r>
                        <a:rPr sz="1200" spc="-5" dirty="0">
                          <a:solidFill>
                            <a:srgbClr val="95002B"/>
                          </a:solidFill>
                          <a:latin typeface="Calibri" panose="020F0502020204030204" pitchFamily="34" charset="0"/>
                          <a:cs typeface="Arial"/>
                        </a:rPr>
                        <a:t>iew</a:t>
                      </a:r>
                      <a:endParaRPr sz="1200" dirty="0">
                        <a:latin typeface="Calibri" panose="020F0502020204030204" pitchFamily="34" charset="0"/>
                        <a:cs typeface="Arial"/>
                      </a:endParaRPr>
                    </a:p>
                    <a:p>
                      <a:pPr marL="1405255">
                        <a:lnSpc>
                          <a:spcPct val="100000"/>
                        </a:lnSpc>
                        <a:spcBef>
                          <a:spcPts val="459"/>
                        </a:spcBef>
                        <a:tabLst>
                          <a:tab pos="3386454" algn="l"/>
                        </a:tabLst>
                      </a:pPr>
                      <a:r>
                        <a:rPr sz="1200" spc="-7" baseline="-20833" dirty="0">
                          <a:latin typeface="Calibri" panose="020F0502020204030204" pitchFamily="34" charset="0"/>
                          <a:cs typeface="Arial"/>
                        </a:rPr>
                        <a:t>Re</a:t>
                      </a:r>
                      <a:r>
                        <a:rPr sz="1200" baseline="-20833" dirty="0">
                          <a:latin typeface="Calibri" panose="020F0502020204030204" pitchFamily="34" charset="0"/>
                          <a:cs typeface="Arial"/>
                        </a:rPr>
                        <a:t>ct</a:t>
                      </a:r>
                      <a:r>
                        <a:rPr sz="1200" spc="-7" baseline="-20833" dirty="0">
                          <a:latin typeface="Calibri" panose="020F0502020204030204" pitchFamily="34" charset="0"/>
                          <a:cs typeface="Arial"/>
                        </a:rPr>
                        <a:t>i</a:t>
                      </a:r>
                      <a:r>
                        <a:rPr sz="1200" spc="7" baseline="-20833" dirty="0">
                          <a:latin typeface="Calibri" panose="020F0502020204030204" pitchFamily="34" charset="0"/>
                          <a:cs typeface="Arial"/>
                        </a:rPr>
                        <a:t>f</a:t>
                      </a:r>
                      <a:r>
                        <a:rPr sz="1200" spc="-7" baseline="-20833" dirty="0">
                          <a:latin typeface="Calibri" panose="020F0502020204030204" pitchFamily="34" charset="0"/>
                          <a:cs typeface="Arial"/>
                        </a:rPr>
                        <a:t>ie</a:t>
                      </a:r>
                      <a:r>
                        <a:rPr sz="1200" baseline="-20833" dirty="0">
                          <a:latin typeface="Calibri" panose="020F0502020204030204" pitchFamily="34" charset="0"/>
                          <a:cs typeface="Arial"/>
                        </a:rPr>
                        <a:t>r	</a:t>
                      </a:r>
                      <a:r>
                        <a:rPr sz="800" dirty="0">
                          <a:latin typeface="Calibri" panose="020F0502020204030204" pitchFamily="34" charset="0"/>
                          <a:cs typeface="Arial"/>
                        </a:rPr>
                        <a:t>VO</a:t>
                      </a:r>
                      <a:r>
                        <a:rPr sz="800" spc="-10" dirty="0">
                          <a:latin typeface="Calibri" panose="020F0502020204030204" pitchFamily="34" charset="0"/>
                          <a:cs typeface="Arial"/>
                        </a:rPr>
                        <a:t>U</a:t>
                      </a:r>
                      <a:r>
                        <a:rPr sz="800" dirty="0">
                          <a:latin typeface="Calibri" panose="020F0502020204030204" pitchFamily="34" charset="0"/>
                          <a:cs typeface="Arial"/>
                        </a:rPr>
                        <a:t>T2:</a:t>
                      </a:r>
                      <a:r>
                        <a:rPr sz="800" spc="-30" dirty="0">
                          <a:latin typeface="Calibri" panose="020F0502020204030204" pitchFamily="34" charset="0"/>
                          <a:cs typeface="Arial"/>
                        </a:rPr>
                        <a:t> </a:t>
                      </a:r>
                      <a:r>
                        <a:rPr sz="800" dirty="0">
                          <a:latin typeface="Calibri" panose="020F0502020204030204" pitchFamily="34" charset="0"/>
                          <a:cs typeface="Arial"/>
                        </a:rPr>
                        <a:t>S</a:t>
                      </a:r>
                      <a:r>
                        <a:rPr sz="800" spc="-20" dirty="0">
                          <a:latin typeface="Calibri" panose="020F0502020204030204" pitchFamily="34" charset="0"/>
                          <a:cs typeface="Arial"/>
                        </a:rPr>
                        <a:t>w</a:t>
                      </a:r>
                      <a:r>
                        <a:rPr sz="800" spc="-5" dirty="0">
                          <a:latin typeface="Calibri" panose="020F0502020204030204" pitchFamily="34" charset="0"/>
                          <a:cs typeface="Arial"/>
                        </a:rPr>
                        <a:t>i</a:t>
                      </a:r>
                      <a:r>
                        <a:rPr sz="800" spc="5" dirty="0">
                          <a:latin typeface="Calibri" panose="020F0502020204030204" pitchFamily="34" charset="0"/>
                          <a:cs typeface="Arial"/>
                        </a:rPr>
                        <a:t>t</a:t>
                      </a:r>
                      <a:r>
                        <a:rPr sz="800" dirty="0">
                          <a:latin typeface="Calibri" panose="020F0502020204030204" pitchFamily="34" charset="0"/>
                          <a:cs typeface="Arial"/>
                        </a:rPr>
                        <a:t>c</a:t>
                      </a:r>
                      <a:r>
                        <a:rPr sz="800" spc="-5" dirty="0">
                          <a:latin typeface="Calibri" panose="020F0502020204030204" pitchFamily="34" charset="0"/>
                          <a:cs typeface="Arial"/>
                        </a:rPr>
                        <a:t>he</a:t>
                      </a:r>
                      <a:r>
                        <a:rPr sz="800" dirty="0">
                          <a:latin typeface="Calibri" panose="020F0502020204030204" pitchFamily="34" charset="0"/>
                          <a:cs typeface="Arial"/>
                        </a:rPr>
                        <a:t>d</a:t>
                      </a:r>
                      <a:r>
                        <a:rPr sz="800" spc="-10" dirty="0">
                          <a:latin typeface="Calibri" panose="020F0502020204030204" pitchFamily="34" charset="0"/>
                          <a:cs typeface="Arial"/>
                        </a:rPr>
                        <a:t> </a:t>
                      </a:r>
                      <a:r>
                        <a:rPr sz="800" dirty="0">
                          <a:latin typeface="Calibri" panose="020F0502020204030204" pitchFamily="34" charset="0"/>
                          <a:cs typeface="Arial"/>
                        </a:rPr>
                        <a:t>VO</a:t>
                      </a:r>
                      <a:r>
                        <a:rPr sz="800" spc="-10" dirty="0">
                          <a:latin typeface="Calibri" panose="020F0502020204030204" pitchFamily="34" charset="0"/>
                          <a:cs typeface="Arial"/>
                        </a:rPr>
                        <a:t>U</a:t>
                      </a:r>
                      <a:r>
                        <a:rPr sz="800" dirty="0">
                          <a:latin typeface="Calibri" panose="020F0502020204030204" pitchFamily="34" charset="0"/>
                          <a:cs typeface="Arial"/>
                        </a:rPr>
                        <a:t>T</a:t>
                      </a:r>
                    </a:p>
                    <a:p>
                      <a:pPr>
                        <a:lnSpc>
                          <a:spcPct val="100000"/>
                        </a:lnSpc>
                      </a:pPr>
                      <a:endParaRPr sz="1100" dirty="0">
                        <a:latin typeface="Times New Roman"/>
                        <a:cs typeface="Times New Roman"/>
                      </a:endParaRPr>
                    </a:p>
                    <a:p>
                      <a:pPr>
                        <a:lnSpc>
                          <a:spcPct val="100000"/>
                        </a:lnSpc>
                        <a:spcBef>
                          <a:spcPts val="40"/>
                        </a:spcBef>
                      </a:pPr>
                      <a:endParaRPr sz="900" dirty="0">
                        <a:latin typeface="Times New Roman"/>
                        <a:cs typeface="Times New Roman"/>
                      </a:endParaRPr>
                    </a:p>
                    <a:p>
                      <a:pPr marL="147320">
                        <a:lnSpc>
                          <a:spcPct val="100000"/>
                        </a:lnSpc>
                        <a:tabLst>
                          <a:tab pos="3500754" algn="l"/>
                        </a:tabLst>
                      </a:pPr>
                      <a:r>
                        <a:rPr sz="1200" spc="-7" baseline="20833" dirty="0">
                          <a:latin typeface="Calibri" panose="020F0502020204030204" pitchFamily="34" charset="0"/>
                          <a:cs typeface="Arial"/>
                        </a:rPr>
                        <a:t>20</a:t>
                      </a:r>
                      <a:r>
                        <a:rPr sz="1200" spc="15" baseline="20833" dirty="0">
                          <a:latin typeface="Calibri" panose="020F0502020204030204" pitchFamily="34" charset="0"/>
                          <a:cs typeface="Arial"/>
                        </a:rPr>
                        <a:t>m</a:t>
                      </a:r>
                      <a:r>
                        <a:rPr sz="1200" baseline="20833" dirty="0">
                          <a:latin typeface="Calibri" panose="020F0502020204030204" pitchFamily="34" charset="0"/>
                          <a:cs typeface="Arial"/>
                        </a:rPr>
                        <a:t>V</a:t>
                      </a:r>
                      <a:r>
                        <a:rPr sz="1200" spc="-44" baseline="20833" dirty="0">
                          <a:latin typeface="Calibri" panose="020F0502020204030204" pitchFamily="34" charset="0"/>
                          <a:cs typeface="Arial"/>
                        </a:rPr>
                        <a:t> </a:t>
                      </a:r>
                      <a:r>
                        <a:rPr sz="1200" baseline="20833" dirty="0">
                          <a:latin typeface="Calibri" panose="020F0502020204030204" pitchFamily="34" charset="0"/>
                          <a:cs typeface="Arial"/>
                        </a:rPr>
                        <a:t>V</a:t>
                      </a:r>
                      <a:r>
                        <a:rPr sz="1200" spc="-7" baseline="20833" dirty="0">
                          <a:latin typeface="Calibri" panose="020F0502020204030204" pitchFamily="34" charset="0"/>
                          <a:cs typeface="Arial"/>
                        </a:rPr>
                        <a:t>i</a:t>
                      </a:r>
                      <a:r>
                        <a:rPr sz="1200" baseline="20833" dirty="0">
                          <a:latin typeface="Calibri" panose="020F0502020204030204" pitchFamily="34" charset="0"/>
                          <a:cs typeface="Arial"/>
                        </a:rPr>
                        <a:t>n</a:t>
                      </a:r>
                      <a:r>
                        <a:rPr sz="1200" spc="-30" baseline="20833" dirty="0">
                          <a:latin typeface="Calibri" panose="020F0502020204030204" pitchFamily="34" charset="0"/>
                          <a:cs typeface="Arial"/>
                        </a:rPr>
                        <a:t> </a:t>
                      </a:r>
                      <a:r>
                        <a:rPr sz="1200" baseline="20833" dirty="0">
                          <a:latin typeface="Calibri" panose="020F0502020204030204" pitchFamily="34" charset="0"/>
                          <a:cs typeface="Arial"/>
                        </a:rPr>
                        <a:t>S</a:t>
                      </a:r>
                      <a:r>
                        <a:rPr sz="1200" spc="-7" baseline="20833" dirty="0">
                          <a:latin typeface="Calibri" panose="020F0502020204030204" pitchFamily="34" charset="0"/>
                          <a:cs typeface="Arial"/>
                        </a:rPr>
                        <a:t>our</a:t>
                      </a:r>
                      <a:r>
                        <a:rPr sz="1200" baseline="20833" dirty="0">
                          <a:latin typeface="Calibri" panose="020F0502020204030204" pitchFamily="34" charset="0"/>
                          <a:cs typeface="Arial"/>
                        </a:rPr>
                        <a:t>ce	</a:t>
                      </a:r>
                      <a:r>
                        <a:rPr sz="800" dirty="0">
                          <a:latin typeface="Calibri" panose="020F0502020204030204" pitchFamily="34" charset="0"/>
                          <a:cs typeface="Arial"/>
                        </a:rPr>
                        <a:t>VO</a:t>
                      </a:r>
                      <a:r>
                        <a:rPr sz="800" spc="-10" dirty="0">
                          <a:latin typeface="Calibri" panose="020F0502020204030204" pitchFamily="34" charset="0"/>
                          <a:cs typeface="Arial"/>
                        </a:rPr>
                        <a:t>U</a:t>
                      </a:r>
                      <a:r>
                        <a:rPr sz="800" dirty="0">
                          <a:latin typeface="Calibri" panose="020F0502020204030204" pitchFamily="34" charset="0"/>
                          <a:cs typeface="Arial"/>
                        </a:rPr>
                        <a:t>T:</a:t>
                      </a:r>
                      <a:r>
                        <a:rPr sz="800" spc="-30" dirty="0">
                          <a:latin typeface="Calibri" panose="020F0502020204030204" pitchFamily="34" charset="0"/>
                          <a:cs typeface="Arial"/>
                        </a:rPr>
                        <a:t> </a:t>
                      </a:r>
                      <a:r>
                        <a:rPr sz="800" spc="-10" dirty="0">
                          <a:latin typeface="Calibri" panose="020F0502020204030204" pitchFamily="34" charset="0"/>
                          <a:cs typeface="Arial"/>
                        </a:rPr>
                        <a:t>M</a:t>
                      </a:r>
                      <a:r>
                        <a:rPr sz="800" spc="-5" dirty="0">
                          <a:latin typeface="Calibri" panose="020F0502020204030204" pitchFamily="34" charset="0"/>
                          <a:cs typeface="Arial"/>
                        </a:rPr>
                        <a:t>ai</a:t>
                      </a:r>
                      <a:r>
                        <a:rPr sz="800" dirty="0">
                          <a:latin typeface="Calibri" panose="020F0502020204030204" pitchFamily="34" charset="0"/>
                          <a:cs typeface="Arial"/>
                        </a:rPr>
                        <a:t>n O</a:t>
                      </a:r>
                      <a:r>
                        <a:rPr sz="800" spc="-5" dirty="0">
                          <a:latin typeface="Calibri" panose="020F0502020204030204" pitchFamily="34" charset="0"/>
                          <a:cs typeface="Arial"/>
                        </a:rPr>
                        <a:t>u</a:t>
                      </a:r>
                      <a:r>
                        <a:rPr sz="800" dirty="0">
                          <a:latin typeface="Calibri" panose="020F0502020204030204" pitchFamily="34" charset="0"/>
                          <a:cs typeface="Arial"/>
                        </a:rPr>
                        <a:t>t</a:t>
                      </a:r>
                      <a:r>
                        <a:rPr sz="800" spc="-5" dirty="0">
                          <a:latin typeface="Calibri" panose="020F0502020204030204" pitchFamily="34" charset="0"/>
                          <a:cs typeface="Arial"/>
                        </a:rPr>
                        <a:t>pu</a:t>
                      </a:r>
                      <a:r>
                        <a:rPr sz="800" dirty="0">
                          <a:latin typeface="Calibri" panose="020F0502020204030204" pitchFamily="34" charset="0"/>
                          <a:cs typeface="Arial"/>
                        </a:rPr>
                        <a:t>t</a:t>
                      </a:r>
                    </a:p>
                    <a:p>
                      <a:pPr>
                        <a:lnSpc>
                          <a:spcPct val="100000"/>
                        </a:lnSpc>
                        <a:spcBef>
                          <a:spcPts val="15"/>
                        </a:spcBef>
                      </a:pPr>
                      <a:endParaRPr sz="1500" dirty="0">
                        <a:latin typeface="Times New Roman"/>
                        <a:cs typeface="Times New Roman"/>
                      </a:endParaRPr>
                    </a:p>
                    <a:p>
                      <a:pPr marR="322580" algn="r">
                        <a:lnSpc>
                          <a:spcPct val="100000"/>
                        </a:lnSpc>
                      </a:pPr>
                      <a:r>
                        <a:rPr sz="800" spc="-5" dirty="0">
                          <a:latin typeface="Calibri" panose="020F0502020204030204" pitchFamily="34" charset="0"/>
                          <a:cs typeface="Arial"/>
                        </a:rPr>
                        <a:t>Digi</a:t>
                      </a:r>
                      <a:r>
                        <a:rPr sz="800" dirty="0">
                          <a:latin typeface="Calibri" panose="020F0502020204030204" pitchFamily="34" charset="0"/>
                          <a:cs typeface="Arial"/>
                        </a:rPr>
                        <a:t>t</a:t>
                      </a:r>
                      <a:r>
                        <a:rPr sz="800" spc="-5" dirty="0">
                          <a:latin typeface="Calibri" panose="020F0502020204030204" pitchFamily="34" charset="0"/>
                          <a:cs typeface="Arial"/>
                        </a:rPr>
                        <a:t>a</a:t>
                      </a:r>
                      <a:r>
                        <a:rPr sz="800" dirty="0">
                          <a:latin typeface="Calibri" panose="020F0502020204030204" pitchFamily="34" charset="0"/>
                          <a:cs typeface="Arial"/>
                        </a:rPr>
                        <a:t>l</a:t>
                      </a:r>
                      <a:r>
                        <a:rPr sz="800" spc="-30" dirty="0">
                          <a:latin typeface="Calibri" panose="020F0502020204030204" pitchFamily="34" charset="0"/>
                          <a:cs typeface="Arial"/>
                        </a:rPr>
                        <a:t> </a:t>
                      </a:r>
                      <a:r>
                        <a:rPr sz="800" dirty="0">
                          <a:latin typeface="Calibri" panose="020F0502020204030204" pitchFamily="34" charset="0"/>
                          <a:cs typeface="Arial"/>
                        </a:rPr>
                        <a:t>V</a:t>
                      </a:r>
                      <a:r>
                        <a:rPr sz="800" spc="-5" dirty="0">
                          <a:latin typeface="Calibri" panose="020F0502020204030204" pitchFamily="34" charset="0"/>
                          <a:cs typeface="Arial"/>
                        </a:rPr>
                        <a:t>ou</a:t>
                      </a:r>
                      <a:r>
                        <a:rPr sz="800" dirty="0">
                          <a:latin typeface="Calibri" panose="020F0502020204030204" pitchFamily="34" charset="0"/>
                          <a:cs typeface="Arial"/>
                        </a:rPr>
                        <a:t>t</a:t>
                      </a:r>
                      <a:r>
                        <a:rPr sz="800" spc="-5" dirty="0">
                          <a:latin typeface="Calibri" panose="020F0502020204030204" pitchFamily="34" charset="0"/>
                          <a:cs typeface="Arial"/>
                        </a:rPr>
                        <a:t> </a:t>
                      </a:r>
                      <a:r>
                        <a:rPr sz="800" dirty="0">
                          <a:latin typeface="Calibri" panose="020F0502020204030204" pitchFamily="34" charset="0"/>
                          <a:cs typeface="Arial"/>
                        </a:rPr>
                        <a:t>S</a:t>
                      </a:r>
                      <a:r>
                        <a:rPr sz="800" spc="-5" dirty="0">
                          <a:latin typeface="Calibri" panose="020F0502020204030204" pitchFamily="34" charset="0"/>
                          <a:cs typeface="Arial"/>
                        </a:rPr>
                        <a:t>ele</a:t>
                      </a:r>
                      <a:r>
                        <a:rPr sz="800" dirty="0">
                          <a:latin typeface="Calibri" panose="020F0502020204030204" pitchFamily="34" charset="0"/>
                          <a:cs typeface="Arial"/>
                        </a:rPr>
                        <a:t>ct</a:t>
                      </a:r>
                    </a:p>
                    <a:p>
                      <a:pPr>
                        <a:lnSpc>
                          <a:spcPct val="100000"/>
                        </a:lnSpc>
                        <a:spcBef>
                          <a:spcPts val="49"/>
                        </a:spcBef>
                      </a:pPr>
                      <a:endParaRPr sz="750" dirty="0">
                        <a:latin typeface="Times New Roman"/>
                        <a:cs typeface="Times New Roman"/>
                      </a:endParaRPr>
                    </a:p>
                    <a:p>
                      <a:pPr marL="33020" marR="3698875" algn="ctr">
                        <a:lnSpc>
                          <a:spcPts val="910"/>
                        </a:lnSpc>
                      </a:pPr>
                      <a:r>
                        <a:rPr sz="800" spc="-5" dirty="0">
                          <a:latin typeface="Calibri" panose="020F0502020204030204" pitchFamily="34" charset="0"/>
                          <a:cs typeface="Arial"/>
                        </a:rPr>
                        <a:t>Co</a:t>
                      </a:r>
                      <a:r>
                        <a:rPr sz="800" spc="10" dirty="0">
                          <a:latin typeface="Calibri" panose="020F0502020204030204" pitchFamily="34" charset="0"/>
                          <a:cs typeface="Arial"/>
                        </a:rPr>
                        <a:t>m</a:t>
                      </a:r>
                      <a:r>
                        <a:rPr sz="800" spc="-5" dirty="0">
                          <a:latin typeface="Calibri" panose="020F0502020204030204" pitchFamily="34" charset="0"/>
                          <a:cs typeface="Arial"/>
                        </a:rPr>
                        <a:t>pa</a:t>
                      </a:r>
                      <a:r>
                        <a:rPr sz="800" dirty="0">
                          <a:latin typeface="Calibri" panose="020F0502020204030204" pitchFamily="34" charset="0"/>
                          <a:cs typeface="Arial"/>
                        </a:rPr>
                        <a:t>ct</a:t>
                      </a:r>
                      <a:r>
                        <a:rPr sz="800" spc="-40" dirty="0">
                          <a:latin typeface="Calibri" panose="020F0502020204030204" pitchFamily="34" charset="0"/>
                          <a:cs typeface="Arial"/>
                        </a:rPr>
                        <a:t> </a:t>
                      </a:r>
                      <a:r>
                        <a:rPr sz="800" dirty="0">
                          <a:latin typeface="Calibri" panose="020F0502020204030204" pitchFamily="34" charset="0"/>
                          <a:cs typeface="Arial"/>
                        </a:rPr>
                        <a:t>St</a:t>
                      </a:r>
                      <a:r>
                        <a:rPr sz="800" spc="-5" dirty="0">
                          <a:latin typeface="Calibri" panose="020F0502020204030204" pitchFamily="34" charset="0"/>
                          <a:cs typeface="Arial"/>
                        </a:rPr>
                        <a:t>e</a:t>
                      </a:r>
                      <a:r>
                        <a:rPr sz="800" dirty="0">
                          <a:latin typeface="Calibri" panose="020F0502020204030204" pitchFamily="34" charset="0"/>
                          <a:cs typeface="Arial"/>
                        </a:rPr>
                        <a:t>p</a:t>
                      </a:r>
                      <a:r>
                        <a:rPr sz="800" spc="-5" dirty="0">
                          <a:latin typeface="Calibri" panose="020F0502020204030204" pitchFamily="34" charset="0"/>
                          <a:cs typeface="Arial"/>
                        </a:rPr>
                        <a:t>-U</a:t>
                      </a:r>
                      <a:r>
                        <a:rPr sz="800" dirty="0">
                          <a:latin typeface="Calibri" panose="020F0502020204030204" pitchFamily="34" charset="0"/>
                          <a:cs typeface="Arial"/>
                        </a:rPr>
                        <a:t>p t</a:t>
                      </a:r>
                      <a:r>
                        <a:rPr sz="800" spc="-5" dirty="0">
                          <a:latin typeface="Calibri" panose="020F0502020204030204" pitchFamily="34" charset="0"/>
                          <a:cs typeface="Arial"/>
                        </a:rPr>
                        <a:t>ran</a:t>
                      </a:r>
                      <a:r>
                        <a:rPr sz="800" dirty="0">
                          <a:latin typeface="Calibri" panose="020F0502020204030204" pitchFamily="34" charset="0"/>
                          <a:cs typeface="Arial"/>
                        </a:rPr>
                        <a:t>sf</a:t>
                      </a:r>
                      <a:r>
                        <a:rPr sz="800" spc="-5" dirty="0">
                          <a:latin typeface="Calibri" panose="020F0502020204030204" pitchFamily="34" charset="0"/>
                          <a:cs typeface="Arial"/>
                        </a:rPr>
                        <a:t>or</a:t>
                      </a:r>
                      <a:r>
                        <a:rPr sz="800" spc="10" dirty="0">
                          <a:latin typeface="Calibri" panose="020F0502020204030204" pitchFamily="34" charset="0"/>
                          <a:cs typeface="Arial"/>
                        </a:rPr>
                        <a:t>m</a:t>
                      </a:r>
                      <a:r>
                        <a:rPr sz="800" spc="-5" dirty="0">
                          <a:latin typeface="Calibri" panose="020F0502020204030204" pitchFamily="34" charset="0"/>
                          <a:cs typeface="Arial"/>
                        </a:rPr>
                        <a:t>e</a:t>
                      </a:r>
                      <a:r>
                        <a:rPr sz="800" dirty="0">
                          <a:latin typeface="Calibri" panose="020F0502020204030204" pitchFamily="34" charset="0"/>
                          <a:cs typeface="Arial"/>
                        </a:rPr>
                        <a:t>r</a:t>
                      </a: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a:lnSpc>
                          <a:spcPct val="100000"/>
                        </a:lnSpc>
                        <a:spcBef>
                          <a:spcPts val="46"/>
                        </a:spcBef>
                      </a:pPr>
                      <a:endParaRPr sz="1150" dirty="0">
                        <a:latin typeface="Times New Roman"/>
                        <a:cs typeface="Times New Roman"/>
                      </a:endParaRPr>
                    </a:p>
                    <a:p>
                      <a:pPr marR="3714750" algn="ctr">
                        <a:lnSpc>
                          <a:spcPts val="930"/>
                        </a:lnSpc>
                      </a:pPr>
                      <a:r>
                        <a:rPr sz="800" b="1" spc="-5" dirty="0">
                          <a:solidFill>
                            <a:srgbClr val="FF0000"/>
                          </a:solidFill>
                          <a:latin typeface="Calibri" panose="020F0502020204030204" pitchFamily="34" charset="0"/>
                          <a:cs typeface="Arial"/>
                        </a:rPr>
                        <a:t>De</a:t>
                      </a:r>
                      <a:r>
                        <a:rPr sz="800" b="1" dirty="0">
                          <a:solidFill>
                            <a:srgbClr val="FF0000"/>
                          </a:solidFill>
                          <a:latin typeface="Calibri" panose="020F0502020204030204" pitchFamily="34" charset="0"/>
                          <a:cs typeface="Arial"/>
                        </a:rPr>
                        <a:t>p</a:t>
                      </a:r>
                      <a:r>
                        <a:rPr sz="800" b="1" spc="5" dirty="0">
                          <a:solidFill>
                            <a:srgbClr val="FF0000"/>
                          </a:solidFill>
                          <a:latin typeface="Calibri" panose="020F0502020204030204" pitchFamily="34" charset="0"/>
                          <a:cs typeface="Arial"/>
                        </a:rPr>
                        <a:t>l</a:t>
                      </a:r>
                      <a:r>
                        <a:rPr sz="800" b="1" spc="-5" dirty="0">
                          <a:solidFill>
                            <a:srgbClr val="FF0000"/>
                          </a:solidFill>
                          <a:latin typeface="Calibri" panose="020F0502020204030204" pitchFamily="34" charset="0"/>
                          <a:cs typeface="Arial"/>
                        </a:rPr>
                        <a:t>et</a:t>
                      </a:r>
                      <a:r>
                        <a:rPr sz="800" b="1" dirty="0">
                          <a:solidFill>
                            <a:srgbClr val="FF0000"/>
                          </a:solidFill>
                          <a:latin typeface="Calibri" panose="020F0502020204030204" pitchFamily="34" charset="0"/>
                          <a:cs typeface="Arial"/>
                        </a:rPr>
                        <a:t>ion</a:t>
                      </a:r>
                      <a:r>
                        <a:rPr sz="800" b="1" spc="-30" dirty="0">
                          <a:solidFill>
                            <a:srgbClr val="FF0000"/>
                          </a:solidFill>
                          <a:latin typeface="Calibri" panose="020F0502020204030204" pitchFamily="34" charset="0"/>
                          <a:cs typeface="Arial"/>
                        </a:rPr>
                        <a:t> </a:t>
                      </a:r>
                      <a:r>
                        <a:rPr sz="800" b="1" spc="10" dirty="0">
                          <a:solidFill>
                            <a:srgbClr val="FF0000"/>
                          </a:solidFill>
                          <a:latin typeface="Calibri" panose="020F0502020204030204" pitchFamily="34" charset="0"/>
                          <a:cs typeface="Arial"/>
                        </a:rPr>
                        <a:t>M</a:t>
                      </a:r>
                      <a:r>
                        <a:rPr sz="800" b="1" dirty="0">
                          <a:solidFill>
                            <a:srgbClr val="FF0000"/>
                          </a:solidFill>
                          <a:latin typeface="Calibri" panose="020F0502020204030204" pitchFamily="34" charset="0"/>
                          <a:cs typeface="Arial"/>
                        </a:rPr>
                        <a:t>ode</a:t>
                      </a:r>
                      <a:endParaRPr sz="800" dirty="0">
                        <a:latin typeface="Calibri" panose="020F0502020204030204" pitchFamily="34" charset="0"/>
                        <a:cs typeface="Arial"/>
                      </a:endParaRPr>
                    </a:p>
                    <a:p>
                      <a:pPr marL="33020">
                        <a:lnSpc>
                          <a:spcPts val="905"/>
                        </a:lnSpc>
                        <a:tabLst>
                          <a:tab pos="3462654" algn="l"/>
                        </a:tabLst>
                      </a:pPr>
                      <a:r>
                        <a:rPr sz="1200" b="1" spc="15" baseline="-17361" dirty="0">
                          <a:solidFill>
                            <a:srgbClr val="FF0000"/>
                          </a:solidFill>
                          <a:latin typeface="Calibri" panose="020F0502020204030204" pitchFamily="34" charset="0"/>
                          <a:cs typeface="Arial"/>
                        </a:rPr>
                        <a:t>M</a:t>
                      </a:r>
                      <a:r>
                        <a:rPr sz="1200" b="1" baseline="-17361" dirty="0">
                          <a:solidFill>
                            <a:srgbClr val="FF0000"/>
                          </a:solidFill>
                          <a:latin typeface="Calibri" panose="020F0502020204030204" pitchFamily="34" charset="0"/>
                          <a:cs typeface="Arial"/>
                        </a:rPr>
                        <a:t>OSFET	</a:t>
                      </a:r>
                      <a:r>
                        <a:rPr sz="800" dirty="0">
                          <a:latin typeface="Calibri" panose="020F0502020204030204" pitchFamily="34" charset="0"/>
                          <a:cs typeface="Arial"/>
                        </a:rPr>
                        <a:t>VSTO</a:t>
                      </a:r>
                      <a:r>
                        <a:rPr sz="800" spc="-10" dirty="0">
                          <a:latin typeface="Calibri" panose="020F0502020204030204" pitchFamily="34" charset="0"/>
                          <a:cs typeface="Arial"/>
                        </a:rPr>
                        <a:t>R</a:t>
                      </a:r>
                      <a:r>
                        <a:rPr sz="800" dirty="0">
                          <a:latin typeface="Calibri" panose="020F0502020204030204" pitchFamily="34" charset="0"/>
                          <a:cs typeface="Arial"/>
                        </a:rPr>
                        <a:t>E:</a:t>
                      </a:r>
                      <a:r>
                        <a:rPr sz="800" spc="-40" dirty="0">
                          <a:latin typeface="Calibri" panose="020F0502020204030204" pitchFamily="34" charset="0"/>
                          <a:cs typeface="Arial"/>
                        </a:rPr>
                        <a:t> </a:t>
                      </a:r>
                      <a:r>
                        <a:rPr sz="800" dirty="0">
                          <a:latin typeface="Calibri" panose="020F0502020204030204" pitchFamily="34" charset="0"/>
                          <a:cs typeface="Arial"/>
                        </a:rPr>
                        <a:t>E</a:t>
                      </a:r>
                      <a:r>
                        <a:rPr sz="800" spc="-5" dirty="0">
                          <a:latin typeface="Calibri" panose="020F0502020204030204" pitchFamily="34" charset="0"/>
                          <a:cs typeface="Arial"/>
                        </a:rPr>
                        <a:t>nerg</a:t>
                      </a:r>
                      <a:r>
                        <a:rPr sz="800" dirty="0">
                          <a:latin typeface="Calibri" panose="020F0502020204030204" pitchFamily="34" charset="0"/>
                          <a:cs typeface="Arial"/>
                        </a:rPr>
                        <a:t>y</a:t>
                      </a:r>
                    </a:p>
                    <a:p>
                      <a:pPr marR="469265" algn="r">
                        <a:lnSpc>
                          <a:spcPts val="900"/>
                        </a:lnSpc>
                      </a:pPr>
                      <a:r>
                        <a:rPr sz="800" spc="-5" dirty="0">
                          <a:latin typeface="Calibri" panose="020F0502020204030204" pitchFamily="34" charset="0"/>
                          <a:cs typeface="Arial"/>
                        </a:rPr>
                        <a:t>Re</a:t>
                      </a:r>
                      <a:r>
                        <a:rPr sz="800" dirty="0">
                          <a:latin typeface="Calibri" panose="020F0502020204030204" pitchFamily="34" charset="0"/>
                          <a:cs typeface="Arial"/>
                        </a:rPr>
                        <a:t>s</a:t>
                      </a:r>
                      <a:r>
                        <a:rPr sz="800" spc="-5" dirty="0">
                          <a:latin typeface="Calibri" panose="020F0502020204030204" pitchFamily="34" charset="0"/>
                          <a:cs typeface="Arial"/>
                        </a:rPr>
                        <a:t>er</a:t>
                      </a:r>
                      <a:r>
                        <a:rPr sz="800" spc="-10" dirty="0">
                          <a:latin typeface="Calibri" panose="020F0502020204030204" pitchFamily="34" charset="0"/>
                          <a:cs typeface="Arial"/>
                        </a:rPr>
                        <a:t>v</a:t>
                      </a:r>
                      <a:r>
                        <a:rPr sz="800" spc="-5" dirty="0">
                          <a:latin typeface="Calibri" panose="020F0502020204030204" pitchFamily="34" charset="0"/>
                          <a:cs typeface="Arial"/>
                        </a:rPr>
                        <a:t>oir</a:t>
                      </a:r>
                      <a:endParaRPr sz="800" dirty="0">
                        <a:latin typeface="Calibri" panose="020F0502020204030204" pitchFamily="34" charset="0"/>
                        <a:cs typeface="Arial"/>
                      </a:endParaRPr>
                    </a:p>
                    <a:p>
                      <a:pPr marR="721360" algn="ctr">
                        <a:lnSpc>
                          <a:spcPts val="900"/>
                        </a:lnSpc>
                      </a:pPr>
                      <a:r>
                        <a:rPr sz="800" spc="-5" dirty="0">
                          <a:latin typeface="Calibri" panose="020F0502020204030204" pitchFamily="34" charset="0"/>
                          <a:cs typeface="Arial"/>
                        </a:rPr>
                        <a:t>3</a:t>
                      </a:r>
                      <a:r>
                        <a:rPr sz="800" spc="10" dirty="0">
                          <a:latin typeface="Calibri" panose="020F0502020204030204" pitchFamily="34" charset="0"/>
                          <a:cs typeface="Arial"/>
                        </a:rPr>
                        <a:t>m</a:t>
                      </a:r>
                      <a:r>
                        <a:rPr sz="800" dirty="0">
                          <a:latin typeface="Calibri" panose="020F0502020204030204" pitchFamily="34" charset="0"/>
                          <a:cs typeface="Arial"/>
                        </a:rPr>
                        <a:t>A</a:t>
                      </a:r>
                      <a:r>
                        <a:rPr sz="800" spc="-30" dirty="0">
                          <a:latin typeface="Calibri" panose="020F0502020204030204" pitchFamily="34" charset="0"/>
                          <a:cs typeface="Arial"/>
                        </a:rPr>
                        <a:t> </a:t>
                      </a:r>
                      <a:r>
                        <a:rPr sz="800" spc="-5" dirty="0">
                          <a:latin typeface="Calibri" panose="020F0502020204030204" pitchFamily="34" charset="0"/>
                          <a:cs typeface="Arial"/>
                        </a:rPr>
                        <a:t>LD</a:t>
                      </a:r>
                      <a:r>
                        <a:rPr sz="800" dirty="0">
                          <a:latin typeface="Calibri" panose="020F0502020204030204" pitchFamily="34" charset="0"/>
                          <a:cs typeface="Arial"/>
                        </a:rPr>
                        <a:t>O:</a:t>
                      </a:r>
                    </a:p>
                    <a:p>
                      <a:pPr marR="353060" algn="ctr">
                        <a:lnSpc>
                          <a:spcPts val="935"/>
                        </a:lnSpc>
                      </a:pPr>
                      <a:r>
                        <a:rPr sz="800" spc="-5" dirty="0">
                          <a:latin typeface="Calibri" panose="020F0502020204030204" pitchFamily="34" charset="0"/>
                          <a:cs typeface="Arial"/>
                        </a:rPr>
                        <a:t>uCon</a:t>
                      </a:r>
                      <a:r>
                        <a:rPr sz="800" dirty="0">
                          <a:latin typeface="Calibri" panose="020F0502020204030204" pitchFamily="34" charset="0"/>
                          <a:cs typeface="Arial"/>
                        </a:rPr>
                        <a:t>t</a:t>
                      </a:r>
                      <a:r>
                        <a:rPr sz="800" spc="-5" dirty="0">
                          <a:latin typeface="Calibri" panose="020F0502020204030204" pitchFamily="34" charset="0"/>
                          <a:cs typeface="Arial"/>
                        </a:rPr>
                        <a:t>rol</a:t>
                      </a:r>
                      <a:r>
                        <a:rPr sz="800" dirty="0">
                          <a:latin typeface="Calibri" panose="020F0502020204030204" pitchFamily="34" charset="0"/>
                          <a:cs typeface="Arial"/>
                        </a:rPr>
                        <a:t>l</a:t>
                      </a:r>
                      <a:r>
                        <a:rPr sz="800" spc="-5" dirty="0">
                          <a:latin typeface="Calibri" panose="020F0502020204030204" pitchFamily="34" charset="0"/>
                          <a:cs typeface="Arial"/>
                        </a:rPr>
                        <a:t>e</a:t>
                      </a:r>
                      <a:r>
                        <a:rPr sz="800" dirty="0">
                          <a:latin typeface="Calibri" panose="020F0502020204030204" pitchFamily="34" charset="0"/>
                          <a:cs typeface="Arial"/>
                        </a:rPr>
                        <a:t>r</a:t>
                      </a:r>
                    </a:p>
                    <a:p>
                      <a:pPr marL="205104" marR="876935" indent="-172720">
                        <a:lnSpc>
                          <a:spcPts val="910"/>
                        </a:lnSpc>
                        <a:spcBef>
                          <a:spcPts val="300"/>
                        </a:spcBef>
                        <a:tabLst>
                          <a:tab pos="1844039" algn="l"/>
                          <a:tab pos="2319655" algn="l"/>
                        </a:tabLst>
                      </a:pPr>
                      <a:r>
                        <a:rPr sz="800" dirty="0">
                          <a:latin typeface="Calibri" panose="020F0502020204030204" pitchFamily="34" charset="0"/>
                          <a:cs typeface="Arial"/>
                        </a:rPr>
                        <a:t>VA</a:t>
                      </a:r>
                      <a:r>
                        <a:rPr sz="800" spc="-5" dirty="0">
                          <a:latin typeface="Calibri" panose="020F0502020204030204" pitchFamily="34" charset="0"/>
                          <a:cs typeface="Arial"/>
                        </a:rPr>
                        <a:t>U</a:t>
                      </a:r>
                      <a:r>
                        <a:rPr sz="800" spc="-20" dirty="0">
                          <a:latin typeface="Calibri" panose="020F0502020204030204" pitchFamily="34" charset="0"/>
                          <a:cs typeface="Arial"/>
                        </a:rPr>
                        <a:t>X</a:t>
                      </a:r>
                      <a:r>
                        <a:rPr sz="800" dirty="0">
                          <a:latin typeface="Calibri" panose="020F0502020204030204" pitchFamily="34" charset="0"/>
                          <a:cs typeface="Arial"/>
                        </a:rPr>
                        <a:t>: </a:t>
                      </a:r>
                      <a:r>
                        <a:rPr sz="800" spc="-10" dirty="0">
                          <a:latin typeface="Calibri" panose="020F0502020204030204" pitchFamily="34" charset="0"/>
                          <a:cs typeface="Arial"/>
                        </a:rPr>
                        <a:t> </a:t>
                      </a:r>
                      <a:r>
                        <a:rPr sz="800" dirty="0">
                          <a:latin typeface="Calibri" panose="020F0502020204030204" pitchFamily="34" charset="0"/>
                          <a:cs typeface="Arial"/>
                        </a:rPr>
                        <a:t>I</a:t>
                      </a:r>
                      <a:r>
                        <a:rPr sz="800" spc="-5" dirty="0">
                          <a:latin typeface="Calibri" panose="020F0502020204030204" pitchFamily="34" charset="0"/>
                          <a:cs typeface="Arial"/>
                        </a:rPr>
                        <a:t>n</a:t>
                      </a:r>
                      <a:r>
                        <a:rPr sz="800" dirty="0">
                          <a:latin typeface="Calibri" panose="020F0502020204030204" pitchFamily="34" charset="0"/>
                          <a:cs typeface="Arial"/>
                        </a:rPr>
                        <a:t>t</a:t>
                      </a:r>
                      <a:r>
                        <a:rPr sz="800" spc="-5" dirty="0">
                          <a:latin typeface="Calibri" panose="020F0502020204030204" pitchFamily="34" charset="0"/>
                          <a:cs typeface="Arial"/>
                        </a:rPr>
                        <a:t>er</a:t>
                      </a:r>
                      <a:r>
                        <a:rPr sz="800" spc="10" dirty="0">
                          <a:latin typeface="Calibri" panose="020F0502020204030204" pitchFamily="34" charset="0"/>
                          <a:cs typeface="Arial"/>
                        </a:rPr>
                        <a:t>m</a:t>
                      </a:r>
                      <a:r>
                        <a:rPr sz="800" spc="-5" dirty="0">
                          <a:latin typeface="Calibri" panose="020F0502020204030204" pitchFamily="34" charset="0"/>
                          <a:cs typeface="Arial"/>
                        </a:rPr>
                        <a:t>edia</a:t>
                      </a:r>
                      <a:r>
                        <a:rPr sz="800" dirty="0">
                          <a:latin typeface="Calibri" panose="020F0502020204030204" pitchFamily="34" charset="0"/>
                          <a:cs typeface="Arial"/>
                        </a:rPr>
                        <a:t>te	</a:t>
                      </a:r>
                      <a:r>
                        <a:rPr sz="1200" spc="-7" baseline="20833" dirty="0">
                          <a:latin typeface="Calibri" panose="020F0502020204030204" pitchFamily="34" charset="0"/>
                          <a:cs typeface="Arial"/>
                        </a:rPr>
                        <a:t>po</a:t>
                      </a:r>
                      <a:r>
                        <a:rPr sz="1200" spc="-30" baseline="20833" dirty="0">
                          <a:latin typeface="Calibri" panose="020F0502020204030204" pitchFamily="34" charset="0"/>
                          <a:cs typeface="Arial"/>
                        </a:rPr>
                        <a:t>w</a:t>
                      </a:r>
                      <a:r>
                        <a:rPr sz="1200" spc="-7" baseline="20833" dirty="0">
                          <a:latin typeface="Calibri" panose="020F0502020204030204" pitchFamily="34" charset="0"/>
                          <a:cs typeface="Arial"/>
                        </a:rPr>
                        <a:t>e</a:t>
                      </a:r>
                      <a:r>
                        <a:rPr sz="1200" baseline="20833" dirty="0">
                          <a:latin typeface="Calibri" panose="020F0502020204030204" pitchFamily="34" charset="0"/>
                          <a:cs typeface="Arial"/>
                        </a:rPr>
                        <a:t>r	</a:t>
                      </a:r>
                      <a:r>
                        <a:rPr sz="800" spc="-5" dirty="0">
                          <a:latin typeface="Calibri" panose="020F0502020204030204" pitchFamily="34" charset="0"/>
                          <a:cs typeface="Arial"/>
                        </a:rPr>
                        <a:t>Charg</a:t>
                      </a:r>
                      <a:r>
                        <a:rPr sz="800" dirty="0">
                          <a:latin typeface="Calibri" panose="020F0502020204030204" pitchFamily="34" charset="0"/>
                          <a:cs typeface="Arial"/>
                        </a:rPr>
                        <a:t>e</a:t>
                      </a:r>
                      <a:r>
                        <a:rPr sz="800" spc="-10" dirty="0">
                          <a:latin typeface="Calibri" panose="020F0502020204030204" pitchFamily="34" charset="0"/>
                          <a:cs typeface="Arial"/>
                        </a:rPr>
                        <a:t> </a:t>
                      </a:r>
                      <a:r>
                        <a:rPr sz="800" spc="-5" dirty="0">
                          <a:latin typeface="Calibri" panose="020F0502020204030204" pitchFamily="34" charset="0"/>
                          <a:cs typeface="Arial"/>
                        </a:rPr>
                        <a:t>Con</a:t>
                      </a:r>
                      <a:r>
                        <a:rPr sz="800" dirty="0">
                          <a:latin typeface="Calibri" panose="020F0502020204030204" pitchFamily="34" charset="0"/>
                          <a:cs typeface="Arial"/>
                        </a:rPr>
                        <a:t>t</a:t>
                      </a:r>
                      <a:r>
                        <a:rPr sz="800" spc="-5" dirty="0">
                          <a:latin typeface="Calibri" panose="020F0502020204030204" pitchFamily="34" charset="0"/>
                          <a:cs typeface="Arial"/>
                        </a:rPr>
                        <a:t>ro</a:t>
                      </a:r>
                      <a:r>
                        <a:rPr sz="800" dirty="0">
                          <a:latin typeface="Calibri" panose="020F0502020204030204" pitchFamily="34" charset="0"/>
                          <a:cs typeface="Arial"/>
                        </a:rPr>
                        <a:t>l</a:t>
                      </a:r>
                      <a:r>
                        <a:rPr sz="800" spc="-5" dirty="0">
                          <a:latin typeface="Calibri" panose="020F0502020204030204" pitchFamily="34" charset="0"/>
                          <a:cs typeface="Arial"/>
                        </a:rPr>
                        <a:t> an</a:t>
                      </a:r>
                      <a:r>
                        <a:rPr sz="800" dirty="0">
                          <a:latin typeface="Calibri" panose="020F0502020204030204" pitchFamily="34" charset="0"/>
                          <a:cs typeface="Arial"/>
                        </a:rPr>
                        <a:t>d P</a:t>
                      </a:r>
                      <a:r>
                        <a:rPr sz="800" spc="-5" dirty="0">
                          <a:latin typeface="Calibri" panose="020F0502020204030204" pitchFamily="34" charset="0"/>
                          <a:cs typeface="Arial"/>
                        </a:rPr>
                        <a:t>rio</a:t>
                      </a:r>
                      <a:r>
                        <a:rPr sz="800" spc="-10" dirty="0">
                          <a:latin typeface="Calibri" panose="020F0502020204030204" pitchFamily="34" charset="0"/>
                          <a:cs typeface="Arial"/>
                        </a:rPr>
                        <a:t>r</a:t>
                      </a:r>
                      <a:r>
                        <a:rPr sz="800" spc="-5" dirty="0">
                          <a:latin typeface="Calibri" panose="020F0502020204030204" pitchFamily="34" charset="0"/>
                          <a:cs typeface="Arial"/>
                        </a:rPr>
                        <a:t>i</a:t>
                      </a:r>
                      <a:r>
                        <a:rPr sz="800" spc="5" dirty="0">
                          <a:latin typeface="Calibri" panose="020F0502020204030204" pitchFamily="34" charset="0"/>
                          <a:cs typeface="Arial"/>
                        </a:rPr>
                        <a:t>t</a:t>
                      </a:r>
                      <a:r>
                        <a:rPr sz="800" spc="-5" dirty="0">
                          <a:latin typeface="Calibri" panose="020F0502020204030204" pitchFamily="34" charset="0"/>
                          <a:cs typeface="Arial"/>
                        </a:rPr>
                        <a:t>ize</a:t>
                      </a:r>
                      <a:r>
                        <a:rPr sz="800" dirty="0">
                          <a:latin typeface="Calibri" panose="020F0502020204030204" pitchFamily="34" charset="0"/>
                          <a:cs typeface="Arial"/>
                        </a:rPr>
                        <a:t>r </a:t>
                      </a:r>
                      <a:r>
                        <a:rPr sz="800" spc="-5" dirty="0">
                          <a:latin typeface="Calibri" panose="020F0502020204030204" pitchFamily="34" charset="0"/>
                          <a:cs typeface="Arial"/>
                        </a:rPr>
                        <a:t>Charg</a:t>
                      </a:r>
                      <a:r>
                        <a:rPr sz="800" dirty="0">
                          <a:latin typeface="Calibri" panose="020F0502020204030204" pitchFamily="34" charset="0"/>
                          <a:cs typeface="Arial"/>
                        </a:rPr>
                        <a:t>e</a:t>
                      </a:r>
                      <a:r>
                        <a:rPr sz="800" spc="-10" dirty="0">
                          <a:latin typeface="Calibri" panose="020F0502020204030204" pitchFamily="34" charset="0"/>
                          <a:cs typeface="Arial"/>
                        </a:rPr>
                        <a:t> </a:t>
                      </a:r>
                      <a:r>
                        <a:rPr sz="800" dirty="0">
                          <a:latin typeface="Calibri" panose="020F0502020204030204" pitchFamily="34" charset="0"/>
                          <a:cs typeface="Arial"/>
                        </a:rPr>
                        <a:t>st</a:t>
                      </a:r>
                      <a:r>
                        <a:rPr sz="800" spc="-5" dirty="0">
                          <a:latin typeface="Calibri" panose="020F0502020204030204" pitchFamily="34" charset="0"/>
                          <a:cs typeface="Arial"/>
                        </a:rPr>
                        <a:t>orag</a:t>
                      </a:r>
                      <a:r>
                        <a:rPr sz="800" dirty="0">
                          <a:latin typeface="Calibri" panose="020F0502020204030204" pitchFamily="34" charset="0"/>
                          <a:cs typeface="Arial"/>
                        </a:rPr>
                        <a:t>e</a:t>
                      </a:r>
                      <a:r>
                        <a:rPr sz="800" spc="-10" dirty="0">
                          <a:latin typeface="Calibri" panose="020F0502020204030204" pitchFamily="34" charset="0"/>
                          <a:cs typeface="Arial"/>
                        </a:rPr>
                        <a:t> </a:t>
                      </a:r>
                      <a:r>
                        <a:rPr sz="800" spc="-5" dirty="0">
                          <a:latin typeface="Calibri" panose="020F0502020204030204" pitchFamily="34" charset="0"/>
                          <a:cs typeface="Arial"/>
                        </a:rPr>
                        <a:t>an</a:t>
                      </a:r>
                      <a:r>
                        <a:rPr sz="800" dirty="0">
                          <a:latin typeface="Calibri" panose="020F0502020204030204" pitchFamily="34" charset="0"/>
                          <a:cs typeface="Arial"/>
                        </a:rPr>
                        <a:t>d</a:t>
                      </a:r>
                    </a:p>
                    <a:p>
                      <a:pPr marL="205104">
                        <a:lnSpc>
                          <a:spcPts val="890"/>
                        </a:lnSpc>
                      </a:pPr>
                      <a:r>
                        <a:rPr sz="800" dirty="0">
                          <a:latin typeface="Calibri" panose="020F0502020204030204" pitchFamily="34" charset="0"/>
                          <a:cs typeface="Arial"/>
                        </a:rPr>
                        <a:t>IC</a:t>
                      </a:r>
                      <a:r>
                        <a:rPr sz="800" spc="-25" dirty="0">
                          <a:latin typeface="Calibri" panose="020F0502020204030204" pitchFamily="34" charset="0"/>
                          <a:cs typeface="Arial"/>
                        </a:rPr>
                        <a:t> </a:t>
                      </a:r>
                      <a:r>
                        <a:rPr sz="800" spc="-5" dirty="0">
                          <a:latin typeface="Calibri" panose="020F0502020204030204" pitchFamily="34" charset="0"/>
                          <a:cs typeface="Arial"/>
                        </a:rPr>
                        <a:t>bia</a:t>
                      </a:r>
                      <a:r>
                        <a:rPr sz="800" dirty="0">
                          <a:latin typeface="Calibri" panose="020F0502020204030204" pitchFamily="34" charset="0"/>
                          <a:cs typeface="Arial"/>
                        </a:rPr>
                        <a:t>s</a:t>
                      </a:r>
                      <a:r>
                        <a:rPr sz="800" spc="-5" dirty="0">
                          <a:latin typeface="Calibri" panose="020F0502020204030204" pitchFamily="34" charset="0"/>
                          <a:cs typeface="Arial"/>
                        </a:rPr>
                        <a:t> </a:t>
                      </a:r>
                      <a:r>
                        <a:rPr sz="800" dirty="0">
                          <a:latin typeface="Calibri" panose="020F0502020204030204" pitchFamily="34" charset="0"/>
                          <a:cs typeface="Arial"/>
                        </a:rPr>
                        <a:t>s</a:t>
                      </a:r>
                      <a:r>
                        <a:rPr sz="800" spc="-5" dirty="0">
                          <a:latin typeface="Calibri" panose="020F0502020204030204" pitchFamily="34" charset="0"/>
                          <a:cs typeface="Arial"/>
                        </a:rPr>
                        <a:t>upply</a:t>
                      </a:r>
                      <a:endParaRPr sz="800" dirty="0">
                        <a:latin typeface="Calibri" panose="020F0502020204030204" pitchFamily="34" charset="0"/>
                        <a:cs typeface="Arial"/>
                      </a:endParaRPr>
                    </a:p>
                  </a:txBody>
                  <a:tcPr marL="0" marR="0" marT="0" marB="0">
                    <a:lnL w="24384">
                      <a:solidFill>
                        <a:srgbClr val="000000"/>
                      </a:solidFill>
                      <a:prstDash val="solid"/>
                    </a:lnL>
                    <a:lnR w="24384">
                      <a:solidFill>
                        <a:srgbClr val="000000"/>
                      </a:solidFill>
                      <a:prstDash val="solid"/>
                    </a:lnR>
                    <a:lnB w="24384">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17" name="object 17"/>
          <p:cNvSpPr/>
          <p:nvPr>
            <p:custDataLst>
              <p:tags r:id="rId15"/>
            </p:custDataLst>
          </p:nvPr>
        </p:nvSpPr>
        <p:spPr>
          <a:xfrm>
            <a:off x="9815900" y="4751981"/>
            <a:ext cx="785021" cy="181785"/>
          </a:xfrm>
          <a:prstGeom prst="rect">
            <a:avLst/>
          </a:prstGeom>
          <a:blipFill>
            <a:blip r:embed="rId35" cstate="print"/>
            <a:stretch>
              <a:fillRect/>
            </a:stretch>
          </a:blipFill>
        </p:spPr>
        <p:txBody>
          <a:bodyPr wrap="square" lIns="0" tIns="0" rIns="0" bIns="0" rtlCol="0"/>
          <a:lstStyle/>
          <a:p>
            <a:endParaRPr dirty="0">
              <a:latin typeface="Calibri" panose="020F0502020204030204" pitchFamily="34" charset="0"/>
            </a:endParaRPr>
          </a:p>
        </p:txBody>
      </p:sp>
      <p:sp>
        <p:nvSpPr>
          <p:cNvPr id="18" name="object 18"/>
          <p:cNvSpPr/>
          <p:nvPr>
            <p:custDataLst>
              <p:tags r:id="rId16"/>
            </p:custDataLst>
          </p:nvPr>
        </p:nvSpPr>
        <p:spPr>
          <a:xfrm>
            <a:off x="6958398" y="2249239"/>
            <a:ext cx="1581150" cy="1236662"/>
          </a:xfrm>
          <a:prstGeom prst="rect">
            <a:avLst/>
          </a:prstGeom>
          <a:blipFill>
            <a:blip r:embed="rId36" cstate="print"/>
            <a:stretch>
              <a:fillRect/>
            </a:stretch>
          </a:blipFill>
        </p:spPr>
        <p:txBody>
          <a:bodyPr wrap="square" lIns="0" tIns="0" rIns="0" bIns="0" rtlCol="0"/>
          <a:lstStyle/>
          <a:p>
            <a:endParaRPr dirty="0">
              <a:latin typeface="Calibri" panose="020F0502020204030204" pitchFamily="34" charset="0"/>
            </a:endParaRPr>
          </a:p>
        </p:txBody>
      </p:sp>
      <p:sp>
        <p:nvSpPr>
          <p:cNvPr id="19" name="object 19"/>
          <p:cNvSpPr/>
          <p:nvPr>
            <p:custDataLst>
              <p:tags r:id="rId17"/>
            </p:custDataLst>
          </p:nvPr>
        </p:nvSpPr>
        <p:spPr>
          <a:xfrm>
            <a:off x="6272599" y="2820802"/>
            <a:ext cx="635000" cy="495300"/>
          </a:xfrm>
          <a:prstGeom prst="rect">
            <a:avLst/>
          </a:prstGeom>
          <a:blipFill>
            <a:blip r:embed="rId37" cstate="print"/>
            <a:stretch>
              <a:fillRect/>
            </a:stretch>
          </a:blipFill>
        </p:spPr>
        <p:txBody>
          <a:bodyPr wrap="square" lIns="0" tIns="0" rIns="0" bIns="0" rtlCol="0"/>
          <a:lstStyle/>
          <a:p>
            <a:endParaRPr dirty="0">
              <a:latin typeface="Calibri" panose="020F0502020204030204" pitchFamily="34" charset="0"/>
            </a:endParaRPr>
          </a:p>
        </p:txBody>
      </p:sp>
      <p:sp>
        <p:nvSpPr>
          <p:cNvPr id="20" name="object 20"/>
          <p:cNvSpPr/>
          <p:nvPr>
            <p:custDataLst>
              <p:tags r:id="rId18"/>
            </p:custDataLst>
          </p:nvPr>
        </p:nvSpPr>
        <p:spPr>
          <a:xfrm>
            <a:off x="6538028" y="2595504"/>
            <a:ext cx="534670" cy="189230"/>
          </a:xfrm>
          <a:custGeom>
            <a:avLst/>
            <a:gdLst/>
            <a:ahLst/>
            <a:cxnLst/>
            <a:rect l="l" t="t" r="r" b="b"/>
            <a:pathLst>
              <a:path w="534669" h="189229">
                <a:moveTo>
                  <a:pt x="479906" y="31866"/>
                </a:moveTo>
                <a:lnTo>
                  <a:pt x="431800" y="37973"/>
                </a:lnTo>
                <a:lnTo>
                  <a:pt x="342900" y="49784"/>
                </a:lnTo>
                <a:lnTo>
                  <a:pt x="229107" y="66293"/>
                </a:lnTo>
                <a:lnTo>
                  <a:pt x="176403" y="74929"/>
                </a:lnTo>
                <a:lnTo>
                  <a:pt x="117601" y="85978"/>
                </a:lnTo>
                <a:lnTo>
                  <a:pt x="69850" y="98678"/>
                </a:lnTo>
                <a:lnTo>
                  <a:pt x="33782" y="114680"/>
                </a:lnTo>
                <a:lnTo>
                  <a:pt x="4345" y="144475"/>
                </a:lnTo>
                <a:lnTo>
                  <a:pt x="4190" y="144906"/>
                </a:lnTo>
                <a:lnTo>
                  <a:pt x="3937" y="145414"/>
                </a:lnTo>
                <a:lnTo>
                  <a:pt x="1651" y="152400"/>
                </a:lnTo>
                <a:lnTo>
                  <a:pt x="381" y="159003"/>
                </a:lnTo>
                <a:lnTo>
                  <a:pt x="0" y="165862"/>
                </a:lnTo>
                <a:lnTo>
                  <a:pt x="889" y="177800"/>
                </a:lnTo>
                <a:lnTo>
                  <a:pt x="2793" y="188849"/>
                </a:lnTo>
                <a:lnTo>
                  <a:pt x="21590" y="185547"/>
                </a:lnTo>
                <a:lnTo>
                  <a:pt x="19685" y="174498"/>
                </a:lnTo>
                <a:lnTo>
                  <a:pt x="19050" y="164591"/>
                </a:lnTo>
                <a:lnTo>
                  <a:pt x="19431" y="160274"/>
                </a:lnTo>
                <a:lnTo>
                  <a:pt x="20320" y="156083"/>
                </a:lnTo>
                <a:lnTo>
                  <a:pt x="21367" y="153288"/>
                </a:lnTo>
                <a:lnTo>
                  <a:pt x="21209" y="153288"/>
                </a:lnTo>
                <a:lnTo>
                  <a:pt x="21843" y="152018"/>
                </a:lnTo>
                <a:lnTo>
                  <a:pt x="24130" y="147954"/>
                </a:lnTo>
                <a:lnTo>
                  <a:pt x="26281" y="144906"/>
                </a:lnTo>
                <a:lnTo>
                  <a:pt x="27178" y="143637"/>
                </a:lnTo>
                <a:lnTo>
                  <a:pt x="27404" y="143637"/>
                </a:lnTo>
                <a:lnTo>
                  <a:pt x="31368" y="139573"/>
                </a:lnTo>
                <a:lnTo>
                  <a:pt x="36957" y="135254"/>
                </a:lnTo>
                <a:lnTo>
                  <a:pt x="76454" y="116586"/>
                </a:lnTo>
                <a:lnTo>
                  <a:pt x="148590" y="99187"/>
                </a:lnTo>
                <a:lnTo>
                  <a:pt x="196469" y="90804"/>
                </a:lnTo>
                <a:lnTo>
                  <a:pt x="269240" y="79501"/>
                </a:lnTo>
                <a:lnTo>
                  <a:pt x="382650" y="63626"/>
                </a:lnTo>
                <a:lnTo>
                  <a:pt x="481997" y="50836"/>
                </a:lnTo>
                <a:lnTo>
                  <a:pt x="497152" y="39334"/>
                </a:lnTo>
                <a:lnTo>
                  <a:pt x="479906" y="31866"/>
                </a:lnTo>
                <a:close/>
              </a:path>
              <a:path w="534669" h="189229">
                <a:moveTo>
                  <a:pt x="21843" y="152018"/>
                </a:moveTo>
                <a:lnTo>
                  <a:pt x="21209" y="153288"/>
                </a:lnTo>
                <a:lnTo>
                  <a:pt x="21712" y="152369"/>
                </a:lnTo>
                <a:lnTo>
                  <a:pt x="21843" y="152018"/>
                </a:lnTo>
                <a:close/>
              </a:path>
              <a:path w="534669" h="189229">
                <a:moveTo>
                  <a:pt x="21712" y="152369"/>
                </a:moveTo>
                <a:lnTo>
                  <a:pt x="21209" y="153288"/>
                </a:lnTo>
                <a:lnTo>
                  <a:pt x="21367" y="153288"/>
                </a:lnTo>
                <a:lnTo>
                  <a:pt x="21712" y="152369"/>
                </a:lnTo>
                <a:close/>
              </a:path>
              <a:path w="534669" h="189229">
                <a:moveTo>
                  <a:pt x="21904" y="152018"/>
                </a:moveTo>
                <a:lnTo>
                  <a:pt x="21712" y="152369"/>
                </a:lnTo>
                <a:lnTo>
                  <a:pt x="21904" y="152018"/>
                </a:lnTo>
                <a:close/>
              </a:path>
              <a:path w="534669" h="189229">
                <a:moveTo>
                  <a:pt x="27178" y="143637"/>
                </a:moveTo>
                <a:lnTo>
                  <a:pt x="26289" y="144779"/>
                </a:lnTo>
                <a:lnTo>
                  <a:pt x="26586" y="144475"/>
                </a:lnTo>
                <a:lnTo>
                  <a:pt x="27178" y="143637"/>
                </a:lnTo>
                <a:close/>
              </a:path>
              <a:path w="534669" h="189229">
                <a:moveTo>
                  <a:pt x="26586" y="144475"/>
                </a:moveTo>
                <a:lnTo>
                  <a:pt x="26289" y="144779"/>
                </a:lnTo>
                <a:lnTo>
                  <a:pt x="26586" y="144475"/>
                </a:lnTo>
                <a:close/>
              </a:path>
              <a:path w="534669" h="189229">
                <a:moveTo>
                  <a:pt x="27404" y="143637"/>
                </a:moveTo>
                <a:lnTo>
                  <a:pt x="27178" y="143637"/>
                </a:lnTo>
                <a:lnTo>
                  <a:pt x="26586" y="144475"/>
                </a:lnTo>
                <a:lnTo>
                  <a:pt x="27404" y="143637"/>
                </a:lnTo>
                <a:close/>
              </a:path>
              <a:path w="534669" h="189229">
                <a:moveTo>
                  <a:pt x="517947" y="27559"/>
                </a:moveTo>
                <a:lnTo>
                  <a:pt x="514857" y="27559"/>
                </a:lnTo>
                <a:lnTo>
                  <a:pt x="517017" y="46481"/>
                </a:lnTo>
                <a:lnTo>
                  <a:pt x="502031" y="48387"/>
                </a:lnTo>
                <a:lnTo>
                  <a:pt x="490981" y="49656"/>
                </a:lnTo>
                <a:lnTo>
                  <a:pt x="481997" y="50836"/>
                </a:lnTo>
                <a:lnTo>
                  <a:pt x="453263" y="72643"/>
                </a:lnTo>
                <a:lnTo>
                  <a:pt x="452374" y="78612"/>
                </a:lnTo>
                <a:lnTo>
                  <a:pt x="455675" y="82803"/>
                </a:lnTo>
                <a:lnTo>
                  <a:pt x="458850" y="86995"/>
                </a:lnTo>
                <a:lnTo>
                  <a:pt x="464819" y="87756"/>
                </a:lnTo>
                <a:lnTo>
                  <a:pt x="534669" y="34798"/>
                </a:lnTo>
                <a:lnTo>
                  <a:pt x="517947" y="27559"/>
                </a:lnTo>
                <a:close/>
              </a:path>
              <a:path w="534669" h="189229">
                <a:moveTo>
                  <a:pt x="497152" y="39334"/>
                </a:moveTo>
                <a:lnTo>
                  <a:pt x="481997" y="50836"/>
                </a:lnTo>
                <a:lnTo>
                  <a:pt x="490981" y="49656"/>
                </a:lnTo>
                <a:lnTo>
                  <a:pt x="502031" y="48387"/>
                </a:lnTo>
                <a:lnTo>
                  <a:pt x="517017" y="46481"/>
                </a:lnTo>
                <a:lnTo>
                  <a:pt x="516944" y="45847"/>
                </a:lnTo>
                <a:lnTo>
                  <a:pt x="512191" y="45847"/>
                </a:lnTo>
                <a:lnTo>
                  <a:pt x="497152" y="39334"/>
                </a:lnTo>
                <a:close/>
              </a:path>
              <a:path w="534669" h="189229">
                <a:moveTo>
                  <a:pt x="510159" y="29463"/>
                </a:moveTo>
                <a:lnTo>
                  <a:pt x="497152" y="39334"/>
                </a:lnTo>
                <a:lnTo>
                  <a:pt x="512191" y="45847"/>
                </a:lnTo>
                <a:lnTo>
                  <a:pt x="510159" y="29463"/>
                </a:lnTo>
                <a:close/>
              </a:path>
              <a:path w="534669" h="189229">
                <a:moveTo>
                  <a:pt x="515075" y="29463"/>
                </a:moveTo>
                <a:lnTo>
                  <a:pt x="510159" y="29463"/>
                </a:lnTo>
                <a:lnTo>
                  <a:pt x="512191" y="45847"/>
                </a:lnTo>
                <a:lnTo>
                  <a:pt x="516944" y="45847"/>
                </a:lnTo>
                <a:lnTo>
                  <a:pt x="515075" y="29463"/>
                </a:lnTo>
                <a:close/>
              </a:path>
              <a:path w="534669" h="189229">
                <a:moveTo>
                  <a:pt x="514857" y="27559"/>
                </a:moveTo>
                <a:lnTo>
                  <a:pt x="509524" y="28193"/>
                </a:lnTo>
                <a:lnTo>
                  <a:pt x="499872" y="29463"/>
                </a:lnTo>
                <a:lnTo>
                  <a:pt x="488442" y="30734"/>
                </a:lnTo>
                <a:lnTo>
                  <a:pt x="479906" y="31866"/>
                </a:lnTo>
                <a:lnTo>
                  <a:pt x="497152" y="39334"/>
                </a:lnTo>
                <a:lnTo>
                  <a:pt x="510159" y="29463"/>
                </a:lnTo>
                <a:lnTo>
                  <a:pt x="515075" y="29463"/>
                </a:lnTo>
                <a:lnTo>
                  <a:pt x="514857" y="27559"/>
                </a:lnTo>
                <a:close/>
              </a:path>
              <a:path w="534669" h="189229">
                <a:moveTo>
                  <a:pt x="454151" y="0"/>
                </a:moveTo>
                <a:lnTo>
                  <a:pt x="448563" y="2159"/>
                </a:lnTo>
                <a:lnTo>
                  <a:pt x="446405" y="6985"/>
                </a:lnTo>
                <a:lnTo>
                  <a:pt x="444373" y="11811"/>
                </a:lnTo>
                <a:lnTo>
                  <a:pt x="446659" y="17525"/>
                </a:lnTo>
                <a:lnTo>
                  <a:pt x="451485" y="19558"/>
                </a:lnTo>
                <a:lnTo>
                  <a:pt x="479906" y="31866"/>
                </a:lnTo>
                <a:lnTo>
                  <a:pt x="488442" y="30734"/>
                </a:lnTo>
                <a:lnTo>
                  <a:pt x="499872" y="29463"/>
                </a:lnTo>
                <a:lnTo>
                  <a:pt x="509524" y="28193"/>
                </a:lnTo>
                <a:lnTo>
                  <a:pt x="514857" y="27559"/>
                </a:lnTo>
                <a:lnTo>
                  <a:pt x="517947" y="27559"/>
                </a:lnTo>
                <a:lnTo>
                  <a:pt x="458978" y="2031"/>
                </a:lnTo>
                <a:lnTo>
                  <a:pt x="454151" y="0"/>
                </a:lnTo>
                <a:close/>
              </a:path>
            </a:pathLst>
          </a:custGeom>
          <a:solidFill>
            <a:srgbClr val="C00000"/>
          </a:solidFill>
        </p:spPr>
        <p:txBody>
          <a:bodyPr wrap="square" lIns="0" tIns="0" rIns="0" bIns="0" rtlCol="0"/>
          <a:lstStyle/>
          <a:p>
            <a:endParaRPr dirty="0">
              <a:latin typeface="Calibri" panose="020F0502020204030204" pitchFamily="34" charset="0"/>
            </a:endParaRPr>
          </a:p>
        </p:txBody>
      </p:sp>
      <p:sp>
        <p:nvSpPr>
          <p:cNvPr id="21" name="object 21"/>
          <p:cNvSpPr/>
          <p:nvPr>
            <p:custDataLst>
              <p:tags r:id="rId19"/>
            </p:custDataLst>
          </p:nvPr>
        </p:nvSpPr>
        <p:spPr>
          <a:xfrm>
            <a:off x="7068508" y="2820803"/>
            <a:ext cx="347345" cy="724535"/>
          </a:xfrm>
          <a:custGeom>
            <a:avLst/>
            <a:gdLst/>
            <a:ahLst/>
            <a:cxnLst/>
            <a:rect l="l" t="t" r="r" b="b"/>
            <a:pathLst>
              <a:path w="347344" h="724534">
                <a:moveTo>
                  <a:pt x="318954" y="25095"/>
                </a:moveTo>
                <a:lnTo>
                  <a:pt x="275208" y="53212"/>
                </a:lnTo>
                <a:lnTo>
                  <a:pt x="241807" y="85598"/>
                </a:lnTo>
                <a:lnTo>
                  <a:pt x="193167" y="135000"/>
                </a:lnTo>
                <a:lnTo>
                  <a:pt x="144271" y="188340"/>
                </a:lnTo>
                <a:lnTo>
                  <a:pt x="110362" y="229107"/>
                </a:lnTo>
                <a:lnTo>
                  <a:pt x="80644" y="269113"/>
                </a:lnTo>
                <a:lnTo>
                  <a:pt x="57403" y="307085"/>
                </a:lnTo>
                <a:lnTo>
                  <a:pt x="41401" y="342519"/>
                </a:lnTo>
                <a:lnTo>
                  <a:pt x="25400" y="390270"/>
                </a:lnTo>
                <a:lnTo>
                  <a:pt x="13969" y="439546"/>
                </a:lnTo>
                <a:lnTo>
                  <a:pt x="6476" y="489838"/>
                </a:lnTo>
                <a:lnTo>
                  <a:pt x="2158" y="541019"/>
                </a:lnTo>
                <a:lnTo>
                  <a:pt x="0" y="619125"/>
                </a:lnTo>
                <a:lnTo>
                  <a:pt x="507" y="671576"/>
                </a:lnTo>
                <a:lnTo>
                  <a:pt x="1777" y="724153"/>
                </a:lnTo>
                <a:lnTo>
                  <a:pt x="20700" y="723645"/>
                </a:lnTo>
                <a:lnTo>
                  <a:pt x="19557" y="671067"/>
                </a:lnTo>
                <a:lnTo>
                  <a:pt x="19050" y="618997"/>
                </a:lnTo>
                <a:lnTo>
                  <a:pt x="19950" y="567054"/>
                </a:lnTo>
                <a:lnTo>
                  <a:pt x="22987" y="516763"/>
                </a:lnTo>
                <a:lnTo>
                  <a:pt x="28575" y="466978"/>
                </a:lnTo>
                <a:lnTo>
                  <a:pt x="37718" y="418591"/>
                </a:lnTo>
                <a:lnTo>
                  <a:pt x="51053" y="371855"/>
                </a:lnTo>
                <a:lnTo>
                  <a:pt x="68961" y="326644"/>
                </a:lnTo>
                <a:lnTo>
                  <a:pt x="88264" y="292100"/>
                </a:lnTo>
                <a:lnTo>
                  <a:pt x="115062" y="254000"/>
                </a:lnTo>
                <a:lnTo>
                  <a:pt x="158876" y="200659"/>
                </a:lnTo>
                <a:lnTo>
                  <a:pt x="207137" y="147954"/>
                </a:lnTo>
                <a:lnTo>
                  <a:pt x="255269" y="99186"/>
                </a:lnTo>
                <a:lnTo>
                  <a:pt x="288289" y="66928"/>
                </a:lnTo>
                <a:lnTo>
                  <a:pt x="312845" y="43878"/>
                </a:lnTo>
                <a:lnTo>
                  <a:pt x="318954" y="25095"/>
                </a:lnTo>
                <a:close/>
              </a:path>
              <a:path w="347344" h="724534">
                <a:moveTo>
                  <a:pt x="345323" y="5461"/>
                </a:moveTo>
                <a:lnTo>
                  <a:pt x="326644" y="5461"/>
                </a:lnTo>
                <a:lnTo>
                  <a:pt x="339470" y="19557"/>
                </a:lnTo>
                <a:lnTo>
                  <a:pt x="331850" y="26415"/>
                </a:lnTo>
                <a:lnTo>
                  <a:pt x="324612" y="33019"/>
                </a:lnTo>
                <a:lnTo>
                  <a:pt x="312845" y="43878"/>
                </a:lnTo>
                <a:lnTo>
                  <a:pt x="301878" y="77597"/>
                </a:lnTo>
                <a:lnTo>
                  <a:pt x="304672" y="82930"/>
                </a:lnTo>
                <a:lnTo>
                  <a:pt x="314706" y="86232"/>
                </a:lnTo>
                <a:lnTo>
                  <a:pt x="320039" y="83438"/>
                </a:lnTo>
                <a:lnTo>
                  <a:pt x="321690" y="78486"/>
                </a:lnTo>
                <a:lnTo>
                  <a:pt x="345323" y="5461"/>
                </a:lnTo>
                <a:close/>
              </a:path>
              <a:path w="347344" h="724534">
                <a:moveTo>
                  <a:pt x="330457" y="9651"/>
                </a:moveTo>
                <a:lnTo>
                  <a:pt x="323976" y="9651"/>
                </a:lnTo>
                <a:lnTo>
                  <a:pt x="334899" y="21843"/>
                </a:lnTo>
                <a:lnTo>
                  <a:pt x="318954" y="25095"/>
                </a:lnTo>
                <a:lnTo>
                  <a:pt x="312845" y="43878"/>
                </a:lnTo>
                <a:lnTo>
                  <a:pt x="324612" y="33019"/>
                </a:lnTo>
                <a:lnTo>
                  <a:pt x="331850" y="26415"/>
                </a:lnTo>
                <a:lnTo>
                  <a:pt x="339470" y="19557"/>
                </a:lnTo>
                <a:lnTo>
                  <a:pt x="330457" y="9651"/>
                </a:lnTo>
                <a:close/>
              </a:path>
              <a:path w="347344" h="724534">
                <a:moveTo>
                  <a:pt x="347090" y="0"/>
                </a:moveTo>
                <a:lnTo>
                  <a:pt x="266319" y="16382"/>
                </a:lnTo>
                <a:lnTo>
                  <a:pt x="261112" y="17525"/>
                </a:lnTo>
                <a:lnTo>
                  <a:pt x="257809" y="22478"/>
                </a:lnTo>
                <a:lnTo>
                  <a:pt x="258825" y="27686"/>
                </a:lnTo>
                <a:lnTo>
                  <a:pt x="259969" y="32765"/>
                </a:lnTo>
                <a:lnTo>
                  <a:pt x="264921" y="36194"/>
                </a:lnTo>
                <a:lnTo>
                  <a:pt x="270128" y="35051"/>
                </a:lnTo>
                <a:lnTo>
                  <a:pt x="301219" y="28711"/>
                </a:lnTo>
                <a:lnTo>
                  <a:pt x="303656" y="26415"/>
                </a:lnTo>
                <a:lnTo>
                  <a:pt x="311784" y="18923"/>
                </a:lnTo>
                <a:lnTo>
                  <a:pt x="326644" y="5461"/>
                </a:lnTo>
                <a:lnTo>
                  <a:pt x="345323" y="5461"/>
                </a:lnTo>
                <a:lnTo>
                  <a:pt x="347090" y="0"/>
                </a:lnTo>
                <a:close/>
              </a:path>
              <a:path w="347344" h="724534">
                <a:moveTo>
                  <a:pt x="326644" y="5461"/>
                </a:moveTo>
                <a:lnTo>
                  <a:pt x="311784" y="18923"/>
                </a:lnTo>
                <a:lnTo>
                  <a:pt x="303656" y="26415"/>
                </a:lnTo>
                <a:lnTo>
                  <a:pt x="301219" y="28711"/>
                </a:lnTo>
                <a:lnTo>
                  <a:pt x="318954" y="25095"/>
                </a:lnTo>
                <a:lnTo>
                  <a:pt x="323976" y="9651"/>
                </a:lnTo>
                <a:lnTo>
                  <a:pt x="330457" y="9651"/>
                </a:lnTo>
                <a:lnTo>
                  <a:pt x="326644" y="5461"/>
                </a:lnTo>
                <a:close/>
              </a:path>
              <a:path w="347344" h="724534">
                <a:moveTo>
                  <a:pt x="323976" y="9651"/>
                </a:moveTo>
                <a:lnTo>
                  <a:pt x="318954" y="25095"/>
                </a:lnTo>
                <a:lnTo>
                  <a:pt x="334899" y="21843"/>
                </a:lnTo>
                <a:lnTo>
                  <a:pt x="323976" y="9651"/>
                </a:lnTo>
                <a:close/>
              </a:path>
            </a:pathLst>
          </a:custGeom>
          <a:solidFill>
            <a:srgbClr val="C00000"/>
          </a:solidFill>
        </p:spPr>
        <p:txBody>
          <a:bodyPr wrap="square" lIns="0" tIns="0" rIns="0" bIns="0" rtlCol="0"/>
          <a:lstStyle/>
          <a:p>
            <a:endParaRPr dirty="0">
              <a:latin typeface="Calibri" panose="020F0502020204030204" pitchFamily="34" charset="0"/>
            </a:endParaRPr>
          </a:p>
        </p:txBody>
      </p:sp>
      <p:sp>
        <p:nvSpPr>
          <p:cNvPr id="22" name="object 22"/>
          <p:cNvSpPr/>
          <p:nvPr>
            <p:custDataLst>
              <p:tags r:id="rId20"/>
            </p:custDataLst>
          </p:nvPr>
        </p:nvSpPr>
        <p:spPr>
          <a:xfrm>
            <a:off x="7524184" y="2439802"/>
            <a:ext cx="84455" cy="152400"/>
          </a:xfrm>
          <a:custGeom>
            <a:avLst/>
            <a:gdLst/>
            <a:ahLst/>
            <a:cxnLst/>
            <a:rect l="l" t="t" r="r" b="b"/>
            <a:pathLst>
              <a:path w="84455" h="152400">
                <a:moveTo>
                  <a:pt x="12954" y="80644"/>
                </a:moveTo>
                <a:lnTo>
                  <a:pt x="6857" y="81152"/>
                </a:lnTo>
                <a:lnTo>
                  <a:pt x="0" y="89026"/>
                </a:lnTo>
                <a:lnTo>
                  <a:pt x="507" y="95123"/>
                </a:lnTo>
                <a:lnTo>
                  <a:pt x="66929" y="152400"/>
                </a:lnTo>
                <a:lnTo>
                  <a:pt x="69916" y="137413"/>
                </a:lnTo>
                <a:lnTo>
                  <a:pt x="51688" y="137413"/>
                </a:lnTo>
                <a:lnTo>
                  <a:pt x="49530" y="130810"/>
                </a:lnTo>
                <a:lnTo>
                  <a:pt x="46100" y="119761"/>
                </a:lnTo>
                <a:lnTo>
                  <a:pt x="42925" y="108076"/>
                </a:lnTo>
                <a:lnTo>
                  <a:pt x="42482" y="106223"/>
                </a:lnTo>
                <a:lnTo>
                  <a:pt x="12954" y="80644"/>
                </a:lnTo>
                <a:close/>
              </a:path>
              <a:path w="84455" h="152400">
                <a:moveTo>
                  <a:pt x="42482" y="106223"/>
                </a:moveTo>
                <a:lnTo>
                  <a:pt x="42925" y="108076"/>
                </a:lnTo>
                <a:lnTo>
                  <a:pt x="46100" y="119761"/>
                </a:lnTo>
                <a:lnTo>
                  <a:pt x="49530" y="130810"/>
                </a:lnTo>
                <a:lnTo>
                  <a:pt x="51688" y="137413"/>
                </a:lnTo>
                <a:lnTo>
                  <a:pt x="66621" y="132714"/>
                </a:lnTo>
                <a:lnTo>
                  <a:pt x="51435" y="132714"/>
                </a:lnTo>
                <a:lnTo>
                  <a:pt x="54625" y="116732"/>
                </a:lnTo>
                <a:lnTo>
                  <a:pt x="42482" y="106223"/>
                </a:lnTo>
                <a:close/>
              </a:path>
              <a:path w="84455" h="152400">
                <a:moveTo>
                  <a:pt x="70485" y="59308"/>
                </a:moveTo>
                <a:lnTo>
                  <a:pt x="65405" y="62611"/>
                </a:lnTo>
                <a:lnTo>
                  <a:pt x="64388" y="67817"/>
                </a:lnTo>
                <a:lnTo>
                  <a:pt x="59168" y="93972"/>
                </a:lnTo>
                <a:lnTo>
                  <a:pt x="61468" y="103631"/>
                </a:lnTo>
                <a:lnTo>
                  <a:pt x="64516" y="114553"/>
                </a:lnTo>
                <a:lnTo>
                  <a:pt x="67818" y="125222"/>
                </a:lnTo>
                <a:lnTo>
                  <a:pt x="69850" y="131699"/>
                </a:lnTo>
                <a:lnTo>
                  <a:pt x="51688" y="137413"/>
                </a:lnTo>
                <a:lnTo>
                  <a:pt x="69916" y="137413"/>
                </a:lnTo>
                <a:lnTo>
                  <a:pt x="84074" y="66420"/>
                </a:lnTo>
                <a:lnTo>
                  <a:pt x="80771" y="61340"/>
                </a:lnTo>
                <a:lnTo>
                  <a:pt x="70485" y="59308"/>
                </a:lnTo>
                <a:close/>
              </a:path>
              <a:path w="84455" h="152400">
                <a:moveTo>
                  <a:pt x="54625" y="116732"/>
                </a:moveTo>
                <a:lnTo>
                  <a:pt x="51435" y="132714"/>
                </a:lnTo>
                <a:lnTo>
                  <a:pt x="66929" y="127380"/>
                </a:lnTo>
                <a:lnTo>
                  <a:pt x="54625" y="116732"/>
                </a:lnTo>
                <a:close/>
              </a:path>
              <a:path w="84455" h="152400">
                <a:moveTo>
                  <a:pt x="59168" y="93972"/>
                </a:moveTo>
                <a:lnTo>
                  <a:pt x="54625" y="116732"/>
                </a:lnTo>
                <a:lnTo>
                  <a:pt x="66929" y="127380"/>
                </a:lnTo>
                <a:lnTo>
                  <a:pt x="51435" y="132714"/>
                </a:lnTo>
                <a:lnTo>
                  <a:pt x="66621" y="132714"/>
                </a:lnTo>
                <a:lnTo>
                  <a:pt x="69850" y="131699"/>
                </a:lnTo>
                <a:lnTo>
                  <a:pt x="67818" y="125222"/>
                </a:lnTo>
                <a:lnTo>
                  <a:pt x="64516" y="114553"/>
                </a:lnTo>
                <a:lnTo>
                  <a:pt x="61468" y="103631"/>
                </a:lnTo>
                <a:lnTo>
                  <a:pt x="59168" y="93972"/>
                </a:lnTo>
                <a:close/>
              </a:path>
              <a:path w="84455" h="152400">
                <a:moveTo>
                  <a:pt x="53848" y="0"/>
                </a:moveTo>
                <a:lnTo>
                  <a:pt x="34798" y="0"/>
                </a:lnTo>
                <a:lnTo>
                  <a:pt x="34670" y="22098"/>
                </a:lnTo>
                <a:lnTo>
                  <a:pt x="35941" y="65150"/>
                </a:lnTo>
                <a:lnTo>
                  <a:pt x="42482" y="106223"/>
                </a:lnTo>
                <a:lnTo>
                  <a:pt x="54625" y="116732"/>
                </a:lnTo>
                <a:lnTo>
                  <a:pt x="59168" y="93972"/>
                </a:lnTo>
                <a:lnTo>
                  <a:pt x="58927" y="92963"/>
                </a:lnTo>
                <a:lnTo>
                  <a:pt x="57150" y="83438"/>
                </a:lnTo>
                <a:lnTo>
                  <a:pt x="54991" y="64262"/>
                </a:lnTo>
                <a:lnTo>
                  <a:pt x="53975" y="43687"/>
                </a:lnTo>
                <a:lnTo>
                  <a:pt x="53720" y="22098"/>
                </a:lnTo>
                <a:lnTo>
                  <a:pt x="53848" y="0"/>
                </a:lnTo>
                <a:close/>
              </a:path>
            </a:pathLst>
          </a:custGeom>
          <a:solidFill>
            <a:srgbClr val="C00000"/>
          </a:solidFill>
        </p:spPr>
        <p:txBody>
          <a:bodyPr wrap="square" lIns="0" tIns="0" rIns="0" bIns="0" rtlCol="0"/>
          <a:lstStyle/>
          <a:p>
            <a:endParaRPr dirty="0">
              <a:latin typeface="Calibri" panose="020F0502020204030204" pitchFamily="34" charset="0"/>
            </a:endParaRPr>
          </a:p>
        </p:txBody>
      </p:sp>
      <p:sp>
        <p:nvSpPr>
          <p:cNvPr id="23" name="object 23"/>
          <p:cNvSpPr/>
          <p:nvPr>
            <p:custDataLst>
              <p:tags r:id="rId21"/>
            </p:custDataLst>
          </p:nvPr>
        </p:nvSpPr>
        <p:spPr>
          <a:xfrm>
            <a:off x="6501199" y="3354202"/>
            <a:ext cx="1295400" cy="1515236"/>
          </a:xfrm>
          <a:prstGeom prst="rect">
            <a:avLst/>
          </a:prstGeom>
          <a:blipFill>
            <a:blip r:embed="rId38" cstate="print"/>
            <a:stretch>
              <a:fillRect/>
            </a:stretch>
          </a:blipFill>
        </p:spPr>
        <p:txBody>
          <a:bodyPr wrap="square" lIns="0" tIns="0" rIns="0" bIns="0" rtlCol="0"/>
          <a:lstStyle/>
          <a:p>
            <a:endParaRPr dirty="0">
              <a:latin typeface="Calibri" panose="020F0502020204030204" pitchFamily="34" charset="0"/>
            </a:endParaRPr>
          </a:p>
        </p:txBody>
      </p:sp>
      <p:sp>
        <p:nvSpPr>
          <p:cNvPr id="24" name="object 24"/>
          <p:cNvSpPr/>
          <p:nvPr>
            <p:custDataLst>
              <p:tags r:id="rId22"/>
            </p:custDataLst>
          </p:nvPr>
        </p:nvSpPr>
        <p:spPr>
          <a:xfrm>
            <a:off x="7412423" y="2262003"/>
            <a:ext cx="32384" cy="65405"/>
          </a:xfrm>
          <a:custGeom>
            <a:avLst/>
            <a:gdLst/>
            <a:ahLst/>
            <a:cxnLst/>
            <a:rect l="l" t="t" r="r" b="b"/>
            <a:pathLst>
              <a:path w="32385" h="65404">
                <a:moveTo>
                  <a:pt x="0" y="0"/>
                </a:moveTo>
                <a:lnTo>
                  <a:pt x="25922" y="31778"/>
                </a:lnTo>
                <a:lnTo>
                  <a:pt x="29657" y="47434"/>
                </a:lnTo>
                <a:lnTo>
                  <a:pt x="31863" y="65110"/>
                </a:lnTo>
              </a:path>
            </a:pathLst>
          </a:custGeom>
          <a:ln w="14287">
            <a:solidFill>
              <a:srgbClr val="D0003A"/>
            </a:solidFill>
          </a:ln>
        </p:spPr>
        <p:txBody>
          <a:bodyPr wrap="square" lIns="0" tIns="0" rIns="0" bIns="0" rtlCol="0"/>
          <a:lstStyle/>
          <a:p>
            <a:endParaRPr dirty="0">
              <a:latin typeface="Calibri" panose="020F0502020204030204" pitchFamily="34" charset="0"/>
            </a:endParaRPr>
          </a:p>
        </p:txBody>
      </p:sp>
      <p:sp>
        <p:nvSpPr>
          <p:cNvPr id="25" name="object 25"/>
          <p:cNvSpPr/>
          <p:nvPr>
            <p:custDataLst>
              <p:tags r:id="rId23"/>
            </p:custDataLst>
          </p:nvPr>
        </p:nvSpPr>
        <p:spPr>
          <a:xfrm>
            <a:off x="7476051" y="2351198"/>
            <a:ext cx="32384" cy="65405"/>
          </a:xfrm>
          <a:custGeom>
            <a:avLst/>
            <a:gdLst/>
            <a:ahLst/>
            <a:cxnLst/>
            <a:rect l="l" t="t" r="r" b="b"/>
            <a:pathLst>
              <a:path w="32385" h="65404">
                <a:moveTo>
                  <a:pt x="0" y="65110"/>
                </a:moveTo>
                <a:lnTo>
                  <a:pt x="25922" y="33331"/>
                </a:lnTo>
                <a:lnTo>
                  <a:pt x="29657" y="17675"/>
                </a:lnTo>
                <a:lnTo>
                  <a:pt x="31863" y="0"/>
                </a:lnTo>
              </a:path>
            </a:pathLst>
          </a:custGeom>
          <a:ln w="14287">
            <a:solidFill>
              <a:srgbClr val="D0003A"/>
            </a:solidFill>
          </a:ln>
        </p:spPr>
        <p:txBody>
          <a:bodyPr wrap="square" lIns="0" tIns="0" rIns="0" bIns="0" rtlCol="0"/>
          <a:lstStyle/>
          <a:p>
            <a:endParaRPr dirty="0">
              <a:latin typeface="Calibri" panose="020F0502020204030204" pitchFamily="34" charset="0"/>
            </a:endParaRPr>
          </a:p>
        </p:txBody>
      </p:sp>
      <p:sp>
        <p:nvSpPr>
          <p:cNvPr id="26" name="object 26"/>
          <p:cNvSpPr/>
          <p:nvPr>
            <p:custDataLst>
              <p:tags r:id="rId24"/>
            </p:custDataLst>
          </p:nvPr>
        </p:nvSpPr>
        <p:spPr>
          <a:xfrm>
            <a:off x="7444187" y="2351198"/>
            <a:ext cx="32384" cy="65405"/>
          </a:xfrm>
          <a:custGeom>
            <a:avLst/>
            <a:gdLst/>
            <a:ahLst/>
            <a:cxnLst/>
            <a:rect l="l" t="t" r="r" b="b"/>
            <a:pathLst>
              <a:path w="32385" h="65404">
                <a:moveTo>
                  <a:pt x="31863" y="65110"/>
                </a:moveTo>
                <a:lnTo>
                  <a:pt x="5941" y="33331"/>
                </a:lnTo>
                <a:lnTo>
                  <a:pt x="2206" y="17675"/>
                </a:lnTo>
                <a:lnTo>
                  <a:pt x="0" y="0"/>
                </a:lnTo>
              </a:path>
            </a:pathLst>
          </a:custGeom>
          <a:ln w="14287">
            <a:solidFill>
              <a:srgbClr val="D0003A"/>
            </a:solidFill>
          </a:ln>
        </p:spPr>
        <p:txBody>
          <a:bodyPr wrap="square" lIns="0" tIns="0" rIns="0" bIns="0" rtlCol="0"/>
          <a:lstStyle/>
          <a:p>
            <a:endParaRPr dirty="0">
              <a:latin typeface="Calibri" panose="020F0502020204030204" pitchFamily="34" charset="0"/>
            </a:endParaRPr>
          </a:p>
        </p:txBody>
      </p:sp>
      <p:sp>
        <p:nvSpPr>
          <p:cNvPr id="27" name="object 27"/>
          <p:cNvSpPr/>
          <p:nvPr>
            <p:custDataLst>
              <p:tags r:id="rId25"/>
            </p:custDataLst>
          </p:nvPr>
        </p:nvSpPr>
        <p:spPr>
          <a:xfrm>
            <a:off x="7540694" y="2262003"/>
            <a:ext cx="32384" cy="65405"/>
          </a:xfrm>
          <a:custGeom>
            <a:avLst/>
            <a:gdLst/>
            <a:ahLst/>
            <a:cxnLst/>
            <a:rect l="l" t="t" r="r" b="b"/>
            <a:pathLst>
              <a:path w="32385" h="65404">
                <a:moveTo>
                  <a:pt x="0" y="0"/>
                </a:moveTo>
                <a:lnTo>
                  <a:pt x="25922" y="31778"/>
                </a:lnTo>
                <a:lnTo>
                  <a:pt x="29657" y="47434"/>
                </a:lnTo>
                <a:lnTo>
                  <a:pt x="31863" y="65110"/>
                </a:lnTo>
              </a:path>
            </a:pathLst>
          </a:custGeom>
          <a:ln w="14287">
            <a:solidFill>
              <a:srgbClr val="D0003A"/>
            </a:solidFill>
          </a:ln>
        </p:spPr>
        <p:txBody>
          <a:bodyPr wrap="square" lIns="0" tIns="0" rIns="0" bIns="0" rtlCol="0"/>
          <a:lstStyle/>
          <a:p>
            <a:endParaRPr dirty="0">
              <a:latin typeface="Calibri" panose="020F0502020204030204" pitchFamily="34" charset="0"/>
            </a:endParaRPr>
          </a:p>
        </p:txBody>
      </p:sp>
      <p:sp>
        <p:nvSpPr>
          <p:cNvPr id="28" name="object 28"/>
          <p:cNvSpPr/>
          <p:nvPr>
            <p:custDataLst>
              <p:tags r:id="rId26"/>
            </p:custDataLst>
          </p:nvPr>
        </p:nvSpPr>
        <p:spPr>
          <a:xfrm>
            <a:off x="7508952" y="2262003"/>
            <a:ext cx="31750" cy="65405"/>
          </a:xfrm>
          <a:custGeom>
            <a:avLst/>
            <a:gdLst/>
            <a:ahLst/>
            <a:cxnLst/>
            <a:rect l="l" t="t" r="r" b="b"/>
            <a:pathLst>
              <a:path w="31750" h="65404">
                <a:moveTo>
                  <a:pt x="31741" y="0"/>
                </a:moveTo>
                <a:lnTo>
                  <a:pt x="5927" y="31811"/>
                </a:lnTo>
                <a:lnTo>
                  <a:pt x="2200" y="47481"/>
                </a:lnTo>
                <a:lnTo>
                  <a:pt x="0" y="65172"/>
                </a:lnTo>
              </a:path>
            </a:pathLst>
          </a:custGeom>
          <a:ln w="14287">
            <a:solidFill>
              <a:srgbClr val="D0003A"/>
            </a:solidFill>
          </a:ln>
        </p:spPr>
        <p:txBody>
          <a:bodyPr wrap="square" lIns="0" tIns="0" rIns="0" bIns="0" rtlCol="0"/>
          <a:lstStyle/>
          <a:p>
            <a:endParaRPr dirty="0">
              <a:latin typeface="Calibri" panose="020F0502020204030204" pitchFamily="34" charset="0"/>
            </a:endParaRPr>
          </a:p>
        </p:txBody>
      </p:sp>
      <p:sp>
        <p:nvSpPr>
          <p:cNvPr id="29" name="object 29"/>
          <p:cNvSpPr/>
          <p:nvPr>
            <p:custDataLst>
              <p:tags r:id="rId27"/>
            </p:custDataLst>
          </p:nvPr>
        </p:nvSpPr>
        <p:spPr>
          <a:xfrm>
            <a:off x="7605336" y="2355643"/>
            <a:ext cx="32384" cy="65405"/>
          </a:xfrm>
          <a:custGeom>
            <a:avLst/>
            <a:gdLst/>
            <a:ahLst/>
            <a:cxnLst/>
            <a:rect l="l" t="t" r="r" b="b"/>
            <a:pathLst>
              <a:path w="32385" h="65404">
                <a:moveTo>
                  <a:pt x="0" y="65110"/>
                </a:moveTo>
                <a:lnTo>
                  <a:pt x="25922" y="33331"/>
                </a:lnTo>
                <a:lnTo>
                  <a:pt x="29657" y="17675"/>
                </a:lnTo>
                <a:lnTo>
                  <a:pt x="31863" y="0"/>
                </a:lnTo>
              </a:path>
            </a:pathLst>
          </a:custGeom>
          <a:ln w="14287">
            <a:solidFill>
              <a:srgbClr val="D0003A"/>
            </a:solidFill>
          </a:ln>
        </p:spPr>
        <p:txBody>
          <a:bodyPr wrap="square" lIns="0" tIns="0" rIns="0" bIns="0" rtlCol="0"/>
          <a:lstStyle/>
          <a:p>
            <a:endParaRPr dirty="0">
              <a:latin typeface="Calibri" panose="020F0502020204030204" pitchFamily="34" charset="0"/>
            </a:endParaRPr>
          </a:p>
        </p:txBody>
      </p:sp>
      <p:sp>
        <p:nvSpPr>
          <p:cNvPr id="30" name="object 30"/>
          <p:cNvSpPr/>
          <p:nvPr>
            <p:custDataLst>
              <p:tags r:id="rId28"/>
            </p:custDataLst>
          </p:nvPr>
        </p:nvSpPr>
        <p:spPr>
          <a:xfrm>
            <a:off x="7573595" y="2355581"/>
            <a:ext cx="31750" cy="65405"/>
          </a:xfrm>
          <a:custGeom>
            <a:avLst/>
            <a:gdLst/>
            <a:ahLst/>
            <a:cxnLst/>
            <a:rect l="l" t="t" r="r" b="b"/>
            <a:pathLst>
              <a:path w="31750" h="65404">
                <a:moveTo>
                  <a:pt x="31741" y="65172"/>
                </a:moveTo>
                <a:lnTo>
                  <a:pt x="5927" y="33361"/>
                </a:lnTo>
                <a:lnTo>
                  <a:pt x="2200" y="17690"/>
                </a:lnTo>
                <a:lnTo>
                  <a:pt x="0" y="0"/>
                </a:lnTo>
              </a:path>
            </a:pathLst>
          </a:custGeom>
          <a:ln w="14287">
            <a:solidFill>
              <a:srgbClr val="D0003A"/>
            </a:solidFill>
          </a:ln>
        </p:spPr>
        <p:txBody>
          <a:bodyPr wrap="square" lIns="0" tIns="0" rIns="0" bIns="0" rtlCol="0"/>
          <a:lstStyle/>
          <a:p>
            <a:endParaRPr dirty="0">
              <a:latin typeface="Calibri" panose="020F0502020204030204" pitchFamily="34" charset="0"/>
            </a:endParaRPr>
          </a:p>
        </p:txBody>
      </p:sp>
      <p:sp>
        <p:nvSpPr>
          <p:cNvPr id="31" name="object 31"/>
          <p:cNvSpPr/>
          <p:nvPr>
            <p:custDataLst>
              <p:tags r:id="rId29"/>
            </p:custDataLst>
          </p:nvPr>
        </p:nvSpPr>
        <p:spPr>
          <a:xfrm>
            <a:off x="7668963" y="2264162"/>
            <a:ext cx="32384" cy="65405"/>
          </a:xfrm>
          <a:custGeom>
            <a:avLst/>
            <a:gdLst/>
            <a:ahLst/>
            <a:cxnLst/>
            <a:rect l="l" t="t" r="r" b="b"/>
            <a:pathLst>
              <a:path w="32385" h="65404">
                <a:moveTo>
                  <a:pt x="0" y="0"/>
                </a:moveTo>
                <a:lnTo>
                  <a:pt x="25922" y="31778"/>
                </a:lnTo>
                <a:lnTo>
                  <a:pt x="29657" y="47434"/>
                </a:lnTo>
                <a:lnTo>
                  <a:pt x="31863" y="65110"/>
                </a:lnTo>
              </a:path>
            </a:pathLst>
          </a:custGeom>
          <a:ln w="14287">
            <a:solidFill>
              <a:srgbClr val="D0003A"/>
            </a:solidFill>
          </a:ln>
        </p:spPr>
        <p:txBody>
          <a:bodyPr wrap="square" lIns="0" tIns="0" rIns="0" bIns="0" rtlCol="0"/>
          <a:lstStyle/>
          <a:p>
            <a:endParaRPr dirty="0">
              <a:latin typeface="Calibri" panose="020F0502020204030204" pitchFamily="34" charset="0"/>
            </a:endParaRPr>
          </a:p>
        </p:txBody>
      </p:sp>
      <p:sp>
        <p:nvSpPr>
          <p:cNvPr id="32" name="object 32"/>
          <p:cNvSpPr/>
          <p:nvPr>
            <p:custDataLst>
              <p:tags r:id="rId30"/>
            </p:custDataLst>
          </p:nvPr>
        </p:nvSpPr>
        <p:spPr>
          <a:xfrm>
            <a:off x="7637222" y="2264162"/>
            <a:ext cx="31750" cy="65405"/>
          </a:xfrm>
          <a:custGeom>
            <a:avLst/>
            <a:gdLst/>
            <a:ahLst/>
            <a:cxnLst/>
            <a:rect l="l" t="t" r="r" b="b"/>
            <a:pathLst>
              <a:path w="31750" h="65404">
                <a:moveTo>
                  <a:pt x="31741" y="0"/>
                </a:moveTo>
                <a:lnTo>
                  <a:pt x="5927" y="31811"/>
                </a:lnTo>
                <a:lnTo>
                  <a:pt x="2200" y="47481"/>
                </a:lnTo>
                <a:lnTo>
                  <a:pt x="0" y="65172"/>
                </a:lnTo>
              </a:path>
            </a:pathLst>
          </a:custGeom>
          <a:ln w="14287">
            <a:solidFill>
              <a:srgbClr val="D0003A"/>
            </a:solidFill>
          </a:ln>
        </p:spPr>
        <p:txBody>
          <a:bodyPr wrap="square" lIns="0" tIns="0" rIns="0" bIns="0" rtlCol="0"/>
          <a:lstStyle/>
          <a:p>
            <a:endParaRPr dirty="0">
              <a:latin typeface="Calibri" panose="020F0502020204030204" pitchFamily="34" charset="0"/>
            </a:endParaRPr>
          </a:p>
        </p:txBody>
      </p:sp>
      <p:graphicFrame>
        <p:nvGraphicFramePr>
          <p:cNvPr id="33" name="object 33"/>
          <p:cNvGraphicFramePr>
            <a:graphicFrameLocks noGrp="1"/>
          </p:cNvGraphicFramePr>
          <p:nvPr>
            <p:custDataLst>
              <p:tags r:id="rId31"/>
            </p:custDataLst>
          </p:nvPr>
        </p:nvGraphicFramePr>
        <p:xfrm>
          <a:off x="6151121" y="1555197"/>
          <a:ext cx="4445389" cy="3489142"/>
        </p:xfrm>
        <a:graphic>
          <a:graphicData uri="http://schemas.openxmlformats.org/drawingml/2006/table">
            <a:tbl>
              <a:tblPr firstRow="1" bandRow="1">
                <a:tableStyleId>{2D5ABB26-0587-4C30-8999-92F81FD0307C}</a:tableStyleId>
              </a:tblPr>
              <a:tblGrid>
                <a:gridCol w="1303372">
                  <a:extLst>
                    <a:ext uri="{9D8B030D-6E8A-4147-A177-3AD203B41FA5}">
                      <a16:colId xmlns:a16="http://schemas.microsoft.com/office/drawing/2014/main" val="20000"/>
                    </a:ext>
                  </a:extLst>
                </a:gridCol>
                <a:gridCol w="2940045">
                  <a:extLst>
                    <a:ext uri="{9D8B030D-6E8A-4147-A177-3AD203B41FA5}">
                      <a16:colId xmlns:a16="http://schemas.microsoft.com/office/drawing/2014/main" val="20001"/>
                    </a:ext>
                  </a:extLst>
                </a:gridCol>
                <a:gridCol w="201972">
                  <a:extLst>
                    <a:ext uri="{9D8B030D-6E8A-4147-A177-3AD203B41FA5}">
                      <a16:colId xmlns:a16="http://schemas.microsoft.com/office/drawing/2014/main" val="20002"/>
                    </a:ext>
                  </a:extLst>
                </a:gridCol>
              </a:tblGrid>
              <a:tr h="135699">
                <a:tc rowSpan="2">
                  <a:txBody>
                    <a:bodyPr/>
                    <a:lstStyle/>
                    <a:p>
                      <a:endParaRPr sz="450" dirty="0">
                        <a:latin typeface="Calibri" panose="020F0502020204030204" pitchFamily="34" charset="0"/>
                        <a:cs typeface="Arial"/>
                      </a:endParaRPr>
                    </a:p>
                  </a:txBody>
                  <a:tcPr marL="0" marR="0" marT="0" marB="0">
                    <a:lnL w="24384">
                      <a:solidFill>
                        <a:srgbClr val="000000"/>
                      </a:solidFill>
                      <a:prstDash val="solid"/>
                    </a:lnL>
                    <a:lnT w="24384">
                      <a:solidFill>
                        <a:srgbClr val="000000"/>
                      </a:solidFill>
                      <a:prstDash val="solid"/>
                    </a:lnT>
                    <a:solidFill>
                      <a:srgbClr val="4F6779"/>
                    </a:solidFill>
                  </a:tcPr>
                </a:tc>
                <a:tc>
                  <a:txBody>
                    <a:bodyPr/>
                    <a:lstStyle/>
                    <a:p>
                      <a:endParaRPr sz="450" dirty="0">
                        <a:latin typeface="Calibri" panose="020F0502020204030204" pitchFamily="34" charset="0"/>
                        <a:cs typeface="Arial"/>
                      </a:endParaRPr>
                    </a:p>
                  </a:txBody>
                  <a:tcPr marL="0" marR="0" marT="0" marB="0">
                    <a:lnR w="6350">
                      <a:solidFill>
                        <a:srgbClr val="D0DAC4"/>
                      </a:solidFill>
                      <a:prstDash val="solid"/>
                    </a:lnR>
                    <a:lnT w="24384">
                      <a:solidFill>
                        <a:srgbClr val="000000"/>
                      </a:solidFill>
                      <a:prstDash val="solid"/>
                    </a:lnT>
                    <a:solidFill>
                      <a:srgbClr val="7993A8"/>
                    </a:solidFill>
                  </a:tcPr>
                </a:tc>
                <a:tc>
                  <a:txBody>
                    <a:bodyPr/>
                    <a:lstStyle/>
                    <a:p>
                      <a:pPr marL="44450">
                        <a:lnSpc>
                          <a:spcPct val="100000"/>
                        </a:lnSpc>
                      </a:pPr>
                      <a:r>
                        <a:rPr sz="500" b="1" dirty="0">
                          <a:solidFill>
                            <a:srgbClr val="B5C5A2"/>
                          </a:solidFill>
                          <a:latin typeface="Calibri" panose="020F0502020204030204" pitchFamily="34" charset="0"/>
                          <a:cs typeface="Arial"/>
                        </a:rPr>
                        <a:t>6</a:t>
                      </a:r>
                      <a:endParaRPr sz="500" dirty="0">
                        <a:latin typeface="Calibri" panose="020F0502020204030204" pitchFamily="34" charset="0"/>
                        <a:cs typeface="Arial"/>
                      </a:endParaRPr>
                    </a:p>
                  </a:txBody>
                  <a:tcPr marL="0" marR="0" marT="0" marB="0">
                    <a:lnL w="6350">
                      <a:solidFill>
                        <a:srgbClr val="D0DAC4"/>
                      </a:solidFill>
                      <a:prstDash val="solid"/>
                    </a:lnL>
                    <a:lnR w="24384">
                      <a:solidFill>
                        <a:srgbClr val="000000"/>
                      </a:solidFill>
                      <a:prstDash val="solid"/>
                    </a:lnR>
                    <a:lnT w="24384">
                      <a:solidFill>
                        <a:srgbClr val="000000"/>
                      </a:solidFill>
                      <a:prstDash val="solid"/>
                    </a:lnT>
                    <a:solidFill>
                      <a:srgbClr val="7993A8"/>
                    </a:solidFill>
                  </a:tcPr>
                </a:tc>
                <a:extLst>
                  <a:ext uri="{0D108BD9-81ED-4DB2-BD59-A6C34878D82A}">
                    <a16:rowId xmlns:a16="http://schemas.microsoft.com/office/drawing/2014/main" val="10000"/>
                  </a:ext>
                </a:extLst>
              </a:tr>
              <a:tr h="93306">
                <a:tc vMerge="1">
                  <a:txBody>
                    <a:bodyPr/>
                    <a:lstStyle/>
                    <a:p>
                      <a:endParaRPr/>
                    </a:p>
                  </a:txBody>
                  <a:tcPr marL="0" marR="0" marT="0" marB="0">
                    <a:lnL w="24384">
                      <a:solidFill>
                        <a:srgbClr val="000000"/>
                      </a:solidFill>
                      <a:prstDash val="solid"/>
                    </a:lnL>
                    <a:lnT w="24384">
                      <a:solidFill>
                        <a:srgbClr val="000000"/>
                      </a:solidFill>
                      <a:prstDash val="solid"/>
                    </a:lnT>
                    <a:solidFill>
                      <a:srgbClr val="4F6779"/>
                    </a:solidFill>
                  </a:tcPr>
                </a:tc>
                <a:tc gridSpan="2">
                  <a:txBody>
                    <a:bodyPr/>
                    <a:lstStyle/>
                    <a:p>
                      <a:endParaRPr sz="500" dirty="0">
                        <a:latin typeface="Calibri" panose="020F0502020204030204" pitchFamily="34" charset="0"/>
                        <a:cs typeface="Arial"/>
                      </a:endParaRPr>
                    </a:p>
                  </a:txBody>
                  <a:tcPr marL="0" marR="0" marT="0" marB="0">
                    <a:lnR w="24384">
                      <a:solidFill>
                        <a:srgbClr val="000000"/>
                      </a:solidFill>
                      <a:prstDash val="solid"/>
                    </a:lnR>
                    <a:lnB w="39370">
                      <a:solidFill>
                        <a:srgbClr val="FFFFFF"/>
                      </a:solidFill>
                      <a:prstDash val="solid"/>
                    </a:lnB>
                    <a:solidFill>
                      <a:srgbClr val="7993A8"/>
                    </a:solidFill>
                  </a:tcPr>
                </a:tc>
                <a:tc hMerge="1">
                  <a:txBody>
                    <a:bodyPr/>
                    <a:lstStyle/>
                    <a:p>
                      <a:endParaRPr/>
                    </a:p>
                  </a:txBody>
                  <a:tcPr marL="0" marR="0" marT="0" marB="0"/>
                </a:tc>
                <a:extLst>
                  <a:ext uri="{0D108BD9-81ED-4DB2-BD59-A6C34878D82A}">
                    <a16:rowId xmlns:a16="http://schemas.microsoft.com/office/drawing/2014/main" val="10001"/>
                  </a:ext>
                </a:extLst>
              </a:tr>
              <a:tr h="3260137">
                <a:tc gridSpan="3">
                  <a:txBody>
                    <a:bodyPr/>
                    <a:lstStyle/>
                    <a:p>
                      <a:pPr marL="256540">
                        <a:lnSpc>
                          <a:spcPct val="100000"/>
                        </a:lnSpc>
                      </a:pPr>
                      <a:r>
                        <a:rPr sz="1200" dirty="0">
                          <a:solidFill>
                            <a:srgbClr val="95002B"/>
                          </a:solidFill>
                          <a:latin typeface="Calibri" panose="020F0502020204030204" pitchFamily="34" charset="0"/>
                          <a:cs typeface="Arial"/>
                        </a:rPr>
                        <a:t>L</a:t>
                      </a:r>
                      <a:r>
                        <a:rPr sz="1200" spc="5" dirty="0">
                          <a:solidFill>
                            <a:srgbClr val="95002B"/>
                          </a:solidFill>
                          <a:latin typeface="Calibri" panose="020F0502020204030204" pitchFamily="34" charset="0"/>
                          <a:cs typeface="Arial"/>
                        </a:rPr>
                        <a:t>T</a:t>
                      </a:r>
                      <a:r>
                        <a:rPr sz="1200" spc="-5" dirty="0">
                          <a:solidFill>
                            <a:srgbClr val="95002B"/>
                          </a:solidFill>
                          <a:latin typeface="Calibri" panose="020F0502020204030204" pitchFamily="34" charset="0"/>
                          <a:cs typeface="Arial"/>
                        </a:rPr>
                        <a:t>C3</a:t>
                      </a:r>
                      <a:r>
                        <a:rPr sz="1200" spc="5" dirty="0">
                          <a:solidFill>
                            <a:srgbClr val="95002B"/>
                          </a:solidFill>
                          <a:latin typeface="Calibri" panose="020F0502020204030204" pitchFamily="34" charset="0"/>
                          <a:cs typeface="Arial"/>
                        </a:rPr>
                        <a:t>1</a:t>
                      </a:r>
                      <a:r>
                        <a:rPr sz="1200" dirty="0">
                          <a:solidFill>
                            <a:srgbClr val="95002B"/>
                          </a:solidFill>
                          <a:latin typeface="Calibri" panose="020F0502020204030204" pitchFamily="34" charset="0"/>
                          <a:cs typeface="Arial"/>
                        </a:rPr>
                        <a:t>08</a:t>
                      </a:r>
                      <a:r>
                        <a:rPr sz="1200" spc="-35" dirty="0">
                          <a:solidFill>
                            <a:srgbClr val="95002B"/>
                          </a:solidFill>
                          <a:latin typeface="Calibri" panose="020F0502020204030204" pitchFamily="34" charset="0"/>
                          <a:cs typeface="Arial"/>
                        </a:rPr>
                        <a:t> </a:t>
                      </a:r>
                      <a:r>
                        <a:rPr sz="1200" dirty="0">
                          <a:solidFill>
                            <a:srgbClr val="95002B"/>
                          </a:solidFill>
                          <a:latin typeface="Calibri" panose="020F0502020204030204" pitchFamily="34" charset="0"/>
                          <a:cs typeface="Arial"/>
                        </a:rPr>
                        <a:t>Fe</a:t>
                      </a:r>
                      <a:r>
                        <a:rPr sz="1200" spc="5" dirty="0">
                          <a:solidFill>
                            <a:srgbClr val="95002B"/>
                          </a:solidFill>
                          <a:latin typeface="Calibri" panose="020F0502020204030204" pitchFamily="34" charset="0"/>
                          <a:cs typeface="Arial"/>
                        </a:rPr>
                        <a:t>a</a:t>
                      </a:r>
                      <a:r>
                        <a:rPr sz="1200" dirty="0">
                          <a:solidFill>
                            <a:srgbClr val="95002B"/>
                          </a:solidFill>
                          <a:latin typeface="Calibri" panose="020F0502020204030204" pitchFamily="34" charset="0"/>
                          <a:cs typeface="Arial"/>
                        </a:rPr>
                        <a:t>t</a:t>
                      </a:r>
                      <a:r>
                        <a:rPr sz="1200" spc="5" dirty="0">
                          <a:solidFill>
                            <a:srgbClr val="95002B"/>
                          </a:solidFill>
                          <a:latin typeface="Calibri" panose="020F0502020204030204" pitchFamily="34" charset="0"/>
                          <a:cs typeface="Arial"/>
                        </a:rPr>
                        <a:t>u</a:t>
                      </a:r>
                      <a:r>
                        <a:rPr sz="1200" dirty="0">
                          <a:solidFill>
                            <a:srgbClr val="95002B"/>
                          </a:solidFill>
                          <a:latin typeface="Calibri" panose="020F0502020204030204" pitchFamily="34" charset="0"/>
                          <a:cs typeface="Arial"/>
                        </a:rPr>
                        <a:t>re:</a:t>
                      </a:r>
                      <a:r>
                        <a:rPr sz="1200" spc="-20" dirty="0">
                          <a:solidFill>
                            <a:srgbClr val="95002B"/>
                          </a:solidFill>
                          <a:latin typeface="Calibri" panose="020F0502020204030204" pitchFamily="34" charset="0"/>
                          <a:cs typeface="Arial"/>
                        </a:rPr>
                        <a:t> </a:t>
                      </a:r>
                      <a:r>
                        <a:rPr sz="1200" dirty="0">
                          <a:solidFill>
                            <a:srgbClr val="95002B"/>
                          </a:solidFill>
                          <a:latin typeface="Calibri" panose="020F0502020204030204" pitchFamily="34" charset="0"/>
                          <a:cs typeface="Arial"/>
                        </a:rPr>
                        <a:t>20</a:t>
                      </a:r>
                      <a:r>
                        <a:rPr sz="1200" spc="5" dirty="0">
                          <a:solidFill>
                            <a:srgbClr val="95002B"/>
                          </a:solidFill>
                          <a:latin typeface="Calibri" panose="020F0502020204030204" pitchFamily="34" charset="0"/>
                          <a:cs typeface="Arial"/>
                        </a:rPr>
                        <a:t>m</a:t>
                      </a:r>
                      <a:r>
                        <a:rPr sz="1200" dirty="0">
                          <a:solidFill>
                            <a:srgbClr val="95002B"/>
                          </a:solidFill>
                          <a:latin typeface="Calibri" panose="020F0502020204030204" pitchFamily="34" charset="0"/>
                          <a:cs typeface="Arial"/>
                        </a:rPr>
                        <a:t>V</a:t>
                      </a:r>
                      <a:r>
                        <a:rPr sz="1200" spc="-20" dirty="0">
                          <a:solidFill>
                            <a:srgbClr val="95002B"/>
                          </a:solidFill>
                          <a:latin typeface="Calibri" panose="020F0502020204030204" pitchFamily="34" charset="0"/>
                          <a:cs typeface="Arial"/>
                        </a:rPr>
                        <a:t> </a:t>
                      </a:r>
                      <a:r>
                        <a:rPr sz="1200" spc="-5" dirty="0">
                          <a:solidFill>
                            <a:srgbClr val="95002B"/>
                          </a:solidFill>
                          <a:latin typeface="Calibri" panose="020F0502020204030204" pitchFamily="34" charset="0"/>
                          <a:cs typeface="Arial"/>
                        </a:rPr>
                        <a:t>Res</a:t>
                      </a:r>
                      <a:r>
                        <a:rPr sz="1200" spc="5" dirty="0">
                          <a:solidFill>
                            <a:srgbClr val="95002B"/>
                          </a:solidFill>
                          <a:latin typeface="Calibri" panose="020F0502020204030204" pitchFamily="34" charset="0"/>
                          <a:cs typeface="Arial"/>
                        </a:rPr>
                        <a:t>o</a:t>
                      </a:r>
                      <a:r>
                        <a:rPr sz="1200" dirty="0">
                          <a:solidFill>
                            <a:srgbClr val="95002B"/>
                          </a:solidFill>
                          <a:latin typeface="Calibri" panose="020F0502020204030204" pitchFamily="34" charset="0"/>
                          <a:cs typeface="Arial"/>
                        </a:rPr>
                        <a:t>nant</a:t>
                      </a:r>
                      <a:r>
                        <a:rPr sz="1200" spc="-20" dirty="0">
                          <a:solidFill>
                            <a:srgbClr val="95002B"/>
                          </a:solidFill>
                          <a:latin typeface="Calibri" panose="020F0502020204030204" pitchFamily="34" charset="0"/>
                          <a:cs typeface="Arial"/>
                        </a:rPr>
                        <a:t> </a:t>
                      </a:r>
                      <a:r>
                        <a:rPr sz="1200" dirty="0">
                          <a:solidFill>
                            <a:srgbClr val="95002B"/>
                          </a:solidFill>
                          <a:latin typeface="Calibri" panose="020F0502020204030204" pitchFamily="34" charset="0"/>
                          <a:cs typeface="Arial"/>
                        </a:rPr>
                        <a:t>Boost</a:t>
                      </a:r>
                      <a:r>
                        <a:rPr sz="1200" spc="-20" dirty="0">
                          <a:solidFill>
                            <a:srgbClr val="95002B"/>
                          </a:solidFill>
                          <a:latin typeface="Calibri" panose="020F0502020204030204" pitchFamily="34" charset="0"/>
                          <a:cs typeface="Arial"/>
                        </a:rPr>
                        <a:t> </a:t>
                      </a:r>
                      <a:r>
                        <a:rPr sz="1200" spc="5" dirty="0">
                          <a:solidFill>
                            <a:srgbClr val="95002B"/>
                          </a:solidFill>
                          <a:latin typeface="Calibri" panose="020F0502020204030204" pitchFamily="34" charset="0"/>
                          <a:cs typeface="Arial"/>
                        </a:rPr>
                        <a:t>T</a:t>
                      </a:r>
                      <a:r>
                        <a:rPr sz="1200" dirty="0">
                          <a:solidFill>
                            <a:srgbClr val="95002B"/>
                          </a:solidFill>
                          <a:latin typeface="Calibri" panose="020F0502020204030204" pitchFamily="34" charset="0"/>
                          <a:cs typeface="Arial"/>
                        </a:rPr>
                        <a:t>opo</a:t>
                      </a:r>
                      <a:r>
                        <a:rPr sz="1200" spc="-5" dirty="0">
                          <a:solidFill>
                            <a:srgbClr val="95002B"/>
                          </a:solidFill>
                          <a:latin typeface="Calibri" panose="020F0502020204030204" pitchFamily="34" charset="0"/>
                          <a:cs typeface="Arial"/>
                        </a:rPr>
                        <a:t>log</a:t>
                      </a:r>
                      <a:r>
                        <a:rPr sz="1200" dirty="0">
                          <a:solidFill>
                            <a:srgbClr val="95002B"/>
                          </a:solidFill>
                          <a:latin typeface="Calibri" panose="020F0502020204030204" pitchFamily="34" charset="0"/>
                          <a:cs typeface="Arial"/>
                        </a:rPr>
                        <a:t>y</a:t>
                      </a:r>
                      <a:endParaRPr sz="1200" dirty="0">
                        <a:latin typeface="Calibri" panose="020F0502020204030204" pitchFamily="34" charset="0"/>
                        <a:cs typeface="Arial"/>
                      </a:endParaRPr>
                    </a:p>
                    <a:p>
                      <a:pPr>
                        <a:lnSpc>
                          <a:spcPct val="100000"/>
                        </a:lnSpc>
                      </a:pPr>
                      <a:endParaRPr sz="1200" dirty="0">
                        <a:latin typeface="Times New Roman"/>
                        <a:cs typeface="Times New Roman"/>
                      </a:endParaRPr>
                    </a:p>
                    <a:p>
                      <a:pPr>
                        <a:lnSpc>
                          <a:spcPct val="100000"/>
                        </a:lnSpc>
                        <a:spcBef>
                          <a:spcPts val="49"/>
                        </a:spcBef>
                      </a:pPr>
                      <a:endParaRPr sz="1050" dirty="0">
                        <a:latin typeface="Times New Roman"/>
                        <a:cs typeface="Times New Roman"/>
                      </a:endParaRPr>
                    </a:p>
                    <a:p>
                      <a:pPr marL="2682240" marR="258445" indent="-172085">
                        <a:lnSpc>
                          <a:spcPct val="95000"/>
                        </a:lnSpc>
                        <a:buClr>
                          <a:srgbClr val="FF0000"/>
                        </a:buClr>
                        <a:buFont typeface="Arial"/>
                        <a:buChar char="•"/>
                        <a:tabLst>
                          <a:tab pos="2682875" algn="l"/>
                        </a:tabLst>
                      </a:pPr>
                      <a:r>
                        <a:rPr sz="700" b="1" spc="-5" dirty="0">
                          <a:solidFill>
                            <a:srgbClr val="FF0000"/>
                          </a:solidFill>
                          <a:latin typeface="Calibri" panose="020F0502020204030204" pitchFamily="34" charset="0"/>
                          <a:cs typeface="Arial"/>
                        </a:rPr>
                        <a:t>20</a:t>
                      </a:r>
                      <a:r>
                        <a:rPr sz="700" b="1" dirty="0">
                          <a:solidFill>
                            <a:srgbClr val="FF0000"/>
                          </a:solidFill>
                          <a:latin typeface="Calibri" panose="020F0502020204030204" pitchFamily="34" charset="0"/>
                          <a:cs typeface="Arial"/>
                        </a:rPr>
                        <a:t>mV </a:t>
                      </a:r>
                      <a:r>
                        <a:rPr sz="700" dirty="0">
                          <a:latin typeface="Calibri" panose="020F0502020204030204" pitchFamily="34" charset="0"/>
                          <a:cs typeface="Arial"/>
                        </a:rPr>
                        <a:t>O</a:t>
                      </a:r>
                      <a:r>
                        <a:rPr sz="700" spc="-5" dirty="0">
                          <a:latin typeface="Calibri" panose="020F0502020204030204" pitchFamily="34" charset="0"/>
                          <a:cs typeface="Arial"/>
                        </a:rPr>
                        <a:t>pera</a:t>
                      </a:r>
                      <a:r>
                        <a:rPr sz="700" dirty="0">
                          <a:latin typeface="Calibri" panose="020F0502020204030204" pitchFamily="34" charset="0"/>
                          <a:cs typeface="Arial"/>
                        </a:rPr>
                        <a:t>ti</a:t>
                      </a:r>
                      <a:r>
                        <a:rPr sz="700" spc="-5" dirty="0">
                          <a:latin typeface="Calibri" panose="020F0502020204030204" pitchFamily="34" charset="0"/>
                          <a:cs typeface="Arial"/>
                        </a:rPr>
                        <a:t>o</a:t>
                      </a:r>
                      <a:r>
                        <a:rPr sz="700" dirty="0">
                          <a:latin typeface="Calibri" panose="020F0502020204030204" pitchFamily="34" charset="0"/>
                          <a:cs typeface="Arial"/>
                        </a:rPr>
                        <a:t>n</a:t>
                      </a:r>
                      <a:r>
                        <a:rPr sz="700" spc="15" dirty="0">
                          <a:latin typeface="Calibri" panose="020F0502020204030204" pitchFamily="34" charset="0"/>
                          <a:cs typeface="Arial"/>
                        </a:rPr>
                        <a:t> </a:t>
                      </a:r>
                      <a:r>
                        <a:rPr sz="700" spc="-5" dirty="0">
                          <a:latin typeface="Calibri" panose="020F0502020204030204" pitchFamily="34" charset="0"/>
                          <a:cs typeface="Arial"/>
                        </a:rPr>
                        <a:t>o</a:t>
                      </a:r>
                      <a:r>
                        <a:rPr sz="700" dirty="0">
                          <a:latin typeface="Calibri" panose="020F0502020204030204" pitchFamily="34" charset="0"/>
                          <a:cs typeface="Arial"/>
                        </a:rPr>
                        <a:t>r</a:t>
                      </a:r>
                      <a:r>
                        <a:rPr sz="700" spc="5" dirty="0">
                          <a:latin typeface="Calibri" panose="020F0502020204030204" pitchFamily="34" charset="0"/>
                          <a:cs typeface="Arial"/>
                        </a:rPr>
                        <a:t> </a:t>
                      </a:r>
                      <a:r>
                        <a:rPr sz="700" b="1" dirty="0">
                          <a:solidFill>
                            <a:srgbClr val="FF0000"/>
                          </a:solidFill>
                          <a:latin typeface="Calibri" panose="020F0502020204030204" pitchFamily="34" charset="0"/>
                          <a:cs typeface="Arial"/>
                        </a:rPr>
                        <a:t>~1</a:t>
                      </a:r>
                      <a:r>
                        <a:rPr sz="700" b="1" spc="-10" dirty="0">
                          <a:solidFill>
                            <a:srgbClr val="FF0000"/>
                          </a:solidFill>
                          <a:latin typeface="Calibri" panose="020F0502020204030204" pitchFamily="34" charset="0"/>
                          <a:cs typeface="Arial"/>
                        </a:rPr>
                        <a:t>d</a:t>
                      </a:r>
                      <a:r>
                        <a:rPr sz="700" b="1" spc="-5" dirty="0">
                          <a:solidFill>
                            <a:srgbClr val="FF0000"/>
                          </a:solidFill>
                          <a:latin typeface="Calibri" panose="020F0502020204030204" pitchFamily="34" charset="0"/>
                          <a:cs typeface="Arial"/>
                        </a:rPr>
                        <a:t>e</a:t>
                      </a:r>
                      <a:r>
                        <a:rPr sz="700" b="1" dirty="0">
                          <a:solidFill>
                            <a:srgbClr val="FF0000"/>
                          </a:solidFill>
                          <a:latin typeface="Calibri" panose="020F0502020204030204" pitchFamily="34" charset="0"/>
                          <a:cs typeface="Arial"/>
                        </a:rPr>
                        <a:t>g </a:t>
                      </a:r>
                      <a:r>
                        <a:rPr sz="700" b="1" spc="-10" dirty="0">
                          <a:solidFill>
                            <a:srgbClr val="FF0000"/>
                          </a:solidFill>
                          <a:latin typeface="Calibri" panose="020F0502020204030204" pitchFamily="34" charset="0"/>
                          <a:cs typeface="Arial"/>
                        </a:rPr>
                        <a:t>d</a:t>
                      </a:r>
                      <a:r>
                        <a:rPr sz="700" b="1" dirty="0">
                          <a:solidFill>
                            <a:srgbClr val="FF0000"/>
                          </a:solidFill>
                          <a:latin typeface="Calibri" panose="020F0502020204030204" pitchFamily="34" charset="0"/>
                          <a:cs typeface="Arial"/>
                        </a:rPr>
                        <a:t>T</a:t>
                      </a:r>
                      <a:r>
                        <a:rPr sz="700" b="1" spc="5" dirty="0">
                          <a:solidFill>
                            <a:srgbClr val="FF0000"/>
                          </a:solidFill>
                          <a:latin typeface="Calibri" panose="020F0502020204030204" pitchFamily="34" charset="0"/>
                          <a:cs typeface="Arial"/>
                        </a:rPr>
                        <a:t> </a:t>
                      </a:r>
                      <a:r>
                        <a:rPr sz="700" spc="-5" dirty="0">
                          <a:latin typeface="Calibri" panose="020F0502020204030204" pitchFamily="34" charset="0"/>
                          <a:cs typeface="Arial"/>
                        </a:rPr>
                        <a:t>i</a:t>
                      </a:r>
                      <a:r>
                        <a:rPr sz="700" dirty="0">
                          <a:latin typeface="Calibri" panose="020F0502020204030204" pitchFamily="34" charset="0"/>
                          <a:cs typeface="Arial"/>
                        </a:rPr>
                        <a:t>f</a:t>
                      </a:r>
                      <a:r>
                        <a:rPr sz="700" spc="5" dirty="0">
                          <a:latin typeface="Calibri" panose="020F0502020204030204" pitchFamily="34" charset="0"/>
                          <a:cs typeface="Arial"/>
                        </a:rPr>
                        <a:t> </a:t>
                      </a:r>
                      <a:r>
                        <a:rPr sz="700" spc="-5" dirty="0">
                          <a:latin typeface="Calibri" panose="020F0502020204030204" pitchFamily="34" charset="0"/>
                          <a:cs typeface="Arial"/>
                        </a:rPr>
                        <a:t>po</a:t>
                      </a:r>
                      <a:r>
                        <a:rPr sz="700" spc="-15" dirty="0">
                          <a:latin typeface="Calibri" panose="020F0502020204030204" pitchFamily="34" charset="0"/>
                          <a:cs typeface="Arial"/>
                        </a:rPr>
                        <a:t>w</a:t>
                      </a:r>
                      <a:r>
                        <a:rPr sz="700" spc="-5" dirty="0">
                          <a:latin typeface="Calibri" panose="020F0502020204030204" pitchFamily="34" charset="0"/>
                          <a:cs typeface="Arial"/>
                        </a:rPr>
                        <a:t>ere</a:t>
                      </a:r>
                      <a:r>
                        <a:rPr sz="700" dirty="0">
                          <a:latin typeface="Calibri" panose="020F0502020204030204" pitchFamily="34" charset="0"/>
                          <a:cs typeface="Arial"/>
                        </a:rPr>
                        <a:t>d f</a:t>
                      </a:r>
                      <a:r>
                        <a:rPr sz="700" spc="-10" dirty="0">
                          <a:latin typeface="Calibri" panose="020F0502020204030204" pitchFamily="34" charset="0"/>
                          <a:cs typeface="Arial"/>
                        </a:rPr>
                        <a:t>r</a:t>
                      </a:r>
                      <a:r>
                        <a:rPr sz="700" spc="-5" dirty="0">
                          <a:latin typeface="Calibri" panose="020F0502020204030204" pitchFamily="34" charset="0"/>
                          <a:cs typeface="Arial"/>
                        </a:rPr>
                        <a:t>o</a:t>
                      </a:r>
                      <a:r>
                        <a:rPr sz="700" dirty="0">
                          <a:latin typeface="Calibri" panose="020F0502020204030204" pitchFamily="34" charset="0"/>
                          <a:cs typeface="Arial"/>
                        </a:rPr>
                        <a:t>m</a:t>
                      </a:r>
                      <a:r>
                        <a:rPr sz="700" spc="-10" dirty="0">
                          <a:latin typeface="Calibri" panose="020F0502020204030204" pitchFamily="34" charset="0"/>
                          <a:cs typeface="Arial"/>
                        </a:rPr>
                        <a:t> </a:t>
                      </a:r>
                      <a:r>
                        <a:rPr sz="700" dirty="0">
                          <a:latin typeface="Calibri" panose="020F0502020204030204" pitchFamily="34" charset="0"/>
                          <a:cs typeface="Arial"/>
                        </a:rPr>
                        <a:t>a</a:t>
                      </a:r>
                      <a:r>
                        <a:rPr sz="700" spc="5" dirty="0">
                          <a:latin typeface="Calibri" panose="020F0502020204030204" pitchFamily="34" charset="0"/>
                          <a:cs typeface="Arial"/>
                        </a:rPr>
                        <a:t> </a:t>
                      </a:r>
                      <a:r>
                        <a:rPr sz="700" dirty="0">
                          <a:latin typeface="Calibri" panose="020F0502020204030204" pitchFamily="34" charset="0"/>
                          <a:cs typeface="Arial"/>
                        </a:rPr>
                        <a:t>P</a:t>
                      </a:r>
                      <a:r>
                        <a:rPr sz="700" spc="-5" dirty="0">
                          <a:latin typeface="Calibri" panose="020F0502020204030204" pitchFamily="34" charset="0"/>
                          <a:cs typeface="Arial"/>
                        </a:rPr>
                        <a:t>eltie</a:t>
                      </a:r>
                      <a:r>
                        <a:rPr sz="700" dirty="0">
                          <a:latin typeface="Calibri" panose="020F0502020204030204" pitchFamily="34" charset="0"/>
                          <a:cs typeface="Arial"/>
                        </a:rPr>
                        <a:t>r Ef</a:t>
                      </a:r>
                      <a:r>
                        <a:rPr sz="700" spc="-5" dirty="0">
                          <a:latin typeface="Calibri" panose="020F0502020204030204" pitchFamily="34" charset="0"/>
                          <a:cs typeface="Arial"/>
                        </a:rPr>
                        <a:t>fe</a:t>
                      </a:r>
                      <a:r>
                        <a:rPr sz="700" dirty="0">
                          <a:latin typeface="Calibri" panose="020F0502020204030204" pitchFamily="34" charset="0"/>
                          <a:cs typeface="Arial"/>
                        </a:rPr>
                        <a:t>ct</a:t>
                      </a:r>
                      <a:r>
                        <a:rPr sz="700" spc="5" dirty="0">
                          <a:latin typeface="Calibri" panose="020F0502020204030204" pitchFamily="34" charset="0"/>
                          <a:cs typeface="Arial"/>
                        </a:rPr>
                        <a:t> T</a:t>
                      </a:r>
                      <a:r>
                        <a:rPr sz="700" spc="-5" dirty="0">
                          <a:latin typeface="Calibri" panose="020F0502020204030204" pitchFamily="34" charset="0"/>
                          <a:cs typeface="Arial"/>
                        </a:rPr>
                        <a:t>her</a:t>
                      </a:r>
                      <a:r>
                        <a:rPr sz="700" spc="5" dirty="0">
                          <a:latin typeface="Calibri" panose="020F0502020204030204" pitchFamily="34" charset="0"/>
                          <a:cs typeface="Arial"/>
                        </a:rPr>
                        <a:t>m</a:t>
                      </a:r>
                      <a:r>
                        <a:rPr sz="700" spc="-5" dirty="0">
                          <a:latin typeface="Calibri" panose="020F0502020204030204" pitchFamily="34" charset="0"/>
                          <a:cs typeface="Arial"/>
                        </a:rPr>
                        <a:t>a</a:t>
                      </a:r>
                      <a:r>
                        <a:rPr sz="700" dirty="0">
                          <a:latin typeface="Calibri" panose="020F0502020204030204" pitchFamily="34" charset="0"/>
                          <a:cs typeface="Arial"/>
                        </a:rPr>
                        <a:t>l</a:t>
                      </a:r>
                      <a:r>
                        <a:rPr sz="700" spc="-5" dirty="0">
                          <a:latin typeface="Calibri" panose="020F0502020204030204" pitchFamily="34" charset="0"/>
                          <a:cs typeface="Arial"/>
                        </a:rPr>
                        <a:t> </a:t>
                      </a:r>
                      <a:r>
                        <a:rPr sz="700" dirty="0">
                          <a:latin typeface="Calibri" panose="020F0502020204030204" pitchFamily="34" charset="0"/>
                          <a:cs typeface="Arial"/>
                        </a:rPr>
                        <a:t>E</a:t>
                      </a:r>
                      <a:r>
                        <a:rPr sz="700" spc="-5" dirty="0">
                          <a:latin typeface="Calibri" panose="020F0502020204030204" pitchFamily="34" charset="0"/>
                          <a:cs typeface="Arial"/>
                        </a:rPr>
                        <a:t>lectric </a:t>
                      </a:r>
                      <a:r>
                        <a:rPr sz="700" dirty="0">
                          <a:latin typeface="Calibri" panose="020F0502020204030204" pitchFamily="34" charset="0"/>
                          <a:cs typeface="Arial"/>
                        </a:rPr>
                        <a:t>G</a:t>
                      </a:r>
                      <a:r>
                        <a:rPr sz="700" spc="-5" dirty="0">
                          <a:latin typeface="Calibri" panose="020F0502020204030204" pitchFamily="34" charset="0"/>
                          <a:cs typeface="Arial"/>
                        </a:rPr>
                        <a:t>enera</a:t>
                      </a:r>
                      <a:r>
                        <a:rPr sz="700" dirty="0">
                          <a:latin typeface="Calibri" panose="020F0502020204030204" pitchFamily="34" charset="0"/>
                          <a:cs typeface="Arial"/>
                        </a:rPr>
                        <a:t>t</a:t>
                      </a:r>
                      <a:r>
                        <a:rPr sz="700" spc="-5" dirty="0">
                          <a:latin typeface="Calibri" panose="020F0502020204030204" pitchFamily="34" charset="0"/>
                          <a:cs typeface="Arial"/>
                        </a:rPr>
                        <a:t>o</a:t>
                      </a:r>
                      <a:r>
                        <a:rPr sz="700" dirty="0">
                          <a:latin typeface="Calibri" panose="020F0502020204030204" pitchFamily="34" charset="0"/>
                          <a:cs typeface="Arial"/>
                        </a:rPr>
                        <a:t>r</a:t>
                      </a:r>
                      <a:r>
                        <a:rPr sz="700" spc="15" dirty="0">
                          <a:latin typeface="Calibri" panose="020F0502020204030204" pitchFamily="34" charset="0"/>
                          <a:cs typeface="Arial"/>
                        </a:rPr>
                        <a:t> </a:t>
                      </a:r>
                      <a:r>
                        <a:rPr sz="700" spc="-5" dirty="0">
                          <a:latin typeface="Calibri" panose="020F0502020204030204" pitchFamily="34" charset="0"/>
                          <a:cs typeface="Arial"/>
                        </a:rPr>
                        <a:t>(</a:t>
                      </a:r>
                      <a:r>
                        <a:rPr sz="700" spc="5" dirty="0">
                          <a:latin typeface="Calibri" panose="020F0502020204030204" pitchFamily="34" charset="0"/>
                          <a:cs typeface="Arial"/>
                        </a:rPr>
                        <a:t>T</a:t>
                      </a:r>
                      <a:r>
                        <a:rPr sz="700" dirty="0">
                          <a:latin typeface="Calibri" panose="020F0502020204030204" pitchFamily="34" charset="0"/>
                          <a:cs typeface="Arial"/>
                        </a:rPr>
                        <a:t>EG</a:t>
                      </a:r>
                      <a:r>
                        <a:rPr sz="700" spc="-5" dirty="0">
                          <a:latin typeface="Calibri" panose="020F0502020204030204" pitchFamily="34" charset="0"/>
                          <a:cs typeface="Arial"/>
                        </a:rPr>
                        <a:t> o</a:t>
                      </a:r>
                      <a:r>
                        <a:rPr sz="700" dirty="0">
                          <a:latin typeface="Calibri" panose="020F0502020204030204" pitchFamily="34" charset="0"/>
                          <a:cs typeface="Arial"/>
                        </a:rPr>
                        <a:t>r</a:t>
                      </a:r>
                      <a:r>
                        <a:rPr sz="700" spc="5" dirty="0">
                          <a:latin typeface="Calibri" panose="020F0502020204030204" pitchFamily="34" charset="0"/>
                          <a:cs typeface="Arial"/>
                        </a:rPr>
                        <a:t> T</a:t>
                      </a:r>
                      <a:r>
                        <a:rPr sz="700" dirty="0">
                          <a:latin typeface="Calibri" panose="020F0502020204030204" pitchFamily="34" charset="0"/>
                          <a:cs typeface="Arial"/>
                        </a:rPr>
                        <a:t>E</a:t>
                      </a:r>
                      <a:r>
                        <a:rPr sz="700" spc="-5" dirty="0">
                          <a:latin typeface="Calibri" panose="020F0502020204030204" pitchFamily="34" charset="0"/>
                          <a:cs typeface="Arial"/>
                        </a:rPr>
                        <a:t>C)</a:t>
                      </a:r>
                      <a:endParaRPr sz="700" dirty="0">
                        <a:latin typeface="Calibri" panose="020F0502020204030204" pitchFamily="34" charset="0"/>
                        <a:cs typeface="Arial"/>
                      </a:endParaRPr>
                    </a:p>
                    <a:p>
                      <a:pPr>
                        <a:lnSpc>
                          <a:spcPct val="100000"/>
                        </a:lnSpc>
                        <a:buClr>
                          <a:srgbClr val="FF0000"/>
                        </a:buClr>
                        <a:buFont typeface="Arial"/>
                        <a:buChar char="•"/>
                      </a:pPr>
                      <a:endParaRPr sz="700" dirty="0">
                        <a:latin typeface="Times New Roman"/>
                        <a:cs typeface="Times New Roman"/>
                      </a:endParaRPr>
                    </a:p>
                    <a:p>
                      <a:pPr marL="2682240" marR="166370" indent="-172085">
                        <a:lnSpc>
                          <a:spcPct val="95000"/>
                        </a:lnSpc>
                        <a:spcBef>
                          <a:spcPts val="409"/>
                        </a:spcBef>
                        <a:buClr>
                          <a:srgbClr val="FF0000"/>
                        </a:buClr>
                        <a:buFont typeface="Arial"/>
                        <a:buChar char="•"/>
                        <a:tabLst>
                          <a:tab pos="2682875" algn="l"/>
                        </a:tabLst>
                      </a:pPr>
                      <a:r>
                        <a:rPr sz="700" spc="-5" dirty="0">
                          <a:latin typeface="Calibri" panose="020F0502020204030204" pitchFamily="34" charset="0"/>
                          <a:cs typeface="Arial"/>
                        </a:rPr>
                        <a:t>L</a:t>
                      </a:r>
                      <a:r>
                        <a:rPr sz="700" spc="5" dirty="0">
                          <a:latin typeface="Calibri" panose="020F0502020204030204" pitchFamily="34" charset="0"/>
                          <a:cs typeface="Arial"/>
                        </a:rPr>
                        <a:t>T</a:t>
                      </a:r>
                      <a:r>
                        <a:rPr sz="700" dirty="0">
                          <a:latin typeface="Calibri" panose="020F0502020204030204" pitchFamily="34" charset="0"/>
                          <a:cs typeface="Arial"/>
                        </a:rPr>
                        <a:t>C</a:t>
                      </a:r>
                      <a:r>
                        <a:rPr sz="700" spc="-15" dirty="0">
                          <a:latin typeface="Calibri" panose="020F0502020204030204" pitchFamily="34" charset="0"/>
                          <a:cs typeface="Arial"/>
                        </a:rPr>
                        <a:t> </a:t>
                      </a:r>
                      <a:r>
                        <a:rPr sz="700" spc="-5" dirty="0">
                          <a:latin typeface="Calibri" panose="020F0502020204030204" pitchFamily="34" charset="0"/>
                          <a:cs typeface="Arial"/>
                        </a:rPr>
                        <a:t>proprieta</a:t>
                      </a:r>
                      <a:r>
                        <a:rPr sz="700" spc="5" dirty="0">
                          <a:latin typeface="Calibri" panose="020F0502020204030204" pitchFamily="34" charset="0"/>
                          <a:cs typeface="Arial"/>
                        </a:rPr>
                        <a:t>r</a:t>
                      </a:r>
                      <a:r>
                        <a:rPr sz="700" dirty="0">
                          <a:latin typeface="Calibri" panose="020F0502020204030204" pitchFamily="34" charset="0"/>
                          <a:cs typeface="Arial"/>
                        </a:rPr>
                        <a:t>y</a:t>
                      </a:r>
                      <a:r>
                        <a:rPr sz="700" spc="20" dirty="0">
                          <a:latin typeface="Calibri" panose="020F0502020204030204" pitchFamily="34" charset="0"/>
                          <a:cs typeface="Arial"/>
                        </a:rPr>
                        <a:t> </a:t>
                      </a:r>
                      <a:r>
                        <a:rPr sz="700" dirty="0">
                          <a:latin typeface="Calibri" panose="020F0502020204030204" pitchFamily="34" charset="0"/>
                          <a:cs typeface="Arial"/>
                        </a:rPr>
                        <a:t>c</a:t>
                      </a:r>
                      <a:r>
                        <a:rPr sz="700" spc="-5" dirty="0">
                          <a:latin typeface="Calibri" panose="020F0502020204030204" pitchFamily="34" charset="0"/>
                          <a:cs typeface="Arial"/>
                        </a:rPr>
                        <a:t>o</a:t>
                      </a:r>
                      <a:r>
                        <a:rPr sz="700" spc="5" dirty="0">
                          <a:latin typeface="Calibri" panose="020F0502020204030204" pitchFamily="34" charset="0"/>
                          <a:cs typeface="Arial"/>
                        </a:rPr>
                        <a:t>m</a:t>
                      </a:r>
                      <a:r>
                        <a:rPr sz="700" spc="-5" dirty="0">
                          <a:latin typeface="Calibri" panose="020F0502020204030204" pitchFamily="34" charset="0"/>
                          <a:cs typeface="Arial"/>
                        </a:rPr>
                        <a:t>poun</a:t>
                      </a:r>
                      <a:r>
                        <a:rPr sz="700" dirty="0">
                          <a:latin typeface="Calibri" panose="020F0502020204030204" pitchFamily="34" charset="0"/>
                          <a:cs typeface="Arial"/>
                        </a:rPr>
                        <a:t>d</a:t>
                      </a:r>
                      <a:r>
                        <a:rPr sz="700" spc="5" dirty="0">
                          <a:latin typeface="Calibri" panose="020F0502020204030204" pitchFamily="34" charset="0"/>
                          <a:cs typeface="Arial"/>
                        </a:rPr>
                        <a:t> </a:t>
                      </a:r>
                      <a:r>
                        <a:rPr sz="700" spc="-5" dirty="0">
                          <a:latin typeface="Calibri" panose="020F0502020204030204" pitchFamily="34" charset="0"/>
                          <a:cs typeface="Arial"/>
                        </a:rPr>
                        <a:t>Depletion  </a:t>
                      </a:r>
                      <a:r>
                        <a:rPr sz="700" spc="5" dirty="0">
                          <a:latin typeface="Calibri" panose="020F0502020204030204" pitchFamily="34" charset="0"/>
                          <a:cs typeface="Arial"/>
                        </a:rPr>
                        <a:t>m</a:t>
                      </a:r>
                      <a:r>
                        <a:rPr sz="700" spc="-5" dirty="0">
                          <a:latin typeface="Calibri" panose="020F0502020204030204" pitchFamily="34" charset="0"/>
                          <a:cs typeface="Arial"/>
                        </a:rPr>
                        <a:t>od</a:t>
                      </a:r>
                      <a:r>
                        <a:rPr sz="700" dirty="0">
                          <a:latin typeface="Calibri" panose="020F0502020204030204" pitchFamily="34" charset="0"/>
                          <a:cs typeface="Arial"/>
                        </a:rPr>
                        <a:t>e</a:t>
                      </a:r>
                      <a:r>
                        <a:rPr sz="700" spc="-20" dirty="0">
                          <a:latin typeface="Calibri" panose="020F0502020204030204" pitchFamily="34" charset="0"/>
                          <a:cs typeface="Arial"/>
                        </a:rPr>
                        <a:t> </a:t>
                      </a:r>
                      <a:r>
                        <a:rPr sz="700" dirty="0">
                          <a:latin typeface="Calibri" panose="020F0502020204030204" pitchFamily="34" charset="0"/>
                          <a:cs typeface="Arial"/>
                        </a:rPr>
                        <a:t>N</a:t>
                      </a:r>
                      <a:r>
                        <a:rPr sz="700" spc="-5" dirty="0">
                          <a:latin typeface="Calibri" panose="020F0502020204030204" pitchFamily="34" charset="0"/>
                          <a:cs typeface="Arial"/>
                        </a:rPr>
                        <a:t>-Channe</a:t>
                      </a:r>
                      <a:r>
                        <a:rPr sz="700" dirty="0">
                          <a:latin typeface="Calibri" panose="020F0502020204030204" pitchFamily="34" charset="0"/>
                          <a:cs typeface="Arial"/>
                        </a:rPr>
                        <a:t>l</a:t>
                      </a:r>
                      <a:r>
                        <a:rPr sz="700" spc="30" dirty="0">
                          <a:latin typeface="Calibri" panose="020F0502020204030204" pitchFamily="34" charset="0"/>
                          <a:cs typeface="Arial"/>
                        </a:rPr>
                        <a:t> </a:t>
                      </a:r>
                      <a:r>
                        <a:rPr sz="700" spc="-20" dirty="0">
                          <a:latin typeface="Calibri" panose="020F0502020204030204" pitchFamily="34" charset="0"/>
                          <a:cs typeface="Arial"/>
                        </a:rPr>
                        <a:t>M</a:t>
                      </a:r>
                      <a:r>
                        <a:rPr sz="700" dirty="0">
                          <a:latin typeface="Calibri" panose="020F0502020204030204" pitchFamily="34" charset="0"/>
                          <a:cs typeface="Arial"/>
                        </a:rPr>
                        <a:t>OS</a:t>
                      </a:r>
                      <a:r>
                        <a:rPr sz="700" spc="-10" dirty="0">
                          <a:latin typeface="Calibri" panose="020F0502020204030204" pitchFamily="34" charset="0"/>
                          <a:cs typeface="Arial"/>
                        </a:rPr>
                        <a:t>F</a:t>
                      </a:r>
                      <a:r>
                        <a:rPr sz="700" dirty="0">
                          <a:latin typeface="Calibri" panose="020F0502020204030204" pitchFamily="34" charset="0"/>
                          <a:cs typeface="Arial"/>
                        </a:rPr>
                        <a:t>ET</a:t>
                      </a:r>
                      <a:r>
                        <a:rPr sz="700" spc="25" dirty="0">
                          <a:latin typeface="Calibri" panose="020F0502020204030204" pitchFamily="34" charset="0"/>
                          <a:cs typeface="Arial"/>
                        </a:rPr>
                        <a:t> </a:t>
                      </a:r>
                      <a:r>
                        <a:rPr sz="700" spc="5" dirty="0">
                          <a:latin typeface="Calibri" panose="020F0502020204030204" pitchFamily="34" charset="0"/>
                          <a:cs typeface="Arial"/>
                        </a:rPr>
                        <a:t>m</a:t>
                      </a:r>
                      <a:r>
                        <a:rPr sz="700" spc="-5" dirty="0">
                          <a:latin typeface="Calibri" panose="020F0502020204030204" pitchFamily="34" charset="0"/>
                          <a:cs typeface="Arial"/>
                        </a:rPr>
                        <a:t>a</a:t>
                      </a:r>
                      <a:r>
                        <a:rPr sz="700" spc="10" dirty="0">
                          <a:latin typeface="Calibri" panose="020F0502020204030204" pitchFamily="34" charset="0"/>
                          <a:cs typeface="Arial"/>
                        </a:rPr>
                        <a:t>k</a:t>
                      </a:r>
                      <a:r>
                        <a:rPr sz="700" spc="-5" dirty="0">
                          <a:latin typeface="Calibri" panose="020F0502020204030204" pitchFamily="34" charset="0"/>
                          <a:cs typeface="Arial"/>
                        </a:rPr>
                        <a:t>e</a:t>
                      </a:r>
                      <a:r>
                        <a:rPr sz="700" dirty="0">
                          <a:latin typeface="Calibri" panose="020F0502020204030204" pitchFamily="34" charset="0"/>
                          <a:cs typeface="Arial"/>
                        </a:rPr>
                        <a:t>s</a:t>
                      </a:r>
                      <a:r>
                        <a:rPr sz="700" spc="-15" dirty="0">
                          <a:latin typeface="Calibri" panose="020F0502020204030204" pitchFamily="34" charset="0"/>
                          <a:cs typeface="Arial"/>
                        </a:rPr>
                        <a:t> </a:t>
                      </a:r>
                      <a:r>
                        <a:rPr sz="700" spc="-5" dirty="0">
                          <a:latin typeface="Calibri" panose="020F0502020204030204" pitchFamily="34" charset="0"/>
                          <a:cs typeface="Arial"/>
                        </a:rPr>
                        <a:t>e</a:t>
                      </a:r>
                      <a:r>
                        <a:rPr sz="700" spc="-15" dirty="0">
                          <a:latin typeface="Calibri" panose="020F0502020204030204" pitchFamily="34" charset="0"/>
                          <a:cs typeface="Arial"/>
                        </a:rPr>
                        <a:t>x</a:t>
                      </a:r>
                      <a:r>
                        <a:rPr sz="700" dirty="0">
                          <a:latin typeface="Calibri" panose="020F0502020204030204" pitchFamily="34" charset="0"/>
                          <a:cs typeface="Arial"/>
                        </a:rPr>
                        <a:t>t</a:t>
                      </a:r>
                      <a:r>
                        <a:rPr sz="700" spc="-10" dirty="0">
                          <a:latin typeface="Calibri" panose="020F0502020204030204" pitchFamily="34" charset="0"/>
                          <a:cs typeface="Arial"/>
                        </a:rPr>
                        <a:t>r</a:t>
                      </a:r>
                      <a:r>
                        <a:rPr sz="700" spc="-5" dirty="0">
                          <a:latin typeface="Calibri" panose="020F0502020204030204" pitchFamily="34" charset="0"/>
                          <a:cs typeface="Arial"/>
                        </a:rPr>
                        <a:t>e</a:t>
                      </a:r>
                      <a:r>
                        <a:rPr sz="700" spc="5" dirty="0">
                          <a:latin typeface="Calibri" panose="020F0502020204030204" pitchFamily="34" charset="0"/>
                          <a:cs typeface="Arial"/>
                        </a:rPr>
                        <a:t>m</a:t>
                      </a:r>
                      <a:r>
                        <a:rPr sz="700" dirty="0">
                          <a:latin typeface="Calibri" panose="020F0502020204030204" pitchFamily="34" charset="0"/>
                          <a:cs typeface="Arial"/>
                        </a:rPr>
                        <a:t>e </a:t>
                      </a:r>
                      <a:r>
                        <a:rPr sz="700" spc="-5" dirty="0">
                          <a:latin typeface="Calibri" panose="020F0502020204030204" pitchFamily="34" charset="0"/>
                          <a:cs typeface="Arial"/>
                        </a:rPr>
                        <a:t>lo</a:t>
                      </a:r>
                      <a:r>
                        <a:rPr sz="700" dirty="0">
                          <a:latin typeface="Calibri" panose="020F0502020204030204" pitchFamily="34" charset="0"/>
                          <a:cs typeface="Arial"/>
                        </a:rPr>
                        <a:t>w</a:t>
                      </a:r>
                      <a:r>
                        <a:rPr sz="700" spc="-5" dirty="0">
                          <a:latin typeface="Calibri" panose="020F0502020204030204" pitchFamily="34" charset="0"/>
                          <a:cs typeface="Arial"/>
                        </a:rPr>
                        <a:t> </a:t>
                      </a:r>
                      <a:r>
                        <a:rPr sz="700" dirty="0">
                          <a:latin typeface="Calibri" panose="020F0502020204030204" pitchFamily="34" charset="0"/>
                          <a:cs typeface="Arial"/>
                        </a:rPr>
                        <a:t>v</a:t>
                      </a:r>
                      <a:r>
                        <a:rPr sz="700" spc="-5" dirty="0">
                          <a:latin typeface="Calibri" panose="020F0502020204030204" pitchFamily="34" charset="0"/>
                          <a:cs typeface="Arial"/>
                        </a:rPr>
                        <a:t>oltag</a:t>
                      </a:r>
                      <a:r>
                        <a:rPr sz="700" dirty="0">
                          <a:latin typeface="Calibri" panose="020F0502020204030204" pitchFamily="34" charset="0"/>
                          <a:cs typeface="Arial"/>
                        </a:rPr>
                        <a:t>e</a:t>
                      </a:r>
                      <a:r>
                        <a:rPr sz="700" spc="5" dirty="0">
                          <a:latin typeface="Calibri" panose="020F0502020204030204" pitchFamily="34" charset="0"/>
                          <a:cs typeface="Arial"/>
                        </a:rPr>
                        <a:t> </a:t>
                      </a:r>
                      <a:r>
                        <a:rPr sz="700" spc="-5" dirty="0">
                          <a:latin typeface="Calibri" panose="020F0502020204030204" pitchFamily="34" charset="0"/>
                          <a:cs typeface="Arial"/>
                        </a:rPr>
                        <a:t>po</a:t>
                      </a:r>
                      <a:r>
                        <a:rPr sz="700" dirty="0">
                          <a:latin typeface="Calibri" panose="020F0502020204030204" pitchFamily="34" charset="0"/>
                          <a:cs typeface="Arial"/>
                        </a:rPr>
                        <a:t>ssible</a:t>
                      </a:r>
                    </a:p>
                    <a:p>
                      <a:pPr>
                        <a:lnSpc>
                          <a:spcPct val="100000"/>
                        </a:lnSpc>
                        <a:buClr>
                          <a:srgbClr val="FF0000"/>
                        </a:buClr>
                        <a:buFont typeface="Arial"/>
                        <a:buChar char="•"/>
                      </a:pPr>
                      <a:endParaRPr sz="700" dirty="0">
                        <a:latin typeface="Times New Roman"/>
                        <a:cs typeface="Times New Roman"/>
                      </a:endParaRPr>
                    </a:p>
                    <a:p>
                      <a:pPr marL="2682240" marR="385445" indent="-172085">
                        <a:lnSpc>
                          <a:spcPts val="800"/>
                        </a:lnSpc>
                        <a:spcBef>
                          <a:spcPts val="434"/>
                        </a:spcBef>
                        <a:buClr>
                          <a:srgbClr val="FF0000"/>
                        </a:buClr>
                        <a:buFont typeface="Arial"/>
                        <a:buChar char="•"/>
                        <a:tabLst>
                          <a:tab pos="2682875" algn="l"/>
                        </a:tabLst>
                      </a:pPr>
                      <a:r>
                        <a:rPr sz="700" spc="-5" dirty="0">
                          <a:latin typeface="Calibri" panose="020F0502020204030204" pitchFamily="34" charset="0"/>
                          <a:cs typeface="Arial"/>
                        </a:rPr>
                        <a:t>C</a:t>
                      </a:r>
                      <a:r>
                        <a:rPr sz="700" dirty="0">
                          <a:latin typeface="Calibri" panose="020F0502020204030204" pitchFamily="34" charset="0"/>
                          <a:cs typeface="Arial"/>
                        </a:rPr>
                        <a:t>i</a:t>
                      </a:r>
                      <a:r>
                        <a:rPr sz="700" spc="-5" dirty="0">
                          <a:latin typeface="Calibri" panose="020F0502020204030204" pitchFamily="34" charset="0"/>
                          <a:cs typeface="Arial"/>
                        </a:rPr>
                        <a:t>r</a:t>
                      </a:r>
                      <a:r>
                        <a:rPr sz="700" dirty="0">
                          <a:latin typeface="Calibri" panose="020F0502020204030204" pitchFamily="34" charset="0"/>
                          <a:cs typeface="Arial"/>
                        </a:rPr>
                        <a:t>c</a:t>
                      </a:r>
                      <a:r>
                        <a:rPr sz="700" spc="-5" dirty="0">
                          <a:latin typeface="Calibri" panose="020F0502020204030204" pitchFamily="34" charset="0"/>
                          <a:cs typeface="Arial"/>
                        </a:rPr>
                        <a:t>ui</a:t>
                      </a:r>
                      <a:r>
                        <a:rPr sz="700" dirty="0">
                          <a:latin typeface="Calibri" panose="020F0502020204030204" pitchFamily="34" charset="0"/>
                          <a:cs typeface="Arial"/>
                        </a:rPr>
                        <a:t>t</a:t>
                      </a:r>
                      <a:r>
                        <a:rPr sz="700" spc="-5" dirty="0">
                          <a:latin typeface="Calibri" panose="020F0502020204030204" pitchFamily="34" charset="0"/>
                          <a:cs typeface="Arial"/>
                        </a:rPr>
                        <a:t> </a:t>
                      </a:r>
                      <a:r>
                        <a:rPr sz="700" dirty="0">
                          <a:latin typeface="Calibri" panose="020F0502020204030204" pitchFamily="34" charset="0"/>
                          <a:cs typeface="Arial"/>
                        </a:rPr>
                        <a:t>S</a:t>
                      </a:r>
                      <a:r>
                        <a:rPr sz="700" spc="-5" dirty="0">
                          <a:latin typeface="Calibri" panose="020F0502020204030204" pitchFamily="34" charset="0"/>
                          <a:cs typeface="Arial"/>
                        </a:rPr>
                        <a:t>el</a:t>
                      </a:r>
                      <a:r>
                        <a:rPr sz="700" dirty="0">
                          <a:latin typeface="Calibri" panose="020F0502020204030204" pitchFamily="34" charset="0"/>
                          <a:cs typeface="Arial"/>
                        </a:rPr>
                        <a:t>f</a:t>
                      </a:r>
                      <a:r>
                        <a:rPr sz="700" spc="-5" dirty="0">
                          <a:latin typeface="Calibri" panose="020F0502020204030204" pitchFamily="34" charset="0"/>
                          <a:cs typeface="Arial"/>
                        </a:rPr>
                        <a:t>-o</a:t>
                      </a:r>
                      <a:r>
                        <a:rPr sz="700" dirty="0">
                          <a:latin typeface="Calibri" panose="020F0502020204030204" pitchFamily="34" charset="0"/>
                          <a:cs typeface="Arial"/>
                        </a:rPr>
                        <a:t>scil</a:t>
                      </a:r>
                      <a:r>
                        <a:rPr sz="700" spc="-5" dirty="0">
                          <a:latin typeface="Calibri" panose="020F0502020204030204" pitchFamily="34" charset="0"/>
                          <a:cs typeface="Arial"/>
                        </a:rPr>
                        <a:t>late</a:t>
                      </a:r>
                      <a:r>
                        <a:rPr sz="700" dirty="0">
                          <a:latin typeface="Calibri" panose="020F0502020204030204" pitchFamily="34" charset="0"/>
                          <a:cs typeface="Arial"/>
                        </a:rPr>
                        <a:t>s,</a:t>
                      </a:r>
                      <a:r>
                        <a:rPr sz="700" spc="30" dirty="0">
                          <a:latin typeface="Calibri" panose="020F0502020204030204" pitchFamily="34" charset="0"/>
                          <a:cs typeface="Arial"/>
                        </a:rPr>
                        <a:t> </a:t>
                      </a:r>
                      <a:r>
                        <a:rPr sz="700" spc="-5" dirty="0">
                          <a:latin typeface="Calibri" panose="020F0502020204030204" pitchFamily="34" charset="0"/>
                          <a:cs typeface="Arial"/>
                        </a:rPr>
                        <a:t>re</a:t>
                      </a:r>
                      <a:r>
                        <a:rPr sz="700" dirty="0">
                          <a:latin typeface="Calibri" panose="020F0502020204030204" pitchFamily="34" charset="0"/>
                          <a:cs typeface="Arial"/>
                        </a:rPr>
                        <a:t>s</a:t>
                      </a:r>
                      <a:r>
                        <a:rPr sz="700" spc="-5" dirty="0">
                          <a:latin typeface="Calibri" panose="020F0502020204030204" pitchFamily="34" charset="0"/>
                          <a:cs typeface="Arial"/>
                        </a:rPr>
                        <a:t>onan</a:t>
                      </a:r>
                      <a:r>
                        <a:rPr sz="700" dirty="0">
                          <a:latin typeface="Calibri" panose="020F0502020204030204" pitchFamily="34" charset="0"/>
                          <a:cs typeface="Arial"/>
                        </a:rPr>
                        <a:t>t</a:t>
                      </a:r>
                      <a:r>
                        <a:rPr sz="700" spc="15" dirty="0">
                          <a:latin typeface="Calibri" panose="020F0502020204030204" pitchFamily="34" charset="0"/>
                          <a:cs typeface="Arial"/>
                        </a:rPr>
                        <a:t> </a:t>
                      </a:r>
                      <a:r>
                        <a:rPr sz="700" dirty="0">
                          <a:latin typeface="Calibri" panose="020F0502020204030204" pitchFamily="34" charset="0"/>
                          <a:cs typeface="Arial"/>
                        </a:rPr>
                        <a:t>ci</a:t>
                      </a:r>
                      <a:r>
                        <a:rPr sz="700" spc="-5" dirty="0">
                          <a:latin typeface="Calibri" panose="020F0502020204030204" pitchFamily="34" charset="0"/>
                          <a:cs typeface="Arial"/>
                        </a:rPr>
                        <a:t>r</a:t>
                      </a:r>
                      <a:r>
                        <a:rPr sz="700" dirty="0">
                          <a:latin typeface="Calibri" panose="020F0502020204030204" pitchFamily="34" charset="0"/>
                          <a:cs typeface="Arial"/>
                        </a:rPr>
                        <a:t>c</a:t>
                      </a:r>
                      <a:r>
                        <a:rPr sz="700" spc="-5" dirty="0">
                          <a:latin typeface="Calibri" panose="020F0502020204030204" pitchFamily="34" charset="0"/>
                          <a:cs typeface="Arial"/>
                        </a:rPr>
                        <a:t>uit </a:t>
                      </a:r>
                      <a:r>
                        <a:rPr sz="700" dirty="0">
                          <a:latin typeface="Calibri" panose="020F0502020204030204" pitchFamily="34" charset="0"/>
                          <a:cs typeface="Arial"/>
                        </a:rPr>
                        <a:t>f</a:t>
                      </a:r>
                      <a:r>
                        <a:rPr sz="700" spc="-5" dirty="0">
                          <a:latin typeface="Calibri" panose="020F0502020204030204" pitchFamily="34" charset="0"/>
                          <a:cs typeface="Arial"/>
                        </a:rPr>
                        <a:t>or</a:t>
                      </a:r>
                      <a:r>
                        <a:rPr sz="700" spc="5" dirty="0">
                          <a:latin typeface="Calibri" panose="020F0502020204030204" pitchFamily="34" charset="0"/>
                          <a:cs typeface="Arial"/>
                        </a:rPr>
                        <a:t>m</a:t>
                      </a:r>
                      <a:r>
                        <a:rPr sz="700" spc="-5" dirty="0">
                          <a:latin typeface="Calibri" panose="020F0502020204030204" pitchFamily="34" charset="0"/>
                          <a:cs typeface="Arial"/>
                        </a:rPr>
                        <a:t>e</a:t>
                      </a:r>
                      <a:r>
                        <a:rPr sz="700" dirty="0">
                          <a:latin typeface="Calibri" panose="020F0502020204030204" pitchFamily="34" charset="0"/>
                          <a:cs typeface="Arial"/>
                        </a:rPr>
                        <a:t>d</a:t>
                      </a:r>
                      <a:r>
                        <a:rPr sz="700" spc="-5" dirty="0">
                          <a:latin typeface="Calibri" panose="020F0502020204030204" pitchFamily="34" charset="0"/>
                          <a:cs typeface="Arial"/>
                        </a:rPr>
                        <a:t> b</a:t>
                      </a:r>
                      <a:r>
                        <a:rPr sz="700" dirty="0">
                          <a:latin typeface="Calibri" panose="020F0502020204030204" pitchFamily="34" charset="0"/>
                          <a:cs typeface="Arial"/>
                        </a:rPr>
                        <a:t>y</a:t>
                      </a:r>
                      <a:r>
                        <a:rPr sz="700" spc="-5" dirty="0">
                          <a:latin typeface="Calibri" panose="020F0502020204030204" pitchFamily="34" charset="0"/>
                          <a:cs typeface="Arial"/>
                        </a:rPr>
                        <a:t> L</a:t>
                      </a:r>
                      <a:r>
                        <a:rPr sz="700" spc="5" dirty="0">
                          <a:latin typeface="Calibri" panose="020F0502020204030204" pitchFamily="34" charset="0"/>
                          <a:cs typeface="Arial"/>
                        </a:rPr>
                        <a:t>m</a:t>
                      </a:r>
                      <a:r>
                        <a:rPr sz="700" spc="-5" dirty="0">
                          <a:latin typeface="Calibri" panose="020F0502020204030204" pitchFamily="34" charset="0"/>
                          <a:cs typeface="Arial"/>
                        </a:rPr>
                        <a:t>a</a:t>
                      </a:r>
                      <a:r>
                        <a:rPr sz="700" dirty="0">
                          <a:latin typeface="Calibri" panose="020F0502020204030204" pitchFamily="34" charset="0"/>
                          <a:cs typeface="Arial"/>
                        </a:rPr>
                        <a:t>g</a:t>
                      </a:r>
                      <a:r>
                        <a:rPr sz="700" spc="5" dirty="0">
                          <a:latin typeface="Calibri" panose="020F0502020204030204" pitchFamily="34" charset="0"/>
                          <a:cs typeface="Arial"/>
                        </a:rPr>
                        <a:t> </a:t>
                      </a:r>
                      <a:r>
                        <a:rPr sz="700" spc="-5" dirty="0">
                          <a:latin typeface="Calibri" panose="020F0502020204030204" pitchFamily="34" charset="0"/>
                          <a:cs typeface="Arial"/>
                        </a:rPr>
                        <a:t>an</a:t>
                      </a:r>
                      <a:r>
                        <a:rPr sz="700" dirty="0">
                          <a:latin typeface="Calibri" panose="020F0502020204030204" pitchFamily="34" charset="0"/>
                          <a:cs typeface="Arial"/>
                        </a:rPr>
                        <a:t>d</a:t>
                      </a:r>
                      <a:r>
                        <a:rPr sz="700" spc="5" dirty="0">
                          <a:latin typeface="Calibri" panose="020F0502020204030204" pitchFamily="34" charset="0"/>
                          <a:cs typeface="Arial"/>
                        </a:rPr>
                        <a:t> </a:t>
                      </a:r>
                      <a:r>
                        <a:rPr sz="700" spc="-5" dirty="0">
                          <a:latin typeface="Calibri" panose="020F0502020204030204" pitchFamily="34" charset="0"/>
                          <a:cs typeface="Arial"/>
                        </a:rPr>
                        <a:t>Cg</a:t>
                      </a:r>
                      <a:endParaRPr sz="700" dirty="0">
                        <a:latin typeface="Calibri" panose="020F0502020204030204" pitchFamily="34" charset="0"/>
                        <a:cs typeface="Arial"/>
                      </a:endParaRPr>
                    </a:p>
                    <a:p>
                      <a:pPr>
                        <a:lnSpc>
                          <a:spcPct val="100000"/>
                        </a:lnSpc>
                        <a:buClr>
                          <a:srgbClr val="FF0000"/>
                        </a:buClr>
                        <a:buFont typeface="Arial"/>
                        <a:buChar char="•"/>
                      </a:pPr>
                      <a:endParaRPr sz="700" dirty="0">
                        <a:latin typeface="Times New Roman"/>
                        <a:cs typeface="Times New Roman"/>
                      </a:endParaRPr>
                    </a:p>
                    <a:p>
                      <a:pPr marL="2682240" marR="189230" indent="-172085">
                        <a:lnSpc>
                          <a:spcPts val="790"/>
                        </a:lnSpc>
                        <a:spcBef>
                          <a:spcPts val="420"/>
                        </a:spcBef>
                        <a:buClr>
                          <a:srgbClr val="FF0000"/>
                        </a:buClr>
                        <a:buFont typeface="Arial"/>
                        <a:buChar char="•"/>
                        <a:tabLst>
                          <a:tab pos="2682875" algn="l"/>
                        </a:tabLst>
                      </a:pPr>
                      <a:r>
                        <a:rPr sz="700" dirty="0">
                          <a:latin typeface="Calibri" panose="020F0502020204030204" pitchFamily="34" charset="0"/>
                          <a:cs typeface="Arial"/>
                        </a:rPr>
                        <a:t>B</a:t>
                      </a:r>
                      <a:r>
                        <a:rPr sz="700" spc="-5" dirty="0">
                          <a:latin typeface="Calibri" panose="020F0502020204030204" pitchFamily="34" charset="0"/>
                          <a:cs typeface="Arial"/>
                        </a:rPr>
                        <a:t>ui</a:t>
                      </a:r>
                      <a:r>
                        <a:rPr sz="700" dirty="0">
                          <a:latin typeface="Calibri" panose="020F0502020204030204" pitchFamily="34" charset="0"/>
                          <a:cs typeface="Arial"/>
                        </a:rPr>
                        <a:t>lt</a:t>
                      </a:r>
                      <a:r>
                        <a:rPr sz="700" spc="-5" dirty="0">
                          <a:latin typeface="Calibri" panose="020F0502020204030204" pitchFamily="34" charset="0"/>
                          <a:cs typeface="Arial"/>
                        </a:rPr>
                        <a:t>-i</a:t>
                      </a:r>
                      <a:r>
                        <a:rPr sz="700" dirty="0">
                          <a:latin typeface="Calibri" panose="020F0502020204030204" pitchFamily="34" charset="0"/>
                          <a:cs typeface="Arial"/>
                        </a:rPr>
                        <a:t>n</a:t>
                      </a:r>
                      <a:r>
                        <a:rPr sz="700" spc="-5" dirty="0">
                          <a:latin typeface="Calibri" panose="020F0502020204030204" pitchFamily="34" charset="0"/>
                          <a:cs typeface="Arial"/>
                        </a:rPr>
                        <a:t> </a:t>
                      </a:r>
                      <a:r>
                        <a:rPr sz="700" dirty="0">
                          <a:latin typeface="Calibri" panose="020F0502020204030204" pitchFamily="34" charset="0"/>
                          <a:cs typeface="Arial"/>
                        </a:rPr>
                        <a:t>S</a:t>
                      </a:r>
                      <a:r>
                        <a:rPr sz="700" spc="-25" dirty="0">
                          <a:latin typeface="Calibri" panose="020F0502020204030204" pitchFamily="34" charset="0"/>
                          <a:cs typeface="Arial"/>
                        </a:rPr>
                        <a:t>y</a:t>
                      </a:r>
                      <a:r>
                        <a:rPr sz="700" spc="-5" dirty="0">
                          <a:latin typeface="Calibri" panose="020F0502020204030204" pitchFamily="34" charset="0"/>
                          <a:cs typeface="Arial"/>
                        </a:rPr>
                        <a:t>n</a:t>
                      </a:r>
                      <a:r>
                        <a:rPr sz="700" dirty="0">
                          <a:latin typeface="Calibri" panose="020F0502020204030204" pitchFamily="34" charset="0"/>
                          <a:cs typeface="Arial"/>
                        </a:rPr>
                        <a:t>c</a:t>
                      </a:r>
                      <a:r>
                        <a:rPr sz="700" spc="-5" dirty="0">
                          <a:latin typeface="Calibri" panose="020F0502020204030204" pitchFamily="34" charset="0"/>
                          <a:cs typeface="Arial"/>
                        </a:rPr>
                        <a:t>hron</a:t>
                      </a:r>
                      <a:r>
                        <a:rPr sz="700" spc="5" dirty="0">
                          <a:latin typeface="Calibri" panose="020F0502020204030204" pitchFamily="34" charset="0"/>
                          <a:cs typeface="Arial"/>
                        </a:rPr>
                        <a:t>o</a:t>
                      </a:r>
                      <a:r>
                        <a:rPr sz="700" spc="-5" dirty="0">
                          <a:latin typeface="Calibri" panose="020F0502020204030204" pitchFamily="34" charset="0"/>
                          <a:cs typeface="Arial"/>
                        </a:rPr>
                        <a:t>u</a:t>
                      </a:r>
                      <a:r>
                        <a:rPr sz="700" dirty="0">
                          <a:latin typeface="Calibri" panose="020F0502020204030204" pitchFamily="34" charset="0"/>
                          <a:cs typeface="Arial"/>
                        </a:rPr>
                        <a:t>s</a:t>
                      </a:r>
                      <a:r>
                        <a:rPr sz="700" spc="40" dirty="0">
                          <a:latin typeface="Calibri" panose="020F0502020204030204" pitchFamily="34" charset="0"/>
                          <a:cs typeface="Arial"/>
                        </a:rPr>
                        <a:t> </a:t>
                      </a:r>
                      <a:r>
                        <a:rPr sz="700" spc="-5" dirty="0">
                          <a:latin typeface="Calibri" panose="020F0502020204030204" pitchFamily="34" charset="0"/>
                          <a:cs typeface="Arial"/>
                        </a:rPr>
                        <a:t>re</a:t>
                      </a:r>
                      <a:r>
                        <a:rPr sz="700" dirty="0">
                          <a:latin typeface="Calibri" panose="020F0502020204030204" pitchFamily="34" charset="0"/>
                          <a:cs typeface="Arial"/>
                        </a:rPr>
                        <a:t>ctific</a:t>
                      </a:r>
                      <a:r>
                        <a:rPr sz="700" spc="-5" dirty="0">
                          <a:latin typeface="Calibri" panose="020F0502020204030204" pitchFamily="34" charset="0"/>
                          <a:cs typeface="Arial"/>
                        </a:rPr>
                        <a:t>a</a:t>
                      </a:r>
                      <a:r>
                        <a:rPr sz="700" dirty="0">
                          <a:latin typeface="Calibri" panose="020F0502020204030204" pitchFamily="34" charset="0"/>
                          <a:cs typeface="Arial"/>
                        </a:rPr>
                        <a:t>ti</a:t>
                      </a:r>
                      <a:r>
                        <a:rPr sz="700" spc="-5" dirty="0">
                          <a:latin typeface="Calibri" panose="020F0502020204030204" pitchFamily="34" charset="0"/>
                          <a:cs typeface="Arial"/>
                        </a:rPr>
                        <a:t>o</a:t>
                      </a:r>
                      <a:r>
                        <a:rPr sz="700" dirty="0">
                          <a:latin typeface="Calibri" panose="020F0502020204030204" pitchFamily="34" charset="0"/>
                          <a:cs typeface="Arial"/>
                        </a:rPr>
                        <a:t>n</a:t>
                      </a:r>
                      <a:r>
                        <a:rPr sz="700" spc="15" dirty="0">
                          <a:latin typeface="Calibri" panose="020F0502020204030204" pitchFamily="34" charset="0"/>
                          <a:cs typeface="Arial"/>
                        </a:rPr>
                        <a:t> </a:t>
                      </a:r>
                      <a:r>
                        <a:rPr sz="700" spc="-5" dirty="0">
                          <a:latin typeface="Calibri" panose="020F0502020204030204" pitchFamily="34" charset="0"/>
                          <a:cs typeface="Arial"/>
                        </a:rPr>
                        <a:t>i</a:t>
                      </a:r>
                      <a:r>
                        <a:rPr sz="700" spc="5" dirty="0">
                          <a:latin typeface="Calibri" panose="020F0502020204030204" pitchFamily="34" charset="0"/>
                          <a:cs typeface="Arial"/>
                        </a:rPr>
                        <a:t>m</a:t>
                      </a:r>
                      <a:r>
                        <a:rPr sz="700" spc="-5" dirty="0">
                          <a:latin typeface="Calibri" panose="020F0502020204030204" pitchFamily="34" charset="0"/>
                          <a:cs typeface="Arial"/>
                        </a:rPr>
                        <a:t>pro</a:t>
                      </a:r>
                      <a:r>
                        <a:rPr sz="700" dirty="0">
                          <a:latin typeface="Calibri" panose="020F0502020204030204" pitchFamily="34" charset="0"/>
                          <a:cs typeface="Arial"/>
                        </a:rPr>
                        <a:t>v</a:t>
                      </a:r>
                      <a:r>
                        <a:rPr sz="700" spc="-5" dirty="0">
                          <a:latin typeface="Calibri" panose="020F0502020204030204" pitchFamily="34" charset="0"/>
                          <a:cs typeface="Arial"/>
                        </a:rPr>
                        <a:t>e</a:t>
                      </a:r>
                      <a:r>
                        <a:rPr sz="700" dirty="0">
                          <a:latin typeface="Calibri" panose="020F0502020204030204" pitchFamily="34" charset="0"/>
                          <a:cs typeface="Arial"/>
                        </a:rPr>
                        <a:t>s E</a:t>
                      </a:r>
                      <a:r>
                        <a:rPr sz="700" spc="-5" dirty="0">
                          <a:latin typeface="Calibri" panose="020F0502020204030204" pitchFamily="34" charset="0"/>
                          <a:cs typeface="Arial"/>
                        </a:rPr>
                        <a:t>nerg</a:t>
                      </a:r>
                      <a:r>
                        <a:rPr sz="700" dirty="0">
                          <a:latin typeface="Calibri" panose="020F0502020204030204" pitchFamily="34" charset="0"/>
                          <a:cs typeface="Arial"/>
                        </a:rPr>
                        <a:t>y</a:t>
                      </a:r>
                      <a:r>
                        <a:rPr sz="700" spc="5" dirty="0">
                          <a:latin typeface="Calibri" panose="020F0502020204030204" pitchFamily="34" charset="0"/>
                          <a:cs typeface="Arial"/>
                        </a:rPr>
                        <a:t> </a:t>
                      </a:r>
                      <a:r>
                        <a:rPr sz="700" spc="-5" dirty="0">
                          <a:latin typeface="Calibri" panose="020F0502020204030204" pitchFamily="34" charset="0"/>
                          <a:cs typeface="Arial"/>
                        </a:rPr>
                        <a:t>har</a:t>
                      </a:r>
                      <a:r>
                        <a:rPr sz="700" dirty="0">
                          <a:latin typeface="Calibri" panose="020F0502020204030204" pitchFamily="34" charset="0"/>
                          <a:cs typeface="Arial"/>
                        </a:rPr>
                        <a:t>v</a:t>
                      </a:r>
                      <a:r>
                        <a:rPr sz="700" spc="-5" dirty="0">
                          <a:latin typeface="Calibri" panose="020F0502020204030204" pitchFamily="34" charset="0"/>
                          <a:cs typeface="Arial"/>
                        </a:rPr>
                        <a:t>e</a:t>
                      </a:r>
                      <a:r>
                        <a:rPr sz="700" dirty="0">
                          <a:latin typeface="Calibri" panose="020F0502020204030204" pitchFamily="34" charset="0"/>
                          <a:cs typeface="Arial"/>
                        </a:rPr>
                        <a:t>sti</a:t>
                      </a:r>
                      <a:r>
                        <a:rPr sz="700" spc="-5" dirty="0">
                          <a:latin typeface="Calibri" panose="020F0502020204030204" pitchFamily="34" charset="0"/>
                          <a:cs typeface="Arial"/>
                        </a:rPr>
                        <a:t>n</a:t>
                      </a:r>
                      <a:r>
                        <a:rPr sz="700" dirty="0">
                          <a:latin typeface="Calibri" panose="020F0502020204030204" pitchFamily="34" charset="0"/>
                          <a:cs typeface="Arial"/>
                        </a:rPr>
                        <a:t>g</a:t>
                      </a:r>
                      <a:r>
                        <a:rPr sz="700" spc="15" dirty="0">
                          <a:latin typeface="Calibri" panose="020F0502020204030204" pitchFamily="34" charset="0"/>
                          <a:cs typeface="Arial"/>
                        </a:rPr>
                        <a:t> </a:t>
                      </a:r>
                      <a:r>
                        <a:rPr sz="700" spc="-5" dirty="0">
                          <a:latin typeface="Calibri" panose="020F0502020204030204" pitchFamily="34" charset="0"/>
                          <a:cs typeface="Arial"/>
                        </a:rPr>
                        <a:t>“</a:t>
                      </a:r>
                      <a:r>
                        <a:rPr sz="700" spc="-25" dirty="0">
                          <a:latin typeface="Calibri" panose="020F0502020204030204" pitchFamily="34" charset="0"/>
                          <a:cs typeface="Arial"/>
                        </a:rPr>
                        <a:t>y</a:t>
                      </a:r>
                      <a:r>
                        <a:rPr sz="700" dirty="0">
                          <a:latin typeface="Calibri" panose="020F0502020204030204" pitchFamily="34" charset="0"/>
                          <a:cs typeface="Arial"/>
                        </a:rPr>
                        <a:t>iel</a:t>
                      </a:r>
                      <a:r>
                        <a:rPr sz="700" spc="-5" dirty="0">
                          <a:latin typeface="Calibri" panose="020F0502020204030204" pitchFamily="34" charset="0"/>
                          <a:cs typeface="Arial"/>
                        </a:rPr>
                        <a:t>d</a:t>
                      </a:r>
                      <a:r>
                        <a:rPr sz="700" dirty="0">
                          <a:latin typeface="Calibri" panose="020F0502020204030204" pitchFamily="34" charset="0"/>
                          <a:cs typeface="Arial"/>
                        </a:rPr>
                        <a:t>”</a:t>
                      </a:r>
                    </a:p>
                    <a:p>
                      <a:pPr>
                        <a:lnSpc>
                          <a:spcPct val="100000"/>
                        </a:lnSpc>
                        <a:buClr>
                          <a:srgbClr val="FF0000"/>
                        </a:buClr>
                        <a:buFont typeface="Arial"/>
                        <a:buChar char="•"/>
                      </a:pPr>
                      <a:endParaRPr sz="700" dirty="0">
                        <a:latin typeface="Times New Roman"/>
                        <a:cs typeface="Times New Roman"/>
                      </a:endParaRPr>
                    </a:p>
                    <a:p>
                      <a:pPr marL="2682240" marR="175260" indent="-172085">
                        <a:lnSpc>
                          <a:spcPts val="800"/>
                        </a:lnSpc>
                        <a:spcBef>
                          <a:spcPts val="409"/>
                        </a:spcBef>
                        <a:buClr>
                          <a:srgbClr val="FF0000"/>
                        </a:buClr>
                        <a:buFont typeface="Arial"/>
                        <a:buChar char="•"/>
                        <a:tabLst>
                          <a:tab pos="2682875" algn="l"/>
                        </a:tabLst>
                      </a:pPr>
                      <a:r>
                        <a:rPr sz="700" spc="-5" dirty="0">
                          <a:latin typeface="Calibri" panose="020F0502020204030204" pitchFamily="34" charset="0"/>
                          <a:cs typeface="Arial"/>
                        </a:rPr>
                        <a:t>1</a:t>
                      </a:r>
                      <a:r>
                        <a:rPr sz="700" dirty="0">
                          <a:latin typeface="Calibri" panose="020F0502020204030204" pitchFamily="34" charset="0"/>
                          <a:cs typeface="Arial"/>
                        </a:rPr>
                        <a:t>:</a:t>
                      </a:r>
                      <a:r>
                        <a:rPr sz="700" spc="-5" dirty="0">
                          <a:latin typeface="Calibri" panose="020F0502020204030204" pitchFamily="34" charset="0"/>
                          <a:cs typeface="Arial"/>
                        </a:rPr>
                        <a:t>10</a:t>
                      </a:r>
                      <a:r>
                        <a:rPr sz="700" dirty="0">
                          <a:latin typeface="Calibri" panose="020F0502020204030204" pitchFamily="34" charset="0"/>
                          <a:cs typeface="Arial"/>
                        </a:rPr>
                        <a:t>0</a:t>
                      </a:r>
                      <a:r>
                        <a:rPr sz="700" spc="-5" dirty="0">
                          <a:latin typeface="Calibri" panose="020F0502020204030204" pitchFamily="34" charset="0"/>
                          <a:cs typeface="Arial"/>
                        </a:rPr>
                        <a:t> tran</a:t>
                      </a:r>
                      <a:r>
                        <a:rPr sz="700" dirty="0">
                          <a:latin typeface="Calibri" panose="020F0502020204030204" pitchFamily="34" charset="0"/>
                          <a:cs typeface="Arial"/>
                        </a:rPr>
                        <a:t>sf</a:t>
                      </a:r>
                      <a:r>
                        <a:rPr sz="700" spc="-5" dirty="0">
                          <a:latin typeface="Calibri" panose="020F0502020204030204" pitchFamily="34" charset="0"/>
                          <a:cs typeface="Arial"/>
                        </a:rPr>
                        <a:t>or</a:t>
                      </a:r>
                      <a:r>
                        <a:rPr sz="700" spc="5" dirty="0">
                          <a:latin typeface="Calibri" panose="020F0502020204030204" pitchFamily="34" charset="0"/>
                          <a:cs typeface="Arial"/>
                        </a:rPr>
                        <a:t>m</a:t>
                      </a:r>
                      <a:r>
                        <a:rPr sz="700" spc="-5" dirty="0">
                          <a:latin typeface="Calibri" panose="020F0502020204030204" pitchFamily="34" charset="0"/>
                          <a:cs typeface="Arial"/>
                        </a:rPr>
                        <a:t>e</a:t>
                      </a:r>
                      <a:r>
                        <a:rPr sz="700" dirty="0">
                          <a:latin typeface="Calibri" panose="020F0502020204030204" pitchFamily="34" charset="0"/>
                          <a:cs typeface="Arial"/>
                        </a:rPr>
                        <a:t>r</a:t>
                      </a:r>
                      <a:r>
                        <a:rPr sz="700" spc="15" dirty="0">
                          <a:latin typeface="Calibri" panose="020F0502020204030204" pitchFamily="34" charset="0"/>
                          <a:cs typeface="Arial"/>
                        </a:rPr>
                        <a:t> </a:t>
                      </a:r>
                      <a:r>
                        <a:rPr sz="700" spc="-5" dirty="0">
                          <a:latin typeface="Calibri" panose="020F0502020204030204" pitchFamily="34" charset="0"/>
                          <a:cs typeface="Arial"/>
                        </a:rPr>
                        <a:t>i</a:t>
                      </a:r>
                      <a:r>
                        <a:rPr sz="700" dirty="0">
                          <a:latin typeface="Calibri" panose="020F0502020204030204" pitchFamily="34" charset="0"/>
                          <a:cs typeface="Arial"/>
                        </a:rPr>
                        <a:t>s</a:t>
                      </a:r>
                      <a:r>
                        <a:rPr sz="700" spc="5" dirty="0">
                          <a:latin typeface="Calibri" panose="020F0502020204030204" pitchFamily="34" charset="0"/>
                          <a:cs typeface="Arial"/>
                        </a:rPr>
                        <a:t> </a:t>
                      </a:r>
                      <a:r>
                        <a:rPr sz="700" dirty="0">
                          <a:solidFill>
                            <a:srgbClr val="FF0000"/>
                          </a:solidFill>
                          <a:latin typeface="Calibri" panose="020F0502020204030204" pitchFamily="34" charset="0"/>
                          <a:cs typeface="Arial"/>
                        </a:rPr>
                        <a:t>st</a:t>
                      </a:r>
                      <a:r>
                        <a:rPr sz="700" spc="-5" dirty="0">
                          <a:solidFill>
                            <a:srgbClr val="FF0000"/>
                          </a:solidFill>
                          <a:latin typeface="Calibri" panose="020F0502020204030204" pitchFamily="34" charset="0"/>
                          <a:cs typeface="Arial"/>
                        </a:rPr>
                        <a:t>andar</a:t>
                      </a:r>
                      <a:r>
                        <a:rPr sz="700" dirty="0">
                          <a:solidFill>
                            <a:srgbClr val="FF0000"/>
                          </a:solidFill>
                          <a:latin typeface="Calibri" panose="020F0502020204030204" pitchFamily="34" charset="0"/>
                          <a:cs typeface="Arial"/>
                        </a:rPr>
                        <a:t>d</a:t>
                      </a:r>
                      <a:r>
                        <a:rPr sz="700" spc="15" dirty="0">
                          <a:solidFill>
                            <a:srgbClr val="FF0000"/>
                          </a:solidFill>
                          <a:latin typeface="Calibri" panose="020F0502020204030204" pitchFamily="34" charset="0"/>
                          <a:cs typeface="Arial"/>
                        </a:rPr>
                        <a:t> </a:t>
                      </a:r>
                      <a:r>
                        <a:rPr sz="700" spc="-5" dirty="0">
                          <a:solidFill>
                            <a:srgbClr val="FF0000"/>
                          </a:solidFill>
                          <a:latin typeface="Calibri" panose="020F0502020204030204" pitchFamily="34" charset="0"/>
                          <a:cs typeface="Arial"/>
                        </a:rPr>
                        <a:t>Coilcra</a:t>
                      </a:r>
                      <a:r>
                        <a:rPr sz="700" dirty="0">
                          <a:solidFill>
                            <a:srgbClr val="FF0000"/>
                          </a:solidFill>
                          <a:latin typeface="Calibri" panose="020F0502020204030204" pitchFamily="34" charset="0"/>
                          <a:cs typeface="Arial"/>
                        </a:rPr>
                        <a:t>ft</a:t>
                      </a:r>
                      <a:r>
                        <a:rPr sz="700" spc="15" dirty="0">
                          <a:solidFill>
                            <a:srgbClr val="FF0000"/>
                          </a:solidFill>
                          <a:latin typeface="Calibri" panose="020F0502020204030204" pitchFamily="34" charset="0"/>
                          <a:cs typeface="Arial"/>
                        </a:rPr>
                        <a:t> </a:t>
                      </a:r>
                      <a:r>
                        <a:rPr sz="700" spc="-5" dirty="0">
                          <a:solidFill>
                            <a:srgbClr val="FF0000"/>
                          </a:solidFill>
                          <a:latin typeface="Calibri" panose="020F0502020204030204" pitchFamily="34" charset="0"/>
                          <a:cs typeface="Arial"/>
                        </a:rPr>
                        <a:t>par</a:t>
                      </a:r>
                      <a:r>
                        <a:rPr sz="700" dirty="0">
                          <a:solidFill>
                            <a:srgbClr val="FF0000"/>
                          </a:solidFill>
                          <a:latin typeface="Calibri" panose="020F0502020204030204" pitchFamily="34" charset="0"/>
                          <a:cs typeface="Arial"/>
                        </a:rPr>
                        <a:t>t </a:t>
                      </a:r>
                      <a:r>
                        <a:rPr sz="700" spc="-5" dirty="0">
                          <a:solidFill>
                            <a:srgbClr val="FF0000"/>
                          </a:solidFill>
                          <a:latin typeface="Calibri" panose="020F0502020204030204" pitchFamily="34" charset="0"/>
                          <a:cs typeface="Arial"/>
                        </a:rPr>
                        <a:t>(L</a:t>
                      </a:r>
                      <a:r>
                        <a:rPr sz="700" dirty="0">
                          <a:solidFill>
                            <a:srgbClr val="FF0000"/>
                          </a:solidFill>
                          <a:latin typeface="Calibri" panose="020F0502020204030204" pitchFamily="34" charset="0"/>
                          <a:cs typeface="Arial"/>
                        </a:rPr>
                        <a:t>PR</a:t>
                      </a:r>
                      <a:r>
                        <a:rPr sz="700" spc="-5" dirty="0">
                          <a:solidFill>
                            <a:srgbClr val="FF0000"/>
                          </a:solidFill>
                          <a:latin typeface="Calibri" panose="020F0502020204030204" pitchFamily="34" charset="0"/>
                          <a:cs typeface="Arial"/>
                        </a:rPr>
                        <a:t>-6235)</a:t>
                      </a:r>
                      <a:r>
                        <a:rPr sz="700" dirty="0">
                          <a:solidFill>
                            <a:srgbClr val="FF0000"/>
                          </a:solidFill>
                          <a:latin typeface="Calibri" panose="020F0502020204030204" pitchFamily="34" charset="0"/>
                          <a:cs typeface="Arial"/>
                        </a:rPr>
                        <a:t>,</a:t>
                      </a:r>
                      <a:r>
                        <a:rPr sz="700" spc="15" dirty="0">
                          <a:solidFill>
                            <a:srgbClr val="FF0000"/>
                          </a:solidFill>
                          <a:latin typeface="Calibri" panose="020F0502020204030204" pitchFamily="34" charset="0"/>
                          <a:cs typeface="Arial"/>
                        </a:rPr>
                        <a:t> </a:t>
                      </a:r>
                      <a:r>
                        <a:rPr sz="700" spc="-5" dirty="0">
                          <a:solidFill>
                            <a:srgbClr val="FF0000"/>
                          </a:solidFill>
                          <a:latin typeface="Calibri" panose="020F0502020204030204" pitchFamily="34" charset="0"/>
                          <a:cs typeface="Arial"/>
                        </a:rPr>
                        <a:t>6</a:t>
                      </a:r>
                      <a:r>
                        <a:rPr sz="700" spc="5" dirty="0">
                          <a:solidFill>
                            <a:srgbClr val="FF0000"/>
                          </a:solidFill>
                          <a:latin typeface="Calibri" panose="020F0502020204030204" pitchFamily="34" charset="0"/>
                          <a:cs typeface="Arial"/>
                        </a:rPr>
                        <a:t>m</a:t>
                      </a:r>
                      <a:r>
                        <a:rPr sz="700" dirty="0">
                          <a:solidFill>
                            <a:srgbClr val="FF0000"/>
                          </a:solidFill>
                          <a:latin typeface="Calibri" panose="020F0502020204030204" pitchFamily="34" charset="0"/>
                          <a:cs typeface="Arial"/>
                        </a:rPr>
                        <a:t>m</a:t>
                      </a:r>
                      <a:r>
                        <a:rPr sz="700" spc="-10" dirty="0">
                          <a:solidFill>
                            <a:srgbClr val="FF0000"/>
                          </a:solidFill>
                          <a:latin typeface="Calibri" panose="020F0502020204030204" pitchFamily="34" charset="0"/>
                          <a:cs typeface="Arial"/>
                        </a:rPr>
                        <a:t> </a:t>
                      </a:r>
                      <a:r>
                        <a:rPr sz="700" dirty="0">
                          <a:solidFill>
                            <a:srgbClr val="FF0000"/>
                          </a:solidFill>
                          <a:latin typeface="Calibri" panose="020F0502020204030204" pitchFamily="34" charset="0"/>
                          <a:cs typeface="Arial"/>
                        </a:rPr>
                        <a:t>x</a:t>
                      </a:r>
                      <a:r>
                        <a:rPr sz="700" spc="-5" dirty="0">
                          <a:solidFill>
                            <a:srgbClr val="FF0000"/>
                          </a:solidFill>
                          <a:latin typeface="Calibri" panose="020F0502020204030204" pitchFamily="34" charset="0"/>
                          <a:cs typeface="Arial"/>
                        </a:rPr>
                        <a:t> 6</a:t>
                      </a:r>
                      <a:r>
                        <a:rPr sz="700" spc="5" dirty="0">
                          <a:solidFill>
                            <a:srgbClr val="FF0000"/>
                          </a:solidFill>
                          <a:latin typeface="Calibri" panose="020F0502020204030204" pitchFamily="34" charset="0"/>
                          <a:cs typeface="Arial"/>
                        </a:rPr>
                        <a:t>m</a:t>
                      </a:r>
                      <a:r>
                        <a:rPr sz="700" dirty="0">
                          <a:solidFill>
                            <a:srgbClr val="FF0000"/>
                          </a:solidFill>
                          <a:latin typeface="Calibri" panose="020F0502020204030204" pitchFamily="34" charset="0"/>
                          <a:cs typeface="Arial"/>
                        </a:rPr>
                        <a:t>m</a:t>
                      </a:r>
                      <a:r>
                        <a:rPr sz="700" spc="5" dirty="0">
                          <a:solidFill>
                            <a:srgbClr val="FF0000"/>
                          </a:solidFill>
                          <a:latin typeface="Calibri" panose="020F0502020204030204" pitchFamily="34" charset="0"/>
                          <a:cs typeface="Arial"/>
                        </a:rPr>
                        <a:t> </a:t>
                      </a:r>
                      <a:r>
                        <a:rPr sz="700" dirty="0">
                          <a:solidFill>
                            <a:srgbClr val="FF0000"/>
                          </a:solidFill>
                          <a:latin typeface="Calibri" panose="020F0502020204030204" pitchFamily="34" charset="0"/>
                          <a:cs typeface="Arial"/>
                        </a:rPr>
                        <a:t>x</a:t>
                      </a:r>
                      <a:r>
                        <a:rPr sz="700" spc="-5" dirty="0">
                          <a:solidFill>
                            <a:srgbClr val="FF0000"/>
                          </a:solidFill>
                          <a:latin typeface="Calibri" panose="020F0502020204030204" pitchFamily="34" charset="0"/>
                          <a:cs typeface="Arial"/>
                        </a:rPr>
                        <a:t> 3</a:t>
                      </a:r>
                      <a:r>
                        <a:rPr sz="700" dirty="0">
                          <a:solidFill>
                            <a:srgbClr val="FF0000"/>
                          </a:solidFill>
                          <a:latin typeface="Calibri" panose="020F0502020204030204" pitchFamily="34" charset="0"/>
                          <a:cs typeface="Arial"/>
                        </a:rPr>
                        <a:t>.</a:t>
                      </a:r>
                      <a:r>
                        <a:rPr sz="700" spc="-5" dirty="0">
                          <a:solidFill>
                            <a:srgbClr val="FF0000"/>
                          </a:solidFill>
                          <a:latin typeface="Calibri" panose="020F0502020204030204" pitchFamily="34" charset="0"/>
                          <a:cs typeface="Arial"/>
                        </a:rPr>
                        <a:t>5</a:t>
                      </a:r>
                      <a:r>
                        <a:rPr sz="700" spc="5" dirty="0">
                          <a:solidFill>
                            <a:srgbClr val="FF0000"/>
                          </a:solidFill>
                          <a:latin typeface="Calibri" panose="020F0502020204030204" pitchFamily="34" charset="0"/>
                          <a:cs typeface="Arial"/>
                        </a:rPr>
                        <a:t>m</a:t>
                      </a:r>
                      <a:r>
                        <a:rPr sz="700" dirty="0">
                          <a:solidFill>
                            <a:srgbClr val="FF0000"/>
                          </a:solidFill>
                          <a:latin typeface="Calibri" panose="020F0502020204030204" pitchFamily="34" charset="0"/>
                          <a:cs typeface="Arial"/>
                        </a:rPr>
                        <a:t>m</a:t>
                      </a:r>
                      <a:endParaRPr sz="700" dirty="0">
                        <a:latin typeface="Calibri" panose="020F0502020204030204" pitchFamily="34" charset="0"/>
                        <a:cs typeface="Arial"/>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txBody>
                  <a:tcPr marL="0" marR="0" marT="0" marB="0">
                    <a:lnL w="24384">
                      <a:solidFill>
                        <a:srgbClr val="000000"/>
                      </a:solidFill>
                      <a:prstDash val="solid"/>
                    </a:lnL>
                    <a:lnR w="24384">
                      <a:solidFill>
                        <a:srgbClr val="000000"/>
                      </a:solidFill>
                      <a:prstDash val="solid"/>
                    </a:lnR>
                    <a:lnB w="24384">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030476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3"/>
          <a:stretch>
            <a:fillRect/>
          </a:stretch>
        </p:blipFill>
        <p:spPr>
          <a:xfrm>
            <a:off x="1917616" y="552123"/>
            <a:ext cx="8633468" cy="5744280"/>
          </a:xfrm>
          <a:prstGeom prst="rect">
            <a:avLst/>
          </a:prstGeom>
        </p:spPr>
      </p:pic>
    </p:spTree>
    <p:extLst>
      <p:ext uri="{BB962C8B-B14F-4D97-AF65-F5344CB8AC3E}">
        <p14:creationId xmlns:p14="http://schemas.microsoft.com/office/powerpoint/2010/main" val="5076242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8" name="Shape 189"/>
          <p:cNvSpPr/>
          <p:nvPr>
            <p:custDataLst>
              <p:tags r:id="rId1"/>
            </p:custDataLst>
          </p:nvPr>
        </p:nvSpPr>
        <p:spPr>
          <a:xfrm>
            <a:off x="8535059" y="738009"/>
            <a:ext cx="1809240" cy="503654"/>
          </a:xfrm>
          <a:prstGeom prst="rect">
            <a:avLst/>
          </a:prstGeom>
          <a:blipFill>
            <a:blip r:embed="rId7"/>
            <a:srcRect/>
            <a:stretch>
              <a:fillRect l="-4545" t="-109429" r="-4954" b="-105445"/>
            </a:stretch>
          </a:blipFill>
          <a:ln>
            <a:noFill/>
          </a:ln>
        </p:spPr>
        <p:txBody>
          <a:bodyPr/>
          <a:lstStyle/>
          <a:p>
            <a:endParaRPr lang="fr-CA"/>
          </a:p>
        </p:txBody>
      </p:sp>
      <p:sp>
        <p:nvSpPr>
          <p:cNvPr id="6" name="Shape 181"/>
          <p:cNvSpPr txBox="1">
            <a:spLocks/>
          </p:cNvSpPr>
          <p:nvPr>
            <p:custDataLst>
              <p:tags r:id="rId2"/>
            </p:custDataLst>
          </p:nvPr>
        </p:nvSpPr>
        <p:spPr bwMode="auto">
          <a:xfrm>
            <a:off x="1415480" y="1920468"/>
            <a:ext cx="6714850" cy="267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00" rIns="91425" bIns="45700" numCol="1" anchor="t" anchorCtr="0" compatLnSpc="1">
            <a:prstTxWarp prst="textNoShape">
              <a:avLst/>
            </a:prstTxWarp>
            <a:spAutoFit/>
          </a:bodyPr>
          <a:lstStyle>
            <a:lvl1pPr marL="342900" indent="-342900" algn="l" rtl="0" eaLnBrk="1" fontAlgn="base" hangingPunct="1">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Clr>
                <a:schemeClr val="bg2"/>
              </a:buClr>
              <a:buFont typeface="Wingdings" panose="05000000000000000000" pitchFamily="2" charset="2"/>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17500">
              <a:buClr>
                <a:schemeClr val="dk1"/>
              </a:buClr>
              <a:buSzPct val="97222"/>
              <a:buFont typeface="Arial"/>
              <a:buChar char="•"/>
            </a:pPr>
            <a:r>
              <a:rPr lang="fr-CA" sz="2400" dirty="0">
                <a:solidFill>
                  <a:srgbClr val="000000"/>
                </a:solidFill>
              </a:rPr>
              <a:t>Tension de démarrage : </a:t>
            </a:r>
            <a:r>
              <a:rPr lang="en-US" sz="2400" dirty="0">
                <a:solidFill>
                  <a:srgbClr val="000000"/>
                </a:solidFill>
              </a:rPr>
              <a:t>+-30mV</a:t>
            </a:r>
            <a:endParaRPr lang="fr-CA" sz="2400" dirty="0">
              <a:solidFill>
                <a:srgbClr val="000000"/>
              </a:solidFill>
            </a:endParaRPr>
          </a:p>
          <a:p>
            <a:pPr marL="457200" indent="-317500">
              <a:buClr>
                <a:schemeClr val="dk1"/>
              </a:buClr>
              <a:buSzPct val="97222"/>
              <a:buFont typeface="Arial"/>
              <a:buChar char="•"/>
            </a:pPr>
            <a:r>
              <a:rPr lang="fr-CA" sz="2400" dirty="0">
                <a:solidFill>
                  <a:srgbClr val="000000"/>
                </a:solidFill>
              </a:rPr>
              <a:t>Tension de charge : </a:t>
            </a:r>
            <a:r>
              <a:rPr lang="en-US" sz="2400" dirty="0">
                <a:solidFill>
                  <a:srgbClr val="000000"/>
                </a:solidFill>
              </a:rPr>
              <a:t>+- 30 +- 500 mV</a:t>
            </a:r>
            <a:endParaRPr lang="fr-CA" sz="2400" dirty="0">
              <a:solidFill>
                <a:srgbClr val="000000"/>
              </a:solidFill>
            </a:endParaRPr>
          </a:p>
          <a:p>
            <a:pPr marL="457200" indent="-317500">
              <a:buClr>
                <a:schemeClr val="dk1"/>
              </a:buClr>
              <a:buSzPct val="97222"/>
              <a:buFont typeface="Arial"/>
              <a:buChar char="•"/>
            </a:pPr>
            <a:r>
              <a:rPr lang="fr-CA" sz="2400" dirty="0">
                <a:solidFill>
                  <a:srgbClr val="000000"/>
                </a:solidFill>
              </a:rPr>
              <a:t>Courant de repos : 200 </a:t>
            </a:r>
            <a:r>
              <a:rPr lang="fr-CA" sz="2400" dirty="0" err="1">
                <a:solidFill>
                  <a:srgbClr val="000000"/>
                </a:solidFill>
              </a:rPr>
              <a:t>nA</a:t>
            </a:r>
            <a:endParaRPr lang="fr-CA" sz="2400" dirty="0">
              <a:solidFill>
                <a:srgbClr val="000000"/>
              </a:solidFill>
            </a:endParaRPr>
          </a:p>
          <a:p>
            <a:pPr marL="457200" indent="-317500">
              <a:buClr>
                <a:schemeClr val="dk1"/>
              </a:buClr>
              <a:buSzPct val="97222"/>
              <a:buFont typeface="Arial"/>
              <a:buChar char="•"/>
            </a:pPr>
            <a:r>
              <a:rPr lang="fr-CA" sz="2400" dirty="0"/>
              <a:t>Emmagasinage: condensateur ou pile</a:t>
            </a:r>
          </a:p>
          <a:p>
            <a:pPr marL="457200" indent="-317500">
              <a:buClr>
                <a:schemeClr val="dk1"/>
              </a:buClr>
              <a:buSzPct val="97222"/>
              <a:buFont typeface="Arial"/>
              <a:buChar char="•"/>
            </a:pPr>
            <a:r>
              <a:rPr lang="fr-CA" sz="2400" dirty="0"/>
              <a:t>Tension de sortie : </a:t>
            </a:r>
            <a:r>
              <a:rPr lang="en-US" sz="2400" dirty="0">
                <a:solidFill>
                  <a:srgbClr val="000000"/>
                </a:solidFill>
              </a:rPr>
              <a:t>2.35V, 3.3V, 4.1V or 5V</a:t>
            </a:r>
            <a:endParaRPr lang="fr-CA" sz="2400" dirty="0"/>
          </a:p>
          <a:p>
            <a:pPr marL="457200" indent="-317500">
              <a:buClr>
                <a:schemeClr val="dk1"/>
              </a:buClr>
              <a:buSzPct val="97222"/>
              <a:buFont typeface="Arial"/>
              <a:buChar char="•"/>
            </a:pPr>
            <a:r>
              <a:rPr lang="fr-CA" sz="2400" dirty="0"/>
              <a:t>Source d’énergie: TEG et solaire</a:t>
            </a:r>
          </a:p>
        </p:txBody>
      </p:sp>
      <p:pic>
        <p:nvPicPr>
          <p:cNvPr id="9" name="Picture 327"/>
          <p:cNvPicPr>
            <a:picLocks noChangeAspect="1"/>
          </p:cNvPicPr>
          <p:nvPr>
            <p:custDataLst>
              <p:tags r:id="rId3"/>
            </p:custDataLst>
          </p:nvPr>
        </p:nvPicPr>
        <p:blipFill>
          <a:blip r:embed="rId8"/>
          <a:stretch>
            <a:fillRect/>
          </a:stretch>
        </p:blipFill>
        <p:spPr>
          <a:xfrm>
            <a:off x="8411052" y="1886198"/>
            <a:ext cx="1857164" cy="1817542"/>
          </a:xfrm>
          <a:prstGeom prst="rect">
            <a:avLst/>
          </a:prstGeom>
        </p:spPr>
      </p:pic>
      <p:sp>
        <p:nvSpPr>
          <p:cNvPr id="10" name="Rectangle 9"/>
          <p:cNvSpPr/>
          <p:nvPr/>
        </p:nvSpPr>
        <p:spPr>
          <a:xfrm>
            <a:off x="8475507" y="3874390"/>
            <a:ext cx="1868793" cy="461665"/>
          </a:xfrm>
          <a:prstGeom prst="rect">
            <a:avLst/>
          </a:prstGeom>
        </p:spPr>
        <p:txBody>
          <a:bodyPr wrap="square">
            <a:spAutoFit/>
          </a:bodyPr>
          <a:lstStyle/>
          <a:p>
            <a:r>
              <a:rPr lang="fr-CA" sz="1200" dirty="0" err="1">
                <a:latin typeface="Calibri" panose="020F0502020204030204" pitchFamily="34" charset="0"/>
              </a:rPr>
              <a:t>A</a:t>
            </a:r>
            <a:r>
              <a:rPr lang="fr-CA" sz="1200" spc="-5" dirty="0" err="1">
                <a:latin typeface="Calibri" panose="020F0502020204030204" pitchFamily="34" charset="0"/>
              </a:rPr>
              <a:t>u</a:t>
            </a:r>
            <a:r>
              <a:rPr lang="fr-CA" sz="1200" dirty="0" err="1">
                <a:latin typeface="Calibri" panose="020F0502020204030204" pitchFamily="34" charset="0"/>
              </a:rPr>
              <a:t>t</a:t>
            </a:r>
            <a:r>
              <a:rPr lang="fr-CA" sz="1200" spc="-5" dirty="0" err="1">
                <a:latin typeface="Calibri" panose="020F0502020204030204" pitchFamily="34" charset="0"/>
              </a:rPr>
              <a:t>opola</a:t>
            </a:r>
            <a:r>
              <a:rPr lang="fr-CA" sz="1200" spc="-10" dirty="0" err="1">
                <a:latin typeface="Calibri" panose="020F0502020204030204" pitchFamily="34" charset="0"/>
              </a:rPr>
              <a:t>r</a:t>
            </a:r>
            <a:r>
              <a:rPr lang="fr-CA" sz="1200" spc="-5" dirty="0" err="1">
                <a:latin typeface="Calibri" panose="020F0502020204030204" pitchFamily="34" charset="0"/>
              </a:rPr>
              <a:t>it</a:t>
            </a:r>
            <a:r>
              <a:rPr lang="fr-CA" sz="1200" spc="-25" dirty="0" err="1">
                <a:latin typeface="Calibri" panose="020F0502020204030204" pitchFamily="34" charset="0"/>
              </a:rPr>
              <a:t>y</a:t>
            </a:r>
            <a:r>
              <a:rPr lang="fr-CA" sz="1200" dirty="0">
                <a:latin typeface="Calibri" panose="020F0502020204030204" pitchFamily="34" charset="0"/>
              </a:rPr>
              <a:t>:</a:t>
            </a:r>
            <a:r>
              <a:rPr lang="fr-CA" sz="1200" spc="40" dirty="0">
                <a:latin typeface="Calibri" panose="020F0502020204030204" pitchFamily="34" charset="0"/>
              </a:rPr>
              <a:t> </a:t>
            </a:r>
            <a:r>
              <a:rPr lang="fr-CA" sz="1200" spc="-10" dirty="0">
                <a:latin typeface="Calibri" panose="020F0502020204030204" pitchFamily="34" charset="0"/>
              </a:rPr>
              <a:t>V</a:t>
            </a:r>
            <a:r>
              <a:rPr lang="fr-CA" sz="1200" spc="-5" dirty="0">
                <a:latin typeface="Calibri" panose="020F0502020204030204" pitchFamily="34" charset="0"/>
              </a:rPr>
              <a:t>i</a:t>
            </a:r>
            <a:r>
              <a:rPr lang="fr-CA" sz="1200" dirty="0">
                <a:latin typeface="Calibri" panose="020F0502020204030204" pitchFamily="34" charset="0"/>
              </a:rPr>
              <a:t>n</a:t>
            </a:r>
            <a:r>
              <a:rPr lang="fr-CA" sz="1200" spc="-5" dirty="0">
                <a:latin typeface="Calibri" panose="020F0502020204030204" pitchFamily="34" charset="0"/>
              </a:rPr>
              <a:t> &gt; 30</a:t>
            </a:r>
            <a:r>
              <a:rPr lang="fr-CA" sz="1200" spc="5" dirty="0">
                <a:latin typeface="Calibri" panose="020F0502020204030204" pitchFamily="34" charset="0"/>
              </a:rPr>
              <a:t>m</a:t>
            </a:r>
            <a:r>
              <a:rPr lang="fr-CA" sz="1200" dirty="0">
                <a:latin typeface="Calibri" panose="020F0502020204030204" pitchFamily="34" charset="0"/>
              </a:rPr>
              <a:t>V  </a:t>
            </a:r>
            <a:r>
              <a:rPr lang="fr-CA" sz="1200" spc="-5" dirty="0">
                <a:latin typeface="Calibri" panose="020F0502020204030204" pitchFamily="34" charset="0"/>
              </a:rPr>
              <a:t>(o</a:t>
            </a:r>
            <a:r>
              <a:rPr lang="fr-CA" sz="1200" dirty="0">
                <a:latin typeface="Calibri" panose="020F0502020204030204" pitchFamily="34" charset="0"/>
              </a:rPr>
              <a:t>r</a:t>
            </a:r>
            <a:r>
              <a:rPr lang="fr-CA" sz="1200" spc="-5" dirty="0">
                <a:latin typeface="Calibri" panose="020F0502020204030204" pitchFamily="34" charset="0"/>
              </a:rPr>
              <a:t> Un</a:t>
            </a:r>
            <a:r>
              <a:rPr lang="fr-CA" sz="1200" dirty="0">
                <a:latin typeface="Calibri" panose="020F0502020204030204" pitchFamily="34" charset="0"/>
              </a:rPr>
              <a:t>i</a:t>
            </a:r>
            <a:r>
              <a:rPr lang="fr-CA" sz="1200" spc="-5" dirty="0">
                <a:latin typeface="Calibri" panose="020F0502020204030204" pitchFamily="34" charset="0"/>
              </a:rPr>
              <a:t>-pola</a:t>
            </a:r>
            <a:r>
              <a:rPr lang="fr-CA" sz="1200" spc="-10" dirty="0">
                <a:latin typeface="Calibri" panose="020F0502020204030204" pitchFamily="34" charset="0"/>
              </a:rPr>
              <a:t>r</a:t>
            </a:r>
            <a:r>
              <a:rPr lang="fr-CA" sz="1200" dirty="0">
                <a:latin typeface="Calibri" panose="020F0502020204030204" pitchFamily="34" charset="0"/>
              </a:rPr>
              <a:t>:</a:t>
            </a:r>
            <a:r>
              <a:rPr lang="fr-CA" sz="1200" spc="15" dirty="0">
                <a:latin typeface="Calibri" panose="020F0502020204030204" pitchFamily="34" charset="0"/>
              </a:rPr>
              <a:t> </a:t>
            </a:r>
            <a:r>
              <a:rPr lang="fr-CA" sz="1200" spc="-10" dirty="0">
                <a:latin typeface="Calibri" panose="020F0502020204030204" pitchFamily="34" charset="0"/>
              </a:rPr>
              <a:t>V</a:t>
            </a:r>
            <a:r>
              <a:rPr lang="fr-CA" sz="1200" spc="-5" dirty="0">
                <a:latin typeface="Calibri" panose="020F0502020204030204" pitchFamily="34" charset="0"/>
              </a:rPr>
              <a:t>in&gt;15</a:t>
            </a:r>
            <a:r>
              <a:rPr lang="fr-CA" sz="1200" spc="5" dirty="0">
                <a:latin typeface="Calibri" panose="020F0502020204030204" pitchFamily="34" charset="0"/>
              </a:rPr>
              <a:t>mV)</a:t>
            </a:r>
            <a:endParaRPr lang="fr-CA" sz="1200" dirty="0"/>
          </a:p>
        </p:txBody>
      </p:sp>
      <p:sp>
        <p:nvSpPr>
          <p:cNvPr id="11" name="Rectangle 10"/>
          <p:cNvSpPr/>
          <p:nvPr>
            <p:custDataLst>
              <p:tags r:id="rId4"/>
            </p:custDataLst>
          </p:nvPr>
        </p:nvSpPr>
        <p:spPr>
          <a:xfrm>
            <a:off x="1055440" y="516029"/>
            <a:ext cx="9126595" cy="1138773"/>
          </a:xfrm>
          <a:prstGeom prst="rect">
            <a:avLst/>
          </a:prstGeom>
        </p:spPr>
        <p:txBody>
          <a:bodyPr vert="horz" wrap="square" lIns="91440" tIns="45720" rIns="91440" bIns="45720" rtlCol="0" anchor="ctr">
            <a:spAutoFit/>
          </a:bodyPr>
          <a:lstStyle/>
          <a:p>
            <a:pPr>
              <a:lnSpc>
                <a:spcPct val="90000"/>
              </a:lnSpc>
            </a:pPr>
            <a:r>
              <a:rPr lang="fr-CA" sz="4400" dirty="0">
                <a:solidFill>
                  <a:srgbClr val="0070C0"/>
                </a:solidFill>
                <a:latin typeface="+mj-lt"/>
                <a:ea typeface="+mj-ea"/>
                <a:cs typeface="+mj-cs"/>
              </a:rPr>
              <a:t>Ex. : </a:t>
            </a:r>
            <a:r>
              <a:rPr lang="fr-CA" sz="4400" dirty="0" err="1">
                <a:solidFill>
                  <a:srgbClr val="0070C0"/>
                </a:solidFill>
                <a:latin typeface="+mj-lt"/>
                <a:ea typeface="+mj-ea"/>
                <a:cs typeface="+mj-cs"/>
              </a:rPr>
              <a:t>Linear</a:t>
            </a:r>
            <a:r>
              <a:rPr lang="fr-CA" sz="4400" dirty="0">
                <a:solidFill>
                  <a:srgbClr val="0070C0"/>
                </a:solidFill>
                <a:latin typeface="+mj-lt"/>
                <a:ea typeface="+mj-ea"/>
                <a:cs typeface="+mj-cs"/>
              </a:rPr>
              <a:t> LTC3109</a:t>
            </a:r>
          </a:p>
          <a:p>
            <a:pPr>
              <a:lnSpc>
                <a:spcPct val="90000"/>
              </a:lnSpc>
            </a:pPr>
            <a:endParaRPr lang="fr-CA" sz="4400" dirty="0">
              <a:solidFill>
                <a:srgbClr val="0070C0"/>
              </a:solidFill>
              <a:latin typeface="+mj-lt"/>
              <a:ea typeface="+mj-ea"/>
              <a:cs typeface="+mj-cs"/>
            </a:endParaRP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Shape 213"/>
          <p:cNvSpPr txBox="1">
            <a:spLocks noGrp="1"/>
          </p:cNvSpPr>
          <p:nvPr>
            <p:ph type="title"/>
            <p:custDataLst>
              <p:tags r:id="rId1"/>
            </p:custDataLst>
          </p:nvPr>
        </p:nvSpPr>
        <p:spPr>
          <a:xfrm>
            <a:off x="1055440" y="538362"/>
            <a:ext cx="9235055" cy="701690"/>
          </a:xfrm>
          <a:prstGeom prst="rect">
            <a:avLst/>
          </a:prstGeom>
        </p:spPr>
        <p:txBody>
          <a:bodyPr vert="horz" wrap="square" lIns="91440" tIns="45720" rIns="91440" bIns="45720" rtlCol="0" anchor="ctr">
            <a:spAutoFit/>
          </a:bodyPr>
          <a:lstStyle/>
          <a:p>
            <a:pPr eaLnBrk="0" fontAlgn="base" hangingPunct="0">
              <a:spcAft>
                <a:spcPct val="0"/>
              </a:spcAft>
            </a:pPr>
            <a:r>
              <a:rPr lang="en-US" dirty="0">
                <a:solidFill>
                  <a:srgbClr val="0070C0"/>
                </a:solidFill>
              </a:rPr>
              <a:t>MAX17710</a:t>
            </a:r>
          </a:p>
        </p:txBody>
      </p:sp>
      <p:sp>
        <p:nvSpPr>
          <p:cNvPr id="215" name="Shape 215"/>
          <p:cNvSpPr/>
          <p:nvPr>
            <p:custDataLst>
              <p:tags r:id="rId2"/>
            </p:custDataLst>
          </p:nvPr>
        </p:nvSpPr>
        <p:spPr>
          <a:xfrm>
            <a:off x="7683017" y="708136"/>
            <a:ext cx="2286000" cy="1000125"/>
          </a:xfrm>
          <a:prstGeom prst="rect">
            <a:avLst/>
          </a:prstGeom>
          <a:blipFill>
            <a:blip r:embed="rId6"/>
            <a:stretch>
              <a:fillRect/>
            </a:stretch>
          </a:blipFill>
          <a:ln>
            <a:noFill/>
          </a:ln>
        </p:spPr>
        <p:txBody>
          <a:bodyPr/>
          <a:lstStyle/>
          <a:p>
            <a:endParaRPr lang="fr-CA"/>
          </a:p>
        </p:txBody>
      </p:sp>
      <p:sp>
        <p:nvSpPr>
          <p:cNvPr id="6" name="Shape 181"/>
          <p:cNvSpPr txBox="1">
            <a:spLocks/>
          </p:cNvSpPr>
          <p:nvPr>
            <p:custDataLst>
              <p:tags r:id="rId3"/>
            </p:custDataLst>
          </p:nvPr>
        </p:nvSpPr>
        <p:spPr bwMode="auto">
          <a:xfrm>
            <a:off x="1055440" y="2160499"/>
            <a:ext cx="9288859" cy="2246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5" tIns="45700" rIns="91425" bIns="45700" numCol="1" anchor="t" anchorCtr="0" compatLnSpc="1">
            <a:prstTxWarp prst="textNoShape">
              <a:avLst/>
            </a:prstTxWarp>
            <a:spAutoFit/>
          </a:bodyPr>
          <a:lstStyle>
            <a:lvl1pPr marL="342900" indent="-342900" algn="l" rtl="0" eaLnBrk="1" fontAlgn="base" hangingPunct="1">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Clr>
                <a:schemeClr val="bg2"/>
              </a:buClr>
              <a:buFont typeface="Wingdings" panose="05000000000000000000" pitchFamily="2" charset="2"/>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17500">
              <a:buClr>
                <a:schemeClr val="dk1"/>
              </a:buClr>
              <a:buSzPct val="97222"/>
              <a:buFont typeface="Arial"/>
              <a:buChar char="•"/>
            </a:pPr>
            <a:r>
              <a:rPr lang="fr-CA" sz="2000" dirty="0">
                <a:solidFill>
                  <a:srgbClr val="000000"/>
                </a:solidFill>
              </a:rPr>
              <a:t>Tension de démarrage : </a:t>
            </a:r>
            <a:r>
              <a:rPr lang="en-US" sz="2000" dirty="0">
                <a:solidFill>
                  <a:srgbClr val="000000"/>
                </a:solidFill>
              </a:rPr>
              <a:t>0.75 V</a:t>
            </a:r>
            <a:endParaRPr lang="fr-CA" sz="2000" dirty="0">
              <a:solidFill>
                <a:srgbClr val="000000"/>
              </a:solidFill>
            </a:endParaRPr>
          </a:p>
          <a:p>
            <a:pPr marL="457200" indent="-317500">
              <a:buClr>
                <a:schemeClr val="dk1"/>
              </a:buClr>
              <a:buSzPct val="97222"/>
              <a:buFont typeface="Arial"/>
              <a:buChar char="•"/>
            </a:pPr>
            <a:r>
              <a:rPr lang="fr-CA" sz="2000" dirty="0">
                <a:solidFill>
                  <a:srgbClr val="000000"/>
                </a:solidFill>
              </a:rPr>
              <a:t>Tension de charge : </a:t>
            </a:r>
            <a:r>
              <a:rPr lang="en-US" sz="2000" dirty="0">
                <a:solidFill>
                  <a:srgbClr val="000000"/>
                </a:solidFill>
              </a:rPr>
              <a:t>0.75 - 5.3 V</a:t>
            </a:r>
            <a:endParaRPr lang="fr-CA" sz="2000" dirty="0">
              <a:solidFill>
                <a:srgbClr val="000000"/>
              </a:solidFill>
            </a:endParaRPr>
          </a:p>
          <a:p>
            <a:pPr marL="457200" indent="-317500">
              <a:buClr>
                <a:schemeClr val="dk1"/>
              </a:buClr>
              <a:buSzPct val="97222"/>
              <a:buFont typeface="Arial"/>
              <a:buChar char="•"/>
            </a:pPr>
            <a:r>
              <a:rPr lang="fr-CA" sz="2000" dirty="0">
                <a:solidFill>
                  <a:srgbClr val="000000"/>
                </a:solidFill>
              </a:rPr>
              <a:t>Courant de repos : </a:t>
            </a:r>
            <a:r>
              <a:rPr lang="en-US" sz="2000" dirty="0">
                <a:solidFill>
                  <a:srgbClr val="000000"/>
                </a:solidFill>
              </a:rPr>
              <a:t>625nA</a:t>
            </a:r>
            <a:endParaRPr lang="fr-CA" sz="2000" dirty="0">
              <a:solidFill>
                <a:srgbClr val="000000"/>
              </a:solidFill>
            </a:endParaRPr>
          </a:p>
          <a:p>
            <a:pPr marL="457200" indent="-317500">
              <a:buClr>
                <a:schemeClr val="dk1"/>
              </a:buClr>
              <a:buSzPct val="97222"/>
              <a:buFont typeface="Arial"/>
              <a:buChar char="•"/>
            </a:pPr>
            <a:r>
              <a:rPr lang="fr-CA" sz="2000" dirty="0"/>
              <a:t>Emmagasinage: piles</a:t>
            </a:r>
          </a:p>
          <a:p>
            <a:pPr marL="457200" indent="-317500">
              <a:buClr>
                <a:schemeClr val="dk1"/>
              </a:buClr>
              <a:buSzPct val="97222"/>
              <a:buFont typeface="Arial"/>
              <a:buChar char="•"/>
            </a:pPr>
            <a:r>
              <a:rPr lang="fr-CA" sz="2000" dirty="0"/>
              <a:t>Tension de sortie : </a:t>
            </a:r>
            <a:r>
              <a:rPr lang="en-US" sz="2000" dirty="0">
                <a:solidFill>
                  <a:srgbClr val="000000"/>
                </a:solidFill>
              </a:rPr>
              <a:t>1.8V, 2.3V, 3.3V</a:t>
            </a:r>
            <a:endParaRPr lang="fr-CA" sz="2000" dirty="0"/>
          </a:p>
          <a:p>
            <a:pPr marL="457200" indent="-317500">
              <a:buClr>
                <a:schemeClr val="dk1"/>
              </a:buClr>
              <a:buSzPct val="97222"/>
              <a:buFont typeface="Arial"/>
              <a:buChar char="•"/>
            </a:pPr>
            <a:r>
              <a:rPr lang="fr-CA" sz="2000" dirty="0"/>
              <a:t>Source d’énergie: toutes</a:t>
            </a:r>
          </a:p>
        </p:txBody>
      </p:sp>
      <p:pic>
        <p:nvPicPr>
          <p:cNvPr id="2" name="Image 1"/>
          <p:cNvPicPr>
            <a:picLocks noChangeAspect="1"/>
          </p:cNvPicPr>
          <p:nvPr/>
        </p:nvPicPr>
        <p:blipFill>
          <a:blip r:embed="rId7"/>
          <a:stretch>
            <a:fillRect/>
          </a:stretch>
        </p:blipFill>
        <p:spPr>
          <a:xfrm>
            <a:off x="6549026" y="2160498"/>
            <a:ext cx="3847424" cy="2780670"/>
          </a:xfrm>
          <a:prstGeom prst="rect">
            <a:avLst/>
          </a:prstGeom>
        </p:spPr>
      </p:pic>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p:nvPr>
            <p:custDataLst>
              <p:tags r:id="rId1"/>
            </p:custDataLst>
          </p:nvPr>
        </p:nvSpPr>
        <p:spPr>
          <a:xfrm>
            <a:off x="1919536" y="1556792"/>
            <a:ext cx="6588428" cy="4668807"/>
          </a:xfrm>
          <a:prstGeom prst="rect">
            <a:avLst/>
          </a:prstGeom>
          <a:blipFill>
            <a:blip r:embed="rId5"/>
            <a:stretch>
              <a:fillRect/>
            </a:stretch>
          </a:blipFill>
        </p:spPr>
        <p:txBody>
          <a:bodyPr/>
          <a:lstStyle/>
          <a:p>
            <a:endParaRPr lang="fr-CA"/>
          </a:p>
        </p:txBody>
      </p:sp>
      <p:sp>
        <p:nvSpPr>
          <p:cNvPr id="3" name="Shape 213"/>
          <p:cNvSpPr txBox="1">
            <a:spLocks noGrp="1"/>
          </p:cNvSpPr>
          <p:nvPr>
            <p:ph type="title"/>
            <p:custDataLst>
              <p:tags r:id="rId2"/>
            </p:custDataLst>
          </p:nvPr>
        </p:nvSpPr>
        <p:spPr>
          <a:xfrm>
            <a:off x="1055440" y="538362"/>
            <a:ext cx="9235055" cy="701690"/>
          </a:xfrm>
          <a:prstGeom prst="rect">
            <a:avLst/>
          </a:prstGeom>
        </p:spPr>
        <p:txBody>
          <a:bodyPr vert="horz" wrap="square" lIns="91440" tIns="45720" rIns="91440" bIns="45720" rtlCol="0" anchor="ctr">
            <a:spAutoFit/>
          </a:bodyPr>
          <a:lstStyle/>
          <a:p>
            <a:pPr eaLnBrk="0" fontAlgn="base" hangingPunct="0">
              <a:spcAft>
                <a:spcPct val="0"/>
              </a:spcAft>
            </a:pPr>
            <a:r>
              <a:rPr lang="en-US" dirty="0" err="1">
                <a:solidFill>
                  <a:srgbClr val="0070C0"/>
                </a:solidFill>
              </a:rPr>
              <a:t>Comparaison</a:t>
            </a:r>
            <a:endParaRPr lang="en-US" dirty="0">
              <a:solidFill>
                <a:srgbClr val="0070C0"/>
              </a:solidFill>
            </a:endParaRP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p:nvPr>
            <p:custDataLst>
              <p:tags r:id="rId1"/>
            </p:custDataLst>
          </p:nvPr>
        </p:nvSpPr>
        <p:spPr>
          <a:xfrm>
            <a:off x="2311778" y="1623270"/>
            <a:ext cx="5860497" cy="5137208"/>
          </a:xfrm>
          <a:prstGeom prst="rect">
            <a:avLst/>
          </a:prstGeom>
          <a:blipFill>
            <a:blip r:embed="rId5"/>
            <a:stretch>
              <a:fillRect/>
            </a:stretch>
          </a:blipFill>
        </p:spPr>
        <p:txBody>
          <a:bodyPr/>
          <a:lstStyle/>
          <a:p>
            <a:endParaRPr lang="fr-CA"/>
          </a:p>
        </p:txBody>
      </p:sp>
      <p:sp>
        <p:nvSpPr>
          <p:cNvPr id="3" name="Shape 213"/>
          <p:cNvSpPr txBox="1">
            <a:spLocks noGrp="1"/>
          </p:cNvSpPr>
          <p:nvPr>
            <p:ph type="title"/>
            <p:custDataLst>
              <p:tags r:id="rId2"/>
            </p:custDataLst>
          </p:nvPr>
        </p:nvSpPr>
        <p:spPr>
          <a:xfrm>
            <a:off x="1055440" y="538362"/>
            <a:ext cx="9235055" cy="701690"/>
          </a:xfrm>
          <a:prstGeom prst="rect">
            <a:avLst/>
          </a:prstGeom>
        </p:spPr>
        <p:txBody>
          <a:bodyPr vert="horz" wrap="square" lIns="91440" tIns="45720" rIns="91440" bIns="45720" rtlCol="0" anchor="ctr">
            <a:spAutoFit/>
          </a:bodyPr>
          <a:lstStyle/>
          <a:p>
            <a:pPr eaLnBrk="0" fontAlgn="base" hangingPunct="0">
              <a:spcAft>
                <a:spcPct val="0"/>
              </a:spcAft>
            </a:pPr>
            <a:r>
              <a:rPr lang="en-US" dirty="0" err="1">
                <a:solidFill>
                  <a:srgbClr val="0070C0"/>
                </a:solidFill>
              </a:rPr>
              <a:t>Comparaison</a:t>
            </a:r>
            <a:endParaRPr lang="en-US" dirty="0">
              <a:solidFill>
                <a:srgbClr val="0070C0"/>
              </a:solidFil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370AFA4E-5879-B544-6A43-949DC2D01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566" b="19035"/>
          <a:stretch>
            <a:fillRect/>
          </a:stretch>
        </p:blipFill>
        <p:spPr bwMode="auto">
          <a:xfrm>
            <a:off x="2913064" y="2060848"/>
            <a:ext cx="7764058" cy="302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8" name="Rectangle 4">
            <a:extLst>
              <a:ext uri="{FF2B5EF4-FFF2-40B4-BE49-F238E27FC236}">
                <a16:creationId xmlns:a16="http://schemas.microsoft.com/office/drawing/2014/main" id="{C8AADBD5-D365-B707-8F85-0D19D5ADD83B}"/>
              </a:ext>
            </a:extLst>
          </p:cNvPr>
          <p:cNvSpPr>
            <a:spLocks noChangeArrowheads="1"/>
          </p:cNvSpPr>
          <p:nvPr/>
        </p:nvSpPr>
        <p:spPr bwMode="auto">
          <a:xfrm>
            <a:off x="1054087" y="836712"/>
            <a:ext cx="907281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fr-CA" altLang="fr-FR" sz="4000" dirty="0">
                <a:solidFill>
                  <a:srgbClr val="0070C0"/>
                </a:solidFill>
                <a:latin typeface="+mj-lt"/>
                <a:ea typeface="+mj-ea"/>
                <a:cs typeface="+mj-cs"/>
              </a:rPr>
              <a:t>L’efficacité énergétique est essentielle</a:t>
            </a:r>
          </a:p>
        </p:txBody>
      </p:sp>
      <p:sp>
        <p:nvSpPr>
          <p:cNvPr id="10245" name="Text Box 5">
            <a:extLst>
              <a:ext uri="{FF2B5EF4-FFF2-40B4-BE49-F238E27FC236}">
                <a16:creationId xmlns:a16="http://schemas.microsoft.com/office/drawing/2014/main" id="{56994108-734B-EEC6-D4F7-3073E011134B}"/>
              </a:ext>
            </a:extLst>
          </p:cNvPr>
          <p:cNvSpPr txBox="1">
            <a:spLocks noChangeArrowheads="1"/>
          </p:cNvSpPr>
          <p:nvPr/>
        </p:nvSpPr>
        <p:spPr bwMode="auto">
          <a:xfrm>
            <a:off x="1055440" y="3429000"/>
            <a:ext cx="5400600" cy="238834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6700" indent="-2667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Char char="•"/>
              <a:defRPr/>
            </a:pPr>
            <a:r>
              <a:rPr lang="fr-CA" altLang="fr-FR" sz="2400" dirty="0">
                <a:latin typeface="+mn-lt"/>
              </a:rPr>
              <a:t>Le taux de rendement mesure la performance du convertisseur</a:t>
            </a:r>
          </a:p>
          <a:p>
            <a:pPr eaLnBrk="1" hangingPunct="1">
              <a:spcBef>
                <a:spcPct val="20000"/>
              </a:spcBef>
              <a:buFontTx/>
              <a:buChar char="•"/>
              <a:defRPr/>
            </a:pPr>
            <a:r>
              <a:rPr lang="fr-CA" altLang="fr-FR" sz="2400" dirty="0">
                <a:latin typeface="+mn-lt"/>
              </a:rPr>
              <a:t>Une  valeur proche de 1 signifie un convertisseur avec peu de pertes</a:t>
            </a:r>
          </a:p>
          <a:p>
            <a:pPr marL="625475" lvl="1" indent="-266700" eaLnBrk="1" hangingPunct="1">
              <a:spcBef>
                <a:spcPct val="20000"/>
              </a:spcBef>
              <a:buFont typeface="Arial" panose="020B0604020202020204" pitchFamily="34" charset="0"/>
              <a:buChar char="•"/>
              <a:defRPr/>
            </a:pPr>
            <a:r>
              <a:rPr lang="fr-CA" altLang="fr-FR" sz="2200" dirty="0">
                <a:latin typeface="+mn-lt"/>
              </a:rPr>
              <a:t>Peu de pertes =&gt; faible dissipation de chaleur =&gt; faibles dimensions physiques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custDataLst>
              <p:tags r:id="rId1"/>
            </p:custDataLst>
          </p:nvPr>
        </p:nvSpPr>
        <p:spPr>
          <a:xfrm>
            <a:off x="1055440" y="457201"/>
            <a:ext cx="9155360" cy="794033"/>
          </a:xfrm>
          <a:prstGeom prst="rect">
            <a:avLst/>
          </a:prstGeom>
        </p:spPr>
        <p:txBody>
          <a:bodyPr vert="horz" wrap="square" lIns="91440" tIns="45720" rIns="91440" bIns="45720" rtlCol="0" anchor="ctr">
            <a:spAutoFit/>
          </a:bodyPr>
          <a:lstStyle/>
          <a:p>
            <a:pPr eaLnBrk="0" fontAlgn="base" hangingPunct="0">
              <a:spcAft>
                <a:spcPct val="0"/>
              </a:spcAft>
            </a:pPr>
            <a:r>
              <a:rPr lang="fr-CA" dirty="0">
                <a:solidFill>
                  <a:srgbClr val="0070C0"/>
                </a:solidFill>
              </a:rPr>
              <a:t>Emmagasinage de l’énergie glanée</a:t>
            </a:r>
          </a:p>
        </p:txBody>
      </p:sp>
      <p:sp>
        <p:nvSpPr>
          <p:cNvPr id="238" name="Shape 238"/>
          <p:cNvSpPr/>
          <p:nvPr>
            <p:custDataLst>
              <p:tags r:id="rId2"/>
            </p:custDataLst>
          </p:nvPr>
        </p:nvSpPr>
        <p:spPr>
          <a:xfrm>
            <a:off x="2131686" y="1795001"/>
            <a:ext cx="7928629" cy="4161149"/>
          </a:xfrm>
          <a:prstGeom prst="rect">
            <a:avLst/>
          </a:prstGeom>
          <a:blipFill>
            <a:blip r:embed="rId7"/>
            <a:stretch>
              <a:fillRect/>
            </a:stretch>
          </a:blipFill>
          <a:ln>
            <a:noFill/>
          </a:ln>
        </p:spPr>
        <p:txBody>
          <a:bodyPr/>
          <a:lstStyle/>
          <a:p>
            <a:endParaRPr lang="fr-CA"/>
          </a:p>
        </p:txBody>
      </p:sp>
      <p:sp>
        <p:nvSpPr>
          <p:cNvPr id="239" name="Shape 239"/>
          <p:cNvSpPr/>
          <p:nvPr>
            <p:custDataLst>
              <p:tags r:id="rId3"/>
            </p:custDataLst>
          </p:nvPr>
        </p:nvSpPr>
        <p:spPr>
          <a:xfrm>
            <a:off x="4064251" y="2900033"/>
            <a:ext cx="1955699" cy="1110842"/>
          </a:xfrm>
          <a:prstGeom prst="roundRect">
            <a:avLst>
              <a:gd name="adj" fmla="val 16667"/>
            </a:avLst>
          </a:prstGeom>
          <a:solidFill>
            <a:srgbClr val="00B0F0">
              <a:alpha val="10000"/>
            </a:srgbClr>
          </a:solidFill>
          <a:ln w="28575" cap="flat">
            <a:solidFill>
              <a:srgbClr val="C00000"/>
            </a:solidFill>
            <a:prstDash val="solid"/>
            <a:round/>
            <a:headEnd type="none" w="med" len="med"/>
            <a:tailEnd type="none" w="med" len="med"/>
          </a:ln>
        </p:spPr>
        <p:txBody>
          <a:bodyPr lIns="91425" tIns="360000" rIns="91425" bIns="360000" anchor="ctr" anchorCtr="0">
            <a:spAutoFit/>
          </a:bodyPr>
          <a:lstStyle/>
          <a:p>
            <a:endParaRPr lang="fr-CA" dirty="0">
              <a:latin typeface="Calibri" panose="020F0502020204030204" pitchFamily="34" charset="0"/>
            </a:endParaRPr>
          </a:p>
        </p:txBody>
      </p:sp>
      <p:sp>
        <p:nvSpPr>
          <p:cNvPr id="5" name="Shape 245"/>
          <p:cNvSpPr txBox="1">
            <a:spLocks noGrp="1"/>
          </p:cNvSpPr>
          <p:nvPr>
            <p:ph idx="1"/>
            <p:custDataLst>
              <p:tags r:id="rId4"/>
            </p:custDataLst>
          </p:nvPr>
        </p:nvSpPr>
        <p:spPr>
          <a:xfrm>
            <a:off x="1905149" y="5340626"/>
            <a:ext cx="8229600" cy="572434"/>
          </a:xfrm>
          <a:prstGeom prst="rect">
            <a:avLst/>
          </a:prstGeom>
        </p:spPr>
        <p:txBody>
          <a:bodyPr vert="horz" lIns="91425" tIns="91425" rIns="91425" bIns="91425" rtlCol="0" anchor="t" anchorCtr="0">
            <a:spAutoFit/>
          </a:bodyPr>
          <a:lstStyle/>
          <a:p>
            <a:pPr marL="457200" indent="-317500">
              <a:buClr>
                <a:schemeClr val="dk1"/>
              </a:buClr>
              <a:buSzPct val="97222"/>
              <a:buFont typeface="Arial"/>
              <a:buChar char="•"/>
            </a:pPr>
            <a:r>
              <a:rPr lang="fr-CA" dirty="0"/>
              <a:t>Utilise des accumulateurs rechargeables</a:t>
            </a:r>
            <a:endParaRPr lang="fr-CA" sz="2400" dirty="0"/>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custDataLst>
              <p:tags r:id="rId1"/>
            </p:custDataLst>
          </p:nvPr>
        </p:nvSpPr>
        <p:spPr>
          <a:xfrm>
            <a:off x="1055440" y="562062"/>
            <a:ext cx="9155360" cy="794033"/>
          </a:xfrm>
          <a:prstGeom prst="rect">
            <a:avLst/>
          </a:prstGeom>
        </p:spPr>
        <p:txBody>
          <a:bodyPr vert="horz" wrap="square" lIns="91440" tIns="45720" rIns="91440" bIns="45720" rtlCol="0" anchor="ctr">
            <a:spAutoFit/>
          </a:bodyPr>
          <a:lstStyle/>
          <a:p>
            <a:pPr eaLnBrk="0" fontAlgn="base" hangingPunct="0">
              <a:spcAft>
                <a:spcPct val="0"/>
              </a:spcAft>
            </a:pPr>
            <a:r>
              <a:rPr lang="fr-CA" dirty="0">
                <a:solidFill>
                  <a:srgbClr val="0070C0"/>
                </a:solidFill>
              </a:rPr>
              <a:t>Nécessité</a:t>
            </a:r>
          </a:p>
        </p:txBody>
      </p:sp>
      <p:sp>
        <p:nvSpPr>
          <p:cNvPr id="245" name="Shape 245"/>
          <p:cNvSpPr txBox="1">
            <a:spLocks noGrp="1"/>
          </p:cNvSpPr>
          <p:nvPr>
            <p:ph idx="1"/>
            <p:custDataLst>
              <p:tags r:id="rId2"/>
            </p:custDataLst>
          </p:nvPr>
        </p:nvSpPr>
        <p:spPr>
          <a:xfrm>
            <a:off x="1055440" y="1700170"/>
            <a:ext cx="9793088" cy="4243183"/>
          </a:xfrm>
          <a:prstGeom prst="rect">
            <a:avLst/>
          </a:prstGeom>
        </p:spPr>
        <p:txBody>
          <a:bodyPr vert="horz" wrap="square" lIns="91425" tIns="91425" rIns="91425" bIns="91425" rtlCol="0" anchor="t" anchorCtr="0">
            <a:spAutoFit/>
          </a:bodyPr>
          <a:lstStyle/>
          <a:p>
            <a:pPr marL="457200" indent="-317500">
              <a:buClr>
                <a:schemeClr val="dk1"/>
              </a:buClr>
              <a:buSzPct val="97222"/>
              <a:buFont typeface="Arial"/>
              <a:buChar char="•"/>
            </a:pPr>
            <a:r>
              <a:rPr lang="fr-CA" dirty="0"/>
              <a:t>Les sources d’énergie renouvelable ne sont pas toujours disponibles</a:t>
            </a:r>
            <a:endParaRPr lang="fr-CA" sz="2400" dirty="0"/>
          </a:p>
          <a:p>
            <a:pPr marL="857250" lvl="1" indent="-317500">
              <a:buClr>
                <a:schemeClr val="dk1"/>
              </a:buClr>
              <a:buSzPct val="97222"/>
              <a:buFont typeface="Arial"/>
              <a:buChar char="•"/>
            </a:pPr>
            <a:r>
              <a:rPr lang="fr-CA" dirty="0"/>
              <a:t>Solaire la nuit ou les temps très nuageux</a:t>
            </a:r>
          </a:p>
          <a:p>
            <a:pPr marL="857250" lvl="1" indent="-317500">
              <a:buClr>
                <a:schemeClr val="dk1"/>
              </a:buClr>
              <a:buSzPct val="97222"/>
              <a:buFont typeface="Arial"/>
              <a:buChar char="•"/>
            </a:pPr>
            <a:r>
              <a:rPr lang="fr-CA" dirty="0"/>
              <a:t>Piézoélectrique: période d’immobilité</a:t>
            </a:r>
          </a:p>
          <a:p>
            <a:pPr marL="857250" lvl="1" indent="-317500">
              <a:buClr>
                <a:schemeClr val="dk1"/>
              </a:buClr>
              <a:buSzPct val="97222"/>
              <a:buFont typeface="Arial"/>
              <a:buChar char="•"/>
            </a:pPr>
            <a:r>
              <a:rPr lang="fr-CA" dirty="0"/>
              <a:t>Thermoélectrique : températures stables</a:t>
            </a:r>
          </a:p>
          <a:p>
            <a:pPr marL="857250" lvl="1" indent="-317500">
              <a:buClr>
                <a:schemeClr val="dk1"/>
              </a:buClr>
              <a:buSzPct val="97222"/>
              <a:buFont typeface="Arial"/>
              <a:buChar char="•"/>
            </a:pPr>
            <a:r>
              <a:rPr lang="fr-CA" dirty="0"/>
              <a:t>Etc.</a:t>
            </a:r>
          </a:p>
          <a:p>
            <a:pPr marL="457200" indent="-317500">
              <a:buClr>
                <a:schemeClr val="dk1"/>
              </a:buClr>
              <a:buSzPct val="97222"/>
              <a:buFont typeface="Arial"/>
              <a:buChar char="•"/>
            </a:pPr>
            <a:r>
              <a:rPr lang="fr-CA" dirty="0"/>
              <a:t>Les dispositifs d’emmagasinage peuvent avoir des résistances de sources très faibles </a:t>
            </a:r>
          </a:p>
          <a:p>
            <a:pPr marL="857250" lvl="1" indent="-317500">
              <a:buClr>
                <a:schemeClr val="dk1"/>
              </a:buClr>
              <a:buSzPct val="97222"/>
              <a:buFont typeface="Arial"/>
              <a:buChar char="•"/>
            </a:pPr>
            <a:r>
              <a:rPr lang="fr-CA" dirty="0"/>
              <a:t>Réponse aux demandes transitoires des charges</a:t>
            </a:r>
          </a:p>
          <a:p>
            <a:pPr marL="857250" lvl="1" indent="-317500">
              <a:buClr>
                <a:schemeClr val="dk1"/>
              </a:buClr>
              <a:buSzPct val="97222"/>
              <a:buFont typeface="Arial"/>
              <a:buChar char="•"/>
            </a:pPr>
            <a:endParaRPr lang="fr-CA" dirty="0"/>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4"/>
          <a:srcRect t="10027"/>
          <a:stretch>
            <a:fillRect/>
          </a:stretch>
        </p:blipFill>
        <p:spPr>
          <a:xfrm>
            <a:off x="1708446" y="1988840"/>
            <a:ext cx="8509085" cy="4568240"/>
          </a:xfrm>
          <a:prstGeom prst="rect">
            <a:avLst/>
          </a:prstGeom>
        </p:spPr>
      </p:pic>
      <p:sp>
        <p:nvSpPr>
          <p:cNvPr id="3" name="Shape 244"/>
          <p:cNvSpPr txBox="1">
            <a:spLocks/>
          </p:cNvSpPr>
          <p:nvPr>
            <p:custDataLst>
              <p:tags r:id="rId2"/>
            </p:custDataLst>
          </p:nvPr>
        </p:nvSpPr>
        <p:spPr>
          <a:xfrm>
            <a:off x="1055440" y="478214"/>
            <a:ext cx="10657184" cy="861744"/>
          </a:xfrm>
          <a:prstGeom prst="rect">
            <a:avLst/>
          </a:prstGeom>
        </p:spPr>
        <p:txBody>
          <a:bodyPr vert="horz" wrap="square" lIns="91440" tIns="45720" rIns="91440" bIns="45720" rtlCol="0" anchor="ctr">
            <a:spAutoFit/>
          </a:bodyPr>
          <a:lstStyle>
            <a:lvl1pPr defTabSz="914400" latinLnBrk="0">
              <a:lnSpc>
                <a:spcPct val="90000"/>
              </a:lnSpc>
              <a:buNone/>
              <a:defRPr sz="4400">
                <a:solidFill>
                  <a:srgbClr val="0070C0"/>
                </a:solidFill>
                <a:latin typeface="+mj-lt"/>
                <a:ea typeface="+mj-ea"/>
                <a:cs typeface="+mj-cs"/>
              </a:defRPr>
            </a:lvl1pPr>
            <a:lvl2pPr algn="l" rtl="0" eaLnBrk="1" fontAlgn="base" hangingPunct="1">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4400">
                <a:solidFill>
                  <a:schemeClr val="tx1"/>
                </a:solidFill>
                <a:latin typeface="Arial" panose="020B0604020202020204" pitchFamily="34" charset="0"/>
                <a:cs typeface="Arial" panose="020B0604020202020204" pitchFamily="34" charset="0"/>
              </a:defRPr>
            </a:lvl9pPr>
          </a:lstStyle>
          <a:p>
            <a:r>
              <a:rPr lang="fr-CA" dirty="0"/>
              <a:t>Énergie spécifique</a:t>
            </a:r>
          </a:p>
        </p:txBody>
      </p:sp>
    </p:spTree>
    <p:extLst>
      <p:ext uri="{BB962C8B-B14F-4D97-AF65-F5344CB8AC3E}">
        <p14:creationId xmlns:p14="http://schemas.microsoft.com/office/powerpoint/2010/main" val="11081259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4"/>
          <a:stretch>
            <a:fillRect/>
          </a:stretch>
        </p:blipFill>
        <p:spPr>
          <a:xfrm>
            <a:off x="3003880" y="1597219"/>
            <a:ext cx="5696902" cy="4647056"/>
          </a:xfrm>
          <a:prstGeom prst="rect">
            <a:avLst/>
          </a:prstGeom>
        </p:spPr>
      </p:pic>
      <p:sp>
        <p:nvSpPr>
          <p:cNvPr id="3" name="Shape 244"/>
          <p:cNvSpPr txBox="1">
            <a:spLocks/>
          </p:cNvSpPr>
          <p:nvPr>
            <p:custDataLst>
              <p:tags r:id="rId2"/>
            </p:custDataLst>
          </p:nvPr>
        </p:nvSpPr>
        <p:spPr>
          <a:xfrm>
            <a:off x="1055440" y="478214"/>
            <a:ext cx="9130193" cy="861744"/>
          </a:xfrm>
          <a:prstGeom prst="rect">
            <a:avLst/>
          </a:prstGeom>
        </p:spPr>
        <p:txBody>
          <a:bodyPr vert="horz" wrap="square" lIns="91440" tIns="45720" rIns="91440" bIns="45720" rtlCol="0" anchor="ctr">
            <a:spAutoFit/>
          </a:bodyPr>
          <a:lstStyle>
            <a:defPPr>
              <a:defRPr lang="en-US"/>
            </a:defPPr>
            <a:lvl1pPr defTabSz="914400" latinLnBrk="0">
              <a:lnSpc>
                <a:spcPct val="90000"/>
              </a:lnSpc>
              <a:buNone/>
              <a:defRPr sz="4400">
                <a:solidFill>
                  <a:srgbClr val="0070C0"/>
                </a:solidFill>
                <a:latin typeface="+mj-lt"/>
                <a:ea typeface="+mj-ea"/>
                <a:cs typeface="+mj-cs"/>
              </a:defRPr>
            </a:lvl1pPr>
            <a:lvl2pPr eaLnBrk="1" hangingPunct="1">
              <a:defRPr sz="4400"/>
            </a:lvl2pPr>
            <a:lvl3pPr eaLnBrk="1" hangingPunct="1">
              <a:defRPr sz="4400"/>
            </a:lvl3pPr>
            <a:lvl4pPr eaLnBrk="1" hangingPunct="1">
              <a:defRPr sz="4400"/>
            </a:lvl4pPr>
            <a:lvl5pPr eaLnBrk="1" hangingPunct="1">
              <a:defRPr sz="4400"/>
            </a:lvl5pPr>
            <a:lvl6pPr marL="457200" fontAlgn="base">
              <a:spcBef>
                <a:spcPct val="0"/>
              </a:spcBef>
              <a:spcAft>
                <a:spcPct val="0"/>
              </a:spcAft>
              <a:defRPr sz="4400"/>
            </a:lvl6pPr>
            <a:lvl7pPr marL="914400" fontAlgn="base">
              <a:spcBef>
                <a:spcPct val="0"/>
              </a:spcBef>
              <a:spcAft>
                <a:spcPct val="0"/>
              </a:spcAft>
              <a:defRPr sz="4400"/>
            </a:lvl7pPr>
            <a:lvl8pPr marL="1371600" fontAlgn="base">
              <a:spcBef>
                <a:spcPct val="0"/>
              </a:spcBef>
              <a:spcAft>
                <a:spcPct val="0"/>
              </a:spcAft>
              <a:defRPr sz="4400"/>
            </a:lvl8pPr>
            <a:lvl9pPr marL="1828800" fontAlgn="base">
              <a:spcBef>
                <a:spcPct val="0"/>
              </a:spcBef>
              <a:spcAft>
                <a:spcPct val="0"/>
              </a:spcAft>
              <a:defRPr sz="4400"/>
            </a:lvl9pPr>
          </a:lstStyle>
          <a:p>
            <a:r>
              <a:rPr lang="fr-CA" dirty="0"/>
              <a:t>Énergie spécifique</a:t>
            </a:r>
          </a:p>
        </p:txBody>
      </p:sp>
    </p:spTree>
    <p:extLst>
      <p:ext uri="{BB962C8B-B14F-4D97-AF65-F5344CB8AC3E}">
        <p14:creationId xmlns:p14="http://schemas.microsoft.com/office/powerpoint/2010/main" val="1212078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2" name="Shape 252"/>
          <p:cNvSpPr/>
          <p:nvPr>
            <p:custDataLst>
              <p:tags r:id="rId1"/>
            </p:custDataLst>
          </p:nvPr>
        </p:nvSpPr>
        <p:spPr>
          <a:xfrm>
            <a:off x="8445261" y="800564"/>
            <a:ext cx="2016390" cy="1245500"/>
          </a:xfrm>
          <a:prstGeom prst="rect">
            <a:avLst/>
          </a:prstGeom>
          <a:blipFill>
            <a:blip r:embed="rId8"/>
            <a:stretch>
              <a:fillRect/>
            </a:stretch>
          </a:blipFill>
          <a:ln>
            <a:noFill/>
          </a:ln>
        </p:spPr>
        <p:txBody>
          <a:bodyPr/>
          <a:lstStyle/>
          <a:p>
            <a:endParaRPr lang="fr-CA"/>
          </a:p>
        </p:txBody>
      </p:sp>
      <p:sp>
        <p:nvSpPr>
          <p:cNvPr id="250" name="Shape 250"/>
          <p:cNvSpPr txBox="1">
            <a:spLocks noGrp="1"/>
          </p:cNvSpPr>
          <p:nvPr>
            <p:ph type="title"/>
            <p:custDataLst>
              <p:tags r:id="rId2"/>
            </p:custDataLst>
          </p:nvPr>
        </p:nvSpPr>
        <p:spPr>
          <a:xfrm>
            <a:off x="1055440" y="457200"/>
            <a:ext cx="9155360" cy="794033"/>
          </a:xfrm>
          <a:prstGeom prst="rect">
            <a:avLst/>
          </a:prstGeom>
        </p:spPr>
        <p:txBody>
          <a:bodyPr vert="horz" wrap="square" lIns="91425" tIns="91425" rIns="91425" bIns="91425" rtlCol="0" anchor="t" anchorCtr="0">
            <a:spAutoFit/>
          </a:bodyPr>
          <a:lstStyle/>
          <a:p>
            <a:pPr>
              <a:buNone/>
            </a:pPr>
            <a:r>
              <a:rPr lang="fr-CA" dirty="0">
                <a:solidFill>
                  <a:srgbClr val="0070C0"/>
                </a:solidFill>
                <a:ea typeface="Arial Unicode MS" panose="020B0604020202020204" pitchFamily="34" charset="-128"/>
                <a:cs typeface="Arial Unicode MS" panose="020B0604020202020204" pitchFamily="34" charset="-128"/>
              </a:rPr>
              <a:t>Piles Li-Ion/Li-polymère</a:t>
            </a:r>
          </a:p>
        </p:txBody>
      </p:sp>
      <p:sp>
        <p:nvSpPr>
          <p:cNvPr id="251" name="Shape 251"/>
          <p:cNvSpPr txBox="1">
            <a:spLocks noGrp="1"/>
          </p:cNvSpPr>
          <p:nvPr>
            <p:ph idx="1"/>
            <p:custDataLst>
              <p:tags r:id="rId3"/>
            </p:custDataLst>
          </p:nvPr>
        </p:nvSpPr>
        <p:spPr>
          <a:xfrm>
            <a:off x="1055440" y="1772816"/>
            <a:ext cx="10081120" cy="2904867"/>
          </a:xfrm>
          <a:prstGeom prst="rect">
            <a:avLst/>
          </a:prstGeom>
        </p:spPr>
        <p:txBody>
          <a:bodyPr vert="horz" wrap="square" lIns="91425" tIns="91425" rIns="91425" bIns="91425" rtlCol="0" anchor="t" anchorCtr="0">
            <a:spAutoFit/>
          </a:bodyPr>
          <a:lstStyle/>
          <a:p>
            <a:pPr marL="457200" indent="-317500">
              <a:buClr>
                <a:schemeClr val="dk1"/>
              </a:buClr>
              <a:buSzPct val="97222"/>
              <a:buFont typeface="Arial"/>
              <a:buChar char="•"/>
            </a:pPr>
            <a:r>
              <a:rPr lang="fr-CA" dirty="0"/>
              <a:t>Fournissent 3v-4v en général</a:t>
            </a:r>
          </a:p>
          <a:p>
            <a:pPr marL="457200" indent="-317500">
              <a:buClr>
                <a:schemeClr val="dk1"/>
              </a:buClr>
              <a:buSzPct val="97222"/>
              <a:buFont typeface="Arial"/>
              <a:buChar char="•"/>
            </a:pPr>
            <a:r>
              <a:rPr lang="fr-CA" dirty="0"/>
              <a:t>Peuvent être de dimensions physiques très petites</a:t>
            </a:r>
          </a:p>
          <a:p>
            <a:pPr marL="457200" indent="-317500">
              <a:buClr>
                <a:schemeClr val="dk1"/>
              </a:buClr>
              <a:buSzPct val="97222"/>
              <a:buFont typeface="Arial"/>
              <a:buChar char="•"/>
            </a:pPr>
            <a:r>
              <a:rPr lang="fr-CA" dirty="0"/>
              <a:t>Li-Po fréquemment utilisées pour leur ratio décharge/charge élevé (&gt; 99 % en comparaison à &lt; 90 % pour Li-ion)</a:t>
            </a:r>
          </a:p>
          <a:p>
            <a:pPr marL="457200" indent="-317500">
              <a:buClr>
                <a:schemeClr val="dk1"/>
              </a:buClr>
              <a:buSzPct val="97222"/>
              <a:buFont typeface="Arial"/>
              <a:buChar char="•"/>
            </a:pPr>
            <a:r>
              <a:rPr lang="fr-CA" dirty="0"/>
              <a:t>Limitation : doivent être chargées avec précaution</a:t>
            </a:r>
          </a:p>
          <a:p>
            <a:pPr marL="857250" lvl="1" indent="-317500">
              <a:buClr>
                <a:schemeClr val="dk1"/>
              </a:buClr>
              <a:buSzPct val="97222"/>
              <a:buFont typeface="Arial"/>
              <a:buChar char="•"/>
            </a:pPr>
            <a:r>
              <a:rPr lang="fr-CA" dirty="0"/>
              <a:t>Peuvent exploser! </a:t>
            </a:r>
          </a:p>
        </p:txBody>
      </p:sp>
      <p:pic>
        <p:nvPicPr>
          <p:cNvPr id="7170" name="Picture 2" descr="http://greenmaxbatteryindia.weebly.com/uploads/9/7/7/4/9774396/3405518_orig.jpg"/>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2133752" y="4988235"/>
            <a:ext cx="3361775" cy="151530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ecx.images-amazon.com/images/I/41u7Hh78sLL._SY300_.jpg"/>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6168008" y="4847704"/>
            <a:ext cx="1617740" cy="161774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3.7V 300mAh 602030 Lithium Polymer Battery Lipo Rechargeable Replacement Battery Pack for Earphone,RC Toys,Digital Scale,Beauty Instrument Battery Accessory">
            <a:extLst>
              <a:ext uri="{FF2B5EF4-FFF2-40B4-BE49-F238E27FC236}">
                <a16:creationId xmlns:a16="http://schemas.microsoft.com/office/drawing/2014/main" id="{30E22BEC-BD09-606E-77C8-363EB9F59C6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44272" y="4932370"/>
            <a:ext cx="1362961" cy="13380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custDataLst>
              <p:tags r:id="rId1"/>
            </p:custDataLst>
          </p:nvPr>
        </p:nvSpPr>
        <p:spPr>
          <a:xfrm>
            <a:off x="1055440" y="457200"/>
            <a:ext cx="9155360" cy="794033"/>
          </a:xfrm>
          <a:prstGeom prst="rect">
            <a:avLst/>
          </a:prstGeom>
        </p:spPr>
        <p:txBody>
          <a:bodyPr vert="horz" wrap="square" lIns="91425" tIns="91425" rIns="91425" bIns="91425" rtlCol="0" anchor="t" anchorCtr="0">
            <a:spAutoFit/>
          </a:bodyPr>
          <a:lstStyle/>
          <a:p>
            <a:pPr>
              <a:buNone/>
            </a:pPr>
            <a:r>
              <a:rPr lang="fr-CA" dirty="0">
                <a:solidFill>
                  <a:srgbClr val="0070C0"/>
                </a:solidFill>
              </a:rPr>
              <a:t>Piles en couches minces</a:t>
            </a:r>
          </a:p>
        </p:txBody>
      </p:sp>
      <p:sp>
        <p:nvSpPr>
          <p:cNvPr id="258" name="Shape 258"/>
          <p:cNvSpPr txBox="1">
            <a:spLocks noGrp="1"/>
          </p:cNvSpPr>
          <p:nvPr>
            <p:ph idx="1"/>
            <p:custDataLst>
              <p:tags r:id="rId2"/>
            </p:custDataLst>
          </p:nvPr>
        </p:nvSpPr>
        <p:spPr>
          <a:xfrm>
            <a:off x="1055440" y="1981201"/>
            <a:ext cx="9865096" cy="3126467"/>
          </a:xfrm>
          <a:prstGeom prst="rect">
            <a:avLst/>
          </a:prstGeom>
        </p:spPr>
        <p:txBody>
          <a:bodyPr vert="horz" wrap="square" lIns="91425" tIns="91425" rIns="91425" bIns="91425" rtlCol="0" anchor="t" anchorCtr="0">
            <a:spAutoFit/>
          </a:bodyPr>
          <a:lstStyle/>
          <a:p>
            <a:pPr marL="457200" indent="-317500">
              <a:buClr>
                <a:schemeClr val="dk1"/>
              </a:buClr>
              <a:buSzPct val="97222"/>
              <a:buFont typeface="Arial"/>
              <a:buChar char="•"/>
            </a:pPr>
            <a:r>
              <a:rPr lang="fr-CA" dirty="0"/>
              <a:t>Li-Ion utilisant un électrolyte solide</a:t>
            </a:r>
          </a:p>
          <a:p>
            <a:pPr marL="457200" indent="-317500">
              <a:buClr>
                <a:schemeClr val="dk1"/>
              </a:buClr>
              <a:buSzPct val="97222"/>
              <a:buFont typeface="Arial"/>
              <a:buChar char="•"/>
            </a:pPr>
            <a:r>
              <a:rPr lang="fr-CA" dirty="0"/>
              <a:t>Peuvent être utilisées à températures aussi basses que -40</a:t>
            </a:r>
            <a:r>
              <a:rPr lang="fr-CA" dirty="0">
                <a:solidFill>
                  <a:srgbClr val="000000"/>
                </a:solidFill>
              </a:rPr>
              <a:t>°</a:t>
            </a:r>
            <a:r>
              <a:rPr lang="fr-CA" dirty="0"/>
              <a:t>C</a:t>
            </a:r>
          </a:p>
          <a:p>
            <a:pPr marL="457200" indent="-317500">
              <a:buClr>
                <a:schemeClr val="dk1"/>
              </a:buClr>
              <a:buSzPct val="97222"/>
              <a:buFont typeface="Arial"/>
              <a:buChar char="•"/>
            </a:pPr>
            <a:r>
              <a:rPr lang="fr-CA" dirty="0"/>
              <a:t>Exemple: THINERGY Micro-Energy </a:t>
            </a:r>
            <a:r>
              <a:rPr lang="fr-CA" dirty="0" err="1"/>
              <a:t>Cells</a:t>
            </a:r>
            <a:endParaRPr lang="fr-CA" dirty="0"/>
          </a:p>
          <a:p>
            <a:pPr marL="914400" lvl="1" indent="-317500">
              <a:buClr>
                <a:schemeClr val="dk1"/>
              </a:buClr>
              <a:buSzPct val="58333"/>
              <a:buFont typeface="Courier New"/>
              <a:buChar char="o"/>
            </a:pPr>
            <a:r>
              <a:rPr lang="fr-CA" dirty="0"/>
              <a:t>Autodécharge quasiment nulle</a:t>
            </a:r>
          </a:p>
          <a:p>
            <a:pPr marL="914400" lvl="1" indent="-317500">
              <a:buClr>
                <a:schemeClr val="dk1"/>
              </a:buClr>
              <a:buSzPct val="58333"/>
              <a:buFont typeface="Courier New"/>
              <a:buChar char="o"/>
            </a:pPr>
            <a:r>
              <a:rPr lang="fr-CA" dirty="0"/>
              <a:t>~100,000 cycles de recharge</a:t>
            </a:r>
          </a:p>
          <a:p>
            <a:pPr marL="914400" lvl="1" indent="-317500">
              <a:buClr>
                <a:schemeClr val="dk1"/>
              </a:buClr>
              <a:buSzPct val="58333"/>
              <a:buFont typeface="Courier New"/>
              <a:buChar char="o"/>
            </a:pPr>
            <a:r>
              <a:rPr lang="fr-CA" dirty="0"/>
              <a:t>Résistance interne faible permettant la charge avec une source de faible courant </a:t>
            </a:r>
          </a:p>
        </p:txBody>
      </p:sp>
      <p:sp>
        <p:nvSpPr>
          <p:cNvPr id="259" name="Shape 259"/>
          <p:cNvSpPr/>
          <p:nvPr>
            <p:custDataLst>
              <p:tags r:id="rId3"/>
            </p:custDataLst>
          </p:nvPr>
        </p:nvSpPr>
        <p:spPr>
          <a:xfrm>
            <a:off x="8413230" y="888072"/>
            <a:ext cx="2136705" cy="1641640"/>
          </a:xfrm>
          <a:prstGeom prst="rect">
            <a:avLst/>
          </a:prstGeom>
          <a:blipFill>
            <a:blip r:embed="rId6"/>
            <a:stretch>
              <a:fillRect/>
            </a:stretch>
          </a:blipFill>
        </p:spPr>
        <p:txBody>
          <a:bodyPr/>
          <a:lstStyle/>
          <a:p>
            <a:endParaRPr lang="fr-CA"/>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3"/>
          <a:stretch>
            <a:fillRect/>
          </a:stretch>
        </p:blipFill>
        <p:spPr>
          <a:xfrm>
            <a:off x="2021642" y="587299"/>
            <a:ext cx="7952874" cy="5964022"/>
          </a:xfrm>
          <a:prstGeom prst="rect">
            <a:avLst/>
          </a:prstGeom>
        </p:spPr>
      </p:pic>
    </p:spTree>
    <p:extLst>
      <p:ext uri="{BB962C8B-B14F-4D97-AF65-F5344CB8AC3E}">
        <p14:creationId xmlns:p14="http://schemas.microsoft.com/office/powerpoint/2010/main" val="37952562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1030" name="Picture 6" descr="http://cdn.shopify.com/s/files/1/0219/0154/files/SUPERCAPACITOR_COLLECTION_PHOTO.png?940"/>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8432432" y="4005064"/>
            <a:ext cx="2550516" cy="1912886"/>
          </a:xfrm>
          <a:prstGeom prst="rect">
            <a:avLst/>
          </a:prstGeom>
          <a:noFill/>
          <a:extLst>
            <a:ext uri="{909E8E84-426E-40DD-AFC4-6F175D3DCCD1}">
              <a14:hiddenFill xmlns:a14="http://schemas.microsoft.com/office/drawing/2010/main">
                <a:solidFill>
                  <a:srgbClr val="FFFFFF"/>
                </a:solidFill>
              </a14:hiddenFill>
            </a:ext>
          </a:extLst>
        </p:spPr>
      </p:pic>
      <p:sp>
        <p:nvSpPr>
          <p:cNvPr id="264" name="Shape 264"/>
          <p:cNvSpPr txBox="1">
            <a:spLocks noGrp="1"/>
          </p:cNvSpPr>
          <p:nvPr>
            <p:ph type="title"/>
            <p:custDataLst>
              <p:tags r:id="rId2"/>
            </p:custDataLst>
          </p:nvPr>
        </p:nvSpPr>
        <p:spPr>
          <a:xfrm>
            <a:off x="1055440" y="457200"/>
            <a:ext cx="9132500" cy="794033"/>
          </a:xfrm>
          <a:prstGeom prst="rect">
            <a:avLst/>
          </a:prstGeom>
        </p:spPr>
        <p:txBody>
          <a:bodyPr vert="horz" wrap="square" lIns="91425" tIns="91425" rIns="91425" bIns="91425" rtlCol="0" anchor="t" anchorCtr="0">
            <a:spAutoFit/>
          </a:bodyPr>
          <a:lstStyle/>
          <a:p>
            <a:pPr>
              <a:buNone/>
            </a:pPr>
            <a:r>
              <a:rPr lang="fr-CA" dirty="0" err="1">
                <a:solidFill>
                  <a:srgbClr val="0070C0"/>
                </a:solidFill>
                <a:ea typeface="Arial Unicode MS" panose="020B0604020202020204" pitchFamily="34" charset="-128"/>
                <a:cs typeface="Calibri" panose="020F0502020204030204" pitchFamily="34" charset="0"/>
              </a:rPr>
              <a:t>Supercaps</a:t>
            </a:r>
            <a:endParaRPr lang="fr-CA" dirty="0">
              <a:solidFill>
                <a:srgbClr val="0070C0"/>
              </a:solidFill>
              <a:ea typeface="Arial Unicode MS" panose="020B0604020202020204" pitchFamily="34" charset="-128"/>
              <a:cs typeface="Calibri" panose="020F0502020204030204" pitchFamily="34" charset="0"/>
            </a:endParaRPr>
          </a:p>
        </p:txBody>
      </p:sp>
      <p:sp>
        <p:nvSpPr>
          <p:cNvPr id="265" name="Shape 265"/>
          <p:cNvSpPr txBox="1">
            <a:spLocks noGrp="1"/>
          </p:cNvSpPr>
          <p:nvPr>
            <p:ph idx="1"/>
            <p:custDataLst>
              <p:tags r:id="rId3"/>
            </p:custDataLst>
          </p:nvPr>
        </p:nvSpPr>
        <p:spPr>
          <a:xfrm>
            <a:off x="1055440" y="1713066"/>
            <a:ext cx="9030671" cy="4030304"/>
          </a:xfrm>
          <a:prstGeom prst="rect">
            <a:avLst/>
          </a:prstGeom>
        </p:spPr>
        <p:txBody>
          <a:bodyPr vert="horz" wrap="square" lIns="91425" tIns="91425" rIns="91425" bIns="91425" rtlCol="0" anchor="t" anchorCtr="0">
            <a:spAutoFit/>
          </a:bodyPr>
          <a:lstStyle/>
          <a:p>
            <a:pPr marL="457200" indent="-317500">
              <a:buClr>
                <a:schemeClr val="dk1"/>
              </a:buClr>
              <a:buSzPct val="97222"/>
              <a:buFont typeface="Arial"/>
              <a:buChar char="•"/>
            </a:pPr>
            <a:r>
              <a:rPr lang="fr-CA" dirty="0"/>
              <a:t>Autre nom pour les condensateurs à couches doubles (EDLC)</a:t>
            </a:r>
          </a:p>
          <a:p>
            <a:pPr marL="457200" indent="-317500">
              <a:buClr>
                <a:schemeClr val="dk1"/>
              </a:buClr>
              <a:buSzPct val="97222"/>
              <a:buFont typeface="Arial"/>
              <a:buChar char="•"/>
            </a:pPr>
            <a:r>
              <a:rPr lang="fr-CA" dirty="0"/>
              <a:t>Utilisés comme dispositif d’emmagasinage </a:t>
            </a:r>
          </a:p>
          <a:p>
            <a:pPr marL="914400" lvl="1" indent="-317500">
              <a:buClr>
                <a:schemeClr val="dk1"/>
              </a:buClr>
              <a:buSzPct val="58333"/>
              <a:buFont typeface="Courier New"/>
              <a:buChar char="o"/>
            </a:pPr>
            <a:r>
              <a:rPr lang="fr-CA" dirty="0"/>
              <a:t>Densité d’énergie &gt;&gt; condensateurs normaux </a:t>
            </a:r>
          </a:p>
          <a:p>
            <a:pPr marL="914400" lvl="1" indent="-317500">
              <a:buClr>
                <a:schemeClr val="dk1"/>
              </a:buClr>
              <a:buSzPct val="58333"/>
              <a:buFont typeface="Courier New"/>
              <a:buChar char="o"/>
            </a:pPr>
            <a:r>
              <a:rPr lang="fr-CA" dirty="0"/>
              <a:t>Capacitance supérieure de plusieurs ordres de magnitude à celle d’un condensateur          conventionnel de taille similaire </a:t>
            </a:r>
          </a:p>
          <a:p>
            <a:pPr marL="914400" lvl="1" indent="-317500">
              <a:buClr>
                <a:schemeClr val="dk1"/>
              </a:buClr>
              <a:buSzPct val="58333"/>
              <a:buFont typeface="Courier New"/>
              <a:buChar char="o"/>
            </a:pPr>
            <a:r>
              <a:rPr lang="fr-CA" dirty="0"/>
              <a:t>Opère seulement à basse tension (&lt;3 v)</a:t>
            </a:r>
          </a:p>
          <a:p>
            <a:pPr marL="457200" indent="-317500">
              <a:buClr>
                <a:schemeClr val="dk1"/>
              </a:buClr>
              <a:buSzPct val="97222"/>
              <a:buFont typeface="Arial"/>
              <a:buChar char="•"/>
            </a:pPr>
            <a:r>
              <a:rPr lang="fr-CA" dirty="0">
                <a:solidFill>
                  <a:srgbClr val="FF0000"/>
                </a:solidFill>
              </a:rPr>
              <a:t>Densité d’énergie ~1/10 de celle d’une pile</a:t>
            </a:r>
          </a:p>
          <a:p>
            <a:pPr marL="457200" indent="-317500">
              <a:buClr>
                <a:schemeClr val="dk1"/>
              </a:buClr>
              <a:buSzPct val="97222"/>
              <a:buFont typeface="Arial"/>
              <a:buChar char="•"/>
            </a:pPr>
            <a:r>
              <a:rPr lang="fr-CA" dirty="0">
                <a:solidFill>
                  <a:srgbClr val="FF0000"/>
                </a:solidFill>
              </a:rPr>
              <a:t>Densité de puissance 10-100 fois plus grande</a:t>
            </a:r>
          </a:p>
        </p:txBody>
      </p:sp>
      <p:pic>
        <p:nvPicPr>
          <p:cNvPr id="1026" name="Picture 2" descr="Résultats de recherche d'images pour « supercapacitor »"/>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5165968" y="297180"/>
            <a:ext cx="5044833" cy="14158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cdn.sparkfun.com/assets/parts/5/1/9/SuperCap.jpg"/>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9044941" y="2026997"/>
            <a:ext cx="1325498" cy="13254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custDataLst>
              <p:tags r:id="rId1"/>
            </p:custDataLst>
          </p:nvPr>
        </p:nvSpPr>
        <p:spPr>
          <a:xfrm>
            <a:off x="1055440" y="457201"/>
            <a:ext cx="9155360" cy="794033"/>
          </a:xfrm>
        </p:spPr>
        <p:txBody>
          <a:bodyPr vert="horz" wrap="square" lIns="91425" tIns="91425" rIns="91425" bIns="91425" rtlCol="0" anchor="t" anchorCtr="0">
            <a:spAutoFit/>
          </a:bodyPr>
          <a:lstStyle/>
          <a:p>
            <a:r>
              <a:rPr lang="fr-CA" altLang="fr-FR" dirty="0">
                <a:solidFill>
                  <a:srgbClr val="0070C0"/>
                </a:solidFill>
                <a:ea typeface="Arial Unicode MS" panose="020B0604020202020204" pitchFamily="34" charset="-128"/>
                <a:cs typeface="Calibri" panose="020F0502020204030204" pitchFamily="34" charset="0"/>
              </a:rPr>
              <a:t>Options d’emmagasinage</a:t>
            </a:r>
          </a:p>
        </p:txBody>
      </p:sp>
      <p:graphicFrame>
        <p:nvGraphicFramePr>
          <p:cNvPr id="96608" name="Group 352"/>
          <p:cNvGraphicFramePr>
            <a:graphicFrameLocks noGrp="1"/>
          </p:cNvGraphicFramePr>
          <p:nvPr>
            <p:ph type="tbl" idx="1"/>
            <p:custDataLst>
              <p:tags r:id="rId2"/>
            </p:custDataLst>
            <p:extLst>
              <p:ext uri="{D42A27DB-BD31-4B8C-83A1-F6EECF244321}">
                <p14:modId xmlns:p14="http://schemas.microsoft.com/office/powerpoint/2010/main" val="2967662043"/>
              </p:ext>
            </p:extLst>
          </p:nvPr>
        </p:nvGraphicFramePr>
        <p:xfrm>
          <a:off x="1703512" y="2996952"/>
          <a:ext cx="8153400" cy="2926080"/>
        </p:xfrm>
        <a:graphic>
          <a:graphicData uri="http://schemas.openxmlformats.org/drawingml/2006/table">
            <a:tbl>
              <a:tblPr/>
              <a:tblGrid>
                <a:gridCol w="2636838">
                  <a:extLst>
                    <a:ext uri="{9D8B030D-6E8A-4147-A177-3AD203B41FA5}">
                      <a16:colId xmlns:a16="http://schemas.microsoft.com/office/drawing/2014/main" val="20000"/>
                    </a:ext>
                  </a:extLst>
                </a:gridCol>
                <a:gridCol w="2016125">
                  <a:extLst>
                    <a:ext uri="{9D8B030D-6E8A-4147-A177-3AD203B41FA5}">
                      <a16:colId xmlns:a16="http://schemas.microsoft.com/office/drawing/2014/main" val="20001"/>
                    </a:ext>
                  </a:extLst>
                </a:gridCol>
                <a:gridCol w="1860550">
                  <a:extLst>
                    <a:ext uri="{9D8B030D-6E8A-4147-A177-3AD203B41FA5}">
                      <a16:colId xmlns:a16="http://schemas.microsoft.com/office/drawing/2014/main" val="20002"/>
                    </a:ext>
                  </a:extLst>
                </a:gridCol>
                <a:gridCol w="1639887">
                  <a:extLst>
                    <a:ext uri="{9D8B030D-6E8A-4147-A177-3AD203B41FA5}">
                      <a16:colId xmlns:a16="http://schemas.microsoft.com/office/drawing/2014/main" val="20003"/>
                    </a:ext>
                  </a:extLst>
                </a:gridCol>
              </a:tblGrid>
              <a:tr h="228600">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CA" altLang="fr-FR" sz="1800" b="1" i="0" u="none" strike="noStrike" cap="none" normalizeH="0" baseline="0" noProof="0" dirty="0">
                        <a:ln>
                          <a:noFill/>
                        </a:ln>
                        <a:solidFill>
                          <a:schemeClr val="tx1"/>
                        </a:solidFill>
                        <a:effectLst/>
                        <a:latin typeface="Calibri" panose="020F0502020204030204" pitchFamily="34" charset="0"/>
                      </a:endParaRPr>
                    </a:p>
                  </a:txBody>
                  <a:tcPr anchor="b"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1"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Li-Ion</a:t>
                      </a:r>
                      <a:endParaRPr kumimoji="0" lang="fr-CA" altLang="fr-FR" sz="1800" b="1" i="0" u="none" strike="noStrike" cap="none" normalizeH="0" baseline="0" noProof="0" dirty="0">
                        <a:ln>
                          <a:noFill/>
                        </a:ln>
                        <a:solidFill>
                          <a:schemeClr val="tx1"/>
                        </a:solidFill>
                        <a:effectLst/>
                        <a:latin typeface="Calibri" panose="020F0502020204030204" pitchFamily="34"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1"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Couche mince</a:t>
                      </a:r>
                      <a:endParaRPr kumimoji="0" lang="fr-CA" altLang="fr-FR" sz="1800" b="1" i="0" u="none" strike="noStrike" cap="none" normalizeH="0" baseline="0" noProof="0" dirty="0">
                        <a:ln>
                          <a:noFill/>
                        </a:ln>
                        <a:solidFill>
                          <a:schemeClr val="tx1"/>
                        </a:solidFill>
                        <a:effectLst/>
                        <a:latin typeface="Calibri" panose="020F0502020204030204" pitchFamily="34"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1"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Super Cap</a:t>
                      </a:r>
                      <a:endParaRPr kumimoji="0" lang="fr-CA" altLang="fr-FR" sz="1800" b="1" i="0" u="none" strike="noStrike" cap="none" normalizeH="0" baseline="0" noProof="0" dirty="0">
                        <a:ln>
                          <a:noFill/>
                        </a:ln>
                        <a:solidFill>
                          <a:schemeClr val="tx1"/>
                        </a:solidFill>
                        <a:effectLst/>
                        <a:latin typeface="Calibri" panose="020F0502020204030204" pitchFamily="34" charset="0"/>
                      </a:endParaRP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6075">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Cycles de recharge</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2E2E2"/>
                    </a:solid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centaines</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2E2E2"/>
                    </a:solid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5k-10k</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2E2E2"/>
                    </a:solid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Millions</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rgbClr val="E2E2E2"/>
                    </a:solidFill>
                  </a:tcPr>
                </a:tc>
                <a:extLst>
                  <a:ext uri="{0D108BD9-81ED-4DB2-BD59-A6C34878D82A}">
                    <a16:rowId xmlns:a16="http://schemas.microsoft.com/office/drawing/2014/main" val="10001"/>
                  </a:ext>
                </a:extLst>
              </a:tr>
              <a:tr h="134938">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Autodécharge</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cap="flat">
                      <a:noFill/>
                    </a:lnL>
                    <a:lnR>
                      <a:noFill/>
                    </a:lnR>
                    <a:lnT>
                      <a:noFill/>
                    </a:lnT>
                    <a:lnB>
                      <a:noFill/>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Modérée</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a:noFill/>
                    </a:lnL>
                    <a:lnR>
                      <a:noFill/>
                    </a:lnR>
                    <a:lnT>
                      <a:noFill/>
                    </a:lnT>
                    <a:lnB>
                      <a:noFill/>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Négligeable</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a:noFill/>
                    </a:lnL>
                    <a:lnR>
                      <a:noFill/>
                    </a:lnR>
                    <a:lnT>
                      <a:noFill/>
                    </a:lnT>
                    <a:lnB>
                      <a:noFill/>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Élevée</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36525">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Temps de charge</a:t>
                      </a:r>
                    </a:p>
                  </a:txBody>
                  <a:tcPr anchor="b" horzOverflow="overflow">
                    <a:lnL cap="flat">
                      <a:noFill/>
                    </a:lnL>
                    <a:lnR>
                      <a:noFill/>
                    </a:lnR>
                    <a:lnT>
                      <a:noFill/>
                    </a:lnT>
                    <a:lnB>
                      <a:noFill/>
                    </a:lnB>
                    <a:lnTlToBr>
                      <a:noFill/>
                    </a:lnTlToBr>
                    <a:lnBlToTr>
                      <a:noFill/>
                    </a:lnBlToTr>
                    <a:solidFill>
                      <a:srgbClr val="E2E2E2"/>
                    </a:solid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Heures</a:t>
                      </a:r>
                    </a:p>
                  </a:txBody>
                  <a:tcPr anchor="b" horzOverflow="overflow">
                    <a:lnL>
                      <a:noFill/>
                    </a:lnL>
                    <a:lnR>
                      <a:noFill/>
                    </a:lnR>
                    <a:lnT>
                      <a:noFill/>
                    </a:lnT>
                    <a:lnB>
                      <a:noFill/>
                    </a:lnB>
                    <a:lnTlToBr>
                      <a:noFill/>
                    </a:lnTlToBr>
                    <a:lnBlToTr>
                      <a:noFill/>
                    </a:lnBlToTr>
                    <a:solidFill>
                      <a:srgbClr val="E2E2E2"/>
                    </a:solid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Minutes</a:t>
                      </a:r>
                    </a:p>
                  </a:txBody>
                  <a:tcPr anchor="b" horzOverflow="overflow">
                    <a:lnL>
                      <a:noFill/>
                    </a:lnL>
                    <a:lnR>
                      <a:noFill/>
                    </a:lnR>
                    <a:lnT>
                      <a:noFill/>
                    </a:lnT>
                    <a:lnB>
                      <a:noFill/>
                    </a:lnB>
                    <a:lnTlToBr>
                      <a:noFill/>
                    </a:lnTlToBr>
                    <a:lnBlToTr>
                      <a:noFill/>
                    </a:lnBlToTr>
                    <a:solidFill>
                      <a:srgbClr val="E2E2E2"/>
                    </a:solid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Sec-Minutes</a:t>
                      </a:r>
                    </a:p>
                  </a:txBody>
                  <a:tcPr anchor="b" horzOverflow="overflow">
                    <a:lnL>
                      <a:noFill/>
                    </a:lnL>
                    <a:lnR cap="flat">
                      <a:noFill/>
                    </a:lnR>
                    <a:lnT>
                      <a:noFill/>
                    </a:lnT>
                    <a:lnB>
                      <a:noFill/>
                    </a:lnB>
                    <a:lnTlToBr>
                      <a:noFill/>
                    </a:lnTlToBr>
                    <a:lnBlToTr>
                      <a:noFill/>
                    </a:lnBlToTr>
                    <a:solidFill>
                      <a:srgbClr val="E2E2E2"/>
                    </a:solidFill>
                  </a:tcPr>
                </a:tc>
                <a:extLst>
                  <a:ext uri="{0D108BD9-81ED-4DB2-BD59-A6C34878D82A}">
                    <a16:rowId xmlns:a16="http://schemas.microsoft.com/office/drawing/2014/main" val="10003"/>
                  </a:ext>
                </a:extLst>
              </a:tr>
              <a:tr h="134938">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SMT &amp; soudure </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cap="flat">
                      <a:noFill/>
                    </a:lnL>
                    <a:lnR>
                      <a:noFill/>
                    </a:lnR>
                    <a:lnT>
                      <a:noFill/>
                    </a:lnT>
                    <a:lnB>
                      <a:noFill/>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Pauvre-Aucun</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a:noFill/>
                    </a:lnL>
                    <a:lnR>
                      <a:noFill/>
                    </a:lnR>
                    <a:lnT>
                      <a:noFill/>
                    </a:lnT>
                    <a:lnB>
                      <a:noFill/>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Bon</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a:noFill/>
                    </a:lnL>
                    <a:lnR>
                      <a:noFill/>
                    </a:lnR>
                    <a:lnT>
                      <a:noFill/>
                    </a:lnT>
                    <a:lnB>
                      <a:noFill/>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Pauvre</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134938">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Dimensions physiques</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cap="flat">
                      <a:noFill/>
                    </a:lnL>
                    <a:lnR>
                      <a:noFill/>
                    </a:lnR>
                    <a:lnT>
                      <a:noFill/>
                    </a:lnT>
                    <a:lnB>
                      <a:noFill/>
                    </a:lnB>
                    <a:lnTlToBr>
                      <a:noFill/>
                    </a:lnTlToBr>
                    <a:lnBlToTr>
                      <a:noFill/>
                    </a:lnBlToTr>
                    <a:solidFill>
                      <a:srgbClr val="E2E2E2"/>
                    </a:solid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Large</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a:noFill/>
                    </a:lnL>
                    <a:lnR>
                      <a:noFill/>
                    </a:lnR>
                    <a:lnT>
                      <a:noFill/>
                    </a:lnT>
                    <a:lnB>
                      <a:noFill/>
                    </a:lnB>
                    <a:lnTlToBr>
                      <a:noFill/>
                    </a:lnTlToBr>
                    <a:lnBlToTr>
                      <a:noFill/>
                    </a:lnBlToTr>
                    <a:solidFill>
                      <a:srgbClr val="E2E2E2"/>
                    </a:solid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petite</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a:noFill/>
                    </a:lnL>
                    <a:lnR>
                      <a:noFill/>
                    </a:lnR>
                    <a:lnT>
                      <a:noFill/>
                    </a:lnT>
                    <a:lnB>
                      <a:noFill/>
                    </a:lnB>
                    <a:lnTlToBr>
                      <a:noFill/>
                    </a:lnTlToBr>
                    <a:lnBlToTr>
                      <a:noFill/>
                    </a:lnBlToTr>
                    <a:solidFill>
                      <a:srgbClr val="E2E2E2"/>
                    </a:solid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Medium</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a:noFill/>
                    </a:lnL>
                    <a:lnR cap="flat">
                      <a:noFill/>
                    </a:lnR>
                    <a:lnT>
                      <a:noFill/>
                    </a:lnT>
                    <a:lnB>
                      <a:noFill/>
                    </a:lnB>
                    <a:lnTlToBr>
                      <a:noFill/>
                    </a:lnTlToBr>
                    <a:lnBlToTr>
                      <a:noFill/>
                    </a:lnBlToTr>
                    <a:solidFill>
                      <a:srgbClr val="E2E2E2"/>
                    </a:solidFill>
                  </a:tcPr>
                </a:tc>
                <a:extLst>
                  <a:ext uri="{0D108BD9-81ED-4DB2-BD59-A6C34878D82A}">
                    <a16:rowId xmlns:a16="http://schemas.microsoft.com/office/drawing/2014/main" val="10005"/>
                  </a:ext>
                </a:extLst>
              </a:tr>
              <a:tr h="136525">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Capacité</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cap="flat">
                      <a:noFill/>
                    </a:lnL>
                    <a:lnR>
                      <a:noFill/>
                    </a:lnR>
                    <a:lnT>
                      <a:noFill/>
                    </a:lnT>
                    <a:lnB>
                      <a:noFill/>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0.3-2500mAHr</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a:noFill/>
                    </a:lnL>
                    <a:lnR>
                      <a:noFill/>
                    </a:lnR>
                    <a:lnT>
                      <a:noFill/>
                    </a:lnT>
                    <a:lnB>
                      <a:noFill/>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12-700uAHr</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a:noFill/>
                    </a:lnL>
                    <a:lnR>
                      <a:noFill/>
                    </a:lnR>
                    <a:lnT>
                      <a:noFill/>
                    </a:lnT>
                    <a:lnB>
                      <a:noFill/>
                    </a:lnB>
                    <a:lnTlToBr>
                      <a:noFill/>
                    </a:lnTlToBr>
                    <a:lnBlToTr>
                      <a:noFill/>
                    </a:lnBlToTr>
                    <a:no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10-100uAHr</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134938">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Impact environnemental</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cap="flat">
                      <a:noFill/>
                    </a:lnL>
                    <a:lnR>
                      <a:noFill/>
                    </a:lnR>
                    <a:lnT>
                      <a:noFill/>
                    </a:lnT>
                    <a:lnB cap="flat">
                      <a:noFill/>
                    </a:lnB>
                    <a:lnTlToBr>
                      <a:noFill/>
                    </a:lnTlToBr>
                    <a:lnBlToTr>
                      <a:noFill/>
                    </a:lnBlToTr>
                    <a:solidFill>
                      <a:srgbClr val="E2E2E2"/>
                    </a:solid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Élevé</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a:noFill/>
                    </a:lnL>
                    <a:lnR>
                      <a:noFill/>
                    </a:lnR>
                    <a:lnT>
                      <a:noFill/>
                    </a:lnT>
                    <a:lnB cap="flat">
                      <a:noFill/>
                    </a:lnB>
                    <a:lnTlToBr>
                      <a:noFill/>
                    </a:lnTlToBr>
                    <a:lnBlToTr>
                      <a:noFill/>
                    </a:lnBlToTr>
                    <a:solidFill>
                      <a:srgbClr val="E2E2E2"/>
                    </a:solid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Minime</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a:noFill/>
                    </a:lnL>
                    <a:lnR>
                      <a:noFill/>
                    </a:lnR>
                    <a:lnT>
                      <a:noFill/>
                    </a:lnT>
                    <a:lnB cap="flat">
                      <a:noFill/>
                    </a:lnB>
                    <a:lnTlToBr>
                      <a:noFill/>
                    </a:lnTlToBr>
                    <a:lnBlToTr>
                      <a:noFill/>
                    </a:lnBlToTr>
                    <a:solidFill>
                      <a:srgbClr val="E2E2E2"/>
                    </a:solidFill>
                  </a:tcPr>
                </a:tc>
                <a:tc>
                  <a:txBody>
                    <a:bodyPr/>
                    <a:lstStyle>
                      <a:lvl1pPr>
                        <a:defRPr sz="2400">
                          <a:solidFill>
                            <a:schemeClr val="tx1"/>
                          </a:solidFill>
                          <a:latin typeface="Arial" panose="020B0604020202020204" pitchFamily="34" charset="0"/>
                        </a:defRPr>
                      </a:lvl1pPr>
                      <a:lvl2pPr>
                        <a:defRPr sz="2000">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fr-CA" altLang="fr-FR" sz="1800" b="0" i="0" u="none" strike="noStrike" cap="none" normalizeH="0" baseline="0" noProof="0" dirty="0">
                          <a:ln>
                            <a:noFill/>
                          </a:ln>
                          <a:solidFill>
                            <a:schemeClr val="tx1"/>
                          </a:solidFill>
                          <a:effectLst/>
                          <a:latin typeface="Calibri" panose="020F0502020204030204" pitchFamily="34" charset="0"/>
                          <a:cs typeface="Arial" panose="020B0604020202020204" pitchFamily="34" charset="0"/>
                        </a:rPr>
                        <a:t>Minime</a:t>
                      </a:r>
                      <a:endParaRPr kumimoji="0" lang="fr-CA" altLang="fr-FR" sz="1800" b="0" i="0" u="none" strike="noStrike" cap="none" normalizeH="0" baseline="0" noProof="0" dirty="0">
                        <a:ln>
                          <a:noFill/>
                        </a:ln>
                        <a:solidFill>
                          <a:schemeClr val="tx1"/>
                        </a:solidFill>
                        <a:effectLst/>
                        <a:latin typeface="Calibri" panose="020F0502020204030204" pitchFamily="34" charset="0"/>
                      </a:endParaRPr>
                    </a:p>
                  </a:txBody>
                  <a:tcPr anchor="b" horzOverflow="overflow">
                    <a:lnL>
                      <a:noFill/>
                    </a:lnL>
                    <a:lnR cap="flat">
                      <a:noFill/>
                    </a:lnR>
                    <a:lnT>
                      <a:noFill/>
                    </a:lnT>
                    <a:lnB cap="flat">
                      <a:noFill/>
                    </a:lnB>
                    <a:lnTlToBr>
                      <a:noFill/>
                    </a:lnTlToBr>
                    <a:lnBlToTr>
                      <a:noFill/>
                    </a:lnBlToTr>
                    <a:solidFill>
                      <a:srgbClr val="E2E2E2"/>
                    </a:solidFill>
                  </a:tcPr>
                </a:tc>
                <a:extLst>
                  <a:ext uri="{0D108BD9-81ED-4DB2-BD59-A6C34878D82A}">
                    <a16:rowId xmlns:a16="http://schemas.microsoft.com/office/drawing/2014/main" val="10007"/>
                  </a:ext>
                </a:extLst>
              </a:tr>
            </a:tbl>
          </a:graphicData>
        </a:graphic>
      </p:graphicFrame>
      <p:pic>
        <p:nvPicPr>
          <p:cNvPr id="32806" name="Picture 312"/>
          <p:cNvPicPr>
            <a:picLocks noChangeAspect="1" noChangeArrowheads="1"/>
          </p:cNvPicPr>
          <p:nvPr>
            <p:custDataLst>
              <p:tags r:id="rId3"/>
            </p:custDataLst>
          </p:nvPr>
        </p:nvPicPr>
        <p:blipFill>
          <a:blip r:embed="rId9">
            <a:clrChange>
              <a:clrFrom>
                <a:srgbClr val="FEFCFF"/>
              </a:clrFrom>
              <a:clrTo>
                <a:srgbClr val="FEFCFF">
                  <a:alpha val="0"/>
                </a:srgbClr>
              </a:clrTo>
            </a:clrChange>
            <a:extLst>
              <a:ext uri="{28A0092B-C50C-407E-A947-70E740481C1C}">
                <a14:useLocalDpi xmlns:a14="http://schemas.microsoft.com/office/drawing/2010/main" val="0"/>
              </a:ext>
            </a:extLst>
          </a:blip>
          <a:srcRect b="11111"/>
          <a:stretch>
            <a:fillRect/>
          </a:stretch>
        </p:blipFill>
        <p:spPr bwMode="auto">
          <a:xfrm>
            <a:off x="4141912" y="2214314"/>
            <a:ext cx="68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807" name="Picture 313"/>
          <p:cNvPicPr>
            <a:picLocks noChangeAspect="1" noChangeArrowheads="1"/>
          </p:cNvPicPr>
          <p:nvPr>
            <p:custDataLst>
              <p:tags r:id="rId4"/>
            </p:custDataLst>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27777" t="3334" r="38889" b="5556"/>
          <a:stretch>
            <a:fillRect/>
          </a:stretch>
        </p:blipFill>
        <p:spPr bwMode="auto">
          <a:xfrm>
            <a:off x="4832475" y="1604714"/>
            <a:ext cx="4445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808" name="Picture 318" descr="supercap"/>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8256712" y="1876178"/>
            <a:ext cx="11430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316" descr="cymbet"/>
          <p:cNvPicPr>
            <a:picLocks noChangeAspect="1" noChangeArrowheads="1"/>
          </p:cNvPicPr>
          <p:nvPr>
            <p:custDataLst>
              <p:tags r:id="rId6"/>
            </p:custDataLst>
          </p:nvPr>
        </p:nvPicPr>
        <p:blipFill>
          <a:blip r:embed="rId12">
            <a:extLst>
              <a:ext uri="{28A0092B-C50C-407E-A947-70E740481C1C}">
                <a14:useLocalDpi xmlns:a14="http://schemas.microsoft.com/office/drawing/2010/main" val="0"/>
              </a:ext>
            </a:extLst>
          </a:blip>
          <a:srcRect/>
          <a:stretch>
            <a:fillRect/>
          </a:stretch>
        </p:blipFill>
        <p:spPr bwMode="auto">
          <a:xfrm>
            <a:off x="6580312" y="2061914"/>
            <a:ext cx="8382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16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CB45BB4A-CBCA-F555-9E22-9A8EC9507E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211" t="32201" r="13211" b="30000"/>
          <a:stretch>
            <a:fillRect/>
          </a:stretch>
        </p:blipFill>
        <p:spPr bwMode="auto">
          <a:xfrm>
            <a:off x="2558288" y="2348880"/>
            <a:ext cx="6530152" cy="2593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Rectangle 5">
            <a:extLst>
              <a:ext uri="{FF2B5EF4-FFF2-40B4-BE49-F238E27FC236}">
                <a16:creationId xmlns:a16="http://schemas.microsoft.com/office/drawing/2014/main" id="{26230E08-446B-48D4-A08F-201A0B868C83}"/>
              </a:ext>
            </a:extLst>
          </p:cNvPr>
          <p:cNvSpPr>
            <a:spLocks noChangeArrowheads="1"/>
          </p:cNvSpPr>
          <p:nvPr/>
        </p:nvSpPr>
        <p:spPr bwMode="auto">
          <a:xfrm>
            <a:off x="1055440" y="808038"/>
            <a:ext cx="903471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fr-CA" altLang="fr-FR" sz="4000" dirty="0">
                <a:solidFill>
                  <a:srgbClr val="0070C0"/>
                </a:solidFill>
                <a:latin typeface="+mj-lt"/>
                <a:ea typeface="+mj-ea"/>
                <a:cs typeface="+mj-cs"/>
              </a:rPr>
              <a:t>Composants utilisés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a:extLst>
              <a:ext uri="{FF2B5EF4-FFF2-40B4-BE49-F238E27FC236}">
                <a16:creationId xmlns:a16="http://schemas.microsoft.com/office/drawing/2014/main" id="{294621CA-2452-052E-ACF8-6E89C04219FD}"/>
              </a:ext>
            </a:extLst>
          </p:cNvPr>
          <p:cNvSpPr txBox="1">
            <a:spLocks noChangeArrowheads="1"/>
          </p:cNvSpPr>
          <p:nvPr/>
        </p:nvSpPr>
        <p:spPr bwMode="auto">
          <a:xfrm>
            <a:off x="1055440" y="4398963"/>
            <a:ext cx="9865096" cy="129881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52146" indent="-252146" algn="just" eaLnBrk="1" hangingPunct="1">
              <a:spcBef>
                <a:spcPct val="20000"/>
              </a:spcBef>
              <a:buFont typeface="Arial" panose="020B0604020202020204" pitchFamily="34" charset="0"/>
              <a:buChar char="•"/>
              <a:defRPr/>
            </a:pPr>
            <a:r>
              <a:rPr lang="fr-CA" altLang="fr-FR" sz="2600" dirty="0">
                <a:latin typeface="+mn-lt"/>
              </a:rPr>
              <a:t>Les inducteurs et les transformateurs sont à éviter dans les alimentations de circuits de </a:t>
            </a:r>
            <a:r>
              <a:rPr lang="fr-CA" altLang="fr-FR" sz="2600" i="1" dirty="0">
                <a:latin typeface="+mn-lt"/>
              </a:rPr>
              <a:t>traitement du signal</a:t>
            </a:r>
          </a:p>
          <a:p>
            <a:pPr marL="655579" lvl="1" indent="-252146" algn="just" eaLnBrk="1" hangingPunct="1">
              <a:spcBef>
                <a:spcPct val="20000"/>
              </a:spcBef>
              <a:buFont typeface="Arial" panose="020B0604020202020204" pitchFamily="34" charset="0"/>
              <a:buChar char="•"/>
              <a:defRPr/>
            </a:pPr>
            <a:r>
              <a:rPr lang="en-CA" altLang="fr-FR" sz="2200" dirty="0" err="1">
                <a:latin typeface="+mn-lt"/>
              </a:rPr>
              <a:t>Générateurs</a:t>
            </a:r>
            <a:r>
              <a:rPr lang="en-CA" altLang="fr-FR" sz="2200" dirty="0">
                <a:latin typeface="+mn-lt"/>
              </a:rPr>
              <a:t> </a:t>
            </a:r>
            <a:r>
              <a:rPr lang="en-CA" altLang="fr-FR" sz="2200" dirty="0" err="1">
                <a:latin typeface="+mn-lt"/>
              </a:rPr>
              <a:t>d’interférence</a:t>
            </a:r>
            <a:r>
              <a:rPr lang="en-CA" altLang="fr-FR" sz="2200" dirty="0">
                <a:latin typeface="+mn-lt"/>
              </a:rPr>
              <a:t> </a:t>
            </a:r>
            <a:r>
              <a:rPr lang="en-CA" altLang="fr-FR" sz="2200" dirty="0" err="1">
                <a:latin typeface="+mn-lt"/>
              </a:rPr>
              <a:t>électromagnétique</a:t>
            </a:r>
            <a:r>
              <a:rPr lang="en-CA" altLang="fr-FR" sz="2200" dirty="0">
                <a:latin typeface="+mn-lt"/>
              </a:rPr>
              <a:t> !</a:t>
            </a:r>
          </a:p>
        </p:txBody>
      </p:sp>
      <p:pic>
        <p:nvPicPr>
          <p:cNvPr id="13314" name="Picture 2">
            <a:extLst>
              <a:ext uri="{FF2B5EF4-FFF2-40B4-BE49-F238E27FC236}">
                <a16:creationId xmlns:a16="http://schemas.microsoft.com/office/drawing/2014/main" id="{EC8D01EB-7046-6E0D-3246-ED4E6A93F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3601" b="29999"/>
          <a:stretch>
            <a:fillRect/>
          </a:stretch>
        </p:blipFill>
        <p:spPr bwMode="auto">
          <a:xfrm>
            <a:off x="2253512" y="2205038"/>
            <a:ext cx="7169889" cy="20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4">
            <a:extLst>
              <a:ext uri="{FF2B5EF4-FFF2-40B4-BE49-F238E27FC236}">
                <a16:creationId xmlns:a16="http://schemas.microsoft.com/office/drawing/2014/main" id="{5B2EE364-C52C-4C91-50D1-31979E7C9AFB}"/>
              </a:ext>
            </a:extLst>
          </p:cNvPr>
          <p:cNvSpPr>
            <a:spLocks noChangeArrowheads="1"/>
          </p:cNvSpPr>
          <p:nvPr/>
        </p:nvSpPr>
        <p:spPr bwMode="auto">
          <a:xfrm>
            <a:off x="1055440" y="881063"/>
            <a:ext cx="928871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2500"/>
          </a:bodyPr>
          <a:lstStyle/>
          <a:p>
            <a:pPr eaLnBrk="1" hangingPunct="1">
              <a:lnSpc>
                <a:spcPct val="90000"/>
              </a:lnSpc>
            </a:pPr>
            <a:r>
              <a:rPr lang="fr-CA" altLang="fr-FR" sz="4000" dirty="0">
                <a:solidFill>
                  <a:srgbClr val="0070C0"/>
                </a:solidFill>
                <a:latin typeface="+mj-lt"/>
                <a:ea typeface="+mj-ea"/>
                <a:cs typeface="+mj-cs"/>
              </a:rPr>
              <a:t>Composants utilisés en traitement analogique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EC896160-D9A5-BD7F-3F9E-57EAA908B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984" t="33600" r="13435" b="30000"/>
          <a:stretch>
            <a:fillRect/>
          </a:stretch>
        </p:blipFill>
        <p:spPr bwMode="auto">
          <a:xfrm>
            <a:off x="2855639" y="2276872"/>
            <a:ext cx="5649277" cy="215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Rectangle 4">
            <a:extLst>
              <a:ext uri="{FF2B5EF4-FFF2-40B4-BE49-F238E27FC236}">
                <a16:creationId xmlns:a16="http://schemas.microsoft.com/office/drawing/2014/main" id="{08CEE290-3A8E-825D-4400-1F2160E5071D}"/>
              </a:ext>
            </a:extLst>
          </p:cNvPr>
          <p:cNvSpPr>
            <a:spLocks noChangeArrowheads="1"/>
          </p:cNvSpPr>
          <p:nvPr/>
        </p:nvSpPr>
        <p:spPr bwMode="auto">
          <a:xfrm>
            <a:off x="1055440" y="898525"/>
            <a:ext cx="950619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lnSpc>
                <a:spcPct val="90000"/>
              </a:lnSpc>
            </a:pPr>
            <a:r>
              <a:rPr lang="fr-CA" altLang="fr-FR" sz="4000" dirty="0">
                <a:solidFill>
                  <a:srgbClr val="0070C0"/>
                </a:solidFill>
                <a:latin typeface="+mj-lt"/>
                <a:ea typeface="+mj-ea"/>
                <a:cs typeface="+mj-cs"/>
              </a:rPr>
              <a:t>Composants utilisés pour la grande puissance</a:t>
            </a:r>
          </a:p>
        </p:txBody>
      </p:sp>
      <p:sp>
        <p:nvSpPr>
          <p:cNvPr id="13317" name="Text Box 5">
            <a:extLst>
              <a:ext uri="{FF2B5EF4-FFF2-40B4-BE49-F238E27FC236}">
                <a16:creationId xmlns:a16="http://schemas.microsoft.com/office/drawing/2014/main" id="{15217700-882C-BA3E-8AA8-1508D9D3825D}"/>
              </a:ext>
            </a:extLst>
          </p:cNvPr>
          <p:cNvSpPr txBox="1">
            <a:spLocks noChangeArrowheads="1"/>
          </p:cNvSpPr>
          <p:nvPr/>
        </p:nvSpPr>
        <p:spPr bwMode="auto">
          <a:xfrm>
            <a:off x="1055440" y="4652963"/>
            <a:ext cx="10081120" cy="89255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50825" indent="-250825">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buFont typeface="Arial" panose="020B0604020202020204" pitchFamily="34" charset="0"/>
              <a:buChar char="•"/>
              <a:defRPr/>
            </a:pPr>
            <a:r>
              <a:rPr lang="fr-CA" altLang="fr-FR" sz="2600" dirty="0">
                <a:latin typeface="+mn-lt"/>
              </a:rPr>
              <a:t>Dans les alimentations de grande puissance, ce sont les dissipateurs de chaleur qu’il faut éviter</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27"/>
</p:tagLst>
</file>

<file path=ppt/tags/tag101.xml><?xml version="1.0" encoding="utf-8"?>
<p:tagLst xmlns:a="http://schemas.openxmlformats.org/drawingml/2006/main" xmlns:r="http://schemas.openxmlformats.org/officeDocument/2006/relationships" xmlns:p="http://schemas.openxmlformats.org/presentationml/2006/main">
  <p:tag name="NUM" val="7"/>
</p:tagLst>
</file>

<file path=ppt/tags/tag102.xml><?xml version="1.0" encoding="utf-8"?>
<p:tagLst xmlns:a="http://schemas.openxmlformats.org/drawingml/2006/main" xmlns:r="http://schemas.openxmlformats.org/officeDocument/2006/relationships" xmlns:p="http://schemas.openxmlformats.org/presentationml/2006/main">
  <p:tag name="NUM" val="8"/>
</p:tagLst>
</file>

<file path=ppt/tags/tag103.xml><?xml version="1.0" encoding="utf-8"?>
<p:tagLst xmlns:a="http://schemas.openxmlformats.org/drawingml/2006/main" xmlns:r="http://schemas.openxmlformats.org/officeDocument/2006/relationships" xmlns:p="http://schemas.openxmlformats.org/presentationml/2006/main">
  <p:tag name="NUM" val="9"/>
</p:tagLst>
</file>

<file path=ppt/tags/tag104.xml><?xml version="1.0" encoding="utf-8"?>
<p:tagLst xmlns:a="http://schemas.openxmlformats.org/drawingml/2006/main" xmlns:r="http://schemas.openxmlformats.org/officeDocument/2006/relationships" xmlns:p="http://schemas.openxmlformats.org/presentationml/2006/main">
  <p:tag name="NUM" val="10"/>
</p:tagLst>
</file>

<file path=ppt/tags/tag105.xml><?xml version="1.0" encoding="utf-8"?>
<p:tagLst xmlns:a="http://schemas.openxmlformats.org/drawingml/2006/main" xmlns:r="http://schemas.openxmlformats.org/officeDocument/2006/relationships" xmlns:p="http://schemas.openxmlformats.org/presentationml/2006/main">
  <p:tag name="NUM" val="15"/>
</p:tagLst>
</file>

<file path=ppt/tags/tag106.xml><?xml version="1.0" encoding="utf-8"?>
<p:tagLst xmlns:a="http://schemas.openxmlformats.org/drawingml/2006/main" xmlns:r="http://schemas.openxmlformats.org/officeDocument/2006/relationships" xmlns:p="http://schemas.openxmlformats.org/presentationml/2006/main">
  <p:tag name="NUM" val="24"/>
</p:tagLst>
</file>

<file path=ppt/tags/tag107.xml><?xml version="1.0" encoding="utf-8"?>
<p:tagLst xmlns:a="http://schemas.openxmlformats.org/drawingml/2006/main" xmlns:r="http://schemas.openxmlformats.org/officeDocument/2006/relationships" xmlns:p="http://schemas.openxmlformats.org/presentationml/2006/main">
  <p:tag name="NUM" val="25"/>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13"/>
</p:tagLst>
</file>

<file path=ppt/tags/tag112.xml><?xml version="1.0" encoding="utf-8"?>
<p:tagLst xmlns:a="http://schemas.openxmlformats.org/drawingml/2006/main" xmlns:r="http://schemas.openxmlformats.org/officeDocument/2006/relationships" xmlns:p="http://schemas.openxmlformats.org/presentationml/2006/main">
  <p:tag name="NUM" val="14"/>
</p:tagLst>
</file>

<file path=ppt/tags/tag113.xml><?xml version="1.0" encoding="utf-8"?>
<p:tagLst xmlns:a="http://schemas.openxmlformats.org/drawingml/2006/main" xmlns:r="http://schemas.openxmlformats.org/officeDocument/2006/relationships" xmlns:p="http://schemas.openxmlformats.org/presentationml/2006/main">
  <p:tag name="NUM" val="21"/>
</p:tagLst>
</file>

<file path=ppt/tags/tag114.xml><?xml version="1.0" encoding="utf-8"?>
<p:tagLst xmlns:a="http://schemas.openxmlformats.org/drawingml/2006/main" xmlns:r="http://schemas.openxmlformats.org/officeDocument/2006/relationships" xmlns:p="http://schemas.openxmlformats.org/presentationml/2006/main">
  <p:tag name="NUM" val="23"/>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4"/>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6"/>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30.xml><?xml version="1.0" encoding="utf-8"?>
<p:tagLst xmlns:a="http://schemas.openxmlformats.org/drawingml/2006/main" xmlns:r="http://schemas.openxmlformats.org/officeDocument/2006/relationships" xmlns:p="http://schemas.openxmlformats.org/presentationml/2006/main">
  <p:tag name="NUM" val="4"/>
</p:tagLst>
</file>

<file path=ppt/tags/tag131.xml><?xml version="1.0" encoding="utf-8"?>
<p:tagLst xmlns:a="http://schemas.openxmlformats.org/drawingml/2006/main" xmlns:r="http://schemas.openxmlformats.org/officeDocument/2006/relationships" xmlns:p="http://schemas.openxmlformats.org/presentationml/2006/main">
  <p:tag name="NUM" val="5"/>
</p:tagLst>
</file>

<file path=ppt/tags/tag132.xml><?xml version="1.0" encoding="utf-8"?>
<p:tagLst xmlns:a="http://schemas.openxmlformats.org/drawingml/2006/main" xmlns:r="http://schemas.openxmlformats.org/officeDocument/2006/relationships" xmlns:p="http://schemas.openxmlformats.org/presentationml/2006/main">
  <p:tag name="NUM" val="6"/>
</p:tagLst>
</file>

<file path=ppt/tags/tag133.xml><?xml version="1.0" encoding="utf-8"?>
<p:tagLst xmlns:a="http://schemas.openxmlformats.org/drawingml/2006/main" xmlns:r="http://schemas.openxmlformats.org/officeDocument/2006/relationships" xmlns:p="http://schemas.openxmlformats.org/presentationml/2006/main">
  <p:tag name="NUM" val="7"/>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5"/>
</p:tagLst>
</file>

<file path=ppt/tags/tag143.xml><?xml version="1.0" encoding="utf-8"?>
<p:tagLst xmlns:a="http://schemas.openxmlformats.org/drawingml/2006/main" xmlns:r="http://schemas.openxmlformats.org/officeDocument/2006/relationships" xmlns:p="http://schemas.openxmlformats.org/presentationml/2006/main">
  <p:tag name="NUM" val="6"/>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4"/>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4"/>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0"/>
</p:tagLst>
</file>

<file path=ppt/tags/tag170.xml><?xml version="1.0" encoding="utf-8"?>
<p:tagLst xmlns:a="http://schemas.openxmlformats.org/drawingml/2006/main" xmlns:r="http://schemas.openxmlformats.org/officeDocument/2006/relationships" xmlns:p="http://schemas.openxmlformats.org/presentationml/2006/main">
  <p:tag name="NUM" val="4"/>
</p:tagLst>
</file>

<file path=ppt/tags/tag171.xml><?xml version="1.0" encoding="utf-8"?>
<p:tagLst xmlns:a="http://schemas.openxmlformats.org/drawingml/2006/main" xmlns:r="http://schemas.openxmlformats.org/officeDocument/2006/relationships" xmlns:p="http://schemas.openxmlformats.org/presentationml/2006/main">
  <p:tag name="NUM" val="5"/>
</p:tagLst>
</file>

<file path=ppt/tags/tag172.xml><?xml version="1.0" encoding="utf-8"?>
<p:tagLst xmlns:a="http://schemas.openxmlformats.org/drawingml/2006/main" xmlns:r="http://schemas.openxmlformats.org/officeDocument/2006/relationships" xmlns:p="http://schemas.openxmlformats.org/presentationml/2006/main">
  <p:tag name="NUM" val="6"/>
</p:tagLst>
</file>

<file path=ppt/tags/tag173.xml><?xml version="1.0" encoding="utf-8"?>
<p:tagLst xmlns:a="http://schemas.openxmlformats.org/drawingml/2006/main" xmlns:r="http://schemas.openxmlformats.org/officeDocument/2006/relationships" xmlns:p="http://schemas.openxmlformats.org/presentationml/2006/main">
  <p:tag name="NUM" val="7"/>
</p:tagLst>
</file>

<file path=ppt/tags/tag174.xml><?xml version="1.0" encoding="utf-8"?>
<p:tagLst xmlns:a="http://schemas.openxmlformats.org/drawingml/2006/main" xmlns:r="http://schemas.openxmlformats.org/officeDocument/2006/relationships" xmlns:p="http://schemas.openxmlformats.org/presentationml/2006/main">
  <p:tag name="NUM" val="8"/>
</p:tagLst>
</file>

<file path=ppt/tags/tag175.xml><?xml version="1.0" encoding="utf-8"?>
<p:tagLst xmlns:a="http://schemas.openxmlformats.org/drawingml/2006/main" xmlns:r="http://schemas.openxmlformats.org/officeDocument/2006/relationships" xmlns:p="http://schemas.openxmlformats.org/presentationml/2006/main">
  <p:tag name="NUM" val="9"/>
</p:tagLst>
</file>

<file path=ppt/tags/tag176.xml><?xml version="1.0" encoding="utf-8"?>
<p:tagLst xmlns:a="http://schemas.openxmlformats.org/drawingml/2006/main" xmlns:r="http://schemas.openxmlformats.org/officeDocument/2006/relationships" xmlns:p="http://schemas.openxmlformats.org/presentationml/2006/main">
  <p:tag name="NUM" val="10"/>
</p:tagLst>
</file>

<file path=ppt/tags/tag177.xml><?xml version="1.0" encoding="utf-8"?>
<p:tagLst xmlns:a="http://schemas.openxmlformats.org/drawingml/2006/main" xmlns:r="http://schemas.openxmlformats.org/officeDocument/2006/relationships" xmlns:p="http://schemas.openxmlformats.org/presentationml/2006/main">
  <p:tag name="NUM" val="11"/>
</p:tagLst>
</file>

<file path=ppt/tags/tag178.xml><?xml version="1.0" encoding="utf-8"?>
<p:tagLst xmlns:a="http://schemas.openxmlformats.org/drawingml/2006/main" xmlns:r="http://schemas.openxmlformats.org/officeDocument/2006/relationships" xmlns:p="http://schemas.openxmlformats.org/presentationml/2006/main">
  <p:tag name="NUM" val="12"/>
</p:tagLst>
</file>

<file path=ppt/tags/tag179.xml><?xml version="1.0" encoding="utf-8"?>
<p:tagLst xmlns:a="http://schemas.openxmlformats.org/drawingml/2006/main" xmlns:r="http://schemas.openxmlformats.org/officeDocument/2006/relationships" xmlns:p="http://schemas.openxmlformats.org/presentationml/2006/main">
  <p:tag name="NUM" val="13"/>
</p:tagLst>
</file>

<file path=ppt/tags/tag18.xml><?xml version="1.0" encoding="utf-8"?>
<p:tagLst xmlns:a="http://schemas.openxmlformats.org/drawingml/2006/main" xmlns:r="http://schemas.openxmlformats.org/officeDocument/2006/relationships" xmlns:p="http://schemas.openxmlformats.org/presentationml/2006/main">
  <p:tag name="NUM" val="11"/>
</p:tagLst>
</file>

<file path=ppt/tags/tag180.xml><?xml version="1.0" encoding="utf-8"?>
<p:tagLst xmlns:a="http://schemas.openxmlformats.org/drawingml/2006/main" xmlns:r="http://schemas.openxmlformats.org/officeDocument/2006/relationships" xmlns:p="http://schemas.openxmlformats.org/presentationml/2006/main">
  <p:tag name="NUM" val="14"/>
</p:tagLst>
</file>

<file path=ppt/tags/tag181.xml><?xml version="1.0" encoding="utf-8"?>
<p:tagLst xmlns:a="http://schemas.openxmlformats.org/drawingml/2006/main" xmlns:r="http://schemas.openxmlformats.org/officeDocument/2006/relationships" xmlns:p="http://schemas.openxmlformats.org/presentationml/2006/main">
  <p:tag name="NUM" val="15"/>
</p:tagLst>
</file>

<file path=ppt/tags/tag182.xml><?xml version="1.0" encoding="utf-8"?>
<p:tagLst xmlns:a="http://schemas.openxmlformats.org/drawingml/2006/main" xmlns:r="http://schemas.openxmlformats.org/officeDocument/2006/relationships" xmlns:p="http://schemas.openxmlformats.org/presentationml/2006/main">
  <p:tag name="NUM" val="16"/>
</p:tagLst>
</file>

<file path=ppt/tags/tag183.xml><?xml version="1.0" encoding="utf-8"?>
<p:tagLst xmlns:a="http://schemas.openxmlformats.org/drawingml/2006/main" xmlns:r="http://schemas.openxmlformats.org/officeDocument/2006/relationships" xmlns:p="http://schemas.openxmlformats.org/presentationml/2006/main">
  <p:tag name="NUM" val="17"/>
</p:tagLst>
</file>

<file path=ppt/tags/tag184.xml><?xml version="1.0" encoding="utf-8"?>
<p:tagLst xmlns:a="http://schemas.openxmlformats.org/drawingml/2006/main" xmlns:r="http://schemas.openxmlformats.org/officeDocument/2006/relationships" xmlns:p="http://schemas.openxmlformats.org/presentationml/2006/main">
  <p:tag name="NUM" val="18"/>
</p:tagLst>
</file>

<file path=ppt/tags/tag185.xml><?xml version="1.0" encoding="utf-8"?>
<p:tagLst xmlns:a="http://schemas.openxmlformats.org/drawingml/2006/main" xmlns:r="http://schemas.openxmlformats.org/officeDocument/2006/relationships" xmlns:p="http://schemas.openxmlformats.org/presentationml/2006/main">
  <p:tag name="NUM" val="19"/>
</p:tagLst>
</file>

<file path=ppt/tags/tag186.xml><?xml version="1.0" encoding="utf-8"?>
<p:tagLst xmlns:a="http://schemas.openxmlformats.org/drawingml/2006/main" xmlns:r="http://schemas.openxmlformats.org/officeDocument/2006/relationships" xmlns:p="http://schemas.openxmlformats.org/presentationml/2006/main">
  <p:tag name="NUM" val="20"/>
</p:tagLst>
</file>

<file path=ppt/tags/tag187.xml><?xml version="1.0" encoding="utf-8"?>
<p:tagLst xmlns:a="http://schemas.openxmlformats.org/drawingml/2006/main" xmlns:r="http://schemas.openxmlformats.org/officeDocument/2006/relationships" xmlns:p="http://schemas.openxmlformats.org/presentationml/2006/main">
  <p:tag name="NUM" val="21"/>
</p:tagLst>
</file>

<file path=ppt/tags/tag188.xml><?xml version="1.0" encoding="utf-8"?>
<p:tagLst xmlns:a="http://schemas.openxmlformats.org/drawingml/2006/main" xmlns:r="http://schemas.openxmlformats.org/officeDocument/2006/relationships" xmlns:p="http://schemas.openxmlformats.org/presentationml/2006/main">
  <p:tag name="NUM" val="22"/>
</p:tagLst>
</file>

<file path=ppt/tags/tag189.xml><?xml version="1.0" encoding="utf-8"?>
<p:tagLst xmlns:a="http://schemas.openxmlformats.org/drawingml/2006/main" xmlns:r="http://schemas.openxmlformats.org/officeDocument/2006/relationships" xmlns:p="http://schemas.openxmlformats.org/presentationml/2006/main">
  <p:tag name="NUM" val="23"/>
</p:tagLst>
</file>

<file path=ppt/tags/tag19.xml><?xml version="1.0" encoding="utf-8"?>
<p:tagLst xmlns:a="http://schemas.openxmlformats.org/drawingml/2006/main" xmlns:r="http://schemas.openxmlformats.org/officeDocument/2006/relationships" xmlns:p="http://schemas.openxmlformats.org/presentationml/2006/main">
  <p:tag name="NUM" val="12"/>
</p:tagLst>
</file>

<file path=ppt/tags/tag190.xml><?xml version="1.0" encoding="utf-8"?>
<p:tagLst xmlns:a="http://schemas.openxmlformats.org/drawingml/2006/main" xmlns:r="http://schemas.openxmlformats.org/officeDocument/2006/relationships" xmlns:p="http://schemas.openxmlformats.org/presentationml/2006/main">
  <p:tag name="NUM" val="24"/>
</p:tagLst>
</file>

<file path=ppt/tags/tag191.xml><?xml version="1.0" encoding="utf-8"?>
<p:tagLst xmlns:a="http://schemas.openxmlformats.org/drawingml/2006/main" xmlns:r="http://schemas.openxmlformats.org/officeDocument/2006/relationships" xmlns:p="http://schemas.openxmlformats.org/presentationml/2006/main">
  <p:tag name="NUM" val="25"/>
</p:tagLst>
</file>

<file path=ppt/tags/tag192.xml><?xml version="1.0" encoding="utf-8"?>
<p:tagLst xmlns:a="http://schemas.openxmlformats.org/drawingml/2006/main" xmlns:r="http://schemas.openxmlformats.org/officeDocument/2006/relationships" xmlns:p="http://schemas.openxmlformats.org/presentationml/2006/main">
  <p:tag name="NUM" val="26"/>
</p:tagLst>
</file>

<file path=ppt/tags/tag193.xml><?xml version="1.0" encoding="utf-8"?>
<p:tagLst xmlns:a="http://schemas.openxmlformats.org/drawingml/2006/main" xmlns:r="http://schemas.openxmlformats.org/officeDocument/2006/relationships" xmlns:p="http://schemas.openxmlformats.org/presentationml/2006/main">
  <p:tag name="NUM" val="27"/>
</p:tagLst>
</file>

<file path=ppt/tags/tag194.xml><?xml version="1.0" encoding="utf-8"?>
<p:tagLst xmlns:a="http://schemas.openxmlformats.org/drawingml/2006/main" xmlns:r="http://schemas.openxmlformats.org/officeDocument/2006/relationships" xmlns:p="http://schemas.openxmlformats.org/presentationml/2006/main">
  <p:tag name="NUM" val="28"/>
</p:tagLst>
</file>

<file path=ppt/tags/tag195.xml><?xml version="1.0" encoding="utf-8"?>
<p:tagLst xmlns:a="http://schemas.openxmlformats.org/drawingml/2006/main" xmlns:r="http://schemas.openxmlformats.org/officeDocument/2006/relationships" xmlns:p="http://schemas.openxmlformats.org/presentationml/2006/main">
  <p:tag name="NUM" val="29"/>
</p:tagLst>
</file>

<file path=ppt/tags/tag196.xml><?xml version="1.0" encoding="utf-8"?>
<p:tagLst xmlns:a="http://schemas.openxmlformats.org/drawingml/2006/main" xmlns:r="http://schemas.openxmlformats.org/officeDocument/2006/relationships" xmlns:p="http://schemas.openxmlformats.org/presentationml/2006/main">
  <p:tag name="NUM" val="30"/>
</p:tagLst>
</file>

<file path=ppt/tags/tag197.xml><?xml version="1.0" encoding="utf-8"?>
<p:tagLst xmlns:a="http://schemas.openxmlformats.org/drawingml/2006/main" xmlns:r="http://schemas.openxmlformats.org/officeDocument/2006/relationships" xmlns:p="http://schemas.openxmlformats.org/presentationml/2006/main">
  <p:tag name="NUM" val="31"/>
</p:tagLst>
</file>

<file path=ppt/tags/tag198.xml><?xml version="1.0" encoding="utf-8"?>
<p:tagLst xmlns:a="http://schemas.openxmlformats.org/drawingml/2006/main" xmlns:r="http://schemas.openxmlformats.org/officeDocument/2006/relationships" xmlns:p="http://schemas.openxmlformats.org/presentationml/2006/main">
  <p:tag name="NUM" val="1"/>
</p:tagLst>
</file>

<file path=ppt/tags/tag19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3"/>
</p:tagLst>
</file>

<file path=ppt/tags/tag200.xml><?xml version="1.0" encoding="utf-8"?>
<p:tagLst xmlns:a="http://schemas.openxmlformats.org/drawingml/2006/main" xmlns:r="http://schemas.openxmlformats.org/officeDocument/2006/relationships" xmlns:p="http://schemas.openxmlformats.org/presentationml/2006/main">
  <p:tag name="NUM" val="4"/>
</p:tagLst>
</file>

<file path=ppt/tags/tag201.xml><?xml version="1.0" encoding="utf-8"?>
<p:tagLst xmlns:a="http://schemas.openxmlformats.org/drawingml/2006/main" xmlns:r="http://schemas.openxmlformats.org/officeDocument/2006/relationships" xmlns:p="http://schemas.openxmlformats.org/presentationml/2006/main">
  <p:tag name="NUM" val="2"/>
</p:tagLst>
</file>

<file path=ppt/tags/tag202.xml><?xml version="1.0" encoding="utf-8"?>
<p:tagLst xmlns:a="http://schemas.openxmlformats.org/drawingml/2006/main" xmlns:r="http://schemas.openxmlformats.org/officeDocument/2006/relationships" xmlns:p="http://schemas.openxmlformats.org/presentationml/2006/main">
  <p:tag name="NUM" val="3"/>
</p:tagLst>
</file>

<file path=ppt/tags/tag203.xml><?xml version="1.0" encoding="utf-8"?>
<p:tagLst xmlns:a="http://schemas.openxmlformats.org/drawingml/2006/main" xmlns:r="http://schemas.openxmlformats.org/officeDocument/2006/relationships" xmlns:p="http://schemas.openxmlformats.org/presentationml/2006/main">
  <p:tag name="NUM" val="2"/>
</p:tagLst>
</file>

<file path=ppt/tags/tag204.xml><?xml version="1.0" encoding="utf-8"?>
<p:tagLst xmlns:a="http://schemas.openxmlformats.org/drawingml/2006/main" xmlns:r="http://schemas.openxmlformats.org/officeDocument/2006/relationships" xmlns:p="http://schemas.openxmlformats.org/presentationml/2006/main">
  <p:tag name="NUM" val="3"/>
</p:tagLst>
</file>

<file path=ppt/tags/tag205.xml><?xml version="1.0" encoding="utf-8"?>
<p:tagLst xmlns:a="http://schemas.openxmlformats.org/drawingml/2006/main" xmlns:r="http://schemas.openxmlformats.org/officeDocument/2006/relationships" xmlns:p="http://schemas.openxmlformats.org/presentationml/2006/main">
  <p:tag name="NUM" val="4"/>
</p:tagLst>
</file>

<file path=ppt/tags/tag206.xml><?xml version="1.0" encoding="utf-8"?>
<p:tagLst xmlns:a="http://schemas.openxmlformats.org/drawingml/2006/main" xmlns:r="http://schemas.openxmlformats.org/officeDocument/2006/relationships" xmlns:p="http://schemas.openxmlformats.org/presentationml/2006/main">
  <p:tag name="NUM" val="1"/>
</p:tagLst>
</file>

<file path=ppt/tags/tag207.xml><?xml version="1.0" encoding="utf-8"?>
<p:tagLst xmlns:a="http://schemas.openxmlformats.org/drawingml/2006/main" xmlns:r="http://schemas.openxmlformats.org/officeDocument/2006/relationships" xmlns:p="http://schemas.openxmlformats.org/presentationml/2006/main">
  <p:tag name="NUM" val="2"/>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1"/>
</p:tagLst>
</file>

<file path=ppt/tags/tag211.xml><?xml version="1.0" encoding="utf-8"?>
<p:tagLst xmlns:a="http://schemas.openxmlformats.org/drawingml/2006/main" xmlns:r="http://schemas.openxmlformats.org/officeDocument/2006/relationships" xmlns:p="http://schemas.openxmlformats.org/presentationml/2006/main">
  <p:tag name="NUM" val="2"/>
</p:tagLst>
</file>

<file path=ppt/tags/tag212.xml><?xml version="1.0" encoding="utf-8"?>
<p:tagLst xmlns:a="http://schemas.openxmlformats.org/drawingml/2006/main" xmlns:r="http://schemas.openxmlformats.org/officeDocument/2006/relationships" xmlns:p="http://schemas.openxmlformats.org/presentationml/2006/main">
  <p:tag name="NUM" val="3"/>
</p:tagLst>
</file>

<file path=ppt/tags/tag213.xml><?xml version="1.0" encoding="utf-8"?>
<p:tagLst xmlns:a="http://schemas.openxmlformats.org/drawingml/2006/main" xmlns:r="http://schemas.openxmlformats.org/officeDocument/2006/relationships" xmlns:p="http://schemas.openxmlformats.org/presentationml/2006/main">
  <p:tag name="NUM" val="4"/>
</p:tagLst>
</file>

<file path=ppt/tags/tag214.xml><?xml version="1.0" encoding="utf-8"?>
<p:tagLst xmlns:a="http://schemas.openxmlformats.org/drawingml/2006/main" xmlns:r="http://schemas.openxmlformats.org/officeDocument/2006/relationships" xmlns:p="http://schemas.openxmlformats.org/presentationml/2006/main">
  <p:tag name="NUM" val="1"/>
</p:tagLst>
</file>

<file path=ppt/tags/tag215.xml><?xml version="1.0" encoding="utf-8"?>
<p:tagLst xmlns:a="http://schemas.openxmlformats.org/drawingml/2006/main" xmlns:r="http://schemas.openxmlformats.org/officeDocument/2006/relationships" xmlns:p="http://schemas.openxmlformats.org/presentationml/2006/main">
  <p:tag name="NUM" val="2"/>
</p:tagLst>
</file>

<file path=ppt/tags/tag216.xml><?xml version="1.0" encoding="utf-8"?>
<p:tagLst xmlns:a="http://schemas.openxmlformats.org/drawingml/2006/main" xmlns:r="http://schemas.openxmlformats.org/officeDocument/2006/relationships" xmlns:p="http://schemas.openxmlformats.org/presentationml/2006/main">
  <p:tag name="NUM" val="1"/>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1"/>
</p:tagLst>
</file>

<file path=ppt/tags/tag219.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1"/>
</p:tagLst>
</file>

<file path=ppt/tags/tag221.xml><?xml version="1.0" encoding="utf-8"?>
<p:tagLst xmlns:a="http://schemas.openxmlformats.org/drawingml/2006/main" xmlns:r="http://schemas.openxmlformats.org/officeDocument/2006/relationships" xmlns:p="http://schemas.openxmlformats.org/presentationml/2006/main">
  <p:tag name="NUM" val="2"/>
</p:tagLst>
</file>

<file path=ppt/tags/tag222.xml><?xml version="1.0" encoding="utf-8"?>
<p:tagLst xmlns:a="http://schemas.openxmlformats.org/drawingml/2006/main" xmlns:r="http://schemas.openxmlformats.org/officeDocument/2006/relationships" xmlns:p="http://schemas.openxmlformats.org/presentationml/2006/main">
  <p:tag name="NUM" val="3"/>
</p:tagLst>
</file>

<file path=ppt/tags/tag223.xml><?xml version="1.0" encoding="utf-8"?>
<p:tagLst xmlns:a="http://schemas.openxmlformats.org/drawingml/2006/main" xmlns:r="http://schemas.openxmlformats.org/officeDocument/2006/relationships" xmlns:p="http://schemas.openxmlformats.org/presentationml/2006/main">
  <p:tag name="NUM" val="4"/>
</p:tagLst>
</file>

<file path=ppt/tags/tag224.xml><?xml version="1.0" encoding="utf-8"?>
<p:tagLst xmlns:a="http://schemas.openxmlformats.org/drawingml/2006/main" xmlns:r="http://schemas.openxmlformats.org/officeDocument/2006/relationships" xmlns:p="http://schemas.openxmlformats.org/presentationml/2006/main">
  <p:tag name="NUM" val="5"/>
</p:tagLst>
</file>

<file path=ppt/tags/tag225.xml><?xml version="1.0" encoding="utf-8"?>
<p:tagLst xmlns:a="http://schemas.openxmlformats.org/drawingml/2006/main" xmlns:r="http://schemas.openxmlformats.org/officeDocument/2006/relationships" xmlns:p="http://schemas.openxmlformats.org/presentationml/2006/main">
  <p:tag name="NUM" val="1"/>
</p:tagLst>
</file>

<file path=ppt/tags/tag226.xml><?xml version="1.0" encoding="utf-8"?>
<p:tagLst xmlns:a="http://schemas.openxmlformats.org/drawingml/2006/main" xmlns:r="http://schemas.openxmlformats.org/officeDocument/2006/relationships" xmlns:p="http://schemas.openxmlformats.org/presentationml/2006/main">
  <p:tag name="NUM" val="2"/>
</p:tagLst>
</file>

<file path=ppt/tags/tag227.xml><?xml version="1.0" encoding="utf-8"?>
<p:tagLst xmlns:a="http://schemas.openxmlformats.org/drawingml/2006/main" xmlns:r="http://schemas.openxmlformats.org/officeDocument/2006/relationships" xmlns:p="http://schemas.openxmlformats.org/presentationml/2006/main">
  <p:tag name="NUM" val="3"/>
</p:tagLst>
</file>

<file path=ppt/tags/tag228.xml><?xml version="1.0" encoding="utf-8"?>
<p:tagLst xmlns:a="http://schemas.openxmlformats.org/drawingml/2006/main" xmlns:r="http://schemas.openxmlformats.org/officeDocument/2006/relationships" xmlns:p="http://schemas.openxmlformats.org/presentationml/2006/main">
  <p:tag name="NUM" val="1"/>
</p:tagLst>
</file>

<file path=ppt/tags/tag229.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NUM" val="2"/>
</p:tagLst>
</file>

<file path=ppt/tags/tag231.xml><?xml version="1.0" encoding="utf-8"?>
<p:tagLst xmlns:a="http://schemas.openxmlformats.org/drawingml/2006/main" xmlns:r="http://schemas.openxmlformats.org/officeDocument/2006/relationships" xmlns:p="http://schemas.openxmlformats.org/presentationml/2006/main">
  <p:tag name="NUM" val="3"/>
</p:tagLst>
</file>

<file path=ppt/tags/tag232.xml><?xml version="1.0" encoding="utf-8"?>
<p:tagLst xmlns:a="http://schemas.openxmlformats.org/drawingml/2006/main" xmlns:r="http://schemas.openxmlformats.org/officeDocument/2006/relationships" xmlns:p="http://schemas.openxmlformats.org/presentationml/2006/main">
  <p:tag name="NUM" val="4"/>
</p:tagLst>
</file>

<file path=ppt/tags/tag233.xml><?xml version="1.0" encoding="utf-8"?>
<p:tagLst xmlns:a="http://schemas.openxmlformats.org/drawingml/2006/main" xmlns:r="http://schemas.openxmlformats.org/officeDocument/2006/relationships" xmlns:p="http://schemas.openxmlformats.org/presentationml/2006/main">
  <p:tag name="NUM" val="5"/>
</p:tagLst>
</file>

<file path=ppt/tags/tag234.xml><?xml version="1.0" encoding="utf-8"?>
<p:tagLst xmlns:a="http://schemas.openxmlformats.org/drawingml/2006/main" xmlns:r="http://schemas.openxmlformats.org/officeDocument/2006/relationships" xmlns:p="http://schemas.openxmlformats.org/presentationml/2006/main">
  <p:tag name="NUM" val="1"/>
</p:tagLst>
</file>

<file path=ppt/tags/tag235.xml><?xml version="1.0" encoding="utf-8"?>
<p:tagLst xmlns:a="http://schemas.openxmlformats.org/drawingml/2006/main" xmlns:r="http://schemas.openxmlformats.org/officeDocument/2006/relationships" xmlns:p="http://schemas.openxmlformats.org/presentationml/2006/main">
  <p:tag name="NUM" val="2"/>
</p:tagLst>
</file>

<file path=ppt/tags/tag236.xml><?xml version="1.0" encoding="utf-8"?>
<p:tagLst xmlns:a="http://schemas.openxmlformats.org/drawingml/2006/main" xmlns:r="http://schemas.openxmlformats.org/officeDocument/2006/relationships" xmlns:p="http://schemas.openxmlformats.org/presentationml/2006/main">
  <p:tag name="NUM" val="3"/>
</p:tagLst>
</file>

<file path=ppt/tags/tag237.xml><?xml version="1.0" encoding="utf-8"?>
<p:tagLst xmlns:a="http://schemas.openxmlformats.org/drawingml/2006/main" xmlns:r="http://schemas.openxmlformats.org/officeDocument/2006/relationships" xmlns:p="http://schemas.openxmlformats.org/presentationml/2006/main">
  <p:tag name="NUM" val="4"/>
</p:tagLst>
</file>

<file path=ppt/tags/tag238.xml><?xml version="1.0" encoding="utf-8"?>
<p:tagLst xmlns:a="http://schemas.openxmlformats.org/drawingml/2006/main" xmlns:r="http://schemas.openxmlformats.org/officeDocument/2006/relationships" xmlns:p="http://schemas.openxmlformats.org/presentationml/2006/main">
  <p:tag name="NUM" val="5"/>
</p:tagLst>
</file>

<file path=ppt/tags/tag239.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0"/>
</p:tagLst>
</file>

<file path=ppt/tags/tag31.xml><?xml version="1.0" encoding="utf-8"?>
<p:tagLst xmlns:a="http://schemas.openxmlformats.org/drawingml/2006/main" xmlns:r="http://schemas.openxmlformats.org/officeDocument/2006/relationships" xmlns:p="http://schemas.openxmlformats.org/presentationml/2006/main">
  <p:tag name="NUM" val="11"/>
</p:tagLst>
</file>

<file path=ppt/tags/tag32.xml><?xml version="1.0" encoding="utf-8"?>
<p:tagLst xmlns:a="http://schemas.openxmlformats.org/drawingml/2006/main" xmlns:r="http://schemas.openxmlformats.org/officeDocument/2006/relationships" xmlns:p="http://schemas.openxmlformats.org/presentationml/2006/main">
  <p:tag name="NUM" val="12"/>
</p:tagLst>
</file>

<file path=ppt/tags/tag33.xml><?xml version="1.0" encoding="utf-8"?>
<p:tagLst xmlns:a="http://schemas.openxmlformats.org/drawingml/2006/main" xmlns:r="http://schemas.openxmlformats.org/officeDocument/2006/relationships" xmlns:p="http://schemas.openxmlformats.org/presentationml/2006/main">
  <p:tag name="NUM" val="13"/>
</p:tagLst>
</file>

<file path=ppt/tags/tag34.xml><?xml version="1.0" encoding="utf-8"?>
<p:tagLst xmlns:a="http://schemas.openxmlformats.org/drawingml/2006/main" xmlns:r="http://schemas.openxmlformats.org/officeDocument/2006/relationships" xmlns:p="http://schemas.openxmlformats.org/presentationml/2006/main">
  <p:tag name="NUM" val="14"/>
</p:tagLst>
</file>

<file path=ppt/tags/tag35.xml><?xml version="1.0" encoding="utf-8"?>
<p:tagLst xmlns:a="http://schemas.openxmlformats.org/drawingml/2006/main" xmlns:r="http://schemas.openxmlformats.org/officeDocument/2006/relationships" xmlns:p="http://schemas.openxmlformats.org/presentationml/2006/main">
  <p:tag name="NUM" val="15"/>
</p:tagLst>
</file>

<file path=ppt/tags/tag36.xml><?xml version="1.0" encoding="utf-8"?>
<p:tagLst xmlns:a="http://schemas.openxmlformats.org/drawingml/2006/main" xmlns:r="http://schemas.openxmlformats.org/officeDocument/2006/relationships" xmlns:p="http://schemas.openxmlformats.org/presentationml/2006/main">
  <p:tag name="NUM" val="16"/>
</p:tagLst>
</file>

<file path=ppt/tags/tag37.xml><?xml version="1.0" encoding="utf-8"?>
<p:tagLst xmlns:a="http://schemas.openxmlformats.org/drawingml/2006/main" xmlns:r="http://schemas.openxmlformats.org/officeDocument/2006/relationships" xmlns:p="http://schemas.openxmlformats.org/presentationml/2006/main">
  <p:tag name="NUM" val="17"/>
</p:tagLst>
</file>

<file path=ppt/tags/tag38.xml><?xml version="1.0" encoding="utf-8"?>
<p:tagLst xmlns:a="http://schemas.openxmlformats.org/drawingml/2006/main" xmlns:r="http://schemas.openxmlformats.org/officeDocument/2006/relationships" xmlns:p="http://schemas.openxmlformats.org/presentationml/2006/main">
  <p:tag name="NUM" val="18"/>
</p:tagLst>
</file>

<file path=ppt/tags/tag39.xml><?xml version="1.0" encoding="utf-8"?>
<p:tagLst xmlns:a="http://schemas.openxmlformats.org/drawingml/2006/main" xmlns:r="http://schemas.openxmlformats.org/officeDocument/2006/relationships" xmlns:p="http://schemas.openxmlformats.org/presentationml/2006/main">
  <p:tag name="NUM" val="19"/>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0"/>
</p:tagLst>
</file>

<file path=ppt/tags/tag41.xml><?xml version="1.0" encoding="utf-8"?>
<p:tagLst xmlns:a="http://schemas.openxmlformats.org/drawingml/2006/main" xmlns:r="http://schemas.openxmlformats.org/officeDocument/2006/relationships" xmlns:p="http://schemas.openxmlformats.org/presentationml/2006/main">
  <p:tag name="NUM" val="21"/>
</p:tagLst>
</file>

<file path=ppt/tags/tag42.xml><?xml version="1.0" encoding="utf-8"?>
<p:tagLst xmlns:a="http://schemas.openxmlformats.org/drawingml/2006/main" xmlns:r="http://schemas.openxmlformats.org/officeDocument/2006/relationships" xmlns:p="http://schemas.openxmlformats.org/presentationml/2006/main">
  <p:tag name="NUM" val="22"/>
</p:tagLst>
</file>

<file path=ppt/tags/tag43.xml><?xml version="1.0" encoding="utf-8"?>
<p:tagLst xmlns:a="http://schemas.openxmlformats.org/drawingml/2006/main" xmlns:r="http://schemas.openxmlformats.org/officeDocument/2006/relationships" xmlns:p="http://schemas.openxmlformats.org/presentationml/2006/main">
  <p:tag name="NUM" val="23"/>
</p:tagLst>
</file>

<file path=ppt/tags/tag44.xml><?xml version="1.0" encoding="utf-8"?>
<p:tagLst xmlns:a="http://schemas.openxmlformats.org/drawingml/2006/main" xmlns:r="http://schemas.openxmlformats.org/officeDocument/2006/relationships" xmlns:p="http://schemas.openxmlformats.org/presentationml/2006/main">
  <p:tag name="NUM" val="24"/>
</p:tagLst>
</file>

<file path=ppt/tags/tag45.xml><?xml version="1.0" encoding="utf-8"?>
<p:tagLst xmlns:a="http://schemas.openxmlformats.org/drawingml/2006/main" xmlns:r="http://schemas.openxmlformats.org/officeDocument/2006/relationships" xmlns:p="http://schemas.openxmlformats.org/presentationml/2006/main">
  <p:tag name="NUM" val="25"/>
</p:tagLst>
</file>

<file path=ppt/tags/tag46.xml><?xml version="1.0" encoding="utf-8"?>
<p:tagLst xmlns:a="http://schemas.openxmlformats.org/drawingml/2006/main" xmlns:r="http://schemas.openxmlformats.org/officeDocument/2006/relationships" xmlns:p="http://schemas.openxmlformats.org/presentationml/2006/main">
  <p:tag name="NUM" val="26"/>
</p:tagLst>
</file>

<file path=ppt/tags/tag47.xml><?xml version="1.0" encoding="utf-8"?>
<p:tagLst xmlns:a="http://schemas.openxmlformats.org/drawingml/2006/main" xmlns:r="http://schemas.openxmlformats.org/officeDocument/2006/relationships" xmlns:p="http://schemas.openxmlformats.org/presentationml/2006/main">
  <p:tag name="NUM" val="27"/>
</p:tagLst>
</file>

<file path=ppt/tags/tag48.xml><?xml version="1.0" encoding="utf-8"?>
<p:tagLst xmlns:a="http://schemas.openxmlformats.org/drawingml/2006/main" xmlns:r="http://schemas.openxmlformats.org/officeDocument/2006/relationships" xmlns:p="http://schemas.openxmlformats.org/presentationml/2006/main">
  <p:tag name="NUM" val="28"/>
</p:tagLst>
</file>

<file path=ppt/tags/tag49.xml><?xml version="1.0" encoding="utf-8"?>
<p:tagLst xmlns:a="http://schemas.openxmlformats.org/drawingml/2006/main" xmlns:r="http://schemas.openxmlformats.org/officeDocument/2006/relationships" xmlns:p="http://schemas.openxmlformats.org/presentationml/2006/main">
  <p:tag name="NUM" val="29"/>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0"/>
</p:tagLst>
</file>

<file path=ppt/tags/tag51.xml><?xml version="1.0" encoding="utf-8"?>
<p:tagLst xmlns:a="http://schemas.openxmlformats.org/drawingml/2006/main" xmlns:r="http://schemas.openxmlformats.org/officeDocument/2006/relationships" xmlns:p="http://schemas.openxmlformats.org/presentationml/2006/main">
  <p:tag name="NUM" val="31"/>
</p:tagLst>
</file>

<file path=ppt/tags/tag52.xml><?xml version="1.0" encoding="utf-8"?>
<p:tagLst xmlns:a="http://schemas.openxmlformats.org/drawingml/2006/main" xmlns:r="http://schemas.openxmlformats.org/officeDocument/2006/relationships" xmlns:p="http://schemas.openxmlformats.org/presentationml/2006/main">
  <p:tag name="NUM" val="3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7"/>
</p:tagLst>
</file>

<file path=ppt/tags/tag71.xml><?xml version="1.0" encoding="utf-8"?>
<p:tagLst xmlns:a="http://schemas.openxmlformats.org/drawingml/2006/main" xmlns:r="http://schemas.openxmlformats.org/officeDocument/2006/relationships" xmlns:p="http://schemas.openxmlformats.org/presentationml/2006/main">
  <p:tag name="NUM" val="8"/>
</p:tagLst>
</file>

<file path=ppt/tags/tag72.xml><?xml version="1.0" encoding="utf-8"?>
<p:tagLst xmlns:a="http://schemas.openxmlformats.org/drawingml/2006/main" xmlns:r="http://schemas.openxmlformats.org/officeDocument/2006/relationships" xmlns:p="http://schemas.openxmlformats.org/presentationml/2006/main">
  <p:tag name="NUM" val="9"/>
</p:tagLst>
</file>

<file path=ppt/tags/tag73.xml><?xml version="1.0" encoding="utf-8"?>
<p:tagLst xmlns:a="http://schemas.openxmlformats.org/drawingml/2006/main" xmlns:r="http://schemas.openxmlformats.org/officeDocument/2006/relationships" xmlns:p="http://schemas.openxmlformats.org/presentationml/2006/main">
  <p:tag name="NUM" val="10"/>
</p:tagLst>
</file>

<file path=ppt/tags/tag74.xml><?xml version="1.0" encoding="utf-8"?>
<p:tagLst xmlns:a="http://schemas.openxmlformats.org/drawingml/2006/main" xmlns:r="http://schemas.openxmlformats.org/officeDocument/2006/relationships" xmlns:p="http://schemas.openxmlformats.org/presentationml/2006/main">
  <p:tag name="NUM" val="11"/>
</p:tagLst>
</file>

<file path=ppt/tags/tag75.xml><?xml version="1.0" encoding="utf-8"?>
<p:tagLst xmlns:a="http://schemas.openxmlformats.org/drawingml/2006/main" xmlns:r="http://schemas.openxmlformats.org/officeDocument/2006/relationships" xmlns:p="http://schemas.openxmlformats.org/presentationml/2006/main">
  <p:tag name="NUM" val="12"/>
</p:tagLst>
</file>

<file path=ppt/tags/tag76.xml><?xml version="1.0" encoding="utf-8"?>
<p:tagLst xmlns:a="http://schemas.openxmlformats.org/drawingml/2006/main" xmlns:r="http://schemas.openxmlformats.org/officeDocument/2006/relationships" xmlns:p="http://schemas.openxmlformats.org/presentationml/2006/main">
  <p:tag name="NUM" val="13"/>
</p:tagLst>
</file>

<file path=ppt/tags/tag77.xml><?xml version="1.0" encoding="utf-8"?>
<p:tagLst xmlns:a="http://schemas.openxmlformats.org/drawingml/2006/main" xmlns:r="http://schemas.openxmlformats.org/officeDocument/2006/relationships" xmlns:p="http://schemas.openxmlformats.org/presentationml/2006/main">
  <p:tag name="NUM" val="14"/>
</p:tagLst>
</file>

<file path=ppt/tags/tag78.xml><?xml version="1.0" encoding="utf-8"?>
<p:tagLst xmlns:a="http://schemas.openxmlformats.org/drawingml/2006/main" xmlns:r="http://schemas.openxmlformats.org/officeDocument/2006/relationships" xmlns:p="http://schemas.openxmlformats.org/presentationml/2006/main">
  <p:tag name="NUM" val="15"/>
</p:tagLst>
</file>

<file path=ppt/tags/tag79.xml><?xml version="1.0" encoding="utf-8"?>
<p:tagLst xmlns:a="http://schemas.openxmlformats.org/drawingml/2006/main" xmlns:r="http://schemas.openxmlformats.org/officeDocument/2006/relationships" xmlns:p="http://schemas.openxmlformats.org/presentationml/2006/main">
  <p:tag name="NUM" val="16"/>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17"/>
</p:tagLst>
</file>

<file path=ppt/tags/tag81.xml><?xml version="1.0" encoding="utf-8"?>
<p:tagLst xmlns:a="http://schemas.openxmlformats.org/drawingml/2006/main" xmlns:r="http://schemas.openxmlformats.org/officeDocument/2006/relationships" xmlns:p="http://schemas.openxmlformats.org/presentationml/2006/main">
  <p:tag name="NUM" val="18"/>
</p:tagLst>
</file>

<file path=ppt/tags/tag82.xml><?xml version="1.0" encoding="utf-8"?>
<p:tagLst xmlns:a="http://schemas.openxmlformats.org/drawingml/2006/main" xmlns:r="http://schemas.openxmlformats.org/officeDocument/2006/relationships" xmlns:p="http://schemas.openxmlformats.org/presentationml/2006/main">
  <p:tag name="NUM" val="19"/>
</p:tagLst>
</file>

<file path=ppt/tags/tag83.xml><?xml version="1.0" encoding="utf-8"?>
<p:tagLst xmlns:a="http://schemas.openxmlformats.org/drawingml/2006/main" xmlns:r="http://schemas.openxmlformats.org/officeDocument/2006/relationships" xmlns:p="http://schemas.openxmlformats.org/presentationml/2006/main">
  <p:tag name="NUM" val="20"/>
</p:tagLst>
</file>

<file path=ppt/tags/tag84.xml><?xml version="1.0" encoding="utf-8"?>
<p:tagLst xmlns:a="http://schemas.openxmlformats.org/drawingml/2006/main" xmlns:r="http://schemas.openxmlformats.org/officeDocument/2006/relationships" xmlns:p="http://schemas.openxmlformats.org/presentationml/2006/main">
  <p:tag name="NUM" val="21"/>
</p:tagLst>
</file>

<file path=ppt/tags/tag85.xml><?xml version="1.0" encoding="utf-8"?>
<p:tagLst xmlns:a="http://schemas.openxmlformats.org/drawingml/2006/main" xmlns:r="http://schemas.openxmlformats.org/officeDocument/2006/relationships" xmlns:p="http://schemas.openxmlformats.org/presentationml/2006/main">
  <p:tag name="NUM" val="22"/>
</p:tagLst>
</file>

<file path=ppt/tags/tag86.xml><?xml version="1.0" encoding="utf-8"?>
<p:tagLst xmlns:a="http://schemas.openxmlformats.org/drawingml/2006/main" xmlns:r="http://schemas.openxmlformats.org/officeDocument/2006/relationships" xmlns:p="http://schemas.openxmlformats.org/presentationml/2006/main">
  <p:tag name="NUM" val="23"/>
</p:tagLst>
</file>

<file path=ppt/tags/tag87.xml><?xml version="1.0" encoding="utf-8"?>
<p:tagLst xmlns:a="http://schemas.openxmlformats.org/drawingml/2006/main" xmlns:r="http://schemas.openxmlformats.org/officeDocument/2006/relationships" xmlns:p="http://schemas.openxmlformats.org/presentationml/2006/main">
  <p:tag name="NUM" val="24"/>
</p:tagLst>
</file>

<file path=ppt/tags/tag88.xml><?xml version="1.0" encoding="utf-8"?>
<p:tagLst xmlns:a="http://schemas.openxmlformats.org/drawingml/2006/main" xmlns:r="http://schemas.openxmlformats.org/officeDocument/2006/relationships" xmlns:p="http://schemas.openxmlformats.org/presentationml/2006/main">
  <p:tag name="NUM" val="20"/>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12"/>
</p:tagLst>
</file>

<file path=ppt/tags/tag94.xml><?xml version="1.0" encoding="utf-8"?>
<p:tagLst xmlns:a="http://schemas.openxmlformats.org/drawingml/2006/main" xmlns:r="http://schemas.openxmlformats.org/officeDocument/2006/relationships" xmlns:p="http://schemas.openxmlformats.org/presentationml/2006/main">
  <p:tag name="NUM" val="16"/>
</p:tagLst>
</file>

<file path=ppt/tags/tag95.xml><?xml version="1.0" encoding="utf-8"?>
<p:tagLst xmlns:a="http://schemas.openxmlformats.org/drawingml/2006/main" xmlns:r="http://schemas.openxmlformats.org/officeDocument/2006/relationships" xmlns:p="http://schemas.openxmlformats.org/presentationml/2006/main">
  <p:tag name="NUM" val="17"/>
</p:tagLst>
</file>

<file path=ppt/tags/tag96.xml><?xml version="1.0" encoding="utf-8"?>
<p:tagLst xmlns:a="http://schemas.openxmlformats.org/drawingml/2006/main" xmlns:r="http://schemas.openxmlformats.org/officeDocument/2006/relationships" xmlns:p="http://schemas.openxmlformats.org/presentationml/2006/main">
  <p:tag name="NUM" val="18"/>
</p:tagLst>
</file>

<file path=ppt/tags/tag97.xml><?xml version="1.0" encoding="utf-8"?>
<p:tagLst xmlns:a="http://schemas.openxmlformats.org/drawingml/2006/main" xmlns:r="http://schemas.openxmlformats.org/officeDocument/2006/relationships" xmlns:p="http://schemas.openxmlformats.org/presentationml/2006/main">
  <p:tag name="NUM" val="19"/>
</p:tagLst>
</file>

<file path=ppt/tags/tag98.xml><?xml version="1.0" encoding="utf-8"?>
<p:tagLst xmlns:a="http://schemas.openxmlformats.org/drawingml/2006/main" xmlns:r="http://schemas.openxmlformats.org/officeDocument/2006/relationships" xmlns:p="http://schemas.openxmlformats.org/presentationml/2006/main">
  <p:tag name="NUM" val="22"/>
</p:tagLst>
</file>

<file path=ppt/tags/tag99.xml><?xml version="1.0" encoding="utf-8"?>
<p:tagLst xmlns:a="http://schemas.openxmlformats.org/drawingml/2006/main" xmlns:r="http://schemas.openxmlformats.org/officeDocument/2006/relationships" xmlns:p="http://schemas.openxmlformats.org/presentationml/2006/main">
  <p:tag name="NUM" val="26"/>
</p:tagLst>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elo de apresentação personalizado">
  <a:themeElements>
    <a:clrScheme name="Modelo de apresentaçã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o de apresentação personalizad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elo de apresentaçã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o de apresentaçã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o de apresentaçã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o de apresentaçã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o de apresentaçã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o de apresentaçã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o de apresentaçã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o de apresentaçã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o de apresentaçã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o de apresentaçã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o de apresentaçã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o de apresentaçã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E7A81A3C0CB949829F3C8DE0660B5A" ma:contentTypeVersion="19" ma:contentTypeDescription="Crée un document." ma:contentTypeScope="" ma:versionID="b273b8a6ad9c91f91a6221d2f1d81c49">
  <xsd:schema xmlns:xsd="http://www.w3.org/2001/XMLSchema" xmlns:xs="http://www.w3.org/2001/XMLSchema" xmlns:p="http://schemas.microsoft.com/office/2006/metadata/properties" xmlns:ns3="aaa4918f-2795-48ac-9ed5-f13d62b5f7fb" xmlns:ns4="a8517aef-46b7-4f11-82f3-406e9df21bd5" targetNamespace="http://schemas.microsoft.com/office/2006/metadata/properties" ma:root="true" ma:fieldsID="bc8a50b84effff31cb8a1b097c9eb8b6" ns3:_="" ns4:_="">
    <xsd:import namespace="aaa4918f-2795-48ac-9ed5-f13d62b5f7fb"/>
    <xsd:import namespace="a8517aef-46b7-4f11-82f3-406e9df21bd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a4918f-2795-48ac-9ed5-f13d62b5f7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517aef-46b7-4f11-82f3-406e9df21bd5"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SharingHintHash" ma:index="20"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aa4918f-2795-48ac-9ed5-f13d62b5f7fb" xsi:nil="true"/>
  </documentManagement>
</p:properties>
</file>

<file path=customXml/itemProps1.xml><?xml version="1.0" encoding="utf-8"?>
<ds:datastoreItem xmlns:ds="http://schemas.openxmlformats.org/officeDocument/2006/customXml" ds:itemID="{88FDB776-E38F-469F-BF1F-65CC549C7C4E}">
  <ds:schemaRefs>
    <ds:schemaRef ds:uri="http://schemas.microsoft.com/sharepoint/v3/contenttype/forms"/>
  </ds:schemaRefs>
</ds:datastoreItem>
</file>

<file path=customXml/itemProps2.xml><?xml version="1.0" encoding="utf-8"?>
<ds:datastoreItem xmlns:ds="http://schemas.openxmlformats.org/officeDocument/2006/customXml" ds:itemID="{E469FA4D-8ADF-42C2-84CF-EB1CDA60E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a4918f-2795-48ac-9ed5-f13d62b5f7fb"/>
    <ds:schemaRef ds:uri="a8517aef-46b7-4f11-82f3-406e9df21b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5DF79E-9B3C-4626-A63A-F3004F0EA21A}">
  <ds:schemaRefs>
    <ds:schemaRef ds:uri="http://purl.org/dc/terms/"/>
    <ds:schemaRef ds:uri="http://schemas.microsoft.com/office/2006/documentManagement/types"/>
    <ds:schemaRef ds:uri="http://www.w3.org/XML/1998/namespace"/>
    <ds:schemaRef ds:uri="aaa4918f-2795-48ac-9ed5-f13d62b5f7fb"/>
    <ds:schemaRef ds:uri="http://purl.org/dc/elements/1.1/"/>
    <ds:schemaRef ds:uri="http://schemas.openxmlformats.org/package/2006/metadata/core-properties"/>
    <ds:schemaRef ds:uri="http://schemas.microsoft.com/office/infopath/2007/PartnerControls"/>
    <ds:schemaRef ds:uri="a8517aef-46b7-4f11-82f3-406e9df21bd5"/>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New</Template>
  <TotalTime>10516</TotalTime>
  <Words>4061</Words>
  <Application>Microsoft Office PowerPoint</Application>
  <PresentationFormat>Grand écran</PresentationFormat>
  <Paragraphs>477</Paragraphs>
  <Slides>68</Slides>
  <Notes>31</Notes>
  <HiddenSlides>2</HiddenSlides>
  <MMClips>0</MMClips>
  <ScaleCrop>false</ScaleCrop>
  <HeadingPairs>
    <vt:vector size="8" baseType="variant">
      <vt:variant>
        <vt:lpstr>Polices utilisées</vt:lpstr>
      </vt:variant>
      <vt:variant>
        <vt:i4>11</vt:i4>
      </vt:variant>
      <vt:variant>
        <vt:lpstr>Thème</vt:lpstr>
      </vt:variant>
      <vt:variant>
        <vt:i4>3</vt:i4>
      </vt:variant>
      <vt:variant>
        <vt:lpstr>Serveurs OLE incorporés</vt:lpstr>
      </vt:variant>
      <vt:variant>
        <vt:i4>2</vt:i4>
      </vt:variant>
      <vt:variant>
        <vt:lpstr>Titres des diapositives</vt:lpstr>
      </vt:variant>
      <vt:variant>
        <vt:i4>68</vt:i4>
      </vt:variant>
    </vt:vector>
  </HeadingPairs>
  <TitlesOfParts>
    <vt:vector size="84" baseType="lpstr">
      <vt:lpstr>Arial Unicode MS</vt:lpstr>
      <vt:lpstr>Arial</vt:lpstr>
      <vt:lpstr>Calibri</vt:lpstr>
      <vt:lpstr>Calibri Light</vt:lpstr>
      <vt:lpstr>Courier New</vt:lpstr>
      <vt:lpstr>Helvetica</vt:lpstr>
      <vt:lpstr>Symbol</vt:lpstr>
      <vt:lpstr>Times New Roman</vt:lpstr>
      <vt:lpstr>Trebuchet MS</vt:lpstr>
      <vt:lpstr>Verdana</vt:lpstr>
      <vt:lpstr>Wingdings</vt:lpstr>
      <vt:lpstr>Office Theme</vt:lpstr>
      <vt:lpstr>Modelo de apresentação personalizado</vt:lpstr>
      <vt:lpstr>Thème Office 2013 – 2022</vt:lpstr>
      <vt:lpstr>Équation</vt:lpstr>
      <vt:lpstr>Equation</vt:lpstr>
      <vt:lpstr>MIC5111 Systèmes embarqués  Circuits d’alimentation pour systèmes embarqués</vt:lpstr>
      <vt:lpstr>Rôle d’une l’alimentation</vt:lpstr>
      <vt:lpstr>Types d‘alimentations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Exemples de mise en œuvre</vt:lpstr>
      <vt:lpstr>Exemples de mise en œuvre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Circuits d’alimentation pour Glaneurs d’énergie </vt:lpstr>
      <vt:lpstr>Plan</vt:lpstr>
      <vt:lpstr>Motivation</vt:lpstr>
      <vt:lpstr>Domaines d’application</vt:lpstr>
      <vt:lpstr>Utilité pour les capteurs sans fil</vt:lpstr>
      <vt:lpstr>Sources d’énergie renouvelable</vt:lpstr>
      <vt:lpstr>Glanage d’énergie pour capteurs sans fil</vt:lpstr>
      <vt:lpstr>Glaneurs d’énergie courants</vt:lpstr>
      <vt:lpstr>Glaneurs d’énergie</vt:lpstr>
      <vt:lpstr>Présentation PowerPoint</vt:lpstr>
      <vt:lpstr>Glanage d’énergie mécanique</vt:lpstr>
      <vt:lpstr>Glaneurs piézoélectriques</vt:lpstr>
      <vt:lpstr>Usage du glanage piézoélectrique</vt:lpstr>
      <vt:lpstr>Glanage d’énergie thermoélectrique</vt:lpstr>
      <vt:lpstr>Présentation PowerPoint</vt:lpstr>
      <vt:lpstr>Usage du glanage thermoélectrique</vt:lpstr>
      <vt:lpstr>Glanage d’énergie photovoltaïque</vt:lpstr>
      <vt:lpstr>Usage du glanage photoélectrique</vt:lpstr>
      <vt:lpstr>Gestion de l’alimentation</vt:lpstr>
      <vt:lpstr>Circuits de gestion de l’énergie glanée</vt:lpstr>
      <vt:lpstr>Choix d’un circuit de gestion</vt:lpstr>
      <vt:lpstr>Ex. : Texas Instruments BQ25504</vt:lpstr>
      <vt:lpstr>Présentation PowerPoint</vt:lpstr>
      <vt:lpstr>LTC3108</vt:lpstr>
      <vt:lpstr>Présentation PowerPoint</vt:lpstr>
      <vt:lpstr>Présentation PowerPoint</vt:lpstr>
      <vt:lpstr>Présentation PowerPoint</vt:lpstr>
      <vt:lpstr>MAX17710</vt:lpstr>
      <vt:lpstr>Comparaison</vt:lpstr>
      <vt:lpstr>Comparaison</vt:lpstr>
      <vt:lpstr>Emmagasinage de l’énergie glanée</vt:lpstr>
      <vt:lpstr>Nécessité</vt:lpstr>
      <vt:lpstr>Présentation PowerPoint</vt:lpstr>
      <vt:lpstr>Présentation PowerPoint</vt:lpstr>
      <vt:lpstr>Piles Li-Ion/Li-polymère</vt:lpstr>
      <vt:lpstr>Piles en couches minces</vt:lpstr>
      <vt:lpstr>Présentation PowerPoint</vt:lpstr>
      <vt:lpstr>Supercaps</vt:lpstr>
      <vt:lpstr>Options d’emmagasinage</vt:lpstr>
    </vt:vector>
  </TitlesOfParts>
  <Company>UQAM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boukadoum_m</dc:creator>
  <cp:lastModifiedBy>Boukadoum, A. Mounir</cp:lastModifiedBy>
  <cp:revision>316</cp:revision>
  <dcterms:created xsi:type="dcterms:W3CDTF">2009-10-15T15:23:42Z</dcterms:created>
  <dcterms:modified xsi:type="dcterms:W3CDTF">2025-11-27T15:00:25Z</dcterms:modified>
</cp:coreProperties>
</file>