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3"/>
  </p:notesMasterIdLst>
  <p:handoutMasterIdLst>
    <p:handoutMasterId r:id="rId34"/>
  </p:handoutMasterIdLst>
  <p:sldIdLst>
    <p:sldId id="328" r:id="rId3"/>
    <p:sldId id="275" r:id="rId4"/>
    <p:sldId id="297" r:id="rId5"/>
    <p:sldId id="298" r:id="rId6"/>
    <p:sldId id="299" r:id="rId7"/>
    <p:sldId id="300" r:id="rId8"/>
    <p:sldId id="301" r:id="rId9"/>
    <p:sldId id="302" r:id="rId10"/>
    <p:sldId id="327" r:id="rId11"/>
    <p:sldId id="330" r:id="rId12"/>
    <p:sldId id="303" r:id="rId13"/>
    <p:sldId id="329" r:id="rId14"/>
    <p:sldId id="331" r:id="rId15"/>
    <p:sldId id="304" r:id="rId16"/>
    <p:sldId id="305" r:id="rId17"/>
    <p:sldId id="306" r:id="rId18"/>
    <p:sldId id="308" r:id="rId19"/>
    <p:sldId id="312" r:id="rId20"/>
    <p:sldId id="314" r:id="rId21"/>
    <p:sldId id="313" r:id="rId22"/>
    <p:sldId id="315" r:id="rId23"/>
    <p:sldId id="316" r:id="rId24"/>
    <p:sldId id="317" r:id="rId25"/>
    <p:sldId id="318" r:id="rId26"/>
    <p:sldId id="319" r:id="rId27"/>
    <p:sldId id="320" r:id="rId28"/>
    <p:sldId id="322" r:id="rId29"/>
    <p:sldId id="323" r:id="rId30"/>
    <p:sldId id="324" r:id="rId31"/>
    <p:sldId id="325" r:id="rId32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CCFF"/>
    <a:srgbClr val="3399FF"/>
    <a:srgbClr val="FF33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720" y="7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kadoum, A. Mounir" userId="b7bd8864-7f11-4e02-955e-45bf86893dcf" providerId="ADAL" clId="{16BE21A9-D477-4B36-B43B-2846D3E82554}"/>
    <pc:docChg chg="modSld">
      <pc:chgData name="Boukadoum, A. Mounir" userId="b7bd8864-7f11-4e02-955e-45bf86893dcf" providerId="ADAL" clId="{16BE21A9-D477-4B36-B43B-2846D3E82554}" dt="2025-11-11T19:51:55.557" v="19" actId="6549"/>
      <pc:docMkLst>
        <pc:docMk/>
      </pc:docMkLst>
      <pc:sldChg chg="modSp mod">
        <pc:chgData name="Boukadoum, A. Mounir" userId="b7bd8864-7f11-4e02-955e-45bf86893dcf" providerId="ADAL" clId="{16BE21A9-D477-4B36-B43B-2846D3E82554}" dt="2025-11-11T19:49:18.795" v="0" actId="1076"/>
        <pc:sldMkLst>
          <pc:docMk/>
          <pc:sldMk cId="0" sldId="297"/>
        </pc:sldMkLst>
        <pc:spChg chg="mod">
          <ac:chgData name="Boukadoum, A. Mounir" userId="b7bd8864-7f11-4e02-955e-45bf86893dcf" providerId="ADAL" clId="{16BE21A9-D477-4B36-B43B-2846D3E82554}" dt="2025-11-11T19:49:18.795" v="0" actId="1076"/>
          <ac:spMkLst>
            <pc:docMk/>
            <pc:sldMk cId="0" sldId="297"/>
            <ac:spMk id="128002" creationId="{FA5D0FD9-50ED-09AD-3F89-515727C26483}"/>
          </ac:spMkLst>
        </pc:spChg>
      </pc:sldChg>
      <pc:sldChg chg="modSp mod">
        <pc:chgData name="Boukadoum, A. Mounir" userId="b7bd8864-7f11-4e02-955e-45bf86893dcf" providerId="ADAL" clId="{16BE21A9-D477-4B36-B43B-2846D3E82554}" dt="2025-11-11T19:49:37.375" v="2" actId="113"/>
        <pc:sldMkLst>
          <pc:docMk/>
          <pc:sldMk cId="0" sldId="299"/>
        </pc:sldMkLst>
        <pc:spChg chg="mod">
          <ac:chgData name="Boukadoum, A. Mounir" userId="b7bd8864-7f11-4e02-955e-45bf86893dcf" providerId="ADAL" clId="{16BE21A9-D477-4B36-B43B-2846D3E82554}" dt="2025-11-11T19:49:32.244" v="1" actId="113"/>
          <ac:spMkLst>
            <pc:docMk/>
            <pc:sldMk cId="0" sldId="299"/>
            <ac:spMk id="136194" creationId="{BA96CBEB-CA61-961C-C48B-A29210C85F8C}"/>
          </ac:spMkLst>
        </pc:spChg>
        <pc:spChg chg="mod">
          <ac:chgData name="Boukadoum, A. Mounir" userId="b7bd8864-7f11-4e02-955e-45bf86893dcf" providerId="ADAL" clId="{16BE21A9-D477-4B36-B43B-2846D3E82554}" dt="2025-11-11T19:49:37.375" v="2" actId="113"/>
          <ac:spMkLst>
            <pc:docMk/>
            <pc:sldMk cId="0" sldId="299"/>
            <ac:spMk id="136197" creationId="{ECA4EE27-9FA4-E059-4DA7-6ACE5A581416}"/>
          </ac:spMkLst>
        </pc:spChg>
      </pc:sldChg>
      <pc:sldChg chg="modSp mod">
        <pc:chgData name="Boukadoum, A. Mounir" userId="b7bd8864-7f11-4e02-955e-45bf86893dcf" providerId="ADAL" clId="{16BE21A9-D477-4B36-B43B-2846D3E82554}" dt="2025-11-11T19:49:47.277" v="3" actId="113"/>
        <pc:sldMkLst>
          <pc:docMk/>
          <pc:sldMk cId="0" sldId="300"/>
        </pc:sldMkLst>
        <pc:spChg chg="mod">
          <ac:chgData name="Boukadoum, A. Mounir" userId="b7bd8864-7f11-4e02-955e-45bf86893dcf" providerId="ADAL" clId="{16BE21A9-D477-4B36-B43B-2846D3E82554}" dt="2025-11-11T19:49:47.277" v="3" actId="113"/>
          <ac:spMkLst>
            <pc:docMk/>
            <pc:sldMk cId="0" sldId="300"/>
            <ac:spMk id="138244" creationId="{3EE5215C-73F1-2CAD-FB89-F92905C89D6A}"/>
          </ac:spMkLst>
        </pc:spChg>
      </pc:sldChg>
      <pc:sldChg chg="modSp mod">
        <pc:chgData name="Boukadoum, A. Mounir" userId="b7bd8864-7f11-4e02-955e-45bf86893dcf" providerId="ADAL" clId="{16BE21A9-D477-4B36-B43B-2846D3E82554}" dt="2025-11-11T19:49:53.658" v="4" actId="113"/>
        <pc:sldMkLst>
          <pc:docMk/>
          <pc:sldMk cId="0" sldId="301"/>
        </pc:sldMkLst>
        <pc:spChg chg="mod">
          <ac:chgData name="Boukadoum, A. Mounir" userId="b7bd8864-7f11-4e02-955e-45bf86893dcf" providerId="ADAL" clId="{16BE21A9-D477-4B36-B43B-2846D3E82554}" dt="2025-11-11T19:49:53.658" v="4" actId="113"/>
          <ac:spMkLst>
            <pc:docMk/>
            <pc:sldMk cId="0" sldId="301"/>
            <ac:spMk id="140291" creationId="{037B2A0B-4A52-6683-4594-65CD98751364}"/>
          </ac:spMkLst>
        </pc:spChg>
      </pc:sldChg>
      <pc:sldChg chg="modSp mod">
        <pc:chgData name="Boukadoum, A. Mounir" userId="b7bd8864-7f11-4e02-955e-45bf86893dcf" providerId="ADAL" clId="{16BE21A9-D477-4B36-B43B-2846D3E82554}" dt="2025-11-11T19:50:20.909" v="6" actId="179"/>
        <pc:sldMkLst>
          <pc:docMk/>
          <pc:sldMk cId="0" sldId="302"/>
        </pc:sldMkLst>
        <pc:spChg chg="mod">
          <ac:chgData name="Boukadoum, A. Mounir" userId="b7bd8864-7f11-4e02-955e-45bf86893dcf" providerId="ADAL" clId="{16BE21A9-D477-4B36-B43B-2846D3E82554}" dt="2025-11-11T19:50:16.547" v="5" actId="179"/>
          <ac:spMkLst>
            <pc:docMk/>
            <pc:sldMk cId="0" sldId="302"/>
            <ac:spMk id="142339" creationId="{372921C0-EC40-3D82-9351-58DF00C8B280}"/>
          </ac:spMkLst>
        </pc:spChg>
        <pc:spChg chg="mod">
          <ac:chgData name="Boukadoum, A. Mounir" userId="b7bd8864-7f11-4e02-955e-45bf86893dcf" providerId="ADAL" clId="{16BE21A9-D477-4B36-B43B-2846D3E82554}" dt="2025-11-11T19:50:20.909" v="6" actId="179"/>
          <ac:spMkLst>
            <pc:docMk/>
            <pc:sldMk cId="0" sldId="302"/>
            <ac:spMk id="142345" creationId="{8D85804E-A035-5DFA-3371-362353AC9E76}"/>
          </ac:spMkLst>
        </pc:spChg>
      </pc:sldChg>
      <pc:sldChg chg="modSp mod">
        <pc:chgData name="Boukadoum, A. Mounir" userId="b7bd8864-7f11-4e02-955e-45bf86893dcf" providerId="ADAL" clId="{16BE21A9-D477-4B36-B43B-2846D3E82554}" dt="2025-11-11T19:51:14.137" v="14" actId="948"/>
        <pc:sldMkLst>
          <pc:docMk/>
          <pc:sldMk cId="0" sldId="303"/>
        </pc:sldMkLst>
        <pc:spChg chg="mod">
          <ac:chgData name="Boukadoum, A. Mounir" userId="b7bd8864-7f11-4e02-955e-45bf86893dcf" providerId="ADAL" clId="{16BE21A9-D477-4B36-B43B-2846D3E82554}" dt="2025-11-11T19:51:14.137" v="14" actId="948"/>
          <ac:spMkLst>
            <pc:docMk/>
            <pc:sldMk cId="0" sldId="303"/>
            <ac:spMk id="144387" creationId="{F9EDFC18-88C1-9C6E-45DB-2C1A0C76BDF0}"/>
          </ac:spMkLst>
        </pc:spChg>
      </pc:sldChg>
      <pc:sldChg chg="modSp mod">
        <pc:chgData name="Boukadoum, A. Mounir" userId="b7bd8864-7f11-4e02-955e-45bf86893dcf" providerId="ADAL" clId="{16BE21A9-D477-4B36-B43B-2846D3E82554}" dt="2025-11-11T19:51:55.557" v="19" actId="6549"/>
        <pc:sldMkLst>
          <pc:docMk/>
          <pc:sldMk cId="0" sldId="304"/>
        </pc:sldMkLst>
        <pc:spChg chg="mod">
          <ac:chgData name="Boukadoum, A. Mounir" userId="b7bd8864-7f11-4e02-955e-45bf86893dcf" providerId="ADAL" clId="{16BE21A9-D477-4B36-B43B-2846D3E82554}" dt="2025-11-11T19:51:55.557" v="19" actId="6549"/>
          <ac:spMkLst>
            <pc:docMk/>
            <pc:sldMk cId="0" sldId="304"/>
            <ac:spMk id="146435" creationId="{1125DA50-0792-83CA-3008-83A4AD383F5A}"/>
          </ac:spMkLst>
        </pc:spChg>
      </pc:sldChg>
      <pc:sldChg chg="modSp mod">
        <pc:chgData name="Boukadoum, A. Mounir" userId="b7bd8864-7f11-4e02-955e-45bf86893dcf" providerId="ADAL" clId="{16BE21A9-D477-4B36-B43B-2846D3E82554}" dt="2025-11-11T19:50:36.971" v="9" actId="179"/>
        <pc:sldMkLst>
          <pc:docMk/>
          <pc:sldMk cId="0" sldId="327"/>
        </pc:sldMkLst>
        <pc:spChg chg="mod">
          <ac:chgData name="Boukadoum, A. Mounir" userId="b7bd8864-7f11-4e02-955e-45bf86893dcf" providerId="ADAL" clId="{16BE21A9-D477-4B36-B43B-2846D3E82554}" dt="2025-11-11T19:50:28.875" v="7" actId="179"/>
          <ac:spMkLst>
            <pc:docMk/>
            <pc:sldMk cId="0" sldId="327"/>
            <ac:spMk id="194565" creationId="{4FA45246-9D49-75F4-CADB-4847CBDAC574}"/>
          </ac:spMkLst>
        </pc:spChg>
        <pc:spChg chg="mod">
          <ac:chgData name="Boukadoum, A. Mounir" userId="b7bd8864-7f11-4e02-955e-45bf86893dcf" providerId="ADAL" clId="{16BE21A9-D477-4B36-B43B-2846D3E82554}" dt="2025-11-11T19:50:36.971" v="9" actId="179"/>
          <ac:spMkLst>
            <pc:docMk/>
            <pc:sldMk cId="0" sldId="327"/>
            <ac:spMk id="194567" creationId="{D8ADBADE-F4CD-A7F8-A961-23B4DD77C9CC}"/>
          </ac:spMkLst>
        </pc:spChg>
      </pc:sldChg>
      <pc:sldChg chg="modSp mod">
        <pc:chgData name="Boukadoum, A. Mounir" userId="b7bd8864-7f11-4e02-955e-45bf86893dcf" providerId="ADAL" clId="{16BE21A9-D477-4B36-B43B-2846D3E82554}" dt="2025-11-11T19:50:50.581" v="12" actId="179"/>
        <pc:sldMkLst>
          <pc:docMk/>
          <pc:sldMk cId="0" sldId="330"/>
        </pc:sldMkLst>
        <pc:spChg chg="mod">
          <ac:chgData name="Boukadoum, A. Mounir" userId="b7bd8864-7f11-4e02-955e-45bf86893dcf" providerId="ADAL" clId="{16BE21A9-D477-4B36-B43B-2846D3E82554}" dt="2025-11-11T19:50:42.799" v="10" actId="179"/>
          <ac:spMkLst>
            <pc:docMk/>
            <pc:sldMk cId="0" sldId="330"/>
            <ac:spMk id="194565" creationId="{A7017CDD-6C33-EE2D-0AD9-55D875CBE02E}"/>
          </ac:spMkLst>
        </pc:spChg>
        <pc:spChg chg="mod">
          <ac:chgData name="Boukadoum, A. Mounir" userId="b7bd8864-7f11-4e02-955e-45bf86893dcf" providerId="ADAL" clId="{16BE21A9-D477-4B36-B43B-2846D3E82554}" dt="2025-11-11T19:50:50.581" v="12" actId="179"/>
          <ac:spMkLst>
            <pc:docMk/>
            <pc:sldMk cId="0" sldId="330"/>
            <ac:spMk id="194567" creationId="{4A2FA523-E791-09AB-1464-3602CB26B2E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C8E5B3A1-48D8-262B-F24D-3F9123544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ECC029C4-5192-F25E-A408-A6EFEBD976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A9704F13-EBF0-A682-6BDF-ECBC403A26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DB561787-9E96-9574-350B-1EC8FD0698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AD8343F5-32EB-4B45-B6A0-F69A60EB1AA6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8E5718E-71C6-5535-7038-629891C82A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BF93EB3-BD94-2D55-6572-9F88A0472C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5A9BF92-1F2C-55D4-5DE9-A9B440BD765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0B902FEB-A5EC-D1A9-B3F4-E200E2408C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78F0CF89-14D1-E704-FBB2-8EF86690ED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BD096B79-1DB7-2C63-DD26-0B5AB1DFC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DC695790-F6ED-48A3-82EE-27025B62450E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F6437BB-5774-80AC-C20D-E7D7DCA59C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383454-0BB5-4761-A4F1-E5C36074E386}" type="slidenum">
              <a:rPr lang="en-US" altLang="fr-FR" sz="1300"/>
              <a:pPr>
                <a:spcBef>
                  <a:spcPct val="0"/>
                </a:spcBef>
              </a:pPr>
              <a:t>2</a:t>
            </a:fld>
            <a:endParaRPr lang="en-US" altLang="fr-FR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9E50589-FDBF-9D13-243B-D286DB0B5F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8962EF7-58DF-5920-A8E1-5F06A268E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ADC228B-0CB1-DB64-CA3B-E71D174879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2394D2-124E-4F0F-8370-4E0126BC7640}" type="slidenum">
              <a:rPr lang="en-US" altLang="fr-FR" sz="1300"/>
              <a:pPr>
                <a:spcBef>
                  <a:spcPct val="0"/>
                </a:spcBef>
              </a:pPr>
              <a:t>14</a:t>
            </a:fld>
            <a:endParaRPr lang="en-US" altLang="fr-FR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8EC8FD9-12D0-ECEA-FEFA-D75A644BAE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43F49DF-91DA-9268-A2DC-4E88EB6AE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4BC675B0-AA9B-D7A9-98E4-8225ACA8D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796515-BA0F-42C9-A426-D70E4BA1F2F7}" type="slidenum">
              <a:rPr lang="en-US" altLang="fr-FR" sz="1300"/>
              <a:pPr>
                <a:spcBef>
                  <a:spcPct val="0"/>
                </a:spcBef>
              </a:pPr>
              <a:t>15</a:t>
            </a:fld>
            <a:endParaRPr lang="en-US" altLang="fr-FR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F75C79E-E575-73A8-942B-A92D59BF92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74EA170-E2A3-7170-220A-AFAD9A38B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8C586A2-CF88-E776-B13D-F4B55734C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7620D-EA5D-4289-83E2-41A6E8A67C07}" type="slidenum">
              <a:rPr lang="en-US" altLang="fr-FR" sz="1300"/>
              <a:pPr>
                <a:spcBef>
                  <a:spcPct val="0"/>
                </a:spcBef>
              </a:pPr>
              <a:t>16</a:t>
            </a:fld>
            <a:endParaRPr lang="en-US" altLang="fr-FR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6E25AEB-C31C-08B6-8102-BCA676F87A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F528007-CF36-7C38-DA02-B515EFF5D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F12A810-6CB6-BE9C-3A67-AA2A54B23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84640B-3998-4E7B-AF66-5318DCFE1D36}" type="slidenum">
              <a:rPr lang="en-US" altLang="fr-FR" sz="1300"/>
              <a:pPr>
                <a:spcBef>
                  <a:spcPct val="0"/>
                </a:spcBef>
              </a:pPr>
              <a:t>17</a:t>
            </a:fld>
            <a:endParaRPr lang="en-US" altLang="fr-FR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C38CE3E-B544-4E11-7B92-A21129DCA9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39DAF2C-2AE8-26D4-016D-E511BA6CD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183E2DF-0129-8EAD-AA1B-BC39349C90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5ADAD4-3CE8-4FA3-9A3B-EC7814A48FA7}" type="slidenum">
              <a:rPr lang="en-US" altLang="fr-FR" sz="1300"/>
              <a:pPr>
                <a:spcBef>
                  <a:spcPct val="0"/>
                </a:spcBef>
              </a:pPr>
              <a:t>18</a:t>
            </a:fld>
            <a:endParaRPr lang="en-US" altLang="fr-FR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0A0DD24-3787-D446-1DD6-7752BF8AF7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8EDC78D-089B-ECCB-8C28-E7B689BF7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67E5B6F-04A3-0A00-AFD8-02A015CDF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69FAC-A513-4B8B-96F8-11FBD93CAF94}" type="slidenum">
              <a:rPr lang="en-US" altLang="fr-FR" sz="1300"/>
              <a:pPr>
                <a:spcBef>
                  <a:spcPct val="0"/>
                </a:spcBef>
              </a:pPr>
              <a:t>19</a:t>
            </a:fld>
            <a:endParaRPr lang="en-US" altLang="fr-FR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AC00CFA-99A4-3D7A-52DE-A727077AB2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638E2AE-C3AD-7B22-59BD-11E8E8A9D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C354273-1DCB-A776-B9BB-0BA1CDD049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01BC78-233D-446E-B8DE-F6975904A93A}" type="slidenum">
              <a:rPr lang="en-US" altLang="fr-FR" sz="1300"/>
              <a:pPr>
                <a:spcBef>
                  <a:spcPct val="0"/>
                </a:spcBef>
              </a:pPr>
              <a:t>20</a:t>
            </a:fld>
            <a:endParaRPr lang="en-US" altLang="fr-FR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4E7CCE2-409C-08BA-C958-2D8F28A3CA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E735CC2-0B6E-CB2E-8290-B4B008185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1482A34-E568-F39E-1228-D47DFBCB7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46D6A6-B7E4-4634-B529-5DF617F111F2}" type="slidenum">
              <a:rPr lang="en-US" altLang="fr-FR" sz="1300"/>
              <a:pPr>
                <a:spcBef>
                  <a:spcPct val="0"/>
                </a:spcBef>
              </a:pPr>
              <a:t>21</a:t>
            </a:fld>
            <a:endParaRPr lang="en-US" altLang="fr-FR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D4854BB-EF85-D251-69F4-1576F3B6F4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FE17410-4E74-8835-BBD7-31D3DEB2B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1C69040-B0C6-5385-7A0F-7F37E9289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12559A-D686-4441-AA06-63B0239FB0C8}" type="slidenum">
              <a:rPr lang="en-US" altLang="fr-FR" sz="1300"/>
              <a:pPr>
                <a:spcBef>
                  <a:spcPct val="0"/>
                </a:spcBef>
              </a:pPr>
              <a:t>22</a:t>
            </a:fld>
            <a:endParaRPr lang="en-US" altLang="fr-FR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EDDD9F2-8BCE-FDFE-D13B-5041831FCE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D15AAB0-ABB3-238C-69E8-603CEACA8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9E0D929-9323-CB08-9BAC-9AD38AE61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E0C733-9682-476F-B6F2-5F383EA7C19D}" type="slidenum">
              <a:rPr lang="en-US" altLang="fr-FR" sz="1300"/>
              <a:pPr>
                <a:spcBef>
                  <a:spcPct val="0"/>
                </a:spcBef>
              </a:pPr>
              <a:t>23</a:t>
            </a:fld>
            <a:endParaRPr lang="en-US" altLang="fr-FR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C761EED-DF9D-2408-9B77-264DA44F61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F51534A-655D-CE4A-8354-B2FCD8911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906AD12-1F8B-59B7-167E-595E2DA61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FA4B3-753E-40A7-91A8-2391C7D3A4F5}" type="slidenum">
              <a:rPr lang="en-US" altLang="fr-FR" sz="1300"/>
              <a:pPr>
                <a:spcBef>
                  <a:spcPct val="0"/>
                </a:spcBef>
              </a:pPr>
              <a:t>3</a:t>
            </a:fld>
            <a:endParaRPr lang="en-US" altLang="fr-FR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66A440C-C512-DDEB-8BE2-C51FF57A2B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DF2904D-BC8A-800E-3CD8-F2F8083E7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A39ED49-5098-DFAF-8030-C509022D0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E7DCE6-AC06-4D0D-B775-F5E236BF8209}" type="slidenum">
              <a:rPr lang="en-US" altLang="fr-FR" sz="1300"/>
              <a:pPr>
                <a:spcBef>
                  <a:spcPct val="0"/>
                </a:spcBef>
              </a:pPr>
              <a:t>24</a:t>
            </a:fld>
            <a:endParaRPr lang="en-US" altLang="fr-FR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22BDB1-BB9B-3900-E589-E689A4D6FC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90B2306-DB16-B77A-4E4B-AD1744199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5C2B2233-F26E-3C0E-0299-02370E93A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551BB9-A083-4C29-A550-ECCD284A41C2}" type="slidenum">
              <a:rPr lang="en-US" altLang="fr-FR" sz="1300"/>
              <a:pPr>
                <a:spcBef>
                  <a:spcPct val="0"/>
                </a:spcBef>
              </a:pPr>
              <a:t>25</a:t>
            </a:fld>
            <a:endParaRPr lang="en-US" altLang="fr-FR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4C14848-5CCF-EF74-9BE1-2CBCB191EA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9BB83C3-5D20-BDAB-75C3-E735D6109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213E6EA-88CA-551C-1489-806758DACA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D0E42-AD94-4D7D-9EA5-DEE9F3373F3F}" type="slidenum">
              <a:rPr lang="en-US" altLang="fr-FR" sz="1300"/>
              <a:pPr>
                <a:spcBef>
                  <a:spcPct val="0"/>
                </a:spcBef>
              </a:pPr>
              <a:t>26</a:t>
            </a:fld>
            <a:endParaRPr lang="en-US" altLang="fr-FR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7947368-D5D0-DF20-75B9-752E0DA880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35577CC-D548-0389-54AD-CD027AAFB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37C0CEB-D10D-0B68-6998-9DC611905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E0409-4345-45A1-83E2-CC808442D8FF}" type="slidenum">
              <a:rPr lang="en-US" altLang="fr-FR" sz="1300"/>
              <a:pPr>
                <a:spcBef>
                  <a:spcPct val="0"/>
                </a:spcBef>
              </a:pPr>
              <a:t>27</a:t>
            </a:fld>
            <a:endParaRPr lang="en-US" altLang="fr-FR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C7A08DE-2CE8-4EBF-506B-04F00C4DC2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89B63C3-FF17-7B2F-84E3-8AEBE96FB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5D9230C-A818-6B00-06B3-8DBC5E878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784DA6-4F41-499F-888E-470BA7B10761}" type="slidenum">
              <a:rPr lang="en-US" altLang="fr-FR" sz="1300"/>
              <a:pPr>
                <a:spcBef>
                  <a:spcPct val="0"/>
                </a:spcBef>
              </a:pPr>
              <a:t>28</a:t>
            </a:fld>
            <a:endParaRPr lang="en-US" altLang="fr-FR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0429842-3598-C445-61ED-66A121E088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3143AD3-304D-79FF-4F7A-B8A8EBD67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0069B45F-ABCD-BD3C-C918-510F00311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158266-8B32-4623-BB94-10C94304BAAC}" type="slidenum">
              <a:rPr lang="en-US" altLang="fr-FR" sz="1300"/>
              <a:pPr>
                <a:spcBef>
                  <a:spcPct val="0"/>
                </a:spcBef>
              </a:pPr>
              <a:t>29</a:t>
            </a:fld>
            <a:endParaRPr lang="en-US" altLang="fr-FR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4FBD719-8506-73D8-E648-6B75E0FD63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3BE3F17-A303-0FB6-6BA8-4FCA66ED9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E840351D-D051-E8AD-5C8E-3E681086E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908AB-8F5F-480B-A438-2638016D247D}" type="slidenum">
              <a:rPr lang="en-US" altLang="fr-FR" sz="1300"/>
              <a:pPr>
                <a:spcBef>
                  <a:spcPct val="0"/>
                </a:spcBef>
              </a:pPr>
              <a:t>30</a:t>
            </a:fld>
            <a:endParaRPr lang="en-US" altLang="fr-FR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3BAC03E-9FC8-07BB-06B8-538065C45A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F1FEB80-4D86-D32A-896C-2FB8C547C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C3A820D-E295-562D-A336-86A07B66A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0B9F14-C14C-4487-804B-518CAEC07B80}" type="slidenum">
              <a:rPr lang="en-US" altLang="fr-FR" sz="1300"/>
              <a:pPr>
                <a:spcBef>
                  <a:spcPct val="0"/>
                </a:spcBef>
              </a:pPr>
              <a:t>4</a:t>
            </a:fld>
            <a:endParaRPr lang="en-US" altLang="fr-FR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7D9F317-C339-32B8-9BD8-7809B7DA6E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958C1F3-301D-761B-1DF1-A0A83404A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A107B68-320D-5FD9-66EF-D38C08A3A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BB9CAA-E112-44D4-B1AE-81A95A3BF6A6}" type="slidenum">
              <a:rPr lang="en-US" altLang="fr-FR" sz="1300"/>
              <a:pPr>
                <a:spcBef>
                  <a:spcPct val="0"/>
                </a:spcBef>
              </a:pPr>
              <a:t>5</a:t>
            </a:fld>
            <a:endParaRPr lang="en-US" altLang="fr-FR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3AD8A3E-D5B7-936C-5AEE-5C5F280EAD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8513FD7-0F78-5C7E-026D-54F32BC98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F315961-8150-9251-E2B6-C04E17F04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2E7041-F4AB-4CB1-926C-880A36C555C8}" type="slidenum">
              <a:rPr lang="en-US" altLang="fr-FR" sz="1300"/>
              <a:pPr>
                <a:spcBef>
                  <a:spcPct val="0"/>
                </a:spcBef>
              </a:pPr>
              <a:t>6</a:t>
            </a:fld>
            <a:endParaRPr lang="en-US" altLang="fr-FR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4986D06-DD1B-FA3C-0D98-0A6176D206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C88C62D-0C69-4AEC-9077-8C877035C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597A696-9A9F-6506-F08B-2F54D2EEB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3568A0-B09B-41B5-9978-F1EC949FA779}" type="slidenum">
              <a:rPr lang="en-US" altLang="fr-FR" sz="1300"/>
              <a:pPr>
                <a:spcBef>
                  <a:spcPct val="0"/>
                </a:spcBef>
              </a:pPr>
              <a:t>7</a:t>
            </a:fld>
            <a:endParaRPr lang="en-US" altLang="fr-FR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8962B26-48F0-8056-CC0E-35B4B06CE9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39591C3-8050-AA78-DD55-CE76F1B4A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DB0B280-AE02-B1E9-FC68-CDF1566BD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64DDCB-F5A6-4A94-AF72-619758D3F80C}" type="slidenum">
              <a:rPr lang="en-US" altLang="fr-FR" sz="1300"/>
              <a:pPr>
                <a:spcBef>
                  <a:spcPct val="0"/>
                </a:spcBef>
              </a:pPr>
              <a:t>8</a:t>
            </a:fld>
            <a:endParaRPr lang="en-US" altLang="fr-FR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8887FB6-33DB-25C4-E713-38AE3ECF87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16B7E05-F12F-D676-2678-98A751D4C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44229BE-1ABE-6CFB-8CF6-F00B39D38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9A8CCF-AD88-4A86-A6E1-9B58FFC90B17}" type="slidenum">
              <a:rPr lang="en-US" altLang="fr-FR" sz="1300"/>
              <a:pPr>
                <a:spcBef>
                  <a:spcPct val="0"/>
                </a:spcBef>
              </a:pPr>
              <a:t>11</a:t>
            </a:fld>
            <a:endParaRPr lang="en-US" altLang="fr-FR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CFD6E11-85DF-F44F-8A88-E847282377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B6E07B9-C023-84C1-9910-8E73BE306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E7F5C66-9DF8-B09D-CE7D-A708DD980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F6B0E8-39CA-49C6-A96A-057D3FB68EE7}" type="slidenum">
              <a:rPr lang="en-US" altLang="fr-FR" sz="1300"/>
              <a:pPr>
                <a:spcBef>
                  <a:spcPct val="0"/>
                </a:spcBef>
              </a:pPr>
              <a:t>13</a:t>
            </a:fld>
            <a:endParaRPr lang="en-US" altLang="fr-FR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426AEBF-A816-EA74-8CDD-472F6C13C0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6E8ABCC-8890-D7AE-5FA7-C100CCA0D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70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27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69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14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47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DCA26A-874B-2523-0D64-690073971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0D3758-5F20-B893-CAB0-D21F71D3D3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015BC-7566-43B1-91B0-4E2BD43BE3A9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3536507B-B965-A966-1E95-7E42854EB8B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109977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BD63C2-A80B-23F2-AB1F-0FF6A534E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08EAFA-49C4-DE2F-CFE6-0013CCF447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F3CA9-D1B2-4B88-B767-BD8A34303728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CC607844-0703-1331-FB41-208420892A1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306027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057FC0-1D03-B166-9EE4-F4A8B6C1A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C36F25-DED6-3D07-C50E-5206851094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7B251-9D15-44FE-8948-7FE505577D94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D292FF1-711F-3B82-02EE-86402A78BF4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873025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052513"/>
            <a:ext cx="53848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052513"/>
            <a:ext cx="53848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B56AE-F2DD-4288-32AA-A58EA07DC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85ADDF-2E0E-ACA3-9B4F-AED1396EE6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31439-498E-4BA7-B2AC-E26BF8EBF402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B3469FE7-F7E1-40BB-DF4E-ADADBCE9F35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35229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E4FD0-543A-785E-EA98-2B84E3184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E2F4706-2A34-203B-8AC1-CF9F762A50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7E9A-6664-4DE8-AE2D-6908FFF48874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2541302A-AA3C-F06A-21AF-E597962F777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219896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9C2369-76DF-5CC2-FB53-AAEE918C2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827804-2B5A-EBCB-F600-82ECFD4096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49D6D-7D37-4E72-BF2D-54C310DFCCDB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2A300061-EA8A-E9EA-6287-F78373208A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128380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674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CCAAE3-727F-688B-3B05-FA60A6CAE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132AA40-E666-FD03-124C-2959EE1120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B1DC6-4373-4B36-A009-1F3A721D08E8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4C6333AB-B36F-5539-E1B4-9117E4FDF8D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2354424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EE524-190A-35BB-7CC8-EFD576B47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339DD-68D2-1DDE-4C45-E496E0ACDE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4F84C-BE61-4CD5-A686-047391A8BC0B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E5B95071-E99B-0327-3DFD-68315362CB8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310984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A1C45-B59F-3A81-4473-EFA272884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C85081-5B6E-4C8F-3758-45D2D96999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F39E2-9EC8-4378-A36D-390C4431FD88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1F14BE79-312D-284B-0AB7-3F8D4848D65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50154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5F28EB-C2CA-6DAD-F4D7-EE6D3A79C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95C466-A8AB-E49C-1938-2DA80761DB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BFD79-D8CD-423E-ACDF-F448A5C069E4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4FA7559D-E93B-BEB9-9181-9F13A398794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3529387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4017" y="115888"/>
            <a:ext cx="2743200" cy="6265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7" y="115888"/>
            <a:ext cx="8026400" cy="6265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8F972-E968-B126-9DEF-C72B12AD3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B6F553-FC29-F6D2-5B3D-008A331144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01D9A-ED5B-4647-A184-1EDC81244CD1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F511164C-CE57-FADC-90CB-866E698CCA3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150249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10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47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018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55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7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55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16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B81FEF-34A9-4FDA-50C2-037C38093C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CA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2B294A2-1841-2E02-A348-A6226634BB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CA" altLang="fr-FR"/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6F4571D1-6330-C2FF-A8DF-6A1B42903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000" i="1">
                <a:solidFill>
                  <a:schemeClr val="bg2"/>
                </a:solidFill>
              </a:rPr>
              <a:t>Traduit et adapté de l’anglais</a:t>
            </a:r>
          </a:p>
        </p:txBody>
      </p:sp>
      <p:sp>
        <p:nvSpPr>
          <p:cNvPr id="1029" name="Rectangle 26">
            <a:extLst>
              <a:ext uri="{FF2B5EF4-FFF2-40B4-BE49-F238E27FC236}">
                <a16:creationId xmlns:a16="http://schemas.microsoft.com/office/drawing/2014/main" id="{69550B60-E6B8-1059-5B4A-2F18390EE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200" i="1">
                <a:solidFill>
                  <a:srgbClr val="777777"/>
                </a:solidFill>
                <a:latin typeface="Calibri" panose="020F0502020204030204" pitchFamily="34" charset="0"/>
              </a:rPr>
              <a:t>Mounir Boukadoum</a:t>
            </a:r>
            <a:endParaRPr kumimoji="1" lang="fr-CA" altLang="fr-FR" sz="1200" i="1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EE4B1584-DCEF-0B49-68BA-AE18880002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1" name="Rectangle 14">
            <a:extLst>
              <a:ext uri="{FF2B5EF4-FFF2-40B4-BE49-F238E27FC236}">
                <a16:creationId xmlns:a16="http://schemas.microsoft.com/office/drawing/2014/main" id="{D4C8E3FB-9DD2-52EF-0A3B-A7912A44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fr-FR"/>
          </a:p>
        </p:txBody>
      </p:sp>
      <p:sp>
        <p:nvSpPr>
          <p:cNvPr id="2052" name="Rectangle 13">
            <a:extLst>
              <a:ext uri="{FF2B5EF4-FFF2-40B4-BE49-F238E27FC236}">
                <a16:creationId xmlns:a16="http://schemas.microsoft.com/office/drawing/2014/main" id="{256CB656-AB14-D242-5824-7B83B6A3C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052513"/>
          </a:xfrm>
          <a:prstGeom prst="rect">
            <a:avLst/>
          </a:prstGeom>
          <a:gradFill rotWithShape="1">
            <a:gsLst>
              <a:gs pos="0">
                <a:srgbClr val="7F7F7F">
                  <a:alpha val="89998"/>
                </a:srgbClr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fr-FR"/>
          </a:p>
        </p:txBody>
      </p:sp>
      <p:sp>
        <p:nvSpPr>
          <p:cNvPr id="2053" name="Rectangle 9">
            <a:extLst>
              <a:ext uri="{FF2B5EF4-FFF2-40B4-BE49-F238E27FC236}">
                <a16:creationId xmlns:a16="http://schemas.microsoft.com/office/drawing/2014/main" id="{F98D0304-30DB-2A1E-1A7F-F05FE3379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4918" y="115888"/>
            <a:ext cx="10562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fr-FR"/>
              <a:t>Clique para editar o estilo do título</a:t>
            </a:r>
          </a:p>
        </p:txBody>
      </p:sp>
      <p:sp>
        <p:nvSpPr>
          <p:cNvPr id="2054" name="Rectangle 10">
            <a:extLst>
              <a:ext uri="{FF2B5EF4-FFF2-40B4-BE49-F238E27FC236}">
                <a16:creationId xmlns:a16="http://schemas.microsoft.com/office/drawing/2014/main" id="{587C710B-5156-24CD-138C-2C434EEEC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052513"/>
            <a:ext cx="109728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fr-FR"/>
              <a:t>Clique para editar os estilos de texto do modelo global</a:t>
            </a:r>
          </a:p>
          <a:p>
            <a:pPr lvl="1"/>
            <a:r>
              <a:rPr lang="pt-PT" altLang="fr-FR"/>
              <a:t>Segundo nível</a:t>
            </a:r>
          </a:p>
          <a:p>
            <a:pPr lvl="2"/>
            <a:r>
              <a:rPr lang="pt-PT" altLang="fr-FR"/>
              <a:t>Terceiro nível</a:t>
            </a:r>
          </a:p>
          <a:p>
            <a:pPr lvl="3"/>
            <a:r>
              <a:rPr lang="pt-PT" altLang="fr-FR"/>
              <a:t>Quarto nível</a:t>
            </a:r>
          </a:p>
          <a:p>
            <a:pPr lvl="4"/>
            <a:r>
              <a:rPr lang="pt-PT" altLang="fr-FR"/>
              <a:t>Quinto nível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7EC8400-699E-B815-E639-ACAE94C41B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4167" y="648176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1F5F865E-ED35-42E1-9D4F-2670864FAD52}" type="slidenum">
              <a:rPr lang="pt-PT" altLang="fr-FR"/>
              <a:pPr/>
              <a:t>‹N°›</a:t>
            </a:fld>
            <a:endParaRPr lang="pt-PT" altLang="fr-FR"/>
          </a:p>
        </p:txBody>
      </p:sp>
      <p:sp>
        <p:nvSpPr>
          <p:cNvPr id="2056" name="Rectangle 26">
            <a:extLst>
              <a:ext uri="{FF2B5EF4-FFF2-40B4-BE49-F238E27FC236}">
                <a16:creationId xmlns:a16="http://schemas.microsoft.com/office/drawing/2014/main" id="{489DACF7-F778-467E-0584-C4B04E36F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000" i="1">
                <a:solidFill>
                  <a:schemeClr val="bg2"/>
                </a:solidFill>
              </a:rPr>
              <a:t>Traduit et adapté de l’anglais</a:t>
            </a:r>
          </a:p>
        </p:txBody>
      </p:sp>
      <p:sp>
        <p:nvSpPr>
          <p:cNvPr id="7197" name="Rectangle 29">
            <a:extLst>
              <a:ext uri="{FF2B5EF4-FFF2-40B4-BE49-F238E27FC236}">
                <a16:creationId xmlns:a16="http://schemas.microsoft.com/office/drawing/2014/main" id="{C59C68C4-CAF3-BCC8-6D13-1138F78487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4285" y="6343650"/>
            <a:ext cx="374438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>
            <a:extLst>
              <a:ext uri="{FF2B5EF4-FFF2-40B4-BE49-F238E27FC236}">
                <a16:creationId xmlns:a16="http://schemas.microsoft.com/office/drawing/2014/main" id="{DA41967F-36C4-5737-13A8-7F41FDAD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704" y="1700213"/>
            <a:ext cx="6140206" cy="23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4400" dirty="0">
                <a:latin typeface="Arial" panose="020B0604020202020204" pitchFamily="34" charset="0"/>
              </a:rPr>
              <a:t> </a:t>
            </a:r>
            <a:r>
              <a:rPr lang="fr-FR" altLang="fr-FR" dirty="0">
                <a:latin typeface="Arial" panose="020B0604020202020204" pitchFamily="34" charset="0"/>
              </a:rPr>
              <a:t>MIC5111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dirty="0">
                <a:latin typeface="Arial" panose="020B0604020202020204" pitchFamily="34" charset="0"/>
              </a:rPr>
              <a:t>Systèmes embarqués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3600" dirty="0">
                <a:solidFill>
                  <a:srgbClr val="0070C0"/>
                </a:solidFill>
                <a:latin typeface="+mn-lt"/>
              </a:rPr>
              <a:t>Actionneurs et circuits associés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 Box 5">
            <a:extLst>
              <a:ext uri="{FF2B5EF4-FFF2-40B4-BE49-F238E27FC236}">
                <a16:creationId xmlns:a16="http://schemas.microsoft.com/office/drawing/2014/main" id="{A7017CDD-6C33-EE2D-0AD9-55D875CBE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700214"/>
            <a:ext cx="92887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34963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Relai à protection par diode pour les surtensions de la bobine</a:t>
            </a:r>
          </a:p>
        </p:txBody>
      </p:sp>
      <p:pic>
        <p:nvPicPr>
          <p:cNvPr id="21507" name="Picture 6">
            <a:extLst>
              <a:ext uri="{FF2B5EF4-FFF2-40B4-BE49-F238E27FC236}">
                <a16:creationId xmlns:a16="http://schemas.microsoft.com/office/drawing/2014/main" id="{78AFBBC6-563F-4FB4-2982-066B374A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719514" y="2052638"/>
            <a:ext cx="43211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Text Box 7">
            <a:extLst>
              <a:ext uri="{FF2B5EF4-FFF2-40B4-BE49-F238E27FC236}">
                <a16:creationId xmlns:a16="http://schemas.microsoft.com/office/drawing/2014/main" id="{4A2FA523-E791-09AB-1464-3602CB26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573463"/>
            <a:ext cx="88569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39725" lvl="1" indent="-3397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Implémentation de l’interface</a:t>
            </a:r>
          </a:p>
        </p:txBody>
      </p:sp>
      <p:pic>
        <p:nvPicPr>
          <p:cNvPr id="21509" name="Picture 8">
            <a:extLst>
              <a:ext uri="{FF2B5EF4-FFF2-40B4-BE49-F238E27FC236}">
                <a16:creationId xmlns:a16="http://schemas.microsoft.com/office/drawing/2014/main" id="{E288C7E0-1D66-A6E2-A34E-E9C9AA39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3722689" y="3995738"/>
            <a:ext cx="4752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0" name="Text Box 10">
            <a:extLst>
              <a:ext uri="{FF2B5EF4-FFF2-40B4-BE49-F238E27FC236}">
                <a16:creationId xmlns:a16="http://schemas.microsoft.com/office/drawing/2014/main" id="{E13A34D8-2427-360E-9623-6C27B56FAEF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640014" y="5516564"/>
            <a:ext cx="7272337" cy="829395"/>
          </a:xfrm>
          <a:prstGeom prst="rect">
            <a:avLst/>
          </a:prstGeom>
          <a:blipFill rotWithShape="0">
            <a:blip r:embed="rId4"/>
            <a:stretch>
              <a:fillRect b="-9559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fr-CA">
                <a:noFill/>
              </a:rPr>
              <a:t> 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EA0386-CFB6-EAD9-9643-F10CF9F788D5}"/>
              </a:ext>
            </a:extLst>
          </p:cNvPr>
          <p:cNvSpPr txBox="1">
            <a:spLocks/>
          </p:cNvSpPr>
          <p:nvPr/>
        </p:nvSpPr>
        <p:spPr>
          <a:xfrm>
            <a:off x="407368" y="120651"/>
            <a:ext cx="11377264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CA" altLang="fr-FR" sz="4000" kern="0" dirty="0">
                <a:solidFill>
                  <a:srgbClr val="0070C0"/>
                </a:solidFill>
              </a:rPr>
              <a:t>Commutation de puissance : </a:t>
            </a:r>
            <a:r>
              <a:rPr lang="fr-FR" altLang="fr-FR" sz="4000" kern="0" dirty="0">
                <a:solidFill>
                  <a:srgbClr val="0070C0"/>
                </a:solidFill>
              </a:rPr>
              <a:t>relais électromécaniques</a:t>
            </a:r>
            <a:endParaRPr lang="fr-CA" altLang="fr-FR" sz="40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1" descr="http://i.imgur.com/Pqz0s.png">
            <a:extLst>
              <a:ext uri="{FF2B5EF4-FFF2-40B4-BE49-F238E27FC236}">
                <a16:creationId xmlns:a16="http://schemas.microsoft.com/office/drawing/2014/main" id="{37D43324-0098-8FE9-518D-D24D0D80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r="3574" b="12820"/>
          <a:stretch>
            <a:fillRect/>
          </a:stretch>
        </p:blipFill>
        <p:spPr bwMode="auto">
          <a:xfrm>
            <a:off x="2424113" y="3429000"/>
            <a:ext cx="37719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5" descr="http://dev.emcelettronica.com/files/u4/ZVN4206AV.jpg">
            <a:extLst>
              <a:ext uri="{FF2B5EF4-FFF2-40B4-BE49-F238E27FC236}">
                <a16:creationId xmlns:a16="http://schemas.microsoft.com/office/drawing/2014/main" id="{80375CFD-065E-DB8E-7E45-90F4DA91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068639"/>
            <a:ext cx="3411538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2" descr="http://1.bp.blogspot.com/_LO4DYZPTF5A/S9QXjVHFRHI/AAAAAAAAACM/R5nsSripaLo/s1600/varistor_.jpg">
            <a:extLst>
              <a:ext uri="{FF2B5EF4-FFF2-40B4-BE49-F238E27FC236}">
                <a16:creationId xmlns:a16="http://schemas.microsoft.com/office/drawing/2014/main" id="{425E23D3-EF15-299C-35EB-30975DE0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9" y="5013325"/>
            <a:ext cx="5540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4" descr="https://encrypted-tbn1.gstatic.com/images?q=tbn:ANd9GcQQZJ1TdAmvKF-KQyzhHNPM0Mh9KtX4c_Ri1EW9JEdIlCPK8hr7">
            <a:extLst>
              <a:ext uri="{FF2B5EF4-FFF2-40B4-BE49-F238E27FC236}">
                <a16:creationId xmlns:a16="http://schemas.microsoft.com/office/drawing/2014/main" id="{D52FB7B3-8C0A-5BE0-C3C6-DA2932F8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429001"/>
            <a:ext cx="1204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Text Box 3">
            <a:extLst>
              <a:ext uri="{FF2B5EF4-FFF2-40B4-BE49-F238E27FC236}">
                <a16:creationId xmlns:a16="http://schemas.microsoft.com/office/drawing/2014/main" id="{F9EDFC18-88C1-9C6E-45DB-2C1A0C76B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693864"/>
            <a:ext cx="10081120" cy="150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58775" indent="-35877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n-lt"/>
                <a:cs typeface="Arial" charset="0"/>
                <a:sym typeface="Symbol" pitchFamily="18" charset="2"/>
              </a:rPr>
              <a:t>Cas d’une puissance commutée élevée </a:t>
            </a:r>
          </a:p>
          <a:p>
            <a:pPr marL="633413" lvl="2" indent="-268288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kumimoji="1" lang="fr-FR" sz="2000" dirty="0">
                <a:latin typeface="+mn-lt"/>
                <a:cs typeface="Arial" charset="0"/>
                <a:sym typeface="Symbol" pitchFamily="18" charset="2"/>
              </a:rPr>
              <a:t>Le courant de bobine est plus important et il faut utiliser un transistor de puissance comme commutateur</a:t>
            </a:r>
          </a:p>
          <a:p>
            <a:pPr marL="633413" lvl="2" indent="-268288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kumimoji="1" lang="fr-FR" sz="2000" dirty="0">
                <a:latin typeface="+mn-lt"/>
                <a:cs typeface="Arial" charset="0"/>
                <a:sym typeface="Symbol" pitchFamily="18" charset="2"/>
              </a:rPr>
              <a:t>Ajouter un coupleur optique au besoin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A84590B-6251-9613-3EE2-CF09F08572D2}"/>
              </a:ext>
            </a:extLst>
          </p:cNvPr>
          <p:cNvSpPr txBox="1">
            <a:spLocks/>
          </p:cNvSpPr>
          <p:nvPr/>
        </p:nvSpPr>
        <p:spPr>
          <a:xfrm>
            <a:off x="407368" y="120651"/>
            <a:ext cx="11377264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CA" altLang="fr-FR" sz="4000" kern="0" dirty="0">
                <a:solidFill>
                  <a:srgbClr val="0070C0"/>
                </a:solidFill>
              </a:rPr>
              <a:t>Commutation de puissance : </a:t>
            </a:r>
            <a:r>
              <a:rPr lang="fr-FR" altLang="fr-FR" sz="4000" kern="0" dirty="0">
                <a:solidFill>
                  <a:srgbClr val="0070C0"/>
                </a:solidFill>
              </a:rPr>
              <a:t>relais électromécaniques</a:t>
            </a:r>
            <a:endParaRPr lang="fr-CA" altLang="fr-FR" sz="40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 Box 5">
            <a:extLst>
              <a:ext uri="{FF2B5EF4-FFF2-40B4-BE49-F238E27FC236}">
                <a16:creationId xmlns:a16="http://schemas.microsoft.com/office/drawing/2014/main" id="{18966CEB-68A2-AA87-65DD-A51D09C5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700214"/>
            <a:ext cx="92887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803275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Circuits</a:t>
            </a:r>
          </a:p>
        </p:txBody>
      </p:sp>
      <p:pic>
        <p:nvPicPr>
          <p:cNvPr id="24580" name="Picture 9" descr="Image result for relay driver circuit">
            <a:extLst>
              <a:ext uri="{FF2B5EF4-FFF2-40B4-BE49-F238E27FC236}">
                <a16:creationId xmlns:a16="http://schemas.microsoft.com/office/drawing/2014/main" id="{F0692BB8-03DA-5BAF-EA72-12A74D88A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1"/>
          <a:stretch>
            <a:fillRect/>
          </a:stretch>
        </p:blipFill>
        <p:spPr bwMode="auto">
          <a:xfrm>
            <a:off x="3216276" y="2317750"/>
            <a:ext cx="69183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C8DD00A-AB5A-4EAD-D2B6-9EBD3638B735}"/>
              </a:ext>
            </a:extLst>
          </p:cNvPr>
          <p:cNvSpPr txBox="1">
            <a:spLocks/>
          </p:cNvSpPr>
          <p:nvPr/>
        </p:nvSpPr>
        <p:spPr>
          <a:xfrm>
            <a:off x="407368" y="120651"/>
            <a:ext cx="11377264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CA" altLang="fr-FR" sz="4000" kern="0" dirty="0">
                <a:solidFill>
                  <a:srgbClr val="0070C0"/>
                </a:solidFill>
              </a:rPr>
              <a:t>Commutation de puissance : </a:t>
            </a:r>
            <a:r>
              <a:rPr lang="fr-FR" altLang="fr-FR" sz="4000" kern="0" dirty="0">
                <a:solidFill>
                  <a:srgbClr val="0070C0"/>
                </a:solidFill>
              </a:rPr>
              <a:t>relais électromécaniques</a:t>
            </a:r>
            <a:endParaRPr lang="fr-CA" altLang="fr-FR" sz="40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ECE16CA-F09A-8F65-14F8-41DF3313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dirty="0">
                <a:solidFill>
                  <a:srgbClr val="0070C0"/>
                </a:solidFill>
              </a:rPr>
              <a:t>Limitations des relais électromécaniques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3D228647-3C4C-97D0-123B-93722003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1" y="1844675"/>
            <a:ext cx="9001374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Durée de vie limitée (~100 000 activations)</a:t>
            </a:r>
          </a:p>
          <a:p>
            <a:pPr marL="342900" lvl="1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Besoin d’un amplificateur pour le courant de bobine</a:t>
            </a:r>
          </a:p>
          <a:p>
            <a:pPr marL="342900" lvl="1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Risque de génération d’arcs à hauts courants et tensions</a:t>
            </a:r>
          </a:p>
          <a:p>
            <a:pPr marL="342900" lvl="1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Dimensions physiques </a:t>
            </a:r>
          </a:p>
          <a:p>
            <a:pPr marL="342900" lvl="1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fr-FR" sz="2400" dirty="0">
              <a:latin typeface="+mj-lt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Text Box 3">
            <a:extLst>
              <a:ext uri="{FF2B5EF4-FFF2-40B4-BE49-F238E27FC236}">
                <a16:creationId xmlns:a16="http://schemas.microsoft.com/office/drawing/2014/main" id="{1125DA50-0792-83CA-3008-83A4AD38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1" y="1760538"/>
            <a:ext cx="8352086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46075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Thyristor  ou SCR </a:t>
            </a:r>
            <a:r>
              <a:rPr kumimoji="1" lang="fr-FR" sz="2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(« </a:t>
            </a:r>
            <a:r>
              <a:rPr kumimoji="1" lang="fr-FR" sz="2200" dirty="0" err="1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Silicon</a:t>
            </a:r>
            <a:r>
              <a:rPr kumimoji="1" lang="fr-FR" sz="2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kumimoji="1" lang="fr-FR" sz="2200" dirty="0" err="1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Controlled</a:t>
            </a:r>
            <a:r>
              <a:rPr kumimoji="1" lang="fr-FR" sz="2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 Rectifier »)</a:t>
            </a:r>
          </a:p>
          <a:p>
            <a:pPr marL="803275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Conduit comme une diode une fois enclenché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145FD491-D3E8-C473-8E65-C8579D98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374901" y="2636839"/>
            <a:ext cx="5311775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http://www.technologystudent.com/images/thyris1.gif">
            <a:extLst>
              <a:ext uri="{FF2B5EF4-FFF2-40B4-BE49-F238E27FC236}">
                <a16:creationId xmlns:a16="http://schemas.microsoft.com/office/drawing/2014/main" id="{69FF275B-6170-F2B5-5A25-022D282F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8"/>
          <a:stretch>
            <a:fillRect/>
          </a:stretch>
        </p:blipFill>
        <p:spPr bwMode="auto">
          <a:xfrm>
            <a:off x="8183563" y="2708275"/>
            <a:ext cx="129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0" descr="http://forum.allaboutcircuits.com/cache.php?url=http://www.circuitstoday.com/wp-content/uploads/2009/09/SCR-Schematic-Symbol.jpg">
            <a:extLst>
              <a:ext uri="{FF2B5EF4-FFF2-40B4-BE49-F238E27FC236}">
                <a16:creationId xmlns:a16="http://schemas.microsoft.com/office/drawing/2014/main" id="{8A547932-132F-E13F-CBAE-E7AAE144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936876"/>
            <a:ext cx="25209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 descr="https://encrypted-tbn2.gstatic.com/images?q=tbn:ANd9GcQnUVrNSMqAPssThhI8OBh-M99do3X2_oOOru56xLVBt75nTGRYtw">
            <a:extLst>
              <a:ext uri="{FF2B5EF4-FFF2-40B4-BE49-F238E27FC236}">
                <a16:creationId xmlns:a16="http://schemas.microsoft.com/office/drawing/2014/main" id="{BFC04E49-CFC5-8F7B-0C02-54416147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1" y="3059113"/>
            <a:ext cx="19907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" descr="https://encrypted-tbn0.gstatic.com/images?q=tbn:ANd9GcTrTItfI_tyAON8TazoXtpWUGSXA3gXPaNuuTISdD5E65zKSHFg">
            <a:extLst>
              <a:ext uri="{FF2B5EF4-FFF2-40B4-BE49-F238E27FC236}">
                <a16:creationId xmlns:a16="http://schemas.microsoft.com/office/drawing/2014/main" id="{2248109B-4107-0FFE-3F2F-D90F0907D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8"/>
          <a:stretch>
            <a:fillRect/>
          </a:stretch>
        </p:blipFill>
        <p:spPr bwMode="auto">
          <a:xfrm>
            <a:off x="7751763" y="3860800"/>
            <a:ext cx="850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8" descr="https://encrypted-tbn2.gstatic.com/images?q=tbn:ANd9GcS3xcLg78cq8hc7eVutMDc428RdwOK2GbZ0kosA6yPvnXgeuHFW">
            <a:extLst>
              <a:ext uri="{FF2B5EF4-FFF2-40B4-BE49-F238E27FC236}">
                <a16:creationId xmlns:a16="http://schemas.microsoft.com/office/drawing/2014/main" id="{C8E26058-8EE2-9530-BF4F-601822F20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3789363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8D2AB0B-8757-4A09-DCA3-0FFE7390F8AF}"/>
              </a:ext>
            </a:extLst>
          </p:cNvPr>
          <p:cNvSpPr txBox="1">
            <a:spLocks/>
          </p:cNvSpPr>
          <p:nvPr/>
        </p:nvSpPr>
        <p:spPr>
          <a:xfrm>
            <a:off x="335360" y="115889"/>
            <a:ext cx="1152128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40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CA" dirty="0"/>
              <a:t>Commutation de puissance : </a:t>
            </a:r>
            <a:r>
              <a:rPr lang="fr-FR" dirty="0"/>
              <a:t>relais à semi-conducteurs</a:t>
            </a:r>
            <a:endParaRPr lang="fr-CA" dirty="0"/>
          </a:p>
        </p:txBody>
      </p:sp>
      <p:sp>
        <p:nvSpPr>
          <p:cNvPr id="27658" name="Rectangle 2">
            <a:extLst>
              <a:ext uri="{FF2B5EF4-FFF2-40B4-BE49-F238E27FC236}">
                <a16:creationId xmlns:a16="http://schemas.microsoft.com/office/drawing/2014/main" id="{79347BBF-B464-8381-B334-46B1C29B2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9" y="5405439"/>
            <a:ext cx="28352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fr-FR" altLang="fr-FR" sz="1200">
                <a:latin typeface="Arial" panose="020B0604020202020204" pitchFamily="34" charset="0"/>
                <a:sym typeface="Symbol" panose="05050102010706020507" pitchFamily="18" charset="2"/>
              </a:rPr>
              <a:t>Schéma équivalent</a:t>
            </a:r>
            <a:endParaRPr lang="fr-CA" altLang="fr-FR" sz="120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99197-302F-D909-E893-DB2C9E665048}"/>
              </a:ext>
            </a:extLst>
          </p:cNvPr>
          <p:cNvSpPr/>
          <p:nvPr/>
        </p:nvSpPr>
        <p:spPr>
          <a:xfrm>
            <a:off x="5159376" y="2636839"/>
            <a:ext cx="2665413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>
            <a:extLst>
              <a:ext uri="{FF2B5EF4-FFF2-40B4-BE49-F238E27FC236}">
                <a16:creationId xmlns:a16="http://schemas.microsoft.com/office/drawing/2014/main" id="{56925C23-0FC0-770B-1532-27583E13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611439"/>
            <a:ext cx="4679950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3">
            <a:extLst>
              <a:ext uri="{FF2B5EF4-FFF2-40B4-BE49-F238E27FC236}">
                <a16:creationId xmlns:a16="http://schemas.microsoft.com/office/drawing/2014/main" id="{86328011-AED8-0A41-F9B2-705654513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391" y="1410466"/>
            <a:ext cx="679792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Fonctionnement du SCR</a:t>
            </a:r>
          </a:p>
          <a:p>
            <a:pPr marL="893763" lvl="1" indent="-3524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Se déclenche si </a:t>
            </a:r>
            <a:r>
              <a:rPr kumimoji="1" lang="fr-FR" sz="2000" dirty="0" err="1">
                <a:latin typeface="+mj-lt"/>
                <a:cs typeface="Arial" charset="0"/>
                <a:sym typeface="Symbol" pitchFamily="18" charset="2"/>
              </a:rPr>
              <a:t>v</a:t>
            </a:r>
            <a:r>
              <a:rPr kumimoji="1" lang="fr-FR" sz="2000" baseline="-25000" dirty="0" err="1">
                <a:latin typeface="+mj-lt"/>
                <a:cs typeface="Arial" charset="0"/>
                <a:sym typeface="Symbol" pitchFamily="18" charset="2"/>
              </a:rPr>
              <a:t>G</a:t>
            </a: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 dépasse une tension seuil</a:t>
            </a:r>
          </a:p>
          <a:p>
            <a:pPr marL="893763" lvl="1" indent="-3524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i="1" dirty="0">
                <a:latin typeface="+mj-lt"/>
                <a:cs typeface="Arial" charset="0"/>
                <a:sym typeface="Symbol" pitchFamily="18" charset="2"/>
              </a:rPr>
              <a:t>Doit être remis à zéro manuellement en usage DC !</a:t>
            </a:r>
            <a:endParaRPr kumimoji="1" lang="fr-FR" sz="2000" i="1" dirty="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8D18D-B3E6-CE0D-A580-6B4BCA84A121}"/>
              </a:ext>
            </a:extLst>
          </p:cNvPr>
          <p:cNvSpPr/>
          <p:nvPr/>
        </p:nvSpPr>
        <p:spPr>
          <a:xfrm>
            <a:off x="5016501" y="2611438"/>
            <a:ext cx="1655763" cy="189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grpSp>
        <p:nvGrpSpPr>
          <p:cNvPr id="29702" name="Groupe 2">
            <a:extLst>
              <a:ext uri="{FF2B5EF4-FFF2-40B4-BE49-F238E27FC236}">
                <a16:creationId xmlns:a16="http://schemas.microsoft.com/office/drawing/2014/main" id="{C061DC94-9764-1E0D-7561-D6118580543E}"/>
              </a:ext>
            </a:extLst>
          </p:cNvPr>
          <p:cNvGrpSpPr>
            <a:grpSpLocks/>
          </p:cNvGrpSpPr>
          <p:nvPr/>
        </p:nvGrpSpPr>
        <p:grpSpPr bwMode="auto">
          <a:xfrm>
            <a:off x="5735639" y="2728914"/>
            <a:ext cx="4841875" cy="3525837"/>
            <a:chOff x="4283968" y="2719164"/>
            <a:chExt cx="4842158" cy="3526061"/>
          </a:xfrm>
        </p:grpSpPr>
        <p:pic>
          <p:nvPicPr>
            <p:cNvPr id="29703" name="Picture 16" descr="https://encrypted-tbn1.gstatic.com/images?q=tbn:ANd9GcQtIhRFS-xsvjo3AZaQy6byoSPaBj3MUIgua2J1mJms7-mj4X0Nvw">
              <a:extLst>
                <a:ext uri="{FF2B5EF4-FFF2-40B4-BE49-F238E27FC236}">
                  <a16:creationId xmlns:a16="http://schemas.microsoft.com/office/drawing/2014/main" id="{66F9AFFD-A6EE-31E1-BBC1-6B23ADFA3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201" y="4166832"/>
              <a:ext cx="2447925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7121D4-26A0-B0AC-54DF-CB3538B50D3A}"/>
                </a:ext>
              </a:extLst>
            </p:cNvPr>
            <p:cNvSpPr/>
            <p:nvPr/>
          </p:nvSpPr>
          <p:spPr>
            <a:xfrm>
              <a:off x="5650885" y="2923964"/>
              <a:ext cx="936680" cy="288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56B334F2-ABFE-A9BF-E349-679DA25E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5783263"/>
              <a:ext cx="17367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fr-FR" altLang="fr-FR" sz="1200">
                  <a:latin typeface="Arial" panose="020B0604020202020204" pitchFamily="34" charset="0"/>
                  <a:sym typeface="Symbol" panose="05050102010706020507" pitchFamily="18" charset="2"/>
                </a:rPr>
                <a:t>Amor</a:t>
              </a:r>
              <a:r>
                <a:rPr lang="fr-CA" altLang="fr-FR" sz="1200">
                  <a:latin typeface="Arial" panose="020B0604020202020204" pitchFamily="34" charset="0"/>
                  <a:sym typeface="Symbol" panose="05050102010706020507" pitchFamily="18" charset="2"/>
                </a:rPr>
                <a:t>çage simple (DC)</a:t>
              </a:r>
              <a:endParaRPr kumimoji="1" lang="fr-FR" altLang="fr-FR" sz="120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6FBB8EC0-4303-E9F0-8260-43A0A87B5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5783263"/>
              <a:ext cx="19843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fr-FR" altLang="fr-FR" sz="1200">
                  <a:latin typeface="Arial" panose="020B0604020202020204" pitchFamily="34" charset="0"/>
                  <a:sym typeface="Symbol" panose="05050102010706020507" pitchFamily="18" charset="2"/>
                </a:rPr>
                <a:t>Amor</a:t>
              </a:r>
              <a:r>
                <a:rPr lang="fr-CA" altLang="fr-FR" sz="1200">
                  <a:latin typeface="Arial" panose="020B0604020202020204" pitchFamily="34" charset="0"/>
                  <a:sym typeface="Symbol" panose="05050102010706020507" pitchFamily="18" charset="2"/>
                </a:rPr>
                <a:t>çage par commande de phase (AC)</a:t>
              </a:r>
              <a:endParaRPr kumimoji="1" lang="fr-FR" altLang="fr-FR" sz="120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pic>
          <p:nvPicPr>
            <p:cNvPr id="29707" name="Picture 14" descr="http://1.bp.blogspot.com/-BtRt1u5KhOE/T4WAYgUhqoI/AAAAAAAABE0/fmaQtX5AEkc/s320/THYRISTORS.png">
              <a:extLst>
                <a:ext uri="{FF2B5EF4-FFF2-40B4-BE49-F238E27FC236}">
                  <a16:creationId xmlns:a16="http://schemas.microsoft.com/office/drawing/2014/main" id="{339357AA-3AFC-158E-BC32-DD2BEDC10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2" t="11282" r="2277" b="24873"/>
            <a:stretch>
              <a:fillRect/>
            </a:stretch>
          </p:blipFill>
          <p:spPr bwMode="auto">
            <a:xfrm>
              <a:off x="4285134" y="2719164"/>
              <a:ext cx="2951162" cy="137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Rectangle 1">
              <a:extLst>
                <a:ext uri="{FF2B5EF4-FFF2-40B4-BE49-F238E27FC236}">
                  <a16:creationId xmlns:a16="http://schemas.microsoft.com/office/drawing/2014/main" id="{394E3A8A-30B4-6361-BC7D-6A18219B2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350" y="4028720"/>
              <a:ext cx="15808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fr-FR" altLang="fr-FR" sz="1200">
                  <a:latin typeface="Arial" panose="020B0604020202020204" pitchFamily="34" charset="0"/>
                  <a:sym typeface="Symbol" panose="05050102010706020507" pitchFamily="18" charset="2"/>
                </a:rPr>
                <a:t>Principe d’amorçage</a:t>
              </a:r>
              <a:endParaRPr lang="fr-CA" altLang="fr-FR" sz="1200">
                <a:latin typeface="Arial" panose="020B0604020202020204" pitchFamily="34" charset="0"/>
              </a:endParaRPr>
            </a:p>
          </p:txBody>
        </p:sp>
        <p:pic>
          <p:nvPicPr>
            <p:cNvPr id="29709" name="Picture 12" descr="http://www.electronics-tutorials.ws/articles/thyristor5.gif">
              <a:extLst>
                <a:ext uri="{FF2B5EF4-FFF2-40B4-BE49-F238E27FC236}">
                  <a16:creationId xmlns:a16="http://schemas.microsoft.com/office/drawing/2014/main" id="{657FF1C3-E603-503E-4955-144BBAF48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49" r="1938"/>
            <a:stretch>
              <a:fillRect/>
            </a:stretch>
          </p:blipFill>
          <p:spPr bwMode="auto">
            <a:xfrm>
              <a:off x="4283968" y="4365104"/>
              <a:ext cx="2245214" cy="140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F282EC81-A097-FF58-241F-590658036A6E}"/>
              </a:ext>
            </a:extLst>
          </p:cNvPr>
          <p:cNvSpPr txBox="1">
            <a:spLocks/>
          </p:cNvSpPr>
          <p:nvPr/>
        </p:nvSpPr>
        <p:spPr>
          <a:xfrm>
            <a:off x="335360" y="115889"/>
            <a:ext cx="1152128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40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CA" dirty="0"/>
              <a:t>Commutation de puissance : </a:t>
            </a:r>
            <a:r>
              <a:rPr lang="fr-FR" dirty="0"/>
              <a:t>relais à semi-conducteurs</a:t>
            </a:r>
            <a:endParaRPr lang="fr-CA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32128F01-0002-670E-F991-EE4936A82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1" y="1196752"/>
            <a:ext cx="3179762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>
            <a:extLst>
              <a:ext uri="{FF2B5EF4-FFF2-40B4-BE49-F238E27FC236}">
                <a16:creationId xmlns:a16="http://schemas.microsoft.com/office/drawing/2014/main" id="{B60DB77B-18E2-80E9-F565-FD334BF53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665413" y="3327401"/>
            <a:ext cx="419735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https://encrypted-tbn3.gstatic.com/images?q=tbn:ANd9GcSMHW36vKHpO3yh-1wTm93QAE9KSlOiBAnSOPzGw_HAzNfLJk1nLQ">
            <a:extLst>
              <a:ext uri="{FF2B5EF4-FFF2-40B4-BE49-F238E27FC236}">
                <a16:creationId xmlns:a16="http://schemas.microsoft.com/office/drawing/2014/main" id="{37EE0679-1058-B478-34DD-8B47D417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7277" r="3934" b="12376"/>
          <a:stretch>
            <a:fillRect/>
          </a:stretch>
        </p:blipFill>
        <p:spPr bwMode="auto">
          <a:xfrm>
            <a:off x="8139173" y="4581127"/>
            <a:ext cx="2144651" cy="17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Text Box 3">
            <a:extLst>
              <a:ext uri="{FF2B5EF4-FFF2-40B4-BE49-F238E27FC236}">
                <a16:creationId xmlns:a16="http://schemas.microsoft.com/office/drawing/2014/main" id="{338A7B05-EAE1-297C-8E1A-338F1D111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652588"/>
            <a:ext cx="6361361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Triac </a:t>
            </a:r>
            <a:r>
              <a:rPr kumimoji="1" lang="fr-FR" sz="2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(« </a:t>
            </a:r>
            <a:r>
              <a:rPr kumimoji="1" lang="en-US" sz="2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Triode for alternating current</a:t>
            </a:r>
            <a:r>
              <a:rPr kumimoji="1" lang="fr-FR" sz="2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 »)</a:t>
            </a:r>
          </a:p>
          <a:p>
            <a:pPr marL="803275" lvl="1" indent="-334963">
              <a:spcBef>
                <a:spcPct val="20000"/>
              </a:spcBef>
              <a:buClr>
                <a:srgbClr val="0099C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Conduit dans les deux sens</a:t>
            </a:r>
          </a:p>
          <a:p>
            <a:pPr marL="803275" lvl="1" indent="-334963">
              <a:spcBef>
                <a:spcPct val="20000"/>
              </a:spcBef>
              <a:buClr>
                <a:srgbClr val="0099C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Plus efficace que le SCR pour la         commutation AC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1CA6D2-8877-2942-21B8-D0E0AC3B0649}"/>
              </a:ext>
            </a:extLst>
          </p:cNvPr>
          <p:cNvSpPr txBox="1">
            <a:spLocks/>
          </p:cNvSpPr>
          <p:nvPr/>
        </p:nvSpPr>
        <p:spPr>
          <a:xfrm>
            <a:off x="335360" y="115889"/>
            <a:ext cx="1152128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40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CA" dirty="0"/>
              <a:t>Commutation de puissance : </a:t>
            </a:r>
            <a:r>
              <a:rPr lang="fr-FR" dirty="0"/>
              <a:t>relais à semi-conducteurs</a:t>
            </a:r>
            <a:endParaRPr lang="fr-CA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78C140A6-A603-BE0D-6573-CAEF5842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284539"/>
            <a:ext cx="22225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3" name="Picture 9" descr="http://img.mosup.com/1711/1711731242972596193_1.jpg">
            <a:extLst>
              <a:ext uri="{FF2B5EF4-FFF2-40B4-BE49-F238E27FC236}">
                <a16:creationId xmlns:a16="http://schemas.microsoft.com/office/drawing/2014/main" id="{F4677DFA-26B7-42AD-CF58-9981A4C07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960129" y="1604418"/>
            <a:ext cx="1680121" cy="1680121"/>
          </a:xfrm>
          <a:prstGeom prst="rect">
            <a:avLst/>
          </a:prstGeom>
          <a:noFill/>
        </p:spPr>
      </p:pic>
      <p:pic>
        <p:nvPicPr>
          <p:cNvPr id="33798" name="Picture 11" descr="http://www.learnabout-electronics.org/images/triacs-diacs02.gif">
            <a:extLst>
              <a:ext uri="{FF2B5EF4-FFF2-40B4-BE49-F238E27FC236}">
                <a16:creationId xmlns:a16="http://schemas.microsoft.com/office/drawing/2014/main" id="{C1EDF11C-C75E-B9AD-68DC-B8FF4E37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797425"/>
            <a:ext cx="30480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>
            <a:extLst>
              <a:ext uri="{FF2B5EF4-FFF2-40B4-BE49-F238E27FC236}">
                <a16:creationId xmlns:a16="http://schemas.microsoft.com/office/drawing/2014/main" id="{A1AD078A-D5FD-63DB-5F45-DD36C235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3357563"/>
            <a:ext cx="2320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1" descr="basic triac with diac">
            <a:extLst>
              <a:ext uri="{FF2B5EF4-FFF2-40B4-BE49-F238E27FC236}">
                <a16:creationId xmlns:a16="http://schemas.microsoft.com/office/drawing/2014/main" id="{3146C96C-6706-005B-B4AB-1CF2050BB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t="7283" r="26331" b="62659"/>
          <a:stretch>
            <a:fillRect/>
          </a:stretch>
        </p:blipFill>
        <p:spPr bwMode="auto">
          <a:xfrm>
            <a:off x="4699000" y="5373689"/>
            <a:ext cx="263048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3" descr="diac characteristics">
            <a:extLst>
              <a:ext uri="{FF2B5EF4-FFF2-40B4-BE49-F238E27FC236}">
                <a16:creationId xmlns:a16="http://schemas.microsoft.com/office/drawing/2014/main" id="{AC93B001-A42C-10DD-963F-AE5E89CB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376614"/>
            <a:ext cx="2544762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Text Box 3">
            <a:extLst>
              <a:ext uri="{FF2B5EF4-FFF2-40B4-BE49-F238E27FC236}">
                <a16:creationId xmlns:a16="http://schemas.microsoft.com/office/drawing/2014/main" id="{8E3ED622-1AB0-1BB4-1045-3D4D7A59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581150"/>
            <a:ext cx="871296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 err="1">
                <a:latin typeface="+mj-lt"/>
                <a:cs typeface="Arial" charset="0"/>
                <a:sym typeface="Symbol" pitchFamily="18" charset="2"/>
              </a:rPr>
              <a:t>Diac</a:t>
            </a: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kumimoji="1" lang="fr-FR" sz="2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(« </a:t>
            </a:r>
            <a:r>
              <a:rPr kumimoji="1" lang="en-US" sz="2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Diode for alternating current</a:t>
            </a:r>
            <a:r>
              <a:rPr kumimoji="1" lang="fr-FR" sz="2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 »)</a:t>
            </a:r>
          </a:p>
          <a:p>
            <a:pPr marL="746125" lvl="1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Maintient la tension à ses bornes constante, une fois passé une valeur seuil (écrêteur)</a:t>
            </a:r>
          </a:p>
          <a:p>
            <a:pPr marL="746125" lvl="1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Communément utilisé pour stabiliser l’amorçage d’un SCR ou triac par commande de phase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C595A98-02DA-7642-BAB3-41AC51FCEA63}"/>
              </a:ext>
            </a:extLst>
          </p:cNvPr>
          <p:cNvSpPr txBox="1">
            <a:spLocks/>
          </p:cNvSpPr>
          <p:nvPr/>
        </p:nvSpPr>
        <p:spPr>
          <a:xfrm>
            <a:off x="335360" y="115889"/>
            <a:ext cx="1152128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40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CA" dirty="0"/>
              <a:t>Commutation de puissance : </a:t>
            </a:r>
            <a:r>
              <a:rPr lang="fr-FR" dirty="0"/>
              <a:t>relais à semi-conducteurs</a:t>
            </a:r>
            <a:endParaRPr lang="fr-CA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>
            <a:extLst>
              <a:ext uri="{FF2B5EF4-FFF2-40B4-BE49-F238E27FC236}">
                <a16:creationId xmlns:a16="http://schemas.microsoft.com/office/drawing/2014/main" id="{02B35D7C-A3A0-B37F-3A8A-CAD0F5928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844824"/>
            <a:ext cx="5760639" cy="113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Commande de puissance AC par thyristor</a:t>
            </a:r>
          </a:p>
          <a:p>
            <a:pPr marL="746125" lvl="1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dirty="0">
                <a:cs typeface="Arial" charset="0"/>
                <a:sym typeface="Symbol" pitchFamily="18" charset="2"/>
              </a:rPr>
              <a:t>On peut seulement contrôler la première ou seconde demi-alternance</a:t>
            </a: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 !</a:t>
            </a:r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53C3C46E-10C1-23F5-FC6E-B7E285D8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780753" y="1057645"/>
            <a:ext cx="4029294" cy="436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E2F9F0B-0D77-97A6-0917-4134361687DD}"/>
              </a:ext>
            </a:extLst>
          </p:cNvPr>
          <p:cNvSpPr txBox="1">
            <a:spLocks/>
          </p:cNvSpPr>
          <p:nvPr/>
        </p:nvSpPr>
        <p:spPr>
          <a:xfrm>
            <a:off x="623392" y="115889"/>
            <a:ext cx="1051316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40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CA" dirty="0"/>
              <a:t>Exemples de commutation de puissance par </a:t>
            </a:r>
            <a:r>
              <a:rPr lang="fr-FR" dirty="0"/>
              <a:t>relais à semi-conducteurs</a:t>
            </a:r>
            <a:endParaRPr lang="fr-CA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>
            <a:extLst>
              <a:ext uri="{FF2B5EF4-FFF2-40B4-BE49-F238E27FC236}">
                <a16:creationId xmlns:a16="http://schemas.microsoft.com/office/drawing/2014/main" id="{09F1ED1C-05BE-216B-8551-89A1B4C4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417726" y="1429842"/>
            <a:ext cx="5080874" cy="440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D0BE57BD-D2A3-33D6-EF4E-B5B392D6E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844824"/>
            <a:ext cx="9288711" cy="137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Commande de puissance AC par triac</a:t>
            </a:r>
          </a:p>
          <a:p>
            <a:pPr marL="746125" lvl="1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dirty="0">
                <a:cs typeface="Arial" charset="0"/>
                <a:sym typeface="Symbol" pitchFamily="18" charset="2"/>
              </a:rPr>
              <a:t>On peut contrôler la période complète</a:t>
            </a:r>
          </a:p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endParaRPr kumimoji="1" lang="fr-FR" sz="2700" dirty="0">
              <a:latin typeface="+mj-lt"/>
              <a:cs typeface="Arial" charset="0"/>
              <a:sym typeface="Symbol" pitchFamily="18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70C1B7B-A703-9D96-82F7-4C71782572B8}"/>
              </a:ext>
            </a:extLst>
          </p:cNvPr>
          <p:cNvSpPr txBox="1">
            <a:spLocks/>
          </p:cNvSpPr>
          <p:nvPr/>
        </p:nvSpPr>
        <p:spPr>
          <a:xfrm>
            <a:off x="623392" y="115889"/>
            <a:ext cx="1051316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40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CA" dirty="0"/>
              <a:t>Exemples de commutation de puissance par </a:t>
            </a:r>
            <a:r>
              <a:rPr lang="fr-FR" dirty="0"/>
              <a:t>relais à semi-conducteurs</a:t>
            </a:r>
            <a:endParaRPr lang="fr-CA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>
            <a:extLst>
              <a:ext uri="{FF2B5EF4-FFF2-40B4-BE49-F238E27FC236}">
                <a16:creationId xmlns:a16="http://schemas.microsoft.com/office/drawing/2014/main" id="{BB5AFEFF-4B23-2C6D-411A-BC07EA6A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628776"/>
            <a:ext cx="1008112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n-lt"/>
                <a:cs typeface="Arial" charset="0"/>
              </a:rPr>
              <a:t>Exemples d’actionneurs :</a:t>
            </a:r>
          </a:p>
          <a:p>
            <a:pPr marL="811212" lvl="1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fr-FR" sz="2000" dirty="0">
                <a:latin typeface="+mn-lt"/>
                <a:cs typeface="Arial" charset="0"/>
              </a:rPr>
              <a:t>Moteurs: DC, AC synchrones/asynchrones, pas-à-pas …</a:t>
            </a:r>
          </a:p>
          <a:p>
            <a:pPr marL="811212" lvl="1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fr-FR" sz="2000" dirty="0">
                <a:latin typeface="+mn-lt"/>
                <a:cs typeface="Arial" charset="0"/>
              </a:rPr>
              <a:t>Valves: pneumatiques, électriques, hydrauliques …</a:t>
            </a:r>
          </a:p>
          <a:p>
            <a:pPr marL="811212" lvl="1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fr-FR" sz="2000" dirty="0">
                <a:latin typeface="+mn-lt"/>
                <a:cs typeface="Arial" charset="0"/>
              </a:rPr>
              <a:t>Éléments chauffants</a:t>
            </a:r>
          </a:p>
          <a:p>
            <a:pPr marL="811212" lvl="1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fr-FR" sz="2000" dirty="0">
                <a:latin typeface="+mn-lt"/>
                <a:cs typeface="Arial" charset="0"/>
              </a:rPr>
              <a:t>Compresseurs</a:t>
            </a:r>
          </a:p>
          <a:p>
            <a:pPr marL="811212" lvl="1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fr-FR" sz="2000" dirty="0">
                <a:latin typeface="+mn-lt"/>
                <a:cs typeface="Arial" charset="0"/>
              </a:rPr>
              <a:t>Commutateurs</a:t>
            </a:r>
          </a:p>
          <a:p>
            <a:pPr marL="811212" lvl="1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fr-FR" sz="2000" dirty="0">
                <a:latin typeface="+mn-lt"/>
                <a:cs typeface="Arial" charset="0"/>
              </a:rPr>
              <a:t>Électro-aimants</a:t>
            </a:r>
          </a:p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n-lt"/>
                <a:cs typeface="Arial" charset="0"/>
              </a:rPr>
              <a:t>Une interface est presque toujours nécessaire entre le micro</a:t>
            </a:r>
            <a:r>
              <a:rPr kumimoji="1" lang="fr-FR" sz="2400" dirty="0">
                <a:latin typeface="+mn-lt"/>
                <a:cs typeface="Arial" charset="0"/>
                <a:sym typeface="Symbol" pitchFamily="18" charset="2"/>
              </a:rPr>
              <a:t>contrôleur et l’actionneur…</a:t>
            </a:r>
            <a:endParaRPr kumimoji="1" lang="fr-FR" sz="2400" dirty="0">
              <a:latin typeface="+mn-lt"/>
              <a:cs typeface="Arial" charset="0"/>
            </a:endParaRPr>
          </a:p>
        </p:txBody>
      </p:sp>
      <p:sp>
        <p:nvSpPr>
          <p:cNvPr id="6147" name="Title 3">
            <a:extLst>
              <a:ext uri="{FF2B5EF4-FFF2-40B4-BE49-F238E27FC236}">
                <a16:creationId xmlns:a16="http://schemas.microsoft.com/office/drawing/2014/main" id="{CC7A0583-26DC-7891-2CA9-06D65178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en-US" altLang="fr-FR" sz="4000" dirty="0">
                <a:solidFill>
                  <a:srgbClr val="0070C0"/>
                </a:solidFill>
              </a:rPr>
              <a:t>Introduction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>
            <a:extLst>
              <a:ext uri="{FF2B5EF4-FFF2-40B4-BE49-F238E27FC236}">
                <a16:creationId xmlns:a16="http://schemas.microsoft.com/office/drawing/2014/main" id="{9D08E5DD-889B-D739-D33B-1E50F1A78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628800"/>
            <a:ext cx="907281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cs typeface="Arial" charset="0"/>
                <a:sym typeface="Symbol" pitchFamily="18" charset="2"/>
              </a:rPr>
              <a:t>Détourne vers la masse un courant potentiellement destructeur</a:t>
            </a:r>
            <a:r>
              <a:rPr kumimoji="1" lang="fr-FR" sz="2800" dirty="0">
                <a:cs typeface="Arial" charset="0"/>
                <a:sym typeface="Symbol" pitchFamily="18" charset="2"/>
              </a:rPr>
              <a:t> </a:t>
            </a: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(circuit « </a:t>
            </a:r>
            <a:r>
              <a:rPr kumimoji="1" lang="fr-FR" sz="2400" dirty="0" err="1">
                <a:latin typeface="+mj-lt"/>
                <a:cs typeface="Arial" charset="0"/>
                <a:sym typeface="Symbol" pitchFamily="18" charset="2"/>
              </a:rPr>
              <a:t>crowbar</a:t>
            </a: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 » ou « pied de biche ») </a:t>
            </a: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27BB266E-52B3-BBD1-971B-91DA61C76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780928"/>
            <a:ext cx="52075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FB26050-9FE8-933F-FA18-0666CA2BFEC3}"/>
              </a:ext>
            </a:extLst>
          </p:cNvPr>
          <p:cNvSpPr txBox="1">
            <a:spLocks/>
          </p:cNvSpPr>
          <p:nvPr/>
        </p:nvSpPr>
        <p:spPr>
          <a:xfrm>
            <a:off x="1055440" y="115889"/>
            <a:ext cx="937126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40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FR" dirty="0">
                <a:sym typeface="Symbol" pitchFamily="18" charset="2"/>
              </a:rPr>
              <a:t>Circuit de protection contre les surcharges</a:t>
            </a:r>
            <a:endParaRPr lang="fr-CA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3912EF9-BC36-6BBF-2B34-E0F6F803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1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kern="1200" dirty="0">
                <a:solidFill>
                  <a:srgbClr val="0070C0"/>
                </a:solidFill>
              </a:rPr>
              <a:t>Commutation de puissance à transistors 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9B937C5C-BF48-9B4D-24C9-BF7A4A6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490" y="1556792"/>
            <a:ext cx="10085070" cy="297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800" dirty="0">
                <a:latin typeface="+mj-lt"/>
                <a:cs typeface="Arial" charset="0"/>
              </a:rPr>
              <a:t>Limitations des relais à semi-conducteur basés SCR</a:t>
            </a:r>
          </a:p>
          <a:p>
            <a:pPr marL="811212" lvl="1" indent="-342900">
              <a:spcBef>
                <a:spcPct val="20000"/>
              </a:spcBef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Problèmes associés à l’utilisation des thyristors</a:t>
            </a:r>
          </a:p>
          <a:p>
            <a:pPr marL="1344612" lvl="2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200" dirty="0">
                <a:latin typeface="+mj-lt"/>
                <a:cs typeface="Arial" charset="0"/>
                <a:sym typeface="Symbol" pitchFamily="18" charset="2"/>
              </a:rPr>
              <a:t>Opération basée sur un phénomène d’avalanche difficile à arrêter une fois déclenché</a:t>
            </a:r>
          </a:p>
          <a:p>
            <a:pPr marL="1344612" lvl="2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200" dirty="0">
                <a:latin typeface="+mj-lt"/>
                <a:cs typeface="Arial" charset="0"/>
                <a:sym typeface="Symbol" pitchFamily="18" charset="2"/>
              </a:rPr>
              <a:t>Utilisation non conseillée pour les charges inductives sans mécanismes de protection</a:t>
            </a:r>
          </a:p>
          <a:p>
            <a:pPr marL="360363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800" dirty="0">
                <a:latin typeface="+mj-lt"/>
                <a:cs typeface="Arial" charset="0"/>
                <a:sym typeface="Symbol" pitchFamily="18" charset="2"/>
              </a:rPr>
              <a:t>Pourquoi ne pas utiliser un transistor de puissance ?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B09CFAD-1A8D-1E49-DD3D-F6F1CEAB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kern="1200" dirty="0">
                <a:solidFill>
                  <a:srgbClr val="0070C0"/>
                </a:solidFill>
              </a:rPr>
              <a:t>Commutation de puissance à transistors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6302C964-DEB3-4711-A15C-BBFBBA77F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516063"/>
            <a:ext cx="925696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n-lt"/>
                <a:cs typeface="Arial" charset="0"/>
              </a:rPr>
              <a:t>L’u</a:t>
            </a:r>
            <a:r>
              <a:rPr kumimoji="1" lang="fr-FR" sz="2400" dirty="0">
                <a:latin typeface="+mn-lt"/>
                <a:cs typeface="Arial" charset="0"/>
                <a:sym typeface="Symbol" pitchFamily="18" charset="2"/>
              </a:rPr>
              <a:t>sage de transistors de puissance bipolaires est possible mais limité par leur dissipation thermique </a:t>
            </a:r>
          </a:p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n-lt"/>
                <a:cs typeface="Arial" charset="0"/>
                <a:sym typeface="Symbol" pitchFamily="18" charset="2"/>
              </a:rPr>
              <a:t>Les transistors à effet de champ ont des résistance dynamiques plus faibles, particulièrement les transistors MOS</a:t>
            </a:r>
          </a:p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endParaRPr kumimoji="1" lang="fr-FR" sz="2400" b="1" dirty="0">
              <a:latin typeface="+mn-lt"/>
              <a:cs typeface="Arial" charset="0"/>
              <a:sym typeface="Symbol" pitchFamily="18" charset="2"/>
            </a:endParaRP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C618A175-86CC-ECB3-CBB4-241DE5CE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597276" y="3254376"/>
            <a:ext cx="473551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1">
            <a:extLst>
              <a:ext uri="{FF2B5EF4-FFF2-40B4-BE49-F238E27FC236}">
                <a16:creationId xmlns:a16="http://schemas.microsoft.com/office/drawing/2014/main" id="{4C4DE81C-F985-FC83-02F0-B2F00E3D5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5661025"/>
            <a:ext cx="496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540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Clr>
                <a:srgbClr val="0099CC"/>
              </a:buClr>
              <a:buSzPct val="80000"/>
              <a:buFontTx/>
              <a:buNone/>
            </a:pPr>
            <a:r>
              <a:rPr kumimoji="1" lang="fr-FR" altLang="fr-FR" sz="1600">
                <a:latin typeface="Arial" panose="020B0604020202020204" pitchFamily="34" charset="0"/>
                <a:sym typeface="Symbol" panose="05050102010706020507" pitchFamily="18" charset="2"/>
              </a:rPr>
              <a:t>Principe d’un transistor VMOS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3">
            <a:extLst>
              <a:ext uri="{FF2B5EF4-FFF2-40B4-BE49-F238E27FC236}">
                <a16:creationId xmlns:a16="http://schemas.microsoft.com/office/drawing/2014/main" id="{7912AE14-8385-A766-7084-313A55058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552853"/>
            <a:ext cx="84251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60363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Applications avec circuit de protection pour charges inductives</a:t>
            </a:r>
          </a:p>
        </p:txBody>
      </p:sp>
      <p:pic>
        <p:nvPicPr>
          <p:cNvPr id="46083" name="Picture 5">
            <a:extLst>
              <a:ext uri="{FF2B5EF4-FFF2-40B4-BE49-F238E27FC236}">
                <a16:creationId xmlns:a16="http://schemas.microsoft.com/office/drawing/2014/main" id="{884DB5D1-DDAE-37F2-7D44-5BD66D56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2636838"/>
            <a:ext cx="56483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2">
            <a:extLst>
              <a:ext uri="{FF2B5EF4-FFF2-40B4-BE49-F238E27FC236}">
                <a16:creationId xmlns:a16="http://schemas.microsoft.com/office/drawing/2014/main" id="{837F7B52-C0F3-576F-9A64-D8B7F3E6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kern="1200" dirty="0">
                <a:solidFill>
                  <a:srgbClr val="0070C0"/>
                </a:solidFill>
              </a:rPr>
              <a:t>Commutation à transistors MOS</a:t>
            </a:r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47E9A468-9C3E-0167-BD86-4CF687C7B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3429001"/>
            <a:ext cx="769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fr-FR" altLang="fr-FR" sz="14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Charge</a:t>
            </a:r>
            <a:endParaRPr lang="fr-CA" altLang="fr-FR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Rectangle 8">
            <a:extLst>
              <a:ext uri="{FF2B5EF4-FFF2-40B4-BE49-F238E27FC236}">
                <a16:creationId xmlns:a16="http://schemas.microsoft.com/office/drawing/2014/main" id="{C1823E46-4DDF-5295-6096-17112D011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246314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fr-FR" altLang="fr-FR" sz="14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Protection</a:t>
            </a:r>
            <a:endParaRPr lang="fr-CA" altLang="fr-FR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E050EB7-6C55-6183-62C5-DAD6BDA8B09E}"/>
              </a:ext>
            </a:extLst>
          </p:cNvPr>
          <p:cNvCxnSpPr/>
          <p:nvPr/>
        </p:nvCxnSpPr>
        <p:spPr>
          <a:xfrm flipH="1">
            <a:off x="5159376" y="2636838"/>
            <a:ext cx="2068513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84DDDE1-3D1D-82C9-57C1-6E689BA5ED75}"/>
              </a:ext>
            </a:extLst>
          </p:cNvPr>
          <p:cNvCxnSpPr/>
          <p:nvPr/>
        </p:nvCxnSpPr>
        <p:spPr>
          <a:xfrm flipH="1">
            <a:off x="6743700" y="2636839"/>
            <a:ext cx="484188" cy="158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8464C9D-3A97-4FCE-DFCE-C1AD3116A10C}"/>
              </a:ext>
            </a:extLst>
          </p:cNvPr>
          <p:cNvCxnSpPr/>
          <p:nvPr/>
        </p:nvCxnSpPr>
        <p:spPr>
          <a:xfrm>
            <a:off x="7227888" y="2636838"/>
            <a:ext cx="2068512" cy="1008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>
            <a:extLst>
              <a:ext uri="{FF2B5EF4-FFF2-40B4-BE49-F238E27FC236}">
                <a16:creationId xmlns:a16="http://schemas.microsoft.com/office/drawing/2014/main" id="{F3D10F6C-8E95-9529-2307-A184760A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418533"/>
            <a:ext cx="1008112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Cas où la charge est reliée à la masse (high-</a:t>
            </a:r>
            <a:r>
              <a:rPr kumimoji="1" lang="fr-FR" sz="2400" dirty="0" err="1">
                <a:latin typeface="+mj-lt"/>
                <a:cs typeface="Arial" charset="0"/>
                <a:sym typeface="Symbol" pitchFamily="18" charset="2"/>
              </a:rPr>
              <a:t>side</a:t>
            </a: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 switch)</a:t>
            </a:r>
          </a:p>
          <a:p>
            <a:pPr marL="896938" lvl="2" indent="-360363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In faut compenser la tension induite aux bornes de la charge en mode conduction</a:t>
            </a:r>
          </a:p>
        </p:txBody>
      </p:sp>
      <p:pic>
        <p:nvPicPr>
          <p:cNvPr id="48131" name="Picture 5">
            <a:extLst>
              <a:ext uri="{FF2B5EF4-FFF2-40B4-BE49-F238E27FC236}">
                <a16:creationId xmlns:a16="http://schemas.microsoft.com/office/drawing/2014/main" id="{0B1ADAD3-560B-763C-4653-941C822F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420938"/>
            <a:ext cx="35290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2">
            <a:extLst>
              <a:ext uri="{FF2B5EF4-FFF2-40B4-BE49-F238E27FC236}">
                <a16:creationId xmlns:a16="http://schemas.microsoft.com/office/drawing/2014/main" id="{0F48C4AA-0AF8-3013-7733-5F8B56CB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kern="1200" dirty="0">
                <a:solidFill>
                  <a:srgbClr val="0070C0"/>
                </a:solidFill>
              </a:rPr>
              <a:t>Commutation à transistors MOS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>
            <a:extLst>
              <a:ext uri="{FF2B5EF4-FFF2-40B4-BE49-F238E27FC236}">
                <a16:creationId xmlns:a16="http://schemas.microsoft.com/office/drawing/2014/main" id="{8F0A2AA1-809F-1208-C20C-D0F98A11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156988" y="1766026"/>
            <a:ext cx="74961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>
            <a:extLst>
              <a:ext uri="{FF2B5EF4-FFF2-40B4-BE49-F238E27FC236}">
                <a16:creationId xmlns:a16="http://schemas.microsoft.com/office/drawing/2014/main" id="{08E2C1A8-0A73-D775-395A-AC01BC29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98"/>
          <a:stretch>
            <a:fillRect/>
          </a:stretch>
        </p:blipFill>
        <p:spPr bwMode="auto">
          <a:xfrm>
            <a:off x="6527800" y="3933825"/>
            <a:ext cx="37528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2">
            <a:extLst>
              <a:ext uri="{FF2B5EF4-FFF2-40B4-BE49-F238E27FC236}">
                <a16:creationId xmlns:a16="http://schemas.microsoft.com/office/drawing/2014/main" id="{19EA99DC-4F99-B3D2-8678-B522CBD1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50461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kern="1200" dirty="0">
                <a:solidFill>
                  <a:srgbClr val="0070C0"/>
                </a:solidFill>
              </a:rPr>
              <a:t>Modules de puissance à semi-conducteurs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2B71CF9C-C778-C1BA-58A8-226EE154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347788"/>
            <a:ext cx="885691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</a:rPr>
              <a:t>Module de sortie DC</a:t>
            </a:r>
            <a:endParaRPr kumimoji="1" lang="fr-FR" sz="2000" dirty="0">
              <a:latin typeface="+mj-lt"/>
              <a:cs typeface="Arial" charset="0"/>
              <a:sym typeface="Symbol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3F4F1B-058D-A8EE-DA11-D8CC7C118EE4}"/>
              </a:ext>
            </a:extLst>
          </p:cNvPr>
          <p:cNvSpPr/>
          <p:nvPr/>
        </p:nvSpPr>
        <p:spPr>
          <a:xfrm>
            <a:off x="4943872" y="1989907"/>
            <a:ext cx="647700" cy="187166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pic>
        <p:nvPicPr>
          <p:cNvPr id="50183" name="Picture 14" descr="Free Clipart: Kitchen Matches (strike on box) | algotruneman">
            <a:extLst>
              <a:ext uri="{FF2B5EF4-FFF2-40B4-BE49-F238E27FC236}">
                <a16:creationId xmlns:a16="http://schemas.microsoft.com/office/drawing/2014/main" id="{264EB74F-D375-D972-7C46-BC286005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6387" r="4382" b="4187"/>
          <a:stretch>
            <a:fillRect/>
          </a:stretch>
        </p:blipFill>
        <p:spPr bwMode="auto">
          <a:xfrm rot="17890593" flipH="1">
            <a:off x="9366250" y="5702300"/>
            <a:ext cx="61753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2F961E9-90F0-624E-3442-92BC51A4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kern="1200" dirty="0">
                <a:solidFill>
                  <a:srgbClr val="0070C0"/>
                </a:solidFill>
              </a:rPr>
              <a:t>Modules de puissance</a:t>
            </a:r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236288DD-3CC9-5392-DA3E-E9CC93323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488853"/>
            <a:ext cx="921251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</a:rPr>
              <a:t>Protection du circuit d’entrée contre les surtensions</a:t>
            </a:r>
            <a:endParaRPr kumimoji="1" lang="fr-FR" sz="2000" dirty="0">
              <a:latin typeface="+mj-lt"/>
              <a:cs typeface="Arial" charset="0"/>
              <a:sym typeface="Symbol" pitchFamily="18" charset="2"/>
            </a:endParaRPr>
          </a:p>
        </p:txBody>
      </p:sp>
      <p:pic>
        <p:nvPicPr>
          <p:cNvPr id="52228" name="Picture 5">
            <a:extLst>
              <a:ext uri="{FF2B5EF4-FFF2-40B4-BE49-F238E27FC236}">
                <a16:creationId xmlns:a16="http://schemas.microsoft.com/office/drawing/2014/main" id="{98CEEEDA-AFF0-954A-C8C1-A5AEB476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770725" y="2323491"/>
            <a:ext cx="4699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>
            <a:extLst>
              <a:ext uri="{FF2B5EF4-FFF2-40B4-BE49-F238E27FC236}">
                <a16:creationId xmlns:a16="http://schemas.microsoft.com/office/drawing/2014/main" id="{1ABFC900-638C-A28D-8A49-7330DFCC7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9" y="2954338"/>
            <a:ext cx="337978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F73E4D-4650-5E40-9817-7C2D22AB8698}"/>
              </a:ext>
            </a:extLst>
          </p:cNvPr>
          <p:cNvSpPr/>
          <p:nvPr/>
        </p:nvSpPr>
        <p:spPr>
          <a:xfrm>
            <a:off x="2495551" y="3644901"/>
            <a:ext cx="792163" cy="187166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083FF35-04C1-997B-6985-2D7580B4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kern="1200" dirty="0">
                <a:solidFill>
                  <a:srgbClr val="0070C0"/>
                </a:solidFill>
              </a:rPr>
              <a:t>Modules de puissance</a:t>
            </a: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E33A3D79-3F54-FBE3-5C2B-555E0282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556792"/>
            <a:ext cx="10081120" cy="113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lvl="1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</a:rPr>
              <a:t>Module de sortie à commutation à zéro </a:t>
            </a:r>
            <a:r>
              <a:rPr kumimoji="1" lang="fr-FR" sz="1600" dirty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</a:rPr>
              <a:t>(</a:t>
            </a:r>
            <a:r>
              <a:rPr kumimoji="1" lang="fr-FR" sz="1600" dirty="0" err="1">
                <a:solidFill>
                  <a:schemeClr val="bg1">
                    <a:lumMod val="65000"/>
                  </a:schemeClr>
                </a:solidFill>
                <a:cs typeface="Arial" charset="0"/>
                <a:sym typeface="Symbol" pitchFamily="18" charset="2"/>
              </a:rPr>
              <a:t>Zero</a:t>
            </a:r>
            <a:r>
              <a:rPr kumimoji="1" lang="fr-FR" sz="1600" dirty="0">
                <a:solidFill>
                  <a:schemeClr val="bg1">
                    <a:lumMod val="65000"/>
                  </a:schemeClr>
                </a:solidFill>
                <a:cs typeface="Arial" charset="0"/>
                <a:sym typeface="Symbol" pitchFamily="18" charset="2"/>
              </a:rPr>
              <a:t> Voltage </a:t>
            </a:r>
            <a:r>
              <a:rPr kumimoji="1" lang="fr-FR" sz="1600" dirty="0" err="1">
                <a:solidFill>
                  <a:schemeClr val="bg1">
                    <a:lumMod val="65000"/>
                  </a:schemeClr>
                </a:solidFill>
                <a:cs typeface="Arial" charset="0"/>
                <a:sym typeface="Symbol" pitchFamily="18" charset="2"/>
              </a:rPr>
              <a:t>Switching</a:t>
            </a:r>
            <a:r>
              <a:rPr kumimoji="1" lang="fr-FR" sz="1600" dirty="0">
                <a:solidFill>
                  <a:schemeClr val="bg1">
                    <a:lumMod val="65000"/>
                  </a:schemeClr>
                </a:solidFill>
                <a:cs typeface="Arial" charset="0"/>
                <a:sym typeface="Symbol" pitchFamily="18" charset="2"/>
              </a:rPr>
              <a:t>  ou ZVS)</a:t>
            </a:r>
            <a:endParaRPr kumimoji="1" lang="fr-FR" sz="1600" b="1" dirty="0">
              <a:solidFill>
                <a:schemeClr val="bg1">
                  <a:lumMod val="65000"/>
                </a:schemeClr>
              </a:solidFill>
              <a:latin typeface="+mj-lt"/>
              <a:cs typeface="Arial" charset="0"/>
            </a:endParaRPr>
          </a:p>
          <a:p>
            <a:pPr marL="803275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Se déclenche uniquement lorsque la tension aux bornes de la charge est au voisinage  de zéro</a:t>
            </a:r>
          </a:p>
        </p:txBody>
      </p:sp>
      <p:pic>
        <p:nvPicPr>
          <p:cNvPr id="54276" name="Picture 5">
            <a:extLst>
              <a:ext uri="{FF2B5EF4-FFF2-40B4-BE49-F238E27FC236}">
                <a16:creationId xmlns:a16="http://schemas.microsoft.com/office/drawing/2014/main" id="{45600204-E972-8019-EBD0-E28A2B0AC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4055268" y="2838828"/>
            <a:ext cx="4405313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C5D4EE-D192-ED21-99E2-285626EC6576}"/>
              </a:ext>
            </a:extLst>
          </p:cNvPr>
          <p:cNvSpPr/>
          <p:nvPr/>
        </p:nvSpPr>
        <p:spPr>
          <a:xfrm>
            <a:off x="6257925" y="3349626"/>
            <a:ext cx="1062038" cy="223996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AED8B08-659F-F388-0294-65C7178E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kern="1200" dirty="0">
                <a:solidFill>
                  <a:srgbClr val="0070C0"/>
                </a:solidFill>
              </a:rPr>
              <a:t>Modules de puissance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3F9EEC5E-6C43-8012-5ABC-1C4EA37D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902" y="1450521"/>
            <a:ext cx="88569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n-lt"/>
                <a:cs typeface="Arial" charset="0"/>
              </a:rPr>
              <a:t>Module de sortie à commutation à zéro (suite)</a:t>
            </a:r>
          </a:p>
        </p:txBody>
      </p:sp>
      <p:pic>
        <p:nvPicPr>
          <p:cNvPr id="56324" name="Picture 5">
            <a:extLst>
              <a:ext uri="{FF2B5EF4-FFF2-40B4-BE49-F238E27FC236}">
                <a16:creationId xmlns:a16="http://schemas.microsoft.com/office/drawing/2014/main" id="{E55B12C9-01C1-6E1C-04E6-E57E08DD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3645373" y="2003790"/>
            <a:ext cx="50546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D653D2-66CD-1C67-E9E2-3E512EE240FA}"/>
              </a:ext>
            </a:extLst>
          </p:cNvPr>
          <p:cNvSpPr/>
          <p:nvPr/>
        </p:nvSpPr>
        <p:spPr>
          <a:xfrm>
            <a:off x="5916613" y="2708276"/>
            <a:ext cx="1116012" cy="266541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1D12134-3B2E-0211-B27E-281A81C1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kern="1200" dirty="0">
                <a:solidFill>
                  <a:srgbClr val="0070C0"/>
                </a:solidFill>
              </a:rPr>
              <a:t>Modules de puissance</a:t>
            </a:r>
          </a:p>
        </p:txBody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F7062572-C4C9-AF23-2E67-4B982459D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556792"/>
            <a:ext cx="1008112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n-lt"/>
                <a:cs typeface="Arial" charset="0"/>
              </a:rPr>
              <a:t>Module de sortie à commutation à zéro pour courant alternatif</a:t>
            </a:r>
          </a:p>
        </p:txBody>
      </p:sp>
      <p:pic>
        <p:nvPicPr>
          <p:cNvPr id="58372" name="Picture 5">
            <a:extLst>
              <a:ext uri="{FF2B5EF4-FFF2-40B4-BE49-F238E27FC236}">
                <a16:creationId xmlns:a16="http://schemas.microsoft.com/office/drawing/2014/main" id="{061E1138-B5F0-A465-7507-463D9E26F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424113" y="2636839"/>
            <a:ext cx="74041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6F5A26-EF94-3D2B-7159-D02395402C0E}"/>
              </a:ext>
            </a:extLst>
          </p:cNvPr>
          <p:cNvSpPr/>
          <p:nvPr/>
        </p:nvSpPr>
        <p:spPr>
          <a:xfrm>
            <a:off x="4511675" y="2781301"/>
            <a:ext cx="3455988" cy="187166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>
            <a:extLst>
              <a:ext uri="{FF2B5EF4-FFF2-40B4-BE49-F238E27FC236}">
                <a16:creationId xmlns:a16="http://schemas.microsoft.com/office/drawing/2014/main" id="{FA5D0FD9-50ED-09AD-3F89-515727C26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20" y="1631157"/>
            <a:ext cx="9237911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n-lt"/>
                <a:cs typeface="Arial" charset="0"/>
              </a:rPr>
              <a:t>Isolation</a:t>
            </a:r>
          </a:p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n-lt"/>
                <a:cs typeface="Arial" charset="0"/>
              </a:rPr>
              <a:t>Commutation de puissance</a:t>
            </a:r>
          </a:p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n-lt"/>
                <a:cs typeface="Arial" charset="0"/>
              </a:rPr>
              <a:t>Amplification de courant ou de tension</a:t>
            </a:r>
          </a:p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n-lt"/>
                <a:cs typeface="Arial" charset="0"/>
              </a:rPr>
              <a:t>Filtrage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F19B278-1F56-D550-F594-3B848CC3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dirty="0">
                <a:solidFill>
                  <a:srgbClr val="0070C0"/>
                </a:solidFill>
              </a:rPr>
              <a:t>Buts de l’interface</a:t>
            </a:r>
          </a:p>
        </p:txBody>
      </p:sp>
      <p:grpSp>
        <p:nvGrpSpPr>
          <p:cNvPr id="8196" name="Groupe 50">
            <a:extLst>
              <a:ext uri="{FF2B5EF4-FFF2-40B4-BE49-F238E27FC236}">
                <a16:creationId xmlns:a16="http://schemas.microsoft.com/office/drawing/2014/main" id="{363D70A9-149D-16A9-045F-BE52CB80D114}"/>
              </a:ext>
            </a:extLst>
          </p:cNvPr>
          <p:cNvGrpSpPr>
            <a:grpSpLocks/>
          </p:cNvGrpSpPr>
          <p:nvPr/>
        </p:nvGrpSpPr>
        <p:grpSpPr bwMode="auto">
          <a:xfrm>
            <a:off x="4881564" y="3533775"/>
            <a:ext cx="1817687" cy="528638"/>
            <a:chOff x="6289064" y="2323199"/>
            <a:chExt cx="1817627" cy="530062"/>
          </a:xfrm>
        </p:grpSpPr>
        <p:grpSp>
          <p:nvGrpSpPr>
            <p:cNvPr id="8239" name="Groupe 43">
              <a:extLst>
                <a:ext uri="{FF2B5EF4-FFF2-40B4-BE49-F238E27FC236}">
                  <a16:creationId xmlns:a16="http://schemas.microsoft.com/office/drawing/2014/main" id="{B864A4F5-F935-296C-05BD-793CD79AB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2360" y="2323199"/>
              <a:ext cx="294331" cy="530062"/>
              <a:chOff x="7812360" y="2323199"/>
              <a:chExt cx="294331" cy="530062"/>
            </a:xfrm>
          </p:grpSpPr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FA5BBE55-90B4-DF1D-EEAB-EE6232FFDB16}"/>
                  </a:ext>
                </a:extLst>
              </p:cNvPr>
              <p:cNvCxnSpPr/>
              <p:nvPr/>
            </p:nvCxnSpPr>
            <p:spPr>
              <a:xfrm flipV="1">
                <a:off x="7813014" y="2323199"/>
                <a:ext cx="0" cy="1273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342B5A83-FEE6-769A-57E9-538B50782C03}"/>
                  </a:ext>
                </a:extLst>
              </p:cNvPr>
              <p:cNvCxnSpPr/>
              <p:nvPr/>
            </p:nvCxnSpPr>
            <p:spPr>
              <a:xfrm flipV="1">
                <a:off x="7819364" y="2706818"/>
                <a:ext cx="0" cy="146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9C59D70F-1673-F65D-BEB8-99D0E99FEF3C}"/>
                  </a:ext>
                </a:extLst>
              </p:cNvPr>
              <p:cNvCxnSpPr/>
              <p:nvPr/>
            </p:nvCxnSpPr>
            <p:spPr>
              <a:xfrm flipV="1">
                <a:off x="7813014" y="2577883"/>
                <a:ext cx="293677" cy="2753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>
                <a:extLst>
                  <a:ext uri="{FF2B5EF4-FFF2-40B4-BE49-F238E27FC236}">
                    <a16:creationId xmlns:a16="http://schemas.microsoft.com/office/drawing/2014/main" id="{D2D9AE86-B5C2-D4DB-0010-1D0B9402E61B}"/>
                  </a:ext>
                </a:extLst>
              </p:cNvPr>
              <p:cNvCxnSpPr/>
              <p:nvPr/>
            </p:nvCxnSpPr>
            <p:spPr>
              <a:xfrm>
                <a:off x="7813014" y="2323199"/>
                <a:ext cx="293677" cy="265827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DD3289A9-4D12-FCD9-62E4-B078E8D97A9B}"/>
                </a:ext>
              </a:extLst>
            </p:cNvPr>
            <p:cNvCxnSpPr/>
            <p:nvPr/>
          </p:nvCxnSpPr>
          <p:spPr>
            <a:xfrm flipH="1">
              <a:off x="6289064" y="2450541"/>
              <a:ext cx="1523950" cy="4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8DC02C9D-988E-DF63-0A25-7ED883864B03}"/>
                </a:ext>
              </a:extLst>
            </p:cNvPr>
            <p:cNvCxnSpPr/>
            <p:nvPr/>
          </p:nvCxnSpPr>
          <p:spPr>
            <a:xfrm flipH="1" flipV="1">
              <a:off x="6504957" y="2702042"/>
              <a:ext cx="1304882" cy="4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97" name="Groupe 56">
            <a:extLst>
              <a:ext uri="{FF2B5EF4-FFF2-40B4-BE49-F238E27FC236}">
                <a16:creationId xmlns:a16="http://schemas.microsoft.com/office/drawing/2014/main" id="{DBB5BEA6-285D-B8DA-21B5-A1B906D2C983}"/>
              </a:ext>
            </a:extLst>
          </p:cNvPr>
          <p:cNvGrpSpPr>
            <a:grpSpLocks/>
          </p:cNvGrpSpPr>
          <p:nvPr/>
        </p:nvGrpSpPr>
        <p:grpSpPr bwMode="auto">
          <a:xfrm>
            <a:off x="6237289" y="4527550"/>
            <a:ext cx="446087" cy="528638"/>
            <a:chOff x="7660422" y="2323199"/>
            <a:chExt cx="446269" cy="530062"/>
          </a:xfrm>
        </p:grpSpPr>
        <p:grpSp>
          <p:nvGrpSpPr>
            <p:cNvPr id="8232" name="Groupe 57">
              <a:extLst>
                <a:ext uri="{FF2B5EF4-FFF2-40B4-BE49-F238E27FC236}">
                  <a16:creationId xmlns:a16="http://schemas.microsoft.com/office/drawing/2014/main" id="{30055C77-FF92-FB39-8BBD-A85F5B940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2360" y="2323199"/>
              <a:ext cx="294331" cy="530062"/>
              <a:chOff x="7812360" y="2323199"/>
              <a:chExt cx="294331" cy="530062"/>
            </a:xfrm>
          </p:grpSpPr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DF478007-F07A-1EEF-7BE4-A74335F5BD7F}"/>
                  </a:ext>
                </a:extLst>
              </p:cNvPr>
              <p:cNvCxnSpPr/>
              <p:nvPr/>
            </p:nvCxnSpPr>
            <p:spPr>
              <a:xfrm flipV="1">
                <a:off x="7812884" y="2323199"/>
                <a:ext cx="0" cy="1273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1FAECBA5-8B9D-97AF-4A63-F7744667E8AC}"/>
                  </a:ext>
                </a:extLst>
              </p:cNvPr>
              <p:cNvCxnSpPr/>
              <p:nvPr/>
            </p:nvCxnSpPr>
            <p:spPr>
              <a:xfrm flipV="1">
                <a:off x="7819237" y="2706818"/>
                <a:ext cx="0" cy="146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FEF8B0A5-19F2-3B70-F549-376A0F8B63CE}"/>
                  </a:ext>
                </a:extLst>
              </p:cNvPr>
              <p:cNvCxnSpPr/>
              <p:nvPr/>
            </p:nvCxnSpPr>
            <p:spPr>
              <a:xfrm flipV="1">
                <a:off x="7812884" y="2577883"/>
                <a:ext cx="293807" cy="2753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avec flèche 63">
                <a:extLst>
                  <a:ext uri="{FF2B5EF4-FFF2-40B4-BE49-F238E27FC236}">
                    <a16:creationId xmlns:a16="http://schemas.microsoft.com/office/drawing/2014/main" id="{E85399F1-530C-405B-8BDA-4028FC26005F}"/>
                  </a:ext>
                </a:extLst>
              </p:cNvPr>
              <p:cNvCxnSpPr/>
              <p:nvPr/>
            </p:nvCxnSpPr>
            <p:spPr>
              <a:xfrm>
                <a:off x="7812884" y="2323199"/>
                <a:ext cx="293807" cy="265827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42073BD-CAEE-F921-C626-B466657A4293}"/>
                </a:ext>
              </a:extLst>
            </p:cNvPr>
            <p:cNvCxnSpPr/>
            <p:nvPr/>
          </p:nvCxnSpPr>
          <p:spPr>
            <a:xfrm flipH="1">
              <a:off x="7660422" y="2450541"/>
              <a:ext cx="1524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B526BA58-4FB2-6A10-B381-A31D0D9C419A}"/>
                </a:ext>
              </a:extLst>
            </p:cNvPr>
            <p:cNvCxnSpPr/>
            <p:nvPr/>
          </p:nvCxnSpPr>
          <p:spPr>
            <a:xfrm flipH="1">
              <a:off x="7660422" y="2706818"/>
              <a:ext cx="1524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98" name="Groupe 69">
            <a:extLst>
              <a:ext uri="{FF2B5EF4-FFF2-40B4-BE49-F238E27FC236}">
                <a16:creationId xmlns:a16="http://schemas.microsoft.com/office/drawing/2014/main" id="{2BE88E5D-5D14-9DC0-4B0E-9F9DDFE95251}"/>
              </a:ext>
            </a:extLst>
          </p:cNvPr>
          <p:cNvGrpSpPr>
            <a:grpSpLocks/>
          </p:cNvGrpSpPr>
          <p:nvPr/>
        </p:nvGrpSpPr>
        <p:grpSpPr bwMode="auto">
          <a:xfrm>
            <a:off x="5314951" y="4527550"/>
            <a:ext cx="295275" cy="528638"/>
            <a:chOff x="7812360" y="2323199"/>
            <a:chExt cx="294331" cy="530062"/>
          </a:xfrm>
        </p:grpSpPr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8C3FD3E7-FBF0-D432-78C1-C6AD7EC558B5}"/>
                </a:ext>
              </a:extLst>
            </p:cNvPr>
            <p:cNvCxnSpPr/>
            <p:nvPr/>
          </p:nvCxnSpPr>
          <p:spPr>
            <a:xfrm flipV="1">
              <a:off x="7812360" y="2323199"/>
              <a:ext cx="0" cy="1273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D19073F0-CAD4-1723-E312-5BE350D132B6}"/>
                </a:ext>
              </a:extLst>
            </p:cNvPr>
            <p:cNvCxnSpPr/>
            <p:nvPr/>
          </p:nvCxnSpPr>
          <p:spPr>
            <a:xfrm flipV="1">
              <a:off x="7818690" y="2706818"/>
              <a:ext cx="0" cy="146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9750E530-664C-6E81-8932-047DBBBEA80A}"/>
                </a:ext>
              </a:extLst>
            </p:cNvPr>
            <p:cNvCxnSpPr/>
            <p:nvPr/>
          </p:nvCxnSpPr>
          <p:spPr>
            <a:xfrm flipV="1">
              <a:off x="7812360" y="2577883"/>
              <a:ext cx="294331" cy="275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41E8DD1F-5F4C-C5BE-C1BD-3AC4327C7CC8}"/>
                </a:ext>
              </a:extLst>
            </p:cNvPr>
            <p:cNvCxnSpPr/>
            <p:nvPr/>
          </p:nvCxnSpPr>
          <p:spPr>
            <a:xfrm>
              <a:off x="7812360" y="2323199"/>
              <a:ext cx="294331" cy="265827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885670AB-4642-CC61-A790-8D854EA4D3BE}"/>
              </a:ext>
            </a:extLst>
          </p:cNvPr>
          <p:cNvCxnSpPr/>
          <p:nvPr/>
        </p:nvCxnSpPr>
        <p:spPr>
          <a:xfrm flipH="1">
            <a:off x="5097464" y="4654550"/>
            <a:ext cx="217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60D8997C-F834-9D35-9CD6-58D80651ED05}"/>
              </a:ext>
            </a:extLst>
          </p:cNvPr>
          <p:cNvCxnSpPr/>
          <p:nvPr/>
        </p:nvCxnSpPr>
        <p:spPr>
          <a:xfrm flipH="1">
            <a:off x="4389438" y="4911725"/>
            <a:ext cx="925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AD3F559-F3EE-93F0-476F-1FDAF14B0B8E}"/>
              </a:ext>
            </a:extLst>
          </p:cNvPr>
          <p:cNvCxnSpPr/>
          <p:nvPr/>
        </p:nvCxnSpPr>
        <p:spPr>
          <a:xfrm flipV="1">
            <a:off x="4881563" y="3654426"/>
            <a:ext cx="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1EB181F5-B233-D959-0417-E7C0FA879580}"/>
              </a:ext>
            </a:extLst>
          </p:cNvPr>
          <p:cNvCxnSpPr/>
          <p:nvPr/>
        </p:nvCxnSpPr>
        <p:spPr>
          <a:xfrm>
            <a:off x="4913313" y="46545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3" name="Groupe 84">
            <a:extLst>
              <a:ext uri="{FF2B5EF4-FFF2-40B4-BE49-F238E27FC236}">
                <a16:creationId xmlns:a16="http://schemas.microsoft.com/office/drawing/2014/main" id="{A3F1026D-5E2A-FA07-4277-A13142937123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537076"/>
            <a:ext cx="446088" cy="530225"/>
            <a:chOff x="7660422" y="2323199"/>
            <a:chExt cx="446269" cy="530062"/>
          </a:xfrm>
        </p:grpSpPr>
        <p:grpSp>
          <p:nvGrpSpPr>
            <p:cNvPr id="8221" name="Groupe 85">
              <a:extLst>
                <a:ext uri="{FF2B5EF4-FFF2-40B4-BE49-F238E27FC236}">
                  <a16:creationId xmlns:a16="http://schemas.microsoft.com/office/drawing/2014/main" id="{5A3D7C7E-C3E3-30F9-621B-6310D37B7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2360" y="2323199"/>
              <a:ext cx="294331" cy="530062"/>
              <a:chOff x="7812360" y="2323199"/>
              <a:chExt cx="294331" cy="530062"/>
            </a:xfrm>
          </p:grpSpPr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641DA056-F998-6BDE-2034-1F43D30BFA01}"/>
                  </a:ext>
                </a:extLst>
              </p:cNvPr>
              <p:cNvCxnSpPr/>
              <p:nvPr/>
            </p:nvCxnSpPr>
            <p:spPr>
              <a:xfrm flipV="1">
                <a:off x="7812884" y="2323199"/>
                <a:ext cx="0" cy="1269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>
                <a:extLst>
                  <a:ext uri="{FF2B5EF4-FFF2-40B4-BE49-F238E27FC236}">
                    <a16:creationId xmlns:a16="http://schemas.microsoft.com/office/drawing/2014/main" id="{976EF889-D868-48B1-B4AF-FCAE9451F28A}"/>
                  </a:ext>
                </a:extLst>
              </p:cNvPr>
              <p:cNvCxnSpPr/>
              <p:nvPr/>
            </p:nvCxnSpPr>
            <p:spPr>
              <a:xfrm flipV="1">
                <a:off x="7819237" y="2707256"/>
                <a:ext cx="0" cy="1460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A531CB7F-6211-F7FC-04A5-2C6D077D16F5}"/>
                  </a:ext>
                </a:extLst>
              </p:cNvPr>
              <p:cNvCxnSpPr/>
              <p:nvPr/>
            </p:nvCxnSpPr>
            <p:spPr>
              <a:xfrm flipV="1">
                <a:off x="7812884" y="2577121"/>
                <a:ext cx="293807" cy="2761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avec flèche 91">
                <a:extLst>
                  <a:ext uri="{FF2B5EF4-FFF2-40B4-BE49-F238E27FC236}">
                    <a16:creationId xmlns:a16="http://schemas.microsoft.com/office/drawing/2014/main" id="{59A0BD59-816A-2CEE-CE07-53FD43B47919}"/>
                  </a:ext>
                </a:extLst>
              </p:cNvPr>
              <p:cNvCxnSpPr/>
              <p:nvPr/>
            </p:nvCxnSpPr>
            <p:spPr>
              <a:xfrm>
                <a:off x="7812884" y="2323199"/>
                <a:ext cx="293807" cy="265031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34BA912-A9F4-3916-86B9-424989FC8FBF}"/>
                </a:ext>
              </a:extLst>
            </p:cNvPr>
            <p:cNvCxnSpPr/>
            <p:nvPr/>
          </p:nvCxnSpPr>
          <p:spPr>
            <a:xfrm flipH="1">
              <a:off x="7660422" y="2450160"/>
              <a:ext cx="1524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5E1D8B5E-D07F-42F5-520B-40909B6792ED}"/>
                </a:ext>
              </a:extLst>
            </p:cNvPr>
            <p:cNvCxnSpPr/>
            <p:nvPr/>
          </p:nvCxnSpPr>
          <p:spPr>
            <a:xfrm flipH="1">
              <a:off x="7660422" y="2707256"/>
              <a:ext cx="1524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4" name="Groupe 92">
            <a:extLst>
              <a:ext uri="{FF2B5EF4-FFF2-40B4-BE49-F238E27FC236}">
                <a16:creationId xmlns:a16="http://schemas.microsoft.com/office/drawing/2014/main" id="{2C1CE2F7-9F72-5D59-224D-1EB55EF6B8D6}"/>
              </a:ext>
            </a:extLst>
          </p:cNvPr>
          <p:cNvGrpSpPr>
            <a:grpSpLocks/>
          </p:cNvGrpSpPr>
          <p:nvPr/>
        </p:nvGrpSpPr>
        <p:grpSpPr bwMode="auto">
          <a:xfrm>
            <a:off x="7577139" y="3532189"/>
            <a:ext cx="446087" cy="528637"/>
            <a:chOff x="7660422" y="2323199"/>
            <a:chExt cx="446269" cy="530062"/>
          </a:xfrm>
        </p:grpSpPr>
        <p:grpSp>
          <p:nvGrpSpPr>
            <p:cNvPr id="8214" name="Groupe 93">
              <a:extLst>
                <a:ext uri="{FF2B5EF4-FFF2-40B4-BE49-F238E27FC236}">
                  <a16:creationId xmlns:a16="http://schemas.microsoft.com/office/drawing/2014/main" id="{883AF8E8-1D31-117E-F271-B68ABBBE42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2360" y="2323199"/>
              <a:ext cx="294331" cy="530062"/>
              <a:chOff x="7812360" y="2323199"/>
              <a:chExt cx="294331" cy="530062"/>
            </a:xfrm>
          </p:grpSpPr>
          <p:cxnSp>
            <p:nvCxnSpPr>
              <p:cNvPr id="97" name="Connecteur droit 96">
                <a:extLst>
                  <a:ext uri="{FF2B5EF4-FFF2-40B4-BE49-F238E27FC236}">
                    <a16:creationId xmlns:a16="http://schemas.microsoft.com/office/drawing/2014/main" id="{F37FFD79-194C-6FAD-45EF-F3DBBBFA2A8E}"/>
                  </a:ext>
                </a:extLst>
              </p:cNvPr>
              <p:cNvCxnSpPr/>
              <p:nvPr/>
            </p:nvCxnSpPr>
            <p:spPr>
              <a:xfrm flipV="1">
                <a:off x="7812884" y="2323199"/>
                <a:ext cx="0" cy="1273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82B2667D-9A8A-B811-C138-EF0CBAB27765}"/>
                  </a:ext>
                </a:extLst>
              </p:cNvPr>
              <p:cNvCxnSpPr/>
              <p:nvPr/>
            </p:nvCxnSpPr>
            <p:spPr>
              <a:xfrm flipV="1">
                <a:off x="7819237" y="2706817"/>
                <a:ext cx="0" cy="1464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A0173E62-A93E-799F-C05C-6A9A509B10B5}"/>
                  </a:ext>
                </a:extLst>
              </p:cNvPr>
              <p:cNvCxnSpPr/>
              <p:nvPr/>
            </p:nvCxnSpPr>
            <p:spPr>
              <a:xfrm flipV="1">
                <a:off x="7812884" y="2577884"/>
                <a:ext cx="293807" cy="2753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avec flèche 99">
                <a:extLst>
                  <a:ext uri="{FF2B5EF4-FFF2-40B4-BE49-F238E27FC236}">
                    <a16:creationId xmlns:a16="http://schemas.microsoft.com/office/drawing/2014/main" id="{E40E1946-D9D5-D7EF-495F-07C09E202D39}"/>
                  </a:ext>
                </a:extLst>
              </p:cNvPr>
              <p:cNvCxnSpPr/>
              <p:nvPr/>
            </p:nvCxnSpPr>
            <p:spPr>
              <a:xfrm>
                <a:off x="7812884" y="2323199"/>
                <a:ext cx="293807" cy="265827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FA090A85-4276-B82D-F383-31604BD56C1F}"/>
                </a:ext>
              </a:extLst>
            </p:cNvPr>
            <p:cNvCxnSpPr/>
            <p:nvPr/>
          </p:nvCxnSpPr>
          <p:spPr>
            <a:xfrm flipH="1">
              <a:off x="7660422" y="2450541"/>
              <a:ext cx="1524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8B26092B-729C-5A10-2E64-8D82929C724F}"/>
                </a:ext>
              </a:extLst>
            </p:cNvPr>
            <p:cNvCxnSpPr/>
            <p:nvPr/>
          </p:nvCxnSpPr>
          <p:spPr>
            <a:xfrm flipH="1">
              <a:off x="7660422" y="2706817"/>
              <a:ext cx="1524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F8A521BA-FE27-8CDD-9614-FA0348DB5FB1}"/>
              </a:ext>
            </a:extLst>
          </p:cNvPr>
          <p:cNvSpPr/>
          <p:nvPr/>
        </p:nvSpPr>
        <p:spPr>
          <a:xfrm>
            <a:off x="6705600" y="3249614"/>
            <a:ext cx="858838" cy="93503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100" dirty="0">
                <a:solidFill>
                  <a:schemeClr val="tx1"/>
                </a:solidFill>
              </a:rPr>
              <a:t>Interface</a:t>
            </a:r>
          </a:p>
          <a:p>
            <a:pPr algn="ctr">
              <a:defRPr/>
            </a:pPr>
            <a:r>
              <a:rPr lang="fr-CA" sz="1100" dirty="0">
                <a:solidFill>
                  <a:schemeClr val="tx1"/>
                </a:solidFill>
              </a:rPr>
              <a:t>numérique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A699053-D0D4-FFD6-B9CA-610CD2B03D8B}"/>
              </a:ext>
            </a:extLst>
          </p:cNvPr>
          <p:cNvSpPr/>
          <p:nvPr/>
        </p:nvSpPr>
        <p:spPr>
          <a:xfrm>
            <a:off x="6699251" y="4313239"/>
            <a:ext cx="868363" cy="9366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200" dirty="0">
                <a:solidFill>
                  <a:schemeClr val="tx1"/>
                </a:solidFill>
              </a:rPr>
              <a:t>Interface</a:t>
            </a:r>
          </a:p>
          <a:p>
            <a:pPr algn="ctr">
              <a:defRPr/>
            </a:pPr>
            <a:r>
              <a:rPr lang="fr-CA" sz="1200" dirty="0">
                <a:solidFill>
                  <a:schemeClr val="tx1"/>
                </a:solidFill>
              </a:rPr>
              <a:t>analogique</a:t>
            </a:r>
          </a:p>
          <a:p>
            <a:pPr algn="ctr">
              <a:defRPr/>
            </a:pPr>
            <a:endParaRPr lang="fr-CA" sz="12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D430861-724B-E325-103E-A1814BD4E98C}"/>
              </a:ext>
            </a:extLst>
          </p:cNvPr>
          <p:cNvSpPr/>
          <p:nvPr/>
        </p:nvSpPr>
        <p:spPr>
          <a:xfrm>
            <a:off x="5595939" y="4294189"/>
            <a:ext cx="631825" cy="9366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>
                <a:solidFill>
                  <a:schemeClr val="tx1"/>
                </a:solidFill>
              </a:rPr>
              <a:t>CNA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8F54D920-714D-4E49-189B-F8370C4CF47E}"/>
              </a:ext>
            </a:extLst>
          </p:cNvPr>
          <p:cNvCxnSpPr/>
          <p:nvPr/>
        </p:nvCxnSpPr>
        <p:spPr>
          <a:xfrm>
            <a:off x="5097463" y="3913188"/>
            <a:ext cx="6350" cy="74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8B8F6E48-42D4-D841-7596-16F261FBE693}"/>
              </a:ext>
            </a:extLst>
          </p:cNvPr>
          <p:cNvCxnSpPr/>
          <p:nvPr/>
        </p:nvCxnSpPr>
        <p:spPr>
          <a:xfrm flipH="1">
            <a:off x="4381501" y="4654550"/>
            <a:ext cx="500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AFDB824-7FE6-1068-5999-7FE41EF24CD6}"/>
              </a:ext>
            </a:extLst>
          </p:cNvPr>
          <p:cNvSpPr/>
          <p:nvPr/>
        </p:nvSpPr>
        <p:spPr>
          <a:xfrm>
            <a:off x="8040689" y="3249614"/>
            <a:ext cx="858837" cy="93503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100" dirty="0">
                <a:solidFill>
                  <a:schemeClr val="tx1"/>
                </a:solidFill>
              </a:rPr>
              <a:t>Actionneur</a:t>
            </a:r>
          </a:p>
          <a:p>
            <a:pPr algn="ctr">
              <a:defRPr/>
            </a:pPr>
            <a:r>
              <a:rPr lang="fr-CA" sz="1100" dirty="0">
                <a:solidFill>
                  <a:schemeClr val="tx1"/>
                </a:solidFill>
              </a:rPr>
              <a:t>numérique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E1C82E0-0985-A811-5E3A-F285C516F14D}"/>
              </a:ext>
            </a:extLst>
          </p:cNvPr>
          <p:cNvSpPr/>
          <p:nvPr/>
        </p:nvSpPr>
        <p:spPr>
          <a:xfrm>
            <a:off x="8040689" y="4313239"/>
            <a:ext cx="858837" cy="93503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100" dirty="0">
                <a:solidFill>
                  <a:schemeClr val="tx1"/>
                </a:solidFill>
              </a:rPr>
              <a:t>Actionneur</a:t>
            </a:r>
          </a:p>
          <a:p>
            <a:pPr algn="ctr">
              <a:defRPr/>
            </a:pPr>
            <a:r>
              <a:rPr lang="fr-CA" sz="1100" dirty="0">
                <a:solidFill>
                  <a:schemeClr val="tx1"/>
                </a:solidFill>
              </a:rPr>
              <a:t>analogique</a:t>
            </a:r>
          </a:p>
        </p:txBody>
      </p:sp>
      <p:sp>
        <p:nvSpPr>
          <p:cNvPr id="8212" name="Rectangle 111">
            <a:extLst>
              <a:ext uri="{FF2B5EF4-FFF2-40B4-BE49-F238E27FC236}">
                <a16:creationId xmlns:a16="http://schemas.microsoft.com/office/drawing/2014/main" id="{5CC628C5-0FF8-A3AE-80B5-4704CFEEA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9" y="4624389"/>
            <a:ext cx="1030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>
                <a:latin typeface="Arial" panose="020B0604020202020204" pitchFamily="34" charset="0"/>
                <a:sym typeface="Symbol" panose="05050102010706020507" pitchFamily="18" charset="2"/>
              </a:rPr>
              <a:t>Ports d’e/s</a:t>
            </a:r>
            <a:endParaRPr lang="fr-CA" altLang="fr-FR" sz="1400">
              <a:latin typeface="Arial" panose="020B0604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F3A0971-BE4C-CC7B-6387-EE2749D30499}"/>
              </a:ext>
            </a:extLst>
          </p:cNvPr>
          <p:cNvSpPr/>
          <p:nvPr/>
        </p:nvSpPr>
        <p:spPr bwMode="auto">
          <a:xfrm>
            <a:off x="3805239" y="3690938"/>
            <a:ext cx="574675" cy="21256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>
                <a:solidFill>
                  <a:schemeClr val="tx1"/>
                </a:solidFill>
                <a:sym typeface="Symbol" panose="05050102010706020507" pitchFamily="18" charset="2"/>
              </a:rPr>
              <a:t>C</a:t>
            </a:r>
            <a:endParaRPr lang="fr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351A1FE-4638-9379-642D-718CED78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kern="1200" dirty="0">
                <a:solidFill>
                  <a:srgbClr val="0070C0"/>
                </a:solidFill>
              </a:rPr>
              <a:t>Modules de puissance</a:t>
            </a:r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19ECB3E1-B103-818B-D6FC-F98A0B17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347788"/>
            <a:ext cx="885691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</a:rPr>
              <a:t>Implémentation d’un relais ZVS à partir d’un relais simple</a:t>
            </a:r>
          </a:p>
        </p:txBody>
      </p:sp>
      <p:pic>
        <p:nvPicPr>
          <p:cNvPr id="60420" name="Picture 5">
            <a:extLst>
              <a:ext uri="{FF2B5EF4-FFF2-40B4-BE49-F238E27FC236}">
                <a16:creationId xmlns:a16="http://schemas.microsoft.com/office/drawing/2014/main" id="{6A1D2CB2-5352-FE78-214E-7ECAF449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468193" y="1895230"/>
            <a:ext cx="58134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243F3AF4-370F-3597-75FF-E5230247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3752851"/>
            <a:ext cx="7653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</a:pPr>
            <a:r>
              <a:rPr kumimoji="1" lang="fr-FR" altLang="fr-FR" sz="1400">
                <a:latin typeface="Tahoma" panose="020B0604030504040204" pitchFamily="34" charset="0"/>
              </a:rPr>
              <a:t>En général: v</a:t>
            </a:r>
            <a:r>
              <a:rPr kumimoji="1" lang="fr-FR" altLang="fr-FR" sz="1400" baseline="-25000">
                <a:latin typeface="Tahoma" panose="020B0604030504040204" pitchFamily="34" charset="0"/>
              </a:rPr>
              <a:t>1</a:t>
            </a:r>
            <a:r>
              <a:rPr kumimoji="1" lang="fr-FR" altLang="fr-FR" sz="1400">
                <a:latin typeface="Tahoma" panose="020B0604030504040204" pitchFamily="34" charset="0"/>
              </a:rPr>
              <a:t>, v</a:t>
            </a:r>
            <a:r>
              <a:rPr kumimoji="1" lang="fr-FR" altLang="fr-FR" sz="1400" baseline="-25000">
                <a:latin typeface="Tahoma" panose="020B0604030504040204" pitchFamily="34" charset="0"/>
              </a:rPr>
              <a:t>2</a:t>
            </a:r>
            <a:r>
              <a:rPr kumimoji="1" lang="fr-FR" altLang="fr-FR" sz="1400">
                <a:latin typeface="Tahoma" panose="020B0604030504040204" pitchFamily="34" charset="0"/>
              </a:rPr>
              <a:t> =  110v</a:t>
            </a:r>
            <a:r>
              <a:rPr kumimoji="1" lang="fr-FR" altLang="fr-FR" sz="1400" baseline="-25000">
                <a:latin typeface="Tahoma" panose="020B0604030504040204" pitchFamily="34" charset="0"/>
              </a:rPr>
              <a:t>ac</a:t>
            </a:r>
            <a:r>
              <a:rPr kumimoji="1" lang="fr-FR" altLang="fr-FR" sz="1400">
                <a:latin typeface="Tahoma" panose="020B0604030504040204" pitchFamily="34" charset="0"/>
              </a:rPr>
              <a:t>, 220v</a:t>
            </a:r>
            <a:r>
              <a:rPr kumimoji="1" lang="fr-FR" altLang="fr-FR" sz="1400" baseline="-25000">
                <a:latin typeface="Tahoma" panose="020B0604030504040204" pitchFamily="34" charset="0"/>
              </a:rPr>
              <a:t>ac</a:t>
            </a:r>
            <a:r>
              <a:rPr kumimoji="1" lang="fr-FR" altLang="fr-FR" sz="1400">
                <a:latin typeface="Tahoma" panose="020B0604030504040204" pitchFamily="34" charset="0"/>
              </a:rPr>
              <a:t>, 380v</a:t>
            </a:r>
            <a:r>
              <a:rPr kumimoji="1" lang="fr-FR" altLang="fr-FR" sz="1400" baseline="-25000">
                <a:latin typeface="Tahoma" panose="020B0604030504040204" pitchFamily="34" charset="0"/>
              </a:rPr>
              <a:t>ac</a:t>
            </a:r>
            <a:r>
              <a:rPr kumimoji="1" lang="fr-FR" altLang="fr-FR" sz="1400">
                <a:latin typeface="Tahoma" panose="020B0604030504040204" pitchFamily="34" charset="0"/>
              </a:rPr>
              <a:t> ou 12v</a:t>
            </a:r>
            <a:r>
              <a:rPr kumimoji="1" lang="fr-FR" altLang="fr-FR" sz="1400" baseline="-25000">
                <a:latin typeface="Tahoma" panose="020B0604030504040204" pitchFamily="34" charset="0"/>
              </a:rPr>
              <a:t>DC</a:t>
            </a:r>
            <a:r>
              <a:rPr kumimoji="1" lang="fr-FR" altLang="fr-FR" sz="1400">
                <a:latin typeface="Tahoma" panose="020B0604030504040204" pitchFamily="34" charset="0"/>
              </a:rPr>
              <a:t>, 24v</a:t>
            </a:r>
            <a:r>
              <a:rPr kumimoji="1" lang="fr-FR" altLang="fr-FR" sz="1400" baseline="-25000">
                <a:latin typeface="Tahoma" panose="020B0604030504040204" pitchFamily="34" charset="0"/>
              </a:rPr>
              <a:t>DC</a:t>
            </a:r>
            <a:r>
              <a:rPr kumimoji="1" lang="fr-FR" altLang="fr-FR" sz="1400">
                <a:latin typeface="Tahoma" panose="020B0604030504040204" pitchFamily="34" charset="0"/>
              </a:rPr>
              <a:t>, 36v</a:t>
            </a:r>
            <a:r>
              <a:rPr kumimoji="1" lang="fr-FR" altLang="fr-FR" sz="1400" baseline="-25000">
                <a:latin typeface="Tahoma" panose="020B0604030504040204" pitchFamily="34" charset="0"/>
              </a:rPr>
              <a:t>DC</a:t>
            </a:r>
            <a:r>
              <a:rPr kumimoji="1" lang="fr-FR" altLang="fr-FR" sz="1400">
                <a:latin typeface="Tahoma" panose="020B0604030504040204" pitchFamily="34" charset="0"/>
              </a:rPr>
              <a:t>, 48v</a:t>
            </a:r>
            <a:r>
              <a:rPr kumimoji="1" lang="fr-FR" altLang="fr-FR" sz="1400" baseline="-25000">
                <a:latin typeface="Tahoma" panose="020B0604030504040204" pitchFamily="34" charset="0"/>
              </a:rPr>
              <a:t>DC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A37CA0E-B15E-3F69-F877-AFC3D3DE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dirty="0">
                <a:solidFill>
                  <a:srgbClr val="0070C0"/>
                </a:solidFill>
              </a:rPr>
              <a:t>Isolation</a:t>
            </a:r>
          </a:p>
        </p:txBody>
      </p:sp>
      <p:sp>
        <p:nvSpPr>
          <p:cNvPr id="133129" name="Text Box 9">
            <a:extLst>
              <a:ext uri="{FF2B5EF4-FFF2-40B4-BE49-F238E27FC236}">
                <a16:creationId xmlns:a16="http://schemas.microsoft.com/office/drawing/2014/main" id="{FECB3D7E-F362-00A5-AC72-B094AC2E6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4340225"/>
            <a:ext cx="10081120" cy="164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n-lt"/>
                <a:cs typeface="Arial" charset="0"/>
              </a:rPr>
              <a:t>Si les nœuds de référence (masses) ne sont pas tous à la même tension, des différences importantes peuvent exister entre Vcc supposé et </a:t>
            </a:r>
            <a:r>
              <a:rPr kumimoji="1" lang="fr-FR" sz="2400" dirty="0">
                <a:cs typeface="Arial" charset="0"/>
              </a:rPr>
              <a:t>Vcc</a:t>
            </a:r>
            <a:r>
              <a:rPr kumimoji="1" lang="fr-FR" sz="2400" dirty="0">
                <a:latin typeface="+mn-lt"/>
                <a:cs typeface="Arial" charset="0"/>
              </a:rPr>
              <a:t> réel</a:t>
            </a:r>
          </a:p>
          <a:p>
            <a:pPr marL="800100" lvl="1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000" dirty="0">
                <a:latin typeface="+mn-lt"/>
                <a:cs typeface="Arial" charset="0"/>
              </a:rPr>
              <a:t>Ex. : </a:t>
            </a:r>
            <a:r>
              <a:rPr kumimoji="1" lang="fr-FR" sz="2000" dirty="0" err="1">
                <a:latin typeface="+mn-lt"/>
                <a:cs typeface="Arial" charset="0"/>
              </a:rPr>
              <a:t>Vcc_réel</a:t>
            </a:r>
            <a:r>
              <a:rPr kumimoji="1" lang="fr-FR" sz="2000" dirty="0">
                <a:latin typeface="+mn-lt"/>
                <a:cs typeface="Arial" charset="0"/>
              </a:rPr>
              <a:t> = Vcc+ </a:t>
            </a:r>
            <a:r>
              <a:rPr lang="en-US" alt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v</a:t>
            </a:r>
            <a:r>
              <a:rPr lang="en-US" altLang="fr-F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m1 </a:t>
            </a:r>
            <a:r>
              <a:rPr lang="en-US" alt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fr-FR" sz="2000" dirty="0" err="1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ou</a:t>
            </a:r>
            <a:r>
              <a:rPr lang="en-US" altLang="fr-FR" sz="20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encore </a:t>
            </a:r>
            <a:r>
              <a:rPr kumimoji="1" lang="fr-FR" sz="2000" dirty="0" err="1">
                <a:cs typeface="Arial" charset="0"/>
              </a:rPr>
              <a:t>Vcc_réel</a:t>
            </a:r>
            <a:r>
              <a:rPr kumimoji="1" lang="fr-FR" sz="2000" dirty="0">
                <a:cs typeface="Arial" charset="0"/>
              </a:rPr>
              <a:t> = Vcc+ </a:t>
            </a:r>
            <a:r>
              <a:rPr lang="en-US" alt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v</a:t>
            </a:r>
            <a:r>
              <a:rPr lang="en-US" altLang="fr-F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m2</a:t>
            </a:r>
            <a:endParaRPr kumimoji="1" lang="fr-FR" sz="20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fr-FR" sz="2400" dirty="0">
                <a:latin typeface="+mn-lt"/>
                <a:cs typeface="Arial" charset="0"/>
              </a:rPr>
              <a:t> </a:t>
            </a:r>
            <a:r>
              <a:rPr kumimoji="1" lang="fr-FR" sz="2400" dirty="0">
                <a:latin typeface="+mn-lt"/>
                <a:cs typeface="Arial" charset="0"/>
                <a:sym typeface="Symbol" pitchFamily="18" charset="2"/>
              </a:rPr>
              <a:t>L’isolation des masses est nécessaire dans ce cas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88FA96-1588-EF59-1AC3-6213284D25C8}"/>
              </a:ext>
            </a:extLst>
          </p:cNvPr>
          <p:cNvCxnSpPr/>
          <p:nvPr/>
        </p:nvCxnSpPr>
        <p:spPr>
          <a:xfrm>
            <a:off x="3792538" y="3429000"/>
            <a:ext cx="1727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38ADBD-48A2-18E5-5E34-C3FE4FA6D740}"/>
              </a:ext>
            </a:extLst>
          </p:cNvPr>
          <p:cNvCxnSpPr>
            <a:endCxn id="24" idx="2"/>
          </p:cNvCxnSpPr>
          <p:nvPr/>
        </p:nvCxnSpPr>
        <p:spPr>
          <a:xfrm flipH="1" flipV="1">
            <a:off x="3630614" y="3225800"/>
            <a:ext cx="161925" cy="2032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BD5619-B1AC-74DC-EA61-BF7D83E5B4D9}"/>
              </a:ext>
            </a:extLst>
          </p:cNvPr>
          <p:cNvCxnSpPr/>
          <p:nvPr/>
        </p:nvCxnSpPr>
        <p:spPr>
          <a:xfrm flipV="1">
            <a:off x="5519739" y="3224214"/>
            <a:ext cx="192087" cy="179387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3">
            <a:extLst>
              <a:ext uri="{FF2B5EF4-FFF2-40B4-BE49-F238E27FC236}">
                <a16:creationId xmlns:a16="http://schemas.microsoft.com/office/drawing/2014/main" id="{55E4BD64-4FC6-0EB1-5E5C-36D129117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429001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v</a:t>
            </a:r>
            <a:r>
              <a:rPr lang="en-US" altLang="fr-FR" sz="14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m1</a:t>
            </a:r>
            <a:r>
              <a:rPr lang="en-US" altLang="fr-FR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R</a:t>
            </a:r>
            <a:r>
              <a:rPr lang="en-US" altLang="fr-FR" sz="1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fr-FR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fr-FR" sz="1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fr-FR" sz="14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F86112-7366-5DDE-5AF5-D7E11C54BEB5}"/>
              </a:ext>
            </a:extLst>
          </p:cNvPr>
          <p:cNvCxnSpPr/>
          <p:nvPr/>
        </p:nvCxnSpPr>
        <p:spPr>
          <a:xfrm flipV="1">
            <a:off x="5951539" y="3424238"/>
            <a:ext cx="1709737" cy="476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E7E547-0277-7508-0716-858925CBF493}"/>
              </a:ext>
            </a:extLst>
          </p:cNvPr>
          <p:cNvCxnSpPr>
            <a:endCxn id="29" idx="2"/>
          </p:cNvCxnSpPr>
          <p:nvPr/>
        </p:nvCxnSpPr>
        <p:spPr>
          <a:xfrm flipH="1" flipV="1">
            <a:off x="5754688" y="3224214"/>
            <a:ext cx="196850" cy="204787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956ECE-5E9E-29F6-E490-ED5AE78057B8}"/>
              </a:ext>
            </a:extLst>
          </p:cNvPr>
          <p:cNvCxnSpPr/>
          <p:nvPr/>
        </p:nvCxnSpPr>
        <p:spPr>
          <a:xfrm flipV="1">
            <a:off x="7661275" y="3240088"/>
            <a:ext cx="184150" cy="184150"/>
          </a:xfrm>
          <a:prstGeom prst="line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TextBox 17">
            <a:extLst>
              <a:ext uri="{FF2B5EF4-FFF2-40B4-BE49-F238E27FC236}">
                <a16:creationId xmlns:a16="http://schemas.microsoft.com/office/drawing/2014/main" id="{65F9C04E-AB7E-CB46-F993-FBF6111EB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3429001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v</a:t>
            </a:r>
            <a:r>
              <a:rPr lang="en-US" altLang="fr-FR" sz="1400" i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m2</a:t>
            </a:r>
            <a:r>
              <a:rPr lang="en-US" altLang="fr-FR" sz="1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R</a:t>
            </a:r>
            <a:r>
              <a:rPr lang="en-US" altLang="fr-FR" sz="1400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fr-FR" sz="1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fr-FR" sz="1400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fr-FR" sz="1400" baseline="-25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3" name="TextBox 23">
            <a:extLst>
              <a:ext uri="{FF2B5EF4-FFF2-40B4-BE49-F238E27FC236}">
                <a16:creationId xmlns:a16="http://schemas.microsoft.com/office/drawing/2014/main" id="{2F7AA9C6-798B-DC57-965C-60495A8B0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1522414"/>
            <a:ext cx="6553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>
                <a:latin typeface="Arial" panose="020B0604020202020204" pitchFamily="34" charset="0"/>
                <a:sym typeface="Symbol" panose="05050102010706020507" pitchFamily="18" charset="2"/>
              </a:rPr>
              <a:t>Entrée de puissance         </a:t>
            </a:r>
            <a:r>
              <a:rPr lang="en-US" altLang="fr-FR" sz="1800">
                <a:latin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fr-FR" sz="1600">
                <a:latin typeface="Arial" panose="020B0604020202020204" pitchFamily="34" charset="0"/>
                <a:sym typeface="Symbol" panose="05050102010706020507" pitchFamily="18" charset="2"/>
              </a:rPr>
              <a:t>Contrôleur                      Actionneur </a:t>
            </a:r>
            <a:endParaRPr lang="en-US" altLang="fr-FR" sz="1600" baseline="-25000">
              <a:latin typeface="Arial" panose="020B0604020202020204" pitchFamily="34" charset="0"/>
            </a:endParaRPr>
          </a:p>
        </p:txBody>
      </p:sp>
      <p:sp>
        <p:nvSpPr>
          <p:cNvPr id="10254" name="TextBox 22">
            <a:extLst>
              <a:ext uri="{FF2B5EF4-FFF2-40B4-BE49-F238E27FC236}">
                <a16:creationId xmlns:a16="http://schemas.microsoft.com/office/drawing/2014/main" id="{14F28E0D-CFE3-0912-891A-2F5EDD8E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1916114"/>
            <a:ext cx="460851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</a:t>
            </a:r>
            <a:r>
              <a:rPr lang="en-US" altLang="fr-FR" sz="12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fr-FR" sz="12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		 v</a:t>
            </a:r>
            <a:r>
              <a:rPr lang="en-US" altLang="fr-FR" sz="12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CC</a:t>
            </a:r>
            <a:r>
              <a:rPr lang="en-US" altLang="fr-FR" sz="12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 5v	                                   v</a:t>
            </a:r>
            <a:r>
              <a:rPr lang="en-US" altLang="fr-FR" sz="12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fr-FR" sz="12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255" name="Groupe 22">
            <a:extLst>
              <a:ext uri="{FF2B5EF4-FFF2-40B4-BE49-F238E27FC236}">
                <a16:creationId xmlns:a16="http://schemas.microsoft.com/office/drawing/2014/main" id="{A80C017F-314F-5BFF-7C05-880F9A972FD5}"/>
              </a:ext>
            </a:extLst>
          </p:cNvPr>
          <p:cNvGrpSpPr>
            <a:grpSpLocks/>
          </p:cNvGrpSpPr>
          <p:nvPr/>
        </p:nvGrpSpPr>
        <p:grpSpPr bwMode="auto">
          <a:xfrm>
            <a:off x="3090863" y="2171700"/>
            <a:ext cx="1079500" cy="1271588"/>
            <a:chOff x="755576" y="2229818"/>
            <a:chExt cx="1080120" cy="12711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2A9ECD-D632-0EB7-14B0-5D843F8CD10B}"/>
                </a:ext>
              </a:extLst>
            </p:cNvPr>
            <p:cNvSpPr/>
            <p:nvPr/>
          </p:nvSpPr>
          <p:spPr>
            <a:xfrm>
              <a:off x="755576" y="2348844"/>
              <a:ext cx="1080120" cy="936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25" name="Triangle isocèle 24">
              <a:extLst>
                <a:ext uri="{FF2B5EF4-FFF2-40B4-BE49-F238E27FC236}">
                  <a16:creationId xmlns:a16="http://schemas.microsoft.com/office/drawing/2014/main" id="{C62B137F-BCF6-C29D-BE05-3CB1C77220BD}"/>
                </a:ext>
              </a:extLst>
            </p:cNvPr>
            <p:cNvSpPr/>
            <p:nvPr/>
          </p:nvSpPr>
          <p:spPr>
            <a:xfrm flipV="1">
              <a:off x="1244807" y="3404200"/>
              <a:ext cx="106423" cy="96808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F83F5331-D18C-06CE-D842-E98ABE05F3E0}"/>
                </a:ext>
              </a:extLst>
            </p:cNvPr>
            <p:cNvCxnSpPr>
              <a:stCxn id="25" idx="3"/>
              <a:endCxn id="24" idx="2"/>
            </p:cNvCxnSpPr>
            <p:nvPr/>
          </p:nvCxnSpPr>
          <p:spPr>
            <a:xfrm flipH="1" flipV="1">
              <a:off x="1295636" y="3285176"/>
              <a:ext cx="1588" cy="1190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F099F739-4CDB-DADF-B185-09CD71D08BBB}"/>
                </a:ext>
              </a:extLst>
            </p:cNvPr>
            <p:cNvCxnSpPr/>
            <p:nvPr/>
          </p:nvCxnSpPr>
          <p:spPr>
            <a:xfrm flipH="1" flipV="1">
              <a:off x="1257514" y="2229818"/>
              <a:ext cx="1588" cy="1190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6" name="Groupe 27">
            <a:extLst>
              <a:ext uri="{FF2B5EF4-FFF2-40B4-BE49-F238E27FC236}">
                <a16:creationId xmlns:a16="http://schemas.microsoft.com/office/drawing/2014/main" id="{647BE30E-16D8-9BED-F53E-DD63A018E7EC}"/>
              </a:ext>
            </a:extLst>
          </p:cNvPr>
          <p:cNvGrpSpPr>
            <a:grpSpLocks/>
          </p:cNvGrpSpPr>
          <p:nvPr/>
        </p:nvGrpSpPr>
        <p:grpSpPr bwMode="auto">
          <a:xfrm>
            <a:off x="5213350" y="2170114"/>
            <a:ext cx="1081088" cy="1273175"/>
            <a:chOff x="755576" y="2229818"/>
            <a:chExt cx="1080120" cy="127277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EDB6D8-D035-D8C1-077E-B53DD1D28C36}"/>
                </a:ext>
              </a:extLst>
            </p:cNvPr>
            <p:cNvSpPr/>
            <p:nvPr/>
          </p:nvSpPr>
          <p:spPr>
            <a:xfrm>
              <a:off x="755576" y="2348843"/>
              <a:ext cx="1080120" cy="936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30" name="Triangle isocèle 29">
              <a:extLst>
                <a:ext uri="{FF2B5EF4-FFF2-40B4-BE49-F238E27FC236}">
                  <a16:creationId xmlns:a16="http://schemas.microsoft.com/office/drawing/2014/main" id="{9A251928-B043-6054-B610-9EFE58CBB01E}"/>
                </a:ext>
              </a:extLst>
            </p:cNvPr>
            <p:cNvSpPr/>
            <p:nvPr/>
          </p:nvSpPr>
          <p:spPr>
            <a:xfrm flipV="1">
              <a:off x="1223470" y="3405787"/>
              <a:ext cx="106267" cy="96808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227BBFCC-C5BC-315E-5445-15168D8D5062}"/>
                </a:ext>
              </a:extLst>
            </p:cNvPr>
            <p:cNvCxnSpPr>
              <a:stCxn id="30" idx="3"/>
            </p:cNvCxnSpPr>
            <p:nvPr/>
          </p:nvCxnSpPr>
          <p:spPr>
            <a:xfrm flipH="1" flipV="1">
              <a:off x="1275810" y="3286762"/>
              <a:ext cx="1587" cy="11902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879E2BA1-6465-A103-F4AD-CDE6AF4C28E3}"/>
                </a:ext>
              </a:extLst>
            </p:cNvPr>
            <p:cNvCxnSpPr/>
            <p:nvPr/>
          </p:nvCxnSpPr>
          <p:spPr>
            <a:xfrm flipH="1" flipV="1">
              <a:off x="1256777" y="2229818"/>
              <a:ext cx="1587" cy="1190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7" name="Groupe 32">
            <a:extLst>
              <a:ext uri="{FF2B5EF4-FFF2-40B4-BE49-F238E27FC236}">
                <a16:creationId xmlns:a16="http://schemas.microsoft.com/office/drawing/2014/main" id="{9AEE7BCA-A672-996E-8FDB-C1A5C07D9FED}"/>
              </a:ext>
            </a:extLst>
          </p:cNvPr>
          <p:cNvGrpSpPr>
            <a:grpSpLocks/>
          </p:cNvGrpSpPr>
          <p:nvPr/>
        </p:nvGrpSpPr>
        <p:grpSpPr bwMode="auto">
          <a:xfrm>
            <a:off x="7316789" y="2178050"/>
            <a:ext cx="1081087" cy="1271588"/>
            <a:chOff x="755576" y="2229818"/>
            <a:chExt cx="1080120" cy="127119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ABF0C3-EB04-8D47-795B-4F26895F8313}"/>
                </a:ext>
              </a:extLst>
            </p:cNvPr>
            <p:cNvSpPr/>
            <p:nvPr/>
          </p:nvSpPr>
          <p:spPr>
            <a:xfrm>
              <a:off x="755576" y="2348844"/>
              <a:ext cx="1080120" cy="936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35" name="Triangle isocèle 34">
              <a:extLst>
                <a:ext uri="{FF2B5EF4-FFF2-40B4-BE49-F238E27FC236}">
                  <a16:creationId xmlns:a16="http://schemas.microsoft.com/office/drawing/2014/main" id="{F5E235D8-A4B7-FA63-704C-465BDA2DA360}"/>
                </a:ext>
              </a:extLst>
            </p:cNvPr>
            <p:cNvSpPr/>
            <p:nvPr/>
          </p:nvSpPr>
          <p:spPr>
            <a:xfrm flipV="1">
              <a:off x="1244089" y="3404200"/>
              <a:ext cx="106267" cy="96808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49A597F3-359A-A572-04B4-38D696321C0B}"/>
                </a:ext>
              </a:extLst>
            </p:cNvPr>
            <p:cNvCxnSpPr>
              <a:stCxn id="35" idx="3"/>
              <a:endCxn id="34" idx="2"/>
            </p:cNvCxnSpPr>
            <p:nvPr/>
          </p:nvCxnSpPr>
          <p:spPr>
            <a:xfrm flipH="1" flipV="1">
              <a:off x="1296429" y="3285176"/>
              <a:ext cx="1587" cy="1190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51D6AFC5-E28A-0C21-9FF1-9CF664AA27AA}"/>
                </a:ext>
              </a:extLst>
            </p:cNvPr>
            <p:cNvCxnSpPr/>
            <p:nvPr/>
          </p:nvCxnSpPr>
          <p:spPr>
            <a:xfrm flipH="1" flipV="1">
              <a:off x="1256777" y="2229818"/>
              <a:ext cx="1586" cy="1190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ouble flèche horizontale 9">
            <a:extLst>
              <a:ext uri="{FF2B5EF4-FFF2-40B4-BE49-F238E27FC236}">
                <a16:creationId xmlns:a16="http://schemas.microsoft.com/office/drawing/2014/main" id="{988B4BAD-AD26-6E75-7A46-1C14D7C2ECC7}"/>
              </a:ext>
            </a:extLst>
          </p:cNvPr>
          <p:cNvSpPr/>
          <p:nvPr/>
        </p:nvSpPr>
        <p:spPr>
          <a:xfrm>
            <a:off x="4183063" y="2565401"/>
            <a:ext cx="1016000" cy="385763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9" name="Double flèche horizontale 38">
            <a:extLst>
              <a:ext uri="{FF2B5EF4-FFF2-40B4-BE49-F238E27FC236}">
                <a16:creationId xmlns:a16="http://schemas.microsoft.com/office/drawing/2014/main" id="{47472503-5654-8974-FD86-40A08322562E}"/>
              </a:ext>
            </a:extLst>
          </p:cNvPr>
          <p:cNvSpPr/>
          <p:nvPr/>
        </p:nvSpPr>
        <p:spPr>
          <a:xfrm>
            <a:off x="6294438" y="2565400"/>
            <a:ext cx="1014412" cy="388938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260" name="Rectangle 37">
            <a:extLst>
              <a:ext uri="{FF2B5EF4-FFF2-40B4-BE49-F238E27FC236}">
                <a16:creationId xmlns:a16="http://schemas.microsoft.com/office/drawing/2014/main" id="{510C45A0-6E1E-76CF-B43B-F62587152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3154364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fr-FR" sz="1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fr-CA" altLang="fr-FR" sz="1200">
              <a:latin typeface="Arial" panose="020B0604020202020204" pitchFamily="34" charset="0"/>
            </a:endParaRPr>
          </a:p>
        </p:txBody>
      </p:sp>
      <p:sp>
        <p:nvSpPr>
          <p:cNvPr id="10261" name="Rectangle 47">
            <a:extLst>
              <a:ext uri="{FF2B5EF4-FFF2-40B4-BE49-F238E27FC236}">
                <a16:creationId xmlns:a16="http://schemas.microsoft.com/office/drawing/2014/main" id="{0C90A5F1-27AC-0E10-7E6F-C695881A9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162301"/>
            <a:ext cx="330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fr-FR" sz="1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fr-CA" altLang="fr-FR" sz="1200">
              <a:latin typeface="Arial" panose="020B0604020202020204" pitchFamily="34" charset="0"/>
            </a:endParaRPr>
          </a:p>
        </p:txBody>
      </p:sp>
      <p:sp>
        <p:nvSpPr>
          <p:cNvPr id="10262" name="Rectangle 39">
            <a:extLst>
              <a:ext uri="{FF2B5EF4-FFF2-40B4-BE49-F238E27FC236}">
                <a16:creationId xmlns:a16="http://schemas.microsoft.com/office/drawing/2014/main" id="{504D99F2-581C-B62E-FAA5-8DCBA157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3144839"/>
            <a:ext cx="27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fr-FR" sz="1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fr-FR" sz="12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3" name="Rectangle 49">
            <a:extLst>
              <a:ext uri="{FF2B5EF4-FFF2-40B4-BE49-F238E27FC236}">
                <a16:creationId xmlns:a16="http://schemas.microsoft.com/office/drawing/2014/main" id="{E14AA395-BC64-29D0-A599-03E47C9A6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00" y="3140076"/>
            <a:ext cx="27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fr-FR" sz="1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fr-FR" sz="12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4" name="Rectangle 50">
            <a:extLst>
              <a:ext uri="{FF2B5EF4-FFF2-40B4-BE49-F238E27FC236}">
                <a16:creationId xmlns:a16="http://schemas.microsoft.com/office/drawing/2014/main" id="{C88F7278-B7ED-2C7D-1880-AB0B0C31E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9" y="3460751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fr-FR" sz="1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fr-CA" altLang="fr-FR" sz="1200">
              <a:latin typeface="Arial" panose="020B0604020202020204" pitchFamily="34" charset="0"/>
            </a:endParaRPr>
          </a:p>
        </p:txBody>
      </p:sp>
      <p:sp>
        <p:nvSpPr>
          <p:cNvPr id="10265" name="Rectangle 52">
            <a:extLst>
              <a:ext uri="{FF2B5EF4-FFF2-40B4-BE49-F238E27FC236}">
                <a16:creationId xmlns:a16="http://schemas.microsoft.com/office/drawing/2014/main" id="{AECB79A5-C76A-E6CE-C815-9966D5A86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1" y="3443288"/>
            <a:ext cx="347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fr-FR" sz="1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fr-CA" altLang="fr-FR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>
            <a:extLst>
              <a:ext uri="{FF2B5EF4-FFF2-40B4-BE49-F238E27FC236}">
                <a16:creationId xmlns:a16="http://schemas.microsoft.com/office/drawing/2014/main" id="{BA96CBEB-CA61-961C-C48B-A29210C85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466851"/>
            <a:ext cx="923791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CA" sz="2400" dirty="0" err="1">
                <a:latin typeface="+mj-lt"/>
                <a:cs typeface="Arial" charset="0"/>
              </a:rPr>
              <a:t>Opto</a:t>
            </a:r>
            <a:r>
              <a:rPr kumimoji="1" lang="fr-CA" sz="2400" dirty="0">
                <a:latin typeface="+mj-lt"/>
                <a:cs typeface="Arial" charset="0"/>
              </a:rPr>
              <a:t>-coupleurs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B6EDD2C-AFB9-BE7A-C822-7A9F6ADF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dirty="0">
                <a:solidFill>
                  <a:srgbClr val="0070C0"/>
                </a:solidFill>
              </a:rPr>
              <a:t>Isolation</a:t>
            </a: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ECA4EE27-9FA4-E059-4DA7-6ACE5A581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500438"/>
            <a:ext cx="885691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n-lt"/>
                <a:cs typeface="Arial" charset="0"/>
              </a:rPr>
              <a:t>Configurations de base</a:t>
            </a:r>
          </a:p>
          <a:p>
            <a:pPr marL="803275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dirty="0">
                <a:latin typeface="+mn-lt"/>
                <a:cs typeface="Arial" charset="0"/>
                <a:sym typeface="Symbol" pitchFamily="18" charset="2"/>
              </a:rPr>
              <a:t>Couplage à courant continu</a:t>
            </a:r>
          </a:p>
        </p:txBody>
      </p:sp>
      <p:pic>
        <p:nvPicPr>
          <p:cNvPr id="12293" name="Picture 8">
            <a:extLst>
              <a:ext uri="{FF2B5EF4-FFF2-40B4-BE49-F238E27FC236}">
                <a16:creationId xmlns:a16="http://schemas.microsoft.com/office/drawing/2014/main" id="{DE1A6B36-A628-3FA0-64C4-01D115CCE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283076"/>
            <a:ext cx="52371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http://www.sparkfun.com/datasheets/Components/PS2532-Example.jpg">
            <a:extLst>
              <a:ext uri="{FF2B5EF4-FFF2-40B4-BE49-F238E27FC236}">
                <a16:creationId xmlns:a16="http://schemas.microsoft.com/office/drawing/2014/main" id="{649235A4-ACB0-81FE-FDE7-4DA86FC0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4652964"/>
            <a:ext cx="2444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https://encrypted-tbn0.gstatic.com/images?q=tbn:ANd9GcSN19toLLsVXBQCsZFyiknuBqMlMeZE1uRtb7Fc-yB_xugxqF_s">
            <a:extLst>
              <a:ext uri="{FF2B5EF4-FFF2-40B4-BE49-F238E27FC236}">
                <a16:creationId xmlns:a16="http://schemas.microsoft.com/office/drawing/2014/main" id="{6EA4C0B1-4D8A-4B49-6B70-1942F1D9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454150"/>
            <a:ext cx="33147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AutoShape 16" descr="data:image/jpeg;base64,/9j/4AAQSkZJRgABAQAAAQABAAD/2wCEAAkGBxQQEBUUEBQUFRUWGBIVFBYUEBcYFRcSFBQZFxgVFhUZHCggGRonHRUYITEkJysrNS4uFx81OTMsQygvLisBCgoKDg0OGhAQGiwcHiQsLywsLCwsLCwsLCwsLDIsKywsLCwsNywsLCwsLzQsLCwsLDcsLCwsLCwsLCssLCwsLP/AABEIANYA7AMBIgACEQEDEQH/xAAcAAEAAgMBAQEAAAAAAAAAAAAABAUBAwYCBwj/xABFEAACAgECAwUBCwoEBgMAAAABAgADEQQSBRMhBiIxQVFhFBUjMjRUcXOBstEWMzVCUmJylKSzkZOhogckQ1Nj0mSx8P/EABUBAQEAAAAAAAAAAAAAAAAAAAAB/8QAGBEBAAMBAAAAAAAAAAAAAAAAAAERIUH/2gAMAwEAAhEDEQA/APuBnzLhPGNZdxR6zqtSKl1NycocKrbTmusnunWAAr0H0gz6dIfDuGppw4rz37LLWyc9+w5b7M+UgoaO1hZNO3J/Pvqkxzfi+5w5znZ13bPZjPniQuG9ui1a2anT8mt9G+uQrfzWNdSqXUrsXB74xgnI9PCW9HY7TJYLF5uVa50U3OUU3gizahOBncTN1HZbTqtS7SVqofSorMSOQ4UMrDz6IOsoouN9o9amje1dKlT7tLy2bUh0au+wLj4mQ4yARtIG7ILYxNv5TWV2alTWXsW/TaemrmqE5t2nSwgWCoFUG5iSwc9Og8FFinY7TCqys85hYK1JbUWM6rU26tUYnKhT1GJus7LUMLN3MJteqxn5rBxbTWtaWK4OVbCDw9vrKKhu2Nm5Kl0wOoN9mmsrOpwiWLpzeGFvL7yFdpztBGfDpia9V25ZNLXcunUu3ugPU2pxtOnYq4TZWz2dR0wgHqVl5pezFFZqZQ5aqx7gzWMzNbYhrZ7GJy52tjr4dPSR37GaUhRiwbfdHVb3UldS++1GKkZQt5eyRcR+BcdfU67AJFL6LSalEIXKvdZbklgMk7VUeOOk4rjvanXV63VcvU3LXReEWv3sR9Ly9lZPO1gANY7zEk+AwZ9K4X2fp0zq9QbK0U6YZcn4GksUH0jcesqtf2A0l91llnP+Fbfai6q1anOACGrUgEEKAZctONF3aR6dRqw3woVtDXp6htUczUJ4czGcE9cnOAOk9nte4PJOnHuvnDT8rn/BbzRzw3P5ednLGc7M+WJbanszp7ObvVvhuSWw7DDUDFbIQcqR6iafyS0/L24s3cwXc7nPz+cF28zm53Z2930x0kHPcX7ZXabU6cW1FGupcLpmZMHU89K0LXhTsTBJz6N4E4EuO3Orvq0anT2cm17tJTvCLZs516VsdrjDdGPiB9kkDsfpdoUq5Apto71rMTXa4dySTksWAO7ykvjPAatXp/c95cpms5FhV91bBlbeOucgHMDkLeL6zRLq6NTqPdNlVFOprvSmulwLLWrKFNrJ0KZBwehlnf2z2a5NMagUawU8xb9zLYajZlq1Taq4GMFw3ntx1k7Sdi9LXTbUBYwuwLXsvd7WC+A5jEkAegntuyGn53O+EDC0agDnPyxft2FxXnbkr0MCu0Pa+yxqSdLtq1C6h6X90ZYpSm4bq9ndZvTJwPPymiztrcukpvOmrBvUvVWdYc8sVhznbSXLZJGFVugySJ44N2RtTUo1orSqoakIK9TdZuGo6YWqxcUKBk4DN1PlL2/spp3ShTzB7nRq6ylzo3KZVVkZlILKQq5+iBSart4618yrS70Glp1jk6gIwrsJBUDYQWAHTqM+yXnZ/jb6i26u2kVPVy2GLeYGrtUshJ2rtbocjrj1M1p2P0wqaoB9jadNKfhDnkVk7Rn17x6yz0nC66rbLVzvsFavk5GKgQuB5eJhE2IiFIiICIiAiIgIiICIiAiIgIiICIiAiYz5TMBEjcSuKU2MviqWMPpVSROe4Tpdbdp6rTrgDZXW5A0deAXQMQOvtgdVEoPerW/P/wCjq/GPevWfP/6Or8YF/EoPerW/P/6Or8Y96tb8/wD6Or8YF/EoPevW/P8A+jq/GPevW/P/AOjq/GBfxKD3q1vz/wDo6vxj3q1vz/8Ao6vxgX8Sg96tb8//AKOr8ZHqfVUa7T1W6kXV2rqCQdOiENUEKkMp/eMDp4iICJ4FgztyM+OM9ceuJ7gIiICIiAiIgIiICIiAmDMxAqqtGRrWtCna1KqWznLBydvjkYBz6dfpkBA+Rs5w1HM75fm8nZu73nsNez4oHXOPPM6PEYgU3GFv9z3ZanHLt8Ef9g/vTV2bW/3FpsNTjkUYzW+cctf3pZca+TXfVW/cM09mfkOm+oo/trA27dR+1T/lv/7zzo9RYbnrs2d1KnBQEZ5jWLggk+HL/wBZYSuo+WW/U6X+5qIFjERAwZW6W++xFccoBhkA784MspC4N8nr/hEDPw//AIf98fD/APh/3ybECF8P/wCH/fKLinO98dFnlZ2azHxsfFrzmdVOf4r+ktF/Brfu1QJHFBeaz8XGU38rdzOXuG8J7dufb6dZnhI+Es5fM5WK8cwOPhMtu2CzvYxtz5Z8OuZbFcxtgc5w7Q2pq3ZlyrPcxdlr6IwXYK2Hfz0AIPTuj2Z6SYxMwEREBERAREQEREBERAREQERECFxr5Nd9Vb9wzT2Z+Q6b6ij+2s3ca+TXfVW/cM09mfkOm+oo/trA5/8A4qdn7dboGOmexL6c2V8t2Uvgd6voRnIHT2gT8wLxnU56X35OB0ufJ9B49fE/4z9pT5On/C+sdoTqcL7mx7pFf/yd2NuP2d3f/wABA6j/AIXdn7NFoF90vY99uLLeY5YpuHdqGSfijx9pM6qjUq+dpzhmU9MYZTgjB/8Ax6Hzm2VNl6o/PQ5rY7LunxWU7RYR5bSNrezB8FgWxkPg35hPox9gJEmSHwb8wn0H7xgTYiICc/xX9JaL+DW/dqnQTn+K/pLRfwa37tUDoIiICIzEBERAREQEREBERAREQEwZmIFHptUW1jLXcbEQOLkPL212EIUrUqA24DLHJPRhnxEz75WBVuOw1s4QVqjGwBn2A7t3eYHqV29Ovp1thpkDbgi7v2toz19vjNScOqD7xWobJOcddx6Fv4j5nxMCDxjiCnT3Dbb+bt/6D/sH2TT2b4go0WmG238xR4UOR+bXzxLHjXya76q37hmnsz8h031FH9tYG/3xX9i3/Is/9Zq09u+/cFcAV4yyMvUvnAyOssYxASo1tfKdj/07u4+QCqWkbVcg9MN0U+0L6ky3kfX6fm1OgIBdWUEruALDGSvn9EDnewul1WnW+jXWG5ls3U2+TUMoCgD9UqVIK/b1zmXvBvzCfQfvGU/YWrV1UPTxBzZdXY+LfK2pu8jj08SMeWJb8H/MJ9B+8YE6RdVr1rZVIcltxAStm6LjJ6eHxh/jIjaq57LK61ACso5jjugFFbCqDl26+wD1PhJWj0K1ktku56NY/ViPT0VfYABA8e+a/wDbu/yH/CUXFOIA8R0R2W9E1n/RfPVa/AY6zq5z/Ff0lov4Nb92qBK1vF9qjalgYtWgL1OqAu4QFmI6Dvfb4ec26PUPzXrsKMVVHBRSvRiy4ZSxx1Q4Oevsx1nW1K6lWAYEYIIyCD5Eec16bSJXnYoXPU48ScY6nz6QKfR6x/dbrYxKszipVdGVVREzvULuU5JPU+fgOkv54FKglgoyfE4GT9JnuAiIgIiICIiAiIgIiICIiAiIgQuNfJrvqrfuGaezPyHTfUUf21m7jXya76q37hmnsz8h031FH9tYFnERAREQMYlZTo7612pbTtGcbtM5OCSepFwz4+glpECu4UGDXcwqzb1yVQqPzSfqlmP+ssZUPoLBZdZUxVyVKgnNbgVqMMmenUHqMH/6nns9rtQ6BddUtN43dEsD1uoI79ZznpkAggdTAuZz/Ff0lov4Nb92qdBOf4r+ktF/Brfu1QOgiIgIiICIiAiIgIiICIiAiIgJgzMGBBXiSm/klXDEOyllwrBCobafZvXxxnPTODFfFULADdgsUDlDsLg4KhvpGM+BPQEzSOGN7qFzMvdDKoWna+1sd2yzcd6ggkDA6n2ddZ4OSBW7hqQwYJy8P3X3qps3YKggfqg9B18YEvjXya76q37hmnsz8h031FH9tZo4xwqkae4hBnl248fHYfbNXZzhVJ0WmJQEmig+f/bX2wJN/aClLLamJ31IljDaeqOcAqf1sHx9Mj1m6jiyO+1Q5BZ0Fm34Mumdyg+PTaRkgAkEAmV3GuzPukuwtNbM1LKypkqE6Oh695XHQ+GOh8pL0XC7KnAW74EPY4rFQ3HmFm2NYWOUDMSMKD0HX1C2iIgIiICQLz/zVX1eo+9TJ8j6rRJbjeoO3OD1BGfHBH0QJE5/iv6S0X8Gt+7VLL3op/Y/3t+MouKcMqHEdENvQprM95vJa/bA6XValalLOcKMeRPUnAAA6kkkAAes16XXLYWUBlZdu5WXBAbOD6EHB6jPgZG1HBqyO4CjAqysCThkYMDgnB6gdJt0ekdXZ7HDsQq92vYoVcnoCzHOWPn6QM++dfPNAObAgsIx0CFtoyfXPlJsp9PwXZqjeLXIK2AoypjdYyHO4KG6BAAMny6+UuICIiAiIgIiICIiAiIgIiICIiB4trDAqwBBBBB8CD0IMofyG4b8x0n8tX+E6GIHPfkNw35jpP5av8Jn8huG/MdJ/LV/hOgiBz/5DcN+Y6T+Wr/CPyG4b8x0n8tX+E6CIHP/AJDcN+Y6T+Wr/CPyG4b8x0n8tX+E6CIHP/kNw35jpP5av8I/IbhvzHSfy1f4ToIgc/8AkNw35jpP5av8JK4b2Y0ems5mn0tFT4I3V0orYPiMgeEtogIiICIiAiIgIiICIiAiIgIiICIiAiIgeLrlRSzkKqglmYgAKBkkk+AkNeNacjIvpIyRkXIRkIXIznx2qzfQCfKOO6ZrdNdWgyz12IoJwNzKQMny8ZQca7NWPtZGayw8wO1hQHb7k1FVagIqj49/pnqevTEDp69UrHCspO0P0YHuN4N9Bwevsnqu5WztIO04bBBww8j6HrKDgPBrNNqHzs5AqqSgA95MM7PWf3VLd0+hA8pO4XozS1oCgLZcXXaQAE5SDJH0qegz45gS7uI1IXD2Vqa15lm6xRsr6998nur3W6np3T6TNuvqQEtZWu1VZt1ijCMSFY5PQEg4PnicvxTs/fZz3HLZr11VLJ4fA2V7atzliGxy06Y6cx/tzp+AXVXlhteqo6fkLuwxqQX/AARJ6ZTnd0+YRc+sDoreM6dArPfSocMUJuQBguNxU56gZHh6z03FqA/LN1XM7o2G1N+WGV7uc9QQR65lJVoLk1Bv5W4P7oPLV0GzmLp1XcWODnksWxnq3n4zXwDhFulsYOrsD7nAaq1RXhKERtyMwOAVOOh6Ygl1YMzPKzOYGYiICIiAiIgIiICIiAiIgIiICIiAiIgIiICYmYgeLPDxx7fT29ZQdm9etpdq9Rzam2CotYrOxCne4x4K3kMD4hIGDOgeVXCdcz2W12qgasp1UMNwdc9A3UqCCA3g2DjGIFWvFlRne+9ldLbwaRgjkJvK5rx0BQK+/wBTjPlK5NbfsC3vclpv0rYLqp5GqtAavCEjCtvQHxwAfpnWdrSjWCysLstuVcHPM01S2E2L+8GqKkeWQfMS10eus5qV3KmbK3tUpnu7Cgats/G/ODvdM9eg8yTqnHENQpIXDINW1QY3HeVCnFZXZjGcfrSPquKstCsmoZmal21GWHwTjb3j/wBkgkrt6f7cy3XjFgoOoKIattrKoYiwBM7cseh3Y6jA2588TTxfjd+m7pqS6w8llFZK7la5a3XDZ7wDAg5w3oMRC31X8Q4ky2qlVwNJvRQ76kopJ09zPVzwGOAUrbz6tidbw1s1Kcg9PFbTYPssIBb6cCc4e1g5yBUVtOzWA2g/EQJQUcqf1d1+0+nj6zZwXtBZqG6hUAFJIXTXODzKlsPwqnYnxsdfp84R1MZlFpNffbUtoFSpZXzUzuZk6BlVgGG8lT1IIwR5+Mg1dpLQmnLLWzailbVC7lCvZZRWiEkt0Bv6t+74Qrq8zM5bifaOzTWCuxFfDpzGryPgHrtc2Khydy8lsrk5AyOpxLngmv8AdFXM6fHuUbTkFa7nRWB9oUH7YLWEREBERAREQEREBERAREQEREBERAREQPLDMqeE16cvaKGZmqcV25ttYh1QEVlmY5AWwHb1ALestbRkEA4yD1HiPaPbKXgHCjpjYBYLFd1bJ2hgBUqEnaO8xK5P0wImqs0OGssRiuls1VzWGm8qlgVxed23DDDONvUHyHQT3p9doaHXYx3PSlqHNtmNM9iIu0nIRSzphRj6OnTW/AW2aisCnN51RFm5t6i/dgFNuCBuHn1xIw7JtuY81T1ZVyPiVC+iyuoY8lFLD6XiCUqt9EWtPLtPLL8xW0+pKIbFDPtrZdoLK+SVHXcfUxpbtGSNi3sWFNyk1at32K2azlgWVQwJC9B49JZV8OIbVHcPhyGX934Bauv2pn7ZXpwYq9bDk28vT1Une7Lg1kneMKehz/pAaKvQlytSYNj6pOtVorexz/zCgsNhJNXUD9k485P0HZ2igKKRYgUVqFXU3bcVKEQFd+Gwqgdc5x1zIGh4FyrK7OaCRbqbGVnY14vd2DVqWwlih8ZA6hn9Z0Yceo9fGBA0/BKa23Khzh1GbHKqrnLBFLYQHA+KB4R7x0bUUpkJVyEBZjirKHb1PU5rTvePTxk9bAfAg/QZ7gV9XCKlZWCksrbwzWOzbthTLMzEt3WIwc4zNnCuGVaWoVadAlYLkKCcAu5dsZP7TE48syZEJRERCkREBERAREQEREBERAREQEREBERA8W+HT2yg7MadqV5ZRggWoKzVKlhsCtv3hOm3ouDk9WPU+MvrmwCfQE/4DMpOy/EXvTNpbeUptKsiAKtqkjYUJymVOA3eGOvjAhPw9/hFFJ57Walk1GQAiuH5bbwckKrKmz1Hh5zRrOHudjU6dq1RaRaoVQXddTS/QA4cqEsO797pnM9jjtldjPcX5Qs1idUqKYoDsq17PhN2Kz1YEHBHiRGl41qLKlU55wtK2BUWq1q2qNq8ivUABiMgHPkjkRAnq7e6rX5Vu2ymlFPL/WV7shvMfHU/bKrhnCmTRVV8qwsq6XnVGmtNyVkb6wyqN/rgk52485K4VxK7UW43XFFWgk1V0Im5t2/etpLj4vgufPE6uBzGr4YtqJt0wUDU0uFYAnlhlLvsPRAcHuj6SMmaRwtwAopIuF1jvdhQGqJc/G8SChVNvl9mZ1sQOS7J8Kt07V81EXGlpQGqoVqCu3clw3MWcHGCOmC/h59dMYmYCIiAiIgIiICIiAiIgIiICIiAiIgIiICIiBgiR6dBUnxK0XvFu6ijvkEFug+NgkZ9skxAhDhNAYuKagzZLMKk3MSckk4yeoB+ye9Rw6qzPMrrfO0HfWrZC525yOuNzY9Nx9ZKiBBbhGnLBjRSWAUBjSm4BfigHHQDy9JOiICIiAiIgIiICIiAiIgIiICIiAiIgIiICIiAiIgIiICIiAiIgIiICIiAiIgIiICIiAiIgIiIH//Z">
            <a:extLst>
              <a:ext uri="{FF2B5EF4-FFF2-40B4-BE49-F238E27FC236}">
                <a16:creationId xmlns:a16="http://schemas.microsoft.com/office/drawing/2014/main" id="{E703EC0B-8C5A-2DAB-CA98-2FE6F85A0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2297" name="AutoShape 18" descr="data:image/jpeg;base64,/9j/4AAQSkZJRgABAQAAAQABAAD/2wCEAAkGBxQQEBUUEBQUFRUWGBIVFBYUEBcYFRcSFBQZFxgVFhUZHCggGRonHRUYITEkJysrNS4uFx81OTMsQygvLisBCgoKDg0OGhAQGiwcHiQsLywsLCwsLCwsLCwsLDIsKywsLCwsNywsLCwsLzQsLCwsLDcsLCwsLCwsLCssLCwsLP/AABEIANYA7AMBIgACEQEDEQH/xAAcAAEAAgMBAQEAAAAAAAAAAAAABAUBAwYCBwj/xABFEAACAgECAwUBCwoEBgMAAAABAgADEQQSBRMhBiIxQVFhFBUjMjRUcXOBstEWMzVCUmJylKSzkZOhogckQ1Nj0mSx8P/EABUBAQEAAAAAAAAAAAAAAAAAAAAB/8QAGBEBAAMBAAAAAAAAAAAAAAAAAAERIUH/2gAMAwEAAhEDEQA/APuBnzLhPGNZdxR6zqtSKl1NycocKrbTmusnunWAAr0H0gz6dIfDuGppw4rz37LLWyc9+w5b7M+UgoaO1hZNO3J/Pvqkxzfi+5w5znZ13bPZjPniQuG9ui1a2anT8mt9G+uQrfzWNdSqXUrsXB74xgnI9PCW9HY7TJYLF5uVa50U3OUU3gizahOBncTN1HZbTqtS7SVqofSorMSOQ4UMrDz6IOsoouN9o9amje1dKlT7tLy2bUh0au+wLj4mQ4yARtIG7ILYxNv5TWV2alTWXsW/TaemrmqE5t2nSwgWCoFUG5iSwc9Og8FFinY7TCqys85hYK1JbUWM6rU26tUYnKhT1GJus7LUMLN3MJteqxn5rBxbTWtaWK4OVbCDw9vrKKhu2Nm5Kl0wOoN9mmsrOpwiWLpzeGFvL7yFdpztBGfDpia9V25ZNLXcunUu3ugPU2pxtOnYq4TZWz2dR0wgHqVl5pezFFZqZQ5aqx7gzWMzNbYhrZ7GJy52tjr4dPSR37GaUhRiwbfdHVb3UldS++1GKkZQt5eyRcR+BcdfU67AJFL6LSalEIXKvdZbklgMk7VUeOOk4rjvanXV63VcvU3LXReEWv3sR9Ly9lZPO1gANY7zEk+AwZ9K4X2fp0zq9QbK0U6YZcn4GksUH0jcesqtf2A0l91llnP+Fbfai6q1anOACGrUgEEKAZctONF3aR6dRqw3woVtDXp6htUczUJ4czGcE9cnOAOk9nte4PJOnHuvnDT8rn/BbzRzw3P5ednLGc7M+WJbanszp7ObvVvhuSWw7DDUDFbIQcqR6iafyS0/L24s3cwXc7nPz+cF28zm53Z2930x0kHPcX7ZXabU6cW1FGupcLpmZMHU89K0LXhTsTBJz6N4E4EuO3Orvq0anT2cm17tJTvCLZs516VsdrjDdGPiB9kkDsfpdoUq5Apto71rMTXa4dySTksWAO7ykvjPAatXp/c95cpms5FhV91bBlbeOucgHMDkLeL6zRLq6NTqPdNlVFOprvSmulwLLWrKFNrJ0KZBwehlnf2z2a5NMagUawU8xb9zLYajZlq1Taq4GMFw3ntx1k7Sdi9LXTbUBYwuwLXsvd7WC+A5jEkAegntuyGn53O+EDC0agDnPyxft2FxXnbkr0MCu0Pa+yxqSdLtq1C6h6X90ZYpSm4bq9ndZvTJwPPymiztrcukpvOmrBvUvVWdYc8sVhznbSXLZJGFVugySJ44N2RtTUo1orSqoakIK9TdZuGo6YWqxcUKBk4DN1PlL2/spp3ShTzB7nRq6ylzo3KZVVkZlILKQq5+iBSart4618yrS70Glp1jk6gIwrsJBUDYQWAHTqM+yXnZ/jb6i26u2kVPVy2GLeYGrtUshJ2rtbocjrj1M1p2P0wqaoB9jadNKfhDnkVk7Rn17x6yz0nC66rbLVzvsFavk5GKgQuB5eJhE2IiFIiICIiAiIgIiICIiAiIgIiICIiAiYz5TMBEjcSuKU2MviqWMPpVSROe4Tpdbdp6rTrgDZXW5A0deAXQMQOvtgdVEoPerW/P/wCjq/GPevWfP/6Or8YF/EoPerW/P/6Or8Y96tb8/wD6Or8YF/EoPevW/P8A+jq/GPevW/P/AOjq/GBfxKD3q1vz/wDo6vxj3q1vz/8Ao6vxgX8Sg96tb8//AKOr8ZHqfVUa7T1W6kXV2rqCQdOiENUEKkMp/eMDp4iICJ4FgztyM+OM9ceuJ7gIiICIiAiIgIiICIiAmDMxAqqtGRrWtCna1KqWznLBydvjkYBz6dfpkBA+Rs5w1HM75fm8nZu73nsNez4oHXOPPM6PEYgU3GFv9z3ZanHLt8Ef9g/vTV2bW/3FpsNTjkUYzW+cctf3pZca+TXfVW/cM09mfkOm+oo/trA27dR+1T/lv/7zzo9RYbnrs2d1KnBQEZ5jWLggk+HL/wBZYSuo+WW/U6X+5qIFjERAwZW6W++xFccoBhkA784MspC4N8nr/hEDPw//AIf98fD/APh/3ybECF8P/wCH/fKLinO98dFnlZ2azHxsfFrzmdVOf4r+ktF/Brfu1QJHFBeaz8XGU38rdzOXuG8J7dufb6dZnhI+Es5fM5WK8cwOPhMtu2CzvYxtz5Z8OuZbFcxtgc5w7Q2pq3ZlyrPcxdlr6IwXYK2Hfz0AIPTuj2Z6SYxMwEREBERAREQEREBERAREQERECFxr5Nd9Vb9wzT2Z+Q6b6ij+2s3ca+TXfVW/cM09mfkOm+oo/trA5/8A4qdn7dboGOmexL6c2V8t2Uvgd6voRnIHT2gT8wLxnU56X35OB0ufJ9B49fE/4z9pT5On/C+sdoTqcL7mx7pFf/yd2NuP2d3f/wABA6j/AIXdn7NFoF90vY99uLLeY5YpuHdqGSfijx9pM6qjUq+dpzhmU9MYZTgjB/8Ax6Hzm2VNl6o/PQ5rY7LunxWU7RYR5bSNrezB8FgWxkPg35hPox9gJEmSHwb8wn0H7xgTYiICc/xX9JaL+DW/dqnQTn+K/pLRfwa37tUDoIiICIzEBERAREQEREBERAREQEwZmIFHptUW1jLXcbEQOLkPL212EIUrUqA24DLHJPRhnxEz75WBVuOw1s4QVqjGwBn2A7t3eYHqV29Ovp1thpkDbgi7v2toz19vjNScOqD7xWobJOcddx6Fv4j5nxMCDxjiCnT3Dbb+bt/6D/sH2TT2b4go0WmG238xR4UOR+bXzxLHjXya76q37hmnsz8h031FH9tYG/3xX9i3/Is/9Zq09u+/cFcAV4yyMvUvnAyOssYxASo1tfKdj/07u4+QCqWkbVcg9MN0U+0L6ky3kfX6fm1OgIBdWUEruALDGSvn9EDnewul1WnW+jXWG5ls3U2+TUMoCgD9UqVIK/b1zmXvBvzCfQfvGU/YWrV1UPTxBzZdXY+LfK2pu8jj08SMeWJb8H/MJ9B+8YE6RdVr1rZVIcltxAStm6LjJ6eHxh/jIjaq57LK61ACso5jjugFFbCqDl26+wD1PhJWj0K1ktku56NY/ViPT0VfYABA8e+a/wDbu/yH/CUXFOIA8R0R2W9E1n/RfPVa/AY6zq5z/Ff0lov4Nb92qBK1vF9qjalgYtWgL1OqAu4QFmI6Dvfb4ec26PUPzXrsKMVVHBRSvRiy4ZSxx1Q4Oevsx1nW1K6lWAYEYIIyCD5Eec16bSJXnYoXPU48ScY6nz6QKfR6x/dbrYxKszipVdGVVREzvULuU5JPU+fgOkv54FKglgoyfE4GT9JnuAiIgIiICIiAiIgIiICIiAiIgQuNfJrvqrfuGaezPyHTfUUf21m7jXya76q37hmnsz8h031FH9tYFnERAREQMYlZTo7612pbTtGcbtM5OCSepFwz4+glpECu4UGDXcwqzb1yVQqPzSfqlmP+ssZUPoLBZdZUxVyVKgnNbgVqMMmenUHqMH/6nns9rtQ6BddUtN43dEsD1uoI79ZznpkAggdTAuZz/Ff0lov4Nb92qdBOf4r+ktF/Brfu1QOgiIgIiICIiAiIgIiICIiAiIgJgzMGBBXiSm/klXDEOyllwrBCobafZvXxxnPTODFfFULADdgsUDlDsLg4KhvpGM+BPQEzSOGN7qFzMvdDKoWna+1sd2yzcd6ggkDA6n2ddZ4OSBW7hqQwYJy8P3X3qps3YKggfqg9B18YEvjXya76q37hmnsz8h031FH9tZo4xwqkae4hBnl248fHYfbNXZzhVJ0WmJQEmig+f/bX2wJN/aClLLamJ31IljDaeqOcAqf1sHx9Mj1m6jiyO+1Q5BZ0Fm34Mumdyg+PTaRkgAkEAmV3GuzPukuwtNbM1LKypkqE6Oh695XHQ+GOh8pL0XC7KnAW74EPY4rFQ3HmFm2NYWOUDMSMKD0HX1C2iIgIiICQLz/zVX1eo+9TJ8j6rRJbjeoO3OD1BGfHBH0QJE5/iv6S0X8Gt+7VLL3op/Y/3t+MouKcMqHEdENvQprM95vJa/bA6XValalLOcKMeRPUnAAA6kkkAAes16XXLYWUBlZdu5WXBAbOD6EHB6jPgZG1HBqyO4CjAqysCThkYMDgnB6gdJt0ekdXZ7HDsQq92vYoVcnoCzHOWPn6QM++dfPNAObAgsIx0CFtoyfXPlJsp9PwXZqjeLXIK2AoypjdYyHO4KG6BAAMny6+UuICIiAiIgIiICIiAiIgIiICIiB4trDAqwBBBBB8CD0IMofyG4b8x0n8tX+E6GIHPfkNw35jpP5av8Jn8huG/MdJ/LV/hOgiBz/5DcN+Y6T+Wr/CPyG4b8x0n8tX+E6CIHP/AJDcN+Y6T+Wr/CPyG4b8x0n8tX+E6CIHP/kNw35jpP5av8I/IbhvzHSfy1f4ToIgc/8AkNw35jpP5av8JK4b2Y0ems5mn0tFT4I3V0orYPiMgeEtogIiICIiAiIgIiICIiAiIgIiICIiAiIgeLrlRSzkKqglmYgAKBkkk+AkNeNacjIvpIyRkXIRkIXIznx2qzfQCfKOO6ZrdNdWgyz12IoJwNzKQMny8ZQca7NWPtZGayw8wO1hQHb7k1FVagIqj49/pnqevTEDp69UrHCspO0P0YHuN4N9Bwevsnqu5WztIO04bBBww8j6HrKDgPBrNNqHzs5AqqSgA95MM7PWf3VLd0+hA8pO4XozS1oCgLZcXXaQAE5SDJH0qegz45gS7uI1IXD2Vqa15lm6xRsr6998nur3W6np3T6TNuvqQEtZWu1VZt1ijCMSFY5PQEg4PnicvxTs/fZz3HLZr11VLJ4fA2V7atzliGxy06Y6cx/tzp+AXVXlhteqo6fkLuwxqQX/AARJ6ZTnd0+YRc+sDoreM6dArPfSocMUJuQBguNxU56gZHh6z03FqA/LN1XM7o2G1N+WGV7uc9QQR65lJVoLk1Bv5W4P7oPLV0GzmLp1XcWODnksWxnq3n4zXwDhFulsYOrsD7nAaq1RXhKERtyMwOAVOOh6Ygl1YMzPKzOYGYiICIiAiIgIiICIiAiIgIiICIiAiIgIiICYmYgeLPDxx7fT29ZQdm9etpdq9Rzam2CotYrOxCne4x4K3kMD4hIGDOgeVXCdcz2W12qgasp1UMNwdc9A3UqCCA3g2DjGIFWvFlRne+9ldLbwaRgjkJvK5rx0BQK+/wBTjPlK5NbfsC3vclpv0rYLqp5GqtAavCEjCtvQHxwAfpnWdrSjWCysLstuVcHPM01S2E2L+8GqKkeWQfMS10eus5qV3KmbK3tUpnu7Cgats/G/ODvdM9eg8yTqnHENQpIXDINW1QY3HeVCnFZXZjGcfrSPquKstCsmoZmal21GWHwTjb3j/wBkgkrt6f7cy3XjFgoOoKIattrKoYiwBM7cseh3Y6jA2588TTxfjd+m7pqS6w8llFZK7la5a3XDZ7wDAg5w3oMRC31X8Q4ky2qlVwNJvRQ76kopJ09zPVzwGOAUrbz6tidbw1s1Kcg9PFbTYPssIBb6cCc4e1g5yBUVtOzWA2g/EQJQUcqf1d1+0+nj6zZwXtBZqG6hUAFJIXTXODzKlsPwqnYnxsdfp84R1MZlFpNffbUtoFSpZXzUzuZk6BlVgGG8lT1IIwR5+Mg1dpLQmnLLWzailbVC7lCvZZRWiEkt0Bv6t+74Qrq8zM5bifaOzTWCuxFfDpzGryPgHrtc2Khydy8lsrk5AyOpxLngmv8AdFXM6fHuUbTkFa7nRWB9oUH7YLWEREBERAREQEREBERAREQEREBERAREQPLDMqeE16cvaKGZmqcV25ttYh1QEVlmY5AWwHb1ALestbRkEA4yD1HiPaPbKXgHCjpjYBYLFd1bJ2hgBUqEnaO8xK5P0wImqs0OGssRiuls1VzWGm8qlgVxed23DDDONvUHyHQT3p9doaHXYx3PSlqHNtmNM9iIu0nIRSzphRj6OnTW/AW2aisCnN51RFm5t6i/dgFNuCBuHn1xIw7JtuY81T1ZVyPiVC+iyuoY8lFLD6XiCUqt9EWtPLtPLL8xW0+pKIbFDPtrZdoLK+SVHXcfUxpbtGSNi3sWFNyk1at32K2azlgWVQwJC9B49JZV8OIbVHcPhyGX934Bauv2pn7ZXpwYq9bDk28vT1Une7Lg1kneMKehz/pAaKvQlytSYNj6pOtVorexz/zCgsNhJNXUD9k485P0HZ2igKKRYgUVqFXU3bcVKEQFd+Gwqgdc5x1zIGh4FyrK7OaCRbqbGVnY14vd2DVqWwlih8ZA6hn9Z0Yceo9fGBA0/BKa23Khzh1GbHKqrnLBFLYQHA+KB4R7x0bUUpkJVyEBZjirKHb1PU5rTvePTxk9bAfAg/QZ7gV9XCKlZWCksrbwzWOzbthTLMzEt3WIwc4zNnCuGVaWoVadAlYLkKCcAu5dsZP7TE48syZEJRERCkREBERAREQEREBERAREQEREBERA8W+HT2yg7MadqV5ZRggWoKzVKlhsCtv3hOm3ouDk9WPU+MvrmwCfQE/4DMpOy/EXvTNpbeUptKsiAKtqkjYUJymVOA3eGOvjAhPw9/hFFJ57Walk1GQAiuH5bbwckKrKmz1Hh5zRrOHudjU6dq1RaRaoVQXddTS/QA4cqEsO797pnM9jjtldjPcX5Qs1idUqKYoDsq17PhN2Kz1YEHBHiRGl41qLKlU55wtK2BUWq1q2qNq8ivUABiMgHPkjkRAnq7e6rX5Vu2ymlFPL/WV7shvMfHU/bKrhnCmTRVV8qwsq6XnVGmtNyVkb6wyqN/rgk52485K4VxK7UW43XFFWgk1V0Im5t2/etpLj4vgufPE6uBzGr4YtqJt0wUDU0uFYAnlhlLvsPRAcHuj6SMmaRwtwAopIuF1jvdhQGqJc/G8SChVNvl9mZ1sQOS7J8Kt07V81EXGlpQGqoVqCu3clw3MWcHGCOmC/h59dMYmYCIiAiIgIiICIiAiIgIiICIiAiIgIiICIiBgiR6dBUnxK0XvFu6ijvkEFug+NgkZ9skxAhDhNAYuKagzZLMKk3MSckk4yeoB+ye9Rw6qzPMrrfO0HfWrZC525yOuNzY9Nx9ZKiBBbhGnLBjRSWAUBjSm4BfigHHQDy9JOiICIiAiIgIiICIiAiIgIiICIiAiIgIiICIiAiIgIiICIiAiIgIiICIiAiIgIiICIiAiIgIiIH//Z">
            <a:extLst>
              <a:ext uri="{FF2B5EF4-FFF2-40B4-BE49-F238E27FC236}">
                <a16:creationId xmlns:a16="http://schemas.microsoft.com/office/drawing/2014/main" id="{044E8F8B-8279-25F2-76BB-C5001723C1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2298" name="AutoShape 20" descr="data:image/jpeg;base64,/9j/4AAQSkZJRgABAQAAAQABAAD/2wCEAAkGBxQQEBUUEBQUFRUWGBIVFBYUEBcYFRcSFBQZFxgVFhUZHCggGRonHRUYITEkJysrNS4uFx81OTMsQygvLisBCgoKDg0OGhAQGiwcHiQsLywsLCwsLCwsLCwsLDIsKywsLCwsNywsLCwsLzQsLCwsLDcsLCwsLCwsLCssLCwsLP/AABEIANYA7AMBIgACEQEDEQH/xAAcAAEAAgMBAQEAAAAAAAAAAAAABAUBAwYCBwj/xABFEAACAgECAwUBCwoEBgMAAAABAgADEQQSBRMhBiIxQVFhFBUjMjRUcXOBstEWMzVCUmJylKSzkZOhogckQ1Nj0mSx8P/EABUBAQEAAAAAAAAAAAAAAAAAAAAB/8QAGBEBAAMBAAAAAAAAAAAAAAAAAAERIUH/2gAMAwEAAhEDEQA/APuBnzLhPGNZdxR6zqtSKl1NycocKrbTmusnunWAAr0H0gz6dIfDuGppw4rz37LLWyc9+w5b7M+UgoaO1hZNO3J/Pvqkxzfi+5w5znZ13bPZjPniQuG9ui1a2anT8mt9G+uQrfzWNdSqXUrsXB74xgnI9PCW9HY7TJYLF5uVa50U3OUU3gizahOBncTN1HZbTqtS7SVqofSorMSOQ4UMrDz6IOsoouN9o9amje1dKlT7tLy2bUh0au+wLj4mQ4yARtIG7ILYxNv5TWV2alTWXsW/TaemrmqE5t2nSwgWCoFUG5iSwc9Og8FFinY7TCqys85hYK1JbUWM6rU26tUYnKhT1GJus7LUMLN3MJteqxn5rBxbTWtaWK4OVbCDw9vrKKhu2Nm5Kl0wOoN9mmsrOpwiWLpzeGFvL7yFdpztBGfDpia9V25ZNLXcunUu3ugPU2pxtOnYq4TZWz2dR0wgHqVl5pezFFZqZQ5aqx7gzWMzNbYhrZ7GJy52tjr4dPSR37GaUhRiwbfdHVb3UldS++1GKkZQt5eyRcR+BcdfU67AJFL6LSalEIXKvdZbklgMk7VUeOOk4rjvanXV63VcvU3LXReEWv3sR9Ly9lZPO1gANY7zEk+AwZ9K4X2fp0zq9QbK0U6YZcn4GksUH0jcesqtf2A0l91llnP+Fbfai6q1anOACGrUgEEKAZctONF3aR6dRqw3woVtDXp6htUczUJ4czGcE9cnOAOk9nte4PJOnHuvnDT8rn/BbzRzw3P5ednLGc7M+WJbanszp7ObvVvhuSWw7DDUDFbIQcqR6iafyS0/L24s3cwXc7nPz+cF28zm53Z2930x0kHPcX7ZXabU6cW1FGupcLpmZMHU89K0LXhTsTBJz6N4E4EuO3Orvq0anT2cm17tJTvCLZs516VsdrjDdGPiB9kkDsfpdoUq5Apto71rMTXa4dySTksWAO7ykvjPAatXp/c95cpms5FhV91bBlbeOucgHMDkLeL6zRLq6NTqPdNlVFOprvSmulwLLWrKFNrJ0KZBwehlnf2z2a5NMagUawU8xb9zLYajZlq1Taq4GMFw3ntx1k7Sdi9LXTbUBYwuwLXsvd7WC+A5jEkAegntuyGn53O+EDC0agDnPyxft2FxXnbkr0MCu0Pa+yxqSdLtq1C6h6X90ZYpSm4bq9ndZvTJwPPymiztrcukpvOmrBvUvVWdYc8sVhznbSXLZJGFVugySJ44N2RtTUo1orSqoakIK9TdZuGo6YWqxcUKBk4DN1PlL2/spp3ShTzB7nRq6ylzo3KZVVkZlILKQq5+iBSart4618yrS70Glp1jk6gIwrsJBUDYQWAHTqM+yXnZ/jb6i26u2kVPVy2GLeYGrtUshJ2rtbocjrj1M1p2P0wqaoB9jadNKfhDnkVk7Rn17x6yz0nC66rbLVzvsFavk5GKgQuB5eJhE2IiFIiICIiAiIgIiICIiAiIgIiICIiAiYz5TMBEjcSuKU2MviqWMPpVSROe4Tpdbdp6rTrgDZXW5A0deAXQMQOvtgdVEoPerW/P/wCjq/GPevWfP/6Or8YF/EoPerW/P/6Or8Y96tb8/wD6Or8YF/EoPevW/P8A+jq/GPevW/P/AOjq/GBfxKD3q1vz/wDo6vxj3q1vz/8Ao6vxgX8Sg96tb8//AKOr8ZHqfVUa7T1W6kXV2rqCQdOiENUEKkMp/eMDp4iICJ4FgztyM+OM9ceuJ7gIiICIiAiIgIiICIiAmDMxAqqtGRrWtCna1KqWznLBydvjkYBz6dfpkBA+Rs5w1HM75fm8nZu73nsNez4oHXOPPM6PEYgU3GFv9z3ZanHLt8Ef9g/vTV2bW/3FpsNTjkUYzW+cctf3pZca+TXfVW/cM09mfkOm+oo/trA27dR+1T/lv/7zzo9RYbnrs2d1KnBQEZ5jWLggk+HL/wBZYSuo+WW/U6X+5qIFjERAwZW6W++xFccoBhkA784MspC4N8nr/hEDPw//AIf98fD/APh/3ybECF8P/wCH/fKLinO98dFnlZ2azHxsfFrzmdVOf4r+ktF/Brfu1QJHFBeaz8XGU38rdzOXuG8J7dufb6dZnhI+Es5fM5WK8cwOPhMtu2CzvYxtz5Z8OuZbFcxtgc5w7Q2pq3ZlyrPcxdlr6IwXYK2Hfz0AIPTuj2Z6SYxMwEREBERAREQEREBERAREQERECFxr5Nd9Vb9wzT2Z+Q6b6ij+2s3ca+TXfVW/cM09mfkOm+oo/trA5/8A4qdn7dboGOmexL6c2V8t2Uvgd6voRnIHT2gT8wLxnU56X35OB0ufJ9B49fE/4z9pT5On/C+sdoTqcL7mx7pFf/yd2NuP2d3f/wABA6j/AIXdn7NFoF90vY99uLLeY5YpuHdqGSfijx9pM6qjUq+dpzhmU9MYZTgjB/8Ax6Hzm2VNl6o/PQ5rY7LunxWU7RYR5bSNrezB8FgWxkPg35hPox9gJEmSHwb8wn0H7xgTYiICc/xX9JaL+DW/dqnQTn+K/pLRfwa37tUDoIiICIzEBERAREQEREBERAREQEwZmIFHptUW1jLXcbEQOLkPL212EIUrUqA24DLHJPRhnxEz75WBVuOw1s4QVqjGwBn2A7t3eYHqV29Ovp1thpkDbgi7v2toz19vjNScOqD7xWobJOcddx6Fv4j5nxMCDxjiCnT3Dbb+bt/6D/sH2TT2b4go0WmG238xR4UOR+bXzxLHjXya76q37hmnsz8h031FH9tYG/3xX9i3/Is/9Zq09u+/cFcAV4yyMvUvnAyOssYxASo1tfKdj/07u4+QCqWkbVcg9MN0U+0L6ky3kfX6fm1OgIBdWUEruALDGSvn9EDnewul1WnW+jXWG5ls3U2+TUMoCgD9UqVIK/b1zmXvBvzCfQfvGU/YWrV1UPTxBzZdXY+LfK2pu8jj08SMeWJb8H/MJ9B+8YE6RdVr1rZVIcltxAStm6LjJ6eHxh/jIjaq57LK61ACso5jjugFFbCqDl26+wD1PhJWj0K1ktku56NY/ViPT0VfYABA8e+a/wDbu/yH/CUXFOIA8R0R2W9E1n/RfPVa/AY6zq5z/Ff0lov4Nb92qBK1vF9qjalgYtWgL1OqAu4QFmI6Dvfb4ec26PUPzXrsKMVVHBRSvRiy4ZSxx1Q4Oevsx1nW1K6lWAYEYIIyCD5Eec16bSJXnYoXPU48ScY6nz6QKfR6x/dbrYxKszipVdGVVREzvULuU5JPU+fgOkv54FKglgoyfE4GT9JnuAiIgIiICIiAiIgIiICIiAiIgQuNfJrvqrfuGaezPyHTfUUf21m7jXya76q37hmnsz8h031FH9tYFnERAREQMYlZTo7612pbTtGcbtM5OCSepFwz4+glpECu4UGDXcwqzb1yVQqPzSfqlmP+ssZUPoLBZdZUxVyVKgnNbgVqMMmenUHqMH/6nns9rtQ6BddUtN43dEsD1uoI79ZznpkAggdTAuZz/Ff0lov4Nb92qdBOf4r+ktF/Brfu1QOgiIgIiICIiAiIgIiICIiAiIgJgzMGBBXiSm/klXDEOyllwrBCobafZvXxxnPTODFfFULADdgsUDlDsLg4KhvpGM+BPQEzSOGN7qFzMvdDKoWna+1sd2yzcd6ggkDA6n2ddZ4OSBW7hqQwYJy8P3X3qps3YKggfqg9B18YEvjXya76q37hmnsz8h031FH9tZo4xwqkae4hBnl248fHYfbNXZzhVJ0WmJQEmig+f/bX2wJN/aClLLamJ31IljDaeqOcAqf1sHx9Mj1m6jiyO+1Q5BZ0Fm34Mumdyg+PTaRkgAkEAmV3GuzPukuwtNbM1LKypkqE6Oh695XHQ+GOh8pL0XC7KnAW74EPY4rFQ3HmFm2NYWOUDMSMKD0HX1C2iIgIiICQLz/zVX1eo+9TJ8j6rRJbjeoO3OD1BGfHBH0QJE5/iv6S0X8Gt+7VLL3op/Y/3t+MouKcMqHEdENvQprM95vJa/bA6XValalLOcKMeRPUnAAA6kkkAAes16XXLYWUBlZdu5WXBAbOD6EHB6jPgZG1HBqyO4CjAqysCThkYMDgnB6gdJt0ekdXZ7HDsQq92vYoVcnoCzHOWPn6QM++dfPNAObAgsIx0CFtoyfXPlJsp9PwXZqjeLXIK2AoypjdYyHO4KG6BAAMny6+UuICIiAiIgIiICIiAiIgIiICIiB4trDAqwBBBBB8CD0IMofyG4b8x0n8tX+E6GIHPfkNw35jpP5av8Jn8huG/MdJ/LV/hOgiBz/5DcN+Y6T+Wr/CPyG4b8x0n8tX+E6CIHP/AJDcN+Y6T+Wr/CPyG4b8x0n8tX+E6CIHP/kNw35jpP5av8I/IbhvzHSfy1f4ToIgc/8AkNw35jpP5av8JK4b2Y0ems5mn0tFT4I3V0orYPiMgeEtogIiICIiAiIgIiICIiAiIgIiICIiAiIgeLrlRSzkKqglmYgAKBkkk+AkNeNacjIvpIyRkXIRkIXIznx2qzfQCfKOO6ZrdNdWgyz12IoJwNzKQMny8ZQca7NWPtZGayw8wO1hQHb7k1FVagIqj49/pnqevTEDp69UrHCspO0P0YHuN4N9Bwevsnqu5WztIO04bBBww8j6HrKDgPBrNNqHzs5AqqSgA95MM7PWf3VLd0+hA8pO4XozS1oCgLZcXXaQAE5SDJH0qegz45gS7uI1IXD2Vqa15lm6xRsr6998nur3W6np3T6TNuvqQEtZWu1VZt1ijCMSFY5PQEg4PnicvxTs/fZz3HLZr11VLJ4fA2V7atzliGxy06Y6cx/tzp+AXVXlhteqo6fkLuwxqQX/AARJ6ZTnd0+YRc+sDoreM6dArPfSocMUJuQBguNxU56gZHh6z03FqA/LN1XM7o2G1N+WGV7uc9QQR65lJVoLk1Bv5W4P7oPLV0GzmLp1XcWODnksWxnq3n4zXwDhFulsYOrsD7nAaq1RXhKERtyMwOAVOOh6Ygl1YMzPKzOYGYiICIiAiIgIiICIiAiIgIiICIiAiIgIiICYmYgeLPDxx7fT29ZQdm9etpdq9Rzam2CotYrOxCne4x4K3kMD4hIGDOgeVXCdcz2W12qgasp1UMNwdc9A3UqCCA3g2DjGIFWvFlRne+9ldLbwaRgjkJvK5rx0BQK+/wBTjPlK5NbfsC3vclpv0rYLqp5GqtAavCEjCtvQHxwAfpnWdrSjWCysLstuVcHPM01S2E2L+8GqKkeWQfMS10eus5qV3KmbK3tUpnu7Cgats/G/ODvdM9eg8yTqnHENQpIXDINW1QY3HeVCnFZXZjGcfrSPquKstCsmoZmal21GWHwTjb3j/wBkgkrt6f7cy3XjFgoOoKIattrKoYiwBM7cseh3Y6jA2588TTxfjd+m7pqS6w8llFZK7la5a3XDZ7wDAg5w3oMRC31X8Q4ky2qlVwNJvRQ76kopJ09zPVzwGOAUrbz6tidbw1s1Kcg9PFbTYPssIBb6cCc4e1g5yBUVtOzWA2g/EQJQUcqf1d1+0+nj6zZwXtBZqG6hUAFJIXTXODzKlsPwqnYnxsdfp84R1MZlFpNffbUtoFSpZXzUzuZk6BlVgGG8lT1IIwR5+Mg1dpLQmnLLWzailbVC7lCvZZRWiEkt0Bv6t+74Qrq8zM5bifaOzTWCuxFfDpzGryPgHrtc2Khydy8lsrk5AyOpxLngmv8AdFXM6fHuUbTkFa7nRWB9oUH7YLWEREBERAREQEREBERAREQEREBERAREQPLDMqeE16cvaKGZmqcV25ttYh1QEVlmY5AWwHb1ALestbRkEA4yD1HiPaPbKXgHCjpjYBYLFd1bJ2hgBUqEnaO8xK5P0wImqs0OGssRiuls1VzWGm8qlgVxed23DDDONvUHyHQT3p9doaHXYx3PSlqHNtmNM9iIu0nIRSzphRj6OnTW/AW2aisCnN51RFm5t6i/dgFNuCBuHn1xIw7JtuY81T1ZVyPiVC+iyuoY8lFLD6XiCUqt9EWtPLtPLL8xW0+pKIbFDPtrZdoLK+SVHXcfUxpbtGSNi3sWFNyk1at32K2azlgWVQwJC9B49JZV8OIbVHcPhyGX934Bauv2pn7ZXpwYq9bDk28vT1Une7Lg1kneMKehz/pAaKvQlytSYNj6pOtVorexz/zCgsNhJNXUD9k485P0HZ2igKKRYgUVqFXU3bcVKEQFd+Gwqgdc5x1zIGh4FyrK7OaCRbqbGVnY14vd2DVqWwlih8ZA6hn9Z0Yceo9fGBA0/BKa23Khzh1GbHKqrnLBFLYQHA+KB4R7x0bUUpkJVyEBZjirKHb1PU5rTvePTxk9bAfAg/QZ7gV9XCKlZWCksrbwzWOzbthTLMzEt3WIwc4zNnCuGVaWoVadAlYLkKCcAu5dsZP7TE48syZEJRERCkREBERAREQEREBERAREQEREBERA8W+HT2yg7MadqV5ZRggWoKzVKlhsCtv3hOm3ouDk9WPU+MvrmwCfQE/4DMpOy/EXvTNpbeUptKsiAKtqkjYUJymVOA3eGOvjAhPw9/hFFJ57Walk1GQAiuH5bbwckKrKmz1Hh5zRrOHudjU6dq1RaRaoVQXddTS/QA4cqEsO797pnM9jjtldjPcX5Qs1idUqKYoDsq17PhN2Kz1YEHBHiRGl41qLKlU55wtK2BUWq1q2qNq8ivUABiMgHPkjkRAnq7e6rX5Vu2ymlFPL/WV7shvMfHU/bKrhnCmTRVV8qwsq6XnVGmtNyVkb6wyqN/rgk52485K4VxK7UW43XFFWgk1V0Im5t2/etpLj4vgufPE6uBzGr4YtqJt0wUDU0uFYAnlhlLvsPRAcHuj6SMmaRwtwAopIuF1jvdhQGqJc/G8SChVNvl9mZ1sQOS7J8Kt07V81EXGlpQGqoVqCu3clw3MWcHGCOmC/h59dMYmYCIiAiIgIiICIiAiIgIiICIiAiIgIiICIiBgiR6dBUnxK0XvFu6ijvkEFug+NgkZ9skxAhDhNAYuKagzZLMKk3MSckk4yeoB+ye9Rw6qzPMrrfO0HfWrZC525yOuNzY9Nx9ZKiBBbhGnLBjRSWAUBjSm4BfigHHQDy9JOiICIiAiIgIiICIiAiIgIiICIiAiIgIiICIiAiIgIiICIiAiIgIiICIiAiIgIiICIiAiIgIiIH//Z">
            <a:extLst>
              <a:ext uri="{FF2B5EF4-FFF2-40B4-BE49-F238E27FC236}">
                <a16:creationId xmlns:a16="http://schemas.microsoft.com/office/drawing/2014/main" id="{DDF0DED9-C711-9746-20ED-A8B878425C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2299" name="Picture 22" descr="http://www.technogumbo.com/projects/Learning-to-Use-an-Optocoupler-or-OptoIsolator/FairChild4N25_Diagram.jpg">
            <a:extLst>
              <a:ext uri="{FF2B5EF4-FFF2-40B4-BE49-F238E27FC236}">
                <a16:creationId xmlns:a16="http://schemas.microsoft.com/office/drawing/2014/main" id="{EE792224-5008-A6B3-2F16-6653EB112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844676"/>
            <a:ext cx="187325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6" descr="https://encrypted-tbn0.gstatic.com/images?q=tbn:ANd9GcTAuMHJKh5W2R8EY4rIjYbxdH9AjH1nIZi-WeI3C887tSpKfeOYjw">
            <a:extLst>
              <a:ext uri="{FF2B5EF4-FFF2-40B4-BE49-F238E27FC236}">
                <a16:creationId xmlns:a16="http://schemas.microsoft.com/office/drawing/2014/main" id="{FE9CE0E9-0A6D-7835-EFC3-36F859ED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1916114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1D8CA98A-C8F5-7F26-F764-9C33ABBD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dirty="0">
                <a:solidFill>
                  <a:srgbClr val="0070C0"/>
                </a:solidFill>
              </a:rPr>
              <a:t>Isolation</a:t>
            </a: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3EE5215C-73F1-2CAD-FB89-F92905C89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341438"/>
            <a:ext cx="885691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</a:rPr>
              <a:t>Configurations de base (suite)</a:t>
            </a:r>
          </a:p>
          <a:p>
            <a:pPr marL="803275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Protection contre les surtensions à l’entrée</a:t>
            </a:r>
          </a:p>
        </p:txBody>
      </p:sp>
      <p:pic>
        <p:nvPicPr>
          <p:cNvPr id="14340" name="Picture 9">
            <a:extLst>
              <a:ext uri="{FF2B5EF4-FFF2-40B4-BE49-F238E27FC236}">
                <a16:creationId xmlns:a16="http://schemas.microsoft.com/office/drawing/2014/main" id="{666C32B7-3894-8202-6E7D-F4B67C4BA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517400" y="2255643"/>
            <a:ext cx="5813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0" name="Text Box 10">
            <a:extLst>
              <a:ext uri="{FF2B5EF4-FFF2-40B4-BE49-F238E27FC236}">
                <a16:creationId xmlns:a16="http://schemas.microsoft.com/office/drawing/2014/main" id="{0A59DC5D-C880-E553-2246-701C9BB5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4005263"/>
            <a:ext cx="885691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803275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Couplage à courant alternatif</a:t>
            </a:r>
          </a:p>
        </p:txBody>
      </p:sp>
      <p:pic>
        <p:nvPicPr>
          <p:cNvPr id="14342" name="Picture 11">
            <a:extLst>
              <a:ext uri="{FF2B5EF4-FFF2-40B4-BE49-F238E27FC236}">
                <a16:creationId xmlns:a16="http://schemas.microsoft.com/office/drawing/2014/main" id="{B14FF7BD-C03D-5FC0-020A-2BF965BB8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4437063"/>
            <a:ext cx="343693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7B61CAD-9D78-6D17-39E4-E8ED7CD14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90539"/>
            <a:ext cx="9371260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dirty="0">
                <a:solidFill>
                  <a:srgbClr val="0070C0"/>
                </a:solidFill>
              </a:rPr>
              <a:t>Isolation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037B2A0B-4A52-6683-4594-65CD9875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341438"/>
            <a:ext cx="885691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</a:rPr>
              <a:t>Configurations de base (suite)</a:t>
            </a:r>
          </a:p>
          <a:p>
            <a:pPr marL="803275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000" dirty="0">
                <a:latin typeface="+mj-lt"/>
                <a:cs typeface="Arial" charset="0"/>
                <a:sym typeface="Symbol" pitchFamily="18" charset="2"/>
              </a:rPr>
              <a:t>Sortie par la base pour temps de réponse rapide</a:t>
            </a:r>
          </a:p>
        </p:txBody>
      </p:sp>
      <p:pic>
        <p:nvPicPr>
          <p:cNvPr id="16388" name="Picture 7">
            <a:extLst>
              <a:ext uri="{FF2B5EF4-FFF2-40B4-BE49-F238E27FC236}">
                <a16:creationId xmlns:a16="http://schemas.microsoft.com/office/drawing/2014/main" id="{17C28D6A-47EC-C51D-0978-82EDC60C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522663" y="2474913"/>
            <a:ext cx="49085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1BA4708-A727-EDD0-1A1D-57E36518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20651"/>
            <a:ext cx="11377264" cy="13684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CA" altLang="fr-FR" sz="4000" dirty="0">
                <a:solidFill>
                  <a:srgbClr val="0070C0"/>
                </a:solidFill>
              </a:rPr>
              <a:t>Commutation de puissance : </a:t>
            </a:r>
            <a:r>
              <a:rPr lang="fr-FR" altLang="fr-FR" sz="4000" dirty="0">
                <a:solidFill>
                  <a:srgbClr val="0070C0"/>
                </a:solidFill>
              </a:rPr>
              <a:t>relais électromécaniques</a:t>
            </a:r>
            <a:endParaRPr lang="fr-CA" altLang="fr-FR" sz="4000" dirty="0">
              <a:solidFill>
                <a:srgbClr val="0070C0"/>
              </a:solidFill>
            </a:endParaRPr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372921C0-EC40-3D82-9351-58DF00C8B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2" y="1628775"/>
            <a:ext cx="885691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58775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</a:rPr>
              <a:t>Isolant de masse par défaut</a:t>
            </a:r>
          </a:p>
        </p:txBody>
      </p:sp>
      <p:pic>
        <p:nvPicPr>
          <p:cNvPr id="18436" name="Picture 12" descr="CCF11252009_00000">
            <a:extLst>
              <a:ext uri="{FF2B5EF4-FFF2-40B4-BE49-F238E27FC236}">
                <a16:creationId xmlns:a16="http://schemas.microsoft.com/office/drawing/2014/main" id="{6D492FC5-4BA4-5D9F-C282-BB3710D1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t="42435" r="47144" b="40742"/>
          <a:stretch>
            <a:fillRect/>
          </a:stretch>
        </p:blipFill>
        <p:spPr bwMode="auto">
          <a:xfrm rot="180548">
            <a:off x="3533775" y="2055813"/>
            <a:ext cx="25923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3" descr="CCF11252009_00000">
            <a:extLst>
              <a:ext uri="{FF2B5EF4-FFF2-40B4-BE49-F238E27FC236}">
                <a16:creationId xmlns:a16="http://schemas.microsoft.com/office/drawing/2014/main" id="{BB69C46B-A928-6D79-F96C-B6954802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65840" r="7143" b="11467"/>
          <a:stretch>
            <a:fillRect/>
          </a:stretch>
        </p:blipFill>
        <p:spPr bwMode="auto">
          <a:xfrm>
            <a:off x="3432176" y="4076701"/>
            <a:ext cx="56165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http://images.fuzing.com/members/2/45/00106245/141166.300x300.jpg">
            <a:extLst>
              <a:ext uri="{FF2B5EF4-FFF2-40B4-BE49-F238E27FC236}">
                <a16:creationId xmlns:a16="http://schemas.microsoft.com/office/drawing/2014/main" id="{FB6696D5-3880-A73B-0C63-E43A3063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943" y="1549401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https://encrypted-tbn1.gstatic.com/images?q=tbn:ANd9GcROmVVQOHyqwZDKrLqLNdmlztn14HTmGPER1ptubPCG2dAOYDJckg">
            <a:extLst>
              <a:ext uri="{FF2B5EF4-FFF2-40B4-BE49-F238E27FC236}">
                <a16:creationId xmlns:a16="http://schemas.microsoft.com/office/drawing/2014/main" id="{8CF7DCE7-4D8F-1136-4A91-EBE6D0F94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4" y="2416175"/>
            <a:ext cx="930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https://encrypted-tbn2.gstatic.com/images?q=tbn:ANd9GcS3GDHK3w4N8F1Q1g9PHF3-OPPyl2cbSbjZcKR6Ns9ejPWYRDfFQQ">
            <a:extLst>
              <a:ext uri="{FF2B5EF4-FFF2-40B4-BE49-F238E27FC236}">
                <a16:creationId xmlns:a16="http://schemas.microsoft.com/office/drawing/2014/main" id="{5428E5F5-090D-09A2-579D-E63E7D7B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28" y="1817689"/>
            <a:ext cx="28098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 descr="https://encrypted-tbn1.gstatic.com/images?q=tbn:ANd9GcQQZJ1TdAmvKF-KQyzhHNPM0Mh9KtX4c_Ri1EW9JEdIlCPK8hr7">
            <a:extLst>
              <a:ext uri="{FF2B5EF4-FFF2-40B4-BE49-F238E27FC236}">
                <a16:creationId xmlns:a16="http://schemas.microsoft.com/office/drawing/2014/main" id="{7E6AE079-B068-F591-2931-A8942127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502" y="2391271"/>
            <a:ext cx="13287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1D66D-AA1E-D4E4-4AD9-BDC2E3826A9F}"/>
              </a:ext>
            </a:extLst>
          </p:cNvPr>
          <p:cNvSpPr/>
          <p:nvPr/>
        </p:nvSpPr>
        <p:spPr>
          <a:xfrm>
            <a:off x="3492501" y="5232401"/>
            <a:ext cx="1090613" cy="50482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pic>
        <p:nvPicPr>
          <p:cNvPr id="18443" name="Picture 12" descr="http://1.bp.blogspot.com/_LO4DYZPTF5A/S9QXjVHFRHI/AAAAAAAAACM/R5nsSripaLo/s1600/varistor_.jpg">
            <a:extLst>
              <a:ext uri="{FF2B5EF4-FFF2-40B4-BE49-F238E27FC236}">
                <a16:creationId xmlns:a16="http://schemas.microsoft.com/office/drawing/2014/main" id="{E4999A9C-BE5C-CC3B-D39D-FA62819BF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4" y="5232401"/>
            <a:ext cx="8159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5" name="Text Box 9">
            <a:extLst>
              <a:ext uri="{FF2B5EF4-FFF2-40B4-BE49-F238E27FC236}">
                <a16:creationId xmlns:a16="http://schemas.microsoft.com/office/drawing/2014/main" id="{8D85804E-A035-5DFA-3371-362353AC9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2" y="3679161"/>
            <a:ext cx="1015312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34963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Peut générer des impulsions destructrices pour le circuit de commande</a:t>
            </a:r>
            <a:endParaRPr kumimoji="1" lang="fr-FR" sz="2400" baseline="-25000" dirty="0">
              <a:latin typeface="+mj-lt"/>
              <a:cs typeface="Arial" charset="0"/>
              <a:sym typeface="Symbol" pitchFamily="18" charset="2"/>
            </a:endParaRPr>
          </a:p>
        </p:txBody>
      </p:sp>
      <p:pic>
        <p:nvPicPr>
          <p:cNvPr id="18445" name="Picture 14" descr="Free Clipart: Kitchen Matches (strike on box) | algotruneman">
            <a:extLst>
              <a:ext uri="{FF2B5EF4-FFF2-40B4-BE49-F238E27FC236}">
                <a16:creationId xmlns:a16="http://schemas.microsoft.com/office/drawing/2014/main" id="{FF7560D8-D4CE-CF3A-ECC7-83B1352A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340" y="1254126"/>
            <a:ext cx="16430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3A16F95-BF7E-4793-B14A-4DD10BB8250B}"/>
              </a:ext>
            </a:extLst>
          </p:cNvPr>
          <p:cNvSpPr txBox="1"/>
          <p:nvPr/>
        </p:nvSpPr>
        <p:spPr>
          <a:xfrm>
            <a:off x="9336088" y="6130926"/>
            <a:ext cx="1211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1200" dirty="0">
                <a:solidFill>
                  <a:schemeClr val="bg1">
                    <a:lumMod val="65000"/>
                  </a:schemeClr>
                </a:solidFill>
              </a:rPr>
              <a:t>Varistances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 Box 5">
            <a:extLst>
              <a:ext uri="{FF2B5EF4-FFF2-40B4-BE49-F238E27FC236}">
                <a16:creationId xmlns:a16="http://schemas.microsoft.com/office/drawing/2014/main" id="{4FA45246-9D49-75F4-CADB-4847CBDA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700214"/>
            <a:ext cx="92887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58775" lvl="1" indent="-334963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Relai à protection par diode pour les surtensions de la bobine</a:t>
            </a:r>
          </a:p>
        </p:txBody>
      </p:sp>
      <p:pic>
        <p:nvPicPr>
          <p:cNvPr id="20483" name="Picture 6">
            <a:extLst>
              <a:ext uri="{FF2B5EF4-FFF2-40B4-BE49-F238E27FC236}">
                <a16:creationId xmlns:a16="http://schemas.microsoft.com/office/drawing/2014/main" id="{35A9CFED-FE4D-4410-0190-D656D9EB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719514" y="2052638"/>
            <a:ext cx="43211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Text Box 7">
            <a:extLst>
              <a:ext uri="{FF2B5EF4-FFF2-40B4-BE49-F238E27FC236}">
                <a16:creationId xmlns:a16="http://schemas.microsoft.com/office/drawing/2014/main" id="{D8ADBADE-F4CD-A7F8-A961-23B4DD77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573463"/>
            <a:ext cx="88569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58775" lvl="1" indent="-339725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fr-FR" sz="2400" dirty="0">
                <a:latin typeface="+mj-lt"/>
                <a:cs typeface="Arial" charset="0"/>
                <a:sym typeface="Symbol" pitchFamily="18" charset="2"/>
              </a:rPr>
              <a:t>Implémentation de l’interface</a:t>
            </a:r>
          </a:p>
        </p:txBody>
      </p:sp>
      <p:pic>
        <p:nvPicPr>
          <p:cNvPr id="20485" name="Picture 8">
            <a:extLst>
              <a:ext uri="{FF2B5EF4-FFF2-40B4-BE49-F238E27FC236}">
                <a16:creationId xmlns:a16="http://schemas.microsoft.com/office/drawing/2014/main" id="{49B5D457-B24A-F927-C66A-AEF08C75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3722689" y="3995738"/>
            <a:ext cx="4752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0" name="Text Box 10">
            <a:extLst>
              <a:ext uri="{FF2B5EF4-FFF2-40B4-BE49-F238E27FC236}">
                <a16:creationId xmlns:a16="http://schemas.microsoft.com/office/drawing/2014/main" id="{624F6F96-04BE-6FCF-5D95-790556B59D7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640014" y="5516564"/>
            <a:ext cx="7272337" cy="829395"/>
          </a:xfrm>
          <a:prstGeom prst="rect">
            <a:avLst/>
          </a:prstGeom>
          <a:blipFill rotWithShape="0">
            <a:blip r:embed="rId4"/>
            <a:stretch>
              <a:fillRect b="-9559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fr-CA">
                <a:noFill/>
              </a:rPr>
              <a:t> 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A35447B-EB39-93AA-4F4E-58BF047FA12E}"/>
              </a:ext>
            </a:extLst>
          </p:cNvPr>
          <p:cNvSpPr txBox="1">
            <a:spLocks/>
          </p:cNvSpPr>
          <p:nvPr/>
        </p:nvSpPr>
        <p:spPr>
          <a:xfrm>
            <a:off x="407368" y="120651"/>
            <a:ext cx="11377264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CA" altLang="fr-FR" sz="4000" kern="0" dirty="0">
                <a:solidFill>
                  <a:srgbClr val="0070C0"/>
                </a:solidFill>
              </a:rPr>
              <a:t>Commutation de puissance : </a:t>
            </a:r>
            <a:r>
              <a:rPr lang="fr-FR" altLang="fr-FR" sz="4000" kern="0" dirty="0">
                <a:solidFill>
                  <a:srgbClr val="0070C0"/>
                </a:solidFill>
              </a:rPr>
              <a:t>relais électromécaniques</a:t>
            </a:r>
            <a:endParaRPr lang="fr-CA" altLang="fr-FR" sz="40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elo de apresentação personalizado">
  <a:themeElements>
    <a:clrScheme name="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ersonaliz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</Template>
  <TotalTime>10131</TotalTime>
  <Words>830</Words>
  <Application>Microsoft Office PowerPoint</Application>
  <PresentationFormat>Grand écran</PresentationFormat>
  <Paragraphs>163</Paragraphs>
  <Slides>30</Slides>
  <Notes>26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Arial</vt:lpstr>
      <vt:lpstr>Calibri</vt:lpstr>
      <vt:lpstr>Verdana</vt:lpstr>
      <vt:lpstr>Wingdings</vt:lpstr>
      <vt:lpstr>Symbol</vt:lpstr>
      <vt:lpstr>Tahoma</vt:lpstr>
      <vt:lpstr>Times New Roman</vt:lpstr>
      <vt:lpstr>Office Theme</vt:lpstr>
      <vt:lpstr>Modelo de apresentação personalizado</vt:lpstr>
      <vt:lpstr>Présentation PowerPoint</vt:lpstr>
      <vt:lpstr>Introduction</vt:lpstr>
      <vt:lpstr>Buts de l’interface</vt:lpstr>
      <vt:lpstr>Isolation</vt:lpstr>
      <vt:lpstr>Isolation</vt:lpstr>
      <vt:lpstr>Isolation</vt:lpstr>
      <vt:lpstr>Isolation</vt:lpstr>
      <vt:lpstr>Commutation de puissance : relais électromécaniques</vt:lpstr>
      <vt:lpstr>Présentation PowerPoint</vt:lpstr>
      <vt:lpstr>Présentation PowerPoint</vt:lpstr>
      <vt:lpstr>Présentation PowerPoint</vt:lpstr>
      <vt:lpstr>Présentation PowerPoint</vt:lpstr>
      <vt:lpstr>Limitations des relais électromécaniques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Commutation de puissance à transistors </vt:lpstr>
      <vt:lpstr>Commutation de puissance à transistors</vt:lpstr>
      <vt:lpstr>Commutation à transistors MOS</vt:lpstr>
      <vt:lpstr>Commutation à transistors MOS</vt:lpstr>
      <vt:lpstr>Modules de puissance à semi-conducteurs</vt:lpstr>
      <vt:lpstr>Modules de puissance</vt:lpstr>
      <vt:lpstr>Modules de puissance</vt:lpstr>
      <vt:lpstr>Modules de puissance</vt:lpstr>
      <vt:lpstr>Modules de puissance</vt:lpstr>
      <vt:lpstr>Modules de puissance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boukadoum_m</dc:creator>
  <cp:lastModifiedBy>Boukadoum, A. Mounir</cp:lastModifiedBy>
  <cp:revision>177</cp:revision>
  <dcterms:created xsi:type="dcterms:W3CDTF">2009-10-15T15:23:42Z</dcterms:created>
  <dcterms:modified xsi:type="dcterms:W3CDTF">2025-11-11T19:52:08Z</dcterms:modified>
</cp:coreProperties>
</file>