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3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4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5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6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7.xml" ContentType="application/vnd.openxmlformats-officedocument.presentationml.notesSlid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8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520.xml" ContentType="application/vnd.openxmlformats-officedocument.presentationml.tags+xml"/>
  <Override PartName="/ppt/tags/tag2620.xml" ContentType="application/vnd.openxmlformats-officedocument.presentationml.tags+xml"/>
  <Override PartName="/ppt/tags/tag3000.xml" ContentType="application/vnd.openxmlformats-officedocument.presentationml.tags+xml"/>
  <Override PartName="/ppt/tags/tag3120.xml" ContentType="application/vnd.openxmlformats-officedocument.presentationml.tags+xml"/>
  <Override PartName="/ppt/tags/tag31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57"/>
  </p:notesMasterIdLst>
  <p:handoutMasterIdLst>
    <p:handoutMasterId r:id="rId58"/>
  </p:handoutMasterIdLst>
  <p:sldIdLst>
    <p:sldId id="256" r:id="rId3"/>
    <p:sldId id="312" r:id="rId4"/>
    <p:sldId id="302" r:id="rId5"/>
    <p:sldId id="257" r:id="rId6"/>
    <p:sldId id="258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5" r:id="rId19"/>
    <p:sldId id="277" r:id="rId20"/>
    <p:sldId id="278" r:id="rId21"/>
    <p:sldId id="279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18" r:id="rId30"/>
    <p:sldId id="285" r:id="rId31"/>
    <p:sldId id="319" r:id="rId32"/>
    <p:sldId id="287" r:id="rId33"/>
    <p:sldId id="280" r:id="rId34"/>
    <p:sldId id="281" r:id="rId35"/>
    <p:sldId id="282" r:id="rId36"/>
    <p:sldId id="283" r:id="rId37"/>
    <p:sldId id="288" r:id="rId38"/>
    <p:sldId id="291" r:id="rId39"/>
    <p:sldId id="292" r:id="rId40"/>
    <p:sldId id="303" r:id="rId41"/>
    <p:sldId id="289" r:id="rId42"/>
    <p:sldId id="290" r:id="rId43"/>
    <p:sldId id="321" r:id="rId44"/>
    <p:sldId id="293" r:id="rId45"/>
    <p:sldId id="316" r:id="rId46"/>
    <p:sldId id="323" r:id="rId47"/>
    <p:sldId id="304" r:id="rId48"/>
    <p:sldId id="305" r:id="rId49"/>
    <p:sldId id="306" r:id="rId50"/>
    <p:sldId id="308" r:id="rId51"/>
    <p:sldId id="307" r:id="rId52"/>
    <p:sldId id="311" r:id="rId53"/>
    <p:sldId id="310" r:id="rId54"/>
    <p:sldId id="313" r:id="rId55"/>
    <p:sldId id="322" r:id="rId56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F00"/>
    <a:srgbClr val="969696"/>
    <a:srgbClr val="F61838"/>
    <a:srgbClr val="D1CCAB"/>
    <a:srgbClr val="E4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3BEAC-8C42-4B82-9588-786A75FDCC63}" v="62" dt="2025-10-02T16:27:46.278"/>
    <p1510:client id="{E97CE683-6E32-4855-B29B-A09F7FB22150}" v="1275" dt="2025-10-01T22:23:5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1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5" y="18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E97CE683-6E32-4855-B29B-A09F7FB22150}"/>
    <pc:docChg chg="undo custSel addSld delSld modSld">
      <pc:chgData name="Boukadoum, A. Mounir" userId="b7bd8864-7f11-4e02-955e-45bf86893dcf" providerId="ADAL" clId="{E97CE683-6E32-4855-B29B-A09F7FB22150}" dt="2025-10-01T22:31:02.881" v="3498" actId="20577"/>
      <pc:docMkLst>
        <pc:docMk/>
      </pc:docMkLst>
      <pc:sldChg chg="addSp delSp modSp mod">
        <pc:chgData name="Boukadoum, A. Mounir" userId="b7bd8864-7f11-4e02-955e-45bf86893dcf" providerId="ADAL" clId="{E97CE683-6E32-4855-B29B-A09F7FB22150}" dt="2025-10-01T15:13:02.921" v="96" actId="20577"/>
        <pc:sldMkLst>
          <pc:docMk/>
          <pc:sldMk cId="0" sldId="258"/>
        </pc:sldMkLst>
        <pc:spChg chg="mod">
          <ac:chgData name="Boukadoum, A. Mounir" userId="b7bd8864-7f11-4e02-955e-45bf86893dcf" providerId="ADAL" clId="{E97CE683-6E32-4855-B29B-A09F7FB22150}" dt="2025-10-01T15:13:02.921" v="96" actId="20577"/>
          <ac:spMkLst>
            <pc:docMk/>
            <pc:sldMk cId="0" sldId="258"/>
            <ac:spMk id="9219" creationId="{5CF94715-C615-BB77-BD81-350FA0E17991}"/>
          </ac:spMkLst>
        </pc:spChg>
        <pc:spChg chg="add mod">
          <ac:chgData name="Boukadoum, A. Mounir" userId="b7bd8864-7f11-4e02-955e-45bf86893dcf" providerId="ADAL" clId="{E97CE683-6E32-4855-B29B-A09F7FB22150}" dt="2025-10-01T15:12:50.928" v="81" actId="1076"/>
          <ac:spMkLst>
            <pc:docMk/>
            <pc:sldMk cId="0" sldId="258"/>
            <ac:spMk id="9221" creationId="{46D2B08F-C7A6-92AF-519B-5B8D936058AB}"/>
          </ac:spMkLst>
        </pc:spChg>
        <pc:spChg chg="add mod">
          <ac:chgData name="Boukadoum, A. Mounir" userId="b7bd8864-7f11-4e02-955e-45bf86893dcf" providerId="ADAL" clId="{E97CE683-6E32-4855-B29B-A09F7FB22150}" dt="2025-10-01T15:12:32.494" v="77" actId="27636"/>
          <ac:spMkLst>
            <pc:docMk/>
            <pc:sldMk cId="0" sldId="258"/>
            <ac:spMk id="9222" creationId="{B2F5E8D9-986E-A36E-AB24-2E74BFD0B869}"/>
          </ac:spMkLst>
        </pc:spChg>
        <pc:graphicFrameChg chg="del mod replId">
          <ac:chgData name="Boukadoum, A. Mounir" userId="b7bd8864-7f11-4e02-955e-45bf86893dcf" providerId="ADAL" clId="{E97CE683-6E32-4855-B29B-A09F7FB22150}" dt="2025-10-01T15:12:02.725" v="62"/>
          <ac:graphicFrameMkLst>
            <pc:docMk/>
            <pc:sldMk cId="0" sldId="258"/>
            <ac:graphicFrameMk id="2" creationId="{46D2B08F-C7A6-92AF-519B-5B8D936058AB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5:12:28.176" v="72"/>
          <ac:graphicFrameMkLst>
            <pc:docMk/>
            <pc:sldMk cId="0" sldId="258"/>
            <ac:graphicFrameMk id="4" creationId="{B2F5E8D9-986E-A36E-AB24-2E74BFD0B869}"/>
          </ac:graphicFrameMkLst>
        </pc:graphicFrameChg>
      </pc:sldChg>
      <pc:sldChg chg="addSp delSp modSp mod">
        <pc:chgData name="Boukadoum, A. Mounir" userId="b7bd8864-7f11-4e02-955e-45bf86893dcf" providerId="ADAL" clId="{E97CE683-6E32-4855-B29B-A09F7FB22150}" dt="2025-10-01T15:13:14.942" v="99" actId="27636"/>
        <pc:sldMkLst>
          <pc:docMk/>
          <pc:sldMk cId="0" sldId="266"/>
        </pc:sldMkLst>
        <pc:spChg chg="add mod">
          <ac:chgData name="Boukadoum, A. Mounir" userId="b7bd8864-7f11-4e02-955e-45bf86893dcf" providerId="ADAL" clId="{E97CE683-6E32-4855-B29B-A09F7FB22150}" dt="2025-10-01T15:13:14.942" v="99" actId="27636"/>
          <ac:spMkLst>
            <pc:docMk/>
            <pc:sldMk cId="0" sldId="266"/>
            <ac:spMk id="10242" creationId="{0E804EB5-9984-C0CD-6F18-9C517E47506B}"/>
          </ac:spMkLst>
        </pc:spChg>
        <pc:graphicFrameChg chg="del mod replId">
          <ac:chgData name="Boukadoum, A. Mounir" userId="b7bd8864-7f11-4e02-955e-45bf86893dcf" providerId="ADAL" clId="{E97CE683-6E32-4855-B29B-A09F7FB22150}" dt="2025-10-01T15:13:14.673" v="98"/>
          <ac:graphicFrameMkLst>
            <pc:docMk/>
            <pc:sldMk cId="0" sldId="266"/>
            <ac:graphicFrameMk id="2" creationId="{0E804EB5-9984-C0CD-6F18-9C517E47506B}"/>
          </ac:graphicFrameMkLst>
        </pc:graphicFrameChg>
      </pc:sldChg>
      <pc:sldChg chg="addSp delSp modSp mod">
        <pc:chgData name="Boukadoum, A. Mounir" userId="b7bd8864-7f11-4e02-955e-45bf86893dcf" providerId="ADAL" clId="{E97CE683-6E32-4855-B29B-A09F7FB22150}" dt="2025-10-01T15:10:49.613" v="44" actId="20577"/>
        <pc:sldMkLst>
          <pc:docMk/>
          <pc:sldMk cId="0" sldId="267"/>
        </pc:sldMkLst>
        <pc:spChg chg="mod">
          <ac:chgData name="Boukadoum, A. Mounir" userId="b7bd8864-7f11-4e02-955e-45bf86893dcf" providerId="ADAL" clId="{E97CE683-6E32-4855-B29B-A09F7FB22150}" dt="2025-10-01T15:09:19.064" v="39" actId="1076"/>
          <ac:spMkLst>
            <pc:docMk/>
            <pc:sldMk cId="0" sldId="267"/>
            <ac:spMk id="9" creationId="{5B88C36C-77DD-68D5-E192-A3A0DEB009AA}"/>
          </ac:spMkLst>
        </pc:spChg>
        <pc:spChg chg="add mod">
          <ac:chgData name="Boukadoum, A. Mounir" userId="b7bd8864-7f11-4e02-955e-45bf86893dcf" providerId="ADAL" clId="{E97CE683-6E32-4855-B29B-A09F7FB22150}" dt="2025-10-01T15:10:49.613" v="44" actId="20577"/>
          <ac:spMkLst>
            <pc:docMk/>
            <pc:sldMk cId="0" sldId="267"/>
            <ac:spMk id="11268" creationId="{AD4EE645-9BDF-B0EA-8349-72BDD7185A61}"/>
          </ac:spMkLst>
        </pc:spChg>
        <pc:spChg chg="mod">
          <ac:chgData name="Boukadoum, A. Mounir" userId="b7bd8864-7f11-4e02-955e-45bf86893dcf" providerId="ADAL" clId="{E97CE683-6E32-4855-B29B-A09F7FB22150}" dt="2025-10-01T15:09:19.064" v="39" actId="1076"/>
          <ac:spMkLst>
            <pc:docMk/>
            <pc:sldMk cId="0" sldId="267"/>
            <ac:spMk id="11270" creationId="{E8789066-89D9-BD63-4F73-07E8D936123F}"/>
          </ac:spMkLst>
        </pc:spChg>
        <pc:spChg chg="mod">
          <ac:chgData name="Boukadoum, A. Mounir" userId="b7bd8864-7f11-4e02-955e-45bf86893dcf" providerId="ADAL" clId="{E97CE683-6E32-4855-B29B-A09F7FB22150}" dt="2025-10-01T15:09:19.064" v="39" actId="1076"/>
          <ac:spMkLst>
            <pc:docMk/>
            <pc:sldMk cId="0" sldId="267"/>
            <ac:spMk id="11271" creationId="{526C362A-C463-5060-3788-8CD5F19B12B9}"/>
          </ac:spMkLst>
        </pc:spChg>
        <pc:graphicFrameChg chg="del mod replId">
          <ac:chgData name="Boukadoum, A. Mounir" userId="b7bd8864-7f11-4e02-955e-45bf86893dcf" providerId="ADAL" clId="{E97CE683-6E32-4855-B29B-A09F7FB22150}" dt="2025-10-01T15:08:36.971" v="30"/>
          <ac:graphicFrameMkLst>
            <pc:docMk/>
            <pc:sldMk cId="0" sldId="267"/>
            <ac:graphicFrameMk id="2" creationId="{AD4EE645-9BDF-B0EA-8349-72BDD7185A61}"/>
          </ac:graphicFrameMkLst>
        </pc:graphicFrameChg>
        <pc:graphicFrameChg chg="mod">
          <ac:chgData name="Boukadoum, A. Mounir" userId="b7bd8864-7f11-4e02-955e-45bf86893dcf" providerId="ADAL" clId="{E97CE683-6E32-4855-B29B-A09F7FB22150}" dt="2025-10-01T15:09:19.064" v="39" actId="1076"/>
          <ac:graphicFrameMkLst>
            <pc:docMk/>
            <pc:sldMk cId="0" sldId="267"/>
            <ac:graphicFrameMk id="11267" creationId="{883BBE2D-CFBA-A209-85D5-DCA47672F783}"/>
          </ac:graphicFrameMkLst>
        </pc:graphicFrameChg>
      </pc:sldChg>
      <pc:sldChg chg="addSp delSp modSp mod">
        <pc:chgData name="Boukadoum, A. Mounir" userId="b7bd8864-7f11-4e02-955e-45bf86893dcf" providerId="ADAL" clId="{E97CE683-6E32-4855-B29B-A09F7FB22150}" dt="2025-10-01T15:11:53.872" v="59" actId="114"/>
        <pc:sldMkLst>
          <pc:docMk/>
          <pc:sldMk cId="0" sldId="268"/>
        </pc:sldMkLst>
        <pc:spChg chg="add mod">
          <ac:chgData name="Boukadoum, A. Mounir" userId="b7bd8864-7f11-4e02-955e-45bf86893dcf" providerId="ADAL" clId="{E97CE683-6E32-4855-B29B-A09F7FB22150}" dt="2025-10-01T15:11:40.492" v="57" actId="179"/>
          <ac:spMkLst>
            <pc:docMk/>
            <pc:sldMk cId="0" sldId="268"/>
            <ac:spMk id="12293" creationId="{173AEADD-549F-4CDD-8024-FB03B80C19CA}"/>
          </ac:spMkLst>
        </pc:spChg>
        <pc:spChg chg="mod">
          <ac:chgData name="Boukadoum, A. Mounir" userId="b7bd8864-7f11-4e02-955e-45bf86893dcf" providerId="ADAL" clId="{E97CE683-6E32-4855-B29B-A09F7FB22150}" dt="2025-10-01T15:11:53.872" v="59" actId="114"/>
          <ac:spMkLst>
            <pc:docMk/>
            <pc:sldMk cId="0" sldId="268"/>
            <ac:spMk id="84995" creationId="{5585B7F1-149E-C507-2CF7-F8428CEF7281}"/>
          </ac:spMkLst>
        </pc:spChg>
        <pc:graphicFrameChg chg="del mod replId">
          <ac:chgData name="Boukadoum, A. Mounir" userId="b7bd8864-7f11-4e02-955e-45bf86893dcf" providerId="ADAL" clId="{E97CE683-6E32-4855-B29B-A09F7FB22150}" dt="2025-10-01T15:10:59.507" v="47"/>
          <ac:graphicFrameMkLst>
            <pc:docMk/>
            <pc:sldMk cId="0" sldId="268"/>
            <ac:graphicFrameMk id="2" creationId="{173AEADD-549F-4CDD-8024-FB03B80C19CA}"/>
          </ac:graphicFrameMkLst>
        </pc:graphicFrameChg>
      </pc:sldChg>
      <pc:sldChg chg="addSp delSp modSp mod">
        <pc:chgData name="Boukadoum, A. Mounir" userId="b7bd8864-7f11-4e02-955e-45bf86893dcf" providerId="ADAL" clId="{E97CE683-6E32-4855-B29B-A09F7FB22150}" dt="2025-10-01T15:13:40.808" v="100" actId="14100"/>
        <pc:sldMkLst>
          <pc:docMk/>
          <pc:sldMk cId="0" sldId="274"/>
        </pc:sldMkLst>
        <pc:spChg chg="mod">
          <ac:chgData name="Boukadoum, A. Mounir" userId="b7bd8864-7f11-4e02-955e-45bf86893dcf" providerId="ADAL" clId="{E97CE683-6E32-4855-B29B-A09F7FB22150}" dt="2025-10-01T15:08:28.793" v="27" actId="114"/>
          <ac:spMkLst>
            <pc:docMk/>
            <pc:sldMk cId="0" sldId="274"/>
            <ac:spMk id="19458" creationId="{8434E323-566A-481B-21EA-DFF432CB45F3}"/>
          </ac:spMkLst>
        </pc:spChg>
        <pc:spChg chg="add mod">
          <ac:chgData name="Boukadoum, A. Mounir" userId="b7bd8864-7f11-4e02-955e-45bf86893dcf" providerId="ADAL" clId="{E97CE683-6E32-4855-B29B-A09F7FB22150}" dt="2025-10-01T15:13:40.808" v="100" actId="14100"/>
          <ac:spMkLst>
            <pc:docMk/>
            <pc:sldMk cId="0" sldId="274"/>
            <ac:spMk id="19460" creationId="{AE78E495-0908-445D-629C-741CF7346478}"/>
          </ac:spMkLst>
        </pc:spChg>
        <pc:spChg chg="add mod">
          <ac:chgData name="Boukadoum, A. Mounir" userId="b7bd8864-7f11-4e02-955e-45bf86893dcf" providerId="ADAL" clId="{E97CE683-6E32-4855-B29B-A09F7FB22150}" dt="2025-10-01T15:07:51.999" v="22" actId="27636"/>
          <ac:spMkLst>
            <pc:docMk/>
            <pc:sldMk cId="0" sldId="274"/>
            <ac:spMk id="19461" creationId="{04F7B5EF-D18D-C009-B237-DEA5514CB880}"/>
          </ac:spMkLst>
        </pc:spChg>
        <pc:spChg chg="add mod">
          <ac:chgData name="Boukadoum, A. Mounir" userId="b7bd8864-7f11-4e02-955e-45bf86893dcf" providerId="ADAL" clId="{E97CE683-6E32-4855-B29B-A09F7FB22150}" dt="2025-10-01T15:08:01.512" v="24" actId="27636"/>
          <ac:spMkLst>
            <pc:docMk/>
            <pc:sldMk cId="0" sldId="274"/>
            <ac:spMk id="19462" creationId="{756B7C0B-570D-994C-B415-F3FC85E569C8}"/>
          </ac:spMkLst>
        </pc:spChg>
        <pc:graphicFrameChg chg="del mod replId">
          <ac:chgData name="Boukadoum, A. Mounir" userId="b7bd8864-7f11-4e02-955e-45bf86893dcf" providerId="ADAL" clId="{E97CE683-6E32-4855-B29B-A09F7FB22150}" dt="2025-10-01T15:06:58.263" v="2"/>
          <ac:graphicFrameMkLst>
            <pc:docMk/>
            <pc:sldMk cId="0" sldId="274"/>
            <ac:graphicFrameMk id="2" creationId="{AE78E495-0908-445D-629C-741CF7346478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5:07:02.563" v="5"/>
          <ac:graphicFrameMkLst>
            <pc:docMk/>
            <pc:sldMk cId="0" sldId="274"/>
            <ac:graphicFrameMk id="4" creationId="{04F7B5EF-D18D-C009-B237-DEA5514CB880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5:07:05.478" v="9"/>
          <ac:graphicFrameMkLst>
            <pc:docMk/>
            <pc:sldMk cId="0" sldId="274"/>
            <ac:graphicFrameMk id="6" creationId="{756B7C0B-570D-994C-B415-F3FC85E569C8}"/>
          </ac:graphicFrameMkLst>
        </pc:graphicFrameChg>
      </pc:sldChg>
      <pc:sldChg chg="modSp">
        <pc:chgData name="Boukadoum, A. Mounir" userId="b7bd8864-7f11-4e02-955e-45bf86893dcf" providerId="ADAL" clId="{E97CE683-6E32-4855-B29B-A09F7FB22150}" dt="2025-10-01T16:17:37.585" v="1407" actId="404"/>
        <pc:sldMkLst>
          <pc:docMk/>
          <pc:sldMk cId="0" sldId="281"/>
        </pc:sldMkLst>
        <pc:spChg chg="mod">
          <ac:chgData name="Boukadoum, A. Mounir" userId="b7bd8864-7f11-4e02-955e-45bf86893dcf" providerId="ADAL" clId="{E97CE683-6E32-4855-B29B-A09F7FB22150}" dt="2025-10-01T16:17:37.585" v="1407" actId="404"/>
          <ac:spMkLst>
            <pc:docMk/>
            <pc:sldMk cId="0" sldId="281"/>
            <ac:spMk id="40963" creationId="{F3F85C76-469D-0E58-F370-8E016C0C98A1}"/>
          </ac:spMkLst>
        </pc:spChg>
      </pc:sldChg>
      <pc:sldChg chg="modSp mod">
        <pc:chgData name="Boukadoum, A. Mounir" userId="b7bd8864-7f11-4e02-955e-45bf86893dcf" providerId="ADAL" clId="{E97CE683-6E32-4855-B29B-A09F7FB22150}" dt="2025-10-01T16:20:17.481" v="1423" actId="790"/>
        <pc:sldMkLst>
          <pc:docMk/>
          <pc:sldMk cId="0" sldId="282"/>
        </pc:sldMkLst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5" creationId="{22F23613-F3EF-E1BD-701E-DA389D43A802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6" creationId="{5A0CD3E4-CA54-214F-A458-30B3EE47942B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7" creationId="{3A11B3BA-6E17-6F56-2910-C9F4654116E5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41986" creationId="{5D217B17-E4DA-675E-CCCA-A96680C3B866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41987" creationId="{F61AA9EE-CE4A-B7A2-1EBC-78B6B3E2BDAB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41993" creationId="{7580CADA-A49D-174E-1A63-FE804E93E9C4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41994" creationId="{83F50B0A-83D4-A215-241F-0D35227DB6DB}"/>
          </ac:spMkLst>
        </pc:spChg>
        <pc:spChg chg="mod">
          <ac:chgData name="Boukadoum, A. Mounir" userId="b7bd8864-7f11-4e02-955e-45bf86893dcf" providerId="ADAL" clId="{E97CE683-6E32-4855-B29B-A09F7FB22150}" dt="2025-10-01T16:20:17.481" v="1423" actId="790"/>
          <ac:spMkLst>
            <pc:docMk/>
            <pc:sldMk cId="0" sldId="282"/>
            <ac:spMk id="41997" creationId="{56C95CB8-2119-ADDA-2AAC-F8E58B1AD677}"/>
          </ac:spMkLst>
        </pc:spChg>
      </pc:sldChg>
      <pc:sldChg chg="addSp delSp modSp mod modAnim">
        <pc:chgData name="Boukadoum, A. Mounir" userId="b7bd8864-7f11-4e02-955e-45bf86893dcf" providerId="ADAL" clId="{E97CE683-6E32-4855-B29B-A09F7FB22150}" dt="2025-10-01T16:32:24.028" v="1777" actId="1076"/>
        <pc:sldMkLst>
          <pc:docMk/>
          <pc:sldMk cId="0" sldId="283"/>
        </pc:sldMkLst>
        <pc:spChg chg="add mod">
          <ac:chgData name="Boukadoum, A. Mounir" userId="b7bd8864-7f11-4e02-955e-45bf86893dcf" providerId="ADAL" clId="{E97CE683-6E32-4855-B29B-A09F7FB22150}" dt="2025-10-01T16:31:35.860" v="1773" actId="313"/>
          <ac:spMkLst>
            <pc:docMk/>
            <pc:sldMk cId="0" sldId="283"/>
            <ac:spMk id="3" creationId="{A0E8434D-FF1A-A7AA-2BD3-DFD24E69FFB9}"/>
          </ac:spMkLst>
        </pc:spChg>
        <pc:spChg chg="mod">
          <ac:chgData name="Boukadoum, A. Mounir" userId="b7bd8864-7f11-4e02-955e-45bf86893dcf" providerId="ADAL" clId="{E97CE683-6E32-4855-B29B-A09F7FB22150}" dt="2025-10-01T16:32:24.028" v="1777" actId="1076"/>
          <ac:spMkLst>
            <pc:docMk/>
            <pc:sldMk cId="0" sldId="283"/>
            <ac:spMk id="43010" creationId="{72E70E55-B8CB-12BC-EEE1-FBD99D056498}"/>
          </ac:spMkLst>
        </pc:spChg>
        <pc:spChg chg="add del mod">
          <ac:chgData name="Boukadoum, A. Mounir" userId="b7bd8864-7f11-4e02-955e-45bf86893dcf" providerId="ADAL" clId="{E97CE683-6E32-4855-B29B-A09F7FB22150}" dt="2025-10-01T16:27:53.396" v="1720" actId="478"/>
          <ac:spMkLst>
            <pc:docMk/>
            <pc:sldMk cId="0" sldId="283"/>
            <ac:spMk id="43016" creationId="{94046356-D77A-3E6E-F3C7-5578F9202811}"/>
          </ac:spMkLst>
        </pc:spChg>
        <pc:spChg chg="mod">
          <ac:chgData name="Boukadoum, A. Mounir" userId="b7bd8864-7f11-4e02-955e-45bf86893dcf" providerId="ADAL" clId="{E97CE683-6E32-4855-B29B-A09F7FB22150}" dt="2025-10-01T16:31:40.251" v="1774" actId="403"/>
          <ac:spMkLst>
            <pc:docMk/>
            <pc:sldMk cId="0" sldId="283"/>
            <ac:spMk id="102403" creationId="{E56CA17A-8B49-C732-FE30-EB0B3DEB9BE8}"/>
          </ac:spMkLst>
        </pc:spChg>
        <pc:grpChg chg="add mod">
          <ac:chgData name="Boukadoum, A. Mounir" userId="b7bd8864-7f11-4e02-955e-45bf86893dcf" providerId="ADAL" clId="{E97CE683-6E32-4855-B29B-A09F7FB22150}" dt="2025-10-01T16:31:51.313" v="1775" actId="14100"/>
          <ac:grpSpMkLst>
            <pc:docMk/>
            <pc:sldMk cId="0" sldId="283"/>
            <ac:grpSpMk id="2" creationId="{E3532148-9ED6-546B-7F7C-3D92177B58E4}"/>
          </ac:grpSpMkLst>
        </pc:grpChg>
        <pc:graphicFrameChg chg="del mod replId">
          <ac:chgData name="Boukadoum, A. Mounir" userId="b7bd8864-7f11-4e02-955e-45bf86893dcf" providerId="ADAL" clId="{E97CE683-6E32-4855-B29B-A09F7FB22150}" dt="2025-10-01T16:27:13.917" v="1711"/>
          <ac:graphicFrameMkLst>
            <pc:docMk/>
            <pc:sldMk cId="0" sldId="283"/>
            <ac:graphicFrameMk id="4" creationId="{94046356-D77A-3E6E-F3C7-5578F9202811}"/>
          </ac:graphicFrameMkLst>
        </pc:graphicFrameChg>
        <pc:graphicFrameChg chg="mod">
          <ac:chgData name="Boukadoum, A. Mounir" userId="b7bd8864-7f11-4e02-955e-45bf86893dcf" providerId="ADAL" clId="{E97CE683-6E32-4855-B29B-A09F7FB22150}" dt="2025-10-01T16:22:33.895" v="1431" actId="164"/>
          <ac:graphicFrameMkLst>
            <pc:docMk/>
            <pc:sldMk cId="0" sldId="283"/>
            <ac:graphicFrameMk id="102404" creationId="{6A0DED6E-BF4A-A1B0-EEF7-38A018FCD46F}"/>
          </ac:graphicFrameMkLst>
        </pc:graphicFrameChg>
        <pc:graphicFrameChg chg="mod">
          <ac:chgData name="Boukadoum, A. Mounir" userId="b7bd8864-7f11-4e02-955e-45bf86893dcf" providerId="ADAL" clId="{E97CE683-6E32-4855-B29B-A09F7FB22150}" dt="2025-10-01T16:26:04.400" v="1697" actId="1076"/>
          <ac:graphicFrameMkLst>
            <pc:docMk/>
            <pc:sldMk cId="0" sldId="283"/>
            <ac:graphicFrameMk id="102405" creationId="{27C75169-708A-0362-FBF5-4936AFE3F757}"/>
          </ac:graphicFrameMkLst>
        </pc:graphicFrameChg>
        <pc:graphicFrameChg chg="mod">
          <ac:chgData name="Boukadoum, A. Mounir" userId="b7bd8864-7f11-4e02-955e-45bf86893dcf" providerId="ADAL" clId="{E97CE683-6E32-4855-B29B-A09F7FB22150}" dt="2025-10-01T16:22:33.895" v="1431" actId="164"/>
          <ac:graphicFrameMkLst>
            <pc:docMk/>
            <pc:sldMk cId="0" sldId="283"/>
            <ac:graphicFrameMk id="102406" creationId="{CFFC9F13-B949-5E29-D83D-DCAFFAD0D876}"/>
          </ac:graphicFrameMkLst>
        </pc:graphicFrameChg>
        <pc:picChg chg="mod">
          <ac:chgData name="Boukadoum, A. Mounir" userId="b7bd8864-7f11-4e02-955e-45bf86893dcf" providerId="ADAL" clId="{E97CE683-6E32-4855-B29B-A09F7FB22150}" dt="2025-10-01T16:26:08.492" v="1699" actId="1076"/>
          <ac:picMkLst>
            <pc:docMk/>
            <pc:sldMk cId="0" sldId="283"/>
            <ac:picMk id="43015" creationId="{1943A275-5452-C92D-D8AE-400BDBBCB645}"/>
          </ac:picMkLst>
        </pc:picChg>
      </pc:sldChg>
      <pc:sldChg chg="addSp delSp modSp del mod">
        <pc:chgData name="Boukadoum, A. Mounir" userId="b7bd8864-7f11-4e02-955e-45bf86893dcf" providerId="ADAL" clId="{E97CE683-6E32-4855-B29B-A09F7FB22150}" dt="2025-10-01T15:43:54.015" v="621" actId="47"/>
        <pc:sldMkLst>
          <pc:docMk/>
          <pc:sldMk cId="0" sldId="284"/>
        </pc:sldMkLst>
        <pc:spChg chg="add mod">
          <ac:chgData name="Boukadoum, A. Mounir" userId="b7bd8864-7f11-4e02-955e-45bf86893dcf" providerId="ADAL" clId="{E97CE683-6E32-4855-B29B-A09F7FB22150}" dt="2025-10-01T15:16:42.935" v="106" actId="21"/>
          <ac:spMkLst>
            <pc:docMk/>
            <pc:sldMk cId="0" sldId="284"/>
            <ac:spMk id="3" creationId="{83D4BC0E-90FB-E714-73F6-F8F8C6F5DD7F}"/>
          </ac:spMkLst>
        </pc:spChg>
        <pc:spChg chg="del mod">
          <ac:chgData name="Boukadoum, A. Mounir" userId="b7bd8864-7f11-4e02-955e-45bf86893dcf" providerId="ADAL" clId="{E97CE683-6E32-4855-B29B-A09F7FB22150}" dt="2025-10-01T15:16:42.935" v="106" actId="21"/>
          <ac:spMkLst>
            <pc:docMk/>
            <pc:sldMk cId="0" sldId="284"/>
            <ac:spMk id="34818" creationId="{1F3BA1C3-97EB-D31D-7CE8-95C2A5F91B4F}"/>
          </ac:spMkLst>
        </pc:spChg>
        <pc:spChg chg="del">
          <ac:chgData name="Boukadoum, A. Mounir" userId="b7bd8864-7f11-4e02-955e-45bf86893dcf" providerId="ADAL" clId="{E97CE683-6E32-4855-B29B-A09F7FB22150}" dt="2025-10-01T15:17:04.431" v="109" actId="21"/>
          <ac:spMkLst>
            <pc:docMk/>
            <pc:sldMk cId="0" sldId="284"/>
            <ac:spMk id="34821" creationId="{A5318D24-F86C-B232-3385-567E5ED88019}"/>
          </ac:spMkLst>
        </pc:spChg>
        <pc:grpChg chg="del">
          <ac:chgData name="Boukadoum, A. Mounir" userId="b7bd8864-7f11-4e02-955e-45bf86893dcf" providerId="ADAL" clId="{E97CE683-6E32-4855-B29B-A09F7FB22150}" dt="2025-10-01T15:17:04.431" v="109" actId="21"/>
          <ac:grpSpMkLst>
            <pc:docMk/>
            <pc:sldMk cId="0" sldId="284"/>
            <ac:grpSpMk id="34822" creationId="{B6632D97-1FC7-8CEE-7AD8-A04F0248FC3A}"/>
          </ac:grpSpMkLst>
        </pc:grpChg>
        <pc:graphicFrameChg chg="del">
          <ac:chgData name="Boukadoum, A. Mounir" userId="b7bd8864-7f11-4e02-955e-45bf86893dcf" providerId="ADAL" clId="{E97CE683-6E32-4855-B29B-A09F7FB22150}" dt="2025-10-01T15:17:32.068" v="112" actId="21"/>
          <ac:graphicFrameMkLst>
            <pc:docMk/>
            <pc:sldMk cId="0" sldId="284"/>
            <ac:graphicFrameMk id="34819" creationId="{15836407-C7E3-97BA-9AC7-1A944E770572}"/>
          </ac:graphicFrameMkLst>
        </pc:graphicFrameChg>
        <pc:picChg chg="del">
          <ac:chgData name="Boukadoum, A. Mounir" userId="b7bd8864-7f11-4e02-955e-45bf86893dcf" providerId="ADAL" clId="{E97CE683-6E32-4855-B29B-A09F7FB22150}" dt="2025-10-01T15:17:04.431" v="109" actId="21"/>
          <ac:picMkLst>
            <pc:docMk/>
            <pc:sldMk cId="0" sldId="284"/>
            <ac:picMk id="34820" creationId="{0D3B56A3-D125-5B33-87BF-94AAABD0AC40}"/>
          </ac:picMkLst>
        </pc:picChg>
      </pc:sldChg>
      <pc:sldChg chg="addSp delSp modSp mod">
        <pc:chgData name="Boukadoum, A. Mounir" userId="b7bd8864-7f11-4e02-955e-45bf86893dcf" providerId="ADAL" clId="{E97CE683-6E32-4855-B29B-A09F7FB22150}" dt="2025-10-01T15:54:03.920" v="776" actId="179"/>
        <pc:sldMkLst>
          <pc:docMk/>
          <pc:sldMk cId="0" sldId="285"/>
        </pc:sldMkLst>
        <pc:spChg chg="mod">
          <ac:chgData name="Boukadoum, A. Mounir" userId="b7bd8864-7f11-4e02-955e-45bf86893dcf" providerId="ADAL" clId="{E97CE683-6E32-4855-B29B-A09F7FB22150}" dt="2025-10-01T15:54:03.920" v="776" actId="179"/>
          <ac:spMkLst>
            <pc:docMk/>
            <pc:sldMk cId="0" sldId="285"/>
            <ac:spMk id="36867" creationId="{29E0FD64-1066-6E7F-AB69-41E524959634}"/>
          </ac:spMkLst>
        </pc:spChg>
        <pc:spChg chg="add del mod">
          <ac:chgData name="Boukadoum, A. Mounir" userId="b7bd8864-7f11-4e02-955e-45bf86893dcf" providerId="ADAL" clId="{E97CE683-6E32-4855-B29B-A09F7FB22150}" dt="2025-10-01T15:45:13.926" v="631" actId="478"/>
          <ac:spMkLst>
            <pc:docMk/>
            <pc:sldMk cId="0" sldId="285"/>
            <ac:spMk id="36868" creationId="{75D43F4D-3CFC-4203-4538-59951B437219}"/>
          </ac:spMkLst>
        </pc:spChg>
        <pc:spChg chg="add del mod">
          <ac:chgData name="Boukadoum, A. Mounir" userId="b7bd8864-7f11-4e02-955e-45bf86893dcf" providerId="ADAL" clId="{E97CE683-6E32-4855-B29B-A09F7FB22150}" dt="2025-10-01T15:52:43.390" v="758" actId="478"/>
          <ac:spMkLst>
            <pc:docMk/>
            <pc:sldMk cId="0" sldId="285"/>
            <ac:spMk id="36869" creationId="{904101DB-5DC1-40DF-7709-9454C14F64EB}"/>
          </ac:spMkLst>
        </pc:spChg>
        <pc:spChg chg="add del mod">
          <ac:chgData name="Boukadoum, A. Mounir" userId="b7bd8864-7f11-4e02-955e-45bf86893dcf" providerId="ADAL" clId="{E97CE683-6E32-4855-B29B-A09F7FB22150}" dt="2025-10-01T15:47:54.338" v="671" actId="478"/>
          <ac:spMkLst>
            <pc:docMk/>
            <pc:sldMk cId="0" sldId="285"/>
            <ac:spMk id="36870" creationId="{ACB39409-0131-FD33-3018-03173F1B020E}"/>
          </ac:spMkLst>
        </pc:spChg>
        <pc:graphicFrameChg chg="del mod replId">
          <ac:chgData name="Boukadoum, A. Mounir" userId="b7bd8864-7f11-4e02-955e-45bf86893dcf" providerId="ADAL" clId="{E97CE683-6E32-4855-B29B-A09F7FB22150}" dt="2025-10-01T15:44:47.066" v="623"/>
          <ac:graphicFrameMkLst>
            <pc:docMk/>
            <pc:sldMk cId="0" sldId="285"/>
            <ac:graphicFrameMk id="2" creationId="{75D43F4D-3CFC-4203-4538-59951B437219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5:45:41.450" v="642"/>
          <ac:graphicFrameMkLst>
            <pc:docMk/>
            <pc:sldMk cId="0" sldId="285"/>
            <ac:graphicFrameMk id="4" creationId="{904101DB-5DC1-40DF-7709-9454C14F64EB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5:46:39.173" v="656"/>
          <ac:graphicFrameMkLst>
            <pc:docMk/>
            <pc:sldMk cId="0" sldId="285"/>
            <ac:graphicFrameMk id="6" creationId="{ACB39409-0131-FD33-3018-03173F1B020E}"/>
          </ac:graphicFrameMkLst>
        </pc:graphicFrameChg>
      </pc:sldChg>
      <pc:sldChg chg="del">
        <pc:chgData name="Boukadoum, A. Mounir" userId="b7bd8864-7f11-4e02-955e-45bf86893dcf" providerId="ADAL" clId="{E97CE683-6E32-4855-B29B-A09F7FB22150}" dt="2025-10-01T16:16:41.756" v="1387" actId="47"/>
        <pc:sldMkLst>
          <pc:docMk/>
          <pc:sldMk cId="0" sldId="286"/>
        </pc:sldMkLst>
      </pc:sldChg>
      <pc:sldChg chg="modSp mod">
        <pc:chgData name="Boukadoum, A. Mounir" userId="b7bd8864-7f11-4e02-955e-45bf86893dcf" providerId="ADAL" clId="{E97CE683-6E32-4855-B29B-A09F7FB22150}" dt="2025-10-01T16:32:52.859" v="1783" actId="20577"/>
        <pc:sldMkLst>
          <pc:docMk/>
          <pc:sldMk cId="0" sldId="288"/>
        </pc:sldMkLst>
        <pc:spChg chg="mod">
          <ac:chgData name="Boukadoum, A. Mounir" userId="b7bd8864-7f11-4e02-955e-45bf86893dcf" providerId="ADAL" clId="{E97CE683-6E32-4855-B29B-A09F7FB22150}" dt="2025-10-01T16:32:52.859" v="1783" actId="20577"/>
          <ac:spMkLst>
            <pc:docMk/>
            <pc:sldMk cId="0" sldId="288"/>
            <ac:spMk id="44035" creationId="{5401C21A-3FD1-3753-BD12-9C32989906B8}"/>
          </ac:spMkLst>
        </pc:spChg>
      </pc:sldChg>
      <pc:sldChg chg="modSp mod">
        <pc:chgData name="Boukadoum, A. Mounir" userId="b7bd8864-7f11-4e02-955e-45bf86893dcf" providerId="ADAL" clId="{E97CE683-6E32-4855-B29B-A09F7FB22150}" dt="2025-10-01T21:41:53.663" v="2905" actId="404"/>
        <pc:sldMkLst>
          <pc:docMk/>
          <pc:sldMk cId="0" sldId="289"/>
        </pc:sldMkLst>
        <pc:spChg chg="mod">
          <ac:chgData name="Boukadoum, A. Mounir" userId="b7bd8864-7f11-4e02-955e-45bf86893dcf" providerId="ADAL" clId="{E97CE683-6E32-4855-B29B-A09F7FB22150}" dt="2025-10-01T21:41:53.663" v="2905" actId="404"/>
          <ac:spMkLst>
            <pc:docMk/>
            <pc:sldMk cId="0" sldId="289"/>
            <ac:spMk id="47107" creationId="{4A170EDC-8D73-5C17-A3E1-87DCE469405E}"/>
          </ac:spMkLst>
        </pc:spChg>
        <pc:picChg chg="mod">
          <ac:chgData name="Boukadoum, A. Mounir" userId="b7bd8864-7f11-4e02-955e-45bf86893dcf" providerId="ADAL" clId="{E97CE683-6E32-4855-B29B-A09F7FB22150}" dt="2025-10-01T21:38:14.852" v="2839" actId="1076"/>
          <ac:picMkLst>
            <pc:docMk/>
            <pc:sldMk cId="0" sldId="289"/>
            <ac:picMk id="48132" creationId="{912BF884-FD34-B777-ACF9-4BB1052C74F4}"/>
          </ac:picMkLst>
        </pc:picChg>
      </pc:sldChg>
      <pc:sldChg chg="modSp mod">
        <pc:chgData name="Boukadoum, A. Mounir" userId="b7bd8864-7f11-4e02-955e-45bf86893dcf" providerId="ADAL" clId="{E97CE683-6E32-4855-B29B-A09F7FB22150}" dt="2025-10-01T21:42:21.293" v="2908" actId="1076"/>
        <pc:sldMkLst>
          <pc:docMk/>
          <pc:sldMk cId="0" sldId="290"/>
        </pc:sldMkLst>
        <pc:spChg chg="mod">
          <ac:chgData name="Boukadoum, A. Mounir" userId="b7bd8864-7f11-4e02-955e-45bf86893dcf" providerId="ADAL" clId="{E97CE683-6E32-4855-B29B-A09F7FB22150}" dt="2025-10-01T21:42:18.923" v="2907" actId="14100"/>
          <ac:spMkLst>
            <pc:docMk/>
            <pc:sldMk cId="0" sldId="290"/>
            <ac:spMk id="49154" creationId="{011A305B-A428-5C22-8C7A-DA561441532B}"/>
          </ac:spMkLst>
        </pc:spChg>
        <pc:picChg chg="mod">
          <ac:chgData name="Boukadoum, A. Mounir" userId="b7bd8864-7f11-4e02-955e-45bf86893dcf" providerId="ADAL" clId="{E97CE683-6E32-4855-B29B-A09F7FB22150}" dt="2025-10-01T21:42:21.293" v="2908" actId="1076"/>
          <ac:picMkLst>
            <pc:docMk/>
            <pc:sldMk cId="0" sldId="290"/>
            <ac:picMk id="49155" creationId="{D0F27093-8107-483B-BF2E-7E8B7B0795AF}"/>
          </ac:picMkLst>
        </pc:picChg>
      </pc:sldChg>
      <pc:sldChg chg="addSp delSp modSp mod">
        <pc:chgData name="Boukadoum, A. Mounir" userId="b7bd8864-7f11-4e02-955e-45bf86893dcf" providerId="ADAL" clId="{E97CE683-6E32-4855-B29B-A09F7FB22150}" dt="2025-10-01T16:42:37.986" v="1944" actId="179"/>
        <pc:sldMkLst>
          <pc:docMk/>
          <pc:sldMk cId="0" sldId="291"/>
        </pc:sldMkLst>
        <pc:spChg chg="mod">
          <ac:chgData name="Boukadoum, A. Mounir" userId="b7bd8864-7f11-4e02-955e-45bf86893dcf" providerId="ADAL" clId="{E97CE683-6E32-4855-B29B-A09F7FB22150}" dt="2025-10-01T16:42:37.986" v="1944" actId="179"/>
          <ac:spMkLst>
            <pc:docMk/>
            <pc:sldMk cId="0" sldId="291"/>
            <ac:spMk id="45059" creationId="{7B9A4634-EC7F-7512-DA1F-B1AFEEFF4846}"/>
          </ac:spMkLst>
        </pc:spChg>
        <pc:spChg chg="add del mod">
          <ac:chgData name="Boukadoum, A. Mounir" userId="b7bd8864-7f11-4e02-955e-45bf86893dcf" providerId="ADAL" clId="{E97CE683-6E32-4855-B29B-A09F7FB22150}" dt="2025-10-01T16:33:19.537" v="1789" actId="478"/>
          <ac:spMkLst>
            <pc:docMk/>
            <pc:sldMk cId="0" sldId="291"/>
            <ac:spMk id="45060" creationId="{BE28D894-C0E3-095F-FDB3-30BB6344454B}"/>
          </ac:spMkLst>
        </pc:spChg>
        <pc:spChg chg="add del mod">
          <ac:chgData name="Boukadoum, A. Mounir" userId="b7bd8864-7f11-4e02-955e-45bf86893dcf" providerId="ADAL" clId="{E97CE683-6E32-4855-B29B-A09F7FB22150}" dt="2025-10-01T16:33:40.508" v="1794" actId="478"/>
          <ac:spMkLst>
            <pc:docMk/>
            <pc:sldMk cId="0" sldId="291"/>
            <ac:spMk id="45061" creationId="{512FF7ED-B4BC-A1F9-CFA6-A07AF432CE62}"/>
          </ac:spMkLst>
        </pc:spChg>
        <pc:spChg chg="add del mod">
          <ac:chgData name="Boukadoum, A. Mounir" userId="b7bd8864-7f11-4e02-955e-45bf86893dcf" providerId="ADAL" clId="{E97CE683-6E32-4855-B29B-A09F7FB22150}" dt="2025-10-01T16:36:44.971" v="1852" actId="478"/>
          <ac:spMkLst>
            <pc:docMk/>
            <pc:sldMk cId="0" sldId="291"/>
            <ac:spMk id="45062" creationId="{D85BA773-4FA5-70B9-C587-67D2EA75FE2D}"/>
          </ac:spMkLst>
        </pc:spChg>
        <pc:spChg chg="del mod">
          <ac:chgData name="Boukadoum, A. Mounir" userId="b7bd8864-7f11-4e02-955e-45bf86893dcf" providerId="ADAL" clId="{E97CE683-6E32-4855-B29B-A09F7FB22150}" dt="2025-10-01T16:39:44.281" v="1876" actId="478"/>
          <ac:spMkLst>
            <pc:docMk/>
            <pc:sldMk cId="0" sldId="291"/>
            <ac:spMk id="45063" creationId="{10A5492D-CD55-B077-0C9D-FBBA3AEF81BD}"/>
          </ac:spMkLst>
        </pc:spChg>
        <pc:graphicFrameChg chg="del mod replId">
          <ac:chgData name="Boukadoum, A. Mounir" userId="b7bd8864-7f11-4e02-955e-45bf86893dcf" providerId="ADAL" clId="{E97CE683-6E32-4855-B29B-A09F7FB22150}" dt="2025-10-01T16:33:06.802" v="1785"/>
          <ac:graphicFrameMkLst>
            <pc:docMk/>
            <pc:sldMk cId="0" sldId="291"/>
            <ac:graphicFrameMk id="2" creationId="{512FF7ED-B4BC-A1F9-CFA6-A07AF432CE62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6:33:09.557" v="1787"/>
          <ac:graphicFrameMkLst>
            <pc:docMk/>
            <pc:sldMk cId="0" sldId="291"/>
            <ac:graphicFrameMk id="4" creationId="{BE28D894-C0E3-095F-FDB3-30BB6344454B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6:34:39.838" v="1805"/>
          <ac:graphicFrameMkLst>
            <pc:docMk/>
            <pc:sldMk cId="0" sldId="291"/>
            <ac:graphicFrameMk id="6" creationId="{D85BA773-4FA5-70B9-C587-67D2EA75FE2D}"/>
          </ac:graphicFrameMkLst>
        </pc:graphicFrameChg>
      </pc:sldChg>
      <pc:sldChg chg="addSp delSp modSp mod">
        <pc:chgData name="Boukadoum, A. Mounir" userId="b7bd8864-7f11-4e02-955e-45bf86893dcf" providerId="ADAL" clId="{E97CE683-6E32-4855-B29B-A09F7FB22150}" dt="2025-10-01T16:51:52.414" v="2052" actId="403"/>
        <pc:sldMkLst>
          <pc:docMk/>
          <pc:sldMk cId="0" sldId="292"/>
        </pc:sldMkLst>
        <pc:spChg chg="mod">
          <ac:chgData name="Boukadoum, A. Mounir" userId="b7bd8864-7f11-4e02-955e-45bf86893dcf" providerId="ADAL" clId="{E97CE683-6E32-4855-B29B-A09F7FB22150}" dt="2025-10-01T16:50:13.204" v="2024" actId="164"/>
          <ac:spMkLst>
            <pc:docMk/>
            <pc:sldMk cId="0" sldId="292"/>
            <ac:spMk id="2" creationId="{A87F5605-8F08-55E5-AD78-FC5853BCFB18}"/>
          </ac:spMkLst>
        </pc:spChg>
        <pc:spChg chg="mod">
          <ac:chgData name="Boukadoum, A. Mounir" userId="b7bd8864-7f11-4e02-955e-45bf86893dcf" providerId="ADAL" clId="{E97CE683-6E32-4855-B29B-A09F7FB22150}" dt="2025-10-01T16:51:52.414" v="2052" actId="403"/>
          <ac:spMkLst>
            <pc:docMk/>
            <pc:sldMk cId="0" sldId="292"/>
            <ac:spMk id="46083" creationId="{B7C5994C-EEE4-C1D7-BC46-EFF2AE1B5899}"/>
          </ac:spMkLst>
        </pc:spChg>
        <pc:spChg chg="add del mod">
          <ac:chgData name="Boukadoum, A. Mounir" userId="b7bd8864-7f11-4e02-955e-45bf86893dcf" providerId="ADAL" clId="{E97CE683-6E32-4855-B29B-A09F7FB22150}" dt="2025-10-01T16:43:30.037" v="1952" actId="478"/>
          <ac:spMkLst>
            <pc:docMk/>
            <pc:sldMk cId="0" sldId="292"/>
            <ac:spMk id="46084" creationId="{255173BD-EC52-6505-9D85-EA9DA4ECA116}"/>
          </ac:spMkLst>
        </pc:spChg>
        <pc:spChg chg="del mod">
          <ac:chgData name="Boukadoum, A. Mounir" userId="b7bd8864-7f11-4e02-955e-45bf86893dcf" providerId="ADAL" clId="{E97CE683-6E32-4855-B29B-A09F7FB22150}" dt="2025-10-01T16:48:50.123" v="2011" actId="478"/>
          <ac:spMkLst>
            <pc:docMk/>
            <pc:sldMk cId="0" sldId="292"/>
            <ac:spMk id="46085" creationId="{09DA32FD-E9C1-8205-0E50-C17BCED53A50}"/>
          </ac:spMkLst>
        </pc:spChg>
        <pc:spChg chg="add del mod">
          <ac:chgData name="Boukadoum, A. Mounir" userId="b7bd8864-7f11-4e02-955e-45bf86893dcf" providerId="ADAL" clId="{E97CE683-6E32-4855-B29B-A09F7FB22150}" dt="2025-10-01T16:44:00.554" v="1963" actId="478"/>
          <ac:spMkLst>
            <pc:docMk/>
            <pc:sldMk cId="0" sldId="292"/>
            <ac:spMk id="46087" creationId="{3ECB731A-F584-AE69-4934-6AA09C470BC9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04" creationId="{D69FF490-1B5A-8AC6-99FC-F56CA225BE4C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07" creationId="{D7C89A8E-6864-39DE-FDAD-812F9CE8B829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11" creationId="{8592179C-D266-B26E-83F7-A275CB9A4E9F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16" creationId="{E5932663-B4A6-0BB1-1CBD-CBC5C716DD6F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18" creationId="{BCD83BAE-8339-A4CC-BA4C-7C48F956D62B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29" creationId="{209E204A-D0E9-7885-821D-8BF8D2B31C85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34" creationId="{20AF3680-01A1-4BF9-B163-5E58F4CF8B9D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40" creationId="{F58798D3-9986-2BC4-B852-FE646D6760AF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45" creationId="{1CA477F4-D332-EB8B-A71B-BC1EEED5F11B}"/>
          </ac:spMkLst>
        </pc:spChg>
        <pc:spChg chg="mod">
          <ac:chgData name="Boukadoum, A. Mounir" userId="b7bd8864-7f11-4e02-955e-45bf86893dcf" providerId="ADAL" clId="{E97CE683-6E32-4855-B29B-A09F7FB22150}" dt="2025-10-01T16:50:23.715" v="2025" actId="1076"/>
          <ac:spMkLst>
            <pc:docMk/>
            <pc:sldMk cId="0" sldId="292"/>
            <ac:spMk id="46147" creationId="{A1F32A6E-1D49-A8C7-4C39-66270E52EB92}"/>
          </ac:spMkLst>
        </pc:spChg>
        <pc:grpChg chg="add mod">
          <ac:chgData name="Boukadoum, A. Mounir" userId="b7bd8864-7f11-4e02-955e-45bf86893dcf" providerId="ADAL" clId="{E97CE683-6E32-4855-B29B-A09F7FB22150}" dt="2025-10-01T16:50:13.204" v="2024" actId="164"/>
          <ac:grpSpMkLst>
            <pc:docMk/>
            <pc:sldMk cId="0" sldId="292"/>
            <ac:grpSpMk id="7" creationId="{28B0B24F-89A1-20A7-4C42-51ADAA7908CA}"/>
          </ac:grpSpMkLst>
        </pc:grpChg>
        <pc:grpChg chg="mod">
          <ac:chgData name="Boukadoum, A. Mounir" userId="b7bd8864-7f11-4e02-955e-45bf86893dcf" providerId="ADAL" clId="{E97CE683-6E32-4855-B29B-A09F7FB22150}" dt="2025-10-01T16:50:13.204" v="2024" actId="164"/>
          <ac:grpSpMkLst>
            <pc:docMk/>
            <pc:sldMk cId="0" sldId="292"/>
            <ac:grpSpMk id="46086" creationId="{F1DE8175-E21E-B306-73B1-8B8BE603C3D8}"/>
          </ac:grpSpMkLst>
        </pc:grpChg>
        <pc:graphicFrameChg chg="del mod replId">
          <ac:chgData name="Boukadoum, A. Mounir" userId="b7bd8864-7f11-4e02-955e-45bf86893dcf" providerId="ADAL" clId="{E97CE683-6E32-4855-B29B-A09F7FB22150}" dt="2025-10-01T16:43:21.027" v="1948"/>
          <ac:graphicFrameMkLst>
            <pc:docMk/>
            <pc:sldMk cId="0" sldId="292"/>
            <ac:graphicFrameMk id="3" creationId="{255173BD-EC52-6505-9D85-EA9DA4ECA116}"/>
          </ac:graphicFrameMkLst>
        </pc:graphicFrameChg>
        <pc:graphicFrameChg chg="del mod replId">
          <ac:chgData name="Boukadoum, A. Mounir" userId="b7bd8864-7f11-4e02-955e-45bf86893dcf" providerId="ADAL" clId="{E97CE683-6E32-4855-B29B-A09F7FB22150}" dt="2025-10-01T16:43:49.329" v="1959"/>
          <ac:graphicFrameMkLst>
            <pc:docMk/>
            <pc:sldMk cId="0" sldId="292"/>
            <ac:graphicFrameMk id="5" creationId="{3ECB731A-F584-AE69-4934-6AA09C470BC9}"/>
          </ac:graphicFrameMkLst>
        </pc:graphicFrameChg>
      </pc:sldChg>
      <pc:sldChg chg="modSp mod">
        <pc:chgData name="Boukadoum, A. Mounir" userId="b7bd8864-7f11-4e02-955e-45bf86893dcf" providerId="ADAL" clId="{E97CE683-6E32-4855-B29B-A09F7FB22150}" dt="2025-10-01T17:12:08.031" v="2560" actId="20577"/>
        <pc:sldMkLst>
          <pc:docMk/>
          <pc:sldMk cId="0" sldId="293"/>
        </pc:sldMkLst>
        <pc:spChg chg="mod">
          <ac:chgData name="Boukadoum, A. Mounir" userId="b7bd8864-7f11-4e02-955e-45bf86893dcf" providerId="ADAL" clId="{E97CE683-6E32-4855-B29B-A09F7FB22150}" dt="2025-10-01T17:12:08.031" v="2560" actId="20577"/>
          <ac:spMkLst>
            <pc:docMk/>
            <pc:sldMk cId="0" sldId="293"/>
            <ac:spMk id="51203" creationId="{184253D2-7320-93B5-223E-7A99E8D4FB07}"/>
          </ac:spMkLst>
        </pc:spChg>
      </pc:sldChg>
      <pc:sldChg chg="modSp mod">
        <pc:chgData name="Boukadoum, A. Mounir" userId="b7bd8864-7f11-4e02-955e-45bf86893dcf" providerId="ADAL" clId="{E97CE683-6E32-4855-B29B-A09F7FB22150}" dt="2025-10-01T15:57:18.605" v="850" actId="790"/>
        <pc:sldMkLst>
          <pc:docMk/>
          <pc:sldMk cId="0" sldId="301"/>
        </pc:sldMkLst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796" creationId="{FF274E6E-AA32-FC51-3217-49560AD9797F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797" creationId="{A96BE4A9-3595-B9F6-998A-CA15229DF773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01" creationId="{91577698-3A04-60BB-7BFB-773C4811841B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04" creationId="{BF5CCA29-2219-4B74-7380-64A71628AB7A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05" creationId="{EAE81241-E09E-D4AB-52D1-00A6273397B1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06" creationId="{149D27C8-60D0-3B82-1ACB-ED4B81470A8B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07" creationId="{569D79A6-86F5-B147-2253-45E849DCBE80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10" creationId="{F01B71C7-4617-C443-D6E6-0316E55475FD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11" creationId="{DBE1B569-519F-0CA9-0855-4F2B9CB2781A}"/>
          </ac:spMkLst>
        </pc:spChg>
        <pc:spChg chg="mod">
          <ac:chgData name="Boukadoum, A. Mounir" userId="b7bd8864-7f11-4e02-955e-45bf86893dcf" providerId="ADAL" clId="{E97CE683-6E32-4855-B29B-A09F7FB22150}" dt="2025-10-01T15:57:18.605" v="850" actId="790"/>
          <ac:spMkLst>
            <pc:docMk/>
            <pc:sldMk cId="0" sldId="301"/>
            <ac:spMk id="33813" creationId="{A5FAE29D-B967-E4C0-FEFA-6C159B6E0132}"/>
          </ac:spMkLst>
        </pc:spChg>
      </pc:sldChg>
      <pc:sldChg chg="addSp delSp modSp">
        <pc:chgData name="Boukadoum, A. Mounir" userId="b7bd8864-7f11-4e02-955e-45bf86893dcf" providerId="ADAL" clId="{E97CE683-6E32-4855-B29B-A09F7FB22150}" dt="2025-10-01T21:44:56.413" v="2936" actId="1038"/>
        <pc:sldMkLst>
          <pc:docMk/>
          <pc:sldMk cId="0" sldId="306"/>
        </pc:sldMkLst>
        <pc:spChg chg="add 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4" creationId="{ECEB8669-95F6-7FF0-8A43-8CA2D7FCEC89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6" creationId="{A844D90F-0998-4D1D-DA3E-0852DAC77932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11" creationId="{3EA6C089-9D03-FE44-5790-E7437DE8F7E4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19" creationId="{5FF51AF6-ED51-96EC-9369-8679F532601D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20" creationId="{F3A86E56-2C98-872A-0594-857DED94C546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23" creationId="{6939757E-286E-32F4-8758-8DC7552A12D3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26" creationId="{7856C82B-7548-F226-D214-F5D65AE9EEFB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27" creationId="{100F11A5-24A4-D3B4-2FB5-E714AD657528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30" creationId="{97E6B9DD-DEA2-3686-E3E0-A8A962370C42}"/>
          </ac:spMkLst>
        </pc:spChg>
        <pc:spChg chg="mod">
          <ac:chgData name="Boukadoum, A. Mounir" userId="b7bd8864-7f11-4e02-955e-45bf86893dcf" providerId="ADAL" clId="{E97CE683-6E32-4855-B29B-A09F7FB22150}" dt="2025-10-01T21:44:39.496" v="2910"/>
          <ac:spMkLst>
            <pc:docMk/>
            <pc:sldMk cId="0" sldId="306"/>
            <ac:spMk id="33" creationId="{5439FC27-A5EE-B6F5-3BD1-E592C1DC2300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35" creationId="{7B89F4AE-E0CF-5964-2687-45327CC19862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36" creationId="{AD4B8DC4-1DF2-2160-BE01-5D4F90AE141D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37" creationId="{D7505D80-991F-AECE-E188-7DBE1BF89896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40" creationId="{A3E8F1D9-4D04-7E51-4EDA-07241B519DA7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48" creationId="{9D607CB6-2DD1-5300-8E29-5807AB350F51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50" creationId="{9A7E3B3A-D888-7CAA-601F-5779D75D8CEC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57" creationId="{30916982-022C-F591-3CB3-38E1ED5866D5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59" creationId="{F04A91A8-758E-48E3-FE40-FD3FCDEAE1B3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60" creationId="{82054FB3-F1A5-849D-5B7A-DB66C5120079}"/>
          </ac:spMkLst>
        </pc:spChg>
        <pc:spChg chg="mod">
          <ac:chgData name="Boukadoum, A. Mounir" userId="b7bd8864-7f11-4e02-955e-45bf86893dcf" providerId="ADAL" clId="{E97CE683-6E32-4855-B29B-A09F7FB22150}" dt="2025-10-01T21:44:56.413" v="2936" actId="1038"/>
          <ac:spMkLst>
            <pc:docMk/>
            <pc:sldMk cId="0" sldId="306"/>
            <ac:spMk id="62" creationId="{B2D15197-92F3-D00C-0C49-26B270311F01}"/>
          </ac:spMkLst>
        </pc:spChg>
        <pc:grpChg chg="del">
          <ac:chgData name="Boukadoum, A. Mounir" userId="b7bd8864-7f11-4e02-955e-45bf86893dcf" providerId="ADAL" clId="{E97CE683-6E32-4855-B29B-A09F7FB22150}" dt="2025-10-01T21:44:38.381" v="2909" actId="478"/>
          <ac:grpSpMkLst>
            <pc:docMk/>
            <pc:sldMk cId="0" sldId="306"/>
            <ac:grpSpMk id="57348" creationId="{A52E6389-9850-ECC6-E952-EE1DB7D79677}"/>
          </ac:grpSpMkLst>
        </pc:grpChg>
      </pc:sldChg>
      <pc:sldChg chg="modSp mod">
        <pc:chgData name="Boukadoum, A. Mounir" userId="b7bd8864-7f11-4e02-955e-45bf86893dcf" providerId="ADAL" clId="{E97CE683-6E32-4855-B29B-A09F7FB22150}" dt="2025-10-01T21:49:45.512" v="2947" actId="108"/>
        <pc:sldMkLst>
          <pc:docMk/>
          <pc:sldMk cId="0" sldId="307"/>
        </pc:sldMkLst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2" creationId="{1CBB340E-F08A-8F93-C3E1-6897E2D0BEA7}"/>
          </ac:spMkLst>
        </pc:spChg>
        <pc:spChg chg="mod">
          <ac:chgData name="Boukadoum, A. Mounir" userId="b7bd8864-7f11-4e02-955e-45bf86893dcf" providerId="ADAL" clId="{E97CE683-6E32-4855-B29B-A09F7FB22150}" dt="2025-10-01T21:49:14.954" v="2945" actId="404"/>
          <ac:spMkLst>
            <pc:docMk/>
            <pc:sldMk cId="0" sldId="307"/>
            <ac:spMk id="59398" creationId="{1D2F3D28-D35E-2445-7658-8AD86A5D6C5C}"/>
          </ac:spMkLst>
        </pc:spChg>
        <pc:spChg chg="mod">
          <ac:chgData name="Boukadoum, A. Mounir" userId="b7bd8864-7f11-4e02-955e-45bf86893dcf" providerId="ADAL" clId="{E97CE683-6E32-4855-B29B-A09F7FB22150}" dt="2025-10-01T21:49:45.512" v="2947" actId="108"/>
          <ac:spMkLst>
            <pc:docMk/>
            <pc:sldMk cId="0" sldId="307"/>
            <ac:spMk id="59401" creationId="{70AD933F-933A-5C2A-E9B3-C4B2E51341B5}"/>
          </ac:spMkLst>
        </pc:spChg>
        <pc:spChg chg="mod">
          <ac:chgData name="Boukadoum, A. Mounir" userId="b7bd8864-7f11-4e02-955e-45bf86893dcf" providerId="ADAL" clId="{E97CE683-6E32-4855-B29B-A09F7FB22150}" dt="2025-10-01T21:49:33.178" v="2946" actId="108"/>
          <ac:spMkLst>
            <pc:docMk/>
            <pc:sldMk cId="0" sldId="307"/>
            <ac:spMk id="59402" creationId="{BEE3918F-A00F-190C-8A1D-0C573CD24201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03" creationId="{D6D98124-B8E0-A1C9-ABC4-B9249481CF48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05" creationId="{EBA0660E-A333-ED5E-B3A8-FF8F6118296A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11" creationId="{B5243A55-D680-5BB8-6425-4A20909C63FF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13" creationId="{EBF8CFCB-EBD2-239A-7288-D8759806E8C5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14" creationId="{151FAD10-8EEB-06D3-8819-6702E66F881E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15" creationId="{B5DA1872-2C24-9107-18D5-71B652689792}"/>
          </ac:spMkLst>
        </pc:spChg>
        <pc:spChg chg="mod">
          <ac:chgData name="Boukadoum, A. Mounir" userId="b7bd8864-7f11-4e02-955e-45bf86893dcf" providerId="ADAL" clId="{E97CE683-6E32-4855-B29B-A09F7FB22150}" dt="2025-10-01T21:48:44.089" v="2940" actId="1076"/>
          <ac:spMkLst>
            <pc:docMk/>
            <pc:sldMk cId="0" sldId="307"/>
            <ac:spMk id="59417" creationId="{1B1D6CD4-31AA-DEE0-7DDB-B484876163EE}"/>
          </ac:spMkLst>
        </pc:spChg>
      </pc:sldChg>
      <pc:sldChg chg="modSp mod">
        <pc:chgData name="Boukadoum, A. Mounir" userId="b7bd8864-7f11-4e02-955e-45bf86893dcf" providerId="ADAL" clId="{E97CE683-6E32-4855-B29B-A09F7FB22150}" dt="2025-10-01T21:46:53.242" v="2938" actId="108"/>
        <pc:sldMkLst>
          <pc:docMk/>
          <pc:sldMk cId="0" sldId="308"/>
        </pc:sldMkLst>
        <pc:spChg chg="mod">
          <ac:chgData name="Boukadoum, A. Mounir" userId="b7bd8864-7f11-4e02-955e-45bf86893dcf" providerId="ADAL" clId="{E97CE683-6E32-4855-B29B-A09F7FB22150}" dt="2025-10-01T21:46:53.242" v="2938" actId="108"/>
          <ac:spMkLst>
            <pc:docMk/>
            <pc:sldMk cId="0" sldId="308"/>
            <ac:spMk id="61447" creationId="{230E91B2-CA75-BC70-2485-5D0836677895}"/>
          </ac:spMkLst>
        </pc:spChg>
        <pc:spChg chg="mod">
          <ac:chgData name="Boukadoum, A. Mounir" userId="b7bd8864-7f11-4e02-955e-45bf86893dcf" providerId="ADAL" clId="{E97CE683-6E32-4855-B29B-A09F7FB22150}" dt="2025-10-01T21:46:42.675" v="2937" actId="108"/>
          <ac:spMkLst>
            <pc:docMk/>
            <pc:sldMk cId="0" sldId="308"/>
            <ac:spMk id="61448" creationId="{28C7BE6C-1BA0-8E35-7C39-91A7E6E9ADE2}"/>
          </ac:spMkLst>
        </pc:spChg>
      </pc:sldChg>
      <pc:sldChg chg="modSp mod">
        <pc:chgData name="Boukadoum, A. Mounir" userId="b7bd8864-7f11-4e02-955e-45bf86893dcf" providerId="ADAL" clId="{E97CE683-6E32-4855-B29B-A09F7FB22150}" dt="2025-10-01T21:50:32.014" v="2949" actId="108"/>
        <pc:sldMkLst>
          <pc:docMk/>
          <pc:sldMk cId="0" sldId="309"/>
        </pc:sldMkLst>
        <pc:spChg chg="mod">
          <ac:chgData name="Boukadoum, A. Mounir" userId="b7bd8864-7f11-4e02-955e-45bf86893dcf" providerId="ADAL" clId="{E97CE683-6E32-4855-B29B-A09F7FB22150}" dt="2025-10-01T21:50:26.157" v="2948" actId="108"/>
          <ac:spMkLst>
            <pc:docMk/>
            <pc:sldMk cId="0" sldId="309"/>
            <ac:spMk id="63494" creationId="{A1CBF460-5400-9B20-E648-A7560E54B8BA}"/>
          </ac:spMkLst>
        </pc:spChg>
        <pc:spChg chg="mod">
          <ac:chgData name="Boukadoum, A. Mounir" userId="b7bd8864-7f11-4e02-955e-45bf86893dcf" providerId="ADAL" clId="{E97CE683-6E32-4855-B29B-A09F7FB22150}" dt="2025-10-01T21:50:32.014" v="2949" actId="108"/>
          <ac:spMkLst>
            <pc:docMk/>
            <pc:sldMk cId="0" sldId="309"/>
            <ac:spMk id="63495" creationId="{B52B0E16-90C3-7D57-ACA1-AEA9A4B7FCDB}"/>
          </ac:spMkLst>
        </pc:spChg>
      </pc:sldChg>
      <pc:sldChg chg="del">
        <pc:chgData name="Boukadoum, A. Mounir" userId="b7bd8864-7f11-4e02-955e-45bf86893dcf" providerId="ADAL" clId="{E97CE683-6E32-4855-B29B-A09F7FB22150}" dt="2025-10-01T17:11:12.763" v="2467" actId="47"/>
        <pc:sldMkLst>
          <pc:docMk/>
          <pc:sldMk cId="0" sldId="314"/>
        </pc:sldMkLst>
      </pc:sldChg>
      <pc:sldChg chg="modSp mod">
        <pc:chgData name="Boukadoum, A. Mounir" userId="b7bd8864-7f11-4e02-955e-45bf86893dcf" providerId="ADAL" clId="{E97CE683-6E32-4855-B29B-A09F7FB22150}" dt="2025-10-01T22:29:15.936" v="3439" actId="6549"/>
        <pc:sldMkLst>
          <pc:docMk/>
          <pc:sldMk cId="0" sldId="316"/>
        </pc:sldMkLst>
        <pc:spChg chg="mod">
          <ac:chgData name="Boukadoum, A. Mounir" userId="b7bd8864-7f11-4e02-955e-45bf86893dcf" providerId="ADAL" clId="{E97CE683-6E32-4855-B29B-A09F7FB22150}" dt="2025-10-01T22:29:15.936" v="3439" actId="6549"/>
          <ac:spMkLst>
            <pc:docMk/>
            <pc:sldMk cId="0" sldId="316"/>
            <ac:spMk id="2" creationId="{0FE99F2D-D8FF-968E-CE0D-6546CFFE20A3}"/>
          </ac:spMkLst>
        </pc:spChg>
        <pc:spChg chg="mod">
          <ac:chgData name="Boukadoum, A. Mounir" userId="b7bd8864-7f11-4e02-955e-45bf86893dcf" providerId="ADAL" clId="{E97CE683-6E32-4855-B29B-A09F7FB22150}" dt="2025-10-01T17:13:40.503" v="2611" actId="6549"/>
          <ac:spMkLst>
            <pc:docMk/>
            <pc:sldMk cId="0" sldId="316"/>
            <ac:spMk id="52227" creationId="{22C41F50-80BA-D211-9C2A-7C846E4C130B}"/>
          </ac:spMkLst>
        </pc:spChg>
      </pc:sldChg>
      <pc:sldChg chg="modSp del">
        <pc:chgData name="Boukadoum, A. Mounir" userId="b7bd8864-7f11-4e02-955e-45bf86893dcf" providerId="ADAL" clId="{E97CE683-6E32-4855-B29B-A09F7FB22150}" dt="2025-10-01T22:21:45.483" v="3284" actId="47"/>
        <pc:sldMkLst>
          <pc:docMk/>
          <pc:sldMk cId="0" sldId="317"/>
        </pc:sldMkLst>
        <pc:picChg chg="mod">
          <ac:chgData name="Boukadoum, A. Mounir" userId="b7bd8864-7f11-4e02-955e-45bf86893dcf" providerId="ADAL" clId="{E97CE683-6E32-4855-B29B-A09F7FB22150}" dt="2025-10-01T22:01:46.744" v="2957" actId="1076"/>
          <ac:picMkLst>
            <pc:docMk/>
            <pc:sldMk cId="0" sldId="317"/>
            <ac:picMk id="53251" creationId="{F3470878-8333-08B3-D5CB-8CF7EC1A05D0}"/>
          </ac:picMkLst>
        </pc:picChg>
      </pc:sldChg>
      <pc:sldChg chg="addSp delSp modSp new mod">
        <pc:chgData name="Boukadoum, A. Mounir" userId="b7bd8864-7f11-4e02-955e-45bf86893dcf" providerId="ADAL" clId="{E97CE683-6E32-4855-B29B-A09F7FB22150}" dt="2025-10-01T15:43:43.249" v="620" actId="20577"/>
        <pc:sldMkLst>
          <pc:docMk/>
          <pc:sldMk cId="534443590" sldId="318"/>
        </pc:sldMkLst>
        <pc:spChg chg="del">
          <ac:chgData name="Boukadoum, A. Mounir" userId="b7bd8864-7f11-4e02-955e-45bf86893dcf" providerId="ADAL" clId="{E97CE683-6E32-4855-B29B-A09F7FB22150}" dt="2025-10-01T15:16:46.628" v="107"/>
          <ac:spMkLst>
            <pc:docMk/>
            <pc:sldMk cId="534443590" sldId="318"/>
            <ac:spMk id="2" creationId="{3D1B2922-EDF3-4FBB-7B23-990E7537F714}"/>
          </ac:spMkLst>
        </pc:spChg>
        <pc:spChg chg="mod">
          <ac:chgData name="Boukadoum, A. Mounir" userId="b7bd8864-7f11-4e02-955e-45bf86893dcf" providerId="ADAL" clId="{E97CE683-6E32-4855-B29B-A09F7FB22150}" dt="2025-10-01T15:43:43.249" v="620" actId="20577"/>
          <ac:spMkLst>
            <pc:docMk/>
            <pc:sldMk cId="534443590" sldId="318"/>
            <ac:spMk id="3" creationId="{A40302AF-10FE-8E6F-41E8-048F786EECC3}"/>
          </ac:spMkLst>
        </pc:spChg>
        <pc:spChg chg="add mod">
          <ac:chgData name="Boukadoum, A. Mounir" userId="b7bd8864-7f11-4e02-955e-45bf86893dcf" providerId="ADAL" clId="{E97CE683-6E32-4855-B29B-A09F7FB22150}" dt="2025-10-01T15:41:00.652" v="364" actId="14100"/>
          <ac:spMkLst>
            <pc:docMk/>
            <pc:sldMk cId="534443590" sldId="318"/>
            <ac:spMk id="6" creationId="{63747F9F-669B-AE19-0A56-4918FEC1F12B}"/>
          </ac:spMkLst>
        </pc:spChg>
        <pc:spChg chg="add mod">
          <ac:chgData name="Boukadoum, A. Mounir" userId="b7bd8864-7f11-4e02-955e-45bf86893dcf" providerId="ADAL" clId="{E97CE683-6E32-4855-B29B-A09F7FB22150}" dt="2025-10-01T15:16:46.628" v="107"/>
          <ac:spMkLst>
            <pc:docMk/>
            <pc:sldMk cId="534443590" sldId="318"/>
            <ac:spMk id="34818" creationId="{1F3BA1C3-97EB-D31D-7CE8-95C2A5F91B4F}"/>
          </ac:spMkLst>
        </pc:spChg>
        <pc:spChg chg="add mod">
          <ac:chgData name="Boukadoum, A. Mounir" userId="b7bd8864-7f11-4e02-955e-45bf86893dcf" providerId="ADAL" clId="{E97CE683-6E32-4855-B29B-A09F7FB22150}" dt="2025-10-01T15:40:46.432" v="362" actId="27636"/>
          <ac:spMkLst>
            <pc:docMk/>
            <pc:sldMk cId="534443590" sldId="318"/>
            <ac:spMk id="34819" creationId="{15836407-C7E3-97BA-9AC7-1A944E770572}"/>
          </ac:spMkLst>
        </pc:spChg>
        <pc:spChg chg="add mod">
          <ac:chgData name="Boukadoum, A. Mounir" userId="b7bd8864-7f11-4e02-955e-45bf86893dcf" providerId="ADAL" clId="{E97CE683-6E32-4855-B29B-A09F7FB22150}" dt="2025-10-01T15:17:08.067" v="110"/>
          <ac:spMkLst>
            <pc:docMk/>
            <pc:sldMk cId="534443590" sldId="318"/>
            <ac:spMk id="34821" creationId="{A5318D24-F86C-B232-3385-567E5ED88019}"/>
          </ac:spMkLst>
        </pc:spChg>
        <pc:grpChg chg="add mod">
          <ac:chgData name="Boukadoum, A. Mounir" userId="b7bd8864-7f11-4e02-955e-45bf86893dcf" providerId="ADAL" clId="{E97CE683-6E32-4855-B29B-A09F7FB22150}" dt="2025-10-01T15:17:08.067" v="110"/>
          <ac:grpSpMkLst>
            <pc:docMk/>
            <pc:sldMk cId="534443590" sldId="318"/>
            <ac:grpSpMk id="34822" creationId="{B6632D97-1FC7-8CEE-7AD8-A04F0248FC3A}"/>
          </ac:grpSpMkLst>
        </pc:grpChg>
        <pc:graphicFrameChg chg="add del mod replId">
          <ac:chgData name="Boukadoum, A. Mounir" userId="b7bd8864-7f11-4e02-955e-45bf86893dcf" providerId="ADAL" clId="{E97CE683-6E32-4855-B29B-A09F7FB22150}" dt="2025-10-01T15:18:08.805" v="167"/>
          <ac:graphicFrameMkLst>
            <pc:docMk/>
            <pc:sldMk cId="534443590" sldId="318"/>
            <ac:graphicFrameMk id="4" creationId="{15836407-C7E3-97BA-9AC7-1A944E770572}"/>
          </ac:graphicFrameMkLst>
        </pc:graphicFrameChg>
        <pc:graphicFrameChg chg="mod">
          <ac:chgData name="Boukadoum, A. Mounir" userId="b7bd8864-7f11-4e02-955e-45bf86893dcf" providerId="ADAL" clId="{E97CE683-6E32-4855-B29B-A09F7FB22150}" dt="2025-10-01T15:17:08.067" v="110"/>
          <ac:graphicFrameMkLst>
            <pc:docMk/>
            <pc:sldMk cId="534443590" sldId="318"/>
            <ac:graphicFrameMk id="34825" creationId="{27872148-612A-9BA7-7C86-44B539156C80}"/>
          </ac:graphicFrameMkLst>
        </pc:graphicFrameChg>
        <pc:picChg chg="add mod">
          <ac:chgData name="Boukadoum, A. Mounir" userId="b7bd8864-7f11-4e02-955e-45bf86893dcf" providerId="ADAL" clId="{E97CE683-6E32-4855-B29B-A09F7FB22150}" dt="2025-10-01T15:17:08.067" v="110"/>
          <ac:picMkLst>
            <pc:docMk/>
            <pc:sldMk cId="534443590" sldId="318"/>
            <ac:picMk id="34820" creationId="{0D3B56A3-D125-5B33-87BF-94AAABD0AC40}"/>
          </ac:picMkLst>
        </pc:picChg>
        <pc:picChg chg="mod">
          <ac:chgData name="Boukadoum, A. Mounir" userId="b7bd8864-7f11-4e02-955e-45bf86893dcf" providerId="ADAL" clId="{E97CE683-6E32-4855-B29B-A09F7FB22150}" dt="2025-10-01T15:17:08.067" v="110"/>
          <ac:picMkLst>
            <pc:docMk/>
            <pc:sldMk cId="534443590" sldId="318"/>
            <ac:picMk id="34824" creationId="{73BC7B3F-AF15-3B0C-3293-9B00E9353C3F}"/>
          </ac:picMkLst>
        </pc:picChg>
      </pc:sldChg>
      <pc:sldChg chg="addSp delSp modSp new mod">
        <pc:chgData name="Boukadoum, A. Mounir" userId="b7bd8864-7f11-4e02-955e-45bf86893dcf" providerId="ADAL" clId="{E97CE683-6E32-4855-B29B-A09F7FB22150}" dt="2025-10-01T21:37:39.308" v="2836" actId="16959"/>
        <pc:sldMkLst>
          <pc:docMk/>
          <pc:sldMk cId="1532865758" sldId="319"/>
        </pc:sldMkLst>
        <pc:spChg chg="del">
          <ac:chgData name="Boukadoum, A. Mounir" userId="b7bd8864-7f11-4e02-955e-45bf86893dcf" providerId="ADAL" clId="{E97CE683-6E32-4855-B29B-A09F7FB22150}" dt="2025-10-01T15:55:04.121" v="778" actId="478"/>
          <ac:spMkLst>
            <pc:docMk/>
            <pc:sldMk cId="1532865758" sldId="319"/>
            <ac:spMk id="2" creationId="{1E027D05-D436-61E6-6ED4-FE7FA28B6196}"/>
          </ac:spMkLst>
        </pc:spChg>
        <pc:spChg chg="mod">
          <ac:chgData name="Boukadoum, A. Mounir" userId="b7bd8864-7f11-4e02-955e-45bf86893dcf" providerId="ADAL" clId="{E97CE683-6E32-4855-B29B-A09F7FB22150}" dt="2025-10-01T21:37:39.308" v="2836" actId="16959"/>
          <ac:spMkLst>
            <pc:docMk/>
            <pc:sldMk cId="1532865758" sldId="319"/>
            <ac:spMk id="3" creationId="{138E2283-31FC-3F62-7C15-F8BB7EAE921C}"/>
          </ac:spMkLst>
        </pc:spChg>
        <pc:spChg chg="add mod">
          <ac:chgData name="Boukadoum, A. Mounir" userId="b7bd8864-7f11-4e02-955e-45bf86893dcf" providerId="ADAL" clId="{E97CE683-6E32-4855-B29B-A09F7FB22150}" dt="2025-10-01T16:04:03.412" v="1034" actId="20577"/>
          <ac:spMkLst>
            <pc:docMk/>
            <pc:sldMk cId="1532865758" sldId="319"/>
            <ac:spMk id="4" creationId="{205BDDC4-686D-BC21-D91C-B7B703A5EE2D}"/>
          </ac:spMkLst>
        </pc:spChg>
        <pc:spChg chg="add mod ord">
          <ac:chgData name="Boukadoum, A. Mounir" userId="b7bd8864-7f11-4e02-955e-45bf86893dcf" providerId="ADAL" clId="{E97CE683-6E32-4855-B29B-A09F7FB22150}" dt="2025-10-01T21:37:19.516" v="2835" actId="167"/>
          <ac:spMkLst>
            <pc:docMk/>
            <pc:sldMk cId="1532865758" sldId="319"/>
            <ac:spMk id="5" creationId="{F408A1EB-788E-EE11-E939-2230D9F0133E}"/>
          </ac:spMkLst>
        </pc:spChg>
      </pc:sldChg>
      <pc:sldChg chg="addSp modSp new del">
        <pc:chgData name="Boukadoum, A. Mounir" userId="b7bd8864-7f11-4e02-955e-45bf86893dcf" providerId="ADAL" clId="{E97CE683-6E32-4855-B29B-A09F7FB22150}" dt="2025-10-01T16:52:45.045" v="2056" actId="680"/>
        <pc:sldMkLst>
          <pc:docMk/>
          <pc:sldMk cId="3458838469" sldId="320"/>
        </pc:sldMkLst>
        <pc:spChg chg="add mod">
          <ac:chgData name="Boukadoum, A. Mounir" userId="b7bd8864-7f11-4e02-955e-45bf86893dcf" providerId="ADAL" clId="{E97CE683-6E32-4855-B29B-A09F7FB22150}" dt="2025-10-01T16:52:43.972" v="2055"/>
          <ac:spMkLst>
            <pc:docMk/>
            <pc:sldMk cId="3458838469" sldId="320"/>
            <ac:spMk id="2" creationId="{61C27B70-C952-CDBE-6B6C-609256AABEBB}"/>
          </ac:spMkLst>
        </pc:spChg>
      </pc:sldChg>
      <pc:sldChg chg="addSp modSp new del">
        <pc:chgData name="Boukadoum, A. Mounir" userId="b7bd8864-7f11-4e02-955e-45bf86893dcf" providerId="ADAL" clId="{E97CE683-6E32-4855-B29B-A09F7FB22150}" dt="2025-10-01T16:55:54.869" v="2093" actId="47"/>
        <pc:sldMkLst>
          <pc:docMk/>
          <pc:sldMk cId="4243201197" sldId="320"/>
        </pc:sldMkLst>
        <pc:spChg chg="add mod">
          <ac:chgData name="Boukadoum, A. Mounir" userId="b7bd8864-7f11-4e02-955e-45bf86893dcf" providerId="ADAL" clId="{E97CE683-6E32-4855-B29B-A09F7FB22150}" dt="2025-10-01T16:52:51.911" v="2058"/>
          <ac:spMkLst>
            <pc:docMk/>
            <pc:sldMk cId="4243201197" sldId="320"/>
            <ac:spMk id="2" creationId="{52DF639A-7483-862D-DFF9-777AC16FB4C0}"/>
          </ac:spMkLst>
        </pc:spChg>
      </pc:sldChg>
      <pc:sldChg chg="addSp delSp modSp new mod">
        <pc:chgData name="Boukadoum, A. Mounir" userId="b7bd8864-7f11-4e02-955e-45bf86893dcf" providerId="ADAL" clId="{E97CE683-6E32-4855-B29B-A09F7FB22150}" dt="2025-10-01T17:11:44.853" v="2559" actId="20577"/>
        <pc:sldMkLst>
          <pc:docMk/>
          <pc:sldMk cId="1726895728" sldId="321"/>
        </pc:sldMkLst>
        <pc:spChg chg="del mod">
          <ac:chgData name="Boukadoum, A. Mounir" userId="b7bd8864-7f11-4e02-955e-45bf86893dcf" providerId="ADAL" clId="{E97CE683-6E32-4855-B29B-A09F7FB22150}" dt="2025-10-01T17:08:00.434" v="2201" actId="478"/>
          <ac:spMkLst>
            <pc:docMk/>
            <pc:sldMk cId="1726895728" sldId="321"/>
            <ac:spMk id="2" creationId="{FC440A15-F1BB-D8A7-AFA0-540E24832013}"/>
          </ac:spMkLst>
        </pc:spChg>
        <pc:spChg chg="mod">
          <ac:chgData name="Boukadoum, A. Mounir" userId="b7bd8864-7f11-4e02-955e-45bf86893dcf" providerId="ADAL" clId="{E97CE683-6E32-4855-B29B-A09F7FB22150}" dt="2025-10-01T17:11:44.853" v="2559" actId="20577"/>
          <ac:spMkLst>
            <pc:docMk/>
            <pc:sldMk cId="1726895728" sldId="321"/>
            <ac:spMk id="3" creationId="{25F1F63E-15B7-E001-EEB4-A7E4801A7856}"/>
          </ac:spMkLst>
        </pc:spChg>
        <pc:spChg chg="add del mod">
          <ac:chgData name="Boukadoum, A. Mounir" userId="b7bd8864-7f11-4e02-955e-45bf86893dcf" providerId="ADAL" clId="{E97CE683-6E32-4855-B29B-A09F7FB22150}" dt="2025-10-01T17:07:53.298" v="2200" actId="478"/>
          <ac:spMkLst>
            <pc:docMk/>
            <pc:sldMk cId="1726895728" sldId="321"/>
            <ac:spMk id="4" creationId="{F28A3730-88D6-4E43-BC25-5BE4D724503E}"/>
          </ac:spMkLst>
        </pc:spChg>
        <pc:spChg chg="add mod">
          <ac:chgData name="Boukadoum, A. Mounir" userId="b7bd8864-7f11-4e02-955e-45bf86893dcf" providerId="ADAL" clId="{E97CE683-6E32-4855-B29B-A09F7FB22150}" dt="2025-10-01T17:06:45.895" v="2190"/>
          <ac:spMkLst>
            <pc:docMk/>
            <pc:sldMk cId="1726895728" sldId="321"/>
            <ac:spMk id="5" creationId="{AC424A74-84B5-636F-8B5F-2A9FAC0F305F}"/>
          </ac:spMkLst>
        </pc:spChg>
        <pc:spChg chg="add del mod">
          <ac:chgData name="Boukadoum, A. Mounir" userId="b7bd8864-7f11-4e02-955e-45bf86893dcf" providerId="ADAL" clId="{E97CE683-6E32-4855-B29B-A09F7FB22150}" dt="2025-10-01T17:08:04.152" v="2202" actId="478"/>
          <ac:spMkLst>
            <pc:docMk/>
            <pc:sldMk cId="1726895728" sldId="321"/>
            <ac:spMk id="6" creationId="{357B8C09-435A-4F59-CCDD-05D72DB467AD}"/>
          </ac:spMkLst>
        </pc:spChg>
      </pc:sldChg>
      <pc:sldChg chg="addSp modSp add">
        <pc:chgData name="Boukadoum, A. Mounir" userId="b7bd8864-7f11-4e02-955e-45bf86893dcf" providerId="ADAL" clId="{E97CE683-6E32-4855-B29B-A09F7FB22150}" dt="2025-10-01T21:52:17.641" v="2956" actId="14100"/>
        <pc:sldMkLst>
          <pc:docMk/>
          <pc:sldMk cId="0" sldId="322"/>
        </pc:sldMkLst>
        <pc:spChg chg="mod">
          <ac:chgData name="Boukadoum, A. Mounir" userId="b7bd8864-7f11-4e02-955e-45bf86893dcf" providerId="ADAL" clId="{E97CE683-6E32-4855-B29B-A09F7FB22150}" dt="2025-10-01T21:52:17.641" v="2956" actId="14100"/>
          <ac:spMkLst>
            <pc:docMk/>
            <pc:sldMk cId="0" sldId="322"/>
            <ac:spMk id="110595" creationId="{002C0347-F9E4-9F8F-51C0-4FD114E7FB1F}"/>
          </ac:spMkLst>
        </pc:spChg>
        <pc:spChg chg="mod">
          <ac:chgData name="Boukadoum, A. Mounir" userId="b7bd8864-7f11-4e02-955e-45bf86893dcf" providerId="ADAL" clId="{E97CE683-6E32-4855-B29B-A09F7FB22150}" dt="2025-10-01T21:52:17.641" v="2956" actId="14100"/>
          <ac:spMkLst>
            <pc:docMk/>
            <pc:sldMk cId="0" sldId="322"/>
            <ac:spMk id="110596" creationId="{A5B82EE1-C01D-ECB1-B7F0-6E9D832F2E7C}"/>
          </ac:spMkLst>
        </pc:spChg>
        <pc:grpChg chg="add mod">
          <ac:chgData name="Boukadoum, A. Mounir" userId="b7bd8864-7f11-4e02-955e-45bf86893dcf" providerId="ADAL" clId="{E97CE683-6E32-4855-B29B-A09F7FB22150}" dt="2025-10-01T21:52:17.641" v="2956" actId="14100"/>
          <ac:grpSpMkLst>
            <pc:docMk/>
            <pc:sldMk cId="0" sldId="322"/>
            <ac:grpSpMk id="2" creationId="{491A6226-0523-0E72-3190-EB63C5FC2BF7}"/>
          </ac:grpSpMkLst>
        </pc:grpChg>
        <pc:picChg chg="mod">
          <ac:chgData name="Boukadoum, A. Mounir" userId="b7bd8864-7f11-4e02-955e-45bf86893dcf" providerId="ADAL" clId="{E97CE683-6E32-4855-B29B-A09F7FB22150}" dt="2025-10-01T21:52:17.641" v="2956" actId="14100"/>
          <ac:picMkLst>
            <pc:docMk/>
            <pc:sldMk cId="0" sldId="322"/>
            <ac:picMk id="110594" creationId="{4BE9CCFD-D5E0-429C-A887-80338E48A28B}"/>
          </ac:picMkLst>
        </pc:picChg>
      </pc:sldChg>
      <pc:sldChg chg="addSp delSp modSp new mod">
        <pc:chgData name="Boukadoum, A. Mounir" userId="b7bd8864-7f11-4e02-955e-45bf86893dcf" providerId="ADAL" clId="{E97CE683-6E32-4855-B29B-A09F7FB22150}" dt="2025-10-01T22:31:02.881" v="3498" actId="20577"/>
        <pc:sldMkLst>
          <pc:docMk/>
          <pc:sldMk cId="249693221" sldId="323"/>
        </pc:sldMkLst>
        <pc:spChg chg="add del">
          <ac:chgData name="Boukadoum, A. Mounir" userId="b7bd8864-7f11-4e02-955e-45bf86893dcf" providerId="ADAL" clId="{E97CE683-6E32-4855-B29B-A09F7FB22150}" dt="2025-10-01T22:01:55.941" v="2960" actId="22"/>
          <ac:spMkLst>
            <pc:docMk/>
            <pc:sldMk cId="249693221" sldId="323"/>
            <ac:spMk id="3" creationId="{2F2ACEC7-C077-77E8-E999-89F896B3C48B}"/>
          </ac:spMkLst>
        </pc:spChg>
        <pc:spChg chg="add del mod">
          <ac:chgData name="Boukadoum, A. Mounir" userId="b7bd8864-7f11-4e02-955e-45bf86893dcf" providerId="ADAL" clId="{E97CE683-6E32-4855-B29B-A09F7FB22150}" dt="2025-10-01T22:02:44.776" v="2964" actId="478"/>
          <ac:spMkLst>
            <pc:docMk/>
            <pc:sldMk cId="249693221" sldId="323"/>
            <ac:spMk id="5" creationId="{A41C55AA-6F25-696A-16AC-08E46EA10EC6}"/>
          </ac:spMkLst>
        </pc:spChg>
        <pc:spChg chg="add mod">
          <ac:chgData name="Boukadoum, A. Mounir" userId="b7bd8864-7f11-4e02-955e-45bf86893dcf" providerId="ADAL" clId="{E97CE683-6E32-4855-B29B-A09F7FB22150}" dt="2025-10-01T22:31:02.881" v="3498" actId="20577"/>
          <ac:spMkLst>
            <pc:docMk/>
            <pc:sldMk cId="249693221" sldId="323"/>
            <ac:spMk id="7" creationId="{7D0680AE-71F4-5A4F-35FE-4A4B65E05032}"/>
          </ac:spMkLst>
        </pc:spChg>
        <pc:spChg chg="add mod">
          <ac:chgData name="Boukadoum, A. Mounir" userId="b7bd8864-7f11-4e02-955e-45bf86893dcf" providerId="ADAL" clId="{E97CE683-6E32-4855-B29B-A09F7FB22150}" dt="2025-10-01T22:29:37.291" v="3440" actId="6549"/>
          <ac:spMkLst>
            <pc:docMk/>
            <pc:sldMk cId="249693221" sldId="323"/>
            <ac:spMk id="8" creationId="{4453C09D-F5BE-8551-3EAC-39C0B6474964}"/>
          </ac:spMkLst>
        </pc:spChg>
      </pc:sldChg>
    </pc:docChg>
  </pc:docChgLst>
  <pc:docChgLst>
    <pc:chgData name="Boukadoum, A. Mounir" userId="b7bd8864-7f11-4e02-955e-45bf86893dcf" providerId="ADAL" clId="{BCF3BEAC-8C42-4B82-9588-786A75FDCC63}"/>
    <pc:docChg chg="undo custSel delSld modSld sldOrd">
      <pc:chgData name="Boukadoum, A. Mounir" userId="b7bd8864-7f11-4e02-955e-45bf86893dcf" providerId="ADAL" clId="{BCF3BEAC-8C42-4B82-9588-786A75FDCC63}" dt="2025-10-02T16:28:01.516" v="721" actId="47"/>
      <pc:docMkLst>
        <pc:docMk/>
      </pc:docMkLst>
      <pc:sldChg chg="addSp modSp mod">
        <pc:chgData name="Boukadoum, A. Mounir" userId="b7bd8864-7f11-4e02-955e-45bf86893dcf" providerId="ADAL" clId="{BCF3BEAC-8C42-4B82-9588-786A75FDCC63}" dt="2025-10-02T15:59:07.012" v="103" actId="122"/>
        <pc:sldMkLst>
          <pc:docMk/>
          <pc:sldMk cId="0" sldId="277"/>
        </pc:sldMkLst>
        <pc:spChg chg="add mod">
          <ac:chgData name="Boukadoum, A. Mounir" userId="b7bd8864-7f11-4e02-955e-45bf86893dcf" providerId="ADAL" clId="{BCF3BEAC-8C42-4B82-9588-786A75FDCC63}" dt="2025-10-02T15:59:07.012" v="103" actId="122"/>
          <ac:spMkLst>
            <pc:docMk/>
            <pc:sldMk cId="0" sldId="277"/>
            <ac:spMk id="2" creationId="{9343D6E2-32BB-3F10-982D-3C888A4CC97B}"/>
          </ac:spMkLst>
        </pc:spChg>
        <pc:spChg chg="add mod">
          <ac:chgData name="Boukadoum, A. Mounir" userId="b7bd8864-7f11-4e02-955e-45bf86893dcf" providerId="ADAL" clId="{BCF3BEAC-8C42-4B82-9588-786A75FDCC63}" dt="2025-10-02T15:58:57.869" v="102" actId="122"/>
          <ac:spMkLst>
            <pc:docMk/>
            <pc:sldMk cId="0" sldId="277"/>
            <ac:spMk id="3" creationId="{CB857F39-34A7-BA18-9241-39C2DBC2C6B2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58" creationId="{78A38BE3-D293-29DD-F290-6094B69DDAD4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59" creationId="{B6D9D7E5-8EF0-D69D-2020-D40B5CEFF837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0" creationId="{91632301-EA48-41BF-2CCD-DBCA563ED3AD}"/>
          </ac:spMkLst>
        </pc:spChg>
        <pc:spChg chg="mod">
          <ac:chgData name="Boukadoum, A. Mounir" userId="b7bd8864-7f11-4e02-955e-45bf86893dcf" providerId="ADAL" clId="{BCF3BEAC-8C42-4B82-9588-786A75FDCC63}" dt="2025-10-02T15:58:03.939" v="87" actId="14100"/>
          <ac:spMkLst>
            <pc:docMk/>
            <pc:sldMk cId="0" sldId="277"/>
            <ac:spMk id="23561" creationId="{CD0EE402-9E98-FEEF-01F7-9F247E21FA59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2" creationId="{FD058F86-D350-D0E2-D1DE-E7C4D2964AFF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3" creationId="{4144235D-0CCB-8338-0EB4-CDAAF7B520D1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4" creationId="{308C1BCD-01CD-4990-B0B0-8D308A216A6B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5" creationId="{EBFE0FD0-95C1-5F13-F4DD-B9E46F096867}"/>
          </ac:spMkLst>
        </pc:spChg>
        <pc:spChg chg="mod">
          <ac:chgData name="Boukadoum, A. Mounir" userId="b7bd8864-7f11-4e02-955e-45bf86893dcf" providerId="ADAL" clId="{BCF3BEAC-8C42-4B82-9588-786A75FDCC63}" dt="2025-10-02T15:58:34.187" v="98" actId="1076"/>
          <ac:spMkLst>
            <pc:docMk/>
            <pc:sldMk cId="0" sldId="277"/>
            <ac:spMk id="23566" creationId="{07D5615B-2818-6FD8-E447-CAA23043A76E}"/>
          </ac:spMkLst>
        </pc:spChg>
        <pc:picChg chg="mod">
          <ac:chgData name="Boukadoum, A. Mounir" userId="b7bd8864-7f11-4e02-955e-45bf86893dcf" providerId="ADAL" clId="{BCF3BEAC-8C42-4B82-9588-786A75FDCC63}" dt="2025-10-02T15:56:19.331" v="81" actId="14100"/>
          <ac:picMkLst>
            <pc:docMk/>
            <pc:sldMk cId="0" sldId="277"/>
            <ac:picMk id="23557" creationId="{F1919233-90E5-7E91-3D95-FBFB2D6D7D28}"/>
          </ac:picMkLst>
        </pc:picChg>
      </pc:sldChg>
      <pc:sldChg chg="addSp modSp mod">
        <pc:chgData name="Boukadoum, A. Mounir" userId="b7bd8864-7f11-4e02-955e-45bf86893dcf" providerId="ADAL" clId="{BCF3BEAC-8C42-4B82-9588-786A75FDCC63}" dt="2025-10-02T16:03:45.051" v="156" actId="14100"/>
        <pc:sldMkLst>
          <pc:docMk/>
          <pc:sldMk cId="0" sldId="281"/>
        </pc:sldMkLst>
        <pc:spChg chg="add mod">
          <ac:chgData name="Boukadoum, A. Mounir" userId="b7bd8864-7f11-4e02-955e-45bf86893dcf" providerId="ADAL" clId="{BCF3BEAC-8C42-4B82-9588-786A75FDCC63}" dt="2025-10-02T16:03:45.051" v="156" actId="14100"/>
          <ac:spMkLst>
            <pc:docMk/>
            <pc:sldMk cId="0" sldId="281"/>
            <ac:spMk id="2" creationId="{CA34411B-5B9E-92B4-EBEE-6F7192AF69AF}"/>
          </ac:spMkLst>
        </pc:spChg>
      </pc:sldChg>
      <pc:sldChg chg="mod modShow">
        <pc:chgData name="Boukadoum, A. Mounir" userId="b7bd8864-7f11-4e02-955e-45bf86893dcf" providerId="ADAL" clId="{BCF3BEAC-8C42-4B82-9588-786A75FDCC63}" dt="2025-10-02T16:00:35.975" v="104" actId="729"/>
        <pc:sldMkLst>
          <pc:docMk/>
          <pc:sldMk cId="0" sldId="297"/>
        </pc:sldMkLst>
      </pc:sldChg>
      <pc:sldChg chg="mod modShow">
        <pc:chgData name="Boukadoum, A. Mounir" userId="b7bd8864-7f11-4e02-955e-45bf86893dcf" providerId="ADAL" clId="{BCF3BEAC-8C42-4B82-9588-786A75FDCC63}" dt="2025-10-02T16:00:41.221" v="105" actId="729"/>
        <pc:sldMkLst>
          <pc:docMk/>
          <pc:sldMk cId="0" sldId="298"/>
        </pc:sldMkLst>
      </pc:sldChg>
      <pc:sldChg chg="addSp delSp modSp mod">
        <pc:chgData name="Boukadoum, A. Mounir" userId="b7bd8864-7f11-4e02-955e-45bf86893dcf" providerId="ADAL" clId="{BCF3BEAC-8C42-4B82-9588-786A75FDCC63}" dt="2025-10-02T16:27:46.278" v="720" actId="1076"/>
        <pc:sldMkLst>
          <pc:docMk/>
          <pc:sldMk cId="0" sldId="306"/>
        </pc:sldMkLst>
        <pc:spChg chg="add del mod">
          <ac:chgData name="Boukadoum, A. Mounir" userId="b7bd8864-7f11-4e02-955e-45bf86893dcf" providerId="ADAL" clId="{BCF3BEAC-8C42-4B82-9588-786A75FDCC63}" dt="2025-10-02T16:27:39.342" v="719" actId="478"/>
          <ac:spMkLst>
            <pc:docMk/>
            <pc:sldMk cId="0" sldId="306"/>
            <ac:spMk id="3" creationId="{CBB04348-98D2-A730-BD58-AFC74B7A6965}"/>
          </ac:spMkLst>
        </pc:spChg>
        <pc:spChg chg="add del mod">
          <ac:chgData name="Boukadoum, A. Mounir" userId="b7bd8864-7f11-4e02-955e-45bf86893dcf" providerId="ADAL" clId="{BCF3BEAC-8C42-4B82-9588-786A75FDCC63}" dt="2025-10-02T16:26:29.559" v="695" actId="478"/>
          <ac:spMkLst>
            <pc:docMk/>
            <pc:sldMk cId="0" sldId="306"/>
            <ac:spMk id="4" creationId="{7D8156A9-2D78-0751-E95D-DB3E8875C17D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6" creationId="{C87E8641-42FF-DBC5-F633-F7BD727D7397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7" creationId="{DAFA5FDE-E028-233C-D81B-7F528A0955AA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8" creationId="{CBB1BD7F-C606-9E74-4A83-5CEBFCD6FF84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9" creationId="{F528796D-0D42-FE03-4B9C-D5C40F77761A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2" creationId="{FC7D163E-24F2-2B0C-8A6B-9BED7D2E27E7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3" creationId="{11026287-F8D4-5238-A5BD-332A88BFBCDD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5" creationId="{8C7875FF-6415-F2DD-3407-3B5F8BE5FBC8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6" creationId="{FD727641-88FC-0D2A-32EC-CE88A014560A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7" creationId="{0E99A2CF-8933-65C2-C415-F9030B298F91}"/>
          </ac:spMkLst>
        </pc:spChg>
        <pc:spChg chg="mod">
          <ac:chgData name="Boukadoum, A. Mounir" userId="b7bd8864-7f11-4e02-955e-45bf86893dcf" providerId="ADAL" clId="{BCF3BEAC-8C42-4B82-9588-786A75FDCC63}" dt="2025-10-02T16:27:46.278" v="720" actId="1076"/>
          <ac:spMkLst>
            <pc:docMk/>
            <pc:sldMk cId="0" sldId="306"/>
            <ac:spMk id="18" creationId="{7F513125-FB18-B556-046F-60445C634F7B}"/>
          </ac:spMkLst>
        </pc:spChg>
        <pc:spChg chg="del 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35" creationId="{7B89F4AE-E0CF-5964-2687-45327CC19862}"/>
          </ac:spMkLst>
        </pc:spChg>
        <pc:spChg chg="del">
          <ac:chgData name="Boukadoum, A. Mounir" userId="b7bd8864-7f11-4e02-955e-45bf86893dcf" providerId="ADAL" clId="{BCF3BEAC-8C42-4B82-9588-786A75FDCC63}" dt="2025-10-02T16:11:57.113" v="258" actId="478"/>
          <ac:spMkLst>
            <pc:docMk/>
            <pc:sldMk cId="0" sldId="306"/>
            <ac:spMk id="36" creationId="{AD4B8DC4-1DF2-2160-BE01-5D4F90AE141D}"/>
          </ac:spMkLst>
        </pc:spChg>
        <pc:spChg chg="del">
          <ac:chgData name="Boukadoum, A. Mounir" userId="b7bd8864-7f11-4e02-955e-45bf86893dcf" providerId="ADAL" clId="{BCF3BEAC-8C42-4B82-9588-786A75FDCC63}" dt="2025-10-02T16:11:31.178" v="251" actId="478"/>
          <ac:spMkLst>
            <pc:docMk/>
            <pc:sldMk cId="0" sldId="306"/>
            <ac:spMk id="37" creationId="{D7505D80-991F-AECE-E188-7DBE1BF89896}"/>
          </ac:spMkLst>
        </pc:spChg>
        <pc:spChg chg="del">
          <ac:chgData name="Boukadoum, A. Mounir" userId="b7bd8864-7f11-4e02-955e-45bf86893dcf" providerId="ADAL" clId="{BCF3BEAC-8C42-4B82-9588-786A75FDCC63}" dt="2025-10-02T16:11:53.107" v="257" actId="478"/>
          <ac:spMkLst>
            <pc:docMk/>
            <pc:sldMk cId="0" sldId="306"/>
            <ac:spMk id="38" creationId="{5C98DC64-F5AC-4812-0EFB-82A4ED946B88}"/>
          </ac:spMkLst>
        </pc:spChg>
        <pc:spChg chg="del mod">
          <ac:chgData name="Boukadoum, A. Mounir" userId="b7bd8864-7f11-4e02-955e-45bf86893dcf" providerId="ADAL" clId="{BCF3BEAC-8C42-4B82-9588-786A75FDCC63}" dt="2025-10-02T16:11:42.528" v="253" actId="478"/>
          <ac:spMkLst>
            <pc:docMk/>
            <pc:sldMk cId="0" sldId="306"/>
            <ac:spMk id="39" creationId="{09B9CE19-1B6F-F004-ECD6-5BB3DE30165C}"/>
          </ac:spMkLst>
        </pc:spChg>
        <pc:spChg chg="del">
          <ac:chgData name="Boukadoum, A. Mounir" userId="b7bd8864-7f11-4e02-955e-45bf86893dcf" providerId="ADAL" clId="{BCF3BEAC-8C42-4B82-9588-786A75FDCC63}" dt="2025-10-02T16:11:49.117" v="256" actId="478"/>
          <ac:spMkLst>
            <pc:docMk/>
            <pc:sldMk cId="0" sldId="306"/>
            <ac:spMk id="40" creationId="{A3E8F1D9-4D04-7E51-4EDA-07241B519DA7}"/>
          </ac:spMkLst>
        </pc:spChg>
        <pc:spChg chg="del mod">
          <ac:chgData name="Boukadoum, A. Mounir" userId="b7bd8864-7f11-4e02-955e-45bf86893dcf" providerId="ADAL" clId="{BCF3BEAC-8C42-4B82-9588-786A75FDCC63}" dt="2025-10-02T16:11:46.469" v="255" actId="478"/>
          <ac:spMkLst>
            <pc:docMk/>
            <pc:sldMk cId="0" sldId="306"/>
            <ac:spMk id="41" creationId="{2D0DE7CD-1F11-6F05-7268-DE9A0337104B}"/>
          </ac:spMkLst>
        </pc:spChg>
        <pc:spChg chg="mod">
          <ac:chgData name="Boukadoum, A. Mounir" userId="b7bd8864-7f11-4e02-955e-45bf86893dcf" providerId="ADAL" clId="{BCF3BEAC-8C42-4B82-9588-786A75FDCC63}" dt="2025-10-02T16:12:50.619" v="266" actId="1076"/>
          <ac:spMkLst>
            <pc:docMk/>
            <pc:sldMk cId="0" sldId="306"/>
            <ac:spMk id="42" creationId="{188F11FF-21D0-7F8C-CE72-48F38E6D0B36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43" creationId="{5D840D4B-7607-FD11-80E7-D0175881E88B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44" creationId="{B308E26E-DABD-D18F-EC59-2A293301C2FE}"/>
          </ac:spMkLst>
        </pc:spChg>
        <pc:spChg chg="del">
          <ac:chgData name="Boukadoum, A. Mounir" userId="b7bd8864-7f11-4e02-955e-45bf86893dcf" providerId="ADAL" clId="{BCF3BEAC-8C42-4B82-9588-786A75FDCC63}" dt="2025-10-02T16:12:32.360" v="264" actId="478"/>
          <ac:spMkLst>
            <pc:docMk/>
            <pc:sldMk cId="0" sldId="306"/>
            <ac:spMk id="45" creationId="{89721197-603A-5BB3-C10A-B3A8E1D46B13}"/>
          </ac:spMkLst>
        </pc:spChg>
        <pc:spChg chg="mod">
          <ac:chgData name="Boukadoum, A. Mounir" userId="b7bd8864-7f11-4e02-955e-45bf86893dcf" providerId="ADAL" clId="{BCF3BEAC-8C42-4B82-9588-786A75FDCC63}" dt="2025-10-02T16:11:24.946" v="250" actId="20577"/>
          <ac:spMkLst>
            <pc:docMk/>
            <pc:sldMk cId="0" sldId="306"/>
            <ac:spMk id="46" creationId="{75BC379E-B2D2-03F3-785C-BCDD4B85DAF7}"/>
          </ac:spMkLst>
        </pc:spChg>
        <pc:spChg chg="del mod">
          <ac:chgData name="Boukadoum, A. Mounir" userId="b7bd8864-7f11-4e02-955e-45bf86893dcf" providerId="ADAL" clId="{BCF3BEAC-8C42-4B82-9588-786A75FDCC63}" dt="2025-10-02T16:26:24.218" v="694" actId="478"/>
          <ac:spMkLst>
            <pc:docMk/>
            <pc:sldMk cId="0" sldId="306"/>
            <ac:spMk id="47" creationId="{C32B4988-049B-1096-7397-E23DE45C017D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49" creationId="{D5245D73-97CA-33C9-00D0-0BA6302A8B65}"/>
          </ac:spMkLst>
        </pc:spChg>
        <pc:spChg chg="del mod">
          <ac:chgData name="Boukadoum, A. Mounir" userId="b7bd8864-7f11-4e02-955e-45bf86893dcf" providerId="ADAL" clId="{BCF3BEAC-8C42-4B82-9588-786A75FDCC63}" dt="2025-10-02T16:12:02.128" v="259" actId="478"/>
          <ac:spMkLst>
            <pc:docMk/>
            <pc:sldMk cId="0" sldId="306"/>
            <ac:spMk id="52" creationId="{7C0D7ABC-5006-7307-1FCA-2F861324187C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54" creationId="{33812294-C1BA-131C-4D53-09D11E6E8362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55" creationId="{7388C8F9-90D7-573E-E30E-D3B40E6B5C2B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57" creationId="{30916982-022C-F591-3CB3-38E1ED5866D5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61" creationId="{43CBF42A-1AAC-1DB8-A0EF-291DD1B57895}"/>
          </ac:spMkLst>
        </pc:spChg>
        <pc:spChg chg="mod">
          <ac:chgData name="Boukadoum, A. Mounir" userId="b7bd8864-7f11-4e02-955e-45bf86893dcf" providerId="ADAL" clId="{BCF3BEAC-8C42-4B82-9588-786A75FDCC63}" dt="2025-10-02T16:26:19.844" v="693" actId="478"/>
          <ac:spMkLst>
            <pc:docMk/>
            <pc:sldMk cId="0" sldId="306"/>
            <ac:spMk id="62" creationId="{B2D15197-92F3-D00C-0C49-26B270311F01}"/>
          </ac:spMkLst>
        </pc:spChg>
        <pc:spChg chg="mod">
          <ac:chgData name="Boukadoum, A. Mounir" userId="b7bd8864-7f11-4e02-955e-45bf86893dcf" providerId="ADAL" clId="{BCF3BEAC-8C42-4B82-9588-786A75FDCC63}" dt="2025-10-02T16:25:26.076" v="692" actId="6549"/>
          <ac:spMkLst>
            <pc:docMk/>
            <pc:sldMk cId="0" sldId="306"/>
            <ac:spMk id="57346" creationId="{9289605A-0392-3D71-2FE7-3BDF33F6E6E6}"/>
          </ac:spMkLst>
        </pc:spChg>
        <pc:grpChg chg="del">
          <ac:chgData name="Boukadoum, A. Mounir" userId="b7bd8864-7f11-4e02-955e-45bf86893dcf" providerId="ADAL" clId="{BCF3BEAC-8C42-4B82-9588-786A75FDCC63}" dt="2025-10-02T16:27:27.801" v="717" actId="478"/>
          <ac:grpSpMkLst>
            <pc:docMk/>
            <pc:sldMk cId="0" sldId="306"/>
            <ac:grpSpMk id="34" creationId="{22F80F7A-BDAE-F6B5-7F9D-45D6DC7A185B}"/>
          </ac:grpSpMkLst>
        </pc:grpChg>
      </pc:sldChg>
      <pc:sldChg chg="modSp mod">
        <pc:chgData name="Boukadoum, A. Mounir" userId="b7bd8864-7f11-4e02-955e-45bf86893dcf" providerId="ADAL" clId="{BCF3BEAC-8C42-4B82-9588-786A75FDCC63}" dt="2025-10-02T16:22:22.738" v="594" actId="6549"/>
        <pc:sldMkLst>
          <pc:docMk/>
          <pc:sldMk cId="0" sldId="307"/>
        </pc:sldMkLst>
        <pc:spChg chg="mod">
          <ac:chgData name="Boukadoum, A. Mounir" userId="b7bd8864-7f11-4e02-955e-45bf86893dcf" providerId="ADAL" clId="{BCF3BEAC-8C42-4B82-9588-786A75FDCC63}" dt="2025-10-02T16:16:05.781" v="296" actId="20577"/>
          <ac:spMkLst>
            <pc:docMk/>
            <pc:sldMk cId="0" sldId="307"/>
            <ac:spMk id="59394" creationId="{240A9E53-F877-6590-1718-E3224BABF0B4}"/>
          </ac:spMkLst>
        </pc:spChg>
        <pc:spChg chg="mod">
          <ac:chgData name="Boukadoum, A. Mounir" userId="b7bd8864-7f11-4e02-955e-45bf86893dcf" providerId="ADAL" clId="{BCF3BEAC-8C42-4B82-9588-786A75FDCC63}" dt="2025-10-02T16:22:22.738" v="594" actId="6549"/>
          <ac:spMkLst>
            <pc:docMk/>
            <pc:sldMk cId="0" sldId="307"/>
            <ac:spMk id="59396" creationId="{3A0E12D0-631E-3154-EED4-5005FF066ECB}"/>
          </ac:spMkLst>
        </pc:spChg>
        <pc:spChg chg="mod">
          <ac:chgData name="Boukadoum, A. Mounir" userId="b7bd8864-7f11-4e02-955e-45bf86893dcf" providerId="ADAL" clId="{BCF3BEAC-8C42-4B82-9588-786A75FDCC63}" dt="2025-10-02T16:08:16.663" v="161" actId="20577"/>
          <ac:spMkLst>
            <pc:docMk/>
            <pc:sldMk cId="0" sldId="307"/>
            <ac:spMk id="59406" creationId="{D346C19D-A696-F358-29B9-EB324E8780DA}"/>
          </ac:spMkLst>
        </pc:spChg>
        <pc:spChg chg="mod">
          <ac:chgData name="Boukadoum, A. Mounir" userId="b7bd8864-7f11-4e02-955e-45bf86893dcf" providerId="ADAL" clId="{BCF3BEAC-8C42-4B82-9588-786A75FDCC63}" dt="2025-10-02T16:08:25.237" v="166" actId="20577"/>
          <ac:spMkLst>
            <pc:docMk/>
            <pc:sldMk cId="0" sldId="307"/>
            <ac:spMk id="59407" creationId="{4F559B94-417E-6BAC-5992-A5FA598212B3}"/>
          </ac:spMkLst>
        </pc:spChg>
      </pc:sldChg>
      <pc:sldChg chg="addSp delSp modSp mod ord">
        <pc:chgData name="Boukadoum, A. Mounir" userId="b7bd8864-7f11-4e02-955e-45bf86893dcf" providerId="ADAL" clId="{BCF3BEAC-8C42-4B82-9588-786A75FDCC63}" dt="2025-10-02T16:22:40.156" v="596"/>
        <pc:sldMkLst>
          <pc:docMk/>
          <pc:sldMk cId="0" sldId="308"/>
        </pc:sldMkLst>
        <pc:spChg chg="add mod">
          <ac:chgData name="Boukadoum, A. Mounir" userId="b7bd8864-7f11-4e02-955e-45bf86893dcf" providerId="ADAL" clId="{BCF3BEAC-8C42-4B82-9588-786A75FDCC63}" dt="2025-10-02T16:22:40.156" v="596"/>
          <ac:spMkLst>
            <pc:docMk/>
            <pc:sldMk cId="0" sldId="308"/>
            <ac:spMk id="3" creationId="{9161A179-1102-274A-812C-40D1FF00E3B5}"/>
          </ac:spMkLst>
        </pc:spChg>
        <pc:spChg chg="del mod">
          <ac:chgData name="Boukadoum, A. Mounir" userId="b7bd8864-7f11-4e02-955e-45bf86893dcf" providerId="ADAL" clId="{BCF3BEAC-8C42-4B82-9588-786A75FDCC63}" dt="2025-10-02T16:22:39.141" v="595" actId="478"/>
          <ac:spMkLst>
            <pc:docMk/>
            <pc:sldMk cId="0" sldId="308"/>
            <ac:spMk id="61442" creationId="{A14B810B-96B5-3BD3-795E-005126904A2B}"/>
          </ac:spMkLst>
        </pc:spChg>
        <pc:spChg chg="mod">
          <ac:chgData name="Boukadoum, A. Mounir" userId="b7bd8864-7f11-4e02-955e-45bf86893dcf" providerId="ADAL" clId="{BCF3BEAC-8C42-4B82-9588-786A75FDCC63}" dt="2025-10-02T16:21:38.336" v="545" actId="20577"/>
          <ac:spMkLst>
            <pc:docMk/>
            <pc:sldMk cId="0" sldId="308"/>
            <ac:spMk id="61444" creationId="{73BB2FDE-30C8-DF3F-B037-500890FC9440}"/>
          </ac:spMkLst>
        </pc:spChg>
        <pc:spChg chg="mod">
          <ac:chgData name="Boukadoum, A. Mounir" userId="b7bd8864-7f11-4e02-955e-45bf86893dcf" providerId="ADAL" clId="{BCF3BEAC-8C42-4B82-9588-786A75FDCC63}" dt="2025-10-02T16:08:33.668" v="169" actId="20577"/>
          <ac:spMkLst>
            <pc:docMk/>
            <pc:sldMk cId="0" sldId="308"/>
            <ac:spMk id="61452" creationId="{81CB754D-2D3D-51C4-07FB-9E8D1DD6DE61}"/>
          </ac:spMkLst>
        </pc:spChg>
        <pc:spChg chg="mod">
          <ac:chgData name="Boukadoum, A. Mounir" userId="b7bd8864-7f11-4e02-955e-45bf86893dcf" providerId="ADAL" clId="{BCF3BEAC-8C42-4B82-9588-786A75FDCC63}" dt="2025-10-02T16:08:39.873" v="174" actId="20577"/>
          <ac:spMkLst>
            <pc:docMk/>
            <pc:sldMk cId="0" sldId="308"/>
            <ac:spMk id="61453" creationId="{8B3574D4-C0D5-4BB1-C0F4-CED842C56747}"/>
          </ac:spMkLst>
        </pc:spChg>
      </pc:sldChg>
      <pc:sldChg chg="modSp del">
        <pc:chgData name="Boukadoum, A. Mounir" userId="b7bd8864-7f11-4e02-955e-45bf86893dcf" providerId="ADAL" clId="{BCF3BEAC-8C42-4B82-9588-786A75FDCC63}" dt="2025-10-02T16:28:01.516" v="721" actId="47"/>
        <pc:sldMkLst>
          <pc:docMk/>
          <pc:sldMk cId="0" sldId="309"/>
        </pc:sldMkLst>
        <pc:spChg chg="mod">
          <ac:chgData name="Boukadoum, A. Mounir" userId="b7bd8864-7f11-4e02-955e-45bf86893dcf" providerId="ADAL" clId="{BCF3BEAC-8C42-4B82-9588-786A75FDCC63}" dt="2025-10-02T16:22:52.386" v="597" actId="14100"/>
          <ac:spMkLst>
            <pc:docMk/>
            <pc:sldMk cId="0" sldId="309"/>
            <ac:spMk id="63490" creationId="{2CEBD6EE-04E8-ABA8-A4BE-8C0D699AD4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20E2385-04F3-05FE-FE49-FDE1935115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655390D-55B1-DDCC-222A-BED0E41A98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9DF6C9D3-BBB8-5CCF-8B79-FA914F0A91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CDD356D4-ECED-0FA4-54E2-711A2FB63F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25659E-1F41-4137-82AD-F95161190342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4233B52-E4EB-8504-D063-2E74764F8B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4F67C2C-023A-0CA3-908D-BCED1865AE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5310858-2DA2-7248-B232-1970631B26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EAE213FE-5150-30D7-45F1-75254B903F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A2B4F25E-1666-655D-5DC9-D9795CF1F4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73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A3561BA0-1C29-FACB-6867-533C5609A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DA6943F-44FB-4DBC-9BDB-E83E96D37A6F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B05B0A79-7763-64D0-F25B-8977F3D39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1A2C3FB1-8704-6F94-F639-1F121A99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788574A0-76DC-B3AE-B77F-D652D9328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F80E7-9BEA-4DFB-BFFF-E305675F2E8F}" type="slidenum">
              <a:rPr lang="en-US" altLang="fr-FR" smtClean="0"/>
              <a:pPr/>
              <a:t>13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E29FCF9-B5EC-D7D0-C63B-5EC92282D7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191292-CEB7-41C2-80B0-06B3E5BCB444}" type="slidenum">
              <a:rPr lang="en-US" altLang="fr-FR" smtClean="0"/>
              <a:pPr/>
              <a:t>18</a:t>
            </a:fld>
            <a:endParaRPr lang="en-US" altLang="fr-F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150A4BA-9C88-0BD4-F9A9-1FBAADFE9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69F641A-465B-FB51-74F7-FC2E06918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Starting with the most significant bit, the input is tested against the output of the digital-to-analog converter, and a “HI or LO” decision is made. In general, the conversion time will be independent of the input level, since all bits have to be tested each time.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506DDCF-8301-4B3F-F28E-D8C464055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07A42-01DA-496C-9102-AD3CF8F22146}" type="slidenum">
              <a:rPr lang="en-US" altLang="fr-FR" smtClean="0"/>
              <a:pPr/>
              <a:t>47</a:t>
            </a:fld>
            <a:endParaRPr lang="en-US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2AB42B8-983A-9048-EB59-E50F1DBD6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094D81B-4274-6743-0B0D-1D577461F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EE5AA0C-2A19-C948-BDD8-E01CAB246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EFA9C4-241E-49E4-ACF3-C155DBAD72E2}" type="slidenum">
              <a:rPr lang="en-US" altLang="fr-FR" smtClean="0"/>
              <a:pPr/>
              <a:t>48</a:t>
            </a:fld>
            <a:endParaRPr lang="en-US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26A451E-0099-ADD7-97E5-DE4CE4C1A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1891CF6-4E22-4179-CE99-CBDA15F1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561CEAF-3105-DF20-2E64-E83D304A9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0AF9A2-9E60-4BB3-8B54-A917B3713FA6}" type="slidenum">
              <a:rPr lang="en-US" altLang="fr-FR" smtClean="0"/>
              <a:pPr/>
              <a:t>49</a:t>
            </a:fld>
            <a:endParaRPr lang="en-US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EFC8914-FCA5-170F-7BF3-F14C58AAD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560F7B0-767D-6115-D84B-BD55718F6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1282CDE-7CA7-393D-C6AD-40F17507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BDF324-0DEF-4283-BDCB-E68EB95D05A2}" type="slidenum">
              <a:rPr lang="en-US" altLang="fr-FR" smtClean="0"/>
              <a:pPr/>
              <a:t>50</a:t>
            </a:fld>
            <a:endParaRPr lang="en-US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3E1FD31-E85F-9849-3512-8B3028B25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60ED1BA-3D6C-104F-9373-827C32E3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7CA91AA-313C-6330-CD11-EC1FFF61D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33130F-0980-480C-8C9B-AC46251CBDB6}" type="slidenum">
              <a:rPr lang="en-US" altLang="fr-FR" smtClean="0"/>
              <a:pPr/>
              <a:t>51</a:t>
            </a:fld>
            <a:endParaRPr lang="en-US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8E8212A-B98C-8D75-818F-28F221E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528C9CF-DA6D-BE40-B6FF-4C040E99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185F8F6-4C13-EADA-2947-F5816F84E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09947A-EC8B-4431-925D-9C5A58A1D8DD}" type="slidenum">
              <a:rPr lang="en-US" altLang="fr-FR" smtClean="0"/>
              <a:pPr/>
              <a:t>52</a:t>
            </a:fld>
            <a:endParaRPr lang="en-US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ABC8FAD-3BE7-DE0D-D6A5-96BEFF9D4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89BA77F-AC7F-7782-9476-3DD0684FC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8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3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41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81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8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286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926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9DF1C4-263B-5109-31CC-28D5C722C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8D980C-C0B1-4516-DCD8-F6A0A47A97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C880-3539-4578-BFE2-D82B96AADDEF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A50C849-9EB7-14A5-5219-FB17C091A2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33326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91C233-1967-B5B4-1721-AAFAB3D51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A5A503-CA62-35AB-551F-77194CC01D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B203-833E-4E9A-A6ED-6C17D2FD3458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855F0EB-B7C3-E9C3-2F58-EC83A9CD35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07560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835BD-856F-F192-59EA-772706DEA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281448-219E-8514-A76B-7407C04838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C5EC-458F-4355-8BDA-18CD7453DF20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0489078E-CBDC-839E-57D2-8A562A4E3B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75966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53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E7126-3A3E-5D4D-E9DB-69296539C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3FC4A-BDFF-8E36-A99C-7579FDC623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470A-47EE-4B15-8B23-8F9B440E7779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3A79AFF-8995-30EE-B4CD-5083B4097B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65931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1EA558-0D5E-E89A-976B-20D215541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04A782B-ACD3-0387-ED5E-2D4B5A79A0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922B-AE45-4B6D-AA1D-98772E6A7E91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FDE1627-5CE6-D46C-1E31-DAD5D0ECC54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66279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D6FD66-75BF-4976-8F35-1CF8AF189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7D1AB6-82E2-7D63-258D-3E4695059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F677-1080-4912-9881-942B62D95AE3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F28193CC-179E-DC9F-BEED-66716FBCD9E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21368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8B0193-431B-BDD9-2949-7CE00A56C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DE4EB5E-D0E1-ED9C-A368-61BBFEB48A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06D6-B75F-4AA7-BFA8-BBA905A22F39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1CDED893-4F58-D503-F5AA-9CF2B8B9605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203949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0473A-30BE-C6F6-CC63-564518BC2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4ED86-7D90-7199-41BC-075EE18449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E62F-8F2A-43D2-B444-017225388282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E4867C49-4034-6BEB-A936-0CD263E917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537030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260F7-AC1A-511E-E34E-24DE7D1A4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D7724-77B6-F430-2ED2-BD8D95D977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A7B3-ED48-484B-BBCE-0D1948EF99BE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E11280FF-9887-898E-9210-AA4DCA5A93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564151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04DCC-414C-CD79-E60D-65D440E15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686157-9A74-25F4-8B06-81CF1691E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968C1-590B-441E-8B1A-D16DA583EE47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AC19B68-4E8D-5A25-7CC9-D7D26475D40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562161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15888"/>
            <a:ext cx="2743200" cy="6265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7" y="115888"/>
            <a:ext cx="8026400" cy="6265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93ACD3-1839-251C-7347-CB58023F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82B70E-1114-4DE7-161D-4B661A9B67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635D-CC2E-42D6-877F-262175FE07F5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4E258FBC-4A8C-BDCF-96D3-1E97450798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41572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7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88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38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17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97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8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A265C0-535A-04EF-8956-1A518DF593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744D09-8C77-3A6E-2729-3D249F4DB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AD258FAA-CBE4-1489-5BA1-24BBB08C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1029" name="Rectangle 26">
            <a:extLst>
              <a:ext uri="{FF2B5EF4-FFF2-40B4-BE49-F238E27FC236}">
                <a16:creationId xmlns:a16="http://schemas.microsoft.com/office/drawing/2014/main" id="{D2049D75-DB3D-E2B8-3570-0749328E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rgbClr val="D1CCAB"/>
                </a:solidFill>
              </a:rPr>
              <a:t>Traduit et adapté de matériel mis sur Internet par divers auteurs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27B96FE4-F0FE-FFAA-911F-6EB3DE3C4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1" name="Rectangle 14">
            <a:extLst>
              <a:ext uri="{FF2B5EF4-FFF2-40B4-BE49-F238E27FC236}">
                <a16:creationId xmlns:a16="http://schemas.microsoft.com/office/drawing/2014/main" id="{1537C9C9-4868-A26F-7060-A6C7F514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76EDF31B-A494-10C1-57DC-F8298A45C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52513"/>
          </a:xfrm>
          <a:prstGeom prst="rect">
            <a:avLst/>
          </a:prstGeom>
          <a:gradFill rotWithShape="1">
            <a:gsLst>
              <a:gs pos="0">
                <a:srgbClr val="7F7F7F">
                  <a:alpha val="89998"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fr-FR"/>
          </a:p>
        </p:txBody>
      </p:sp>
      <p:sp>
        <p:nvSpPr>
          <p:cNvPr id="2053" name="Rectangle 9">
            <a:extLst>
              <a:ext uri="{FF2B5EF4-FFF2-40B4-BE49-F238E27FC236}">
                <a16:creationId xmlns:a16="http://schemas.microsoft.com/office/drawing/2014/main" id="{809F68F6-130F-3783-DAC8-9BB81236C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115888"/>
            <a:ext cx="1056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 estilo do título</a:t>
            </a:r>
          </a:p>
        </p:txBody>
      </p:sp>
      <p:sp>
        <p:nvSpPr>
          <p:cNvPr id="2054" name="Rectangle 10">
            <a:extLst>
              <a:ext uri="{FF2B5EF4-FFF2-40B4-BE49-F238E27FC236}">
                <a16:creationId xmlns:a16="http://schemas.microsoft.com/office/drawing/2014/main" id="{62D5B801-21B0-4738-D5EA-7156295C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052513"/>
            <a:ext cx="109728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os estilos de texto do modelo global</a:t>
            </a:r>
          </a:p>
          <a:p>
            <a:pPr lvl="1"/>
            <a:r>
              <a:rPr lang="pt-PT" altLang="fr-FR"/>
              <a:t>Segundo nível</a:t>
            </a:r>
          </a:p>
          <a:p>
            <a:pPr lvl="2"/>
            <a:r>
              <a:rPr lang="pt-PT" altLang="fr-FR"/>
              <a:t>Terceiro nível</a:t>
            </a:r>
          </a:p>
          <a:p>
            <a:pPr lvl="3"/>
            <a:r>
              <a:rPr lang="pt-PT" altLang="fr-FR"/>
              <a:t>Quarto nível</a:t>
            </a:r>
          </a:p>
          <a:p>
            <a:pPr lvl="4"/>
            <a:r>
              <a:rPr lang="pt-PT" altLang="fr-FR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0358FC7-4DA7-62FA-1544-0B3670D2D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3638" y="64817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131F262-CE42-4B02-8490-CE707002BF10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2056" name="Rectangle 26">
            <a:extLst>
              <a:ext uri="{FF2B5EF4-FFF2-40B4-BE49-F238E27FC236}">
                <a16:creationId xmlns:a16="http://schemas.microsoft.com/office/drawing/2014/main" id="{6FC2B6FC-B437-6974-ACD9-B419D5D0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000" i="1">
                <a:solidFill>
                  <a:schemeClr val="bg2"/>
                </a:solidFill>
              </a:rPr>
              <a:t>Traduit et adapté de l’anglais</a:t>
            </a:r>
          </a:p>
        </p:txBody>
      </p:sp>
      <p:sp>
        <p:nvSpPr>
          <p:cNvPr id="7197" name="Rectangle 29">
            <a:extLst>
              <a:ext uri="{FF2B5EF4-FFF2-40B4-BE49-F238E27FC236}">
                <a16:creationId xmlns:a16="http://schemas.microsoft.com/office/drawing/2014/main" id="{DE00CA46-8E0E-40B2-B82C-66471DB5A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4813" y="6343650"/>
            <a:ext cx="3743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9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tags" Target="../tags/tag85.xml"/><Relationship Id="rId16" Type="http://schemas.openxmlformats.org/officeDocument/2006/relationships/image" Target="../media/image17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oleObject" Target="../embeddings/oleObject3.bin"/><Relationship Id="rId5" Type="http://schemas.openxmlformats.org/officeDocument/2006/relationships/tags" Target="../tags/tag8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http://www.hardwaresecrets.com/imageview.php?image=3735" TargetMode="Externa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http://www.hardwaresecrets.com/imageview.php?image=3737" TargetMode="Externa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6" Type="http://schemas.openxmlformats.org/officeDocument/2006/relationships/image" Target="../media/image23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image" Target="http://www.hardwaresecrets.com/imageview.php?image=3739" TargetMode="Externa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12.xml"/><Relationship Id="rId7" Type="http://schemas.openxmlformats.org/officeDocument/2006/relationships/image" Target="../media/image27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http://media.maxim-ic.com/images/appnotes/1023/1023Fig01.gif" TargetMode="Externa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http://www.hardwaresecrets.com/imageview.php?image=3743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30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http://www.hardwaresecrets.com/imageview.php?image=3742" TargetMode="External"/><Relationship Id="rId5" Type="http://schemas.openxmlformats.org/officeDocument/2006/relationships/tags" Target="../tags/tag121.xml"/><Relationship Id="rId15" Type="http://schemas.openxmlformats.org/officeDocument/2006/relationships/image" Target="http://www.hardwaresecrets.com/imageview.php?image=3744" TargetMode="External"/><Relationship Id="rId10" Type="http://schemas.openxmlformats.org/officeDocument/2006/relationships/image" Target="../media/image29.png"/><Relationship Id="rId4" Type="http://schemas.openxmlformats.org/officeDocument/2006/relationships/tags" Target="../tags/tag12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49.xml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250.xml"/><Relationship Id="rId9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253.xml"/><Relationship Id="rId7" Type="http://schemas.openxmlformats.org/officeDocument/2006/relationships/oleObject" Target="../embeddings/oleObject6.bin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image" Target="../media/image41.png"/><Relationship Id="rId5" Type="http://schemas.openxmlformats.org/officeDocument/2006/relationships/tags" Target="../tags/tag2520.xml"/><Relationship Id="rId10" Type="http://schemas.openxmlformats.org/officeDocument/2006/relationships/image" Target="../media/image39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57.xml"/><Relationship Id="rId7" Type="http://schemas.openxmlformats.org/officeDocument/2006/relationships/image" Target="../media/image40.wmf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8.xml"/><Relationship Id="rId9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620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42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5" Type="http://schemas.openxmlformats.org/officeDocument/2006/relationships/tags" Target="../tags/tag292.xml"/><Relationship Id="rId15" Type="http://schemas.openxmlformats.org/officeDocument/2006/relationships/image" Target="../media/image45.png"/><Relationship Id="rId10" Type="http://schemas.openxmlformats.org/officeDocument/2006/relationships/tags" Target="../tags/tag297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46.emf"/><Relationship Id="rId17" Type="http://schemas.openxmlformats.org/officeDocument/2006/relationships/image" Target="../media/image49.png"/><Relationship Id="rId2" Type="http://schemas.openxmlformats.org/officeDocument/2006/relationships/tags" Target="../tags/tag301.xml"/><Relationship Id="rId16" Type="http://schemas.openxmlformats.org/officeDocument/2006/relationships/image" Target="../media/image48.emf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304.xml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1.png"/><Relationship Id="rId4" Type="http://schemas.openxmlformats.org/officeDocument/2006/relationships/tags" Target="../tags/tag303.xml"/><Relationship Id="rId9" Type="http://schemas.openxmlformats.org/officeDocument/2006/relationships/tags" Target="../tags/tag3000.xml"/><Relationship Id="rId1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09.xml"/><Relationship Id="rId7" Type="http://schemas.openxmlformats.org/officeDocument/2006/relationships/image" Target="../media/image50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1.xml"/><Relationship Id="rId4" Type="http://schemas.openxmlformats.org/officeDocument/2006/relationships/tags" Target="../tags/tag3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7" Type="http://schemas.openxmlformats.org/officeDocument/2006/relationships/image" Target="../media/image6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image" Target="../media/image58.png"/><Relationship Id="rId5" Type="http://schemas.openxmlformats.org/officeDocument/2006/relationships/tags" Target="../tags/tag3120.xml"/><Relationship Id="rId4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317.xml"/><Relationship Id="rId7" Type="http://schemas.openxmlformats.org/officeDocument/2006/relationships/image" Target="../media/image59.png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150.xml"/><Relationship Id="rId11" Type="http://schemas.openxmlformats.org/officeDocument/2006/relationships/image" Target="../media/image54.emf"/><Relationship Id="rId5" Type="http://schemas.openxmlformats.org/officeDocument/2006/relationships/slideLayout" Target="../slideLayouts/slideLayout12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318.xml"/><Relationship Id="rId9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10" Type="http://schemas.openxmlformats.org/officeDocument/2006/relationships/tags" Target="../tags/tag348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379.xml"/><Relationship Id="rId21" Type="http://schemas.openxmlformats.org/officeDocument/2006/relationships/tags" Target="../tags/tag397.xml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notesSlide" Target="../notesSlides/notesSlid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4" Type="http://schemas.openxmlformats.org/officeDocument/2006/relationships/notesSlide" Target="../notesSlides/notes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image" Target="../media/image6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5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8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8.png"/><Relationship Id="rId5" Type="http://schemas.openxmlformats.org/officeDocument/2006/relationships/tags" Target="../tags/tag74.xml"/><Relationship Id="rId10" Type="http://schemas.openxmlformats.org/officeDocument/2006/relationships/image" Target="../media/image7.png"/><Relationship Id="rId4" Type="http://schemas.openxmlformats.org/officeDocument/2006/relationships/tags" Target="../tags/tag73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mhtml:file://C:\Documents%20and%20Settings\Mohammad\Desktop\Research\Hardware%20Secrets\How%20Analog-to-Digital%20Converter%20(ADC)%20Works%20%20Hardware%20Secrets%202.mht!http://www.hardwaresecrets.com/imageview.php?image=3723" TargetMode="External"/><Relationship Id="rId3" Type="http://schemas.openxmlformats.org/officeDocument/2006/relationships/tags" Target="../tags/tag82.xml"/><Relationship Id="rId7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mhtml:file://C:\Documents%20and%20Settings\Mohammad\Desktop\Research\Hardware%20Secrets\How%20Analog-to-Digital%20Converter%20(ADC)%20Works%20%20Hardware%20Secrets%202.mht!http://www.hardwaresecrets.com/imageview.php?image=3724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A815824-7C83-7E1D-786A-7328382E876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19288" y="1989138"/>
            <a:ext cx="8280400" cy="2665412"/>
          </a:xfrm>
        </p:spPr>
        <p:txBody>
          <a:bodyPr/>
          <a:lstStyle/>
          <a:p>
            <a:pPr eaLnBrk="1" hangingPunct="1"/>
            <a:r>
              <a:rPr lang="fr-CA" altLang="fr-FR" sz="4000">
                <a:solidFill>
                  <a:srgbClr val="025BBC"/>
                </a:solidFill>
                <a:cs typeface="Calibri" panose="020F0502020204030204" pitchFamily="34" charset="0"/>
              </a:rPr>
              <a:t>MIC5111</a:t>
            </a:r>
            <a:br>
              <a:rPr lang="fr-CA" altLang="fr-FR" sz="3200"/>
            </a:br>
            <a:br>
              <a:rPr lang="fr-CA" altLang="fr-FR" sz="3200"/>
            </a:br>
            <a:r>
              <a:rPr lang="fr-CA" altLang="fr-FR" sz="4000">
                <a:solidFill>
                  <a:srgbClr val="025BBC"/>
                </a:solidFill>
                <a:cs typeface="Calibri" panose="020F0502020204030204" pitchFamily="34" charset="0"/>
              </a:rPr>
              <a:t>Les convertisseurs de données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3CEFF52-28E0-25C5-9B27-DFF56FBC167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625475"/>
            <a:ext cx="8926512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Conversion A/N à 1 bit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454C62-658B-DCC0-76AC-ED14FBDD2FB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454150"/>
            <a:ext cx="8926512" cy="471805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Comparateur analogique = Convertisseur A/N à 1-bit !</a:t>
            </a:r>
          </a:p>
          <a:p>
            <a:pPr eaLnBrk="1" hangingPunct="1">
              <a:buClr>
                <a:schemeClr val="hlink"/>
              </a:buClr>
            </a:pPr>
            <a:endParaRPr lang="fr-CA" altLang="fr-FR" sz="2400" dirty="0"/>
          </a:p>
          <a:p>
            <a:pPr eaLnBrk="1" hangingPunct="1">
              <a:buClr>
                <a:schemeClr val="hlink"/>
              </a:buClr>
            </a:pPr>
            <a:endParaRPr lang="fr-CA" altLang="fr-FR" sz="2400" dirty="0"/>
          </a:p>
          <a:p>
            <a:pPr eaLnBrk="1" hangingPunct="1">
              <a:lnSpc>
                <a:spcPct val="50000"/>
              </a:lnSpc>
              <a:buClr>
                <a:schemeClr val="hlink"/>
              </a:buClr>
            </a:pPr>
            <a:endParaRPr lang="fr-CA" altLang="fr-FR" sz="2400" dirty="0"/>
          </a:p>
          <a:p>
            <a:pPr eaLnBrk="1" hangingPunct="1">
              <a:buClr>
                <a:schemeClr val="hlink"/>
              </a:buClr>
            </a:pPr>
            <a:endParaRPr lang="fr-CA" altLang="fr-FR" sz="1200" dirty="0"/>
          </a:p>
          <a:p>
            <a:pPr eaLnBrk="1" hangingPunct="1">
              <a:lnSpc>
                <a:spcPct val="40000"/>
              </a:lnSpc>
              <a:buClr>
                <a:schemeClr val="hlink"/>
              </a:buClr>
            </a:pPr>
            <a:endParaRPr lang="fr-CA" altLang="fr-FR" sz="2400" dirty="0"/>
          </a:p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Boucle d’hystérèse requise pour éviter le bruit</a:t>
            </a: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0255D85E-080A-F44D-C302-E4CED04BFD3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782888" y="2133600"/>
          <a:ext cx="25923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11" imgW="1991003" imgH="724001" progId="Adobe.Illustrator.7">
                  <p:embed/>
                </p:oleObj>
              </mc:Choice>
              <mc:Fallback>
                <p:oleObj name="Artwork" r:id="rId11" imgW="1991003" imgH="724001" progId="Adobe.Illustrator.7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0255D85E-080A-F44D-C302-E4CED04B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133600"/>
                        <a:ext cx="25923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A7B94406-5C7F-D673-4555-13611A2A638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735638" y="1976438"/>
          <a:ext cx="15652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13" imgW="2066667" imgH="1752381" progId="Adobe.Illustrator.7">
                  <p:embed/>
                </p:oleObj>
              </mc:Choice>
              <mc:Fallback>
                <p:oleObj name="Artwork" r:id="rId13" imgW="2066667" imgH="1752381" progId="Adobe.Illustrator.7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A7B94406-5C7F-D673-4555-13611A2A6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1976438"/>
                        <a:ext cx="156527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 descr="image360">
            <a:extLst>
              <a:ext uri="{FF2B5EF4-FFF2-40B4-BE49-F238E27FC236}">
                <a16:creationId xmlns:a16="http://schemas.microsoft.com/office/drawing/2014/main" id="{3E1816D4-68C7-8191-DEC6-E1D4A717CC3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79975"/>
            <a:ext cx="22510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mage365">
            <a:extLst>
              <a:ext uri="{FF2B5EF4-FFF2-40B4-BE49-F238E27FC236}">
                <a16:creationId xmlns:a16="http://schemas.microsoft.com/office/drawing/2014/main" id="{8F84964C-A445-C2C4-A640-3EE2D7EB0CC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4962525"/>
            <a:ext cx="14398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image362">
            <a:extLst>
              <a:ext uri="{FF2B5EF4-FFF2-40B4-BE49-F238E27FC236}">
                <a16:creationId xmlns:a16="http://schemas.microsoft.com/office/drawing/2014/main" id="{8C7720DD-C35C-39AF-96B0-777965DFAFB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849688"/>
            <a:ext cx="1298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image363">
            <a:extLst>
              <a:ext uri="{FF2B5EF4-FFF2-40B4-BE49-F238E27FC236}">
                <a16:creationId xmlns:a16="http://schemas.microsoft.com/office/drawing/2014/main" id="{5DF5A46C-B57E-171F-E8CF-DEF7B5B7CB6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808538"/>
            <a:ext cx="17272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:a16="http://schemas.microsoft.com/office/drawing/2014/main" id="{41E41B83-4C14-06CF-C5FB-234640CA2F3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16725" y="5275263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fr-FR" sz="2000"/>
              <a:t>Problème évité si</a:t>
            </a:r>
            <a:endParaRPr lang="en-US" altLang="fr-FR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E909320-5E3F-09E8-0CAB-F388D8045D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325" y="377825"/>
            <a:ext cx="114490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 A/N à comparateurs parallèles (« flash »)</a:t>
            </a:r>
            <a:endParaRPr lang="fr-CA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6821227-2806-4E50-CA5A-AD42307C556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773238"/>
            <a:ext cx="7200900" cy="43275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fr-CA" altLang="fr-FR" sz="2400"/>
              <a:t>Basé sur un diviseur de tension suivi de  comparateurs 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fr-CA" altLang="fr-FR" sz="2400"/>
              <a:t>Un encodeur de priorité convertit le code thermométrique généré en code binaire équivalent 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fr-CA" altLang="fr-FR" sz="2400"/>
              <a:t>Temps de conversion le plus rapide </a:t>
            </a:r>
          </a:p>
          <a:p>
            <a:pPr lvl="1" eaLnBrk="1" hangingPunct="1">
              <a:spcBef>
                <a:spcPct val="0"/>
              </a:spcBef>
              <a:buClr>
                <a:srgbClr val="F61838"/>
              </a:buClr>
            </a:pPr>
            <a:r>
              <a:rPr lang="fr-CA" altLang="fr-FR" sz="2000"/>
              <a:t>Utilisé dans les oscilloscopes numériques, l’échantillonnage de signaux vidéo, le traitement de signaux radar, etc.</a:t>
            </a:r>
          </a:p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fr-CA" altLang="fr-FR" sz="2400"/>
              <a:t>Demande un nombre de comparateurs qui croit exponentiellement !</a:t>
            </a:r>
          </a:p>
          <a:p>
            <a:pPr lvl="1" eaLnBrk="1" hangingPunct="1">
              <a:spcBef>
                <a:spcPct val="0"/>
              </a:spcBef>
              <a:buClr>
                <a:srgbClr val="F61838"/>
              </a:buClr>
            </a:pPr>
            <a:r>
              <a:rPr lang="fr-CA" altLang="fr-FR" sz="2000"/>
              <a:t>2</a:t>
            </a:r>
            <a:r>
              <a:rPr lang="fr-CA" altLang="fr-FR" sz="2000" baseline="30000"/>
              <a:t>n-1 </a:t>
            </a:r>
            <a:r>
              <a:rPr lang="fr-CA" altLang="fr-FR" sz="2000"/>
              <a:t>pour n bits de résolution, d’où  n</a:t>
            </a:r>
            <a:r>
              <a:rPr lang="fr-CA" altLang="fr-FR" sz="2000" baseline="-25000"/>
              <a:t>max </a:t>
            </a:r>
            <a:r>
              <a:rPr lang="fr-CA" altLang="fr-FR" sz="2000">
                <a:sym typeface="Symbol" panose="05050102010706020507" pitchFamily="18" charset="2"/>
              </a:rPr>
              <a:t> 10</a:t>
            </a:r>
            <a:r>
              <a:rPr lang="fr-CA" altLang="fr-FR" sz="2000"/>
              <a:t> en pratique</a:t>
            </a:r>
          </a:p>
        </p:txBody>
      </p:sp>
      <p:pic>
        <p:nvPicPr>
          <p:cNvPr id="15364" name="Picture 4" descr="http://www.hardwaresecrets.com/imageview.php?image=3735">
            <a:extLst>
              <a:ext uri="{FF2B5EF4-FFF2-40B4-BE49-F238E27FC236}">
                <a16:creationId xmlns:a16="http://schemas.microsoft.com/office/drawing/2014/main" id="{519D05F3-0514-FF04-8846-32DA540A4AC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r:link="rId6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t="-2496" r="-1801" b="-1636"/>
          <a:stretch>
            <a:fillRect/>
          </a:stretch>
        </p:blipFill>
        <p:spPr bwMode="auto">
          <a:xfrm>
            <a:off x="8040688" y="1628775"/>
            <a:ext cx="392588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2F713B4-44E4-4FF5-06AD-5E9D9075A9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260350"/>
            <a:ext cx="9361487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 à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compteur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rampe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909CE9-F274-78AD-ECBC-F49039382EF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557338"/>
            <a:ext cx="10512425" cy="1943100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Utilise un convertisseur N/A !</a:t>
            </a:r>
          </a:p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Après une impulsion Start, le compteur compte en montant de 0 jusqu’au changement d’état du comparateur </a:t>
            </a:r>
            <a:r>
              <a:rPr lang="fr-CA" altLang="fr-FR" sz="2000" dirty="0">
                <a:solidFill>
                  <a:srgbClr val="969696"/>
                </a:solidFill>
              </a:rPr>
              <a:t>(tension de sortie du CNA supérieure à la tension à convertir)</a:t>
            </a:r>
            <a:endParaRPr lang="fr-CA" altLang="fr-FR" sz="2400" dirty="0">
              <a:solidFill>
                <a:srgbClr val="969696"/>
              </a:solidFill>
            </a:endParaRPr>
          </a:p>
          <a:p>
            <a:pPr lvl="1" eaLnBrk="1" hangingPunct="1">
              <a:buClr>
                <a:schemeClr val="hlink"/>
              </a:buClr>
            </a:pPr>
            <a:r>
              <a:rPr lang="fr-CA" altLang="fr-FR" sz="2000" dirty="0"/>
              <a:t>Compte final = code binaire recherché</a:t>
            </a:r>
          </a:p>
        </p:txBody>
      </p:sp>
      <p:pic>
        <p:nvPicPr>
          <p:cNvPr id="16388" name="Picture 4" descr="http://www.hardwaresecrets.com/imageview.php?image=3737">
            <a:extLst>
              <a:ext uri="{FF2B5EF4-FFF2-40B4-BE49-F238E27FC236}">
                <a16:creationId xmlns:a16="http://schemas.microsoft.com/office/drawing/2014/main" id="{5AA070E6-8C73-957F-36EC-A5DB9E5BCCC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r:link="rId6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4" t="-2255" r="-2893" b="-4601"/>
          <a:stretch>
            <a:fillRect/>
          </a:stretch>
        </p:blipFill>
        <p:spPr bwMode="auto">
          <a:xfrm>
            <a:off x="4727575" y="3359150"/>
            <a:ext cx="54006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AB7BF2-1AFD-D120-99BC-08C0ED71BCD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7275" y="460375"/>
            <a:ext cx="9155113" cy="947738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 A/N à pente simple </a:t>
            </a:r>
          </a:p>
        </p:txBody>
      </p:sp>
      <p:pic>
        <p:nvPicPr>
          <p:cNvPr id="17411" name="Picture 4" descr="http://www.hardwaresecrets.com/imageview.php?image=3739">
            <a:extLst>
              <a:ext uri="{FF2B5EF4-FFF2-40B4-BE49-F238E27FC236}">
                <a16:creationId xmlns:a16="http://schemas.microsoft.com/office/drawing/2014/main" id="{F00A6854-9573-AF92-324A-5DCB1CE2F01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r:link="rId15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" t="-3270" r="-2652" b="-2890"/>
          <a:stretch>
            <a:fillRect/>
          </a:stretch>
        </p:blipFill>
        <p:spPr bwMode="auto">
          <a:xfrm>
            <a:off x="6600825" y="2636838"/>
            <a:ext cx="3889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id="{7543D7BF-8F81-C1C0-1C65-068B2EFACBD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3463925"/>
            <a:ext cx="5327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  <a:buFontTx/>
              <a:buNone/>
            </a:pPr>
            <a:endParaRPr lang="fr-CA" altLang="fr-FR" sz="2400"/>
          </a:p>
        </p:txBody>
      </p:sp>
      <p:cxnSp>
        <p:nvCxnSpPr>
          <p:cNvPr id="5" name="Connecteur en angle 4">
            <a:extLst>
              <a:ext uri="{FF2B5EF4-FFF2-40B4-BE49-F238E27FC236}">
                <a16:creationId xmlns:a16="http://schemas.microsoft.com/office/drawing/2014/main" id="{0363DB16-F17D-E42D-4C56-80A11F5D84CF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rot="16200000" flipV="1">
            <a:off x="7356475" y="3386138"/>
            <a:ext cx="1366838" cy="792162"/>
          </a:xfrm>
          <a:prstGeom prst="bentConnector3">
            <a:avLst>
              <a:gd name="adj1" fmla="val 998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4E5A32C-120A-360B-FEE0-6848847073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61288" y="3095625"/>
            <a:ext cx="557212" cy="23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900" i="1" dirty="0">
                <a:solidFill>
                  <a:schemeClr val="bg1">
                    <a:lumMod val="65000"/>
                  </a:schemeClr>
                </a:solidFill>
              </a:rPr>
              <a:t>0 à </a:t>
            </a:r>
            <a:r>
              <a:rPr lang="fr-CA" sz="900" i="1" dirty="0" err="1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fr-CA" sz="900" i="1" baseline="-25000" dirty="0" err="1">
                <a:solidFill>
                  <a:schemeClr val="bg1">
                    <a:lumMod val="65000"/>
                  </a:schemeClr>
                </a:solidFill>
              </a:rPr>
              <a:t>ref</a:t>
            </a:r>
            <a:r>
              <a:rPr lang="fr-CA" sz="9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7415" name="Rectangle 5">
            <a:extLst>
              <a:ext uri="{FF2B5EF4-FFF2-40B4-BE49-F238E27FC236}">
                <a16:creationId xmlns:a16="http://schemas.microsoft.com/office/drawing/2014/main" id="{4828B35C-405E-C87E-1BB2-7F729E8CD1A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057275" y="1589088"/>
            <a:ext cx="993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Substitue un intégrateur au CNA du convertisseur précédent</a:t>
            </a:r>
          </a:p>
          <a:p>
            <a:pPr lvl="1" eaLnBrk="1" hangingPunct="1">
              <a:buClr>
                <a:schemeClr val="hlink"/>
              </a:buClr>
            </a:pPr>
            <a:r>
              <a:rPr lang="fr-CA" altLang="fr-FR" sz="2000" dirty="0"/>
              <a:t>L’intégrateur génère une rampe de tension allant de 0 à </a:t>
            </a:r>
            <a:r>
              <a:rPr lang="fr-CA" altLang="fr-FR" sz="2000" dirty="0" err="1"/>
              <a:t>V</a:t>
            </a:r>
            <a:r>
              <a:rPr lang="fr-CA" altLang="fr-FR" sz="2000" i="1" baseline="-25000" dirty="0" err="1"/>
              <a:t>ref</a:t>
            </a:r>
            <a:r>
              <a:rPr lang="fr-CA" altLang="fr-FR" sz="2000" dirty="0"/>
              <a:t> et le compteur s’arrête lorsque la sortie de l’intégrateur est supérieure à v</a:t>
            </a:r>
            <a:r>
              <a:rPr lang="fr-CA" altLang="fr-FR" sz="2000" baseline="-25000" dirty="0"/>
              <a:t>in</a:t>
            </a:r>
          </a:p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L’intégrateur filtre aussi le bruit dans v</a:t>
            </a:r>
            <a:r>
              <a:rPr lang="fr-CA" altLang="fr-FR" sz="2400" baseline="-25000" dirty="0"/>
              <a:t>in</a:t>
            </a:r>
            <a:endParaRPr lang="fr-CA" altLang="fr-FR" sz="2400" dirty="0"/>
          </a:p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La précision dépend de R et C</a:t>
            </a:r>
          </a:p>
        </p:txBody>
      </p:sp>
      <p:pic>
        <p:nvPicPr>
          <p:cNvPr id="17416" name="Picture 11" descr="Figure 1 showing 4 different wave forms.  A. is a sine wave, B, is a triangular wave, C. is a sawtooth wave which slopes up to the right before returning quickly to a negative voltage, and D. is a square wave.">
            <a:extLst>
              <a:ext uri="{FF2B5EF4-FFF2-40B4-BE49-F238E27FC236}">
                <a16:creationId xmlns:a16="http://schemas.microsoft.com/office/drawing/2014/main" id="{2EA9A7F2-E8F0-F88F-DD8E-7821D1AC7FA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57121" r="52962" b="17679"/>
          <a:stretch>
            <a:fillRect/>
          </a:stretch>
        </p:blipFill>
        <p:spPr bwMode="auto">
          <a:xfrm>
            <a:off x="8318500" y="4554538"/>
            <a:ext cx="46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8420FE-BC82-783E-F65E-187D7A15C31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43700" y="5167313"/>
            <a:ext cx="1296988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dirty="0">
                <a:solidFill>
                  <a:schemeClr val="bg1">
                    <a:lumMod val="65000"/>
                  </a:schemeClr>
                </a:solidFill>
              </a:rPr>
              <a:t>Circuit intégrateur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9442AC5-29B6-2025-4017-80FB6CD7CD5B}"/>
              </a:ext>
            </a:extLst>
          </p:cNvPr>
          <p:cNvCxnSpPr>
            <a:stCxn id="2" idx="0"/>
          </p:cNvCxnSpPr>
          <p:nvPr>
            <p:custDataLst>
              <p:tags r:id="rId9"/>
            </p:custDataLst>
          </p:nvPr>
        </p:nvCxnSpPr>
        <p:spPr>
          <a:xfrm flipV="1">
            <a:off x="7392988" y="4770438"/>
            <a:ext cx="288925" cy="3968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ED19942-61E6-FDEB-E23C-FF8116E3178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457950" y="3716338"/>
            <a:ext cx="107156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1050" dirty="0">
                <a:solidFill>
                  <a:schemeClr val="bg1">
                    <a:lumMod val="65000"/>
                  </a:schemeClr>
                </a:solidFill>
              </a:rPr>
              <a:t>Remise à zéro de l’intégrateur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151B770-7969-27B9-E631-418550EAA1C6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V="1">
            <a:off x="7529513" y="3789363"/>
            <a:ext cx="393700" cy="14287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434E323-566A-481B-21EA-DFF432CB45F3}"/>
              </a:ext>
            </a:extLst>
          </p:cNvPr>
          <p:cNvSpPr>
            <a:spLocks noGrp="1"/>
          </p:cNvSpPr>
          <p:nvPr>
            <p:ph type="body" sz="half" idx="3"/>
            <p:custDataLst>
              <p:tags r:id="rId1"/>
            </p:custDataLst>
          </p:nvPr>
        </p:nvSpPr>
        <p:spPr>
          <a:xfrm>
            <a:off x="1162050" y="1341438"/>
            <a:ext cx="7237413" cy="470852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r>
              <a:rPr lang="fr-CA" altLang="fr-FR" sz="2400" dirty="0"/>
              <a:t>Plus précis, car ne dépendant pas de RC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r>
              <a:rPr lang="fr-CA" altLang="fr-FR" sz="2000" dirty="0"/>
              <a:t>C est chargé avec </a:t>
            </a:r>
            <a:r>
              <a:rPr lang="fr-CA" altLang="fr-FR" sz="2000" i="1" dirty="0">
                <a:latin typeface="Times New Roman" panose="02020603050405020304" pitchFamily="18" charset="0"/>
              </a:rPr>
              <a:t>v</a:t>
            </a:r>
            <a:r>
              <a:rPr lang="fr-CA" altLang="fr-FR" sz="2000" i="1" baseline="-25000" dirty="0">
                <a:latin typeface="Times New Roman" panose="02020603050405020304" pitchFamily="18" charset="0"/>
              </a:rPr>
              <a:t>in</a:t>
            </a:r>
            <a:r>
              <a:rPr lang="fr-CA" altLang="fr-FR" sz="2000" dirty="0"/>
              <a:t> durant </a:t>
            </a:r>
            <a:r>
              <a:rPr lang="fr-CA" altLang="fr-FR" sz="2000" i="1" dirty="0"/>
              <a:t>T</a:t>
            </a:r>
            <a:r>
              <a:rPr lang="fr-CA" altLang="fr-FR" sz="2000" i="1" baseline="-25000" dirty="0"/>
              <a:t>0</a:t>
            </a:r>
            <a:r>
              <a:rPr lang="fr-CA" altLang="fr-FR" sz="2000" dirty="0"/>
              <a:t> et déchargé ensuite vers </a:t>
            </a:r>
            <a:r>
              <a:rPr lang="fr-CA" altLang="fr-FR" sz="2000" dirty="0" err="1"/>
              <a:t>v</a:t>
            </a:r>
            <a:r>
              <a:rPr lang="fr-CA" altLang="fr-FR" sz="2000" i="1" baseline="-25000" dirty="0" err="1"/>
              <a:t>ref</a:t>
            </a:r>
            <a:r>
              <a:rPr lang="fr-CA" altLang="fr-FR" sz="2000" dirty="0"/>
              <a:t> 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endParaRPr lang="fr-CA" altLang="fr-FR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endParaRPr lang="fr-CA" altLang="fr-FR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fr-CA" altLang="fr-FR" sz="2000" dirty="0"/>
              <a:t>		Lorsque C est déchargé, </a:t>
            </a:r>
            <a:r>
              <a:rPr lang="fr-CA" altLang="fr-FR" sz="2000" i="1" dirty="0" err="1">
                <a:latin typeface="Times New Roman" panose="02020603050405020304" pitchFamily="18" charset="0"/>
              </a:rPr>
              <a:t>v</a:t>
            </a:r>
            <a:r>
              <a:rPr lang="fr-CA" altLang="fr-FR" sz="2000" i="1" baseline="-25000" dirty="0" err="1">
                <a:latin typeface="Times New Roman" panose="02020603050405020304" pitchFamily="18" charset="0"/>
              </a:rPr>
              <a:t>c</a:t>
            </a:r>
            <a:r>
              <a:rPr lang="fr-CA" altLang="fr-FR" sz="2000" dirty="0"/>
              <a:t>(</a:t>
            </a:r>
            <a:r>
              <a:rPr lang="fr-CA" altLang="fr-FR" sz="2000" i="1" dirty="0">
                <a:latin typeface="Times New Roman" panose="02020603050405020304" pitchFamily="18" charset="0"/>
              </a:rPr>
              <a:t>T</a:t>
            </a:r>
            <a:r>
              <a:rPr lang="fr-CA" altLang="fr-FR" sz="2000" dirty="0"/>
              <a:t>)=0 et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endParaRPr lang="fr-CA" altLang="fr-FR" sz="28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endParaRPr lang="fr-CA" altLang="fr-FR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fr-CA" altLang="fr-FR" sz="2000" dirty="0"/>
              <a:t>		d’où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endParaRPr lang="fr-CA" altLang="fr-FR" sz="120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fr-CA" altLang="fr-FR" sz="2000" dirty="0"/>
              <a:t>		</a:t>
            </a:r>
            <a:r>
              <a:rPr lang="fr-CA" altLang="fr-FR" sz="2000" i="1" dirty="0"/>
              <a:t>T</a:t>
            </a:r>
            <a:r>
              <a:rPr lang="fr-CA" altLang="fr-FR" sz="2000" i="1" baseline="-25000" dirty="0"/>
              <a:t>0</a:t>
            </a:r>
            <a:r>
              <a:rPr lang="fr-CA" altLang="fr-FR" sz="2000" i="1" dirty="0"/>
              <a:t> </a:t>
            </a:r>
            <a:r>
              <a:rPr lang="fr-CA" altLang="fr-FR" sz="2000" dirty="0"/>
              <a:t>et </a:t>
            </a:r>
            <a:r>
              <a:rPr lang="fr-CA" altLang="fr-FR" sz="2000" i="1" dirty="0"/>
              <a:t>T-T</a:t>
            </a:r>
            <a:r>
              <a:rPr lang="fr-CA" altLang="fr-FR" sz="2000" i="1" baseline="-25000" dirty="0"/>
              <a:t>0</a:t>
            </a:r>
            <a:r>
              <a:rPr lang="fr-CA" altLang="fr-FR" sz="2000" dirty="0"/>
              <a:t> sont déterminés par compteur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defRPr/>
            </a:pPr>
            <a:r>
              <a:rPr lang="fr-CA" altLang="fr-FR" sz="2400" dirty="0"/>
              <a:t>Lent ! (~10 </a:t>
            </a:r>
            <a:r>
              <a:rPr lang="fr-CA" altLang="fr-FR" sz="2400" dirty="0" err="1"/>
              <a:t>ke</a:t>
            </a:r>
            <a:r>
              <a:rPr lang="fr-CA" altLang="fr-FR" sz="2400" dirty="0"/>
              <a:t>/s)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82B0F24-5A97-D1C8-4B0B-C5F346945FA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319088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 à </a:t>
            </a: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pente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double 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4">
                <a:extLst>
                  <a:ext uri="{FF2B5EF4-FFF2-40B4-BE49-F238E27FC236}">
                    <a16:creationId xmlns:a16="http://schemas.microsoft.com/office/drawing/2014/main" id="{AE78E495-0908-445D-629C-741CF734647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2093913" y="2168525"/>
                <a:ext cx="5946303" cy="11191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sSub>
                        <m:sSub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9460" name="Object 4">
                <a:extLst>
                  <a:ext uri="{FF2B5EF4-FFF2-40B4-BE49-F238E27FC236}">
                    <a16:creationId xmlns:a16="http://schemas.microsoft.com/office/drawing/2014/main" id="{AE78E495-0908-445D-629C-741CF734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2093913" y="2168525"/>
                <a:ext cx="5946303" cy="1119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6">
                <a:extLst>
                  <a:ext uri="{FF2B5EF4-FFF2-40B4-BE49-F238E27FC236}">
                    <a16:creationId xmlns:a16="http://schemas.microsoft.com/office/drawing/2014/main" id="{04F7B5EF-D18D-C009-B237-DEA5514CB880}"/>
                  </a:ext>
                </a:extLst>
              </p:cNvPr>
              <p:cNvSpPr txBox="1"/>
              <p:nvPr/>
            </p:nvSpPr>
            <p:spPr bwMode="auto">
              <a:xfrm>
                <a:off x="2132013" y="3287715"/>
                <a:ext cx="4073617" cy="9366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9461" name="Object 6">
                <a:extLst>
                  <a:ext uri="{FF2B5EF4-FFF2-40B4-BE49-F238E27FC236}">
                    <a16:creationId xmlns:a16="http://schemas.microsoft.com/office/drawing/2014/main" id="{04F7B5EF-D18D-C009-B237-DEA5514CB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2013" y="3287715"/>
                <a:ext cx="4073617" cy="9366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Object 7">
                <a:extLst>
                  <a:ext uri="{FF2B5EF4-FFF2-40B4-BE49-F238E27FC236}">
                    <a16:creationId xmlns:a16="http://schemas.microsoft.com/office/drawing/2014/main" id="{756B7C0B-570D-994C-B415-F3FC85E569C8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2836863" y="4124325"/>
                <a:ext cx="2179017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9462" name="Object 7">
                <a:extLst>
                  <a:ext uri="{FF2B5EF4-FFF2-40B4-BE49-F238E27FC236}">
                    <a16:creationId xmlns:a16="http://schemas.microsoft.com/office/drawing/2014/main" id="{756B7C0B-570D-994C-B415-F3FC85E56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2836863" y="4124325"/>
                <a:ext cx="2179017" cy="64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3" name="Group 1">
            <a:extLst>
              <a:ext uri="{FF2B5EF4-FFF2-40B4-BE49-F238E27FC236}">
                <a16:creationId xmlns:a16="http://schemas.microsoft.com/office/drawing/2014/main" id="{2EC33DA1-F0AC-B455-BBC8-BF6C9C1F161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399463" y="1839913"/>
            <a:ext cx="3625850" cy="3130550"/>
            <a:chOff x="1774825" y="1765300"/>
            <a:chExt cx="3624263" cy="3130550"/>
          </a:xfrm>
        </p:grpSpPr>
        <p:pic>
          <p:nvPicPr>
            <p:cNvPr id="19464" name="Picture 5">
              <a:extLst>
                <a:ext uri="{FF2B5EF4-FFF2-40B4-BE49-F238E27FC236}">
                  <a16:creationId xmlns:a16="http://schemas.microsoft.com/office/drawing/2014/main" id="{22028385-7728-B813-6975-D0F30C74F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5" y="1765300"/>
              <a:ext cx="2952750" cy="313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8">
              <a:extLst>
                <a:ext uri="{FF2B5EF4-FFF2-40B4-BE49-F238E27FC236}">
                  <a16:creationId xmlns:a16="http://schemas.microsoft.com/office/drawing/2014/main" id="{13FACDB4-2EA2-3470-CE3A-A3A1B5C88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013" y="3284538"/>
              <a:ext cx="165576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fr-FR" sz="1200" i="1">
                  <a:latin typeface="Times New Roman" panose="02020603050405020304" pitchFamily="18" charset="0"/>
                </a:rPr>
                <a:t>                T</a:t>
              </a:r>
              <a:r>
                <a:rPr lang="en-CA" altLang="fr-FR" sz="1200" i="1" baseline="-25000">
                  <a:latin typeface="Times New Roman" panose="02020603050405020304" pitchFamily="18" charset="0"/>
                </a:rPr>
                <a:t>0   </a:t>
              </a:r>
              <a:r>
                <a:rPr lang="en-CA" altLang="fr-FR" sz="1200" i="1">
                  <a:latin typeface="Times New Roman" panose="02020603050405020304" pitchFamily="18" charset="0"/>
                </a:rPr>
                <a:t>                    t</a:t>
              </a:r>
              <a:endParaRPr lang="en-US" altLang="fr-FR" sz="1200" i="1">
                <a:latin typeface="Times New Roman" panose="02020603050405020304" pitchFamily="18" charset="0"/>
              </a:endParaRPr>
            </a:p>
          </p:txBody>
        </p:sp>
        <p:sp>
          <p:nvSpPr>
            <p:cNvPr id="19466" name="Text Box 9">
              <a:extLst>
                <a:ext uri="{FF2B5EF4-FFF2-40B4-BE49-F238E27FC236}">
                  <a16:creationId xmlns:a16="http://schemas.microsoft.com/office/drawing/2014/main" id="{7C542911-5D14-4EC5-9FB5-E66B633F2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02632" y="3560505"/>
              <a:ext cx="87947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fr-FR" sz="1200" i="1">
                  <a:latin typeface="Times New Roman" panose="02020603050405020304" pitchFamily="18" charset="0"/>
                </a:rPr>
                <a:t>                v</a:t>
              </a:r>
              <a:r>
                <a:rPr lang="en-CA" altLang="fr-FR" sz="1200" i="1" baseline="-25000">
                  <a:latin typeface="Times New Roman" panose="02020603050405020304" pitchFamily="18" charset="0"/>
                </a:rPr>
                <a:t>c</a:t>
              </a:r>
              <a:r>
                <a:rPr lang="en-CA" altLang="fr-FR" sz="1200" i="1">
                  <a:latin typeface="Times New Roman" panose="02020603050405020304" pitchFamily="18" charset="0"/>
                </a:rPr>
                <a:t>(t)</a:t>
              </a:r>
              <a:endParaRPr lang="en-US" altLang="fr-FR" sz="1200" i="1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D98C48-FF9A-A79A-8DD0-2689EF9B3BCC}"/>
                </a:ext>
              </a:extLst>
            </p:cNvPr>
            <p:cNvSpPr/>
            <p:nvPr/>
          </p:nvSpPr>
          <p:spPr>
            <a:xfrm>
              <a:off x="4548560" y="3038475"/>
              <a:ext cx="850528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altLang="fr-FR" sz="1050" dirty="0">
                  <a:solidFill>
                    <a:schemeClr val="bg1">
                      <a:lumMod val="65000"/>
                    </a:schemeClr>
                  </a:solidFill>
                </a:rPr>
                <a:t>Compteur</a:t>
              </a:r>
              <a:endParaRPr lang="fr-CA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20B4A18-E6EB-F62F-CD17-8E32700B5313}"/>
                </a:ext>
              </a:extLst>
            </p:cNvPr>
            <p:cNvCxnSpPr/>
            <p:nvPr/>
          </p:nvCxnSpPr>
          <p:spPr>
            <a:xfrm flipH="1" flipV="1">
              <a:off x="4551734" y="2852737"/>
              <a:ext cx="391940" cy="1778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11C6B3B-2173-023D-BBEB-D7B38B854C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401638"/>
            <a:ext cx="915511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 a pipeline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998811-6AAB-0D28-A62C-7A6124407C8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557338"/>
            <a:ext cx="10225087" cy="1774825"/>
          </a:xfrm>
        </p:spPr>
        <p:txBody>
          <a:bodyPr/>
          <a:lstStyle/>
          <a:p>
            <a:pPr marL="269875" indent="-269875" algn="just" eaLnBrk="1" hangingPunct="1">
              <a:buClr>
                <a:schemeClr val="hlink"/>
              </a:buClr>
            </a:pPr>
            <a:r>
              <a:rPr lang="fr-CA" altLang="ko-KR" sz="2400">
                <a:ea typeface="굴림" panose="020B0600000101010101" pitchFamily="34" charset="-127"/>
              </a:rPr>
              <a:t>Utilise deux ou plusieurs étages en série</a:t>
            </a:r>
          </a:p>
          <a:p>
            <a:pPr marL="623888" lvl="1" indent="-174625" algn="just" eaLnBrk="1" hangingPunct="1">
              <a:buFont typeface="Arial" panose="020B0604020202020204" pitchFamily="34" charset="0"/>
              <a:buAutoNum type="arabicPeriod"/>
            </a:pPr>
            <a:r>
              <a:rPr lang="fr-CA" altLang="ko-KR" sz="2000">
                <a:ea typeface="굴림" panose="020B0600000101010101" pitchFamily="34" charset="-127"/>
              </a:rPr>
              <a:t> Le premier étage effectue une conversion grossière et la tension correspondante est soustraite de </a:t>
            </a:r>
            <a:r>
              <a:rPr lang="fr-CA" altLang="ko-KR" sz="2000" i="1">
                <a:ea typeface="굴림" panose="020B0600000101010101" pitchFamily="34" charset="-127"/>
              </a:rPr>
              <a:t>v</a:t>
            </a:r>
            <a:r>
              <a:rPr lang="fr-CA" altLang="ko-KR" sz="2000" i="1" baseline="-25000">
                <a:ea typeface="굴림" panose="020B0600000101010101" pitchFamily="34" charset="-127"/>
              </a:rPr>
              <a:t>in</a:t>
            </a:r>
            <a:r>
              <a:rPr lang="fr-CA" altLang="ko-KR" sz="2000">
                <a:ea typeface="굴림" panose="020B0600000101010101" pitchFamily="34" charset="-127"/>
              </a:rPr>
              <a:t> pour alimenter l’étage suivant</a:t>
            </a:r>
          </a:p>
          <a:p>
            <a:pPr marL="623888" lvl="1" indent="-174625" algn="just" eaLnBrk="1" hangingPunct="1">
              <a:buFont typeface="Arial" panose="020B0604020202020204" pitchFamily="34" charset="0"/>
              <a:buAutoNum type="arabicPeriod"/>
            </a:pPr>
            <a:r>
              <a:rPr lang="fr-CA" altLang="ko-KR" sz="2000">
                <a:ea typeface="굴림" panose="020B0600000101010101" pitchFamily="34" charset="-127"/>
              </a:rPr>
              <a:t> La procédure est répétée à chaque étage pour obtenir des résultats de plus en plus précis</a:t>
            </a:r>
          </a:p>
          <a:p>
            <a:pPr marL="623888" lvl="1" indent="-174625" algn="just" eaLnBrk="1" hangingPunct="1">
              <a:buFont typeface="Arial" panose="020B0604020202020204" pitchFamily="34" charset="0"/>
              <a:buAutoNum type="arabicPeriod"/>
            </a:pPr>
            <a:r>
              <a:rPr lang="fr-CA" altLang="ko-KR" sz="2000">
                <a:ea typeface="굴림" panose="020B0600000101010101" pitchFamily="34" charset="-127"/>
              </a:rPr>
              <a:t> Les bits fournis par chaque étage sont concaténés pour donner le résultat final</a:t>
            </a:r>
          </a:p>
        </p:txBody>
      </p:sp>
      <p:pic>
        <p:nvPicPr>
          <p:cNvPr id="20484" name="Picture 4" descr="http://media.maxim-ic.com/images/appnotes/1023/1023Fig01.gif">
            <a:extLst>
              <a:ext uri="{FF2B5EF4-FFF2-40B4-BE49-F238E27FC236}">
                <a16:creationId xmlns:a16="http://schemas.microsoft.com/office/drawing/2014/main" id="{EEF62CDA-14E0-D566-F50F-027B2F762B4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823" r="1378" b="664"/>
          <a:stretch>
            <a:fillRect/>
          </a:stretch>
        </p:blipFill>
        <p:spPr bwMode="auto">
          <a:xfrm>
            <a:off x="5664200" y="3500438"/>
            <a:ext cx="46116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7F9A9B94-D4CF-71B2-2FAA-E805C33A1D7A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5688" y="3429000"/>
            <a:ext cx="41783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chemeClr val="hlink"/>
              </a:buClr>
            </a:pPr>
            <a:r>
              <a:rPr lang="fr-CA" altLang="ko-KR" sz="2400" dirty="0">
                <a:ea typeface="굴림" panose="020B0600000101010101" pitchFamily="34" charset="-127"/>
              </a:rPr>
              <a:t>Rapide </a:t>
            </a:r>
            <a:r>
              <a:rPr lang="fr-CA" altLang="ko-KR" sz="2000" dirty="0">
                <a:ea typeface="굴림" panose="020B0600000101010101" pitchFamily="34" charset="-127"/>
              </a:rPr>
              <a:t>(10 Me/s et +)</a:t>
            </a:r>
          </a:p>
          <a:p>
            <a:pPr algn="just" eaLnBrk="1" hangingPunct="1">
              <a:buClr>
                <a:schemeClr val="hlink"/>
              </a:buClr>
            </a:pPr>
            <a:r>
              <a:rPr lang="fr-CA" altLang="ko-KR" sz="2400" dirty="0">
                <a:ea typeface="굴림" panose="020B0600000101010101" pitchFamily="34" charset="-127"/>
              </a:rPr>
              <a:t>Résolutions jusqu’à 16 bits </a:t>
            </a:r>
          </a:p>
          <a:p>
            <a:pPr algn="just" eaLnBrk="1" hangingPunct="1">
              <a:buClr>
                <a:schemeClr val="hlink"/>
              </a:buClr>
            </a:pPr>
            <a:r>
              <a:rPr lang="fr-CA" altLang="ko-KR" sz="2400" dirty="0">
                <a:ea typeface="굴림" panose="020B0600000101010101" pitchFamily="34" charset="-127"/>
              </a:rPr>
              <a:t>Demande peu d’espace pour l’implémentation sur puce</a:t>
            </a:r>
            <a:endParaRPr lang="fr-CA" altLang="fr-FR" sz="2400" dirty="0"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0C7D7B3-0D96-2A22-3A59-5A18DE5D15D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188913"/>
            <a:ext cx="9155112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 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delta-sigma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3CE08E6-FE45-7274-9B60-317C08BBEBE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519238"/>
            <a:ext cx="10153650" cy="38862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CA" altLang="ko-KR" sz="2400" dirty="0">
                <a:ea typeface="굴림" charset="-127"/>
              </a:rPr>
              <a:t>Appelé aussi sigma-delta</a:t>
            </a:r>
          </a:p>
          <a:p>
            <a:pPr algn="just" eaLnBrk="1" hangingPunct="1">
              <a:defRPr/>
            </a:pPr>
            <a:r>
              <a:rPr lang="fr-CA" altLang="ko-KR" sz="2400" dirty="0">
                <a:ea typeface="굴림" charset="-127"/>
              </a:rPr>
              <a:t>Utilise deux blocs principaux :</a:t>
            </a:r>
          </a:p>
          <a:p>
            <a:pPr lvl="1" algn="just" eaLnBrk="1" hangingPunct="1">
              <a:defRPr/>
            </a:pPr>
            <a:r>
              <a:rPr lang="fr-CA" altLang="ko-KR" sz="2000" dirty="0">
                <a:ea typeface="굴림" charset="-127"/>
              </a:rPr>
              <a:t>Un modulateur analogique qui convertit </a:t>
            </a:r>
            <a:r>
              <a:rPr lang="fr-CA" altLang="ko-KR" sz="2000" i="1" dirty="0">
                <a:ea typeface="굴림" charset="-127"/>
              </a:rPr>
              <a:t>v</a:t>
            </a:r>
            <a:r>
              <a:rPr lang="fr-CA" altLang="ko-KR" sz="2000" i="1" baseline="-25000" dirty="0">
                <a:ea typeface="굴림" charset="-127"/>
              </a:rPr>
              <a:t>in</a:t>
            </a:r>
            <a:r>
              <a:rPr lang="fr-CA" altLang="ko-KR" sz="2000" dirty="0">
                <a:ea typeface="굴림" charset="-127"/>
              </a:rPr>
              <a:t> en une séquence binaire de haute fréquence </a:t>
            </a:r>
            <a:r>
              <a:rPr lang="fr-CA" altLang="ko-KR" sz="1800" dirty="0">
                <a:solidFill>
                  <a:schemeClr val="bg1">
                    <a:lumMod val="65000"/>
                  </a:schemeClr>
                </a:solidFill>
                <a:ea typeface="굴림" charset="-127"/>
              </a:rPr>
              <a:t>(conversion tension-fréquence) </a:t>
            </a:r>
            <a:endParaRPr lang="fr-CA" altLang="ko-KR" sz="2000" dirty="0">
              <a:solidFill>
                <a:schemeClr val="bg1">
                  <a:lumMod val="65000"/>
                </a:schemeClr>
              </a:solidFill>
              <a:ea typeface="굴림" charset="-127"/>
            </a:endParaRPr>
          </a:p>
          <a:p>
            <a:pPr lvl="1" algn="just" eaLnBrk="1" hangingPunct="1">
              <a:defRPr/>
            </a:pPr>
            <a:r>
              <a:rPr lang="fr-CA" altLang="ko-KR" sz="2000" dirty="0">
                <a:ea typeface="굴림" charset="-127"/>
              </a:rPr>
              <a:t>Un filtre numérique qui traite la séquence binaire obtenue par blocs, pour générer un code de sortie à la résolution désirée</a:t>
            </a:r>
            <a:endParaRPr lang="fr-CA" altLang="fr-FR" sz="2000" dirty="0"/>
          </a:p>
        </p:txBody>
      </p:sp>
      <p:pic>
        <p:nvPicPr>
          <p:cNvPr id="21508" name="Picture 4" descr="http://www.hardwaresecrets.com/imageview.php?image=3742">
            <a:extLst>
              <a:ext uri="{FF2B5EF4-FFF2-40B4-BE49-F238E27FC236}">
                <a16:creationId xmlns:a16="http://schemas.microsoft.com/office/drawing/2014/main" id="{C29EBD3B-1123-731E-987D-D507B1A268C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" t="-15118" r="-2039" b="-16682"/>
          <a:stretch>
            <a:fillRect/>
          </a:stretch>
        </p:blipFill>
        <p:spPr bwMode="auto">
          <a:xfrm>
            <a:off x="3941763" y="3660775"/>
            <a:ext cx="44116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http://www.hardwaresecrets.com/imageview.php?image=3743">
            <a:extLst>
              <a:ext uri="{FF2B5EF4-FFF2-40B4-BE49-F238E27FC236}">
                <a16:creationId xmlns:a16="http://schemas.microsoft.com/office/drawing/2014/main" id="{5347F4E0-1327-B05E-8FF0-C19748F1E64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r:link="rId13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" t="-4489" r="-960" b="-4489"/>
          <a:stretch>
            <a:fillRect/>
          </a:stretch>
        </p:blipFill>
        <p:spPr bwMode="auto">
          <a:xfrm>
            <a:off x="1849438" y="4479925"/>
            <a:ext cx="3959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www.hardwaresecrets.com/imageview.php?image=3744">
            <a:extLst>
              <a:ext uri="{FF2B5EF4-FFF2-40B4-BE49-F238E27FC236}">
                <a16:creationId xmlns:a16="http://schemas.microsoft.com/office/drawing/2014/main" id="{51D98DA0-236F-3242-2DA4-E15195C2466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t="-12906" r="-1939" b="-7605"/>
          <a:stretch>
            <a:fillRect/>
          </a:stretch>
        </p:blipFill>
        <p:spPr bwMode="auto">
          <a:xfrm>
            <a:off x="6048375" y="4862513"/>
            <a:ext cx="45847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ine 7">
            <a:extLst>
              <a:ext uri="{FF2B5EF4-FFF2-40B4-BE49-F238E27FC236}">
                <a16:creationId xmlns:a16="http://schemas.microsoft.com/office/drawing/2014/main" id="{C9940399-780A-BCD2-A0D2-8D76525DC715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843463" y="4565650"/>
            <a:ext cx="522287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D55ED-7117-316C-2301-81363677AA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48375" y="4883150"/>
            <a:ext cx="4584700" cy="1209675"/>
          </a:xfrm>
          <a:prstGeom prst="rect">
            <a:avLst/>
          </a:prstGeom>
          <a:solidFill>
            <a:schemeClr val="accent1">
              <a:alpha val="32000"/>
            </a:scheme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" name="Flèche courbée vers la droite 2">
            <a:extLst>
              <a:ext uri="{FF2B5EF4-FFF2-40B4-BE49-F238E27FC236}">
                <a16:creationId xmlns:a16="http://schemas.microsoft.com/office/drawing/2014/main" id="{240BAD8A-7B32-7423-FC51-BF74FBB367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20845720">
            <a:off x="6340475" y="4559300"/>
            <a:ext cx="228600" cy="344488"/>
          </a:xfrm>
          <a:prstGeom prst="curvedRightArrow">
            <a:avLst/>
          </a:prstGeom>
          <a:solidFill>
            <a:schemeClr val="accent1">
              <a:alpha val="5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.eet.com/media/1178577/freescale%20-%20basics%20of%20sigma%20delta%20adcs%20-%206xx.jpg">
            <a:extLst>
              <a:ext uri="{FF2B5EF4-FFF2-40B4-BE49-F238E27FC236}">
                <a16:creationId xmlns:a16="http://schemas.microsoft.com/office/drawing/2014/main" id="{480FA852-99FC-49A2-375A-D0BE36EF01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844675"/>
            <a:ext cx="72120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ACD22A-C2F2-12ED-8596-6E31481061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55688" y="463550"/>
            <a:ext cx="10872787" cy="11303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 par approximations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successives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E2DDC8A4-5627-CF69-6BA7-6D78DBC25F90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711450" y="2852738"/>
            <a:ext cx="7470775" cy="3422650"/>
            <a:chOff x="240" y="1392"/>
            <a:chExt cx="5214" cy="2383"/>
          </a:xfrm>
        </p:grpSpPr>
        <p:pic>
          <p:nvPicPr>
            <p:cNvPr id="23557" name="Picture 4" descr="adc3">
              <a:extLst>
                <a:ext uri="{FF2B5EF4-FFF2-40B4-BE49-F238E27FC236}">
                  <a16:creationId xmlns:a16="http://schemas.microsoft.com/office/drawing/2014/main" id="{F1919233-90E5-7E91-3D95-FBFB2D6D7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5214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5">
              <a:extLst>
                <a:ext uri="{FF2B5EF4-FFF2-40B4-BE49-F238E27FC236}">
                  <a16:creationId xmlns:a16="http://schemas.microsoft.com/office/drawing/2014/main" id="{78A38BE3-D293-29DD-F290-6094B69DD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1553"/>
              <a:ext cx="872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fr-FR" sz="1150" dirty="0"/>
                <a:t>BPS mis à 1 et remis à 0 ensuite  car le </a:t>
              </a:r>
              <a:r>
                <a:rPr lang="en-CA" altLang="fr-FR" sz="1150" dirty="0" err="1"/>
                <a:t>résultat</a:t>
              </a:r>
              <a:r>
                <a:rPr lang="en-CA" altLang="fr-FR" sz="1150" dirty="0"/>
                <a:t> </a:t>
              </a:r>
              <a:r>
                <a:rPr lang="fr-CA" altLang="fr-FR" sz="1150" dirty="0"/>
                <a:t>dépasse</a:t>
              </a:r>
              <a:r>
                <a:rPr lang="en-CA" altLang="fr-FR" sz="1150" dirty="0"/>
                <a:t> Vs</a:t>
              </a:r>
              <a:endParaRPr lang="en-US" altLang="fr-FR" sz="1150" dirty="0">
                <a:latin typeface="Times New Roman" panose="02020603050405020304" pitchFamily="18" charset="0"/>
              </a:endParaRPr>
            </a:p>
          </p:txBody>
        </p:sp>
        <p:sp>
          <p:nvSpPr>
            <p:cNvPr id="23559" name="Text Box 6">
              <a:extLst>
                <a:ext uri="{FF2B5EF4-FFF2-40B4-BE49-F238E27FC236}">
                  <a16:creationId xmlns:a16="http://schemas.microsoft.com/office/drawing/2014/main" id="{B6D9D7E5-8EF0-D69D-2020-D40B5CEFF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" y="2879"/>
              <a:ext cx="908" cy="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altLang="fr-FR" sz="1100" dirty="0"/>
                <a:t>Les prochains bits sont mis à 1 en séquence et retenus, car le résultat est inférieur à V</a:t>
              </a:r>
              <a:r>
                <a:rPr lang="fr-CA" altLang="fr-FR" sz="1100" baseline="-25000" dirty="0"/>
                <a:t>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6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3560" name="Text Box 7">
              <a:extLst>
                <a:ext uri="{FF2B5EF4-FFF2-40B4-BE49-F238E27FC236}">
                  <a16:creationId xmlns:a16="http://schemas.microsoft.com/office/drawing/2014/main" id="{91632301-EA48-41BF-2CCD-DBCA563ED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652"/>
              <a:ext cx="730" cy="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altLang="fr-FR" sz="1200" dirty="0"/>
                <a:t>La conversion cesse lorsque tous les bits ont été testés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700" dirty="0"/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6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3561" name="Line 8">
              <a:extLst>
                <a:ext uri="{FF2B5EF4-FFF2-40B4-BE49-F238E27FC236}">
                  <a16:creationId xmlns:a16="http://schemas.microsoft.com/office/drawing/2014/main" id="{CD0EE402-9E98-FEEF-01F7-9F247E21F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3475"/>
              <a:ext cx="0" cy="137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23562" name="Line 9">
              <a:extLst>
                <a:ext uri="{FF2B5EF4-FFF2-40B4-BE49-F238E27FC236}">
                  <a16:creationId xmlns:a16="http://schemas.microsoft.com/office/drawing/2014/main" id="{FD058F86-D350-D0E2-D1DE-E7C4D2964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3475"/>
              <a:ext cx="0" cy="137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23563" name="Line 10">
              <a:extLst>
                <a:ext uri="{FF2B5EF4-FFF2-40B4-BE49-F238E27FC236}">
                  <a16:creationId xmlns:a16="http://schemas.microsoft.com/office/drawing/2014/main" id="{4144235D-0CCB-8338-0EB4-CDAAF7B5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3521"/>
              <a:ext cx="136" cy="0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23564" name="Line 11">
              <a:extLst>
                <a:ext uri="{FF2B5EF4-FFF2-40B4-BE49-F238E27FC236}">
                  <a16:creationId xmlns:a16="http://schemas.microsoft.com/office/drawing/2014/main" id="{308C1BCD-01CD-4990-B0B0-8D308A216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3521"/>
              <a:ext cx="91" cy="0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23565" name="Text Box 12">
              <a:extLst>
                <a:ext uri="{FF2B5EF4-FFF2-40B4-BE49-F238E27FC236}">
                  <a16:creationId xmlns:a16="http://schemas.microsoft.com/office/drawing/2014/main" id="{EBFE0FD0-95C1-5F13-F4DD-B9E46F096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614"/>
              <a:ext cx="9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altLang="fr-FR" sz="1100"/>
                <a:t>Période de test d’un bit</a:t>
              </a:r>
              <a:endParaRPr lang="fr-CA" altLang="fr-FR" sz="1100" baseline="-25000"/>
            </a:p>
            <a:p>
              <a:pPr>
                <a:spcBef>
                  <a:spcPct val="0"/>
                </a:spcBef>
                <a:buFontTx/>
                <a:buNone/>
              </a:pPr>
              <a:endParaRPr lang="fr-CA" altLang="fr-FR" sz="6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566" name="Text Box 13">
              <a:extLst>
                <a:ext uri="{FF2B5EF4-FFF2-40B4-BE49-F238E27FC236}">
                  <a16:creationId xmlns:a16="http://schemas.microsoft.com/office/drawing/2014/main" id="{07D5615B-2818-6FD8-E447-CAA23043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98" y="2485"/>
              <a:ext cx="1136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CA" altLang="fr-FR" sz="1100"/>
                <a:t>Sortie du convertisseur N/A</a:t>
              </a:r>
              <a:endParaRPr lang="fr-CA" altLang="fr-FR" sz="6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" name="Text Box 5">
              <a:extLst>
                <a:ext uri="{FF2B5EF4-FFF2-40B4-BE49-F238E27FC236}">
                  <a16:creationId xmlns:a16="http://schemas.microsoft.com/office/drawing/2014/main" id="{9343D6E2-32BB-3F10-982D-3C888A4CC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3216"/>
              <a:ext cx="419" cy="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CA" altLang="fr-FR" sz="1150" dirty="0"/>
                <a:t>Q=1v</a:t>
              </a:r>
              <a:endParaRPr lang="en-US" altLang="fr-FR" sz="1150" dirty="0">
                <a:latin typeface="Times New Roman" panose="02020603050405020304" pitchFamily="18" charset="0"/>
              </a:endParaRPr>
            </a:p>
          </p:txBody>
        </p: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CB857F39-34A7-BA18-9241-39C2DBC2C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" y="2270"/>
              <a:ext cx="419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CA" altLang="fr-FR" sz="1600" dirty="0"/>
                <a:t>4-bit</a:t>
              </a:r>
              <a:endParaRPr lang="en-US" altLang="fr-FR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3556" name="Text Box 14">
            <a:extLst>
              <a:ext uri="{FF2B5EF4-FFF2-40B4-BE49-F238E27FC236}">
                <a16:creationId xmlns:a16="http://schemas.microsoft.com/office/drawing/2014/main" id="{900C96E2-EB1F-B40D-13F6-E6845359DB1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688" y="1708150"/>
            <a:ext cx="104409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fr-CA" altLang="fr-FR" sz="2400" dirty="0"/>
              <a:t>Fait l’approximation des bits du résultat successivement, en partant de celui de poids le plus fort 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fr-CA" altLang="fr-FR" sz="2400" dirty="0"/>
              <a:t>Bon compromis entre le prix et vitesse de conversion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0E5C6050-0602-1D1F-40AC-211B1F85F253}"/>
              </a:ext>
            </a:extLst>
          </p:cNvPr>
          <p:cNvSpPr txBox="1"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9525000" y="6248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fld id="{4CE4254C-96BE-4556-B675-EB70A50FDEBC}" type="slidenum">
              <a:rPr lang="en-US" altLang="fr-FR" sz="1400">
                <a:latin typeface="Times New Roman" panose="02020603050405020304" pitchFamily="18" charset="0"/>
              </a:rPr>
              <a:pPr algn="r">
                <a:spcBef>
                  <a:spcPct val="50000"/>
                </a:spcBef>
                <a:buFontTx/>
                <a:buNone/>
              </a:pPr>
              <a:t>19</a:t>
            </a:fld>
            <a:endParaRPr lang="en-US" altLang="fr-FR" sz="1400">
              <a:latin typeface="Times New Roman" panose="02020603050405020304" pitchFamily="18" charset="0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92BF1B1-2219-08A0-9C74-C626FC949C6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8" y="1484313"/>
            <a:ext cx="106568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hlink"/>
              </a:buClr>
              <a:buFontTx/>
              <a:buChar char="•"/>
            </a:pPr>
            <a:r>
              <a:rPr lang="fr-CA" altLang="fr-FR" sz="2200" dirty="0"/>
              <a:t>Partant d’un signal analogique qui varie entre 0 et 15 volts, et un code binaire de 8 bits, donner le code correspondant à une tension de 5 v.</a:t>
            </a:r>
            <a:r>
              <a:rPr lang="fr-CA" altLang="fr-FR" sz="1800" dirty="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1400" dirty="0">
                <a:latin typeface="Times New Roman" panose="02020603050405020304" pitchFamily="18" charset="0"/>
              </a:rPr>
              <a:t>		</a:t>
            </a:r>
            <a:r>
              <a:rPr lang="fr-CA" altLang="fr-FR" sz="1800" dirty="0"/>
              <a:t>5/15 = d/(28-1)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1600" dirty="0"/>
              <a:t>		d= 85 </a:t>
            </a:r>
            <a:r>
              <a:rPr lang="en-US" altLang="fr-FR" sz="1600" dirty="0"/>
              <a:t>= 01010101</a:t>
            </a:r>
            <a:endParaRPr lang="fr-CA" altLang="fr-FR" sz="1600" dirty="0"/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23F514A1-2765-C23E-FDBE-32CE815F692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40150" y="5918200"/>
            <a:ext cx="4133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400" b="1" i="1">
                <a:latin typeface="Times New Roman" panose="02020603050405020304" pitchFamily="18" charset="0"/>
              </a:rPr>
              <a:t>Illustration de la méthode d’approximations successives</a:t>
            </a:r>
            <a:endParaRPr lang="fr-CA" altLang="fr-FR" sz="1200">
              <a:latin typeface="Times New Roman" panose="02020603050405020304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7B6DB7BC-C697-00F6-D47C-8008B84003F2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055688" y="414338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Conversion A/N par approximations successives</a:t>
            </a:r>
          </a:p>
        </p:txBody>
      </p:sp>
      <p:grpSp>
        <p:nvGrpSpPr>
          <p:cNvPr id="25606" name="Group 154">
            <a:extLst>
              <a:ext uri="{FF2B5EF4-FFF2-40B4-BE49-F238E27FC236}">
                <a16:creationId xmlns:a16="http://schemas.microsoft.com/office/drawing/2014/main" id="{FB79D31F-6CAF-ACA0-0E6E-4DBABEFEE52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81413" y="3876675"/>
            <a:ext cx="2198687" cy="188913"/>
            <a:chOff x="1230" y="2442"/>
            <a:chExt cx="1385" cy="173"/>
          </a:xfrm>
        </p:grpSpPr>
        <p:sp>
          <p:nvSpPr>
            <p:cNvPr id="25678" name="Text Box 9">
              <a:extLst>
                <a:ext uri="{FF2B5EF4-FFF2-40B4-BE49-F238E27FC236}">
                  <a16:creationId xmlns:a16="http://schemas.microsoft.com/office/drawing/2014/main" id="{8EB6DB4F-965D-8085-7734-D666B941A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9" name="Text Box 10">
              <a:extLst>
                <a:ext uri="{FF2B5EF4-FFF2-40B4-BE49-F238E27FC236}">
                  <a16:creationId xmlns:a16="http://schemas.microsoft.com/office/drawing/2014/main" id="{43FEB7B4-48AC-309D-CA54-371B1F073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2442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80" name="Text Box 11">
              <a:extLst>
                <a:ext uri="{FF2B5EF4-FFF2-40B4-BE49-F238E27FC236}">
                  <a16:creationId xmlns:a16="http://schemas.microsoft.com/office/drawing/2014/main" id="{6C72B700-62F8-F069-3B5E-4420703A3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81" name="Text Box 12">
              <a:extLst>
                <a:ext uri="{FF2B5EF4-FFF2-40B4-BE49-F238E27FC236}">
                  <a16:creationId xmlns:a16="http://schemas.microsoft.com/office/drawing/2014/main" id="{5E120F1F-A550-CC0C-7400-53C5C2AA0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82" name="Text Box 13">
              <a:extLst>
                <a:ext uri="{FF2B5EF4-FFF2-40B4-BE49-F238E27FC236}">
                  <a16:creationId xmlns:a16="http://schemas.microsoft.com/office/drawing/2014/main" id="{48231D6B-1E2C-DF10-BB8B-3A2471941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83" name="Text Box 14">
              <a:extLst>
                <a:ext uri="{FF2B5EF4-FFF2-40B4-BE49-F238E27FC236}">
                  <a16:creationId xmlns:a16="http://schemas.microsoft.com/office/drawing/2014/main" id="{05772963-071B-6289-209B-C2B035DD2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84" name="Text Box 15">
              <a:extLst>
                <a:ext uri="{FF2B5EF4-FFF2-40B4-BE49-F238E27FC236}">
                  <a16:creationId xmlns:a16="http://schemas.microsoft.com/office/drawing/2014/main" id="{81EE6E18-3B75-08A5-288C-A3B8DE51D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85" name="Text Box 16">
              <a:extLst>
                <a:ext uri="{FF2B5EF4-FFF2-40B4-BE49-F238E27FC236}">
                  <a16:creationId xmlns:a16="http://schemas.microsoft.com/office/drawing/2014/main" id="{FAC12B7F-06AD-4944-3052-7B4240905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07" name="Text Box 20">
            <a:extLst>
              <a:ext uri="{FF2B5EF4-FFF2-40B4-BE49-F238E27FC236}">
                <a16:creationId xmlns:a16="http://schemas.microsoft.com/office/drawing/2014/main" id="{82647C2C-03CF-65BC-8B2E-394A8040C24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7888" y="3076575"/>
            <a:ext cx="1600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max</a:t>
            </a:r>
            <a:r>
              <a:rPr lang="en-US" altLang="fr-FR" sz="1000">
                <a:latin typeface="Times New Roman" panose="02020603050405020304" pitchFamily="18" charset="0"/>
              </a:rPr>
              <a:t> – 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min</a:t>
            </a:r>
            <a:r>
              <a:rPr lang="en-US" altLang="fr-FR" sz="1000">
                <a:latin typeface="Times New Roman" panose="02020603050405020304" pitchFamily="18" charset="0"/>
              </a:rPr>
              <a:t>) = 7.5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max </a:t>
            </a:r>
            <a:r>
              <a:rPr lang="en-US" altLang="fr-FR" sz="1000">
                <a:latin typeface="Times New Roman" panose="02020603050405020304" pitchFamily="18" charset="0"/>
              </a:rPr>
              <a:t>= 7.5 volts.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sp>
        <p:nvSpPr>
          <p:cNvPr id="25608" name="Text Box 21">
            <a:extLst>
              <a:ext uri="{FF2B5EF4-FFF2-40B4-BE49-F238E27FC236}">
                <a16:creationId xmlns:a16="http://schemas.microsoft.com/office/drawing/2014/main" id="{D0FD8BCC-DB81-A57D-866F-85BD2836A09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7888" y="3876675"/>
            <a:ext cx="14668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½(7.5 + 0) = 3.75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min</a:t>
            </a:r>
            <a:r>
              <a:rPr lang="en-US" altLang="fr-FR" sz="1000">
                <a:latin typeface="Times New Roman" panose="02020603050405020304" pitchFamily="18" charset="0"/>
              </a:rPr>
              <a:t> = 3.75 volts.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grpSp>
        <p:nvGrpSpPr>
          <p:cNvPr id="25609" name="Group 153">
            <a:extLst>
              <a:ext uri="{FF2B5EF4-FFF2-40B4-BE49-F238E27FC236}">
                <a16:creationId xmlns:a16="http://schemas.microsoft.com/office/drawing/2014/main" id="{2AE644BE-4719-5599-B4A3-3DBC7F4532B4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81413" y="3076575"/>
            <a:ext cx="2198687" cy="188913"/>
            <a:chOff x="1230" y="1938"/>
            <a:chExt cx="1385" cy="173"/>
          </a:xfrm>
        </p:grpSpPr>
        <p:sp>
          <p:nvSpPr>
            <p:cNvPr id="25670" name="Text Box 24">
              <a:extLst>
                <a:ext uri="{FF2B5EF4-FFF2-40B4-BE49-F238E27FC236}">
                  <a16:creationId xmlns:a16="http://schemas.microsoft.com/office/drawing/2014/main" id="{6BB0ECC4-AFE5-B665-348D-FB7ACF3A1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1938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1" name="Text Box 25">
              <a:extLst>
                <a:ext uri="{FF2B5EF4-FFF2-40B4-BE49-F238E27FC236}">
                  <a16:creationId xmlns:a16="http://schemas.microsoft.com/office/drawing/2014/main" id="{C0E50DDA-15EC-D4AA-AA80-309F25F5D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2" name="Text Box 26">
              <a:extLst>
                <a:ext uri="{FF2B5EF4-FFF2-40B4-BE49-F238E27FC236}">
                  <a16:creationId xmlns:a16="http://schemas.microsoft.com/office/drawing/2014/main" id="{E8014F04-A442-B447-3519-40B120624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3" name="Text Box 27">
              <a:extLst>
                <a:ext uri="{FF2B5EF4-FFF2-40B4-BE49-F238E27FC236}">
                  <a16:creationId xmlns:a16="http://schemas.microsoft.com/office/drawing/2014/main" id="{6DA7BD13-5167-93EC-E566-638469F1A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4" name="Text Box 28">
              <a:extLst>
                <a:ext uri="{FF2B5EF4-FFF2-40B4-BE49-F238E27FC236}">
                  <a16:creationId xmlns:a16="http://schemas.microsoft.com/office/drawing/2014/main" id="{87634243-07DD-D295-09C1-3171618D9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5" name="Text Box 29">
              <a:extLst>
                <a:ext uri="{FF2B5EF4-FFF2-40B4-BE49-F238E27FC236}">
                  <a16:creationId xmlns:a16="http://schemas.microsoft.com/office/drawing/2014/main" id="{CA2FE3F4-03A1-993E-8C9B-69E7BAEC8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6" name="Text Box 30">
              <a:extLst>
                <a:ext uri="{FF2B5EF4-FFF2-40B4-BE49-F238E27FC236}">
                  <a16:creationId xmlns:a16="http://schemas.microsoft.com/office/drawing/2014/main" id="{2BC85B65-D692-2E72-1256-8E00387F3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77" name="Text Box 31">
              <a:extLst>
                <a:ext uri="{FF2B5EF4-FFF2-40B4-BE49-F238E27FC236}">
                  <a16:creationId xmlns:a16="http://schemas.microsoft.com/office/drawing/2014/main" id="{1FADBE8F-47C0-8164-FA8C-B564795F9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5610" name="Group 155">
            <a:extLst>
              <a:ext uri="{FF2B5EF4-FFF2-40B4-BE49-F238E27FC236}">
                <a16:creationId xmlns:a16="http://schemas.microsoft.com/office/drawing/2014/main" id="{6D2D68CE-861B-87B5-27FD-2CF7BAF4A30E}"/>
              </a:ext>
            </a:extLst>
          </p:cNvPr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1413" y="4676775"/>
            <a:ext cx="2198687" cy="188913"/>
            <a:chOff x="1230" y="2946"/>
            <a:chExt cx="1385" cy="173"/>
          </a:xfrm>
        </p:grpSpPr>
        <p:sp>
          <p:nvSpPr>
            <p:cNvPr id="25662" name="Text Box 33">
              <a:extLst>
                <a:ext uri="{FF2B5EF4-FFF2-40B4-BE49-F238E27FC236}">
                  <a16:creationId xmlns:a16="http://schemas.microsoft.com/office/drawing/2014/main" id="{E66D63A2-28D1-66ED-D8AD-A07BE3060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3" name="Text Box 34">
              <a:extLst>
                <a:ext uri="{FF2B5EF4-FFF2-40B4-BE49-F238E27FC236}">
                  <a16:creationId xmlns:a16="http://schemas.microsoft.com/office/drawing/2014/main" id="{16A22E4D-133C-CFFA-2BCB-5723E2326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64" name="Text Box 35">
              <a:extLst>
                <a:ext uri="{FF2B5EF4-FFF2-40B4-BE49-F238E27FC236}">
                  <a16:creationId xmlns:a16="http://schemas.microsoft.com/office/drawing/2014/main" id="{FDAF42BD-8BBF-72C1-BFCD-A62BBD816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2946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5" name="Text Box 36">
              <a:extLst>
                <a:ext uri="{FF2B5EF4-FFF2-40B4-BE49-F238E27FC236}">
                  <a16:creationId xmlns:a16="http://schemas.microsoft.com/office/drawing/2014/main" id="{62E4F100-BD61-602F-ADA7-BB1F1701D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6" name="Text Box 37">
              <a:extLst>
                <a:ext uri="{FF2B5EF4-FFF2-40B4-BE49-F238E27FC236}">
                  <a16:creationId xmlns:a16="http://schemas.microsoft.com/office/drawing/2014/main" id="{788B7ECE-AEB2-E820-EF14-4B7E82A1C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7" name="Text Box 38">
              <a:extLst>
                <a:ext uri="{FF2B5EF4-FFF2-40B4-BE49-F238E27FC236}">
                  <a16:creationId xmlns:a16="http://schemas.microsoft.com/office/drawing/2014/main" id="{285431DB-9F0E-CC91-FD74-734832CAF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8" name="Text Box 39">
              <a:extLst>
                <a:ext uri="{FF2B5EF4-FFF2-40B4-BE49-F238E27FC236}">
                  <a16:creationId xmlns:a16="http://schemas.microsoft.com/office/drawing/2014/main" id="{D24EB326-1CB2-3396-737E-8F31EB697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9" name="Text Box 40">
              <a:extLst>
                <a:ext uri="{FF2B5EF4-FFF2-40B4-BE49-F238E27FC236}">
                  <a16:creationId xmlns:a16="http://schemas.microsoft.com/office/drawing/2014/main" id="{374E9FEA-60FA-5132-F34F-2B4671C44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11" name="Text Box 41">
            <a:extLst>
              <a:ext uri="{FF2B5EF4-FFF2-40B4-BE49-F238E27FC236}">
                <a16:creationId xmlns:a16="http://schemas.microsoft.com/office/drawing/2014/main" id="{92EDEFCA-2231-C71C-4E8C-3C08D3E42B4F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7888" y="4676775"/>
            <a:ext cx="1600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½(7.5 + 3.75) = 5.63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max</a:t>
            </a:r>
            <a:r>
              <a:rPr lang="en-US" altLang="fr-FR" sz="1000">
                <a:latin typeface="Times New Roman" panose="02020603050405020304" pitchFamily="18" charset="0"/>
              </a:rPr>
              <a:t> = 5.63 volts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sp>
        <p:nvSpPr>
          <p:cNvPr id="25612" name="Text Box 99">
            <a:extLst>
              <a:ext uri="{FF2B5EF4-FFF2-40B4-BE49-F238E27FC236}">
                <a16:creationId xmlns:a16="http://schemas.microsoft.com/office/drawing/2014/main" id="{DD7B5088-E99A-30A5-5F32-92F7F8D046F9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47888" y="5476875"/>
            <a:ext cx="15144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½(5.63 + 3.75) = 4.69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min</a:t>
            </a:r>
            <a:r>
              <a:rPr lang="en-US" altLang="fr-FR" sz="1000">
                <a:latin typeface="Times New Roman" panose="02020603050405020304" pitchFamily="18" charset="0"/>
              </a:rPr>
              <a:t> = 4.69 volts.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grpSp>
        <p:nvGrpSpPr>
          <p:cNvPr id="25613" name="Group 156">
            <a:extLst>
              <a:ext uri="{FF2B5EF4-FFF2-40B4-BE49-F238E27FC236}">
                <a16:creationId xmlns:a16="http://schemas.microsoft.com/office/drawing/2014/main" id="{5E1F1BB4-4A9A-6F14-28FA-632FECBF24D5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681413" y="5476875"/>
            <a:ext cx="2198687" cy="188913"/>
            <a:chOff x="1230" y="3450"/>
            <a:chExt cx="1385" cy="173"/>
          </a:xfrm>
        </p:grpSpPr>
        <p:sp>
          <p:nvSpPr>
            <p:cNvPr id="25654" name="Text Box 101">
              <a:extLst>
                <a:ext uri="{FF2B5EF4-FFF2-40B4-BE49-F238E27FC236}">
                  <a16:creationId xmlns:a16="http://schemas.microsoft.com/office/drawing/2014/main" id="{FE8C66EB-27C8-1365-EB53-FAC8C95BD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5" name="Text Box 102">
              <a:extLst>
                <a:ext uri="{FF2B5EF4-FFF2-40B4-BE49-F238E27FC236}">
                  <a16:creationId xmlns:a16="http://schemas.microsoft.com/office/drawing/2014/main" id="{D22DE557-A8F1-5C45-3E09-96D80752F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56" name="Text Box 103">
              <a:extLst>
                <a:ext uri="{FF2B5EF4-FFF2-40B4-BE49-F238E27FC236}">
                  <a16:creationId xmlns:a16="http://schemas.microsoft.com/office/drawing/2014/main" id="{C368E8DB-BF4A-F42E-C85C-1C720545B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7" name="Text Box 104">
              <a:extLst>
                <a:ext uri="{FF2B5EF4-FFF2-40B4-BE49-F238E27FC236}">
                  <a16:creationId xmlns:a16="http://schemas.microsoft.com/office/drawing/2014/main" id="{535CC69C-D2FC-E79D-5BF9-B44572C06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3450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58" name="Text Box 105">
              <a:extLst>
                <a:ext uri="{FF2B5EF4-FFF2-40B4-BE49-F238E27FC236}">
                  <a16:creationId xmlns:a16="http://schemas.microsoft.com/office/drawing/2014/main" id="{371EBA88-B1AC-DDBC-3EA8-CB178FFEF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9" name="Text Box 106">
              <a:extLst>
                <a:ext uri="{FF2B5EF4-FFF2-40B4-BE49-F238E27FC236}">
                  <a16:creationId xmlns:a16="http://schemas.microsoft.com/office/drawing/2014/main" id="{9B5DAE9D-B429-39B0-F6F8-4DA6870D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0" name="Text Box 107">
              <a:extLst>
                <a:ext uri="{FF2B5EF4-FFF2-40B4-BE49-F238E27FC236}">
                  <a16:creationId xmlns:a16="http://schemas.microsoft.com/office/drawing/2014/main" id="{F4F03648-1959-1E37-1E1F-CD23E19A5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1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61" name="Text Box 108">
              <a:extLst>
                <a:ext uri="{FF2B5EF4-FFF2-40B4-BE49-F238E27FC236}">
                  <a16:creationId xmlns:a16="http://schemas.microsoft.com/office/drawing/2014/main" id="{035BABEC-1A43-8580-2BCB-F18BF6C3E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14" name="Text Box 110">
            <a:extLst>
              <a:ext uri="{FF2B5EF4-FFF2-40B4-BE49-F238E27FC236}">
                <a16:creationId xmlns:a16="http://schemas.microsoft.com/office/drawing/2014/main" id="{2C0231CE-8FE2-445D-1275-DC8E13C304F7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24563" y="3076575"/>
            <a:ext cx="163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½(5.63 + 4.69) = 5.16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max</a:t>
            </a:r>
            <a:r>
              <a:rPr lang="en-US" altLang="fr-FR" sz="1000">
                <a:latin typeface="Times New Roman" panose="02020603050405020304" pitchFamily="18" charset="0"/>
              </a:rPr>
              <a:t> = 5.16 volts.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grpSp>
        <p:nvGrpSpPr>
          <p:cNvPr id="25615" name="Group 160">
            <a:extLst>
              <a:ext uri="{FF2B5EF4-FFF2-40B4-BE49-F238E27FC236}">
                <a16:creationId xmlns:a16="http://schemas.microsoft.com/office/drawing/2014/main" id="{22FB7E85-3CD1-1D8B-5250-F220ADE99236}"/>
              </a:ext>
            </a:extLst>
          </p:cNvPr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748588" y="3076575"/>
            <a:ext cx="2198687" cy="188913"/>
            <a:chOff x="4002" y="1938"/>
            <a:chExt cx="1385" cy="173"/>
          </a:xfrm>
        </p:grpSpPr>
        <p:sp>
          <p:nvSpPr>
            <p:cNvPr id="25646" name="Text Box 112">
              <a:extLst>
                <a:ext uri="{FF2B5EF4-FFF2-40B4-BE49-F238E27FC236}">
                  <a16:creationId xmlns:a16="http://schemas.microsoft.com/office/drawing/2014/main" id="{0DD3594A-5054-E098-ADA3-769F2DD60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47" name="Text Box 113">
              <a:extLst>
                <a:ext uri="{FF2B5EF4-FFF2-40B4-BE49-F238E27FC236}">
                  <a16:creationId xmlns:a16="http://schemas.microsoft.com/office/drawing/2014/main" id="{40EF254C-B488-8823-B69F-31C682A90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48" name="Text Box 114">
              <a:extLst>
                <a:ext uri="{FF2B5EF4-FFF2-40B4-BE49-F238E27FC236}">
                  <a16:creationId xmlns:a16="http://schemas.microsoft.com/office/drawing/2014/main" id="{E91C38D0-D3E2-2919-B87C-53ADA355E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49" name="Text Box 115">
              <a:extLst>
                <a:ext uri="{FF2B5EF4-FFF2-40B4-BE49-F238E27FC236}">
                  <a16:creationId xmlns:a16="http://schemas.microsoft.com/office/drawing/2014/main" id="{1C549389-AC3A-32A0-677D-43360BC9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50" name="Text Box 116">
              <a:extLst>
                <a:ext uri="{FF2B5EF4-FFF2-40B4-BE49-F238E27FC236}">
                  <a16:creationId xmlns:a16="http://schemas.microsoft.com/office/drawing/2014/main" id="{54757759-560C-2448-0F27-C0802836F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1938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1" name="Text Box 117">
              <a:extLst>
                <a:ext uri="{FF2B5EF4-FFF2-40B4-BE49-F238E27FC236}">
                  <a16:creationId xmlns:a16="http://schemas.microsoft.com/office/drawing/2014/main" id="{EA074C55-E25B-93AD-4836-192D7351D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2" name="Text Box 118">
              <a:extLst>
                <a:ext uri="{FF2B5EF4-FFF2-40B4-BE49-F238E27FC236}">
                  <a16:creationId xmlns:a16="http://schemas.microsoft.com/office/drawing/2014/main" id="{BBE1B64D-7E6A-6D63-B31E-6EBA680B7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53" name="Text Box 119">
              <a:extLst>
                <a:ext uri="{FF2B5EF4-FFF2-40B4-BE49-F238E27FC236}">
                  <a16:creationId xmlns:a16="http://schemas.microsoft.com/office/drawing/2014/main" id="{BF6F5739-9FDA-FE69-E725-53C166886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1938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16" name="Text Box 121">
            <a:extLst>
              <a:ext uri="{FF2B5EF4-FFF2-40B4-BE49-F238E27FC236}">
                <a16:creationId xmlns:a16="http://schemas.microsoft.com/office/drawing/2014/main" id="{64D808C7-D874-630D-8834-133D3E6FD91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24563" y="3876675"/>
            <a:ext cx="15621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½(5.16 + 4.69) = 4.93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min</a:t>
            </a:r>
            <a:r>
              <a:rPr lang="en-US" altLang="fr-FR" sz="1000">
                <a:latin typeface="Times New Roman" panose="02020603050405020304" pitchFamily="18" charset="0"/>
              </a:rPr>
              <a:t> = 4.93 volts.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grpSp>
        <p:nvGrpSpPr>
          <p:cNvPr id="25617" name="Group 159">
            <a:extLst>
              <a:ext uri="{FF2B5EF4-FFF2-40B4-BE49-F238E27FC236}">
                <a16:creationId xmlns:a16="http://schemas.microsoft.com/office/drawing/2014/main" id="{4D93B83B-DBFB-5E4A-106A-5B3FE467D30B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748588" y="3876675"/>
            <a:ext cx="2198687" cy="188913"/>
            <a:chOff x="4002" y="2442"/>
            <a:chExt cx="1385" cy="173"/>
          </a:xfrm>
        </p:grpSpPr>
        <p:sp>
          <p:nvSpPr>
            <p:cNvPr id="25638" name="Text Box 123">
              <a:extLst>
                <a:ext uri="{FF2B5EF4-FFF2-40B4-BE49-F238E27FC236}">
                  <a16:creationId xmlns:a16="http://schemas.microsoft.com/office/drawing/2014/main" id="{20B26A28-3085-13BF-36BC-60FF06E5A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39" name="Text Box 124">
              <a:extLst>
                <a:ext uri="{FF2B5EF4-FFF2-40B4-BE49-F238E27FC236}">
                  <a16:creationId xmlns:a16="http://schemas.microsoft.com/office/drawing/2014/main" id="{B932D67A-16A5-3105-F590-CFFB762FF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40" name="Text Box 125">
              <a:extLst>
                <a:ext uri="{FF2B5EF4-FFF2-40B4-BE49-F238E27FC236}">
                  <a16:creationId xmlns:a16="http://schemas.microsoft.com/office/drawing/2014/main" id="{0F2DE587-23D3-B612-5A02-0EB38D9E0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41" name="Text Box 126">
              <a:extLst>
                <a:ext uri="{FF2B5EF4-FFF2-40B4-BE49-F238E27FC236}">
                  <a16:creationId xmlns:a16="http://schemas.microsoft.com/office/drawing/2014/main" id="{C661D3FC-586E-9917-8AD1-9543542E3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42" name="Text Box 127">
              <a:extLst>
                <a:ext uri="{FF2B5EF4-FFF2-40B4-BE49-F238E27FC236}">
                  <a16:creationId xmlns:a16="http://schemas.microsoft.com/office/drawing/2014/main" id="{FB613E7F-A51F-30BD-D43A-20343E498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43" name="Text Box 128">
              <a:extLst>
                <a:ext uri="{FF2B5EF4-FFF2-40B4-BE49-F238E27FC236}">
                  <a16:creationId xmlns:a16="http://schemas.microsoft.com/office/drawing/2014/main" id="{C1B89BD9-6E3B-E291-7C26-7F2A1A77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2442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44" name="Text Box 129">
              <a:extLst>
                <a:ext uri="{FF2B5EF4-FFF2-40B4-BE49-F238E27FC236}">
                  <a16:creationId xmlns:a16="http://schemas.microsoft.com/office/drawing/2014/main" id="{B57072A3-9F12-F75C-4CD5-8072270AA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45" name="Text Box 130">
              <a:extLst>
                <a:ext uri="{FF2B5EF4-FFF2-40B4-BE49-F238E27FC236}">
                  <a16:creationId xmlns:a16="http://schemas.microsoft.com/office/drawing/2014/main" id="{FE1C67AC-F803-C85C-6B89-FF2C8E72D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2442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18" name="Text Box 132">
            <a:extLst>
              <a:ext uri="{FF2B5EF4-FFF2-40B4-BE49-F238E27FC236}">
                <a16:creationId xmlns:a16="http://schemas.microsoft.com/office/drawing/2014/main" id="{798BF104-A294-C06C-1DF7-3530C44AA6E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24563" y="4676775"/>
            <a:ext cx="1543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½(5.16 + 4.93) = 5.05 volts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V</a:t>
            </a:r>
            <a:r>
              <a:rPr lang="en-US" altLang="fr-FR" sz="1000" baseline="-25000">
                <a:latin typeface="Times New Roman" panose="02020603050405020304" pitchFamily="18" charset="0"/>
              </a:rPr>
              <a:t>max</a:t>
            </a:r>
            <a:r>
              <a:rPr lang="en-US" altLang="fr-FR" sz="1000">
                <a:latin typeface="Times New Roman" panose="02020603050405020304" pitchFamily="18" charset="0"/>
              </a:rPr>
              <a:t>  = 5.05 volts.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000">
              <a:latin typeface="Times New Roman" panose="02020603050405020304" pitchFamily="18" charset="0"/>
            </a:endParaRPr>
          </a:p>
        </p:txBody>
      </p:sp>
      <p:grpSp>
        <p:nvGrpSpPr>
          <p:cNvPr id="25619" name="Group 158">
            <a:extLst>
              <a:ext uri="{FF2B5EF4-FFF2-40B4-BE49-F238E27FC236}">
                <a16:creationId xmlns:a16="http://schemas.microsoft.com/office/drawing/2014/main" id="{FF0DB0D5-8882-54C0-5674-75CE21F35F7D}"/>
              </a:ext>
            </a:extLst>
          </p:cNvPr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748588" y="4676775"/>
            <a:ext cx="2198687" cy="188913"/>
            <a:chOff x="4002" y="2946"/>
            <a:chExt cx="1385" cy="173"/>
          </a:xfrm>
        </p:grpSpPr>
        <p:sp>
          <p:nvSpPr>
            <p:cNvPr id="25630" name="Text Box 134">
              <a:extLst>
                <a:ext uri="{FF2B5EF4-FFF2-40B4-BE49-F238E27FC236}">
                  <a16:creationId xmlns:a16="http://schemas.microsoft.com/office/drawing/2014/main" id="{B43A7073-97E4-7868-0E17-836D2F1D6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31" name="Text Box 135">
              <a:extLst>
                <a:ext uri="{FF2B5EF4-FFF2-40B4-BE49-F238E27FC236}">
                  <a16:creationId xmlns:a16="http://schemas.microsoft.com/office/drawing/2014/main" id="{1EEB8CAB-24FC-EB53-2F2F-2F8BB194C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32" name="Text Box 136">
              <a:extLst>
                <a:ext uri="{FF2B5EF4-FFF2-40B4-BE49-F238E27FC236}">
                  <a16:creationId xmlns:a16="http://schemas.microsoft.com/office/drawing/2014/main" id="{71B8F41B-DA02-5648-DB5E-9A3337F57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33" name="Text Box 137">
              <a:extLst>
                <a:ext uri="{FF2B5EF4-FFF2-40B4-BE49-F238E27FC236}">
                  <a16:creationId xmlns:a16="http://schemas.microsoft.com/office/drawing/2014/main" id="{BD5985CE-BB76-E7B4-FD8D-C4F36E2B9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34" name="Text Box 138">
              <a:extLst>
                <a:ext uri="{FF2B5EF4-FFF2-40B4-BE49-F238E27FC236}">
                  <a16:creationId xmlns:a16="http://schemas.microsoft.com/office/drawing/2014/main" id="{A221DA12-34B1-DF9A-1972-651610E9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35" name="Text Box 139">
              <a:extLst>
                <a:ext uri="{FF2B5EF4-FFF2-40B4-BE49-F238E27FC236}">
                  <a16:creationId xmlns:a16="http://schemas.microsoft.com/office/drawing/2014/main" id="{90098346-FF4B-EF90-E414-E2931C3FC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36" name="Text Box 140">
              <a:extLst>
                <a:ext uri="{FF2B5EF4-FFF2-40B4-BE49-F238E27FC236}">
                  <a16:creationId xmlns:a16="http://schemas.microsoft.com/office/drawing/2014/main" id="{0A8C81AD-4963-86E7-9BE6-B3860E76C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2946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37" name="Text Box 141">
              <a:extLst>
                <a:ext uri="{FF2B5EF4-FFF2-40B4-BE49-F238E27FC236}">
                  <a16:creationId xmlns:a16="http://schemas.microsoft.com/office/drawing/2014/main" id="{14C80926-63E5-5849-3587-93345E28C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2946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5620" name="Text Box 143">
            <a:extLst>
              <a:ext uri="{FF2B5EF4-FFF2-40B4-BE49-F238E27FC236}">
                <a16:creationId xmlns:a16="http://schemas.microsoft.com/office/drawing/2014/main" id="{7F1F458E-A88D-D2B2-DA19-D880A54A5B24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24563" y="5476875"/>
            <a:ext cx="1657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000">
                <a:latin typeface="Times New Roman" panose="02020603050405020304" pitchFamily="18" charset="0"/>
              </a:rPr>
              <a:t>½(5.05 + 4.93) = 4.99 volts</a:t>
            </a:r>
          </a:p>
        </p:txBody>
      </p:sp>
      <p:grpSp>
        <p:nvGrpSpPr>
          <p:cNvPr id="25621" name="Group 157">
            <a:extLst>
              <a:ext uri="{FF2B5EF4-FFF2-40B4-BE49-F238E27FC236}">
                <a16:creationId xmlns:a16="http://schemas.microsoft.com/office/drawing/2014/main" id="{6EAFDCA6-C60B-0E22-5D1A-B2BC5489F6F5}"/>
              </a:ext>
            </a:extLst>
          </p:cNvPr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748588" y="5476875"/>
            <a:ext cx="2198687" cy="188913"/>
            <a:chOff x="4002" y="3450"/>
            <a:chExt cx="1385" cy="173"/>
          </a:xfrm>
        </p:grpSpPr>
        <p:sp>
          <p:nvSpPr>
            <p:cNvPr id="25622" name="Text Box 145">
              <a:extLst>
                <a:ext uri="{FF2B5EF4-FFF2-40B4-BE49-F238E27FC236}">
                  <a16:creationId xmlns:a16="http://schemas.microsoft.com/office/drawing/2014/main" id="{EAC8809A-1645-8720-F1B3-F37294CB2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23" name="Text Box 146">
              <a:extLst>
                <a:ext uri="{FF2B5EF4-FFF2-40B4-BE49-F238E27FC236}">
                  <a16:creationId xmlns:a16="http://schemas.microsoft.com/office/drawing/2014/main" id="{EC926573-08D9-E3C6-84B1-0DBF5D838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24" name="Text Box 147">
              <a:extLst>
                <a:ext uri="{FF2B5EF4-FFF2-40B4-BE49-F238E27FC236}">
                  <a16:creationId xmlns:a16="http://schemas.microsoft.com/office/drawing/2014/main" id="{0B9B4A31-5929-BFE0-4223-59513A35A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25" name="Text Box 148">
              <a:extLst>
                <a:ext uri="{FF2B5EF4-FFF2-40B4-BE49-F238E27FC236}">
                  <a16:creationId xmlns:a16="http://schemas.microsoft.com/office/drawing/2014/main" id="{21B1C817-8C4F-8A5F-C9C3-6A7A604F9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5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26" name="Text Box 149">
              <a:extLst>
                <a:ext uri="{FF2B5EF4-FFF2-40B4-BE49-F238E27FC236}">
                  <a16:creationId xmlns:a16="http://schemas.microsoft.com/office/drawing/2014/main" id="{DF03049C-83E0-C80C-3B06-8B0396D0E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27" name="Text Box 150">
              <a:extLst>
                <a:ext uri="{FF2B5EF4-FFF2-40B4-BE49-F238E27FC236}">
                  <a16:creationId xmlns:a16="http://schemas.microsoft.com/office/drawing/2014/main" id="{890E257D-8557-7B5D-C9E3-5F2E1E8D1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28" name="Text Box 151">
              <a:extLst>
                <a:ext uri="{FF2B5EF4-FFF2-40B4-BE49-F238E27FC236}">
                  <a16:creationId xmlns:a16="http://schemas.microsoft.com/office/drawing/2014/main" id="{013939B5-DE46-5562-4EAE-459408A17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3450"/>
              <a:ext cx="173" cy="17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629" name="Text Box 152">
              <a:extLst>
                <a:ext uri="{FF2B5EF4-FFF2-40B4-BE49-F238E27FC236}">
                  <a16:creationId xmlns:a16="http://schemas.microsoft.com/office/drawing/2014/main" id="{DC990114-52B0-6EDF-C5C2-E48E1D70D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3450"/>
              <a:ext cx="173" cy="173"/>
            </a:xfrm>
            <a:prstGeom prst="rect">
              <a:avLst/>
            </a:prstGeom>
            <a:solidFill>
              <a:srgbClr val="DDDDDD"/>
            </a:solidFill>
            <a:ln w="9525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1000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A9F027-F86E-D68C-858A-210E89EF0F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333375"/>
            <a:ext cx="10526712" cy="1143000"/>
          </a:xfrm>
        </p:spPr>
        <p:txBody>
          <a:bodyPr/>
          <a:lstStyle/>
          <a:p>
            <a:pPr algn="l" eaLnBrk="1" hangingPunct="1"/>
            <a:r>
              <a:rPr lang="fr-CA" sz="4000" noProof="0" dirty="0">
                <a:solidFill>
                  <a:srgbClr val="025BBC"/>
                </a:solidFill>
                <a:cs typeface="Calibri" panose="020F0502020204030204" pitchFamily="34" charset="0"/>
              </a:rPr>
              <a:t>Objectifs d’apprentissage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589DA8-B67A-425E-324D-983C940B0BE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9" y="1844675"/>
            <a:ext cx="10080872" cy="345653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400" noProof="0" dirty="0"/>
              <a:t>Étudier différents types de convertisseurs analogiques-numériques et numériques-analogiques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400" noProof="0" dirty="0"/>
              <a:t>Décrire les sources d’erreur dans les convertisseurs A/N et N/A et leur impact sur la précision des mesures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sz="2400" noProof="0" dirty="0"/>
              <a:t>Décrire l’insertion et l’utilisation des convertisseurs A/N et N/A dans les chaînes de mesure et de commande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sz="2400" noProof="0" dirty="0"/>
          </a:p>
          <a:p>
            <a:pPr eaLnBrk="1" hangingPunct="1"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fr-CA" sz="2000" noProof="0" dirty="0">
                <a:solidFill>
                  <a:srgbClr val="5F5F5F"/>
                </a:solidFill>
              </a:rPr>
              <a:t>Prérequis : familiarité avec les circuits analogiques et binaires</a:t>
            </a:r>
            <a:r>
              <a:rPr lang="fr-CA" sz="2400" noProof="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C6FF14-D348-156F-097E-4F6DCF95A7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333375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Analyse comparative</a:t>
            </a:r>
          </a:p>
        </p:txBody>
      </p:sp>
      <p:graphicFrame>
        <p:nvGraphicFramePr>
          <p:cNvPr id="98362" name="Group 58">
            <a:extLst>
              <a:ext uri="{FF2B5EF4-FFF2-40B4-BE49-F238E27FC236}">
                <a16:creationId xmlns:a16="http://schemas.microsoft.com/office/drawing/2014/main" id="{2F58CDF1-9FC9-246D-3AC0-B4734476E480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992313" y="1700213"/>
          <a:ext cx="8064501" cy="4095752"/>
        </p:xfrm>
        <a:graphic>
          <a:graphicData uri="http://schemas.openxmlformats.org/drawingml/2006/table">
            <a:tbl>
              <a:tblPr/>
              <a:tblGrid>
                <a:gridCol w="208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CA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Maxim MX7705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ADI AD7476A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National ADC1175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</a:t>
                      </a: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MSP430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anose="05050102010706020507" pitchFamily="18" charset="2"/>
                        </a:rPr>
                        <a:t>-</a:t>
                      </a: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Approximation Successive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Flash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anose="05050102010706020507" pitchFamily="18" charset="2"/>
                        </a:rPr>
                        <a:t>-</a:t>
                      </a: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Résolution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16-Bit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12-Bit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8-Bit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à 16 bits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Fréquence d’échantillonnage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 e/s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Me/s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Me/s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CA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ke</a:t>
                      </a: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Consommation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mW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12.5 mW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125 mW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~1 mW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Coût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$4.12 @ 1k </a:t>
                      </a:r>
                      <a:r>
                        <a:rPr kumimoji="0" lang="fr-CA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Units</a:t>
                      </a: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$6.00 @ 1k </a:t>
                      </a:r>
                      <a:r>
                        <a:rPr kumimoji="0" lang="fr-CA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Units</a:t>
                      </a: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$2.20 @ 1k </a:t>
                      </a:r>
                      <a:r>
                        <a:rPr kumimoji="0" lang="fr-CA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Units</a:t>
                      </a: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C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Application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Capteurs de précision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Multiple 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Imagerie médicale</a:t>
                      </a:r>
                    </a:p>
                    <a:p>
                      <a:pPr marL="87313" marR="0" lvl="0" indent="-87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Communications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Capteurs divers</a:t>
                      </a:r>
                    </a:p>
                  </a:txBody>
                  <a:tcPr marL="91443" marR="9144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7EC1DB-0901-61F0-5BBA-5E8E0DE3EF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333375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Considérations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pratiques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E3C01B-8578-1FF3-7876-652265434DB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600200"/>
            <a:ext cx="10526712" cy="4525963"/>
          </a:xfrm>
        </p:spPr>
        <p:txBody>
          <a:bodyPr/>
          <a:lstStyle/>
          <a:p>
            <a:pPr eaLnBrk="1" hangingPunct="1"/>
            <a:r>
              <a:rPr lang="en-CA" altLang="fr-FR" b="1" dirty="0" err="1"/>
              <a:t>Erreurs</a:t>
            </a:r>
            <a:r>
              <a:rPr lang="en-CA" altLang="fr-FR" b="1" dirty="0"/>
              <a:t> </a:t>
            </a:r>
            <a:r>
              <a:rPr lang="en-CA" altLang="fr-FR" b="1" dirty="0" err="1"/>
              <a:t>intrinsèques</a:t>
            </a:r>
            <a:endParaRPr lang="en-CA" altLang="fr-FR" b="1" dirty="0"/>
          </a:p>
          <a:p>
            <a:pPr eaLnBrk="1" hangingPunct="1"/>
            <a:r>
              <a:rPr lang="en-CA" altLang="fr-FR" dirty="0" err="1"/>
              <a:t>Filtres</a:t>
            </a:r>
            <a:r>
              <a:rPr lang="en-CA" altLang="fr-FR" dirty="0"/>
              <a:t> </a:t>
            </a:r>
          </a:p>
          <a:p>
            <a:pPr eaLnBrk="1" hangingPunct="1"/>
            <a:r>
              <a:rPr lang="en-CA" altLang="fr-FR" dirty="0"/>
              <a:t>Choix d’un </a:t>
            </a:r>
            <a:r>
              <a:rPr lang="en-CA" altLang="fr-FR" dirty="0" err="1"/>
              <a:t>convertisseur</a:t>
            </a:r>
            <a:endParaRPr lang="en-CA" altLang="fr-FR" dirty="0"/>
          </a:p>
          <a:p>
            <a:pPr eaLnBrk="1" hangingPunct="1"/>
            <a:r>
              <a:rPr lang="en-CA" altLang="fr-FR" dirty="0"/>
              <a:t>Montage dans </a:t>
            </a:r>
            <a:r>
              <a:rPr lang="en-CA" altLang="fr-FR" dirty="0" err="1"/>
              <a:t>une</a:t>
            </a:r>
            <a:r>
              <a:rPr lang="en-CA" altLang="fr-FR" dirty="0"/>
              <a:t> </a:t>
            </a:r>
            <a:r>
              <a:rPr lang="en-CA" altLang="fr-FR" dirty="0" err="1"/>
              <a:t>chaîne</a:t>
            </a:r>
            <a:r>
              <a:rPr lang="en-CA" altLang="fr-FR" dirty="0"/>
              <a:t> </a:t>
            </a:r>
            <a:r>
              <a:rPr lang="en-CA" altLang="fr-FR" dirty="0" err="1"/>
              <a:t>d’acquisition</a:t>
            </a:r>
            <a:endParaRPr lang="en-CA" alt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F219C685-CE13-3185-46B5-B5D0107D6CA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20775" y="495300"/>
            <a:ext cx="8029575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Linéarité</a:t>
            </a:r>
            <a:endParaRPr lang="en-US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675" name="Group 1">
            <a:extLst>
              <a:ext uri="{FF2B5EF4-FFF2-40B4-BE49-F238E27FC236}">
                <a16:creationId xmlns:a16="http://schemas.microsoft.com/office/drawing/2014/main" id="{C41A9050-127B-69C6-A087-06A41B3380FC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663700" y="1436688"/>
            <a:ext cx="8763000" cy="3733800"/>
            <a:chOff x="1676400" y="1266825"/>
            <a:chExt cx="8763000" cy="3733800"/>
          </a:xfrm>
        </p:grpSpPr>
        <p:sp>
          <p:nvSpPr>
            <p:cNvPr id="2" name="Text Box 3">
              <a:extLst>
                <a:ext uri="{FF2B5EF4-FFF2-40B4-BE49-F238E27FC236}">
                  <a16:creationId xmlns:a16="http://schemas.microsoft.com/office/drawing/2014/main" id="{F8742C45-BAA6-0A09-0484-9C4E6528EB2D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57400" y="1266825"/>
              <a:ext cx="2819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fr-FR" sz="2400" u="sng" dirty="0">
                  <a:latin typeface="+mn-lt"/>
                </a:rPr>
                <a:t>Cas </a:t>
              </a:r>
              <a:r>
                <a:rPr lang="en-US" altLang="fr-FR" sz="2400" u="sng" dirty="0" err="1">
                  <a:latin typeface="+mn-lt"/>
                </a:rPr>
                <a:t>idéal</a:t>
              </a:r>
              <a:endParaRPr lang="en-US" altLang="fr-FR" sz="2400" u="sng" dirty="0">
                <a:latin typeface="+mn-lt"/>
              </a:endParaRPr>
            </a:p>
          </p:txBody>
        </p:sp>
        <p:sp>
          <p:nvSpPr>
            <p:cNvPr id="28678" name="Text Box 4">
              <a:extLst>
                <a:ext uri="{FF2B5EF4-FFF2-40B4-BE49-F238E27FC236}">
                  <a16:creationId xmlns:a16="http://schemas.microsoft.com/office/drawing/2014/main" id="{B2746DEA-BBA0-9DD9-9C67-76F8BFD67B16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24200" y="2028825"/>
              <a:ext cx="3124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Times New Roman" panose="02020603050405020304" pitchFamily="18" charset="0"/>
                </a:rPr>
                <a:t>Sortie désirée/</a:t>
              </a:r>
              <a:r>
                <a:rPr lang="en-US" altLang="fr-FR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souhaitée</a:t>
              </a:r>
            </a:p>
          </p:txBody>
        </p:sp>
        <p:grpSp>
          <p:nvGrpSpPr>
            <p:cNvPr id="28679" name="Group 5">
              <a:extLst>
                <a:ext uri="{FF2B5EF4-FFF2-40B4-BE49-F238E27FC236}">
                  <a16:creationId xmlns:a16="http://schemas.microsoft.com/office/drawing/2014/main" id="{73106AAD-067D-51E1-1BA2-97B79D5D6483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676400" y="1724025"/>
              <a:ext cx="4343400" cy="3276600"/>
              <a:chOff x="96" y="1086"/>
              <a:chExt cx="2736" cy="2064"/>
            </a:xfrm>
          </p:grpSpPr>
          <p:sp>
            <p:nvSpPr>
              <p:cNvPr id="28695" name="Line 6">
                <a:extLst>
                  <a:ext uri="{FF2B5EF4-FFF2-40B4-BE49-F238E27FC236}">
                    <a16:creationId xmlns:a16="http://schemas.microsoft.com/office/drawing/2014/main" id="{0711B866-998F-83F1-2E13-E4D66BA5B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" y="1182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696" name="Line 7">
                <a:extLst>
                  <a:ext uri="{FF2B5EF4-FFF2-40B4-BE49-F238E27FC236}">
                    <a16:creationId xmlns:a16="http://schemas.microsoft.com/office/drawing/2014/main" id="{E8BC6285-9DCB-2E25-EEB9-353C0E78C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910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697" name="Line 8">
                <a:extLst>
                  <a:ext uri="{FF2B5EF4-FFF2-40B4-BE49-F238E27FC236}">
                    <a16:creationId xmlns:a16="http://schemas.microsoft.com/office/drawing/2014/main" id="{1F6B90EE-B3AF-81CF-5B76-B3B8C9C4E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" y="1470"/>
                <a:ext cx="1824" cy="14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698" name="Line 9">
                <a:extLst>
                  <a:ext uri="{FF2B5EF4-FFF2-40B4-BE49-F238E27FC236}">
                    <a16:creationId xmlns:a16="http://schemas.microsoft.com/office/drawing/2014/main" id="{5CDA739C-B4F4-6A70-071C-0EC0FE6F5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276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699" name="Line 10">
                <a:extLst>
                  <a:ext uri="{FF2B5EF4-FFF2-40B4-BE49-F238E27FC236}">
                    <a16:creationId xmlns:a16="http://schemas.microsoft.com/office/drawing/2014/main" id="{FC0F3A13-C16E-F6B5-5A14-FE1DF502B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238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700" name="Line 11">
                <a:extLst>
                  <a:ext uri="{FF2B5EF4-FFF2-40B4-BE49-F238E27FC236}">
                    <a16:creationId xmlns:a16="http://schemas.microsoft.com/office/drawing/2014/main" id="{819729AC-62B6-5CC6-0F9C-060D46C53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1950"/>
                <a:ext cx="0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701" name="Line 12">
                <a:extLst>
                  <a:ext uri="{FF2B5EF4-FFF2-40B4-BE49-F238E27FC236}">
                    <a16:creationId xmlns:a16="http://schemas.microsoft.com/office/drawing/2014/main" id="{D387676A-8AC6-0F73-8A63-247DE7FF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47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702" name="Freeform 13">
                <a:extLst>
                  <a:ext uri="{FF2B5EF4-FFF2-40B4-BE49-F238E27FC236}">
                    <a16:creationId xmlns:a16="http://schemas.microsoft.com/office/drawing/2014/main" id="{2DFF4CA3-1518-A809-985E-DDBE9152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" y="1704"/>
                <a:ext cx="1665" cy="1197"/>
              </a:xfrm>
              <a:custGeom>
                <a:avLst/>
                <a:gdLst>
                  <a:gd name="T0" fmla="*/ 0 w 1665"/>
                  <a:gd name="T1" fmla="*/ 1197 h 1197"/>
                  <a:gd name="T2" fmla="*/ 0 w 1665"/>
                  <a:gd name="T3" fmla="*/ 1062 h 1197"/>
                  <a:gd name="T4" fmla="*/ 315 w 1665"/>
                  <a:gd name="T5" fmla="*/ 1062 h 1197"/>
                  <a:gd name="T6" fmla="*/ 315 w 1665"/>
                  <a:gd name="T7" fmla="*/ 792 h 1197"/>
                  <a:gd name="T8" fmla="*/ 639 w 1665"/>
                  <a:gd name="T9" fmla="*/ 792 h 1197"/>
                  <a:gd name="T10" fmla="*/ 639 w 1665"/>
                  <a:gd name="T11" fmla="*/ 549 h 1197"/>
                  <a:gd name="T12" fmla="*/ 972 w 1665"/>
                  <a:gd name="T13" fmla="*/ 549 h 1197"/>
                  <a:gd name="T14" fmla="*/ 972 w 1665"/>
                  <a:gd name="T15" fmla="*/ 261 h 1197"/>
                  <a:gd name="T16" fmla="*/ 1314 w 1665"/>
                  <a:gd name="T17" fmla="*/ 252 h 1197"/>
                  <a:gd name="T18" fmla="*/ 1314 w 1665"/>
                  <a:gd name="T19" fmla="*/ 0 h 1197"/>
                  <a:gd name="T20" fmla="*/ 1665 w 1665"/>
                  <a:gd name="T21" fmla="*/ 0 h 1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65"/>
                  <a:gd name="T34" fmla="*/ 0 h 1197"/>
                  <a:gd name="T35" fmla="*/ 1665 w 1665"/>
                  <a:gd name="T36" fmla="*/ 1197 h 1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65" h="1197">
                    <a:moveTo>
                      <a:pt x="0" y="1197"/>
                    </a:moveTo>
                    <a:lnTo>
                      <a:pt x="0" y="1062"/>
                    </a:lnTo>
                    <a:lnTo>
                      <a:pt x="315" y="1062"/>
                    </a:lnTo>
                    <a:lnTo>
                      <a:pt x="315" y="792"/>
                    </a:lnTo>
                    <a:lnTo>
                      <a:pt x="639" y="792"/>
                    </a:lnTo>
                    <a:lnTo>
                      <a:pt x="639" y="549"/>
                    </a:lnTo>
                    <a:lnTo>
                      <a:pt x="972" y="549"/>
                    </a:lnTo>
                    <a:lnTo>
                      <a:pt x="972" y="261"/>
                    </a:lnTo>
                    <a:lnTo>
                      <a:pt x="1314" y="252"/>
                    </a:lnTo>
                    <a:lnTo>
                      <a:pt x="1314" y="0"/>
                    </a:lnTo>
                    <a:lnTo>
                      <a:pt x="1665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703" name="Line 14">
                <a:extLst>
                  <a:ext uri="{FF2B5EF4-FFF2-40B4-BE49-F238E27FC236}">
                    <a16:creationId xmlns:a16="http://schemas.microsoft.com/office/drawing/2014/main" id="{7D134792-BD4E-CB3F-20C8-1B826F7DC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01"/>
                <a:ext cx="0" cy="12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8704" name="Text Box 15">
                <a:extLst>
                  <a:ext uri="{FF2B5EF4-FFF2-40B4-BE49-F238E27FC236}">
                    <a16:creationId xmlns:a16="http://schemas.microsoft.com/office/drawing/2014/main" id="{E7497203-331C-2235-F746-D926D0112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910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fr-FR" sz="1800">
                    <a:latin typeface="Times New Roman" panose="02020603050405020304" pitchFamily="18" charset="0"/>
                  </a:rPr>
                  <a:t>tension/code</a:t>
                </a:r>
                <a:endParaRPr lang="en-US" altLang="fr-FR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5" name="Text Box 16">
                <a:extLst>
                  <a:ext uri="{FF2B5EF4-FFF2-40B4-BE49-F238E27FC236}">
                    <a16:creationId xmlns:a16="http://schemas.microsoft.com/office/drawing/2014/main" id="{A8D368D4-B4F9-0942-E31F-D7DB0D412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580" y="1762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fr-FR" sz="1800">
                    <a:latin typeface="Times New Roman" panose="02020603050405020304" pitchFamily="18" charset="0"/>
                  </a:rPr>
                  <a:t>code/tension</a:t>
                </a:r>
              </a:p>
            </p:txBody>
          </p:sp>
        </p:grpSp>
        <p:sp>
          <p:nvSpPr>
            <p:cNvPr id="3" name="Text Box 17">
              <a:extLst>
                <a:ext uri="{FF2B5EF4-FFF2-40B4-BE49-F238E27FC236}">
                  <a16:creationId xmlns:a16="http://schemas.microsoft.com/office/drawing/2014/main" id="{ECD90CAD-9814-8F57-F72C-FB384CB3843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1266825"/>
              <a:ext cx="3810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CA" altLang="fr-FR" sz="2400" u="sng" dirty="0">
                  <a:latin typeface="+mn-lt"/>
                </a:rPr>
                <a:t>La </a:t>
              </a:r>
              <a:r>
                <a:rPr lang="en-CA" altLang="fr-FR" sz="2400" u="sng" dirty="0" err="1">
                  <a:latin typeface="+mn-lt"/>
                </a:rPr>
                <a:t>réalité</a:t>
              </a:r>
              <a:endParaRPr lang="en-US" altLang="fr-FR" sz="2400" u="sng" dirty="0">
                <a:latin typeface="+mn-lt"/>
              </a:endParaRPr>
            </a:p>
          </p:txBody>
        </p:sp>
        <p:sp>
          <p:nvSpPr>
            <p:cNvPr id="28681" name="Line 18">
              <a:extLst>
                <a:ext uri="{FF2B5EF4-FFF2-40B4-BE49-F238E27FC236}">
                  <a16:creationId xmlns:a16="http://schemas.microsoft.com/office/drawing/2014/main" id="{C73A6CE2-0B8F-21CF-91F5-ADE7115654BC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6400800" y="1876425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2" name="Line 19">
              <a:extLst>
                <a:ext uri="{FF2B5EF4-FFF2-40B4-BE49-F238E27FC236}">
                  <a16:creationId xmlns:a16="http://schemas.microsoft.com/office/drawing/2014/main" id="{3F28A6D9-E19A-EC1A-2CC7-657DD4BD4941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619625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3" name="Line 20">
              <a:extLst>
                <a:ext uri="{FF2B5EF4-FFF2-40B4-BE49-F238E27FC236}">
                  <a16:creationId xmlns:a16="http://schemas.microsoft.com/office/drawing/2014/main" id="{611865C1-3F70-F052-ED18-DC3A30EDBE77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400800" y="2333625"/>
              <a:ext cx="2895600" cy="228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4" name="Line 21">
              <a:extLst>
                <a:ext uri="{FF2B5EF4-FFF2-40B4-BE49-F238E27FC236}">
                  <a16:creationId xmlns:a16="http://schemas.microsoft.com/office/drawing/2014/main" id="{6EA464AB-10C6-3DC6-CAB8-A1AB5E92CD5B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6705600" y="4391025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5" name="Line 22">
              <a:extLst>
                <a:ext uri="{FF2B5EF4-FFF2-40B4-BE49-F238E27FC236}">
                  <a16:creationId xmlns:a16="http://schemas.microsoft.com/office/drawing/2014/main" id="{A0759664-D5D7-3A24-859F-62198AD8349C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7772400" y="3781425"/>
              <a:ext cx="0" cy="838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6" name="Line 23">
              <a:extLst>
                <a:ext uri="{FF2B5EF4-FFF2-40B4-BE49-F238E27FC236}">
                  <a16:creationId xmlns:a16="http://schemas.microsoft.com/office/drawing/2014/main" id="{B79A59E0-FCA9-E385-66D9-13C1722D7F1A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8305800" y="3324225"/>
              <a:ext cx="0" cy="1295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7" name="Line 24">
              <a:extLst>
                <a:ext uri="{FF2B5EF4-FFF2-40B4-BE49-F238E27FC236}">
                  <a16:creationId xmlns:a16="http://schemas.microsoft.com/office/drawing/2014/main" id="{A0586876-FEC3-D56B-B108-A50B2C16EE27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7239000" y="3629025"/>
              <a:ext cx="0" cy="99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8" name="Line 25">
              <a:extLst>
                <a:ext uri="{FF2B5EF4-FFF2-40B4-BE49-F238E27FC236}">
                  <a16:creationId xmlns:a16="http://schemas.microsoft.com/office/drawing/2014/main" id="{36C9329A-D9BB-368F-F7AB-E71DACB15910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8839200" y="2700338"/>
              <a:ext cx="0" cy="1919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89" name="Text Box 26">
              <a:extLst>
                <a:ext uri="{FF2B5EF4-FFF2-40B4-BE49-F238E27FC236}">
                  <a16:creationId xmlns:a16="http://schemas.microsoft.com/office/drawing/2014/main" id="{03C8C08F-5D96-B1A8-0781-07E0D4BB8FF6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4945857" y="2721768"/>
              <a:ext cx="2514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Code/tension</a:t>
              </a:r>
            </a:p>
          </p:txBody>
        </p:sp>
        <p:sp>
          <p:nvSpPr>
            <p:cNvPr id="28690" name="Text Box 27">
              <a:extLst>
                <a:ext uri="{FF2B5EF4-FFF2-40B4-BE49-F238E27FC236}">
                  <a16:creationId xmlns:a16="http://schemas.microsoft.com/office/drawing/2014/main" id="{FC3DF1DA-5CD6-1AEE-6517-4A71212C6C98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534400" y="4619625"/>
              <a:ext cx="1828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fr-FR" sz="1800">
                  <a:latin typeface="Times New Roman" panose="02020603050405020304" pitchFamily="18" charset="0"/>
                </a:rPr>
                <a:t>tension/code</a:t>
              </a:r>
              <a:endParaRPr lang="en-US" altLang="fr-FR" sz="1800">
                <a:latin typeface="Times New Roman" panose="02020603050405020304" pitchFamily="18" charset="0"/>
              </a:endParaRPr>
            </a:p>
          </p:txBody>
        </p:sp>
        <p:sp>
          <p:nvSpPr>
            <p:cNvPr id="28691" name="Freeform 28">
              <a:extLst>
                <a:ext uri="{FF2B5EF4-FFF2-40B4-BE49-F238E27FC236}">
                  <a16:creationId xmlns:a16="http://schemas.microsoft.com/office/drawing/2014/main" id="{010FDE9D-DED2-FF0D-3E4C-437933611423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477000" y="2714625"/>
              <a:ext cx="2667000" cy="1905000"/>
            </a:xfrm>
            <a:custGeom>
              <a:avLst/>
              <a:gdLst>
                <a:gd name="T0" fmla="*/ 0 w 1680"/>
                <a:gd name="T1" fmla="*/ 2147483646 h 1200"/>
                <a:gd name="T2" fmla="*/ 0 w 1680"/>
                <a:gd name="T3" fmla="*/ 2147483646 h 1200"/>
                <a:gd name="T4" fmla="*/ 2147483646 w 1680"/>
                <a:gd name="T5" fmla="*/ 2147483646 h 1200"/>
                <a:gd name="T6" fmla="*/ 2147483646 w 1680"/>
                <a:gd name="T7" fmla="*/ 2147483646 h 1200"/>
                <a:gd name="T8" fmla="*/ 2147483646 w 1680"/>
                <a:gd name="T9" fmla="*/ 2147483646 h 1200"/>
                <a:gd name="T10" fmla="*/ 2147483646 w 1680"/>
                <a:gd name="T11" fmla="*/ 2147483646 h 1200"/>
                <a:gd name="T12" fmla="*/ 2147483646 w 1680"/>
                <a:gd name="T13" fmla="*/ 2147483646 h 1200"/>
                <a:gd name="T14" fmla="*/ 2147483646 w 1680"/>
                <a:gd name="T15" fmla="*/ 2147483646 h 1200"/>
                <a:gd name="T16" fmla="*/ 2147483646 w 1680"/>
                <a:gd name="T17" fmla="*/ 2147483646 h 1200"/>
                <a:gd name="T18" fmla="*/ 2147483646 w 1680"/>
                <a:gd name="T19" fmla="*/ 0 h 1200"/>
                <a:gd name="T20" fmla="*/ 2147483646 w 1680"/>
                <a:gd name="T21" fmla="*/ 0 h 1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0"/>
                <a:gd name="T34" fmla="*/ 0 h 1200"/>
                <a:gd name="T35" fmla="*/ 1680 w 1680"/>
                <a:gd name="T36" fmla="*/ 1200 h 1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0" h="1200">
                  <a:moveTo>
                    <a:pt x="0" y="1200"/>
                  </a:moveTo>
                  <a:lnTo>
                    <a:pt x="0" y="1056"/>
                  </a:lnTo>
                  <a:lnTo>
                    <a:pt x="288" y="1056"/>
                  </a:lnTo>
                  <a:lnTo>
                    <a:pt x="288" y="576"/>
                  </a:lnTo>
                  <a:lnTo>
                    <a:pt x="624" y="576"/>
                  </a:lnTo>
                  <a:lnTo>
                    <a:pt x="624" y="672"/>
                  </a:lnTo>
                  <a:lnTo>
                    <a:pt x="1008" y="672"/>
                  </a:lnTo>
                  <a:lnTo>
                    <a:pt x="1008" y="384"/>
                  </a:lnTo>
                  <a:lnTo>
                    <a:pt x="1344" y="384"/>
                  </a:lnTo>
                  <a:lnTo>
                    <a:pt x="1344" y="0"/>
                  </a:lnTo>
                  <a:lnTo>
                    <a:pt x="168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92" name="Text Box 29">
              <a:extLst>
                <a:ext uri="{FF2B5EF4-FFF2-40B4-BE49-F238E27FC236}">
                  <a16:creationId xmlns:a16="http://schemas.microsoft.com/office/drawing/2014/main" id="{7F263227-15C9-D35C-5B21-77EA4EB84C61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534400" y="1952625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Sortie désirée</a:t>
              </a:r>
            </a:p>
          </p:txBody>
        </p:sp>
        <p:sp>
          <p:nvSpPr>
            <p:cNvPr id="28693" name="Freeform 30">
              <a:extLst>
                <a:ext uri="{FF2B5EF4-FFF2-40B4-BE49-F238E27FC236}">
                  <a16:creationId xmlns:a16="http://schemas.microsoft.com/office/drawing/2014/main" id="{9FE916FB-C82A-39D9-AAA2-B5259C6455BF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400800" y="2714625"/>
              <a:ext cx="2438400" cy="1905000"/>
            </a:xfrm>
            <a:custGeom>
              <a:avLst/>
              <a:gdLst>
                <a:gd name="T0" fmla="*/ 0 w 1536"/>
                <a:gd name="T1" fmla="*/ 2147483646 h 1200"/>
                <a:gd name="T2" fmla="*/ 2147483646 w 1536"/>
                <a:gd name="T3" fmla="*/ 2147483646 h 1200"/>
                <a:gd name="T4" fmla="*/ 2147483646 w 1536"/>
                <a:gd name="T5" fmla="*/ 2147483646 h 1200"/>
                <a:gd name="T6" fmla="*/ 2147483646 w 1536"/>
                <a:gd name="T7" fmla="*/ 2147483646 h 1200"/>
                <a:gd name="T8" fmla="*/ 2147483646 w 1536"/>
                <a:gd name="T9" fmla="*/ 2147483646 h 1200"/>
                <a:gd name="T10" fmla="*/ 2147483646 w 1536"/>
                <a:gd name="T11" fmla="*/ 0 h 1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1200"/>
                <a:gd name="T20" fmla="*/ 1536 w 1536"/>
                <a:gd name="T21" fmla="*/ 1200 h 1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1200">
                  <a:moveTo>
                    <a:pt x="0" y="1200"/>
                  </a:moveTo>
                  <a:lnTo>
                    <a:pt x="192" y="1056"/>
                  </a:lnTo>
                  <a:lnTo>
                    <a:pt x="528" y="576"/>
                  </a:lnTo>
                  <a:lnTo>
                    <a:pt x="864" y="672"/>
                  </a:lnTo>
                  <a:lnTo>
                    <a:pt x="1200" y="384"/>
                  </a:lnTo>
                  <a:lnTo>
                    <a:pt x="153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8694" name="Text Box 31">
              <a:extLst>
                <a:ext uri="{FF2B5EF4-FFF2-40B4-BE49-F238E27FC236}">
                  <a16:creationId xmlns:a16="http://schemas.microsoft.com/office/drawing/2014/main" id="{06E2E867-EA28-CAA3-4792-DDE8E02A2C24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763000" y="2714625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1600">
                  <a:solidFill>
                    <a:srgbClr val="FF0000"/>
                  </a:solidFill>
                  <a:latin typeface="Arial" panose="020B0604020202020204" pitchFamily="34" charset="0"/>
                </a:rPr>
                <a:t>Sortie réelle</a:t>
              </a:r>
            </a:p>
          </p:txBody>
        </p:sp>
      </p:grpSp>
      <p:sp>
        <p:nvSpPr>
          <p:cNvPr id="28676" name="Text Box 32">
            <a:extLst>
              <a:ext uri="{FF2B5EF4-FFF2-40B4-BE49-F238E27FC236}">
                <a16:creationId xmlns:a16="http://schemas.microsoft.com/office/drawing/2014/main" id="{8E6BE8DE-4AA5-80C2-52F0-5091F6D9195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9350" y="5392738"/>
            <a:ext cx="817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fr-FR" sz="2400"/>
              <a:t>En pratique, linéaire si l’erreur absolue </a:t>
            </a:r>
            <a:r>
              <a:rPr lang="en-CA" altLang="fr-FR" sz="2400">
                <a:latin typeface="Agency FB" panose="020B0503020202020204" pitchFamily="34" charset="0"/>
                <a:sym typeface="Symbol" panose="05050102010706020507" pitchFamily="18" charset="2"/>
              </a:rPr>
              <a:t> </a:t>
            </a:r>
            <a:r>
              <a:rPr lang="en-CA" altLang="fr-FR" sz="2400"/>
              <a:t>Q</a:t>
            </a:r>
            <a:r>
              <a:rPr lang="en-CA" altLang="fr-FR" sz="2400">
                <a:latin typeface="Times New Roman" panose="02020603050405020304" pitchFamily="18" charset="0"/>
              </a:rPr>
              <a:t> </a:t>
            </a:r>
            <a:endParaRPr lang="en-US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25EBE6B-61F1-5817-2052-BF3A031BD32E}"/>
              </a:ext>
            </a:extLst>
          </p:cNvPr>
          <p:cNvSpPr>
            <a:spLocks noGrp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1055688" y="1600200"/>
            <a:ext cx="10801350" cy="1419225"/>
          </a:xfrm>
        </p:spPr>
        <p:txBody>
          <a:bodyPr/>
          <a:lstStyle/>
          <a:p>
            <a:pPr eaLnBrk="1" hangingPunct="1"/>
            <a:r>
              <a:rPr lang="en-US" altLang="fr-FR" sz="2400"/>
              <a:t>Écart en nombre de pas ou tension équivalente par rapport à la sortie précédente (idéalement 1 pas ou bit le moins significatif)</a:t>
            </a:r>
            <a:endParaRPr lang="en-US" altLang="fr-FR" sz="2400" u="sng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E8B2791-076C-B42E-6234-22B35A038CF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534988"/>
            <a:ext cx="9155112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linéarité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différentielle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CE0B7A99-331D-B0E6-F0EA-96124C7002FC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124200" y="2906713"/>
            <a:ext cx="6705600" cy="3279775"/>
            <a:chOff x="1008" y="2110"/>
            <a:chExt cx="4224" cy="2066"/>
          </a:xfrm>
        </p:grpSpPr>
        <p:sp>
          <p:nvSpPr>
            <p:cNvPr id="29701" name="Line 5">
              <a:extLst>
                <a:ext uri="{FF2B5EF4-FFF2-40B4-BE49-F238E27FC236}">
                  <a16:creationId xmlns:a16="http://schemas.microsoft.com/office/drawing/2014/main" id="{1D2164B6-7B99-C437-3FC0-2115D9473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" y="2208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2" name="Line 6">
              <a:extLst>
                <a:ext uri="{FF2B5EF4-FFF2-40B4-BE49-F238E27FC236}">
                  <a16:creationId xmlns:a16="http://schemas.microsoft.com/office/drawing/2014/main" id="{1F2C587C-D53C-7FF1-BBE9-4AE347FF6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8" y="3936"/>
              <a:ext cx="22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3" name="Line 7">
              <a:extLst>
                <a:ext uri="{FF2B5EF4-FFF2-40B4-BE49-F238E27FC236}">
                  <a16:creationId xmlns:a16="http://schemas.microsoft.com/office/drawing/2014/main" id="{EB55C2BF-2764-B6E3-83DA-D7E76EAA6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" y="2496"/>
              <a:ext cx="1892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2658B75E-54CF-633B-371B-FC0B5FC4A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6" y="379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ADE1BD43-ABA9-EEA2-CB64-D5E322EC5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" y="2976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6" name="Line 10">
              <a:extLst>
                <a:ext uri="{FF2B5EF4-FFF2-40B4-BE49-F238E27FC236}">
                  <a16:creationId xmlns:a16="http://schemas.microsoft.com/office/drawing/2014/main" id="{7D6EA1FC-F3C2-52EC-7CFD-9812EE413B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2832"/>
              <a:ext cx="0" cy="1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7" name="Line 11">
              <a:extLst>
                <a:ext uri="{FF2B5EF4-FFF2-40B4-BE49-F238E27FC236}">
                  <a16:creationId xmlns:a16="http://schemas.microsoft.com/office/drawing/2014/main" id="{DA3F74CD-E348-6D47-D45F-D97EA9802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350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8" name="Line 12">
              <a:extLst>
                <a:ext uri="{FF2B5EF4-FFF2-40B4-BE49-F238E27FC236}">
                  <a16:creationId xmlns:a16="http://schemas.microsoft.com/office/drawing/2014/main" id="{1BBD025C-E316-B7C8-DB1D-525EC47A2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0" y="2592"/>
              <a:ext cx="0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09" name="Text Box 13">
              <a:extLst>
                <a:ext uri="{FF2B5EF4-FFF2-40B4-BE49-F238E27FC236}">
                  <a16:creationId xmlns:a16="http://schemas.microsoft.com/office/drawing/2014/main" id="{05CCD23A-2245-CBE9-B529-916E4D142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" y="3936"/>
              <a:ext cx="1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tension/code</a:t>
              </a:r>
            </a:p>
          </p:txBody>
        </p:sp>
        <p:sp>
          <p:nvSpPr>
            <p:cNvPr id="29710" name="Text Box 14">
              <a:extLst>
                <a:ext uri="{FF2B5EF4-FFF2-40B4-BE49-F238E27FC236}">
                  <a16:creationId xmlns:a16="http://schemas.microsoft.com/office/drawing/2014/main" id="{1814253D-F67B-8F71-1A12-699A72392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1" y="2256"/>
              <a:ext cx="1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Times New Roman" panose="02020603050405020304" pitchFamily="18" charset="0"/>
                </a:rPr>
                <a:t>Sortie idéale</a:t>
              </a:r>
              <a:endParaRPr lang="en-US" altLang="fr-FR" sz="1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1" name="Text Box 15">
              <a:extLst>
                <a:ext uri="{FF2B5EF4-FFF2-40B4-BE49-F238E27FC236}">
                  <a16:creationId xmlns:a16="http://schemas.microsoft.com/office/drawing/2014/main" id="{0C9AD173-E1D7-E3D9-EAF9-46E41655A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2" y="2786"/>
              <a:ext cx="15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code/tension</a:t>
              </a:r>
            </a:p>
          </p:txBody>
        </p:sp>
        <p:sp>
          <p:nvSpPr>
            <p:cNvPr id="29712" name="Freeform 16">
              <a:extLst>
                <a:ext uri="{FF2B5EF4-FFF2-40B4-BE49-F238E27FC236}">
                  <a16:creationId xmlns:a16="http://schemas.microsoft.com/office/drawing/2014/main" id="{EAC87F54-6C3C-6CD6-9D53-BDF04526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592"/>
              <a:ext cx="1842" cy="1344"/>
            </a:xfrm>
            <a:custGeom>
              <a:avLst/>
              <a:gdLst>
                <a:gd name="T0" fmla="*/ 0 w 1776"/>
                <a:gd name="T1" fmla="*/ 1344 h 1344"/>
                <a:gd name="T2" fmla="*/ 0 w 1776"/>
                <a:gd name="T3" fmla="*/ 1200 h 1344"/>
                <a:gd name="T4" fmla="*/ 446 w 1776"/>
                <a:gd name="T5" fmla="*/ 1200 h 1344"/>
                <a:gd name="T6" fmla="*/ 446 w 1776"/>
                <a:gd name="T7" fmla="*/ 912 h 1344"/>
                <a:gd name="T8" fmla="*/ 1041 w 1776"/>
                <a:gd name="T9" fmla="*/ 912 h 1344"/>
                <a:gd name="T10" fmla="*/ 1041 w 1776"/>
                <a:gd name="T11" fmla="*/ 384 h 1344"/>
                <a:gd name="T12" fmla="*/ 1638 w 1776"/>
                <a:gd name="T13" fmla="*/ 384 h 1344"/>
                <a:gd name="T14" fmla="*/ 1638 w 1776"/>
                <a:gd name="T15" fmla="*/ 240 h 1344"/>
                <a:gd name="T16" fmla="*/ 2158 w 1776"/>
                <a:gd name="T17" fmla="*/ 240 h 1344"/>
                <a:gd name="T18" fmla="*/ 2158 w 1776"/>
                <a:gd name="T19" fmla="*/ 0 h 1344"/>
                <a:gd name="T20" fmla="*/ 2751 w 1776"/>
                <a:gd name="T21" fmla="*/ 0 h 1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6"/>
                <a:gd name="T34" fmla="*/ 0 h 1344"/>
                <a:gd name="T35" fmla="*/ 1776 w 1776"/>
                <a:gd name="T36" fmla="*/ 1344 h 1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6" h="1344">
                  <a:moveTo>
                    <a:pt x="0" y="1344"/>
                  </a:moveTo>
                  <a:lnTo>
                    <a:pt x="0" y="1200"/>
                  </a:lnTo>
                  <a:lnTo>
                    <a:pt x="288" y="1200"/>
                  </a:lnTo>
                  <a:lnTo>
                    <a:pt x="288" y="912"/>
                  </a:lnTo>
                  <a:lnTo>
                    <a:pt x="672" y="912"/>
                  </a:lnTo>
                  <a:lnTo>
                    <a:pt x="672" y="384"/>
                  </a:lnTo>
                  <a:lnTo>
                    <a:pt x="1056" y="384"/>
                  </a:lnTo>
                  <a:lnTo>
                    <a:pt x="1056" y="240"/>
                  </a:lnTo>
                  <a:lnTo>
                    <a:pt x="1392" y="240"/>
                  </a:lnTo>
                  <a:lnTo>
                    <a:pt x="1392" y="0"/>
                  </a:lnTo>
                  <a:lnTo>
                    <a:pt x="17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13" name="Line 17">
              <a:extLst>
                <a:ext uri="{FF2B5EF4-FFF2-40B4-BE49-F238E27FC236}">
                  <a16:creationId xmlns:a16="http://schemas.microsoft.com/office/drawing/2014/main" id="{19032697-1559-5CF0-C038-4E11832CC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6" y="3504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14" name="Text Box 18">
              <a:extLst>
                <a:ext uri="{FF2B5EF4-FFF2-40B4-BE49-F238E27FC236}">
                  <a16:creationId xmlns:a16="http://schemas.microsoft.com/office/drawing/2014/main" id="{07B6C667-2FAD-F009-527F-E87F5E652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3511"/>
              <a:ext cx="3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1400">
                  <a:solidFill>
                    <a:schemeClr val="bg2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fr-FR" sz="900">
                  <a:solidFill>
                    <a:schemeClr val="bg2"/>
                  </a:solidFill>
                  <a:latin typeface="Arial" panose="020B0604020202020204" pitchFamily="34" charset="0"/>
                </a:rPr>
                <a:t>LSB</a:t>
              </a:r>
              <a:endParaRPr lang="en-US" altLang="fr-FR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5" name="Line 19">
              <a:extLst>
                <a:ext uri="{FF2B5EF4-FFF2-40B4-BE49-F238E27FC236}">
                  <a16:creationId xmlns:a16="http://schemas.microsoft.com/office/drawing/2014/main" id="{0E71EB7D-C8FC-7DDD-4153-F8CDE48FA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4" y="2976"/>
              <a:ext cx="0" cy="5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16" name="Text Box 20">
              <a:extLst>
                <a:ext uri="{FF2B5EF4-FFF2-40B4-BE49-F238E27FC236}">
                  <a16:creationId xmlns:a16="http://schemas.microsoft.com/office/drawing/2014/main" id="{853F5E3B-3BEB-269B-5733-166C55B81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" y="3120"/>
              <a:ext cx="4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1400">
                  <a:solidFill>
                    <a:schemeClr val="bg2"/>
                  </a:solidFill>
                  <a:latin typeface="Arial" panose="020B0604020202020204" pitchFamily="34" charset="0"/>
                </a:rPr>
                <a:t>2V</a:t>
              </a:r>
              <a:r>
                <a:rPr lang="en-US" altLang="fr-FR" sz="900">
                  <a:solidFill>
                    <a:schemeClr val="bg2"/>
                  </a:solidFill>
                  <a:latin typeface="Arial" panose="020B0604020202020204" pitchFamily="34" charset="0"/>
                </a:rPr>
                <a:t>LSB</a:t>
              </a:r>
              <a:endParaRPr lang="en-US" altLang="fr-FR" sz="14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7" name="Line 21">
              <a:extLst>
                <a:ext uri="{FF2B5EF4-FFF2-40B4-BE49-F238E27FC236}">
                  <a16:creationId xmlns:a16="http://schemas.microsoft.com/office/drawing/2014/main" id="{0CBCC39B-605F-C81F-0359-34933F216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2" y="2976"/>
              <a:ext cx="1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18" name="Line 22">
              <a:extLst>
                <a:ext uri="{FF2B5EF4-FFF2-40B4-BE49-F238E27FC236}">
                  <a16:creationId xmlns:a16="http://schemas.microsoft.com/office/drawing/2014/main" id="{E3F79E43-4990-14BD-D6F7-0E25BEF2E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4" y="3504"/>
              <a:ext cx="1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29719" name="AutoShape 23">
              <a:extLst>
                <a:ext uri="{FF2B5EF4-FFF2-40B4-BE49-F238E27FC236}">
                  <a16:creationId xmlns:a16="http://schemas.microsoft.com/office/drawing/2014/main" id="{F3552F8C-DAE0-8618-6778-01D19EE6D7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9" y="2976"/>
              <a:ext cx="2033" cy="528"/>
            </a:xfrm>
            <a:prstGeom prst="homePlate">
              <a:avLst>
                <a:gd name="adj" fmla="val 962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latin typeface="Arial" panose="020B0604020202020204" pitchFamily="34" charset="0"/>
                </a:rPr>
                <a:t>Non-Linéarité diff. = 2 pas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4879399-7FF1-8F8C-4AEF-91517B2DAA14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55688" y="1600200"/>
            <a:ext cx="9155112" cy="1243013"/>
          </a:xfrm>
        </p:spPr>
        <p:txBody>
          <a:bodyPr/>
          <a:lstStyle/>
          <a:p>
            <a:pPr eaLnBrk="1" hangingPunct="1"/>
            <a:r>
              <a:rPr lang="en-US" altLang="fr-FR" sz="2800"/>
              <a:t>Écart en nombre de pas ou tension équivalente par rapport à la sortie idéale (idéalement 0)</a:t>
            </a:r>
            <a:endParaRPr lang="en-US" altLang="fr-FR" sz="2800" u="sng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C0E07D1-67CA-098A-0375-658200F5FB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558800"/>
            <a:ext cx="9155112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linéarité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intégrale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C533E8AE-C6C6-FC6D-3090-B29573CC1C4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429000" y="3276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3F0935E3-8B39-929C-DE34-0EDBADAF9418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6019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BBC6A1CD-C84F-C2CF-6F3A-BC74D73FE2B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429000" y="3733800"/>
            <a:ext cx="2895600" cy="2286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C915CB11-1C32-4B1B-3329-E4357F33E40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733800" y="5791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030DE036-3B50-ABAA-92C1-3B8E2980F45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876800" y="44958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003E8B8A-C14E-A40F-1F49-E7227C55981F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410200" y="4267200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7AA0B387-BE5F-BADD-3015-68B4CA2EB10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267200" y="5334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8A03B695-1C4A-A7FF-BA99-43143B7C83F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38862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372F183D-49DE-84A8-2584-799B74D40BCF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2600" y="6019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latin typeface="Times New Roman" panose="02020603050405020304" pitchFamily="18" charset="0"/>
              </a:rPr>
              <a:t>tension/code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926FEFD7-9DC0-6A72-1739-27F13C6A3A8B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43600" y="3276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rgbClr val="FF0000"/>
                </a:solidFill>
                <a:latin typeface="Times New Roman" panose="02020603050405020304" pitchFamily="18" charset="0"/>
              </a:rPr>
              <a:t>Sortie idéale</a:t>
            </a:r>
          </a:p>
        </p:txBody>
      </p:sp>
      <p:sp>
        <p:nvSpPr>
          <p:cNvPr id="30734" name="Freeform 14">
            <a:extLst>
              <a:ext uri="{FF2B5EF4-FFF2-40B4-BE49-F238E27FC236}">
                <a16:creationId xmlns:a16="http://schemas.microsoft.com/office/drawing/2014/main" id="{A9C4B651-9C68-0709-1DB8-782F05B6BB1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505200" y="3886200"/>
            <a:ext cx="2819400" cy="2133600"/>
          </a:xfrm>
          <a:custGeom>
            <a:avLst/>
            <a:gdLst>
              <a:gd name="T0" fmla="*/ 0 w 1776"/>
              <a:gd name="T1" fmla="*/ 2147483646 h 1344"/>
              <a:gd name="T2" fmla="*/ 0 w 1776"/>
              <a:gd name="T3" fmla="*/ 2147483646 h 1344"/>
              <a:gd name="T4" fmla="*/ 2147483646 w 1776"/>
              <a:gd name="T5" fmla="*/ 2147483646 h 1344"/>
              <a:gd name="T6" fmla="*/ 2147483646 w 1776"/>
              <a:gd name="T7" fmla="*/ 2147483646 h 1344"/>
              <a:gd name="T8" fmla="*/ 2147483646 w 1776"/>
              <a:gd name="T9" fmla="*/ 2147483646 h 1344"/>
              <a:gd name="T10" fmla="*/ 2147483646 w 1776"/>
              <a:gd name="T11" fmla="*/ 2147483646 h 1344"/>
              <a:gd name="T12" fmla="*/ 2147483646 w 1776"/>
              <a:gd name="T13" fmla="*/ 2147483646 h 1344"/>
              <a:gd name="T14" fmla="*/ 2147483646 w 1776"/>
              <a:gd name="T15" fmla="*/ 2147483646 h 1344"/>
              <a:gd name="T16" fmla="*/ 2147483646 w 1776"/>
              <a:gd name="T17" fmla="*/ 2147483646 h 1344"/>
              <a:gd name="T18" fmla="*/ 2147483646 w 1776"/>
              <a:gd name="T19" fmla="*/ 0 h 1344"/>
              <a:gd name="T20" fmla="*/ 2147483646 w 1776"/>
              <a:gd name="T21" fmla="*/ 0 h 1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76"/>
              <a:gd name="T34" fmla="*/ 0 h 1344"/>
              <a:gd name="T35" fmla="*/ 1776 w 1776"/>
              <a:gd name="T36" fmla="*/ 1344 h 1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76" h="1344">
                <a:moveTo>
                  <a:pt x="0" y="1344"/>
                </a:moveTo>
                <a:lnTo>
                  <a:pt x="0" y="1200"/>
                </a:lnTo>
                <a:lnTo>
                  <a:pt x="288" y="1200"/>
                </a:lnTo>
                <a:lnTo>
                  <a:pt x="288" y="912"/>
                </a:lnTo>
                <a:lnTo>
                  <a:pt x="672" y="912"/>
                </a:lnTo>
                <a:lnTo>
                  <a:pt x="672" y="384"/>
                </a:lnTo>
                <a:lnTo>
                  <a:pt x="1056" y="384"/>
                </a:lnTo>
                <a:lnTo>
                  <a:pt x="1056" y="240"/>
                </a:lnTo>
                <a:lnTo>
                  <a:pt x="1392" y="240"/>
                </a:lnTo>
                <a:lnTo>
                  <a:pt x="1392" y="0"/>
                </a:lnTo>
                <a:lnTo>
                  <a:pt x="17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6D834910-28A6-EA82-7757-7B24A73B2323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4419600" y="4495800"/>
            <a:ext cx="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7AE2AF0D-EB37-373E-8FF1-4AE7519F93F9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3800" y="4572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1400">
                <a:solidFill>
                  <a:schemeClr val="bg2"/>
                </a:solidFill>
                <a:latin typeface="Arial" panose="020B0604020202020204" pitchFamily="34" charset="0"/>
              </a:rPr>
              <a:t>1V</a:t>
            </a:r>
            <a:r>
              <a:rPr lang="en-US" altLang="fr-FR" sz="900">
                <a:solidFill>
                  <a:schemeClr val="bg2"/>
                </a:solidFill>
                <a:latin typeface="Arial" panose="020B0604020202020204" pitchFamily="34" charset="0"/>
              </a:rPr>
              <a:t>LSB</a:t>
            </a:r>
            <a:endParaRPr lang="en-US" altLang="fr-FR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16764F8E-7230-9FB6-63B7-DD7E8A809DC7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1816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53E09935-BB50-5D44-F1C1-F9DC8B9FA2B3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572000" y="4876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39" name="AutoShape 19">
            <a:extLst>
              <a:ext uri="{FF2B5EF4-FFF2-40B4-BE49-F238E27FC236}">
                <a16:creationId xmlns:a16="http://schemas.microsoft.com/office/drawing/2014/main" id="{C315E914-8F27-C865-9929-31FA1880729D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6858000" y="4419600"/>
            <a:ext cx="3352800" cy="609600"/>
          </a:xfrm>
          <a:prstGeom prst="homePlate">
            <a:avLst>
              <a:gd name="adj" fmla="val 86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>
                <a:latin typeface="Arial" panose="020B0604020202020204" pitchFamily="34" charset="0"/>
              </a:rPr>
              <a:t>Non-linéarité int. = 1 pas</a:t>
            </a:r>
          </a:p>
        </p:txBody>
      </p:sp>
      <p:sp>
        <p:nvSpPr>
          <p:cNvPr id="30740" name="Line 20">
            <a:extLst>
              <a:ext uri="{FF2B5EF4-FFF2-40B4-BE49-F238E27FC236}">
                <a16:creationId xmlns:a16="http://schemas.microsoft.com/office/drawing/2014/main" id="{9BDAD03F-5BC0-933B-2715-9B46800FDECC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3754438" y="5786438"/>
            <a:ext cx="0" cy="225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8345324F-F8F5-39D9-C436-2ECCDABCFE10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300538" y="5332413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A4374919-60EB-67B9-69BF-A13EA359407E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4900613" y="48768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028C8E93-9C60-102B-0949-3630A63A3BE6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429250" y="4432300"/>
            <a:ext cx="0" cy="157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2212E246-8F1E-6013-AFA8-62FDAF16EDEC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046788" y="3944938"/>
            <a:ext cx="0" cy="2066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AC675D38-F37C-336D-0129-6995C6B7D2FD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5400000">
            <a:off x="1974057" y="4198143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latin typeface="Times New Roman" panose="02020603050405020304" pitchFamily="18" charset="0"/>
              </a:rPr>
              <a:t>code/tension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9493B0E-CA30-F60C-EFDC-5C5B215F4D3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55688" y="1676400"/>
            <a:ext cx="9864725" cy="1066800"/>
          </a:xfrm>
        </p:spPr>
        <p:txBody>
          <a:bodyPr/>
          <a:lstStyle/>
          <a:p>
            <a:pPr eaLnBrk="1" hangingPunct="1"/>
            <a:r>
              <a:rPr lang="en-US" altLang="fr-FR"/>
              <a:t>Écart entre la pente de courbe de réponse idéale et la courbe réelle</a:t>
            </a:r>
            <a:endParaRPr lang="en-US" altLang="fr-FR" u="sng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5DD19F1-9442-0A15-3C30-E43186828A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8700" y="595313"/>
            <a:ext cx="9155113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Erreur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gain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E35B04D-F887-4FA1-A5AC-84283585F70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87488" y="3124200"/>
            <a:ext cx="4452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2000" u="sng"/>
              <a:t>Erreur de gain élevé : </a:t>
            </a:r>
            <a:r>
              <a:rPr lang="en-US" altLang="fr-FR" sz="2000"/>
              <a:t>Pente supérieure au cas idéal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fr-FR" sz="2000" u="sng"/>
              <a:t>Erreur de gain bas :</a:t>
            </a:r>
            <a:r>
              <a:rPr lang="en-US" altLang="fr-FR" sz="2000"/>
              <a:t>  Pente inférieure au cas idéal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fr-FR" sz="2000"/>
              <a:t>En pratique, pas d’erreur si inférieure à ½ pas</a:t>
            </a:r>
            <a:endParaRPr lang="en-US" altLang="fr-FR" sz="2000"/>
          </a:p>
        </p:txBody>
      </p:sp>
      <p:grpSp>
        <p:nvGrpSpPr>
          <p:cNvPr id="31749" name="Group 1">
            <a:extLst>
              <a:ext uri="{FF2B5EF4-FFF2-40B4-BE49-F238E27FC236}">
                <a16:creationId xmlns:a16="http://schemas.microsoft.com/office/drawing/2014/main" id="{7B4FD550-E00B-FBDA-CFA8-5AF510313089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527800" y="2349500"/>
            <a:ext cx="5027613" cy="3657600"/>
            <a:chOff x="6396980" y="2667000"/>
            <a:chExt cx="5027612" cy="3657600"/>
          </a:xfrm>
        </p:grpSpPr>
        <p:sp>
          <p:nvSpPr>
            <p:cNvPr id="31750" name="Line 5">
              <a:extLst>
                <a:ext uri="{FF2B5EF4-FFF2-40B4-BE49-F238E27FC236}">
                  <a16:creationId xmlns:a16="http://schemas.microsoft.com/office/drawing/2014/main" id="{ABBF4C16-B43F-F1D8-1EAB-97D690F9D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2592" y="3200400"/>
              <a:ext cx="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1" name="Line 6">
              <a:extLst>
                <a:ext uri="{FF2B5EF4-FFF2-40B4-BE49-F238E27FC236}">
                  <a16:creationId xmlns:a16="http://schemas.microsoft.com/office/drawing/2014/main" id="{E3165C4B-6035-C9AA-43BB-B6D753E87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3992" y="5943600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2" name="Line 7">
              <a:extLst>
                <a:ext uri="{FF2B5EF4-FFF2-40B4-BE49-F238E27FC236}">
                  <a16:creationId xmlns:a16="http://schemas.microsoft.com/office/drawing/2014/main" id="{1BEC1326-82B9-5369-7EA2-41A7CE8BB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2592" y="3657600"/>
              <a:ext cx="2895600" cy="2286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3" name="Freeform 8">
              <a:extLst>
                <a:ext uri="{FF2B5EF4-FFF2-40B4-BE49-F238E27FC236}">
                  <a16:creationId xmlns:a16="http://schemas.microsoft.com/office/drawing/2014/main" id="{0FE049EC-A05D-E81C-63D4-97DFF8473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606" y="4038601"/>
              <a:ext cx="2643187" cy="1890713"/>
            </a:xfrm>
            <a:custGeom>
              <a:avLst/>
              <a:gdLst>
                <a:gd name="T0" fmla="*/ 0 w 1665"/>
                <a:gd name="T1" fmla="*/ 2147483646 h 1197"/>
                <a:gd name="T2" fmla="*/ 0 w 1665"/>
                <a:gd name="T3" fmla="*/ 2147483646 h 1197"/>
                <a:gd name="T4" fmla="*/ 2147483646 w 1665"/>
                <a:gd name="T5" fmla="*/ 2147483646 h 1197"/>
                <a:gd name="T6" fmla="*/ 2147483646 w 1665"/>
                <a:gd name="T7" fmla="*/ 2147483646 h 1197"/>
                <a:gd name="T8" fmla="*/ 2147483646 w 1665"/>
                <a:gd name="T9" fmla="*/ 2147483646 h 1197"/>
                <a:gd name="T10" fmla="*/ 2147483646 w 1665"/>
                <a:gd name="T11" fmla="*/ 2147483646 h 1197"/>
                <a:gd name="T12" fmla="*/ 2147483646 w 1665"/>
                <a:gd name="T13" fmla="*/ 2147483646 h 1197"/>
                <a:gd name="T14" fmla="*/ 2147483646 w 1665"/>
                <a:gd name="T15" fmla="*/ 2147483646 h 1197"/>
                <a:gd name="T16" fmla="*/ 2147483646 w 1665"/>
                <a:gd name="T17" fmla="*/ 2147483646 h 1197"/>
                <a:gd name="T18" fmla="*/ 2147483646 w 1665"/>
                <a:gd name="T19" fmla="*/ 0 h 1197"/>
                <a:gd name="T20" fmla="*/ 2147483646 w 1665"/>
                <a:gd name="T21" fmla="*/ 0 h 1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5"/>
                <a:gd name="T34" fmla="*/ 0 h 1197"/>
                <a:gd name="T35" fmla="*/ 1665 w 1665"/>
                <a:gd name="T36" fmla="*/ 1197 h 1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5" h="1197">
                  <a:moveTo>
                    <a:pt x="0" y="1197"/>
                  </a:moveTo>
                  <a:lnTo>
                    <a:pt x="0" y="1062"/>
                  </a:lnTo>
                  <a:lnTo>
                    <a:pt x="315" y="1062"/>
                  </a:lnTo>
                  <a:lnTo>
                    <a:pt x="315" y="792"/>
                  </a:lnTo>
                  <a:lnTo>
                    <a:pt x="639" y="792"/>
                  </a:lnTo>
                  <a:lnTo>
                    <a:pt x="639" y="549"/>
                  </a:lnTo>
                  <a:lnTo>
                    <a:pt x="972" y="549"/>
                  </a:lnTo>
                  <a:lnTo>
                    <a:pt x="972" y="261"/>
                  </a:lnTo>
                  <a:lnTo>
                    <a:pt x="1314" y="252"/>
                  </a:lnTo>
                  <a:lnTo>
                    <a:pt x="1314" y="0"/>
                  </a:lnTo>
                  <a:lnTo>
                    <a:pt x="166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4" name="Text Box 9">
              <a:extLst>
                <a:ext uri="{FF2B5EF4-FFF2-40B4-BE49-F238E27FC236}">
                  <a16:creationId xmlns:a16="http://schemas.microsoft.com/office/drawing/2014/main" id="{2184CEBA-63BC-A3FC-4D35-919BEBA4A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6192" y="5943601"/>
              <a:ext cx="1828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tension/code</a:t>
              </a:r>
            </a:p>
          </p:txBody>
        </p:sp>
        <p:sp>
          <p:nvSpPr>
            <p:cNvPr id="31755" name="Text Box 10">
              <a:extLst>
                <a:ext uri="{FF2B5EF4-FFF2-40B4-BE49-F238E27FC236}">
                  <a16:creationId xmlns:a16="http://schemas.microsoft.com/office/drawing/2014/main" id="{E2118A2D-079F-C3BD-8410-4E7C3E00C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8592" y="3352801"/>
              <a:ext cx="2286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solidFill>
                    <a:schemeClr val="tx2"/>
                  </a:solidFill>
                  <a:latin typeface="Times New Roman" panose="02020603050405020304" pitchFamily="18" charset="0"/>
                </a:rPr>
                <a:t>Sortie idéale</a:t>
              </a:r>
              <a:endParaRPr lang="en-US" altLang="fr-FR" sz="1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6" name="Text Box 11">
              <a:extLst>
                <a:ext uri="{FF2B5EF4-FFF2-40B4-BE49-F238E27FC236}">
                  <a16:creationId xmlns:a16="http://schemas.microsoft.com/office/drawing/2014/main" id="{3E87B61E-4D72-F1E5-8D72-F214EEFB8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323036" y="4501357"/>
              <a:ext cx="2514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800">
                  <a:latin typeface="Times New Roman" panose="02020603050405020304" pitchFamily="18" charset="0"/>
                </a:rPr>
                <a:t>code/tension</a:t>
              </a:r>
            </a:p>
          </p:txBody>
        </p:sp>
        <p:sp>
          <p:nvSpPr>
            <p:cNvPr id="31757" name="Freeform 12">
              <a:extLst>
                <a:ext uri="{FF2B5EF4-FFF2-40B4-BE49-F238E27FC236}">
                  <a16:creationId xmlns:a16="http://schemas.microsoft.com/office/drawing/2014/main" id="{E1A6D9CA-D570-AF98-49E5-BD9E3C56E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792" y="3276600"/>
              <a:ext cx="1600200" cy="2662238"/>
            </a:xfrm>
            <a:custGeom>
              <a:avLst/>
              <a:gdLst>
                <a:gd name="T0" fmla="*/ 0 w 1665"/>
                <a:gd name="T1" fmla="*/ 2147483646 h 1197"/>
                <a:gd name="T2" fmla="*/ 0 w 1665"/>
                <a:gd name="T3" fmla="*/ 2147483646 h 1197"/>
                <a:gd name="T4" fmla="*/ 2147483646 w 1665"/>
                <a:gd name="T5" fmla="*/ 2147483646 h 1197"/>
                <a:gd name="T6" fmla="*/ 2147483646 w 1665"/>
                <a:gd name="T7" fmla="*/ 2147483646 h 1197"/>
                <a:gd name="T8" fmla="*/ 2147483646 w 1665"/>
                <a:gd name="T9" fmla="*/ 2147483646 h 1197"/>
                <a:gd name="T10" fmla="*/ 2147483646 w 1665"/>
                <a:gd name="T11" fmla="*/ 2147483646 h 1197"/>
                <a:gd name="T12" fmla="*/ 2147483646 w 1665"/>
                <a:gd name="T13" fmla="*/ 2147483646 h 1197"/>
                <a:gd name="T14" fmla="*/ 2147483646 w 1665"/>
                <a:gd name="T15" fmla="*/ 2147483646 h 1197"/>
                <a:gd name="T16" fmla="*/ 2147483646 w 1665"/>
                <a:gd name="T17" fmla="*/ 2147483646 h 1197"/>
                <a:gd name="T18" fmla="*/ 2147483646 w 1665"/>
                <a:gd name="T19" fmla="*/ 0 h 1197"/>
                <a:gd name="T20" fmla="*/ 2147483646 w 1665"/>
                <a:gd name="T21" fmla="*/ 0 h 1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5"/>
                <a:gd name="T34" fmla="*/ 0 h 1197"/>
                <a:gd name="T35" fmla="*/ 1665 w 1665"/>
                <a:gd name="T36" fmla="*/ 1197 h 1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5" h="1197">
                  <a:moveTo>
                    <a:pt x="0" y="1197"/>
                  </a:moveTo>
                  <a:lnTo>
                    <a:pt x="0" y="1062"/>
                  </a:lnTo>
                  <a:lnTo>
                    <a:pt x="315" y="1062"/>
                  </a:lnTo>
                  <a:lnTo>
                    <a:pt x="315" y="792"/>
                  </a:lnTo>
                  <a:lnTo>
                    <a:pt x="639" y="792"/>
                  </a:lnTo>
                  <a:lnTo>
                    <a:pt x="639" y="549"/>
                  </a:lnTo>
                  <a:lnTo>
                    <a:pt x="972" y="549"/>
                  </a:lnTo>
                  <a:lnTo>
                    <a:pt x="972" y="261"/>
                  </a:lnTo>
                  <a:lnTo>
                    <a:pt x="1314" y="252"/>
                  </a:lnTo>
                  <a:lnTo>
                    <a:pt x="1314" y="0"/>
                  </a:lnTo>
                  <a:lnTo>
                    <a:pt x="1665" y="0"/>
                  </a:lnTo>
                </a:path>
              </a:pathLst>
            </a:cu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8" name="Freeform 13">
              <a:extLst>
                <a:ext uri="{FF2B5EF4-FFF2-40B4-BE49-F238E27FC236}">
                  <a16:creationId xmlns:a16="http://schemas.microsoft.com/office/drawing/2014/main" id="{E9C184D8-7078-AD63-4922-A90F0D4E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792" y="4953001"/>
              <a:ext cx="3124200" cy="976313"/>
            </a:xfrm>
            <a:custGeom>
              <a:avLst/>
              <a:gdLst>
                <a:gd name="T0" fmla="*/ 0 w 1665"/>
                <a:gd name="T1" fmla="*/ 2147483646 h 1197"/>
                <a:gd name="T2" fmla="*/ 0 w 1665"/>
                <a:gd name="T3" fmla="*/ 2147483646 h 1197"/>
                <a:gd name="T4" fmla="*/ 2147483646 w 1665"/>
                <a:gd name="T5" fmla="*/ 2147483646 h 1197"/>
                <a:gd name="T6" fmla="*/ 2147483646 w 1665"/>
                <a:gd name="T7" fmla="*/ 2147483646 h 1197"/>
                <a:gd name="T8" fmla="*/ 2147483646 w 1665"/>
                <a:gd name="T9" fmla="*/ 2147483646 h 1197"/>
                <a:gd name="T10" fmla="*/ 2147483646 w 1665"/>
                <a:gd name="T11" fmla="*/ 2147483646 h 1197"/>
                <a:gd name="T12" fmla="*/ 2147483646 w 1665"/>
                <a:gd name="T13" fmla="*/ 2147483646 h 1197"/>
                <a:gd name="T14" fmla="*/ 2147483646 w 1665"/>
                <a:gd name="T15" fmla="*/ 2147483646 h 1197"/>
                <a:gd name="T16" fmla="*/ 2147483646 w 1665"/>
                <a:gd name="T17" fmla="*/ 2147483646 h 1197"/>
                <a:gd name="T18" fmla="*/ 2147483646 w 1665"/>
                <a:gd name="T19" fmla="*/ 0 h 1197"/>
                <a:gd name="T20" fmla="*/ 2147483646 w 1665"/>
                <a:gd name="T21" fmla="*/ 0 h 1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5"/>
                <a:gd name="T34" fmla="*/ 0 h 1197"/>
                <a:gd name="T35" fmla="*/ 1665 w 1665"/>
                <a:gd name="T36" fmla="*/ 1197 h 1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5" h="1197">
                  <a:moveTo>
                    <a:pt x="0" y="1197"/>
                  </a:moveTo>
                  <a:lnTo>
                    <a:pt x="0" y="1062"/>
                  </a:lnTo>
                  <a:lnTo>
                    <a:pt x="315" y="1062"/>
                  </a:lnTo>
                  <a:lnTo>
                    <a:pt x="315" y="792"/>
                  </a:lnTo>
                  <a:lnTo>
                    <a:pt x="639" y="792"/>
                  </a:lnTo>
                  <a:lnTo>
                    <a:pt x="639" y="549"/>
                  </a:lnTo>
                  <a:lnTo>
                    <a:pt x="972" y="549"/>
                  </a:lnTo>
                  <a:lnTo>
                    <a:pt x="972" y="261"/>
                  </a:lnTo>
                  <a:lnTo>
                    <a:pt x="1314" y="252"/>
                  </a:lnTo>
                  <a:lnTo>
                    <a:pt x="1314" y="0"/>
                  </a:lnTo>
                  <a:lnTo>
                    <a:pt x="1665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59" name="Line 14">
              <a:extLst>
                <a:ext uri="{FF2B5EF4-FFF2-40B4-BE49-F238E27FC236}">
                  <a16:creationId xmlns:a16="http://schemas.microsoft.com/office/drawing/2014/main" id="{44C10354-C0E8-0A4F-9F31-CAF8721A4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2592" y="4800600"/>
              <a:ext cx="3352800" cy="1143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60" name="Line 15">
              <a:extLst>
                <a:ext uri="{FF2B5EF4-FFF2-40B4-BE49-F238E27FC236}">
                  <a16:creationId xmlns:a16="http://schemas.microsoft.com/office/drawing/2014/main" id="{EAE85B1C-F501-43FA-B779-CE9BD34C7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2592" y="2895600"/>
              <a:ext cx="1752600" cy="30480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1761" name="Text Box 16">
              <a:extLst>
                <a:ext uri="{FF2B5EF4-FFF2-40B4-BE49-F238E27FC236}">
                  <a16:creationId xmlns:a16="http://schemas.microsoft.com/office/drawing/2014/main" id="{E40FBCD8-1C82-C4CE-1D61-50FC9135B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5392" y="4572000"/>
              <a:ext cx="1219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1600">
                  <a:solidFill>
                    <a:srgbClr val="FF0000"/>
                  </a:solidFill>
                  <a:latin typeface="Arial" panose="020B0604020202020204" pitchFamily="34" charset="0"/>
                </a:rPr>
                <a:t>Gain bas</a:t>
              </a:r>
            </a:p>
          </p:txBody>
        </p:sp>
        <p:sp>
          <p:nvSpPr>
            <p:cNvPr id="31762" name="Text Box 17">
              <a:extLst>
                <a:ext uri="{FF2B5EF4-FFF2-40B4-BE49-F238E27FC236}">
                  <a16:creationId xmlns:a16="http://schemas.microsoft.com/office/drawing/2014/main" id="{1301B363-C523-7580-6EE1-7E91CBC49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8992" y="2667000"/>
              <a:ext cx="1219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1600">
                  <a:solidFill>
                    <a:schemeClr val="hlink"/>
                  </a:solidFill>
                  <a:latin typeface="Arial" panose="020B0604020202020204" pitchFamily="34" charset="0"/>
                </a:rPr>
                <a:t>Gain élevé</a:t>
              </a:r>
              <a:endParaRPr lang="en-US" altLang="fr-FR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4012B6E-3B13-5FA2-ED15-622670C4BFF6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55688" y="1676400"/>
            <a:ext cx="10009187" cy="1379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sz="2800" dirty="0" err="1"/>
              <a:t>Décalage</a:t>
            </a:r>
            <a:r>
              <a:rPr lang="en-US" altLang="fr-FR" sz="2800" dirty="0"/>
              <a:t> entre la </a:t>
            </a:r>
            <a:r>
              <a:rPr lang="en-US" altLang="fr-FR" sz="2800" dirty="0" err="1"/>
              <a:t>courbe</a:t>
            </a:r>
            <a:r>
              <a:rPr lang="en-US" altLang="fr-FR" sz="2800" dirty="0"/>
              <a:t> de </a:t>
            </a:r>
            <a:r>
              <a:rPr lang="en-US" altLang="fr-FR" sz="2800" dirty="0" err="1"/>
              <a:t>réponse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idéale</a:t>
            </a:r>
            <a:r>
              <a:rPr lang="en-US" altLang="fr-FR" sz="2800" dirty="0"/>
              <a:t> et la </a:t>
            </a:r>
            <a:r>
              <a:rPr lang="en-US" altLang="fr-FR" sz="2800" dirty="0" err="1"/>
              <a:t>courbe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réelle</a:t>
            </a:r>
            <a:endParaRPr lang="en-US" altLang="fr-FR" sz="2800" dirty="0"/>
          </a:p>
          <a:p>
            <a:pPr eaLnBrk="1" hangingPunct="1">
              <a:lnSpc>
                <a:spcPct val="90000"/>
              </a:lnSpc>
            </a:pPr>
            <a:r>
              <a:rPr lang="en-CA" altLang="fr-FR" sz="2800" dirty="0" err="1"/>
              <a:t>Devrait</a:t>
            </a:r>
            <a:r>
              <a:rPr lang="en-CA" altLang="fr-FR" sz="2800" dirty="0"/>
              <a:t> </a:t>
            </a:r>
            <a:r>
              <a:rPr lang="en-CA" altLang="fr-FR" sz="2800" dirty="0" err="1"/>
              <a:t>être</a:t>
            </a:r>
            <a:r>
              <a:rPr lang="en-CA" altLang="fr-FR" sz="2800" dirty="0"/>
              <a:t> </a:t>
            </a:r>
            <a:r>
              <a:rPr lang="en-CA" altLang="fr-FR" sz="2800" dirty="0" err="1"/>
              <a:t>inférieure</a:t>
            </a:r>
            <a:r>
              <a:rPr lang="en-CA" altLang="fr-FR" sz="2800" dirty="0"/>
              <a:t> à un pas en pratique</a:t>
            </a:r>
            <a:endParaRPr lang="en-US" altLang="fr-FR" sz="28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4FDBCE-17FC-A5DE-58B7-5B94F7879D0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477838"/>
            <a:ext cx="9155112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Erreur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biais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F9A75F54-2251-9B55-2C1E-88CF1CFB13E2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953000" y="3343275"/>
            <a:ext cx="0" cy="289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4DF464C0-8B64-918F-E676-D83795CE8B31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35513" y="5462588"/>
            <a:ext cx="334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37E4D3EF-28D0-4518-E8A6-AE87B7690BDE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3343275"/>
            <a:ext cx="2763838" cy="2119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75" name="Freeform 7">
            <a:extLst>
              <a:ext uri="{FF2B5EF4-FFF2-40B4-BE49-F238E27FC236}">
                <a16:creationId xmlns:a16="http://schemas.microsoft.com/office/drawing/2014/main" id="{82A93E9F-F298-4E68-B12F-AD0DB031A2E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083175" y="3663950"/>
            <a:ext cx="2522538" cy="1762125"/>
          </a:xfrm>
          <a:custGeom>
            <a:avLst/>
            <a:gdLst>
              <a:gd name="T0" fmla="*/ 0 w 1665"/>
              <a:gd name="T1" fmla="*/ 2147483646 h 1197"/>
              <a:gd name="T2" fmla="*/ 0 w 1665"/>
              <a:gd name="T3" fmla="*/ 2147483646 h 1197"/>
              <a:gd name="T4" fmla="*/ 2147483646 w 1665"/>
              <a:gd name="T5" fmla="*/ 2147483646 h 1197"/>
              <a:gd name="T6" fmla="*/ 2147483646 w 1665"/>
              <a:gd name="T7" fmla="*/ 2147483646 h 1197"/>
              <a:gd name="T8" fmla="*/ 2147483646 w 1665"/>
              <a:gd name="T9" fmla="*/ 2147483646 h 1197"/>
              <a:gd name="T10" fmla="*/ 2147483646 w 1665"/>
              <a:gd name="T11" fmla="*/ 2147483646 h 1197"/>
              <a:gd name="T12" fmla="*/ 2147483646 w 1665"/>
              <a:gd name="T13" fmla="*/ 2147483646 h 1197"/>
              <a:gd name="T14" fmla="*/ 2147483646 w 1665"/>
              <a:gd name="T15" fmla="*/ 2147483646 h 1197"/>
              <a:gd name="T16" fmla="*/ 2147483646 w 1665"/>
              <a:gd name="T17" fmla="*/ 2147483646 h 1197"/>
              <a:gd name="T18" fmla="*/ 2147483646 w 1665"/>
              <a:gd name="T19" fmla="*/ 0 h 1197"/>
              <a:gd name="T20" fmla="*/ 2147483646 w 1665"/>
              <a:gd name="T21" fmla="*/ 0 h 1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5"/>
              <a:gd name="T34" fmla="*/ 0 h 1197"/>
              <a:gd name="T35" fmla="*/ 1665 w 1665"/>
              <a:gd name="T36" fmla="*/ 1197 h 11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5" h="1197">
                <a:moveTo>
                  <a:pt x="0" y="1197"/>
                </a:moveTo>
                <a:lnTo>
                  <a:pt x="0" y="1062"/>
                </a:lnTo>
                <a:lnTo>
                  <a:pt x="315" y="1062"/>
                </a:lnTo>
                <a:lnTo>
                  <a:pt x="315" y="792"/>
                </a:lnTo>
                <a:lnTo>
                  <a:pt x="639" y="792"/>
                </a:lnTo>
                <a:lnTo>
                  <a:pt x="639" y="549"/>
                </a:lnTo>
                <a:lnTo>
                  <a:pt x="972" y="549"/>
                </a:lnTo>
                <a:lnTo>
                  <a:pt x="972" y="261"/>
                </a:lnTo>
                <a:lnTo>
                  <a:pt x="1314" y="252"/>
                </a:lnTo>
                <a:lnTo>
                  <a:pt x="1314" y="0"/>
                </a:lnTo>
                <a:lnTo>
                  <a:pt x="1665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B18A1D0-425F-7F7B-575E-465CEE68DD1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89763" y="54625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latin typeface="Times New Roman" panose="02020603050405020304" pitchFamily="18" charset="0"/>
              </a:rPr>
              <a:t>tension/code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8FA14831-7C09-34D8-97AA-6C34855D581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70788" y="3060700"/>
            <a:ext cx="2182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solidFill>
                  <a:schemeClr val="tx2"/>
                </a:solidFill>
                <a:latin typeface="Times New Roman" panose="02020603050405020304" pitchFamily="18" charset="0"/>
              </a:rPr>
              <a:t>Sortie idéale</a:t>
            </a:r>
            <a:endParaRPr lang="en-US" altLang="fr-FR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4622D988-3019-9E1D-ACB2-01F35EB9F91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400000">
            <a:off x="3934619" y="3690144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fr-FR" sz="1800">
                <a:latin typeface="Times New Roman" panose="02020603050405020304" pitchFamily="18" charset="0"/>
              </a:rPr>
              <a:t>code/tension</a:t>
            </a:r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39FEC4C8-AF62-466B-033D-ACF210123399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303838" y="3630613"/>
            <a:ext cx="0" cy="2897187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8596F78A-1869-53F5-7A28-16493C677FCE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953000" y="2706688"/>
            <a:ext cx="2763838" cy="21209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1" name="Freeform 13">
            <a:extLst>
              <a:ext uri="{FF2B5EF4-FFF2-40B4-BE49-F238E27FC236}">
                <a16:creationId xmlns:a16="http://schemas.microsoft.com/office/drawing/2014/main" id="{16B7C102-8E1E-61DE-D148-15066BD8DB09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099050" y="2989263"/>
            <a:ext cx="2522538" cy="1762125"/>
          </a:xfrm>
          <a:custGeom>
            <a:avLst/>
            <a:gdLst>
              <a:gd name="T0" fmla="*/ 0 w 1665"/>
              <a:gd name="T1" fmla="*/ 2147483646 h 1197"/>
              <a:gd name="T2" fmla="*/ 0 w 1665"/>
              <a:gd name="T3" fmla="*/ 2147483646 h 1197"/>
              <a:gd name="T4" fmla="*/ 2147483646 w 1665"/>
              <a:gd name="T5" fmla="*/ 2147483646 h 1197"/>
              <a:gd name="T6" fmla="*/ 2147483646 w 1665"/>
              <a:gd name="T7" fmla="*/ 2147483646 h 1197"/>
              <a:gd name="T8" fmla="*/ 2147483646 w 1665"/>
              <a:gd name="T9" fmla="*/ 2147483646 h 1197"/>
              <a:gd name="T10" fmla="*/ 2147483646 w 1665"/>
              <a:gd name="T11" fmla="*/ 2147483646 h 1197"/>
              <a:gd name="T12" fmla="*/ 2147483646 w 1665"/>
              <a:gd name="T13" fmla="*/ 2147483646 h 1197"/>
              <a:gd name="T14" fmla="*/ 2147483646 w 1665"/>
              <a:gd name="T15" fmla="*/ 2147483646 h 1197"/>
              <a:gd name="T16" fmla="*/ 2147483646 w 1665"/>
              <a:gd name="T17" fmla="*/ 2147483646 h 1197"/>
              <a:gd name="T18" fmla="*/ 2147483646 w 1665"/>
              <a:gd name="T19" fmla="*/ 0 h 1197"/>
              <a:gd name="T20" fmla="*/ 2147483646 w 1665"/>
              <a:gd name="T21" fmla="*/ 0 h 1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5"/>
              <a:gd name="T34" fmla="*/ 0 h 1197"/>
              <a:gd name="T35" fmla="*/ 1665 w 1665"/>
              <a:gd name="T36" fmla="*/ 1197 h 11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5" h="1197">
                <a:moveTo>
                  <a:pt x="0" y="1197"/>
                </a:moveTo>
                <a:lnTo>
                  <a:pt x="0" y="1062"/>
                </a:lnTo>
                <a:lnTo>
                  <a:pt x="315" y="1062"/>
                </a:lnTo>
                <a:lnTo>
                  <a:pt x="315" y="792"/>
                </a:lnTo>
                <a:lnTo>
                  <a:pt x="639" y="792"/>
                </a:lnTo>
                <a:lnTo>
                  <a:pt x="639" y="549"/>
                </a:lnTo>
                <a:lnTo>
                  <a:pt x="972" y="549"/>
                </a:lnTo>
                <a:lnTo>
                  <a:pt x="972" y="261"/>
                </a:lnTo>
                <a:lnTo>
                  <a:pt x="1314" y="252"/>
                </a:lnTo>
                <a:lnTo>
                  <a:pt x="1314" y="0"/>
                </a:lnTo>
                <a:lnTo>
                  <a:pt x="1665" y="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AE0102F2-020F-8C3A-59F8-FCF81827C225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003800" y="3908425"/>
            <a:ext cx="2763838" cy="21209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3" name="Freeform 15">
            <a:extLst>
              <a:ext uri="{FF2B5EF4-FFF2-40B4-BE49-F238E27FC236}">
                <a16:creationId xmlns:a16="http://schemas.microsoft.com/office/drawing/2014/main" id="{D82E3AEB-D937-3B65-79BB-5EA45553B98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099050" y="4252913"/>
            <a:ext cx="2522538" cy="1762125"/>
          </a:xfrm>
          <a:custGeom>
            <a:avLst/>
            <a:gdLst>
              <a:gd name="T0" fmla="*/ 0 w 1665"/>
              <a:gd name="T1" fmla="*/ 2147483646 h 1197"/>
              <a:gd name="T2" fmla="*/ 0 w 1665"/>
              <a:gd name="T3" fmla="*/ 2147483646 h 1197"/>
              <a:gd name="T4" fmla="*/ 2147483646 w 1665"/>
              <a:gd name="T5" fmla="*/ 2147483646 h 1197"/>
              <a:gd name="T6" fmla="*/ 2147483646 w 1665"/>
              <a:gd name="T7" fmla="*/ 2147483646 h 1197"/>
              <a:gd name="T8" fmla="*/ 2147483646 w 1665"/>
              <a:gd name="T9" fmla="*/ 2147483646 h 1197"/>
              <a:gd name="T10" fmla="*/ 2147483646 w 1665"/>
              <a:gd name="T11" fmla="*/ 2147483646 h 1197"/>
              <a:gd name="T12" fmla="*/ 2147483646 w 1665"/>
              <a:gd name="T13" fmla="*/ 2147483646 h 1197"/>
              <a:gd name="T14" fmla="*/ 2147483646 w 1665"/>
              <a:gd name="T15" fmla="*/ 2147483646 h 1197"/>
              <a:gd name="T16" fmla="*/ 2147483646 w 1665"/>
              <a:gd name="T17" fmla="*/ 2147483646 h 1197"/>
              <a:gd name="T18" fmla="*/ 2147483646 w 1665"/>
              <a:gd name="T19" fmla="*/ 0 h 1197"/>
              <a:gd name="T20" fmla="*/ 2147483646 w 1665"/>
              <a:gd name="T21" fmla="*/ 0 h 11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65"/>
              <a:gd name="T34" fmla="*/ 0 h 1197"/>
              <a:gd name="T35" fmla="*/ 1665 w 1665"/>
              <a:gd name="T36" fmla="*/ 1197 h 11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65" h="1197">
                <a:moveTo>
                  <a:pt x="0" y="1197"/>
                </a:moveTo>
                <a:lnTo>
                  <a:pt x="0" y="1062"/>
                </a:lnTo>
                <a:lnTo>
                  <a:pt x="315" y="1062"/>
                </a:lnTo>
                <a:lnTo>
                  <a:pt x="315" y="792"/>
                </a:lnTo>
                <a:lnTo>
                  <a:pt x="639" y="792"/>
                </a:lnTo>
                <a:lnTo>
                  <a:pt x="639" y="549"/>
                </a:lnTo>
                <a:lnTo>
                  <a:pt x="972" y="549"/>
                </a:lnTo>
                <a:lnTo>
                  <a:pt x="972" y="261"/>
                </a:lnTo>
                <a:lnTo>
                  <a:pt x="1314" y="252"/>
                </a:lnTo>
                <a:lnTo>
                  <a:pt x="1314" y="0"/>
                </a:lnTo>
                <a:lnTo>
                  <a:pt x="1665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975310C4-08BC-18B8-651A-62E95EE26251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7353300" y="2565400"/>
            <a:ext cx="0" cy="2897188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7F38EF21-5C11-3228-CC08-4593D476BC10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813425" y="3387725"/>
            <a:ext cx="0" cy="28987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7120C7A6-DA78-BB1D-9761-A48F7497350F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843713" y="2919413"/>
            <a:ext cx="0" cy="2897187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8292AA45-4204-46BA-EED4-531F1650B4AA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6286500" y="3130550"/>
            <a:ext cx="0" cy="2898775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4C3E479-CECA-51D7-8839-3C0FB6A56BB8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879975" y="4827588"/>
            <a:ext cx="0" cy="635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8990DE58-8ADC-8131-0974-CE602AE2FBD6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9975" y="5462588"/>
            <a:ext cx="1588" cy="644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03898F22-3195-6BC0-7F9A-3DFCD6F2E556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52813" y="4983163"/>
            <a:ext cx="2036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1600">
                <a:solidFill>
                  <a:schemeClr val="hlink"/>
                </a:solidFill>
                <a:latin typeface="Arial" panose="020B0604020202020204" pitchFamily="34" charset="0"/>
              </a:rPr>
              <a:t>Biais positif</a:t>
            </a: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8AAF6BB2-CB83-5F72-1EA3-041962B5235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52800" y="5603875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1600">
                <a:solidFill>
                  <a:srgbClr val="FF0000"/>
                </a:solidFill>
                <a:latin typeface="Arial" panose="020B0604020202020204" pitchFamily="34" charset="0"/>
              </a:rPr>
              <a:t>Biais négatif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07A814A-E81E-B1AA-B9E6-6728B8E3AC2E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55688" y="1600200"/>
            <a:ext cx="9936162" cy="133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noProof="0" dirty="0"/>
              <a:t>Un décroissement de la sortie avec un accroissement de l’entrée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noProof="0" dirty="0"/>
              <a:t>Devrait être inférieure à ½ pas</a:t>
            </a:r>
            <a:endParaRPr lang="fr-CA" sz="2800" u="sng" noProof="0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411D97-3B18-BB44-0033-9DE2BB7112C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546100"/>
            <a:ext cx="9155112" cy="8255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4000" kern="1200" noProof="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Erreur de non-Monotonie</a:t>
            </a: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FF274E6E-AA32-FC51-3217-49560AD9797F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91000" y="3176588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A96BE4A9-3595-B9F6-998A-CA15229DF77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962400" y="59197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E4095286-ADDC-8B51-6442-B9F8D0E8C844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3633788"/>
            <a:ext cx="2895600" cy="228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CED7853F-FA32-EB0D-4EC6-4AA504AE8F5C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495800" y="569118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A4D93EF3-EAC7-E928-0B44-19E2F5FAC46F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62600" y="5081588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91577698-3A04-60BB-7BFB-773C4811841B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096000" y="4624388"/>
            <a:ext cx="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BC481BE2-B5ED-3A04-D8B5-B2F1353E8FD3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029200" y="4929188"/>
            <a:ext cx="0" cy="99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E03BDA6E-C222-08C5-366B-87F04B80AF5A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629400" y="4000500"/>
            <a:ext cx="0" cy="191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BF5CCA29-2219-4B74-7380-64A71628AB7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-5400000">
            <a:off x="2736057" y="4179093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CA" sz="1800" noProof="0" dirty="0">
                <a:latin typeface="Times New Roman" panose="02020603050405020304" pitchFamily="18" charset="0"/>
              </a:rPr>
              <a:t>code/tension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EAE81241-E09E-D4AB-52D1-00A6273397B1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4600" y="59197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sz="1800" noProof="0" dirty="0">
                <a:latin typeface="Times New Roman" panose="02020603050405020304" pitchFamily="18" charset="0"/>
              </a:rPr>
              <a:t>tension/code</a:t>
            </a:r>
          </a:p>
        </p:txBody>
      </p:sp>
      <p:sp>
        <p:nvSpPr>
          <p:cNvPr id="33806" name="Freeform 14">
            <a:extLst>
              <a:ext uri="{FF2B5EF4-FFF2-40B4-BE49-F238E27FC236}">
                <a16:creationId xmlns:a16="http://schemas.microsoft.com/office/drawing/2014/main" id="{149D27C8-60D0-3B82-1ACB-ED4B81470A8B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267200" y="4014788"/>
            <a:ext cx="2667000" cy="1905000"/>
          </a:xfrm>
          <a:custGeom>
            <a:avLst/>
            <a:gdLst>
              <a:gd name="T0" fmla="*/ 0 w 1680"/>
              <a:gd name="T1" fmla="*/ 2147483646 h 1200"/>
              <a:gd name="T2" fmla="*/ 0 w 1680"/>
              <a:gd name="T3" fmla="*/ 2147483646 h 1200"/>
              <a:gd name="T4" fmla="*/ 2147483646 w 1680"/>
              <a:gd name="T5" fmla="*/ 2147483646 h 1200"/>
              <a:gd name="T6" fmla="*/ 2147483646 w 1680"/>
              <a:gd name="T7" fmla="*/ 2147483646 h 1200"/>
              <a:gd name="T8" fmla="*/ 2147483646 w 1680"/>
              <a:gd name="T9" fmla="*/ 2147483646 h 1200"/>
              <a:gd name="T10" fmla="*/ 2147483646 w 1680"/>
              <a:gd name="T11" fmla="*/ 2147483646 h 1200"/>
              <a:gd name="T12" fmla="*/ 2147483646 w 1680"/>
              <a:gd name="T13" fmla="*/ 2147483646 h 1200"/>
              <a:gd name="T14" fmla="*/ 2147483646 w 1680"/>
              <a:gd name="T15" fmla="*/ 2147483646 h 1200"/>
              <a:gd name="T16" fmla="*/ 2147483646 w 1680"/>
              <a:gd name="T17" fmla="*/ 2147483646 h 1200"/>
              <a:gd name="T18" fmla="*/ 2147483646 w 1680"/>
              <a:gd name="T19" fmla="*/ 0 h 1200"/>
              <a:gd name="T20" fmla="*/ 2147483646 w 1680"/>
              <a:gd name="T21" fmla="*/ 0 h 1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0"/>
              <a:gd name="T34" fmla="*/ 0 h 1200"/>
              <a:gd name="T35" fmla="*/ 1680 w 1680"/>
              <a:gd name="T36" fmla="*/ 1200 h 12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0" h="1200">
                <a:moveTo>
                  <a:pt x="0" y="1200"/>
                </a:moveTo>
                <a:lnTo>
                  <a:pt x="0" y="1056"/>
                </a:lnTo>
                <a:lnTo>
                  <a:pt x="288" y="1056"/>
                </a:lnTo>
                <a:lnTo>
                  <a:pt x="288" y="576"/>
                </a:lnTo>
                <a:lnTo>
                  <a:pt x="624" y="576"/>
                </a:lnTo>
                <a:lnTo>
                  <a:pt x="624" y="672"/>
                </a:lnTo>
                <a:lnTo>
                  <a:pt x="1008" y="672"/>
                </a:lnTo>
                <a:lnTo>
                  <a:pt x="1008" y="384"/>
                </a:lnTo>
                <a:lnTo>
                  <a:pt x="1344" y="384"/>
                </a:lnTo>
                <a:lnTo>
                  <a:pt x="1344" y="0"/>
                </a:lnTo>
                <a:lnTo>
                  <a:pt x="168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7" name="Text Box 15">
            <a:extLst>
              <a:ext uri="{FF2B5EF4-FFF2-40B4-BE49-F238E27FC236}">
                <a16:creationId xmlns:a16="http://schemas.microsoft.com/office/drawing/2014/main" id="{569D79A6-86F5-B147-2253-45E849DCBE80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32527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sz="1800" noProof="0" dirty="0">
                <a:latin typeface="Times New Roman" panose="02020603050405020304" pitchFamily="18" charset="0"/>
              </a:rPr>
              <a:t>Sortie idéale</a:t>
            </a:r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7578BDBB-DA16-FA48-4CA1-68769438114E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6096000" y="4014788"/>
            <a:ext cx="533400" cy="609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C92379DE-B83A-5370-B186-597F9FF91F75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200" y="4929188"/>
            <a:ext cx="533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F01B71C7-4617-C443-D6E6-0316E55475FD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324600" y="4243388"/>
            <a:ext cx="1676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DBE1B569-519F-0CA9-0855-4F2B9CB2781A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77200" y="41148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sz="1600" noProof="0" dirty="0" err="1">
                <a:solidFill>
                  <a:schemeClr val="bg2"/>
                </a:solidFill>
                <a:latin typeface="Arial" panose="020B0604020202020204" pitchFamily="34" charset="0"/>
              </a:rPr>
              <a:t>Monotonic</a:t>
            </a:r>
            <a:endParaRPr lang="fr-CA" sz="1600" noProof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A047DC92-9CE9-8E5A-03FD-C0B74408E64A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334000" y="3938588"/>
            <a:ext cx="76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 noProof="0" dirty="0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A5FAE29D-B967-E4C0-FEFA-6C159B6E0132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8200" y="3557588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sz="1600" noProof="0" dirty="0">
                <a:solidFill>
                  <a:srgbClr val="FF0000"/>
                </a:solidFill>
                <a:latin typeface="Arial" panose="020B0604020202020204" pitchFamily="34" charset="0"/>
              </a:rPr>
              <a:t>Non-Monotonie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0302AF-10FE-8E6F-41E8-048F786EE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854552" cy="4525963"/>
              </a:xfrm>
            </p:spPr>
            <p:txBody>
              <a:bodyPr/>
              <a:lstStyle/>
              <a:p>
                <a:r>
                  <a:rPr lang="fr-CA" sz="2800" dirty="0"/>
                  <a:t>Résolution du convertisseur</a:t>
                </a:r>
              </a:p>
              <a:p>
                <a:endParaRPr lang="fr-CA" sz="4400" dirty="0"/>
              </a:p>
              <a:p>
                <a:r>
                  <a:rPr lang="fr-CA" sz="2800" dirty="0"/>
                  <a:t>On peut représenter le signal numérique en marches d’escalier par </a:t>
                </a:r>
              </a:p>
              <a:p>
                <a:endParaRPr lang="fr-CA" sz="2800" dirty="0"/>
              </a:p>
              <a:p>
                <a:pPr marL="457200" lvl="1" indent="0">
                  <a:buNone/>
                </a:pPr>
                <a:r>
                  <a:rPr lang="fr-CA" sz="2400" dirty="0"/>
                  <a:t>où </a:t>
                </a:r>
                <a14:m>
                  <m:oMath xmlns:m="http://schemas.openxmlformats.org/officeDocument/2006/math"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CA" sz="2400" dirty="0"/>
                  <a:t> est le signal analogique continu équivalent et </a:t>
                </a:r>
                <a14:m>
                  <m:oMath xmlns:m="http://schemas.openxmlformats.org/officeDocument/2006/math"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400" dirty="0"/>
                  <a:t> est un bruit ajouté par la </a:t>
                </a:r>
                <a:r>
                  <a:rPr lang="fr-CA" sz="2400" dirty="0" err="1"/>
                  <a:t>quantisation</a:t>
                </a:r>
                <a:r>
                  <a:rPr lang="fr-CA" sz="2400" dirty="0"/>
                  <a:t> du signal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40302AF-10FE-8E6F-41E8-048F786EE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854552" cy="4525963"/>
              </a:xfrm>
              <a:blipFill>
                <a:blip r:embed="rId6"/>
                <a:stretch>
                  <a:fillRect l="-1601" t="-1348" r="-293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" name="Rectangle 3">
            <a:extLst>
              <a:ext uri="{FF2B5EF4-FFF2-40B4-BE49-F238E27FC236}">
                <a16:creationId xmlns:a16="http://schemas.microsoft.com/office/drawing/2014/main" id="{1F3BA1C3-97EB-D31D-7CE8-95C2A5F91B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Bruit de </a:t>
            </a:r>
            <a:r>
              <a:rPr lang="fr-CA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quantisation</a:t>
            </a:r>
            <a:endParaRPr lang="fr-CA" altLang="ko-K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0D3B56A3-D125-5B33-87BF-94AAABD0AC4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54400"/>
            <a:ext cx="4419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A5318D24-F86C-B232-3385-567E5ED8801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96225" y="5486400"/>
            <a:ext cx="370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kumimoji="1" lang="fr-CA" altLang="ko-KR" sz="1200">
                <a:ea typeface="굴림" panose="020B0600000101010101" pitchFamily="34" charset="-127"/>
              </a:rPr>
              <a:t>(a) Conversion de tension continu-à-discret ; (b) Bruit de quantification correspondant</a:t>
            </a:r>
          </a:p>
        </p:txBody>
      </p:sp>
      <p:grpSp>
        <p:nvGrpSpPr>
          <p:cNvPr id="34822" name="Group 7">
            <a:extLst>
              <a:ext uri="{FF2B5EF4-FFF2-40B4-BE49-F238E27FC236}">
                <a16:creationId xmlns:a16="http://schemas.microsoft.com/office/drawing/2014/main" id="{B6632D97-1FC7-8CEE-7AD8-A04F0248FC3A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608888" y="1746250"/>
            <a:ext cx="2851150" cy="1652588"/>
            <a:chOff x="3470" y="845"/>
            <a:chExt cx="1796" cy="1041"/>
          </a:xfrm>
        </p:grpSpPr>
        <p:pic>
          <p:nvPicPr>
            <p:cNvPr id="34824" name="Picture 8">
              <a:extLst>
                <a:ext uri="{FF2B5EF4-FFF2-40B4-BE49-F238E27FC236}">
                  <a16:creationId xmlns:a16="http://schemas.microsoft.com/office/drawing/2014/main" id="{73BC7B3F-AF15-3B0C-3293-9B00E9353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00">
              <a:off x="3470" y="845"/>
              <a:ext cx="1796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25" name="Object 9">
              <a:extLst>
                <a:ext uri="{FF2B5EF4-FFF2-40B4-BE49-F238E27FC236}">
                  <a16:creationId xmlns:a16="http://schemas.microsoft.com/office/drawing/2014/main" id="{27872148-612A-9BA7-7C86-44B539156C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7" y="1017"/>
            <a:ext cx="68" cy="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68" imgH="203024" progId="Equation.3">
                    <p:embed/>
                  </p:oleObj>
                </mc:Choice>
                <mc:Fallback>
                  <p:oleObj name="Equation" r:id="rId9" imgW="152268" imgH="203024" progId="Equation.3">
                    <p:embed/>
                    <p:pic>
                      <p:nvPicPr>
                        <p:cNvPr id="34825" name="Object 9">
                          <a:extLst>
                            <a:ext uri="{FF2B5EF4-FFF2-40B4-BE49-F238E27FC236}">
                              <a16:creationId xmlns:a16="http://schemas.microsoft.com/office/drawing/2014/main" id="{27872148-612A-9BA7-7C86-44B539156C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7" y="1017"/>
                          <a:ext cx="68" cy="9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Object 4">
                <a:extLst>
                  <a:ext uri="{FF2B5EF4-FFF2-40B4-BE49-F238E27FC236}">
                    <a16:creationId xmlns:a16="http://schemas.microsoft.com/office/drawing/2014/main" id="{15836407-C7E3-97BA-9AC7-1A944E770572}"/>
                  </a:ext>
                </a:extLst>
              </p:cNvPr>
              <p:cNvSpPr txBox="1"/>
              <p:nvPr/>
            </p:nvSpPr>
            <p:spPr bwMode="auto">
              <a:xfrm>
                <a:off x="1956252" y="2058602"/>
                <a:ext cx="1763483" cy="9383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34819" name="Object 4">
                <a:extLst>
                  <a:ext uri="{FF2B5EF4-FFF2-40B4-BE49-F238E27FC236}">
                    <a16:creationId xmlns:a16="http://schemas.microsoft.com/office/drawing/2014/main" id="{15836407-C7E3-97BA-9AC7-1A944E770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252" y="2058602"/>
                <a:ext cx="1763483" cy="9383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3747F9F-669B-AE19-0A56-4918FEC1F12B}"/>
                  </a:ext>
                </a:extLst>
              </p:cNvPr>
              <p:cNvSpPr txBox="1"/>
              <p:nvPr/>
            </p:nvSpPr>
            <p:spPr bwMode="auto">
              <a:xfrm>
                <a:off x="1956252" y="3861050"/>
                <a:ext cx="2737049" cy="576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CA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fr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3747F9F-669B-AE19-0A56-4918FEC1F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252" y="3861050"/>
                <a:ext cx="2737049" cy="576062"/>
              </a:xfrm>
              <a:prstGeom prst="rect">
                <a:avLst/>
              </a:prstGeom>
              <a:blipFill>
                <a:blip r:embed="rId12"/>
                <a:stretch>
                  <a:fillRect t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443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08397F4-297A-3B0C-D471-BD9DD7F9921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4100" y="249238"/>
            <a:ext cx="105267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Bruit de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quantisation</a:t>
            </a:r>
            <a:endParaRPr lang="en-US" altLang="ko-K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29E0FD64-1066-6E7F-AB69-41E524959634}"/>
                  </a:ext>
                </a:extLst>
              </p:cNvPr>
              <p:cNvSpPr>
                <a:spLocks noGrp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074738" y="1746250"/>
                <a:ext cx="9231312" cy="4271963"/>
              </a:xfrm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fr-CA" altLang="ko-KR" sz="2800" i="1" dirty="0">
                    <a:ea typeface="굴림" panose="020B0600000101010101" pitchFamily="34" charset="-127"/>
                  </a:rPr>
                  <a:t>q(t</a:t>
                </a:r>
                <a:r>
                  <a:rPr lang="fr-CA" altLang="ko-KR" sz="2800" dirty="0">
                    <a:ea typeface="굴림" panose="020B0600000101010101" pitchFamily="34" charset="-127"/>
                  </a:rPr>
                  <a:t>) peut être modelé par un signal aléatoire uniformément réparti entre </a:t>
                </a:r>
                <a14:m>
                  <m:oMath xmlns:m="http://schemas.openxmlformats.org/officeDocument/2006/math">
                    <m:r>
                      <a:rPr lang="fr-CA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fr-CA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altLang="ko-KR" sz="2800" dirty="0">
                    <a:ea typeface="굴림" panose="020B0600000101010101" pitchFamily="34" charset="-127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CA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fr-CA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altLang="ko-KR" sz="2800" dirty="0">
                    <a:ea typeface="굴림" panose="020B0600000101010101" pitchFamily="34" charset="-127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fr-CA" altLang="ko-KR" sz="2400" dirty="0">
                    <a:ea typeface="굴림" panose="020B0600000101010101" pitchFamily="34" charset="-127"/>
                  </a:rPr>
                  <a:t>La puissance du bruit est alors</a:t>
                </a:r>
              </a:p>
              <a:p>
                <a:pPr marL="1522413" lvl="1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3⋅4</m:t>
                          </m:r>
                        </m:den>
                      </m:f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  <m:sup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3⋅</m:t>
                          </m:r>
                          <m:sSup>
                            <m:sSup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CA" altLang="ko-KR" dirty="0">
                  <a:ea typeface="굴림" panose="020B0600000101010101" pitchFamily="34" charset="-127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fr-CA" altLang="ko-KR" sz="2400" dirty="0">
                    <a:ea typeface="굴림" panose="020B0600000101010101" pitchFamily="34" charset="-127"/>
                  </a:rPr>
                  <a:t>Et le rapport signal-sur-bruit pour un signal </a:t>
                </a:r>
                <a:r>
                  <a:rPr lang="fr-CA" altLang="ko-KR" sz="2400" i="1" dirty="0">
                    <a:ea typeface="굴림" panose="020B0600000101010101" pitchFamily="34" charset="-127"/>
                  </a:rPr>
                  <a:t>x</a:t>
                </a:r>
                <a:r>
                  <a:rPr lang="fr-CA" altLang="ko-KR" sz="2400" dirty="0">
                    <a:ea typeface="굴림" panose="020B0600000101010101" pitchFamily="34" charset="-127"/>
                  </a:rPr>
                  <a:t>(</a:t>
                </a:r>
                <a:r>
                  <a:rPr lang="fr-CA" altLang="ko-KR" sz="2400" i="1" dirty="0">
                    <a:ea typeface="굴림" panose="020B0600000101010101" pitchFamily="34" charset="-127"/>
                  </a:rPr>
                  <a:t>t</a:t>
                </a:r>
                <a:r>
                  <a:rPr lang="fr-CA" altLang="ko-KR" sz="2400" dirty="0">
                    <a:ea typeface="굴림" panose="020B0600000101010101" pitchFamily="34" charset="-127"/>
                  </a:rPr>
                  <a:t>) est :</a:t>
                </a:r>
              </a:p>
              <a:p>
                <a:pPr marL="457200" lvl="1" indent="0" defTabSz="762000" eaLnBrk="1" hangingPunct="1">
                  <a:lnSpc>
                    <a:spcPct val="90000"/>
                  </a:lnSpc>
                  <a:buNone/>
                </a:pPr>
                <a:r>
                  <a:rPr lang="fr-CA" altLang="ko-KR" sz="2400" dirty="0">
                    <a:ea typeface="굴림" panose="020B0600000101010101" pitchFamily="34" charset="-127"/>
                  </a:rPr>
                  <a:t>		</a:t>
                </a:r>
                <a14:m>
                  <m:oMath xmlns:m="http://schemas.openxmlformats.org/officeDocument/2006/math">
                    <m:r>
                      <a:rPr lang="fr-CA" altLang="ko-KR" sz="2000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𝑆𝑁𝑅</m:t>
                    </m:r>
                    <m:r>
                      <a:rPr lang="fr-CA" altLang="ko-KR" sz="2000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=10</m:t>
                    </m:r>
                    <m:func>
                      <m:funcPr>
                        <m:ctrlPr>
                          <a:rPr lang="fr-CA" altLang="ko-KR" sz="20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ko-KR" sz="20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ko-KR" sz="2000" b="0" i="0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ko-KR" sz="20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fr-CA" altLang="ko-KR" sz="20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ko-KR" altLang="fr-CA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</m:ctrlPr>
                              </m:sSubSupPr>
                              <m:e>
                                <m:r>
                                  <a:rPr lang="ko-KR" altLang="fr-CA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fr-CA" altLang="ko-KR" sz="2000" b="0" i="1" smtClean="0">
                                    <a:latin typeface="Cambria Math" panose="02040503050406030204" pitchFamily="18" charset="0"/>
                                    <a:ea typeface="굴림" panose="020B0600000101010101" pitchFamily="34" charset="-127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</m:oMath>
                </a14:m>
                <a:r>
                  <a:rPr lang="fr-CA" sz="2400" dirty="0">
                    <a:solidFill>
                      <a:srgbClr val="000000"/>
                    </a:solidFill>
                  </a:rPr>
                  <a:t> , où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altLang="ko-KR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SupPr>
                      <m:e>
                        <m:r>
                          <a:rPr lang="ko-KR" altLang="fr-CA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𝜎</m:t>
                        </m:r>
                      </m:e>
                      <m:sub>
                        <m:r>
                          <a:rPr lang="fr-CA" altLang="ko-KR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𝑥</m:t>
                        </m:r>
                      </m:sub>
                      <m:sup>
                        <m:r>
                          <a:rPr lang="fr-CA" altLang="ko-KR" sz="24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CA" altLang="ko-KR" sz="2400" dirty="0">
                    <a:ea typeface="굴림" panose="020B0600000101010101" pitchFamily="34" charset="-127"/>
                  </a:rPr>
                  <a:t> est la variance du signal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fr-CA" altLang="ko-KR" sz="2400" dirty="0">
                  <a:ea typeface="굴림" panose="020B0600000101010101" pitchFamily="34" charset="-127"/>
                </a:endParaRPr>
              </a:p>
            </p:txBody>
          </p:sp>
        </mc:Choice>
        <mc:Fallback xmlns="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29E0FD64-1066-6E7F-AB69-41E524959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5"/>
                </p:custDataLst>
              </p:nvPr>
            </p:nvSpPr>
            <p:spPr>
              <a:xfrm>
                <a:off x="1074738" y="1746250"/>
                <a:ext cx="9231312" cy="4271963"/>
              </a:xfrm>
              <a:blipFill>
                <a:blip r:embed="rId6"/>
                <a:stretch>
                  <a:fillRect l="-1188" t="-1284" r="-92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71" name="Group 7">
            <a:extLst>
              <a:ext uri="{FF2B5EF4-FFF2-40B4-BE49-F238E27FC236}">
                <a16:creationId xmlns:a16="http://schemas.microsoft.com/office/drawing/2014/main" id="{A348C3F3-26DA-6804-FE84-18A309C5112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16950" y="2500313"/>
            <a:ext cx="3097213" cy="2303462"/>
            <a:chOff x="1920" y="1248"/>
            <a:chExt cx="2412" cy="1728"/>
          </a:xfrm>
        </p:grpSpPr>
        <p:grpSp>
          <p:nvGrpSpPr>
            <p:cNvPr id="36872" name="Group 8">
              <a:extLst>
                <a:ext uri="{FF2B5EF4-FFF2-40B4-BE49-F238E27FC236}">
                  <a16:creationId xmlns:a16="http://schemas.microsoft.com/office/drawing/2014/main" id="{EDA2C1F9-372A-2F2B-F28A-75999A858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248"/>
              <a:ext cx="2145" cy="1728"/>
              <a:chOff x="3742" y="3156"/>
              <a:chExt cx="5362" cy="4321"/>
            </a:xfrm>
          </p:grpSpPr>
          <p:sp>
            <p:nvSpPr>
              <p:cNvPr id="36875" name="Line 9">
                <a:extLst>
                  <a:ext uri="{FF2B5EF4-FFF2-40B4-BE49-F238E27FC236}">
                    <a16:creationId xmlns:a16="http://schemas.microsoft.com/office/drawing/2014/main" id="{8AB96CBF-9DF0-499E-F969-2C9B91888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5604"/>
                <a:ext cx="47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876" name="Line 10">
                <a:extLst>
                  <a:ext uri="{FF2B5EF4-FFF2-40B4-BE49-F238E27FC236}">
                    <a16:creationId xmlns:a16="http://schemas.microsoft.com/office/drawing/2014/main" id="{25A2E2A0-E971-3EE2-CE25-A107E23EE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2" y="3300"/>
                <a:ext cx="1" cy="4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grpSp>
            <p:nvGrpSpPr>
              <p:cNvPr id="36877" name="Group 11">
                <a:extLst>
                  <a:ext uri="{FF2B5EF4-FFF2-40B4-BE49-F238E27FC236}">
                    <a16:creationId xmlns:a16="http://schemas.microsoft.com/office/drawing/2014/main" id="{18009AA2-BF8A-79E1-E16A-E78375095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2" y="4164"/>
                <a:ext cx="2017" cy="1441"/>
                <a:chOff x="-12" y="1"/>
                <a:chExt cx="20170" cy="19999"/>
              </a:xfrm>
            </p:grpSpPr>
            <p:sp>
              <p:nvSpPr>
                <p:cNvPr id="36896" name="Line 12">
                  <a:extLst>
                    <a:ext uri="{FF2B5EF4-FFF2-40B4-BE49-F238E27FC236}">
                      <a16:creationId xmlns:a16="http://schemas.microsoft.com/office/drawing/2014/main" id="{B2F5B263-461F-71E1-D5E3-7F95FC124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28" y="15989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7" name="Line 13">
                  <a:extLst>
                    <a:ext uri="{FF2B5EF4-FFF2-40B4-BE49-F238E27FC236}">
                      <a16:creationId xmlns:a16="http://schemas.microsoft.com/office/drawing/2014/main" id="{AF34D8FD-8E1C-94DB-4DF8-ACFD27677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28" y="15989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8" name="Line 14">
                  <a:extLst>
                    <a:ext uri="{FF2B5EF4-FFF2-40B4-BE49-F238E27FC236}">
                      <a16:creationId xmlns:a16="http://schemas.microsoft.com/office/drawing/2014/main" id="{5A9E2382-EAD0-3EFB-2F4C-46D4FC560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08" y="11992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9" name="Line 15">
                  <a:extLst>
                    <a:ext uri="{FF2B5EF4-FFF2-40B4-BE49-F238E27FC236}">
                      <a16:creationId xmlns:a16="http://schemas.microsoft.com/office/drawing/2014/main" id="{20FAAA08-636D-7B4C-8A1B-B9DD1E36CF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8" y="11992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0" name="Line 16">
                  <a:extLst>
                    <a:ext uri="{FF2B5EF4-FFF2-40B4-BE49-F238E27FC236}">
                      <a16:creationId xmlns:a16="http://schemas.microsoft.com/office/drawing/2014/main" id="{44F6799C-44E7-8BF5-CA02-7E52FB199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88" y="7995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1" name="Line 17">
                  <a:extLst>
                    <a:ext uri="{FF2B5EF4-FFF2-40B4-BE49-F238E27FC236}">
                      <a16:creationId xmlns:a16="http://schemas.microsoft.com/office/drawing/2014/main" id="{FCA52527-8AE4-9059-A4AA-B4B8A1B5B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8" y="7995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2" name="Line 18">
                  <a:extLst>
                    <a:ext uri="{FF2B5EF4-FFF2-40B4-BE49-F238E27FC236}">
                      <a16:creationId xmlns:a16="http://schemas.microsoft.com/office/drawing/2014/main" id="{96A16A9C-A73C-1DC6-8C7F-E8D0B47EE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948" y="1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3" name="Line 19">
                  <a:extLst>
                    <a:ext uri="{FF2B5EF4-FFF2-40B4-BE49-F238E27FC236}">
                      <a16:creationId xmlns:a16="http://schemas.microsoft.com/office/drawing/2014/main" id="{F5C1087B-CB1B-307D-FB35-3CDA17A40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68" y="3998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4" name="Line 20">
                  <a:extLst>
                    <a:ext uri="{FF2B5EF4-FFF2-40B4-BE49-F238E27FC236}">
                      <a16:creationId xmlns:a16="http://schemas.microsoft.com/office/drawing/2014/main" id="{B7F8082E-0C36-7F63-5DC2-75A0CB7FC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3998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5" name="Line 21">
                  <a:extLst>
                    <a:ext uri="{FF2B5EF4-FFF2-40B4-BE49-F238E27FC236}">
                      <a16:creationId xmlns:a16="http://schemas.microsoft.com/office/drawing/2014/main" id="{C2B107A0-CEB6-24AF-7509-E8F9E2A590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48" y="1"/>
                  <a:ext cx="72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906" name="Line 22">
                  <a:extLst>
                    <a:ext uri="{FF2B5EF4-FFF2-40B4-BE49-F238E27FC236}">
                      <a16:creationId xmlns:a16="http://schemas.microsoft.com/office/drawing/2014/main" id="{CD9A28DE-B362-F582-138A-2E66E1785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2" y="1"/>
                  <a:ext cx="11530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grpSp>
            <p:nvGrpSpPr>
              <p:cNvPr id="36878" name="Group 23">
                <a:extLst>
                  <a:ext uri="{FF2B5EF4-FFF2-40B4-BE49-F238E27FC236}">
                    <a16:creationId xmlns:a16="http://schemas.microsoft.com/office/drawing/2014/main" id="{B712A8AB-E975-8107-A22D-E721DD4F7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6" y="5604"/>
                <a:ext cx="2017" cy="1441"/>
                <a:chOff x="-158" y="0"/>
                <a:chExt cx="20170" cy="19999"/>
              </a:xfrm>
            </p:grpSpPr>
            <p:sp>
              <p:nvSpPr>
                <p:cNvPr id="36885" name="Line 24">
                  <a:extLst>
                    <a:ext uri="{FF2B5EF4-FFF2-40B4-BE49-F238E27FC236}">
                      <a16:creationId xmlns:a16="http://schemas.microsoft.com/office/drawing/2014/main" id="{5E643FEA-A4A3-679C-322F-E9A2B4B7E3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62" y="0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86" name="Line 25">
                  <a:extLst>
                    <a:ext uri="{FF2B5EF4-FFF2-40B4-BE49-F238E27FC236}">
                      <a16:creationId xmlns:a16="http://schemas.microsoft.com/office/drawing/2014/main" id="{A91C2F99-4905-F7AF-395A-A93948E21A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82" y="3997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87" name="Line 26">
                  <a:extLst>
                    <a:ext uri="{FF2B5EF4-FFF2-40B4-BE49-F238E27FC236}">
                      <a16:creationId xmlns:a16="http://schemas.microsoft.com/office/drawing/2014/main" id="{21135D12-CDFB-6B34-ECFC-A54F571E6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82" y="3997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88" name="Line 27">
                  <a:extLst>
                    <a:ext uri="{FF2B5EF4-FFF2-40B4-BE49-F238E27FC236}">
                      <a16:creationId xmlns:a16="http://schemas.microsoft.com/office/drawing/2014/main" id="{E4C69263-2ED9-6927-22B1-73444A4ED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02" y="7994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89" name="Line 28">
                  <a:extLst>
                    <a:ext uri="{FF2B5EF4-FFF2-40B4-BE49-F238E27FC236}">
                      <a16:creationId xmlns:a16="http://schemas.microsoft.com/office/drawing/2014/main" id="{CDDD3B83-226F-05E8-647E-A6F7C895F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02" y="7994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0" name="Line 29">
                  <a:extLst>
                    <a:ext uri="{FF2B5EF4-FFF2-40B4-BE49-F238E27FC236}">
                      <a16:creationId xmlns:a16="http://schemas.microsoft.com/office/drawing/2014/main" id="{EF6B6939-1556-65BC-01E3-C4F3D401BA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922" y="11991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1" name="Line 30">
                  <a:extLst>
                    <a:ext uri="{FF2B5EF4-FFF2-40B4-BE49-F238E27FC236}">
                      <a16:creationId xmlns:a16="http://schemas.microsoft.com/office/drawing/2014/main" id="{8A5004E1-56A9-7F83-D32B-60660A434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42" y="15988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2" name="Line 31">
                  <a:extLst>
                    <a:ext uri="{FF2B5EF4-FFF2-40B4-BE49-F238E27FC236}">
                      <a16:creationId xmlns:a16="http://schemas.microsoft.com/office/drawing/2014/main" id="{A4076EA0-AC89-0F16-2E12-BDF108A6A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42" y="15988"/>
                  <a:ext cx="289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3" name="Line 32">
                  <a:extLst>
                    <a:ext uri="{FF2B5EF4-FFF2-40B4-BE49-F238E27FC236}">
                      <a16:creationId xmlns:a16="http://schemas.microsoft.com/office/drawing/2014/main" id="{D8DE76BE-EA0A-05DB-4A06-4C06789E0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22" y="11991"/>
                  <a:ext cx="10" cy="40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4" name="Line 33">
                  <a:extLst>
                    <a:ext uri="{FF2B5EF4-FFF2-40B4-BE49-F238E27FC236}">
                      <a16:creationId xmlns:a16="http://schemas.microsoft.com/office/drawing/2014/main" id="{11DC3AE4-042F-5892-0D99-0D1ED10199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158" y="19985"/>
                  <a:ext cx="72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36895" name="Line 34">
                  <a:extLst>
                    <a:ext uri="{FF2B5EF4-FFF2-40B4-BE49-F238E27FC236}">
                      <a16:creationId xmlns:a16="http://schemas.microsoft.com/office/drawing/2014/main" id="{6EFE534B-8C7F-3E0E-F6B2-13F4BE38D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82" y="19985"/>
                  <a:ext cx="11530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36879" name="Rectangle 35">
                <a:extLst>
                  <a:ext uri="{FF2B5EF4-FFF2-40B4-BE49-F238E27FC236}">
                    <a16:creationId xmlns:a16="http://schemas.microsoft.com/office/drawing/2014/main" id="{DF0FD992-F0F3-B6EC-352F-328112767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5028"/>
                <a:ext cx="433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Q</a:t>
                </a:r>
                <a:endParaRPr lang="en-US" altLang="fr-FR" sz="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80" name="Line 36">
                <a:extLst>
                  <a:ext uri="{FF2B5EF4-FFF2-40B4-BE49-F238E27FC236}">
                    <a16:creationId xmlns:a16="http://schemas.microsoft.com/office/drawing/2014/main" id="{61819C2A-5BAC-1835-82B4-27CEE57D5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58" y="5316"/>
                <a:ext cx="14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36881" name="Rectangle 37">
                <a:extLst>
                  <a:ext uri="{FF2B5EF4-FFF2-40B4-BE49-F238E27FC236}">
                    <a16:creationId xmlns:a16="http://schemas.microsoft.com/office/drawing/2014/main" id="{E83FC1E2-F37A-1DDE-CA1F-151AB7E51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6" y="3489"/>
                <a:ext cx="940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82" name="Rectangle 38">
                <a:extLst>
                  <a:ext uri="{FF2B5EF4-FFF2-40B4-BE49-F238E27FC236}">
                    <a16:creationId xmlns:a16="http://schemas.microsoft.com/office/drawing/2014/main" id="{3D1738E8-C7D4-BBEE-30FD-F2A3C18CC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6" y="3156"/>
                <a:ext cx="1009" cy="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000">
                    <a:latin typeface="Times New Roman" panose="02020603050405020304" pitchFamily="18" charset="0"/>
                  </a:rPr>
                  <a:t>Output</a:t>
                </a:r>
                <a:endParaRPr lang="en-US" altLang="fr-FR" sz="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83" name="Rectangle 39">
                <a:extLst>
                  <a:ext uri="{FF2B5EF4-FFF2-40B4-BE49-F238E27FC236}">
                    <a16:creationId xmlns:a16="http://schemas.microsoft.com/office/drawing/2014/main" id="{689947D0-F532-5771-C339-1D44BE1A5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" y="5688"/>
                <a:ext cx="899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84" name="Rectangle 40">
                <a:extLst>
                  <a:ext uri="{FF2B5EF4-FFF2-40B4-BE49-F238E27FC236}">
                    <a16:creationId xmlns:a16="http://schemas.microsoft.com/office/drawing/2014/main" id="{1C1B5A26-7D87-0ACC-5778-3F4EB2D11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3" y="6168"/>
                <a:ext cx="751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000">
                    <a:latin typeface="Times New Roman" panose="02020603050405020304" pitchFamily="18" charset="0"/>
                  </a:rPr>
                  <a:t>Input</a:t>
                </a:r>
                <a:endParaRPr lang="en-US" altLang="fr-FR" sz="8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36873" name="Object 41">
              <a:extLst>
                <a:ext uri="{FF2B5EF4-FFF2-40B4-BE49-F238E27FC236}">
                  <a16:creationId xmlns:a16="http://schemas.microsoft.com/office/drawing/2014/main" id="{A2476712-27D8-DA94-81B9-AD11D4E35C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4" y="2224"/>
            <a:ext cx="20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30057" imgH="241195" progId="Equation.3">
                    <p:embed/>
                  </p:oleObj>
                </mc:Choice>
                <mc:Fallback>
                  <p:oleObj name="Equation" r:id="rId7" imgW="330057" imgH="241195" progId="Equation.3">
                    <p:embed/>
                    <p:pic>
                      <p:nvPicPr>
                        <p:cNvPr id="36873" name="Object 41">
                          <a:extLst>
                            <a:ext uri="{FF2B5EF4-FFF2-40B4-BE49-F238E27FC236}">
                              <a16:creationId xmlns:a16="http://schemas.microsoft.com/office/drawing/2014/main" id="{A2476712-27D8-DA94-81B9-AD11D4E35C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" y="2224"/>
                          <a:ext cx="20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Object 42">
              <a:extLst>
                <a:ext uri="{FF2B5EF4-FFF2-40B4-BE49-F238E27FC236}">
                  <a16:creationId xmlns:a16="http://schemas.microsoft.com/office/drawing/2014/main" id="{0C2459F7-D32E-CD91-0134-68413A1DC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8" y="1364"/>
            <a:ext cx="208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0200" imgH="228600" progId="Equation.3">
                    <p:embed/>
                  </p:oleObj>
                </mc:Choice>
                <mc:Fallback>
                  <p:oleObj name="Equation" r:id="rId9" imgW="330200" imgH="228600" progId="Equation.3">
                    <p:embed/>
                    <p:pic>
                      <p:nvPicPr>
                        <p:cNvPr id="36874" name="Object 42">
                          <a:extLst>
                            <a:ext uri="{FF2B5EF4-FFF2-40B4-BE49-F238E27FC236}">
                              <a16:creationId xmlns:a16="http://schemas.microsoft.com/office/drawing/2014/main" id="{0C2459F7-D32E-CD91-0134-68413A1DC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" y="1364"/>
                          <a:ext cx="208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628F774-8E43-B6FE-CF52-38701EC3E2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3625" y="306388"/>
            <a:ext cx="10526713" cy="1143000"/>
          </a:xfrm>
        </p:spPr>
        <p:txBody>
          <a:bodyPr/>
          <a:lstStyle/>
          <a:p>
            <a:pPr algn="l" eaLnBrk="1" hangingPunct="1"/>
            <a:r>
              <a:rPr lang="fr-CA" altLang="fr-FR" sz="4000" dirty="0">
                <a:solidFill>
                  <a:srgbClr val="025BBC"/>
                </a:solidFill>
                <a:cs typeface="Calibri" panose="020F0502020204030204" pitchFamily="34" charset="0"/>
              </a:rPr>
              <a:t>Rôle des convertisseurs A/N et N/A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56EB7C7-BBEE-EB13-9101-256E55F7AD6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3625" y="4060825"/>
            <a:ext cx="9864725" cy="2087563"/>
          </a:xfrm>
        </p:spPr>
        <p:txBody>
          <a:bodyPr/>
          <a:lstStyle/>
          <a:p>
            <a:pPr eaLnBrk="1" hangingPunct="1"/>
            <a:r>
              <a:rPr lang="fr-CA" altLang="fr-FR" sz="2400" dirty="0"/>
              <a:t>Assurent la conversion de format entre des données d’e/s analogiques et le CPU du microcontrôleur</a:t>
            </a:r>
          </a:p>
          <a:p>
            <a:pPr eaLnBrk="1" hangingPunct="1"/>
            <a:r>
              <a:rPr lang="fr-CA" altLang="fr-FR" sz="2400" dirty="0"/>
              <a:t>Les blocs de prétraitement et de post-traitement gèrent les problèmes d’interface entre les e/s et les convertisseurs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CEF069-1733-25F6-680C-4371FD382D8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851025" y="1765300"/>
            <a:ext cx="8709025" cy="273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fr-CA" altLang="fr-FR" sz="1400" kern="0" dirty="0"/>
              <a:t>Monde réel		   	                             Domaine binaire			Monde réel</a:t>
            </a:r>
          </a:p>
        </p:txBody>
      </p:sp>
      <p:grpSp>
        <p:nvGrpSpPr>
          <p:cNvPr id="7173" name="Group 4">
            <a:extLst>
              <a:ext uri="{FF2B5EF4-FFF2-40B4-BE49-F238E27FC236}">
                <a16:creationId xmlns:a16="http://schemas.microsoft.com/office/drawing/2014/main" id="{BB114C8E-BE36-15A5-29F9-E96564FF317C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19288" y="2060575"/>
            <a:ext cx="8281987" cy="1728788"/>
            <a:chOff x="1919288" y="2060575"/>
            <a:chExt cx="8281987" cy="1728465"/>
          </a:xfrm>
        </p:grpSpPr>
        <p:sp>
          <p:nvSpPr>
            <p:cNvPr id="7172" name="Text Box 5">
              <a:extLst>
                <a:ext uri="{FF2B5EF4-FFF2-40B4-BE49-F238E27FC236}">
                  <a16:creationId xmlns:a16="http://schemas.microsoft.com/office/drawing/2014/main" id="{2DF07A42-A877-5353-2D24-F62C1C85AA6E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95588" y="2146284"/>
              <a:ext cx="1339850" cy="839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2000" dirty="0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Pré-</a:t>
              </a:r>
              <a:r>
                <a:rPr lang="en-US" altLang="ko-KR" sz="2000" dirty="0" err="1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traitement</a:t>
              </a:r>
              <a:endParaRPr lang="fr-CA" altLang="fr-FR" sz="2800" b="1" dirty="0">
                <a:solidFill>
                  <a:srgbClr val="969696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7175" name="Freeform 6">
              <a:extLst>
                <a:ext uri="{FF2B5EF4-FFF2-40B4-BE49-F238E27FC236}">
                  <a16:creationId xmlns:a16="http://schemas.microsoft.com/office/drawing/2014/main" id="{44256D6B-3558-EC6A-92D1-6AACB1ED353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146550" y="2359025"/>
              <a:ext cx="525463" cy="206375"/>
            </a:xfrm>
            <a:custGeom>
              <a:avLst/>
              <a:gdLst>
                <a:gd name="T0" fmla="*/ 0 w 828"/>
                <a:gd name="T1" fmla="*/ 2147483646 h 324"/>
                <a:gd name="T2" fmla="*/ 2147483646 w 828"/>
                <a:gd name="T3" fmla="*/ 2147483646 h 324"/>
                <a:gd name="T4" fmla="*/ 2147483646 w 828"/>
                <a:gd name="T5" fmla="*/ 0 h 324"/>
                <a:gd name="T6" fmla="*/ 0 60000 65536"/>
                <a:gd name="T7" fmla="*/ 0 60000 65536"/>
                <a:gd name="T8" fmla="*/ 0 60000 65536"/>
                <a:gd name="T9" fmla="*/ 0 w 828"/>
                <a:gd name="T10" fmla="*/ 0 h 324"/>
                <a:gd name="T11" fmla="*/ 828 w 828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8" h="324">
                  <a:moveTo>
                    <a:pt x="0" y="324"/>
                  </a:moveTo>
                  <a:lnTo>
                    <a:pt x="492" y="324"/>
                  </a:lnTo>
                  <a:lnTo>
                    <a:pt x="828" y="0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76" name="Freeform 7">
              <a:extLst>
                <a:ext uri="{FF2B5EF4-FFF2-40B4-BE49-F238E27FC236}">
                  <a16:creationId xmlns:a16="http://schemas.microsoft.com/office/drawing/2014/main" id="{30A8EEBC-D494-3A88-9858-B906B1D10D8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611688" y="2557463"/>
              <a:ext cx="400050" cy="0"/>
            </a:xfrm>
            <a:custGeom>
              <a:avLst/>
              <a:gdLst>
                <a:gd name="T0" fmla="*/ 0 w 630"/>
                <a:gd name="T1" fmla="*/ 0 h 1"/>
                <a:gd name="T2" fmla="*/ 2147483646 w 630"/>
                <a:gd name="T3" fmla="*/ 0 h 1"/>
                <a:gd name="T4" fmla="*/ 0 60000 65536"/>
                <a:gd name="T5" fmla="*/ 0 60000 65536"/>
                <a:gd name="T6" fmla="*/ 0 w 630"/>
                <a:gd name="T7" fmla="*/ 0 h 1"/>
                <a:gd name="T8" fmla="*/ 630 w 63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0" h="1">
                  <a:moveTo>
                    <a:pt x="0" y="1"/>
                  </a:moveTo>
                  <a:lnTo>
                    <a:pt x="630" y="0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D3148519-BAAF-9932-491D-F02A311166C2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1075" y="2206598"/>
              <a:ext cx="873125" cy="701544"/>
            </a:xfrm>
            <a:custGeom>
              <a:avLst/>
              <a:gdLst>
                <a:gd name="T0" fmla="*/ 2147483646 w 1285"/>
                <a:gd name="T1" fmla="*/ 2147483646 h 1103"/>
                <a:gd name="T2" fmla="*/ 2147483646 w 1285"/>
                <a:gd name="T3" fmla="*/ 2147483646 h 1103"/>
                <a:gd name="T4" fmla="*/ 2147483646 w 1285"/>
                <a:gd name="T5" fmla="*/ 0 h 1103"/>
                <a:gd name="T6" fmla="*/ 0 w 1285"/>
                <a:gd name="T7" fmla="*/ 2147483646 h 1103"/>
                <a:gd name="T8" fmla="*/ 2147483646 w 1285"/>
                <a:gd name="T9" fmla="*/ 2147483646 h 1103"/>
                <a:gd name="T10" fmla="*/ 2147483646 w 1285"/>
                <a:gd name="T11" fmla="*/ 2147483646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5"/>
                <a:gd name="T19" fmla="*/ 0 h 1103"/>
                <a:gd name="T20" fmla="*/ 1285 w 1285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5" h="1103">
                  <a:moveTo>
                    <a:pt x="48" y="1101"/>
                  </a:moveTo>
                  <a:lnTo>
                    <a:pt x="1285" y="1103"/>
                  </a:lnTo>
                  <a:lnTo>
                    <a:pt x="1283" y="0"/>
                  </a:lnTo>
                  <a:lnTo>
                    <a:pt x="0" y="1"/>
                  </a:lnTo>
                  <a:lnTo>
                    <a:pt x="361" y="575"/>
                  </a:lnTo>
                  <a:lnTo>
                    <a:pt x="48" y="11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7178" name="Line 9">
              <a:extLst>
                <a:ext uri="{FF2B5EF4-FFF2-40B4-BE49-F238E27FC236}">
                  <a16:creationId xmlns:a16="http://schemas.microsoft.com/office/drawing/2014/main" id="{1D45FBD7-A5A2-A78D-9144-58E9D54AB7B2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672138" y="2571750"/>
              <a:ext cx="241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79" name="Rectangle 10">
              <a:extLst>
                <a:ext uri="{FF2B5EF4-FFF2-40B4-BE49-F238E27FC236}">
                  <a16:creationId xmlns:a16="http://schemas.microsoft.com/office/drawing/2014/main" id="{0CA71011-AD99-B332-672D-AD519883EEF6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11850" y="2060575"/>
              <a:ext cx="1004888" cy="9826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endParaRPr lang="fr-CA" altLang="fr-FR" sz="2400">
                <a:latin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400">
                  <a:latin typeface="Times New Roman" panose="02020603050405020304" pitchFamily="18" charset="0"/>
                </a:rPr>
                <a:t>CPU</a:t>
              </a:r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1AF5708A-C22E-DF8F-31F6-2B28F543D2C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115175" y="2184377"/>
              <a:ext cx="814388" cy="687260"/>
            </a:xfrm>
            <a:custGeom>
              <a:avLst/>
              <a:gdLst>
                <a:gd name="T0" fmla="*/ 0 w 1284"/>
                <a:gd name="T1" fmla="*/ 2147483646 h 1082"/>
                <a:gd name="T2" fmla="*/ 0 w 1284"/>
                <a:gd name="T3" fmla="*/ 0 h 1082"/>
                <a:gd name="T4" fmla="*/ 2147483646 w 1284"/>
                <a:gd name="T5" fmla="*/ 0 h 1082"/>
                <a:gd name="T6" fmla="*/ 2147483646 w 1284"/>
                <a:gd name="T7" fmla="*/ 2147483646 h 1082"/>
                <a:gd name="T8" fmla="*/ 2147483646 w 1284"/>
                <a:gd name="T9" fmla="*/ 2147483646 h 1082"/>
                <a:gd name="T10" fmla="*/ 0 w 1284"/>
                <a:gd name="T11" fmla="*/ 2147483646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1082"/>
                <a:gd name="T20" fmla="*/ 1284 w 1284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1082">
                  <a:moveTo>
                    <a:pt x="0" y="1082"/>
                  </a:moveTo>
                  <a:lnTo>
                    <a:pt x="0" y="0"/>
                  </a:lnTo>
                  <a:lnTo>
                    <a:pt x="708" y="0"/>
                  </a:lnTo>
                  <a:lnTo>
                    <a:pt x="1284" y="516"/>
                  </a:lnTo>
                  <a:lnTo>
                    <a:pt x="708" y="1068"/>
                  </a:lnTo>
                  <a:lnTo>
                    <a:pt x="0" y="10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5A972EE4-728B-B325-1182-23549D16C258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167688" y="2078035"/>
              <a:ext cx="1262062" cy="838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fr-CA" altLang="ko-KR" sz="2000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Post-traitement</a:t>
              </a:r>
              <a:endParaRPr lang="fr-CA" altLang="fr-FR" sz="2800" b="1">
                <a:solidFill>
                  <a:srgbClr val="969696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7182" name="Line 14">
              <a:extLst>
                <a:ext uri="{FF2B5EF4-FFF2-40B4-BE49-F238E27FC236}">
                  <a16:creationId xmlns:a16="http://schemas.microsoft.com/office/drawing/2014/main" id="{37F2680B-A547-0AF4-CC29-F88B25CBBEA2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528888" y="2571750"/>
              <a:ext cx="2746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3" name="Line 15">
              <a:extLst>
                <a:ext uri="{FF2B5EF4-FFF2-40B4-BE49-F238E27FC236}">
                  <a16:creationId xmlns:a16="http://schemas.microsoft.com/office/drawing/2014/main" id="{2E845832-F019-67B8-26AD-960CF5B7AD64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923213" y="2519363"/>
              <a:ext cx="23495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4" name="Line 16">
              <a:extLst>
                <a:ext uri="{FF2B5EF4-FFF2-40B4-BE49-F238E27FC236}">
                  <a16:creationId xmlns:a16="http://schemas.microsoft.com/office/drawing/2014/main" id="{ECD30965-0457-0FA3-1528-DB66A544B354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445625" y="2519363"/>
              <a:ext cx="153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5" name="Line 17">
              <a:extLst>
                <a:ext uri="{FF2B5EF4-FFF2-40B4-BE49-F238E27FC236}">
                  <a16:creationId xmlns:a16="http://schemas.microsoft.com/office/drawing/2014/main" id="{40145B60-8782-2FAB-115D-D7CAC0D859A4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679950" y="2619375"/>
              <a:ext cx="1588" cy="72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6" name="Line 18">
              <a:extLst>
                <a:ext uri="{FF2B5EF4-FFF2-40B4-BE49-F238E27FC236}">
                  <a16:creationId xmlns:a16="http://schemas.microsoft.com/office/drawing/2014/main" id="{685E30B9-42D4-B377-EEF6-A852038C632D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5762625" y="2643188"/>
              <a:ext cx="0" cy="722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7" name="Line 19">
              <a:extLst>
                <a:ext uri="{FF2B5EF4-FFF2-40B4-BE49-F238E27FC236}">
                  <a16:creationId xmlns:a16="http://schemas.microsoft.com/office/drawing/2014/main" id="{6077E463-81BE-2619-511A-97CF9AF7EC36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010400" y="2625725"/>
              <a:ext cx="3175" cy="723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8" name="Line 20">
              <a:extLst>
                <a:ext uri="{FF2B5EF4-FFF2-40B4-BE49-F238E27FC236}">
                  <a16:creationId xmlns:a16="http://schemas.microsoft.com/office/drawing/2014/main" id="{6087B1F7-3CE2-BE71-F495-836B4B4861C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8016875" y="2603500"/>
              <a:ext cx="1588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89" name="Text Box 21">
              <a:extLst>
                <a:ext uri="{FF2B5EF4-FFF2-40B4-BE49-F238E27FC236}">
                  <a16:creationId xmlns:a16="http://schemas.microsoft.com/office/drawing/2014/main" id="{81F7E3A5-457C-8F11-5EBD-0AE67DEA5888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59288" y="2076450"/>
              <a:ext cx="388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600" i="1">
                  <a:solidFill>
                    <a:schemeClr val="hlink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T</a:t>
              </a:r>
              <a:r>
                <a:rPr lang="en-US" altLang="ko-KR" sz="1600" i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e</a:t>
              </a:r>
              <a:endParaRPr lang="fr-CA" altLang="fr-FR" sz="2800" b="1">
                <a:solidFill>
                  <a:schemeClr val="hlink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7190" name="Rectangle 22">
              <a:extLst>
                <a:ext uri="{FF2B5EF4-FFF2-40B4-BE49-F238E27FC236}">
                  <a16:creationId xmlns:a16="http://schemas.microsoft.com/office/drawing/2014/main" id="{3E29B77F-186D-FEAF-1AA0-7366F07C8670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43475" y="2393950"/>
              <a:ext cx="792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>
                  <a:solidFill>
                    <a:schemeClr val="hlink"/>
                  </a:solidFill>
                  <a:latin typeface="Times New Roman" panose="02020603050405020304" pitchFamily="18" charset="0"/>
                </a:rPr>
                <a:t>CAN</a:t>
              </a:r>
            </a:p>
          </p:txBody>
        </p:sp>
        <p:sp>
          <p:nvSpPr>
            <p:cNvPr id="7191" name="Rectangle 24">
              <a:extLst>
                <a:ext uri="{FF2B5EF4-FFF2-40B4-BE49-F238E27FC236}">
                  <a16:creationId xmlns:a16="http://schemas.microsoft.com/office/drawing/2014/main" id="{A1EF913F-88BE-B241-6B6B-CFE2D92B8198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919288" y="2393950"/>
              <a:ext cx="5762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 i="1">
                  <a:latin typeface="Times New Roman" panose="02020603050405020304" pitchFamily="18" charset="0"/>
                </a:rPr>
                <a:t>s</a:t>
              </a:r>
              <a:r>
                <a:rPr lang="fr-CA" altLang="fr-FR" sz="2200">
                  <a:latin typeface="Times New Roman" panose="02020603050405020304" pitchFamily="18" charset="0"/>
                </a:rPr>
                <a:t>(</a:t>
              </a:r>
              <a:r>
                <a:rPr lang="fr-CA" altLang="fr-FR" sz="2200" i="1">
                  <a:latin typeface="Times New Roman" panose="02020603050405020304" pitchFamily="18" charset="0"/>
                </a:rPr>
                <a:t>t</a:t>
              </a:r>
              <a:r>
                <a:rPr lang="fr-CA" altLang="fr-FR" sz="22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92" name="Rectangle 25">
              <a:extLst>
                <a:ext uri="{FF2B5EF4-FFF2-40B4-BE49-F238E27FC236}">
                  <a16:creationId xmlns:a16="http://schemas.microsoft.com/office/drawing/2014/main" id="{B3412ED0-0DB6-4B57-0D17-2150E73BA26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625013" y="2324100"/>
              <a:ext cx="5762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 i="1">
                  <a:latin typeface="Times New Roman" panose="02020603050405020304" pitchFamily="18" charset="0"/>
                </a:rPr>
                <a:t>y</a:t>
              </a:r>
              <a:r>
                <a:rPr lang="fr-CA" altLang="fr-FR" sz="2200">
                  <a:latin typeface="Times New Roman" panose="02020603050405020304" pitchFamily="18" charset="0"/>
                </a:rPr>
                <a:t>(</a:t>
              </a:r>
              <a:r>
                <a:rPr lang="fr-CA" altLang="fr-FR" sz="2200" i="1">
                  <a:latin typeface="Times New Roman" panose="02020603050405020304" pitchFamily="18" charset="0"/>
                </a:rPr>
                <a:t>t</a:t>
              </a:r>
              <a:r>
                <a:rPr lang="fr-CA" altLang="fr-FR" sz="22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193" name="Rectangle 30">
              <a:extLst>
                <a:ext uri="{FF2B5EF4-FFF2-40B4-BE49-F238E27FC236}">
                  <a16:creationId xmlns:a16="http://schemas.microsoft.com/office/drawing/2014/main" id="{5F224074-FF2B-6D7E-B6BA-B9348AC17036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0263" y="2143125"/>
              <a:ext cx="149225" cy="792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P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7194" name="Rectangle 31">
              <a:extLst>
                <a:ext uri="{FF2B5EF4-FFF2-40B4-BE49-F238E27FC236}">
                  <a16:creationId xmlns:a16="http://schemas.microsoft.com/office/drawing/2014/main" id="{9A6EDF87-A822-4B88-B210-834D9BF0CB48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65925" y="2139950"/>
              <a:ext cx="149225" cy="792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P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7195" name="Rectangle 22">
              <a:extLst>
                <a:ext uri="{FF2B5EF4-FFF2-40B4-BE49-F238E27FC236}">
                  <a16:creationId xmlns:a16="http://schemas.microsoft.com/office/drawing/2014/main" id="{BF0A2DF4-9560-28B6-E5C3-956648DF53C8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67550" y="2390775"/>
              <a:ext cx="792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>
                  <a:solidFill>
                    <a:schemeClr val="hlink"/>
                  </a:solidFill>
                  <a:latin typeface="Times New Roman" panose="02020603050405020304" pitchFamily="18" charset="0"/>
                </a:rPr>
                <a:t>CNA</a:t>
              </a:r>
            </a:p>
          </p:txBody>
        </p:sp>
        <p:sp>
          <p:nvSpPr>
            <p:cNvPr id="7196" name="Line 9">
              <a:extLst>
                <a:ext uri="{FF2B5EF4-FFF2-40B4-BE49-F238E27FC236}">
                  <a16:creationId xmlns:a16="http://schemas.microsoft.com/office/drawing/2014/main" id="{DF3A2F55-A16E-FE1F-7D5F-363420FD5D96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6932613" y="2551113"/>
              <a:ext cx="180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F136BC-7F80-E9C2-F4CE-1952FF912B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18308" y="3419708"/>
              <a:ext cx="6095234" cy="369332"/>
            </a:xfrm>
            <a:prstGeom prst="rect">
              <a:avLst/>
            </a:prstGeom>
            <a:blipFill>
              <a:blip r:embed="rId29"/>
              <a:stretch>
                <a:fillRect t="-4918" b="-13115"/>
              </a:stretch>
            </a:blipFill>
          </p:spPr>
          <p:txBody>
            <a:bodyPr/>
            <a:lstStyle/>
            <a:p>
              <a:r>
                <a:rPr lang="fr-CA">
                  <a:noFill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8A1EB-788E-EE11-E939-2230D9F0133E}"/>
              </a:ext>
            </a:extLst>
          </p:cNvPr>
          <p:cNvSpPr/>
          <p:nvPr/>
        </p:nvSpPr>
        <p:spPr>
          <a:xfrm>
            <a:off x="2423592" y="2636912"/>
            <a:ext cx="2736304" cy="504056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38E2283-31FC-3F62-7C15-F8BB7EAE92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sz="2800" dirty="0"/>
                  <a:t>Pour un signal </a:t>
                </a:r>
                <a:r>
                  <a:rPr lang="fr-CA" sz="2800" dirty="0" err="1"/>
                  <a:t>sinusoidal</a:t>
                </a:r>
                <a:r>
                  <a:rPr lang="fr-CA" sz="2800" dirty="0"/>
                  <a:t> d’amplitude 1,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altLang="ko-KR" sz="26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SupPr>
                      <m:e>
                        <m:r>
                          <a:rPr lang="ko-KR" altLang="fr-CA" sz="26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𝜎</m:t>
                        </m:r>
                      </m:e>
                      <m:sub>
                        <m:r>
                          <a:rPr lang="fr-CA" altLang="ko-KR" sz="26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𝑥</m:t>
                        </m:r>
                      </m:sub>
                      <m:sup>
                        <m:r>
                          <a:rPr lang="fr-CA" altLang="ko-KR" sz="26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2</m:t>
                        </m:r>
                      </m:sup>
                    </m:sSubSup>
                    <m:r>
                      <a:rPr lang="fr-CA" altLang="ko-KR" sz="2600" b="0" i="1" smtClean="0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=</m:t>
                    </m:r>
                    <m:f>
                      <m:fPr>
                        <m:ctrlPr>
                          <a:rPr lang="fr-CA" altLang="ko-KR" sz="26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Pr>
                      <m:num>
                        <m:r>
                          <a:rPr lang="fr-CA" altLang="ko-KR" sz="26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1</m:t>
                        </m:r>
                      </m:num>
                      <m:den>
                        <m:r>
                          <a:rPr lang="fr-CA" altLang="ko-KR" sz="26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2</m:t>
                        </m:r>
                      </m:den>
                    </m:f>
                  </m:oMath>
                </a14:m>
                <a:r>
                  <a:rPr lang="fr-CA" sz="2800" dirty="0"/>
                  <a:t> et le SNR est, avec la normalisation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A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fr-CA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sz="2800" dirty="0"/>
                  <a:t> :</a:t>
                </a:r>
              </a:p>
              <a:p>
                <a:pPr marL="457200" lvl="1" indent="0">
                  <a:buNone/>
                </a:pPr>
                <a:r>
                  <a:rPr lang="fr-CA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+1.8</m:t>
                    </m:r>
                  </m:oMath>
                </a14:m>
                <a:r>
                  <a:rPr lang="fr-CA" sz="2400" dirty="0"/>
                  <a:t> </a:t>
                </a:r>
              </a:p>
              <a:p>
                <a:r>
                  <a:rPr lang="fr-CA" sz="2800" dirty="0"/>
                  <a:t>Pour signal gaussien </a:t>
                </a:r>
                <a14:m>
                  <m:oMath xmlns:m="http://schemas.openxmlformats.org/officeDocument/2006/math">
                    <m:r>
                      <a:rPr lang="fr-CA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fr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</m:t>
                        </m:r>
                        <m:sSubSup>
                          <m:sSubSupPr>
                            <m:ctrlPr>
                              <a:rPr lang="fr-CA" altLang="ko-KR" sz="280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SupPr>
                          <m:e>
                            <m:r>
                              <a:rPr lang="ko-KR" altLang="fr-CA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𝜎</m:t>
                            </m:r>
                          </m:e>
                          <m:sub>
                            <m:r>
                              <a:rPr lang="fr-CA" altLang="ko-KR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𝑥</m:t>
                            </m:r>
                          </m:sub>
                          <m:sup>
                            <m:r>
                              <a:rPr lang="fr-CA" altLang="ko-KR" sz="2800" i="1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2</m:t>
                            </m:r>
                          </m:sup>
                        </m:sSubSup>
                        <m:r>
                          <a:rPr lang="fr-CA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=1</m:t>
                        </m:r>
                      </m:e>
                    </m:d>
                  </m:oMath>
                </a14:m>
                <a:r>
                  <a:rPr lang="fr-CA" sz="28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A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fr-CA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ko-KR" altLang="fr-CA" i="1">
                        <a:latin typeface="Cambria Math" panose="02040503050406030204" pitchFamily="18" charset="0"/>
                        <a:ea typeface="굴림" panose="020B0600000101010101" pitchFamily="34" charset="-127"/>
                      </a:rPr>
                      <m:t>𝜎</m:t>
                    </m:r>
                  </m:oMath>
                </a14:m>
                <a:r>
                  <a:rPr lang="fr-CA" sz="2800" dirty="0"/>
                  <a:t>, on a :</a:t>
                </a:r>
              </a:p>
              <a:p>
                <a:pPr marL="0" indent="0">
                  <a:buNone/>
                </a:pPr>
                <a:r>
                  <a:rPr lang="fr-CA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+16.8−20</m:t>
                    </m:r>
                    <m:func>
                      <m:funcPr>
                        <m:ctrlPr>
                          <a:rPr lang="fr-CA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altLang="ko-KR" sz="2800" b="0" i="0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log</m:t>
                            </m:r>
                          </m:e>
                          <m:sub>
                            <m:r>
                              <a:rPr lang="fr-CA" altLang="ko-KR" sz="2800" b="0" i="1" smtClean="0">
                                <a:latin typeface="Cambria Math" panose="02040503050406030204" pitchFamily="18" charset="0"/>
                                <a:ea typeface="굴림" panose="020B0600000101010101" pitchFamily="34" charset="-127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fr-CA" altLang="ko-KR" sz="2800" b="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𝑘</m:t>
                        </m:r>
                      </m:e>
                    </m:func>
                  </m:oMath>
                </a14:m>
                <a:endParaRPr lang="fr-CA" sz="2800" dirty="0"/>
              </a:p>
              <a:p>
                <a:pPr lvl="1"/>
                <a:r>
                  <a:rPr lang="fr-CA" sz="2400" dirty="0"/>
                  <a:t>Multiplier l’amplitude du signal par </a:t>
                </a:r>
                <a14:m>
                  <m:oMath xmlns:m="http://schemas.openxmlformats.org/officeDocument/2006/math"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CA" sz="2400" dirty="0"/>
                  <a:t> change sa variance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fr-CA" altLang="ko-KR" sz="2400" i="1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</m:ctrlPr>
                      </m:sSubSupPr>
                      <m:e>
                        <m:r>
                          <a:rPr lang="ko-KR" altLang="fr-CA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𝜎</m:t>
                        </m:r>
                      </m:e>
                      <m:sub>
                        <m:r>
                          <a:rPr lang="fr-CA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𝑥</m:t>
                        </m:r>
                      </m:sub>
                      <m:sup>
                        <m:r>
                          <a:rPr lang="fr-CA" altLang="ko-KR" sz="2400" i="1">
                            <a:latin typeface="Cambria Math" panose="02040503050406030204" pitchFamily="18" charset="0"/>
                            <a:ea typeface="굴림" panose="020B0600000101010101" pitchFamily="34" charset="-127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CA" sz="2400" dirty="0"/>
                  <a:t>, menant à :</a:t>
                </a:r>
              </a:p>
              <a:p>
                <a:pPr marL="1792288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+16.8−20</m:t>
                      </m:r>
                      <m:func>
                        <m:funcPr>
                          <m:ctrlPr>
                            <a:rPr lang="fr-CA" altLang="ko-KR" b="0" i="1" smtClean="0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altLang="ko-KR" b="0" i="1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altLang="ko-KR" b="0" i="0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altLang="ko-KR" b="0" i="1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fr-CA" altLang="ko-KR" b="0" i="1" smtClean="0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  <m:t>𝑘</m:t>
                          </m:r>
                        </m:e>
                      </m:func>
                      <m:r>
                        <a:rPr lang="fr-CA" altLang="ko-KR" b="0" i="0" smtClean="0">
                          <a:latin typeface="Cambria Math" panose="02040503050406030204" pitchFamily="18" charset="0"/>
                          <a:ea typeface="굴림" panose="020B0600000101010101" pitchFamily="34" charset="-127"/>
                        </a:rPr>
                        <m:t>+</m:t>
                      </m:r>
                      <m:r>
                        <a:rPr lang="fr-CA" sz="2000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fr-CA" altLang="ko-KR" sz="2000" b="0" i="1" smtClean="0">
                              <a:latin typeface="Cambria Math" panose="02040503050406030204" pitchFamily="18" charset="0"/>
                              <a:ea typeface="굴림" panose="020B0600000101010101" pitchFamily="34" charset="-127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fr-CA" altLang="ko-KR" sz="2000" b="0" i="1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A" altLang="ko-KR" sz="2000" b="0" i="0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CA" altLang="ko-KR" sz="2000" b="0" i="1" smtClean="0">
                                  <a:latin typeface="Cambria Math" panose="02040503050406030204" pitchFamily="18" charset="0"/>
                                  <a:ea typeface="굴림" panose="020B0600000101010101" pitchFamily="34" charset="-127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fr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fr-CA" sz="2000" dirty="0"/>
              </a:p>
              <a:p>
                <a:pPr marL="457200" indent="-457200"/>
                <a:r>
                  <a:rPr lang="fr-CA" sz="2800" dirty="0"/>
                  <a:t>Dans tous les cas, ajouter un bit de résolution augmente le SNR de 6dB</a:t>
                </a:r>
              </a:p>
              <a:p>
                <a:pPr marL="0" indent="0">
                  <a:buNone/>
                </a:pPr>
                <a:endParaRPr lang="fr-CA" sz="28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38E2283-31FC-3F62-7C15-F8BB7EAE9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0" r="-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05BDDC4-686D-BC21-D91C-B7B703A5EE2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4100" y="249238"/>
            <a:ext cx="105267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Bruit de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quantisation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d’un signal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numérisé</a:t>
            </a:r>
            <a:endParaRPr lang="en-US" altLang="ko-K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087646A-A486-2C2F-9411-72C8DCE18A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354013"/>
            <a:ext cx="94710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Effet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la longueur de mot sur les </a:t>
            </a: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calculs</a:t>
            </a:r>
            <a:endParaRPr lang="en-US" altLang="ko-K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DBE27BB-0C55-2E6A-8F6D-2C968F903A0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7125" y="1524000"/>
            <a:ext cx="8997950" cy="4279900"/>
          </a:xfrm>
        </p:spPr>
        <p:txBody>
          <a:bodyPr/>
          <a:lstStyle/>
          <a:p>
            <a:pPr eaLnBrk="1" hangingPunct="1"/>
            <a:r>
              <a:rPr lang="fr-CA" altLang="ko-KR" sz="2800" dirty="0">
                <a:ea typeface="굴림" panose="020B0600000101010101" pitchFamily="34" charset="-127"/>
              </a:rPr>
              <a:t>Signal continu avec représentation discrète de </a:t>
            </a:r>
            <a:r>
              <a:rPr lang="fr-CA" altLang="ko-KR" sz="2800" i="1" dirty="0">
                <a:ea typeface="굴림" panose="020B0600000101010101" pitchFamily="34" charset="-127"/>
              </a:rPr>
              <a:t>n</a:t>
            </a:r>
            <a:r>
              <a:rPr lang="fr-CA" altLang="ko-KR" sz="2800" dirty="0">
                <a:ea typeface="굴림" panose="020B0600000101010101" pitchFamily="34" charset="-127"/>
              </a:rPr>
              <a:t> bits :</a:t>
            </a:r>
          </a:p>
          <a:p>
            <a:pPr lvl="1" eaLnBrk="1" hangingPunct="1"/>
            <a:r>
              <a:rPr lang="fr-CA" altLang="ko-KR" sz="2400" dirty="0">
                <a:ea typeface="굴림" panose="020B0600000101010101" pitchFamily="34" charset="-127"/>
              </a:rPr>
              <a:t>Si les valeurs sont tronquées à </a:t>
            </a:r>
            <a:r>
              <a:rPr lang="fr-CA" altLang="ko-KR" sz="2400" i="1" dirty="0">
                <a:ea typeface="굴림" panose="020B0600000101010101" pitchFamily="34" charset="-127"/>
              </a:rPr>
              <a:t>m</a:t>
            </a:r>
            <a:r>
              <a:rPr lang="fr-CA" altLang="ko-KR" sz="2400" dirty="0">
                <a:ea typeface="굴림" panose="020B0600000101010101" pitchFamily="34" charset="-127"/>
              </a:rPr>
              <a:t> bits, </a:t>
            </a:r>
            <a:r>
              <a:rPr lang="fr-CA" altLang="ko-KR" sz="2400" i="1" dirty="0">
                <a:ea typeface="굴림" panose="020B0600000101010101" pitchFamily="34" charset="-127"/>
              </a:rPr>
              <a:t>m</a:t>
            </a:r>
            <a:r>
              <a:rPr lang="fr-CA" altLang="ko-KR" sz="2400" dirty="0">
                <a:ea typeface="굴림" panose="020B0600000101010101" pitchFamily="34" charset="-127"/>
              </a:rPr>
              <a:t>&lt;</a:t>
            </a:r>
            <a:r>
              <a:rPr lang="fr-CA" altLang="ko-KR" sz="2400" i="1" dirty="0">
                <a:ea typeface="굴림" panose="020B0600000101010101" pitchFamily="34" charset="-127"/>
              </a:rPr>
              <a:t>n</a:t>
            </a:r>
            <a:r>
              <a:rPr lang="fr-CA" altLang="ko-KR" sz="2400" dirty="0">
                <a:ea typeface="굴림" panose="020B0600000101010101" pitchFamily="34" charset="-127"/>
              </a:rPr>
              <a:t>, une erreur de représentation est introduite.</a:t>
            </a:r>
          </a:p>
          <a:p>
            <a:pPr lvl="1" eaLnBrk="1" hangingPunct="1"/>
            <a:r>
              <a:rPr lang="fr-CA" altLang="ko-KR" sz="2400" dirty="0">
                <a:ea typeface="굴림" panose="020B0600000101010101" pitchFamily="34" charset="-127"/>
              </a:rPr>
              <a:t>Les</a:t>
            </a:r>
            <a:r>
              <a:rPr lang="fr-CA" altLang="ko-KR" sz="2400" i="1" dirty="0">
                <a:ea typeface="굴림" panose="020B0600000101010101" pitchFamily="34" charset="-127"/>
              </a:rPr>
              <a:t> n-m</a:t>
            </a:r>
            <a:r>
              <a:rPr lang="fr-CA" altLang="ko-KR" sz="2400" dirty="0">
                <a:ea typeface="굴림" panose="020B0600000101010101" pitchFamily="34" charset="-127"/>
              </a:rPr>
              <a:t> bits de poids faible de chaque mot sont perdus.</a:t>
            </a:r>
          </a:p>
          <a:p>
            <a:pPr lvl="1" eaLnBrk="1" hangingPunct="1"/>
            <a:r>
              <a:rPr lang="fr-CA" altLang="ko-KR" sz="2400" dirty="0">
                <a:ea typeface="굴림" panose="020B0600000101010101" pitchFamily="34" charset="-127"/>
              </a:rPr>
              <a:t>La gamme d’amplitudes couverte par l’erreur de </a:t>
            </a:r>
            <a:r>
              <a:rPr lang="fr-CA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 </a:t>
            </a:r>
            <a:r>
              <a:rPr lang="fr-CA" altLang="ko-KR" sz="2400" dirty="0">
                <a:ea typeface="굴림" panose="020B0600000101010101" pitchFamily="34" charset="-127"/>
              </a:rPr>
              <a:t>troncation,   , est donnée par </a:t>
            </a:r>
          </a:p>
          <a:p>
            <a:pPr lvl="1" eaLnBrk="1" hangingPunct="1"/>
            <a:endParaRPr lang="fr-CA" altLang="ko-KR" sz="2400" dirty="0">
              <a:ea typeface="굴림" panose="020B0600000101010101" pitchFamily="34" charset="-127"/>
            </a:endParaRPr>
          </a:p>
          <a:p>
            <a:pPr lvl="1" eaLnBrk="1" hangingPunct="1"/>
            <a:r>
              <a:rPr lang="fr-CA" altLang="ko-KR" sz="2400" dirty="0">
                <a:ea typeface="굴림" panose="020B0600000101010101" pitchFamily="34" charset="-127"/>
              </a:rPr>
              <a:t>L’erreur se répercute sur tous les calculs subséquents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fr-CA" altLang="ko-KR" sz="2400" dirty="0">
                <a:ea typeface="굴림" panose="020B0600000101010101" pitchFamily="34" charset="-127"/>
              </a:rPr>
              <a:t> 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359B337E-F4B8-E8A1-A94C-5FAE26EEF06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144963" y="4110038"/>
          <a:ext cx="18764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359B337E-F4B8-E8A1-A94C-5FAE26EEF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4110038"/>
                        <a:ext cx="1876425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1D5D25C8-3692-1814-52B5-9B08821760F2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049713" y="377825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228501" progId="Equation.3">
                  <p:embed/>
                </p:oleObj>
              </mc:Choice>
              <mc:Fallback>
                <p:oleObj name="Equation" r:id="rId8" imgW="152334" imgH="228501" progId="Equation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1D5D25C8-3692-1814-52B5-9B0882176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377825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84644B2-2FE6-C1E0-B125-5228D843B53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0613" y="333375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Considérations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pratiques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94FDE12-3ABF-85B1-E4D7-A0E344C6DA6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27125" y="1600200"/>
            <a:ext cx="10455275" cy="4525963"/>
          </a:xfrm>
        </p:spPr>
        <p:txBody>
          <a:bodyPr/>
          <a:lstStyle/>
          <a:p>
            <a:pPr eaLnBrk="1" hangingPunct="1"/>
            <a:r>
              <a:rPr lang="en-CA" altLang="fr-FR" dirty="0" err="1"/>
              <a:t>Erreurs</a:t>
            </a:r>
            <a:r>
              <a:rPr lang="en-CA" altLang="fr-FR" dirty="0"/>
              <a:t> </a:t>
            </a:r>
            <a:r>
              <a:rPr lang="en-CA" altLang="fr-FR" dirty="0" err="1"/>
              <a:t>intrinsèques</a:t>
            </a:r>
            <a:endParaRPr lang="en-CA" altLang="fr-FR" dirty="0"/>
          </a:p>
          <a:p>
            <a:pPr lvl="1" eaLnBrk="1" hangingPunct="1"/>
            <a:r>
              <a:rPr lang="en-CA" altLang="fr-FR" dirty="0" err="1"/>
              <a:t>Linéarité</a:t>
            </a:r>
            <a:r>
              <a:rPr lang="en-CA" altLang="fr-FR" dirty="0"/>
              <a:t>, </a:t>
            </a:r>
            <a:r>
              <a:rPr lang="en-CA" altLang="fr-FR" dirty="0" err="1"/>
              <a:t>biais</a:t>
            </a:r>
            <a:r>
              <a:rPr lang="en-CA" altLang="fr-FR" dirty="0"/>
              <a:t>, Gain, etc. </a:t>
            </a:r>
          </a:p>
          <a:p>
            <a:pPr lvl="1" eaLnBrk="1" hangingPunct="1"/>
            <a:r>
              <a:rPr lang="en-CA" altLang="fr-FR" dirty="0"/>
              <a:t>Bruit de quantification</a:t>
            </a:r>
          </a:p>
          <a:p>
            <a:pPr eaLnBrk="1" hangingPunct="1"/>
            <a:r>
              <a:rPr lang="en-CA" altLang="fr-FR" b="1" dirty="0" err="1"/>
              <a:t>Filtres</a:t>
            </a:r>
            <a:r>
              <a:rPr lang="en-CA" altLang="fr-FR" b="1" dirty="0"/>
              <a:t> </a:t>
            </a:r>
          </a:p>
          <a:p>
            <a:pPr eaLnBrk="1" hangingPunct="1"/>
            <a:r>
              <a:rPr lang="en-CA" altLang="fr-FR" dirty="0"/>
              <a:t>Choix d’un </a:t>
            </a:r>
            <a:r>
              <a:rPr lang="en-CA" altLang="fr-FR" dirty="0" err="1"/>
              <a:t>convertisseur</a:t>
            </a:r>
            <a:endParaRPr lang="en-CA" altLang="fr-FR" dirty="0"/>
          </a:p>
          <a:p>
            <a:pPr eaLnBrk="1" hangingPunct="1"/>
            <a:r>
              <a:rPr lang="en-CA" altLang="fr-FR" dirty="0"/>
              <a:t>Montage dans </a:t>
            </a:r>
            <a:r>
              <a:rPr lang="en-CA" altLang="fr-FR" dirty="0" err="1"/>
              <a:t>une</a:t>
            </a:r>
            <a:r>
              <a:rPr lang="en-CA" altLang="fr-FR" dirty="0"/>
              <a:t> </a:t>
            </a:r>
            <a:r>
              <a:rPr lang="en-CA" altLang="fr-FR" dirty="0" err="1"/>
              <a:t>chaîne</a:t>
            </a:r>
            <a:r>
              <a:rPr lang="en-CA" altLang="fr-FR" dirty="0"/>
              <a:t> </a:t>
            </a:r>
            <a:r>
              <a:rPr lang="en-CA" altLang="fr-FR" dirty="0" err="1"/>
              <a:t>d’acquisition</a:t>
            </a:r>
            <a:endParaRPr lang="en-CA" altLang="fr-FR" dirty="0"/>
          </a:p>
          <a:p>
            <a:pPr eaLnBrk="1" hangingPunct="1"/>
            <a:endParaRPr lang="en-CA" alt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822FCA6-B8B6-6F5C-2B1A-6F63C1833E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7275" y="468313"/>
            <a:ext cx="9536113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Étapes de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traitement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du signal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F3F85C76-469D-0E58-F370-8E016C0C98A1}"/>
                  </a:ext>
                </a:extLst>
              </p:cNvPr>
              <p:cNvSpPr>
                <a:spLocks noGrp="1"/>
              </p:cNvSpPr>
              <p:nvPr>
                <p:ph type="body" idx="1"/>
                <p:custDataLst>
                  <p:tags r:id="rId2"/>
                </p:custDataLst>
              </p:nvPr>
            </p:nvSpPr>
            <p:spPr>
              <a:xfrm>
                <a:off x="1057275" y="1882775"/>
                <a:ext cx="8315325" cy="1008063"/>
              </a:xfrm>
            </p:spPr>
            <p:txBody>
              <a:bodyPr/>
              <a:lstStyle/>
              <a:p>
                <a:pPr eaLnBrk="1" hangingPunct="1"/>
                <a:r>
                  <a:rPr lang="en-US" altLang="fr-FR" sz="2800" dirty="0"/>
                  <a:t>Exemple : </a:t>
                </a:r>
                <a14:m>
                  <m:oMath xmlns:m="http://schemas.openxmlformats.org/officeDocument/2006/math"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CA" alt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A" altLang="fr-F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fr-FR" sz="2800" dirty="0"/>
              </a:p>
            </p:txBody>
          </p:sp>
        </mc:Choice>
        <mc:Fallback xmlns="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F3F85C76-469D-0E58-F370-8E016C0C98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  <p:custDataLst>
                  <p:tags r:id="rId29"/>
                </p:custDataLst>
              </p:nvPr>
            </p:nvSpPr>
            <p:spPr>
              <a:xfrm>
                <a:off x="1057275" y="1882775"/>
                <a:ext cx="8315325" cy="1008063"/>
              </a:xfrm>
              <a:blipFill>
                <a:blip r:embed="rId30"/>
                <a:stretch>
                  <a:fillRect l="-1319" t="-60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4" name="Group 1">
            <a:extLst>
              <a:ext uri="{FF2B5EF4-FFF2-40B4-BE49-F238E27FC236}">
                <a16:creationId xmlns:a16="http://schemas.microsoft.com/office/drawing/2014/main" id="{0D4D59BF-4396-71FC-A38B-4E8341C829F4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92313" y="2997200"/>
            <a:ext cx="8281987" cy="1728788"/>
            <a:chOff x="1919288" y="2060575"/>
            <a:chExt cx="8281987" cy="1728465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1449F619-2A8D-C257-D647-DF0B069D4B1D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95588" y="2146284"/>
              <a:ext cx="1339850" cy="8396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ko-KR" sz="2000" dirty="0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Pré-</a:t>
              </a:r>
              <a:r>
                <a:rPr lang="en-US" altLang="ko-KR" sz="2000" dirty="0" err="1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traitement</a:t>
              </a:r>
              <a:endParaRPr lang="fr-CA" altLang="fr-FR" sz="2800" b="1" dirty="0">
                <a:solidFill>
                  <a:srgbClr val="969696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40966" name="Freeform 6">
              <a:extLst>
                <a:ext uri="{FF2B5EF4-FFF2-40B4-BE49-F238E27FC236}">
                  <a16:creationId xmlns:a16="http://schemas.microsoft.com/office/drawing/2014/main" id="{372ABF14-DA87-B806-F690-B2A20A4164A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146550" y="2359025"/>
              <a:ext cx="525463" cy="206375"/>
            </a:xfrm>
            <a:custGeom>
              <a:avLst/>
              <a:gdLst>
                <a:gd name="T0" fmla="*/ 0 w 828"/>
                <a:gd name="T1" fmla="*/ 2147483646 h 324"/>
                <a:gd name="T2" fmla="*/ 2147483646 w 828"/>
                <a:gd name="T3" fmla="*/ 2147483646 h 324"/>
                <a:gd name="T4" fmla="*/ 2147483646 w 828"/>
                <a:gd name="T5" fmla="*/ 0 h 324"/>
                <a:gd name="T6" fmla="*/ 0 60000 65536"/>
                <a:gd name="T7" fmla="*/ 0 60000 65536"/>
                <a:gd name="T8" fmla="*/ 0 60000 65536"/>
                <a:gd name="T9" fmla="*/ 0 w 828"/>
                <a:gd name="T10" fmla="*/ 0 h 324"/>
                <a:gd name="T11" fmla="*/ 828 w 828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8" h="324">
                  <a:moveTo>
                    <a:pt x="0" y="324"/>
                  </a:moveTo>
                  <a:lnTo>
                    <a:pt x="492" y="324"/>
                  </a:lnTo>
                  <a:lnTo>
                    <a:pt x="828" y="0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67" name="Freeform 7">
              <a:extLst>
                <a:ext uri="{FF2B5EF4-FFF2-40B4-BE49-F238E27FC236}">
                  <a16:creationId xmlns:a16="http://schemas.microsoft.com/office/drawing/2014/main" id="{E16A87C3-6293-2606-8976-069B4CB7180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611688" y="2557463"/>
              <a:ext cx="400050" cy="0"/>
            </a:xfrm>
            <a:custGeom>
              <a:avLst/>
              <a:gdLst>
                <a:gd name="T0" fmla="*/ 0 w 630"/>
                <a:gd name="T1" fmla="*/ 0 h 1"/>
                <a:gd name="T2" fmla="*/ 2147483646 w 630"/>
                <a:gd name="T3" fmla="*/ 0 h 1"/>
                <a:gd name="T4" fmla="*/ 0 60000 65536"/>
                <a:gd name="T5" fmla="*/ 0 60000 65536"/>
                <a:gd name="T6" fmla="*/ 0 w 630"/>
                <a:gd name="T7" fmla="*/ 0 h 1"/>
                <a:gd name="T8" fmla="*/ 630 w 630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0" h="1">
                  <a:moveTo>
                    <a:pt x="0" y="1"/>
                  </a:moveTo>
                  <a:lnTo>
                    <a:pt x="630" y="0"/>
                  </a:ln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E4F7EC1-4F87-FCC5-940F-B48F032EB9C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1075" y="2206598"/>
              <a:ext cx="873125" cy="701544"/>
            </a:xfrm>
            <a:custGeom>
              <a:avLst/>
              <a:gdLst>
                <a:gd name="T0" fmla="*/ 2147483646 w 1285"/>
                <a:gd name="T1" fmla="*/ 2147483646 h 1103"/>
                <a:gd name="T2" fmla="*/ 2147483646 w 1285"/>
                <a:gd name="T3" fmla="*/ 2147483646 h 1103"/>
                <a:gd name="T4" fmla="*/ 2147483646 w 1285"/>
                <a:gd name="T5" fmla="*/ 0 h 1103"/>
                <a:gd name="T6" fmla="*/ 0 w 1285"/>
                <a:gd name="T7" fmla="*/ 2147483646 h 1103"/>
                <a:gd name="T8" fmla="*/ 2147483646 w 1285"/>
                <a:gd name="T9" fmla="*/ 2147483646 h 1103"/>
                <a:gd name="T10" fmla="*/ 2147483646 w 1285"/>
                <a:gd name="T11" fmla="*/ 2147483646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5"/>
                <a:gd name="T19" fmla="*/ 0 h 1103"/>
                <a:gd name="T20" fmla="*/ 1285 w 1285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5" h="1103">
                  <a:moveTo>
                    <a:pt x="48" y="1101"/>
                  </a:moveTo>
                  <a:lnTo>
                    <a:pt x="1285" y="1103"/>
                  </a:lnTo>
                  <a:lnTo>
                    <a:pt x="1283" y="0"/>
                  </a:lnTo>
                  <a:lnTo>
                    <a:pt x="0" y="1"/>
                  </a:lnTo>
                  <a:lnTo>
                    <a:pt x="361" y="575"/>
                  </a:lnTo>
                  <a:lnTo>
                    <a:pt x="48" y="11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40969" name="Line 9">
              <a:extLst>
                <a:ext uri="{FF2B5EF4-FFF2-40B4-BE49-F238E27FC236}">
                  <a16:creationId xmlns:a16="http://schemas.microsoft.com/office/drawing/2014/main" id="{BA4D965C-E1D1-3749-6B2F-030222637A19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672138" y="2571750"/>
              <a:ext cx="241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0" name="Rectangle 10">
              <a:extLst>
                <a:ext uri="{FF2B5EF4-FFF2-40B4-BE49-F238E27FC236}">
                  <a16:creationId xmlns:a16="http://schemas.microsoft.com/office/drawing/2014/main" id="{9F8CCAD8-871A-217C-E464-0A5A7B3014FF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11850" y="2060575"/>
              <a:ext cx="1004888" cy="9826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endParaRPr lang="fr-CA" altLang="fr-FR" sz="2400">
                <a:latin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400">
                  <a:latin typeface="Times New Roman" panose="02020603050405020304" pitchFamily="18" charset="0"/>
                </a:rPr>
                <a:t>CPU</a:t>
              </a: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3CC7766-F75D-DEDC-D2A9-7231B612506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115175" y="2184377"/>
              <a:ext cx="814388" cy="687260"/>
            </a:xfrm>
            <a:custGeom>
              <a:avLst/>
              <a:gdLst>
                <a:gd name="T0" fmla="*/ 0 w 1284"/>
                <a:gd name="T1" fmla="*/ 2147483646 h 1082"/>
                <a:gd name="T2" fmla="*/ 0 w 1284"/>
                <a:gd name="T3" fmla="*/ 0 h 1082"/>
                <a:gd name="T4" fmla="*/ 2147483646 w 1284"/>
                <a:gd name="T5" fmla="*/ 0 h 1082"/>
                <a:gd name="T6" fmla="*/ 2147483646 w 1284"/>
                <a:gd name="T7" fmla="*/ 2147483646 h 1082"/>
                <a:gd name="T8" fmla="*/ 2147483646 w 1284"/>
                <a:gd name="T9" fmla="*/ 2147483646 h 1082"/>
                <a:gd name="T10" fmla="*/ 0 w 1284"/>
                <a:gd name="T11" fmla="*/ 2147483646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1082"/>
                <a:gd name="T20" fmla="*/ 1284 w 1284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1082">
                  <a:moveTo>
                    <a:pt x="0" y="1082"/>
                  </a:moveTo>
                  <a:lnTo>
                    <a:pt x="0" y="0"/>
                  </a:lnTo>
                  <a:lnTo>
                    <a:pt x="708" y="0"/>
                  </a:lnTo>
                  <a:lnTo>
                    <a:pt x="1284" y="516"/>
                  </a:lnTo>
                  <a:lnTo>
                    <a:pt x="708" y="1068"/>
                  </a:lnTo>
                  <a:lnTo>
                    <a:pt x="0" y="108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8FAACC38-2480-7341-44EE-A59E5F001037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167688" y="2078035"/>
              <a:ext cx="1262062" cy="8380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fr-CA" altLang="ko-KR" sz="2000">
                  <a:solidFill>
                    <a:srgbClr val="969696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Post-traitement</a:t>
              </a:r>
              <a:endParaRPr lang="fr-CA" altLang="fr-FR" sz="2800" b="1">
                <a:solidFill>
                  <a:srgbClr val="969696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40973" name="Line 14">
              <a:extLst>
                <a:ext uri="{FF2B5EF4-FFF2-40B4-BE49-F238E27FC236}">
                  <a16:creationId xmlns:a16="http://schemas.microsoft.com/office/drawing/2014/main" id="{B001D1E0-6169-C583-E284-75FDBD050D6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528888" y="2571750"/>
              <a:ext cx="2746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4" name="Line 15">
              <a:extLst>
                <a:ext uri="{FF2B5EF4-FFF2-40B4-BE49-F238E27FC236}">
                  <a16:creationId xmlns:a16="http://schemas.microsoft.com/office/drawing/2014/main" id="{295D32B0-F8BC-5717-D007-C8FA59D5AFC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923213" y="2519363"/>
              <a:ext cx="23495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5" name="Line 16">
              <a:extLst>
                <a:ext uri="{FF2B5EF4-FFF2-40B4-BE49-F238E27FC236}">
                  <a16:creationId xmlns:a16="http://schemas.microsoft.com/office/drawing/2014/main" id="{4C40ED79-516C-FDA3-60D3-F965DC92417F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445625" y="2519363"/>
              <a:ext cx="153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6" name="Line 17">
              <a:extLst>
                <a:ext uri="{FF2B5EF4-FFF2-40B4-BE49-F238E27FC236}">
                  <a16:creationId xmlns:a16="http://schemas.microsoft.com/office/drawing/2014/main" id="{0EFC55CF-D91D-CE8A-BC85-8075D24735D3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679950" y="2619375"/>
              <a:ext cx="1588" cy="72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7" name="Line 18">
              <a:extLst>
                <a:ext uri="{FF2B5EF4-FFF2-40B4-BE49-F238E27FC236}">
                  <a16:creationId xmlns:a16="http://schemas.microsoft.com/office/drawing/2014/main" id="{16A2DE7E-C2E4-68A7-C711-CFD965B6F7F4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5762625" y="2643188"/>
              <a:ext cx="0" cy="722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8" name="Line 19">
              <a:extLst>
                <a:ext uri="{FF2B5EF4-FFF2-40B4-BE49-F238E27FC236}">
                  <a16:creationId xmlns:a16="http://schemas.microsoft.com/office/drawing/2014/main" id="{FD73664B-D10B-1809-5CAF-2C9705E42D3D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7010400" y="2625725"/>
              <a:ext cx="3175" cy="723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79" name="Line 20">
              <a:extLst>
                <a:ext uri="{FF2B5EF4-FFF2-40B4-BE49-F238E27FC236}">
                  <a16:creationId xmlns:a16="http://schemas.microsoft.com/office/drawing/2014/main" id="{A03F8E48-B767-8C11-886C-9F677534D5D0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8016875" y="2603500"/>
              <a:ext cx="1588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980" name="Text Box 21">
              <a:extLst>
                <a:ext uri="{FF2B5EF4-FFF2-40B4-BE49-F238E27FC236}">
                  <a16:creationId xmlns:a16="http://schemas.microsoft.com/office/drawing/2014/main" id="{28DB50F5-FED3-DD9D-2458-E570E71CF09A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59288" y="2076450"/>
              <a:ext cx="388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600" i="1">
                  <a:solidFill>
                    <a:schemeClr val="hlink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T</a:t>
              </a:r>
              <a:r>
                <a:rPr lang="en-US" altLang="ko-KR" sz="1600" i="1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Batang" panose="02030600000101010101" pitchFamily="18" charset="-127"/>
                </a:rPr>
                <a:t>e</a:t>
              </a:r>
              <a:endParaRPr lang="fr-CA" altLang="fr-FR" sz="2800" b="1">
                <a:solidFill>
                  <a:schemeClr val="hlink"/>
                </a:solidFill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sp>
          <p:nvSpPr>
            <p:cNvPr id="40981" name="Rectangle 22">
              <a:extLst>
                <a:ext uri="{FF2B5EF4-FFF2-40B4-BE49-F238E27FC236}">
                  <a16:creationId xmlns:a16="http://schemas.microsoft.com/office/drawing/2014/main" id="{B81E6B7E-7660-4904-91F2-8ABCEB657A1F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43475" y="2393950"/>
              <a:ext cx="792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>
                  <a:solidFill>
                    <a:schemeClr val="hlink"/>
                  </a:solidFill>
                  <a:latin typeface="Times New Roman" panose="02020603050405020304" pitchFamily="18" charset="0"/>
                </a:rPr>
                <a:t>CAN</a:t>
              </a:r>
            </a:p>
          </p:txBody>
        </p:sp>
        <p:sp>
          <p:nvSpPr>
            <p:cNvPr id="40982" name="Rectangle 24">
              <a:extLst>
                <a:ext uri="{FF2B5EF4-FFF2-40B4-BE49-F238E27FC236}">
                  <a16:creationId xmlns:a16="http://schemas.microsoft.com/office/drawing/2014/main" id="{D55EB28D-5AEA-E08C-7A2A-5E71B3DEDD4E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919288" y="2393950"/>
              <a:ext cx="5762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 i="1">
                  <a:latin typeface="Times New Roman" panose="02020603050405020304" pitchFamily="18" charset="0"/>
                </a:rPr>
                <a:t>s</a:t>
              </a:r>
              <a:r>
                <a:rPr lang="fr-CA" altLang="fr-FR" sz="2200">
                  <a:latin typeface="Times New Roman" panose="02020603050405020304" pitchFamily="18" charset="0"/>
                </a:rPr>
                <a:t>(</a:t>
              </a:r>
              <a:r>
                <a:rPr lang="fr-CA" altLang="fr-FR" sz="2200" i="1">
                  <a:latin typeface="Times New Roman" panose="02020603050405020304" pitchFamily="18" charset="0"/>
                </a:rPr>
                <a:t>t</a:t>
              </a:r>
              <a:r>
                <a:rPr lang="fr-CA" altLang="fr-FR" sz="22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0983" name="Rectangle 25">
              <a:extLst>
                <a:ext uri="{FF2B5EF4-FFF2-40B4-BE49-F238E27FC236}">
                  <a16:creationId xmlns:a16="http://schemas.microsoft.com/office/drawing/2014/main" id="{7E2A254E-5C51-7547-93E4-2BEAFD95821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625013" y="2324100"/>
              <a:ext cx="5762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 i="1">
                  <a:latin typeface="Times New Roman" panose="02020603050405020304" pitchFamily="18" charset="0"/>
                </a:rPr>
                <a:t>y</a:t>
              </a:r>
              <a:r>
                <a:rPr lang="fr-CA" altLang="fr-FR" sz="2200">
                  <a:latin typeface="Times New Roman" panose="02020603050405020304" pitchFamily="18" charset="0"/>
                </a:rPr>
                <a:t>(</a:t>
              </a:r>
              <a:r>
                <a:rPr lang="fr-CA" altLang="fr-FR" sz="2200" i="1">
                  <a:latin typeface="Times New Roman" panose="02020603050405020304" pitchFamily="18" charset="0"/>
                </a:rPr>
                <a:t>t</a:t>
              </a:r>
              <a:r>
                <a:rPr lang="fr-CA" altLang="fr-FR" sz="22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0984" name="Rectangle 30">
              <a:extLst>
                <a:ext uri="{FF2B5EF4-FFF2-40B4-BE49-F238E27FC236}">
                  <a16:creationId xmlns:a16="http://schemas.microsoft.com/office/drawing/2014/main" id="{5DAC6719-0493-BB1D-4EAA-D31D9E37A69F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0263" y="2143125"/>
              <a:ext cx="149225" cy="792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P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40985" name="Rectangle 31">
              <a:extLst>
                <a:ext uri="{FF2B5EF4-FFF2-40B4-BE49-F238E27FC236}">
                  <a16:creationId xmlns:a16="http://schemas.microsoft.com/office/drawing/2014/main" id="{B22B74C5-AC30-BB32-15D6-5439D46EBFCC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65925" y="2139950"/>
              <a:ext cx="149225" cy="792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P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o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r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fr-CA" altLang="fr-FR" sz="1400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40986" name="Rectangle 22">
              <a:extLst>
                <a:ext uri="{FF2B5EF4-FFF2-40B4-BE49-F238E27FC236}">
                  <a16:creationId xmlns:a16="http://schemas.microsoft.com/office/drawing/2014/main" id="{60728443-C413-F34A-9399-9AD9AFA14984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67550" y="2390775"/>
              <a:ext cx="792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10000"/>
                </a:spcBef>
                <a:buFontTx/>
                <a:buNone/>
              </a:pPr>
              <a:r>
                <a:rPr lang="fr-CA" altLang="fr-FR" sz="2200">
                  <a:solidFill>
                    <a:schemeClr val="hlink"/>
                  </a:solidFill>
                  <a:latin typeface="Times New Roman" panose="02020603050405020304" pitchFamily="18" charset="0"/>
                </a:rPr>
                <a:t>CNA</a:t>
              </a:r>
            </a:p>
          </p:txBody>
        </p:sp>
        <p:sp>
          <p:nvSpPr>
            <p:cNvPr id="40987" name="Line 9">
              <a:extLst>
                <a:ext uri="{FF2B5EF4-FFF2-40B4-BE49-F238E27FC236}">
                  <a16:creationId xmlns:a16="http://schemas.microsoft.com/office/drawing/2014/main" id="{DE70B9F7-4E27-A335-04E1-5D4DE7E35D0A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6932613" y="2551113"/>
              <a:ext cx="1809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2EFA97-0AFC-9DE0-2F3A-BC3303E6B86B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18308" y="3419708"/>
              <a:ext cx="6095234" cy="369332"/>
            </a:xfrm>
            <a:prstGeom prst="rect">
              <a:avLst/>
            </a:prstGeom>
            <a:blipFill>
              <a:blip r:embed="rId31"/>
              <a:stretch>
                <a:fillRect t="-5000" b="-15000"/>
              </a:stretch>
            </a:blipFill>
          </p:spPr>
          <p:txBody>
            <a:bodyPr/>
            <a:lstStyle/>
            <a:p>
              <a:r>
                <a:rPr lang="fr-CA">
                  <a:noFill/>
                </a:rPr>
                <a:t> </a:t>
              </a: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CA34411B-5B9E-92B4-EBEE-6F7192AF69A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775520" y="5224391"/>
            <a:ext cx="7597079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r-CA" altLang="fr-FR" sz="2800" kern="0" dirty="0"/>
              <a:t>Comment s’assurer du résultat ?</a:t>
            </a:r>
            <a:endParaRPr lang="en-US" altLang="fr-FR" sz="2800" kern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D217B17-E4DA-675E-CCCA-A96680C3B866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79500" y="1577975"/>
            <a:ext cx="10526713" cy="865188"/>
          </a:xfrm>
        </p:spPr>
        <p:txBody>
          <a:bodyPr/>
          <a:lstStyle/>
          <a:p>
            <a:pPr eaLnBrk="1" hangingPunct="1"/>
            <a:r>
              <a:rPr lang="fr-CA" sz="2800" noProof="0" dirty="0"/>
              <a:t>Dépendent autant de la fréquence d’échantillonnage que de la résolution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61AA9EE-CE4A-B7A2-1EBC-78B6B3E2BD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9500" y="377825"/>
            <a:ext cx="105267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4000" kern="1200" noProof="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Pas de conversion continu à discret</a:t>
            </a:r>
          </a:p>
        </p:txBody>
      </p:sp>
      <p:grpSp>
        <p:nvGrpSpPr>
          <p:cNvPr id="41988" name="Group 7">
            <a:extLst>
              <a:ext uri="{FF2B5EF4-FFF2-40B4-BE49-F238E27FC236}">
                <a16:creationId xmlns:a16="http://schemas.microsoft.com/office/drawing/2014/main" id="{75654EAD-2460-762B-8028-6BAF06340AA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76675" y="2266950"/>
            <a:ext cx="4968875" cy="1771650"/>
            <a:chOff x="3863752" y="2437333"/>
            <a:chExt cx="4968726" cy="1771650"/>
          </a:xfrm>
        </p:grpSpPr>
        <p:pic>
          <p:nvPicPr>
            <p:cNvPr id="41995" name="Picture 7">
              <a:extLst>
                <a:ext uri="{FF2B5EF4-FFF2-40B4-BE49-F238E27FC236}">
                  <a16:creationId xmlns:a16="http://schemas.microsoft.com/office/drawing/2014/main" id="{C0E66476-86AA-B988-5BC2-D03A1A88CF1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0"/>
            <a:stretch>
              <a:fillRect/>
            </a:stretch>
          </p:blipFill>
          <p:spPr bwMode="auto">
            <a:xfrm>
              <a:off x="6456040" y="2437333"/>
              <a:ext cx="2376438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8">
              <a:extLst>
                <a:ext uri="{FF2B5EF4-FFF2-40B4-BE49-F238E27FC236}">
                  <a16:creationId xmlns:a16="http://schemas.microsoft.com/office/drawing/2014/main" id="{E6BD8A2D-6940-17B1-960A-A48046485F5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4"/>
            <a:stretch>
              <a:fillRect/>
            </a:stretch>
          </p:blipFill>
          <p:spPr bwMode="auto">
            <a:xfrm>
              <a:off x="3863752" y="2444983"/>
              <a:ext cx="2258972" cy="17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ZoneTexte 1">
              <a:extLst>
                <a:ext uri="{FF2B5EF4-FFF2-40B4-BE49-F238E27FC236}">
                  <a16:creationId xmlns:a16="http://schemas.microsoft.com/office/drawing/2014/main" id="{56C95CB8-2119-ADDA-2AAC-F8E58B1AD677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00023" y="2709857"/>
              <a:ext cx="81999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A" sz="1200" noProof="0" dirty="0">
                  <a:latin typeface="Arial" panose="020B0604020202020204" pitchFamily="34" charset="0"/>
                </a:rPr>
                <a:t>Q=1.25 v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0CD3E4-CA54-214F-A458-30B3EE47942B}"/>
                </a:ext>
              </a:extLst>
            </p:cNvPr>
            <p:cNvSpPr/>
            <p:nvPr/>
          </p:nvSpPr>
          <p:spPr>
            <a:xfrm>
              <a:off x="7643477" y="2494483"/>
              <a:ext cx="1101692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bIns="0" anchor="ctr"/>
            <a:lstStyle/>
            <a:p>
              <a:pPr algn="ctr">
                <a:defRPr/>
              </a:pPr>
              <a:r>
                <a:rPr lang="fr-CA" sz="12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Q=2,50 v  </a:t>
              </a:r>
            </a:p>
          </p:txBody>
        </p:sp>
      </p:grpSp>
      <p:pic>
        <p:nvPicPr>
          <p:cNvPr id="41989" name="Picture 7">
            <a:extLst>
              <a:ext uri="{FF2B5EF4-FFF2-40B4-BE49-F238E27FC236}">
                <a16:creationId xmlns:a16="http://schemas.microsoft.com/office/drawing/2014/main" id="{723518C0-77AA-B263-48C9-92902AD4F4EC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/>
          <a:stretch>
            <a:fillRect/>
          </a:stretch>
        </p:blipFill>
        <p:spPr bwMode="auto">
          <a:xfrm>
            <a:off x="6456363" y="4344988"/>
            <a:ext cx="23399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1DB54C20-52AB-9327-56DF-2C119DBC915A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92"/>
          <a:stretch>
            <a:fillRect/>
          </a:stretch>
        </p:blipFill>
        <p:spPr bwMode="auto">
          <a:xfrm>
            <a:off x="3910013" y="4344988"/>
            <a:ext cx="22574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F23613-F3EF-E1BD-701E-DA389D43A80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554913" y="4437063"/>
            <a:ext cx="115252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0" anchor="ctr"/>
          <a:lstStyle/>
          <a:p>
            <a:pPr algn="ctr">
              <a:defRPr/>
            </a:pPr>
            <a:r>
              <a:rPr lang="fr-CA" sz="1200" i="1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A" sz="1200" i="1" baseline="-250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 Hz </a:t>
            </a:r>
            <a:r>
              <a:rPr lang="fr-CA" sz="1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1B3BA-6E17-6F56-2910-C9F4654116E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087938" y="4508500"/>
            <a:ext cx="963612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0" anchor="ctr"/>
          <a:lstStyle/>
          <a:p>
            <a:pPr algn="ctr">
              <a:defRPr/>
            </a:pPr>
            <a:r>
              <a:rPr lang="fr-CA" sz="1200" i="1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A" sz="1200" i="1" baseline="-250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Hz  </a:t>
            </a:r>
          </a:p>
        </p:txBody>
      </p:sp>
      <p:sp>
        <p:nvSpPr>
          <p:cNvPr id="41993" name="TextBox 10">
            <a:extLst>
              <a:ext uri="{FF2B5EF4-FFF2-40B4-BE49-F238E27FC236}">
                <a16:creationId xmlns:a16="http://schemas.microsoft.com/office/drawing/2014/main" id="{7580CADA-A49D-174E-1A63-FE804E93E9C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91175" y="3921125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sz="1400" i="1" noProof="0" dirty="0" err="1"/>
              <a:t>f</a:t>
            </a:r>
            <a:r>
              <a:rPr lang="fr-CA" sz="1400" i="1" baseline="-25000" noProof="0" dirty="0" err="1"/>
              <a:t>e</a:t>
            </a:r>
            <a:r>
              <a:rPr lang="fr-CA" sz="1400" i="1" noProof="0" dirty="0"/>
              <a:t> </a:t>
            </a:r>
            <a:r>
              <a:rPr lang="fr-CA" sz="1400" noProof="0" dirty="0"/>
              <a:t>égal, Q diffèrent</a:t>
            </a:r>
          </a:p>
        </p:txBody>
      </p:sp>
      <p:sp>
        <p:nvSpPr>
          <p:cNvPr id="41994" name="TextBox 11">
            <a:extLst>
              <a:ext uri="{FF2B5EF4-FFF2-40B4-BE49-F238E27FC236}">
                <a16:creationId xmlns:a16="http://schemas.microsoft.com/office/drawing/2014/main" id="{83F50B0A-83D4-A215-241F-0D35227DB6DB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7363" y="5989638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A" sz="1400" i="1" noProof="0" dirty="0"/>
              <a:t>Q </a:t>
            </a:r>
            <a:r>
              <a:rPr lang="fr-CA" sz="1400" noProof="0" dirty="0"/>
              <a:t>égal,</a:t>
            </a:r>
            <a:r>
              <a:rPr lang="fr-CA" sz="1400" i="1" noProof="0" dirty="0"/>
              <a:t> </a:t>
            </a:r>
            <a:r>
              <a:rPr lang="fr-CA" sz="1400" i="1" noProof="0" dirty="0" err="1"/>
              <a:t>f</a:t>
            </a:r>
            <a:r>
              <a:rPr lang="fr-CA" sz="1400" i="1" baseline="-25000" noProof="0" dirty="0" err="1"/>
              <a:t>e</a:t>
            </a:r>
            <a:r>
              <a:rPr lang="fr-CA" sz="1400" i="1" noProof="0" dirty="0"/>
              <a:t> </a:t>
            </a:r>
            <a:r>
              <a:rPr lang="fr-CA" sz="1400" noProof="0" dirty="0"/>
              <a:t>différent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2E70E55-B8CB-12BC-EEE1-FBD99D0564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283116"/>
            <a:ext cx="10872787" cy="12303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Effet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d’alias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>
                <a:extLst>
                  <a:ext uri="{FF2B5EF4-FFF2-40B4-BE49-F238E27FC236}">
                    <a16:creationId xmlns:a16="http://schemas.microsoft.com/office/drawing/2014/main" id="{E56CA17A-8B49-C732-FE30-EB0B3DEB9BE8}"/>
                  </a:ext>
                </a:extLst>
              </p:cNvPr>
              <p:cNvSpPr>
                <a:spLocks noGrp="1"/>
              </p:cNvSpPr>
              <p:nvPr>
                <p:ph type="body" sz="half" idx="1"/>
                <p:custDataLst>
                  <p:tags r:id="rId2"/>
                </p:custDataLst>
              </p:nvPr>
            </p:nvSpPr>
            <p:spPr>
              <a:xfrm>
                <a:off x="1055688" y="3862685"/>
                <a:ext cx="6984454" cy="2360614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800" dirty="0"/>
                  <a:t>Pour éviter :</a:t>
                </a:r>
              </a:p>
              <a:p>
                <a:pPr lvl="1" eaLnBrk="1" hangingPunct="1"/>
                <a:r>
                  <a:rPr lang="fr-CA" altLang="fr-FR" sz="2000" dirty="0"/>
                  <a:t>Utiliser un filtre passe-bas pour éliminer les composantes du signal de fréquence &gt; </a:t>
                </a:r>
                <a:r>
                  <a:rPr lang="fr-CA" altLang="fr-FR" sz="2000" i="1" dirty="0" err="1"/>
                  <a:t>f</a:t>
                </a:r>
                <a:r>
                  <a:rPr lang="fr-CA" altLang="fr-FR" sz="2000" i="1" baseline="-25000" dirty="0" err="1"/>
                  <a:t>e</a:t>
                </a:r>
                <a:r>
                  <a:rPr lang="fr-CA" altLang="fr-FR" sz="2000" dirty="0"/>
                  <a:t>/2</a:t>
                </a:r>
              </a:p>
              <a:p>
                <a:pPr lvl="2" eaLnBrk="1" hangingPunct="1"/>
                <a:r>
                  <a:rPr lang="fr-CA" altLang="fr-FR" sz="1800" i="1" dirty="0"/>
                  <a:t>Doit être analogique</a:t>
                </a:r>
              </a:p>
              <a:p>
                <a:pPr lvl="2" eaLnBrk="1" hangingPunct="1"/>
                <a:r>
                  <a:rPr lang="fr-CA" altLang="fr-FR" sz="1800" dirty="0"/>
                  <a:t>La fréquence de coupure doit respecter </a:t>
                </a:r>
                <a:r>
                  <a:rPr lang="fr-CA" altLang="fr-FR" sz="1800" i="1" dirty="0" err="1"/>
                  <a:t>f</a:t>
                </a:r>
                <a:r>
                  <a:rPr lang="fr-CA" altLang="fr-FR" sz="1800" i="1" baseline="-25000" dirty="0" err="1"/>
                  <a:t>c</a:t>
                </a:r>
                <a:r>
                  <a:rPr lang="fr-CA" altLang="fr-FR" sz="1800" dirty="0">
                    <a:sym typeface="Symbol" panose="05050102010706020507" pitchFamily="18" charset="2"/>
                  </a:rPr>
                  <a:t></a:t>
                </a:r>
                <a:r>
                  <a:rPr lang="fr-CA" altLang="fr-FR" sz="1800" dirty="0"/>
                  <a:t> </a:t>
                </a:r>
                <a:r>
                  <a:rPr lang="fr-CA" altLang="fr-FR" sz="1800" i="1" dirty="0" err="1"/>
                  <a:t>f</a:t>
                </a:r>
                <a:r>
                  <a:rPr lang="fr-CA" altLang="fr-FR" sz="1800" i="1" baseline="-25000" dirty="0" err="1"/>
                  <a:t>e</a:t>
                </a:r>
                <a:r>
                  <a:rPr lang="fr-CA" altLang="fr-FR" sz="1800" dirty="0"/>
                  <a:t>/2</a:t>
                </a:r>
              </a:p>
              <a:p>
                <a:pPr lvl="2" eaLnBrk="1" hangingPunct="1"/>
                <a:r>
                  <a:rPr lang="fr-CA" altLang="fr-FR" sz="1800" dirty="0"/>
                  <a:t>Le gain dans la bande d’arrêt doit être </a:t>
                </a:r>
                <a:r>
                  <a:rPr lang="fr-CA" altLang="fr-FR" sz="1800" dirty="0">
                    <a:sym typeface="Symbol" panose="05050102010706020507" pitchFamily="18" charset="2"/>
                  </a:rPr>
                  <a:t></a:t>
                </a:r>
                <a:r>
                  <a:rPr lang="fr-CA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fr-CA" altLang="fr-FR" sz="1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2403" name="Rectangle 3">
                <a:extLst>
                  <a:ext uri="{FF2B5EF4-FFF2-40B4-BE49-F238E27FC236}">
                    <a16:creationId xmlns:a16="http://schemas.microsoft.com/office/drawing/2014/main" id="{E56CA17A-8B49-C732-FE30-EB0B3DEB9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  <p:custDataLst>
                  <p:tags r:id="rId9"/>
                </p:custDataLst>
              </p:nvPr>
            </p:nvSpPr>
            <p:spPr>
              <a:xfrm>
                <a:off x="1055688" y="3862685"/>
                <a:ext cx="6984454" cy="2360614"/>
              </a:xfrm>
              <a:blipFill>
                <a:blip r:embed="rId10"/>
                <a:stretch>
                  <a:fillRect l="-1571" t="-258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E3532148-9ED6-546B-7F7C-3D92177B58E4}"/>
              </a:ext>
            </a:extLst>
          </p:cNvPr>
          <p:cNvGrpSpPr>
            <a:grpSpLocks noChangeAspect="1"/>
          </p:cNvGrpSpPr>
          <p:nvPr/>
        </p:nvGrpSpPr>
        <p:grpSpPr>
          <a:xfrm>
            <a:off x="2711624" y="2208667"/>
            <a:ext cx="7490792" cy="1652732"/>
            <a:chOff x="2133600" y="1643062"/>
            <a:chExt cx="8001000" cy="1765301"/>
          </a:xfrm>
        </p:grpSpPr>
        <p:graphicFrame>
          <p:nvGraphicFramePr>
            <p:cNvPr id="102404" name="Object 4">
              <a:extLst>
                <a:ext uri="{FF2B5EF4-FFF2-40B4-BE49-F238E27FC236}">
                  <a16:creationId xmlns:a16="http://schemas.microsoft.com/office/drawing/2014/main" id="{6A0DED6E-BF4A-A1B0-EEF7-38A018FCD46F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641919704"/>
                </p:ext>
              </p:extLst>
            </p:nvPr>
          </p:nvGraphicFramePr>
          <p:xfrm>
            <a:off x="2133600" y="1643063"/>
            <a:ext cx="2514600" cy="176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1" imgW="4343705" imgH="2371954" progId="Excel.Chart.8">
                    <p:embed/>
                  </p:oleObj>
                </mc:Choice>
                <mc:Fallback>
                  <p:oleObj name="Chart" r:id="rId11" imgW="4343705" imgH="2371954" progId="Excel.Chart.8">
                    <p:embed/>
                    <p:pic>
                      <p:nvPicPr>
                        <p:cNvPr id="102404" name="Object 4">
                          <a:extLst>
                            <a:ext uri="{FF2B5EF4-FFF2-40B4-BE49-F238E27FC236}">
                              <a16:creationId xmlns:a16="http://schemas.microsoft.com/office/drawing/2014/main" id="{6A0DED6E-BF4A-A1B0-EEF7-38A018FCD4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7500"/>
                        <a:stretch>
                          <a:fillRect/>
                        </a:stretch>
                      </p:blipFill>
                      <p:spPr bwMode="auto">
                        <a:xfrm>
                          <a:off x="2133600" y="1643063"/>
                          <a:ext cx="2514600" cy="176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05" name="Object 5">
              <a:extLst>
                <a:ext uri="{FF2B5EF4-FFF2-40B4-BE49-F238E27FC236}">
                  <a16:creationId xmlns:a16="http://schemas.microsoft.com/office/drawing/2014/main" id="{27C75169-708A-0362-FBF5-4936AFE3F757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  <p:extLst>
                <p:ext uri="{D42A27DB-BD31-4B8C-83A1-F6EECF244321}">
                  <p14:modId xmlns:p14="http://schemas.microsoft.com/office/powerpoint/2010/main" val="1741910702"/>
                </p:ext>
              </p:extLst>
            </p:nvPr>
          </p:nvGraphicFramePr>
          <p:xfrm>
            <a:off x="4876800" y="1643062"/>
            <a:ext cx="2438400" cy="1765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3" imgW="4296156" imgH="2371954" progId="Excel.Chart.8">
                    <p:embed/>
                  </p:oleObj>
                </mc:Choice>
                <mc:Fallback>
                  <p:oleObj name="Chart" r:id="rId13" imgW="4296156" imgH="2371954" progId="Excel.Chart.8">
                    <p:embed/>
                    <p:pic>
                      <p:nvPicPr>
                        <p:cNvPr id="102405" name="Object 5">
                          <a:extLst>
                            <a:ext uri="{FF2B5EF4-FFF2-40B4-BE49-F238E27FC236}">
                              <a16:creationId xmlns:a16="http://schemas.microsoft.com/office/drawing/2014/main" id="{27C75169-708A-0362-FBF5-4936AFE3F7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7949"/>
                        <a:stretch>
                          <a:fillRect/>
                        </a:stretch>
                      </p:blipFill>
                      <p:spPr bwMode="auto">
                        <a:xfrm>
                          <a:off x="4876800" y="1643062"/>
                          <a:ext cx="2438400" cy="1765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06" name="Object 6">
              <a:extLst>
                <a:ext uri="{FF2B5EF4-FFF2-40B4-BE49-F238E27FC236}">
                  <a16:creationId xmlns:a16="http://schemas.microsoft.com/office/drawing/2014/main" id="{CFFC9F13-B949-5E29-D83D-DCAFFAD0D876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  <p:extLst>
                <p:ext uri="{D42A27DB-BD31-4B8C-83A1-F6EECF244321}">
                  <p14:modId xmlns:p14="http://schemas.microsoft.com/office/powerpoint/2010/main" val="1203678424"/>
                </p:ext>
              </p:extLst>
            </p:nvPr>
          </p:nvGraphicFramePr>
          <p:xfrm>
            <a:off x="7543800" y="1643064"/>
            <a:ext cx="2590800" cy="176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5" imgW="4343705" imgH="2371954" progId="Excel.Chart.8">
                    <p:embed/>
                  </p:oleObj>
                </mc:Choice>
                <mc:Fallback>
                  <p:oleObj name="Chart" r:id="rId15" imgW="4343705" imgH="2371954" progId="Excel.Chart.8">
                    <p:embed/>
                    <p:pic>
                      <p:nvPicPr>
                        <p:cNvPr id="102406" name="Object 6">
                          <a:extLst>
                            <a:ext uri="{FF2B5EF4-FFF2-40B4-BE49-F238E27FC236}">
                              <a16:creationId xmlns:a16="http://schemas.microsoft.com/office/drawing/2014/main" id="{CFFC9F13-B949-5E29-D83D-DCAFFAD0D8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48"/>
                        <a:stretch>
                          <a:fillRect/>
                        </a:stretch>
                      </p:blipFill>
                      <p:spPr bwMode="auto">
                        <a:xfrm>
                          <a:off x="7543800" y="1643064"/>
                          <a:ext cx="2590800" cy="1765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3015" name="Picture 7">
            <a:extLst>
              <a:ext uri="{FF2B5EF4-FFF2-40B4-BE49-F238E27FC236}">
                <a16:creationId xmlns:a16="http://schemas.microsoft.com/office/drawing/2014/main" id="{1943A275-5452-C92D-D8AE-400BDBBCB6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861048"/>
            <a:ext cx="37084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0E8434D-FF1A-A7AA-2BD3-DFD24E69FFB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055688" y="1270689"/>
            <a:ext cx="10512920" cy="85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fr-CA" altLang="fr-FR" sz="2800" kern="0" dirty="0"/>
              <a:t>Apparait lorsque le signal à convertir est échantillonné à une fréquence inférieure à la fréquence de </a:t>
            </a:r>
            <a:r>
              <a:rPr lang="fr-CA" altLang="fr-FR" sz="2800" kern="0" dirty="0" err="1"/>
              <a:t>Nyquisit</a:t>
            </a:r>
            <a:endParaRPr lang="fr-CA" altLang="fr-FR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36364B4-24CA-5CE6-C6A5-22A3954407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568325"/>
            <a:ext cx="9536112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Ordre du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filtre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anti-alias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401C21A-3FD1-3753-BD12-9C32989906B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577975"/>
            <a:ext cx="9793287" cy="1952625"/>
          </a:xfrm>
        </p:spPr>
        <p:txBody>
          <a:bodyPr/>
          <a:lstStyle/>
          <a:p>
            <a:pPr eaLnBrk="1" hangingPunct="1"/>
            <a:r>
              <a:rPr lang="en-US" altLang="fr-FR" sz="2800" dirty="0" err="1"/>
              <a:t>Utiliser</a:t>
            </a:r>
            <a:r>
              <a:rPr lang="en-US" altLang="fr-FR" sz="2800" dirty="0"/>
              <a:t> </a:t>
            </a:r>
            <a:r>
              <a:rPr lang="en-US" altLang="fr-FR" sz="2800" i="1" dirty="0" err="1"/>
              <a:t>f</a:t>
            </a:r>
            <a:r>
              <a:rPr lang="en-US" altLang="fr-FR" sz="2800" i="1" baseline="-25000" dirty="0" err="1"/>
              <a:t>e</a:t>
            </a:r>
            <a:r>
              <a:rPr lang="en-US" altLang="fr-FR" sz="2800" dirty="0"/>
              <a:t>=2</a:t>
            </a:r>
            <a:r>
              <a:rPr lang="en-US" altLang="fr-FR" sz="2800" i="1" dirty="0"/>
              <a:t>f</a:t>
            </a:r>
            <a:r>
              <a:rPr lang="en-US" altLang="fr-FR" sz="2800" i="1" baseline="-25000" dirty="0"/>
              <a:t>max</a:t>
            </a:r>
            <a:r>
              <a:rPr lang="en-US" altLang="fr-FR" sz="2800" baseline="-25000" dirty="0"/>
              <a:t> </a:t>
            </a:r>
            <a:r>
              <a:rPr lang="en-US" altLang="fr-FR" sz="2800" dirty="0"/>
              <a:t> </a:t>
            </a:r>
            <a:r>
              <a:rPr lang="en-US" altLang="fr-FR" sz="2800" dirty="0" err="1"/>
              <a:t>peut</a:t>
            </a:r>
            <a:r>
              <a:rPr lang="en-US" altLang="fr-FR" sz="2800" dirty="0"/>
              <a:t> demander un </a:t>
            </a:r>
            <a:r>
              <a:rPr lang="en-US" altLang="fr-FR" sz="2800" dirty="0" err="1"/>
              <a:t>filtre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d’ordre</a:t>
            </a:r>
            <a:r>
              <a:rPr lang="en-US" altLang="fr-FR" sz="2800" dirty="0"/>
              <a:t> très grand </a:t>
            </a:r>
            <a:r>
              <a:rPr lang="en-US" altLang="fr-FR" sz="2800" dirty="0" err="1"/>
              <a:t>si</a:t>
            </a:r>
            <a:r>
              <a:rPr lang="en-US" altLang="fr-FR" sz="2800" dirty="0"/>
              <a:t> on </a:t>
            </a:r>
            <a:r>
              <a:rPr lang="en-US" altLang="fr-FR" sz="2800" dirty="0" err="1"/>
              <a:t>veut</a:t>
            </a:r>
            <a:r>
              <a:rPr lang="en-US" altLang="fr-FR" sz="2800" dirty="0"/>
              <a:t> </a:t>
            </a:r>
            <a:r>
              <a:rPr lang="en-US" altLang="fr-FR" sz="2800" dirty="0" err="1"/>
              <a:t>rejeter</a:t>
            </a:r>
            <a:r>
              <a:rPr lang="en-US" altLang="fr-FR" sz="2800" dirty="0"/>
              <a:t> le bruit de </a:t>
            </a:r>
            <a:r>
              <a:rPr lang="en-US" altLang="fr-FR" sz="2800" dirty="0" err="1"/>
              <a:t>quantisation</a:t>
            </a:r>
            <a:r>
              <a:rPr lang="en-US" altLang="fr-FR" sz="2800" dirty="0"/>
              <a:t> dans la </a:t>
            </a:r>
            <a:r>
              <a:rPr lang="en-US" altLang="fr-FR" sz="2800" dirty="0" err="1"/>
              <a:t>bande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d’arrêt</a:t>
            </a:r>
            <a:endParaRPr lang="en-US" altLang="fr-FR" sz="2800" dirty="0"/>
          </a:p>
          <a:p>
            <a:pPr lvl="1" eaLnBrk="1" hangingPunct="1"/>
            <a:r>
              <a:rPr lang="en-US" altLang="fr-FR" sz="2400" dirty="0"/>
              <a:t>Ex. : pour S/B=80 dB, seul un </a:t>
            </a:r>
            <a:r>
              <a:rPr lang="en-US" altLang="fr-FR" sz="2400" dirty="0" err="1"/>
              <a:t>filtre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elliptique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d’ordre</a:t>
            </a:r>
            <a:r>
              <a:rPr lang="en-US" altLang="fr-FR" sz="2400" dirty="0"/>
              <a:t> 8 </a:t>
            </a:r>
            <a:r>
              <a:rPr lang="en-US" altLang="fr-FR" sz="2400" dirty="0" err="1"/>
              <a:t>peut</a:t>
            </a:r>
            <a:r>
              <a:rPr lang="en-US" altLang="fr-FR" sz="2400" dirty="0"/>
              <a:t> </a:t>
            </a:r>
            <a:r>
              <a:rPr lang="en-US" altLang="fr-FR" sz="2400" dirty="0" err="1"/>
              <a:t>répondre</a:t>
            </a:r>
            <a:r>
              <a:rPr lang="en-US" altLang="fr-FR" sz="2400" dirty="0"/>
              <a:t> au </a:t>
            </a:r>
            <a:r>
              <a:rPr lang="en-US" altLang="fr-FR" sz="2400" dirty="0" err="1"/>
              <a:t>besoin</a:t>
            </a:r>
            <a:r>
              <a:rPr lang="en-US" altLang="fr-FR" sz="2400" dirty="0"/>
              <a:t> (avec </a:t>
            </a:r>
            <a:r>
              <a:rPr lang="en-US" altLang="fr-FR" sz="2400" dirty="0" err="1"/>
              <a:t>réponse</a:t>
            </a:r>
            <a:r>
              <a:rPr lang="en-US" altLang="fr-FR" sz="2400" dirty="0"/>
              <a:t> en phase non </a:t>
            </a:r>
            <a:r>
              <a:rPr lang="en-US" altLang="fr-FR" sz="2400" dirty="0" err="1"/>
              <a:t>linéaire</a:t>
            </a:r>
            <a:r>
              <a:rPr lang="en-US" altLang="fr-FR" sz="2400" dirty="0"/>
              <a:t>)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F729A2C5-93B0-EB83-6756-1895DDC0F48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7925"/>
            <a:ext cx="42291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BDEA45AE-45D8-9CE5-6705-8E0CCE0EBB5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3771900"/>
            <a:ext cx="4495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291B1C28-669D-26C0-DFFD-B571677FC79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61563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1000">
                <a:solidFill>
                  <a:schemeClr val="bg2"/>
                </a:solidFill>
                <a:latin typeface="Times New Roman" panose="02020603050405020304" pitchFamily="18" charset="0"/>
              </a:rPr>
              <a:t>Tiré de EDN, numéro du 23/11/2006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DD705A9-8F7A-B0F5-C837-27EE1A6BF07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8" y="569913"/>
            <a:ext cx="9242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4000" dirty="0">
                <a:solidFill>
                  <a:srgbClr val="025B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temps </a:t>
            </a:r>
            <a:r>
              <a:rPr lang="en-US" altLang="fr-FR" sz="4000" dirty="0" err="1">
                <a:solidFill>
                  <a:srgbClr val="025B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</a:t>
            </a:r>
            <a:r>
              <a:rPr lang="en-US" altLang="fr-FR" sz="4000" dirty="0">
                <a:solidFill>
                  <a:srgbClr val="025B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altLang="fr-FR" sz="4000" dirty="0" err="1">
                <a:solidFill>
                  <a:srgbClr val="025B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</a:t>
            </a:r>
            <a:endParaRPr lang="en-US" altLang="fr-FR" sz="4000" dirty="0">
              <a:solidFill>
                <a:srgbClr val="025B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7B9A4634-EC7F-7512-DA1F-B1AFEEFF4846}"/>
                  </a:ext>
                </a:extLst>
              </p:cNvPr>
              <p:cNvSpPr>
                <a:spLocks noGrp="1"/>
              </p:cNvSpPr>
              <p:nvPr>
                <p:ph type="body" sz="half" idx="1"/>
                <p:custDataLst>
                  <p:tags r:id="rId2"/>
                </p:custDataLst>
              </p:nvPr>
            </p:nvSpPr>
            <p:spPr>
              <a:xfrm>
                <a:off x="1055688" y="2281238"/>
                <a:ext cx="10224888" cy="4100086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fr-FR" sz="2400" dirty="0"/>
                  <a:t>En </a:t>
                </a:r>
                <a:r>
                  <a:rPr lang="en-US" altLang="fr-FR" sz="2400" dirty="0" err="1"/>
                  <a:t>théorie</a:t>
                </a:r>
                <a:r>
                  <a:rPr lang="en-US" altLang="fr-FR" sz="2400" dirty="0"/>
                  <a:t>, on </a:t>
                </a:r>
                <a:r>
                  <a:rPr lang="en-US" altLang="fr-FR" sz="2400" dirty="0" err="1"/>
                  <a:t>peut</a:t>
                </a:r>
                <a:r>
                  <a:rPr lang="en-US" altLang="fr-FR" sz="2400" dirty="0"/>
                  <a:t> </a:t>
                </a:r>
                <a:r>
                  <a:rPr lang="en-US" altLang="fr-FR" sz="2400" dirty="0" err="1"/>
                  <a:t>récupérer</a:t>
                </a:r>
                <a:r>
                  <a:rPr lang="en-US" altLang="fr-FR" sz="2400" dirty="0"/>
                  <a:t> l</a:t>
                </a:r>
                <a:r>
                  <a:rPr lang="fr-CA" altLang="fr-FR" sz="2400" dirty="0"/>
                  <a:t>e spectre du signal original en multipliant </a:t>
                </a:r>
                <a:r>
                  <a:rPr lang="fr-CA" altLang="fr-FR" sz="2400" i="1" dirty="0"/>
                  <a:t>S</a:t>
                </a:r>
                <a:r>
                  <a:rPr lang="fr-CA" altLang="fr-FR" sz="2400" i="1" baseline="-25000" dirty="0"/>
                  <a:t>e</a:t>
                </a:r>
                <a:r>
                  <a:rPr lang="fr-CA" altLang="fr-FR" sz="2400" dirty="0"/>
                  <a:t>(</a:t>
                </a:r>
                <a:r>
                  <a:rPr lang="fr-CA" altLang="fr-FR" sz="2400" i="1" dirty="0">
                    <a:sym typeface="Symbol" panose="05050102010706020507" pitchFamily="18" charset="2"/>
                  </a:rPr>
                  <a:t></a:t>
                </a:r>
                <a:r>
                  <a:rPr lang="fr-CA" altLang="fr-FR" sz="2400" dirty="0"/>
                  <a:t>) par un rectangle qui isole la première période. On a alors :</a:t>
                </a:r>
              </a:p>
              <a:p>
                <a:pPr marL="2420938" indent="-719138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sz="2000" dirty="0"/>
                  <a:t> et 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	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mr>
                          <m:m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	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mr>
                        </m:m>
                      </m:e>
                    </m:d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CA" sz="2400" dirty="0"/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:r>
                  <a:rPr lang="fr-CA" altLang="fr-FR" sz="2000" dirty="0"/>
                  <a:t>ou encore</a:t>
                </a:r>
              </a:p>
              <a:p>
                <a:pPr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fr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nary>
                        <m:naryPr>
                          <m:chr m:val="∑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A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  <m:d>
                            <m:d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fr-CA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CA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CA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fr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fr-CA" altLang="fr-FR" sz="1600" dirty="0"/>
              </a:p>
              <a:p>
                <a:pPr marL="1162050" lvl="1" defTabSz="989013" eaLnBrk="1" hangingPunct="1">
                  <a:spcBef>
                    <a:spcPts val="600"/>
                  </a:spcBef>
                </a:pPr>
                <a:r>
                  <a:rPr lang="en-US" altLang="fr-FR" sz="1800" dirty="0" err="1"/>
                  <a:t>Problème</a:t>
                </a:r>
                <a:r>
                  <a:rPr lang="en-US" altLang="fr-FR" sz="1800" dirty="0"/>
                  <a:t> : la </a:t>
                </a:r>
                <a:r>
                  <a:rPr lang="en-US" altLang="fr-FR" sz="1800" dirty="0" err="1"/>
                  <a:t>fonction</a:t>
                </a:r>
                <a:r>
                  <a:rPr lang="en-US" altLang="fr-FR" sz="1800" dirty="0"/>
                  <a:t> </a:t>
                </a:r>
                <a:r>
                  <a:rPr lang="en-US" altLang="fr-FR" sz="1800" i="1" dirty="0" err="1"/>
                  <a:t>sinc</a:t>
                </a:r>
                <a:r>
                  <a:rPr lang="en-US" altLang="fr-FR" sz="1800" dirty="0"/>
                  <a:t> </a:t>
                </a:r>
                <a:r>
                  <a:rPr lang="en-US" altLang="fr-FR" sz="1800" dirty="0" err="1"/>
                  <a:t>requise</a:t>
                </a:r>
                <a:r>
                  <a:rPr lang="en-US" altLang="fr-FR" sz="1800" dirty="0"/>
                  <a:t> </a:t>
                </a:r>
                <a:r>
                  <a:rPr lang="en-US" altLang="fr-FR" sz="1800" dirty="0" err="1"/>
                  <a:t>est</a:t>
                </a:r>
                <a:r>
                  <a:rPr lang="en-US" altLang="fr-FR" sz="1800" dirty="0"/>
                  <a:t> de durée </a:t>
                </a:r>
                <a:r>
                  <a:rPr lang="en-US" altLang="fr-FR" sz="1800" dirty="0" err="1"/>
                  <a:t>infinie</a:t>
                </a:r>
                <a:r>
                  <a:rPr lang="en-US" altLang="fr-FR" sz="1800" dirty="0"/>
                  <a:t> !</a:t>
                </a:r>
                <a:r>
                  <a:rPr lang="fr-CA" altLang="fr-FR" sz="1800" dirty="0"/>
                  <a:t> </a:t>
                </a:r>
                <a:endParaRPr lang="fr-CA" altLang="fr-FR" sz="3600" dirty="0"/>
              </a:p>
              <a:p>
                <a:pPr eaLnBrk="1" hangingPunct="1"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endParaRPr lang="fr-CA" altLang="fr-FR" sz="2400" dirty="0"/>
              </a:p>
              <a:p>
                <a:pPr eaLnBrk="1" hangingPunct="1"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fr-CA" altLang="fr-FR" sz="2400" dirty="0"/>
                  <a:t>	et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7B9A4634-EC7F-7512-DA1F-B1AFEEFF4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  <p:custDataLst>
                  <p:tags r:id="rId5"/>
                </p:custDataLst>
              </p:nvPr>
            </p:nvSpPr>
            <p:spPr>
              <a:xfrm>
                <a:off x="1055688" y="2281238"/>
                <a:ext cx="10224888" cy="4100086"/>
              </a:xfrm>
              <a:blipFill>
                <a:blip r:embed="rId6"/>
                <a:stretch>
                  <a:fillRect l="-775" t="-1486" r="-835" b="-199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64" name="Group 8">
            <a:extLst>
              <a:ext uri="{FF2B5EF4-FFF2-40B4-BE49-F238E27FC236}">
                <a16:creationId xmlns:a16="http://schemas.microsoft.com/office/drawing/2014/main" id="{6D549F54-0B63-9D90-E097-3B2EFBEF639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03613" y="1317625"/>
            <a:ext cx="5040312" cy="1017588"/>
            <a:chOff x="703" y="673"/>
            <a:chExt cx="3855" cy="736"/>
          </a:xfrm>
        </p:grpSpPr>
        <p:sp>
          <p:nvSpPr>
            <p:cNvPr id="45065" name="Line 9">
              <a:extLst>
                <a:ext uri="{FF2B5EF4-FFF2-40B4-BE49-F238E27FC236}">
                  <a16:creationId xmlns:a16="http://schemas.microsoft.com/office/drawing/2014/main" id="{45794C50-D1C0-84F7-1295-166A7BE7A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86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6" name="Line 10">
              <a:extLst>
                <a:ext uri="{FF2B5EF4-FFF2-40B4-BE49-F238E27FC236}">
                  <a16:creationId xmlns:a16="http://schemas.microsoft.com/office/drawing/2014/main" id="{95B1967D-3795-D4E2-E7CD-7805F90E0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9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7" name="Line 11">
              <a:extLst>
                <a:ext uri="{FF2B5EF4-FFF2-40B4-BE49-F238E27FC236}">
                  <a16:creationId xmlns:a16="http://schemas.microsoft.com/office/drawing/2014/main" id="{ADD928D4-2990-C855-5F64-D5C17EE62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97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8" name="Line 12">
              <a:extLst>
                <a:ext uri="{FF2B5EF4-FFF2-40B4-BE49-F238E27FC236}">
                  <a16:creationId xmlns:a16="http://schemas.microsoft.com/office/drawing/2014/main" id="{8BC1BDAE-4041-3719-C3F7-EB47D33B1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102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9" name="Line 13">
              <a:extLst>
                <a:ext uri="{FF2B5EF4-FFF2-40B4-BE49-F238E27FC236}">
                  <a16:creationId xmlns:a16="http://schemas.microsoft.com/office/drawing/2014/main" id="{8DFFA6BB-A5CF-2E6B-3491-FEB6CCC35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1191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70" name="Line 14">
              <a:extLst>
                <a:ext uri="{FF2B5EF4-FFF2-40B4-BE49-F238E27FC236}">
                  <a16:creationId xmlns:a16="http://schemas.microsoft.com/office/drawing/2014/main" id="{146238CA-E429-0488-76C1-6543851A6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124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71" name="Line 15">
              <a:extLst>
                <a:ext uri="{FF2B5EF4-FFF2-40B4-BE49-F238E27FC236}">
                  <a16:creationId xmlns:a16="http://schemas.microsoft.com/office/drawing/2014/main" id="{31B49204-0EA0-78A8-F276-3FF4FE88F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1027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72" name="Line 16">
              <a:extLst>
                <a:ext uri="{FF2B5EF4-FFF2-40B4-BE49-F238E27FC236}">
                  <a16:creationId xmlns:a16="http://schemas.microsoft.com/office/drawing/2014/main" id="{5A033B7A-C6B7-09C5-1E6B-63DF16180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4" y="1027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73" name="Text Box 17">
              <a:extLst>
                <a:ext uri="{FF2B5EF4-FFF2-40B4-BE49-F238E27FC236}">
                  <a16:creationId xmlns:a16="http://schemas.microsoft.com/office/drawing/2014/main" id="{A69EAB67-382B-45C0-724A-E1C466F26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754"/>
              <a:ext cx="295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500">
                  <a:latin typeface="Arial" panose="020B0604020202020204" pitchFamily="34" charset="0"/>
                </a:rPr>
                <a:t>bit 0</a:t>
              </a:r>
            </a:p>
          </p:txBody>
        </p:sp>
        <p:sp>
          <p:nvSpPr>
            <p:cNvPr id="45074" name="Text Box 18">
              <a:extLst>
                <a:ext uri="{FF2B5EF4-FFF2-40B4-BE49-F238E27FC236}">
                  <a16:creationId xmlns:a16="http://schemas.microsoft.com/office/drawing/2014/main" id="{4A201494-F103-6C9F-0D87-83C1DFACC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1245"/>
              <a:ext cx="29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fr-FR" sz="500">
                  <a:latin typeface="Arial" panose="020B0604020202020204" pitchFamily="34" charset="0"/>
                </a:rPr>
                <a:t>bit n</a:t>
              </a:r>
            </a:p>
          </p:txBody>
        </p:sp>
        <p:sp>
          <p:nvSpPr>
            <p:cNvPr id="45075" name="Rectangle 19">
              <a:extLst>
                <a:ext uri="{FF2B5EF4-FFF2-40B4-BE49-F238E27FC236}">
                  <a16:creationId xmlns:a16="http://schemas.microsoft.com/office/drawing/2014/main" id="{2783E13A-D892-B725-42B8-AF1E0EF0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700"/>
              <a:ext cx="444" cy="7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900">
                  <a:latin typeface="Arial" panose="020B0604020202020204" pitchFamily="34" charset="0"/>
                </a:rPr>
                <a:t>CNA</a:t>
              </a:r>
            </a:p>
          </p:txBody>
        </p:sp>
        <p:sp>
          <p:nvSpPr>
            <p:cNvPr id="45076" name="AutoShape 20">
              <a:extLst>
                <a:ext uri="{FF2B5EF4-FFF2-40B4-BE49-F238E27FC236}">
                  <a16:creationId xmlns:a16="http://schemas.microsoft.com/office/drawing/2014/main" id="{AF6CC8BA-C6CB-C5A7-1D39-15CDBF92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" y="836"/>
              <a:ext cx="531" cy="491"/>
            </a:xfrm>
            <a:prstGeom prst="flowChartPunched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011010010101010100101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101010101011111100101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000010101010111110011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010101010101010101010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111010101011110011000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100">
                  <a:latin typeface="Arial" panose="020B0604020202020204" pitchFamily="34" charset="0"/>
                </a:rPr>
                <a:t>100101010101010001111</a:t>
              </a:r>
            </a:p>
          </p:txBody>
        </p:sp>
        <p:sp>
          <p:nvSpPr>
            <p:cNvPr id="45077" name="Text Box 21">
              <a:extLst>
                <a:ext uri="{FF2B5EF4-FFF2-40B4-BE49-F238E27FC236}">
                  <a16:creationId xmlns:a16="http://schemas.microsoft.com/office/drawing/2014/main" id="{241FE674-40C5-2E60-6EF4-78FDCD777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673"/>
              <a:ext cx="90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900">
                  <a:latin typeface="Arial" panose="020B0604020202020204" pitchFamily="34" charset="0"/>
                </a:rPr>
                <a:t>Entrée numérique</a:t>
              </a:r>
            </a:p>
          </p:txBody>
        </p:sp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id="{C9638C61-F68F-077E-9FBF-E8999FB9E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3" y="1054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79" name="Freeform 23">
              <a:extLst>
                <a:ext uri="{FF2B5EF4-FFF2-40B4-BE49-F238E27FC236}">
                  <a16:creationId xmlns:a16="http://schemas.microsoft.com/office/drawing/2014/main" id="{E697B04A-8CC1-7BDA-5DE6-993AACC4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863"/>
              <a:ext cx="517" cy="382"/>
            </a:xfrm>
            <a:custGeom>
              <a:avLst/>
              <a:gdLst>
                <a:gd name="T0" fmla="*/ 0 w 840"/>
                <a:gd name="T1" fmla="*/ 1 h 672"/>
                <a:gd name="T2" fmla="*/ 1 w 840"/>
                <a:gd name="T3" fmla="*/ 1 h 672"/>
                <a:gd name="T4" fmla="*/ 1 w 840"/>
                <a:gd name="T5" fmla="*/ 1 h 672"/>
                <a:gd name="T6" fmla="*/ 1 w 840"/>
                <a:gd name="T7" fmla="*/ 1 h 672"/>
                <a:gd name="T8" fmla="*/ 1 w 840"/>
                <a:gd name="T9" fmla="*/ 1 h 672"/>
                <a:gd name="T10" fmla="*/ 1 w 840"/>
                <a:gd name="T11" fmla="*/ 1 h 672"/>
                <a:gd name="T12" fmla="*/ 1 w 840"/>
                <a:gd name="T13" fmla="*/ 1 h 672"/>
                <a:gd name="T14" fmla="*/ 1 w 840"/>
                <a:gd name="T15" fmla="*/ 1 h 672"/>
                <a:gd name="T16" fmla="*/ 1 w 840"/>
                <a:gd name="T17" fmla="*/ 1 h 672"/>
                <a:gd name="T18" fmla="*/ 1 w 840"/>
                <a:gd name="T19" fmla="*/ 1 h 672"/>
                <a:gd name="T20" fmla="*/ 1 w 840"/>
                <a:gd name="T21" fmla="*/ 1 h 672"/>
                <a:gd name="T22" fmla="*/ 1 w 840"/>
                <a:gd name="T23" fmla="*/ 1 h 672"/>
                <a:gd name="T24" fmla="*/ 1 w 840"/>
                <a:gd name="T25" fmla="*/ 1 h 672"/>
                <a:gd name="T26" fmla="*/ 1 w 840"/>
                <a:gd name="T27" fmla="*/ 1 h 672"/>
                <a:gd name="T28" fmla="*/ 1 w 840"/>
                <a:gd name="T29" fmla="*/ 1 h 672"/>
                <a:gd name="T30" fmla="*/ 1 w 840"/>
                <a:gd name="T31" fmla="*/ 1 h 672"/>
                <a:gd name="T32" fmla="*/ 1 w 840"/>
                <a:gd name="T33" fmla="*/ 1 h 672"/>
                <a:gd name="T34" fmla="*/ 1 w 840"/>
                <a:gd name="T35" fmla="*/ 1 h 672"/>
                <a:gd name="T36" fmla="*/ 1 w 840"/>
                <a:gd name="T37" fmla="*/ 1 h 672"/>
                <a:gd name="T38" fmla="*/ 1 w 840"/>
                <a:gd name="T39" fmla="*/ 1 h 672"/>
                <a:gd name="T40" fmla="*/ 1 w 840"/>
                <a:gd name="T41" fmla="*/ 0 h 672"/>
                <a:gd name="T42" fmla="*/ 1 w 840"/>
                <a:gd name="T43" fmla="*/ 1 h 672"/>
                <a:gd name="T44" fmla="*/ 1 w 840"/>
                <a:gd name="T45" fmla="*/ 1 h 672"/>
                <a:gd name="T46" fmla="*/ 1 w 840"/>
                <a:gd name="T47" fmla="*/ 1 h 672"/>
                <a:gd name="T48" fmla="*/ 1 w 840"/>
                <a:gd name="T49" fmla="*/ 1 h 672"/>
                <a:gd name="T50" fmla="*/ 1 w 840"/>
                <a:gd name="T51" fmla="*/ 1 h 672"/>
                <a:gd name="T52" fmla="*/ 1 w 840"/>
                <a:gd name="T53" fmla="*/ 1 h 672"/>
                <a:gd name="T54" fmla="*/ 1 w 840"/>
                <a:gd name="T55" fmla="*/ 1 h 672"/>
                <a:gd name="T56" fmla="*/ 1 w 840"/>
                <a:gd name="T57" fmla="*/ 1 h 672"/>
                <a:gd name="T58" fmla="*/ 1 w 840"/>
                <a:gd name="T59" fmla="*/ 1 h 672"/>
                <a:gd name="T60" fmla="*/ 1 w 840"/>
                <a:gd name="T61" fmla="*/ 1 h 672"/>
                <a:gd name="T62" fmla="*/ 1 w 840"/>
                <a:gd name="T63" fmla="*/ 1 h 672"/>
                <a:gd name="T64" fmla="*/ 1 w 840"/>
                <a:gd name="T65" fmla="*/ 1 h 672"/>
                <a:gd name="T66" fmla="*/ 1 w 840"/>
                <a:gd name="T67" fmla="*/ 1 h 672"/>
                <a:gd name="T68" fmla="*/ 1 w 840"/>
                <a:gd name="T69" fmla="*/ 1 h 672"/>
                <a:gd name="T70" fmla="*/ 1 w 840"/>
                <a:gd name="T71" fmla="*/ 1 h 672"/>
                <a:gd name="T72" fmla="*/ 1 w 840"/>
                <a:gd name="T73" fmla="*/ 1 h 672"/>
                <a:gd name="T74" fmla="*/ 1 w 840"/>
                <a:gd name="T75" fmla="*/ 1 h 672"/>
                <a:gd name="T76" fmla="*/ 1 w 840"/>
                <a:gd name="T77" fmla="*/ 1 h 672"/>
                <a:gd name="T78" fmla="*/ 1 w 840"/>
                <a:gd name="T79" fmla="*/ 1 h 672"/>
                <a:gd name="T80" fmla="*/ 1 w 840"/>
                <a:gd name="T81" fmla="*/ 1 h 672"/>
                <a:gd name="T82" fmla="*/ 1 w 840"/>
                <a:gd name="T83" fmla="*/ 1 h 672"/>
                <a:gd name="T84" fmla="*/ 1 w 840"/>
                <a:gd name="T85" fmla="*/ 1 h 672"/>
                <a:gd name="T86" fmla="*/ 1 w 840"/>
                <a:gd name="T87" fmla="*/ 1 h 672"/>
                <a:gd name="T88" fmla="*/ 1 w 840"/>
                <a:gd name="T89" fmla="*/ 1 h 672"/>
                <a:gd name="T90" fmla="*/ 2 w 840"/>
                <a:gd name="T91" fmla="*/ 1 h 672"/>
                <a:gd name="T92" fmla="*/ 2 w 840"/>
                <a:gd name="T93" fmla="*/ 1 h 672"/>
                <a:gd name="T94" fmla="*/ 2 w 840"/>
                <a:gd name="T95" fmla="*/ 1 h 672"/>
                <a:gd name="T96" fmla="*/ 2 w 840"/>
                <a:gd name="T97" fmla="*/ 1 h 672"/>
                <a:gd name="T98" fmla="*/ 2 w 840"/>
                <a:gd name="T99" fmla="*/ 1 h 672"/>
                <a:gd name="T100" fmla="*/ 2 w 840"/>
                <a:gd name="T101" fmla="*/ 1 h 672"/>
                <a:gd name="T102" fmla="*/ 2 w 840"/>
                <a:gd name="T103" fmla="*/ 1 h 672"/>
                <a:gd name="T104" fmla="*/ 2 w 840"/>
                <a:gd name="T105" fmla="*/ 1 h 672"/>
                <a:gd name="T106" fmla="*/ 2 w 840"/>
                <a:gd name="T107" fmla="*/ 1 h 672"/>
                <a:gd name="T108" fmla="*/ 2 w 840"/>
                <a:gd name="T109" fmla="*/ 1 h 672"/>
                <a:gd name="T110" fmla="*/ 2 w 840"/>
                <a:gd name="T111" fmla="*/ 1 h 672"/>
                <a:gd name="T112" fmla="*/ 2 w 840"/>
                <a:gd name="T113" fmla="*/ 1 h 672"/>
                <a:gd name="T114" fmla="*/ 2 w 840"/>
                <a:gd name="T115" fmla="*/ 1 h 672"/>
                <a:gd name="T116" fmla="*/ 2 w 840"/>
                <a:gd name="T117" fmla="*/ 1 h 672"/>
                <a:gd name="T118" fmla="*/ 2 w 840"/>
                <a:gd name="T119" fmla="*/ 1 h 672"/>
                <a:gd name="T120" fmla="*/ 2 w 840"/>
                <a:gd name="T121" fmla="*/ 1 h 6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0"/>
                <a:gd name="T184" fmla="*/ 0 h 672"/>
                <a:gd name="T185" fmla="*/ 840 w 840"/>
                <a:gd name="T186" fmla="*/ 672 h 6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0" h="672">
                  <a:moveTo>
                    <a:pt x="0" y="669"/>
                  </a:moveTo>
                  <a:lnTo>
                    <a:pt x="27" y="669"/>
                  </a:lnTo>
                  <a:lnTo>
                    <a:pt x="27" y="573"/>
                  </a:lnTo>
                  <a:lnTo>
                    <a:pt x="51" y="573"/>
                  </a:lnTo>
                  <a:lnTo>
                    <a:pt x="51" y="477"/>
                  </a:lnTo>
                  <a:lnTo>
                    <a:pt x="75" y="477"/>
                  </a:lnTo>
                  <a:lnTo>
                    <a:pt x="75" y="402"/>
                  </a:lnTo>
                  <a:lnTo>
                    <a:pt x="99" y="402"/>
                  </a:lnTo>
                  <a:lnTo>
                    <a:pt x="99" y="315"/>
                  </a:lnTo>
                  <a:lnTo>
                    <a:pt x="126" y="315"/>
                  </a:lnTo>
                  <a:lnTo>
                    <a:pt x="126" y="228"/>
                  </a:lnTo>
                  <a:lnTo>
                    <a:pt x="159" y="222"/>
                  </a:lnTo>
                  <a:lnTo>
                    <a:pt x="159" y="144"/>
                  </a:lnTo>
                  <a:lnTo>
                    <a:pt x="186" y="144"/>
                  </a:lnTo>
                  <a:lnTo>
                    <a:pt x="186" y="93"/>
                  </a:lnTo>
                  <a:lnTo>
                    <a:pt x="210" y="93"/>
                  </a:lnTo>
                  <a:lnTo>
                    <a:pt x="210" y="54"/>
                  </a:lnTo>
                  <a:lnTo>
                    <a:pt x="234" y="51"/>
                  </a:lnTo>
                  <a:lnTo>
                    <a:pt x="234" y="21"/>
                  </a:lnTo>
                  <a:lnTo>
                    <a:pt x="255" y="24"/>
                  </a:lnTo>
                  <a:lnTo>
                    <a:pt x="261" y="0"/>
                  </a:lnTo>
                  <a:lnTo>
                    <a:pt x="285" y="3"/>
                  </a:lnTo>
                  <a:lnTo>
                    <a:pt x="291" y="21"/>
                  </a:lnTo>
                  <a:lnTo>
                    <a:pt x="330" y="21"/>
                  </a:lnTo>
                  <a:lnTo>
                    <a:pt x="333" y="51"/>
                  </a:lnTo>
                  <a:lnTo>
                    <a:pt x="357" y="51"/>
                  </a:lnTo>
                  <a:lnTo>
                    <a:pt x="360" y="93"/>
                  </a:lnTo>
                  <a:lnTo>
                    <a:pt x="384" y="90"/>
                  </a:lnTo>
                  <a:lnTo>
                    <a:pt x="390" y="165"/>
                  </a:lnTo>
                  <a:lnTo>
                    <a:pt x="420" y="162"/>
                  </a:lnTo>
                  <a:lnTo>
                    <a:pt x="423" y="231"/>
                  </a:lnTo>
                  <a:lnTo>
                    <a:pt x="450" y="231"/>
                  </a:lnTo>
                  <a:lnTo>
                    <a:pt x="453" y="291"/>
                  </a:lnTo>
                  <a:lnTo>
                    <a:pt x="480" y="291"/>
                  </a:lnTo>
                  <a:lnTo>
                    <a:pt x="480" y="351"/>
                  </a:lnTo>
                  <a:lnTo>
                    <a:pt x="507" y="351"/>
                  </a:lnTo>
                  <a:lnTo>
                    <a:pt x="507" y="411"/>
                  </a:lnTo>
                  <a:lnTo>
                    <a:pt x="528" y="408"/>
                  </a:lnTo>
                  <a:lnTo>
                    <a:pt x="531" y="477"/>
                  </a:lnTo>
                  <a:lnTo>
                    <a:pt x="555" y="474"/>
                  </a:lnTo>
                  <a:lnTo>
                    <a:pt x="555" y="525"/>
                  </a:lnTo>
                  <a:lnTo>
                    <a:pt x="579" y="525"/>
                  </a:lnTo>
                  <a:lnTo>
                    <a:pt x="579" y="573"/>
                  </a:lnTo>
                  <a:lnTo>
                    <a:pt x="603" y="570"/>
                  </a:lnTo>
                  <a:lnTo>
                    <a:pt x="606" y="612"/>
                  </a:lnTo>
                  <a:lnTo>
                    <a:pt x="627" y="612"/>
                  </a:lnTo>
                  <a:lnTo>
                    <a:pt x="630" y="651"/>
                  </a:lnTo>
                  <a:lnTo>
                    <a:pt x="651" y="651"/>
                  </a:lnTo>
                  <a:lnTo>
                    <a:pt x="651" y="672"/>
                  </a:lnTo>
                  <a:lnTo>
                    <a:pt x="684" y="669"/>
                  </a:lnTo>
                  <a:lnTo>
                    <a:pt x="744" y="666"/>
                  </a:lnTo>
                  <a:lnTo>
                    <a:pt x="741" y="627"/>
                  </a:lnTo>
                  <a:lnTo>
                    <a:pt x="768" y="618"/>
                  </a:lnTo>
                  <a:lnTo>
                    <a:pt x="765" y="564"/>
                  </a:lnTo>
                  <a:lnTo>
                    <a:pt x="789" y="567"/>
                  </a:lnTo>
                  <a:lnTo>
                    <a:pt x="789" y="468"/>
                  </a:lnTo>
                  <a:lnTo>
                    <a:pt x="813" y="468"/>
                  </a:lnTo>
                  <a:lnTo>
                    <a:pt x="813" y="312"/>
                  </a:lnTo>
                  <a:lnTo>
                    <a:pt x="840" y="312"/>
                  </a:lnTo>
                  <a:lnTo>
                    <a:pt x="840" y="75"/>
                  </a:lnTo>
                  <a:lnTo>
                    <a:pt x="816" y="9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0" name="Freeform 24">
              <a:extLst>
                <a:ext uri="{FF2B5EF4-FFF2-40B4-BE49-F238E27FC236}">
                  <a16:creationId xmlns:a16="http://schemas.microsoft.com/office/drawing/2014/main" id="{DBBE6B07-1EF4-E3B9-FE18-83FC3902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863"/>
              <a:ext cx="515" cy="398"/>
            </a:xfrm>
            <a:custGeom>
              <a:avLst/>
              <a:gdLst>
                <a:gd name="T0" fmla="*/ 0 w 837"/>
                <a:gd name="T1" fmla="*/ 1 h 699"/>
                <a:gd name="T2" fmla="*/ 1 w 837"/>
                <a:gd name="T3" fmla="*/ 1 h 699"/>
                <a:gd name="T4" fmla="*/ 2 w 837"/>
                <a:gd name="T5" fmla="*/ 1 h 699"/>
                <a:gd name="T6" fmla="*/ 2 w 837"/>
                <a:gd name="T7" fmla="*/ 1 h 6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7"/>
                <a:gd name="T13" fmla="*/ 0 h 699"/>
                <a:gd name="T14" fmla="*/ 837 w 837"/>
                <a:gd name="T15" fmla="*/ 699 h 6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7" h="699">
                  <a:moveTo>
                    <a:pt x="0" y="679"/>
                  </a:moveTo>
                  <a:cubicBezTo>
                    <a:pt x="78" y="339"/>
                    <a:pt x="156" y="0"/>
                    <a:pt x="273" y="1"/>
                  </a:cubicBezTo>
                  <a:cubicBezTo>
                    <a:pt x="390" y="2"/>
                    <a:pt x="608" y="671"/>
                    <a:pt x="702" y="685"/>
                  </a:cubicBezTo>
                  <a:cubicBezTo>
                    <a:pt x="796" y="699"/>
                    <a:pt x="816" y="390"/>
                    <a:pt x="837" y="8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1" name="Line 25">
              <a:extLst>
                <a:ext uri="{FF2B5EF4-FFF2-40B4-BE49-F238E27FC236}">
                  <a16:creationId xmlns:a16="http://schemas.microsoft.com/office/drawing/2014/main" id="{A687F3A9-59ED-B513-0352-C175A2E95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7" y="1071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2" name="Text Box 26" descr="Light upward diagonal">
              <a:extLst>
                <a:ext uri="{FF2B5EF4-FFF2-40B4-BE49-F238E27FC236}">
                  <a16:creationId xmlns:a16="http://schemas.microsoft.com/office/drawing/2014/main" id="{9F65C80F-88E0-6631-7840-A2BDCFEBD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000"/>
              <a:ext cx="360" cy="167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900">
                  <a:latin typeface="Arial" panose="020B0604020202020204" pitchFamily="34" charset="0"/>
                </a:rPr>
                <a:t>Filtre</a:t>
              </a:r>
            </a:p>
          </p:txBody>
        </p:sp>
        <p:sp>
          <p:nvSpPr>
            <p:cNvPr id="45083" name="Line 27">
              <a:extLst>
                <a:ext uri="{FF2B5EF4-FFF2-40B4-BE49-F238E27FC236}">
                  <a16:creationId xmlns:a16="http://schemas.microsoft.com/office/drawing/2014/main" id="{37E63F26-14E2-C8D6-F2DD-A991AF218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1054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4" name="Text Box 28">
              <a:extLst>
                <a:ext uri="{FF2B5EF4-FFF2-40B4-BE49-F238E27FC236}">
                  <a16:creationId xmlns:a16="http://schemas.microsoft.com/office/drawing/2014/main" id="{B548C7ED-55F0-4C1A-C4A3-2A90AA0A1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" y="691"/>
              <a:ext cx="86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900">
                  <a:latin typeface="Arial" panose="020B0604020202020204" pitchFamily="34" charset="0"/>
                </a:rPr>
                <a:t>Sortie en escalier</a:t>
              </a:r>
            </a:p>
          </p:txBody>
        </p:sp>
        <p:sp>
          <p:nvSpPr>
            <p:cNvPr id="45085" name="Text Box 29">
              <a:extLst>
                <a:ext uri="{FF2B5EF4-FFF2-40B4-BE49-F238E27FC236}">
                  <a16:creationId xmlns:a16="http://schemas.microsoft.com/office/drawing/2014/main" id="{AAE7DBD7-5201-D6D0-E8C9-392D21E0F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3" y="691"/>
              <a:ext cx="80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fr-FR" sz="900">
                  <a:latin typeface="Arial" panose="020B0604020202020204" pitchFamily="34" charset="0"/>
                </a:rPr>
                <a:t>Sortie continue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204729E-2EF1-F95C-E3FC-54871C420A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27125" y="393700"/>
            <a:ext cx="104552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Filtres de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B7C5994C-EEE4-C1D7-BC46-EFF2AE1B5899}"/>
                  </a:ext>
                </a:extLst>
              </p:cNvPr>
              <p:cNvSpPr>
                <a:spLocks noGrp="1"/>
              </p:cNvSpPr>
              <p:nvPr>
                <p:ph type="body" sz="half" idx="1"/>
                <p:custDataLst>
                  <p:tags r:id="rId2"/>
                </p:custDataLst>
              </p:nvPr>
            </p:nvSpPr>
            <p:spPr>
              <a:xfrm>
                <a:off x="1127126" y="1600200"/>
                <a:ext cx="7217502" cy="4309966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fr-CA" altLang="fr-FR" sz="2800" dirty="0"/>
                  <a:t>Solutions possibles :</a:t>
                </a:r>
              </a:p>
              <a:p>
                <a:pPr lvl="1" eaLnBrk="1" hangingPunct="1">
                  <a:spcBef>
                    <a:spcPts val="600"/>
                  </a:spcBef>
                </a:pPr>
                <a:r>
                  <a:rPr lang="fr-CA" altLang="fr-FR" sz="2400" dirty="0"/>
                  <a:t>« lisser » le signal de sortie avec un filtre passe-bas</a:t>
                </a:r>
              </a:p>
              <a:p>
                <a:pPr lvl="1" eaLnBrk="1" hangingPunct="1">
                  <a:spcBef>
                    <a:spcPts val="600"/>
                  </a:spcBef>
                </a:pPr>
                <a:r>
                  <a:rPr lang="fr-CA" altLang="fr-FR" sz="2400" dirty="0"/>
                  <a:t>« reconstruire » les valeurs du signal par un filtre : </a:t>
                </a:r>
              </a:p>
              <a:p>
                <a:pPr marL="457200" lvl="1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A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A" altLang="fr-FR" sz="2800" dirty="0"/>
              </a:p>
              <a:p>
                <a:pPr lvl="1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altLang="fr-FR" sz="1800" dirty="0"/>
                  <a:t>: signal à temps continu proche de la séquence </a:t>
                </a:r>
                <a14:m>
                  <m:oMath xmlns:m="http://schemas.openxmlformats.org/officeDocument/2006/math"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fr-CA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altLang="fr-FR" sz="1800" dirty="0"/>
              </a:p>
              <a:p>
                <a:pPr lvl="1" indent="-293688" defTabSz="1077913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CA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altLang="fr-FR" sz="1800" dirty="0"/>
                  <a:t> : impulsion de </a:t>
                </a:r>
                <a:r>
                  <a:rPr lang="fr-CA" altLang="fr-FR" sz="1800" b="1" i="1" dirty="0"/>
                  <a:t>durée finie</a:t>
                </a:r>
                <a:r>
                  <a:rPr lang="fr-CA" altLang="fr-FR" sz="1800" dirty="0"/>
                  <a:t> et forme rectangulaire,                 	triangulaire, parabolique, </a:t>
                </a:r>
                <a:r>
                  <a:rPr lang="fr-CA" altLang="fr-FR" sz="1800" dirty="0" err="1"/>
                  <a:t>sinc</a:t>
                </a:r>
                <a:r>
                  <a:rPr lang="fr-CA" altLang="fr-FR" sz="1800" dirty="0"/>
                  <a:t>, etc.</a:t>
                </a:r>
              </a:p>
              <a:p>
                <a:pPr lvl="1" indent="-293688" defTabSz="1077913" eaLnBrk="1" hangingPunct="1">
                  <a:spcBef>
                    <a:spcPts val="600"/>
                  </a:spcBef>
                  <a:buNone/>
                </a:pPr>
                <a:endParaRPr lang="fr-CA" altLang="fr-FR" sz="1800" dirty="0"/>
              </a:p>
              <a:p>
                <a:pPr marL="898525" lvl="2">
                  <a:spcBef>
                    <a:spcPct val="0"/>
                  </a:spcBef>
                  <a:buFontTx/>
                  <a:buChar char="•"/>
                </a:pPr>
                <a:r>
                  <a:rPr lang="fr-CA" altLang="fr-FR" sz="1600" dirty="0"/>
                  <a:t>Les impulsions successives se recouvrent si elles durent plus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C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CA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altLang="fr-FR" sz="1600" dirty="0"/>
              </a:p>
              <a:p>
                <a:pPr marL="898525" lvl="2">
                  <a:spcBef>
                    <a:spcPct val="0"/>
                  </a:spcBef>
                  <a:buFontTx/>
                  <a:buChar char="•"/>
                </a:pPr>
                <a:r>
                  <a:rPr lang="fr-CA" altLang="fr-FR" sz="1600" dirty="0"/>
                  <a:t>Elles sont généralement d’amplitude ou de surface =1</a:t>
                </a:r>
              </a:p>
              <a:p>
                <a:pPr lvl="1" eaLnBrk="1" hangingPunct="1">
                  <a:spcBef>
                    <a:spcPts val="600"/>
                  </a:spcBef>
                  <a:buNone/>
                </a:pPr>
                <a:endParaRPr lang="fr-CA" altLang="fr-FR" sz="1800" dirty="0"/>
              </a:p>
            </p:txBody>
          </p:sp>
        </mc:Choice>
        <mc:Fallback xmlns="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B7C5994C-EEE4-C1D7-BC46-EFF2AE1B5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  <p:custDataLst>
                  <p:tags r:id="rId6"/>
                </p:custDataLst>
              </p:nvPr>
            </p:nvSpPr>
            <p:spPr>
              <a:xfrm>
                <a:off x="1127126" y="1600200"/>
                <a:ext cx="7217502" cy="4309966"/>
              </a:xfrm>
              <a:blipFill>
                <a:blip r:embed="rId7"/>
                <a:stretch>
                  <a:fillRect l="-1520" t="-1414" r="-109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28B0B24F-89A1-20A7-4C42-51ADAA7908CA}"/>
              </a:ext>
            </a:extLst>
          </p:cNvPr>
          <p:cNvGrpSpPr/>
          <p:nvPr/>
        </p:nvGrpSpPr>
        <p:grpSpPr>
          <a:xfrm>
            <a:off x="7392144" y="4267492"/>
            <a:ext cx="4495800" cy="1735138"/>
            <a:chOff x="6744072" y="4472384"/>
            <a:chExt cx="4495800" cy="1735138"/>
          </a:xfrm>
        </p:grpSpPr>
        <p:grpSp>
          <p:nvGrpSpPr>
            <p:cNvPr id="46086" name="Group 6">
              <a:extLst>
                <a:ext uri="{FF2B5EF4-FFF2-40B4-BE49-F238E27FC236}">
                  <a16:creationId xmlns:a16="http://schemas.microsoft.com/office/drawing/2014/main" id="{F1DE8175-E21E-B306-73B1-8B8BE603C3D8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744072" y="4472384"/>
              <a:ext cx="4495800" cy="1735138"/>
              <a:chOff x="1296" y="1008"/>
              <a:chExt cx="2778" cy="1027"/>
            </a:xfrm>
          </p:grpSpPr>
          <p:sp>
            <p:nvSpPr>
              <p:cNvPr id="46089" name="Line 7">
                <a:extLst>
                  <a:ext uri="{FF2B5EF4-FFF2-40B4-BE49-F238E27FC236}">
                    <a16:creationId xmlns:a16="http://schemas.microsoft.com/office/drawing/2014/main" id="{CF2F659B-5701-D812-C818-E73F3FE11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9" y="113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0" name="Line 8">
                <a:extLst>
                  <a:ext uri="{FF2B5EF4-FFF2-40B4-BE49-F238E27FC236}">
                    <a16:creationId xmlns:a16="http://schemas.microsoft.com/office/drawing/2014/main" id="{2A399907-3102-49F9-B1F5-E5E028400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361"/>
                <a:ext cx="1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1" name="Line 9">
                <a:extLst>
                  <a:ext uri="{FF2B5EF4-FFF2-40B4-BE49-F238E27FC236}">
                    <a16:creationId xmlns:a16="http://schemas.microsoft.com/office/drawing/2014/main" id="{E2996FC9-90B7-3159-551C-61F32A056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5" y="1191"/>
                <a:ext cx="4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2" name="Line 10">
                <a:extLst>
                  <a:ext uri="{FF2B5EF4-FFF2-40B4-BE49-F238E27FC236}">
                    <a16:creationId xmlns:a16="http://schemas.microsoft.com/office/drawing/2014/main" id="{D2282EFC-8929-6C03-28EB-E695516BC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5" y="1191"/>
                <a:ext cx="0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3" name="Line 11">
                <a:extLst>
                  <a:ext uri="{FF2B5EF4-FFF2-40B4-BE49-F238E27FC236}">
                    <a16:creationId xmlns:a16="http://schemas.microsoft.com/office/drawing/2014/main" id="{A8DCDBF6-46EC-D829-3EB8-D44496A8F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7" y="1361"/>
                <a:ext cx="2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4" name="Line 12">
                <a:extLst>
                  <a:ext uri="{FF2B5EF4-FFF2-40B4-BE49-F238E27FC236}">
                    <a16:creationId xmlns:a16="http://schemas.microsoft.com/office/drawing/2014/main" id="{43FD86F3-43AB-A4FC-7F6B-5B3C2AC68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2" y="1361"/>
                <a:ext cx="2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5" name="Line 13">
                <a:extLst>
                  <a:ext uri="{FF2B5EF4-FFF2-40B4-BE49-F238E27FC236}">
                    <a16:creationId xmlns:a16="http://schemas.microsoft.com/office/drawing/2014/main" id="{53EBA9B1-93C7-2311-D079-8A1098796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2" y="1191"/>
                <a:ext cx="0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096" name="Text Box 14">
                <a:extLst>
                  <a:ext uri="{FF2B5EF4-FFF2-40B4-BE49-F238E27FC236}">
                    <a16:creationId xmlns:a16="http://schemas.microsoft.com/office/drawing/2014/main" id="{BD98C53C-E355-1A81-2D62-1F9F3E87B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200"/>
                <a:ext cx="14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4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46097" name="Text Box 15">
                <a:extLst>
                  <a:ext uri="{FF2B5EF4-FFF2-40B4-BE49-F238E27FC236}">
                    <a16:creationId xmlns:a16="http://schemas.microsoft.com/office/drawing/2014/main" id="{2D9E7319-4329-F120-99A0-7FE6E7EB61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5" y="1105"/>
                <a:ext cx="223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098" name="Text Box 16">
                <a:extLst>
                  <a:ext uri="{FF2B5EF4-FFF2-40B4-BE49-F238E27FC236}">
                    <a16:creationId xmlns:a16="http://schemas.microsoft.com/office/drawing/2014/main" id="{A63B2585-056A-27F7-F6C4-FCD905A1C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008"/>
                <a:ext cx="5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400" i="1">
                    <a:latin typeface="Times New Roman" panose="02020603050405020304" pitchFamily="18" charset="0"/>
                  </a:rPr>
                  <a:t>p</a:t>
                </a:r>
                <a:r>
                  <a:rPr lang="en-US" altLang="fr-FR" sz="1400">
                    <a:latin typeface="Times New Roman" panose="02020603050405020304" pitchFamily="18" charset="0"/>
                  </a:rPr>
                  <a:t>(</a:t>
                </a:r>
                <a:r>
                  <a:rPr lang="en-US" altLang="fr-FR" sz="14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400"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6099" name="Text Box 17">
                <a:extLst>
                  <a:ext uri="{FF2B5EF4-FFF2-40B4-BE49-F238E27FC236}">
                    <a16:creationId xmlns:a16="http://schemas.microsoft.com/office/drawing/2014/main" id="{E76564DB-33A2-2F4C-7CAD-D4B188FD3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2" y="1351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00" name="Text Box 18">
                <a:extLst>
                  <a:ext uri="{FF2B5EF4-FFF2-40B4-BE49-F238E27FC236}">
                    <a16:creationId xmlns:a16="http://schemas.microsoft.com/office/drawing/2014/main" id="{E034C96E-1007-944E-9236-D53FFBF08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1361"/>
                <a:ext cx="2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dirty="0">
                    <a:latin typeface="Times New Roman" panose="02020603050405020304" pitchFamily="18" charset="0"/>
                  </a:rPr>
                  <a:t>½ </a:t>
                </a:r>
                <a:r>
                  <a:rPr lang="en-US" altLang="fr-FR" sz="1200" i="1" dirty="0" err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 dirty="0" err="1">
                    <a:latin typeface="Times New Roman" panose="02020603050405020304" pitchFamily="18" charset="0"/>
                  </a:rPr>
                  <a:t>e</a:t>
                </a:r>
                <a:endParaRPr lang="en-US" altLang="fr-FR" sz="1200" i="1" baseline="-25000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46101" name="Object 19">
                <a:extLst>
                  <a:ext uri="{FF2B5EF4-FFF2-40B4-BE49-F238E27FC236}">
                    <a16:creationId xmlns:a16="http://schemas.microsoft.com/office/drawing/2014/main" id="{DA9BBBC6-17E5-DF7F-C244-54060F827B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96" y="1549"/>
              <a:ext cx="1020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8" imgW="3710940" imgH="2042160" progId="Excel.Sheet.8">
                      <p:embed/>
                    </p:oleObj>
                  </mc:Choice>
                  <mc:Fallback>
                    <p:oleObj name="Worksheet" r:id="rId8" imgW="3710940" imgH="2042160" progId="Excel.Sheet.8">
                      <p:embed/>
                      <p:pic>
                        <p:nvPicPr>
                          <p:cNvPr id="46101" name="Object 19">
                            <a:extLst>
                              <a:ext uri="{FF2B5EF4-FFF2-40B4-BE49-F238E27FC236}">
                                <a16:creationId xmlns:a16="http://schemas.microsoft.com/office/drawing/2014/main" id="{DA9BBBC6-17E5-DF7F-C244-54060F827BE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7272" t="7143" r="27274" b="714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6" y="1549"/>
                            <a:ext cx="1020" cy="3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02" name="Text Box 20">
                <a:extLst>
                  <a:ext uri="{FF2B5EF4-FFF2-40B4-BE49-F238E27FC236}">
                    <a16:creationId xmlns:a16="http://schemas.microsoft.com/office/drawing/2014/main" id="{CA2A9779-80C4-0AA6-D3E4-911D08E3F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" y="1624"/>
                <a:ext cx="13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4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46103" name="Line 21">
                <a:extLst>
                  <a:ext uri="{FF2B5EF4-FFF2-40B4-BE49-F238E27FC236}">
                    <a16:creationId xmlns:a16="http://schemas.microsoft.com/office/drawing/2014/main" id="{6C8B6C90-2893-FF14-A132-5740E7796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6" y="1805"/>
                <a:ext cx="11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04" name="Line 22">
                <a:extLst>
                  <a:ext uri="{FF2B5EF4-FFF2-40B4-BE49-F238E27FC236}">
                    <a16:creationId xmlns:a16="http://schemas.microsoft.com/office/drawing/2014/main" id="{D69FF490-1B5A-8AC6-99FC-F56CA225B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" y="1559"/>
                <a:ext cx="0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05" name="Text Box 23">
                <a:extLst>
                  <a:ext uri="{FF2B5EF4-FFF2-40B4-BE49-F238E27FC236}">
                    <a16:creationId xmlns:a16="http://schemas.microsoft.com/office/drawing/2014/main" id="{87D20D88-93F0-5E6B-D2CB-1D486352D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" y="1824"/>
                <a:ext cx="227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106" name="Text Box 24">
                <a:extLst>
                  <a:ext uri="{FF2B5EF4-FFF2-40B4-BE49-F238E27FC236}">
                    <a16:creationId xmlns:a16="http://schemas.microsoft.com/office/drawing/2014/main" id="{E42FB031-65AF-87D8-D1A4-3DDE86836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488"/>
                <a:ext cx="227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107" name="Line 25">
                <a:extLst>
                  <a:ext uri="{FF2B5EF4-FFF2-40B4-BE49-F238E27FC236}">
                    <a16:creationId xmlns:a16="http://schemas.microsoft.com/office/drawing/2014/main" id="{D7C89A8E-6864-39DE-FDAD-812F9CE8B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" y="179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08" name="Line 26">
                <a:extLst>
                  <a:ext uri="{FF2B5EF4-FFF2-40B4-BE49-F238E27FC236}">
                    <a16:creationId xmlns:a16="http://schemas.microsoft.com/office/drawing/2014/main" id="{F9B28AAE-A3C4-922D-38F3-AD7CF95C1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0" y="179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09" name="Line 27">
                <a:extLst>
                  <a:ext uri="{FF2B5EF4-FFF2-40B4-BE49-F238E27FC236}">
                    <a16:creationId xmlns:a16="http://schemas.microsoft.com/office/drawing/2014/main" id="{8650C861-D44D-3FCC-8AC1-725F6A42C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8" y="179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10" name="Line 28">
                <a:extLst>
                  <a:ext uri="{FF2B5EF4-FFF2-40B4-BE49-F238E27FC236}">
                    <a16:creationId xmlns:a16="http://schemas.microsoft.com/office/drawing/2014/main" id="{A4C2189A-D75C-4C1E-F9CA-94F195DB6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6" y="179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11" name="Line 29">
                <a:extLst>
                  <a:ext uri="{FF2B5EF4-FFF2-40B4-BE49-F238E27FC236}">
                    <a16:creationId xmlns:a16="http://schemas.microsoft.com/office/drawing/2014/main" id="{8592179C-D266-B26E-83F7-A275CB9A4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6" y="113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2" name="Line 30">
                <a:extLst>
                  <a:ext uri="{FF2B5EF4-FFF2-40B4-BE49-F238E27FC236}">
                    <a16:creationId xmlns:a16="http://schemas.microsoft.com/office/drawing/2014/main" id="{4F41F6D1-BDEF-2194-1C51-4A384142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7" y="1361"/>
                <a:ext cx="1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3" name="Line 31">
                <a:extLst>
                  <a:ext uri="{FF2B5EF4-FFF2-40B4-BE49-F238E27FC236}">
                    <a16:creationId xmlns:a16="http://schemas.microsoft.com/office/drawing/2014/main" id="{D6B35E72-3AA5-9EB5-53DF-2FA87CFB3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2" y="1174"/>
                <a:ext cx="224" cy="1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4" name="Line 32">
                <a:extLst>
                  <a:ext uri="{FF2B5EF4-FFF2-40B4-BE49-F238E27FC236}">
                    <a16:creationId xmlns:a16="http://schemas.microsoft.com/office/drawing/2014/main" id="{7606EFCC-4711-AC02-6637-88F810958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4" y="1361"/>
                <a:ext cx="2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5" name="Line 33">
                <a:extLst>
                  <a:ext uri="{FF2B5EF4-FFF2-40B4-BE49-F238E27FC236}">
                    <a16:creationId xmlns:a16="http://schemas.microsoft.com/office/drawing/2014/main" id="{366276B7-C772-731A-4158-488A591C0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361"/>
                <a:ext cx="2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6" name="Line 34">
                <a:extLst>
                  <a:ext uri="{FF2B5EF4-FFF2-40B4-BE49-F238E27FC236}">
                    <a16:creationId xmlns:a16="http://schemas.microsoft.com/office/drawing/2014/main" id="{E5932663-B4A6-0BB1-1CBD-CBC5C716D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6" y="1174"/>
                <a:ext cx="223" cy="1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6117" name="Text Box 35">
                <a:extLst>
                  <a:ext uri="{FF2B5EF4-FFF2-40B4-BE49-F238E27FC236}">
                    <a16:creationId xmlns:a16="http://schemas.microsoft.com/office/drawing/2014/main" id="{FA760F04-7902-1D35-28B3-8FF00070A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200"/>
                <a:ext cx="149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46118" name="Text Box 36">
                <a:extLst>
                  <a:ext uri="{FF2B5EF4-FFF2-40B4-BE49-F238E27FC236}">
                    <a16:creationId xmlns:a16="http://schemas.microsoft.com/office/drawing/2014/main" id="{BCD83BAE-8339-A4CC-BA4C-7C48F956D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6" y="1105"/>
                <a:ext cx="223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119" name="Text Box 37">
                <a:extLst>
                  <a:ext uri="{FF2B5EF4-FFF2-40B4-BE49-F238E27FC236}">
                    <a16:creationId xmlns:a16="http://schemas.microsoft.com/office/drawing/2014/main" id="{8A96EC3E-9EDB-4B3C-A464-C2B8E0621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008"/>
                <a:ext cx="5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400" i="1">
                    <a:latin typeface="Times New Roman" panose="02020603050405020304" pitchFamily="18" charset="0"/>
                  </a:rPr>
                  <a:t>p</a:t>
                </a:r>
                <a:r>
                  <a:rPr lang="en-US" altLang="fr-FR" sz="1400">
                    <a:latin typeface="Times New Roman" panose="02020603050405020304" pitchFamily="18" charset="0"/>
                  </a:rPr>
                  <a:t>(</a:t>
                </a:r>
                <a:r>
                  <a:rPr lang="en-US" altLang="fr-FR" sz="14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400"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6120" name="Line 38">
                <a:extLst>
                  <a:ext uri="{FF2B5EF4-FFF2-40B4-BE49-F238E27FC236}">
                    <a16:creationId xmlns:a16="http://schemas.microsoft.com/office/drawing/2014/main" id="{40818B34-F232-C5B7-01B5-CF8BC4200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" y="1174"/>
                <a:ext cx="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graphicFrame>
            <p:nvGraphicFramePr>
              <p:cNvPr id="46121" name="Object 39">
                <a:extLst>
                  <a:ext uri="{FF2B5EF4-FFF2-40B4-BE49-F238E27FC236}">
                    <a16:creationId xmlns:a16="http://schemas.microsoft.com/office/drawing/2014/main" id="{B137BBA4-EF0E-4CDF-B6A1-CCD24AD53FE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84" y="1536"/>
              <a:ext cx="1200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10" imgW="3711245" imgH="2110923" progId="Excel.Sheet.8">
                      <p:embed/>
                    </p:oleObj>
                  </mc:Choice>
                  <mc:Fallback>
                    <p:oleObj name="Worksheet" r:id="rId10" imgW="3711245" imgH="2110923" progId="Excel.Sheet.8">
                      <p:embed/>
                      <p:pic>
                        <p:nvPicPr>
                          <p:cNvPr id="46121" name="Object 39">
                            <a:extLst>
                              <a:ext uri="{FF2B5EF4-FFF2-40B4-BE49-F238E27FC236}">
                                <a16:creationId xmlns:a16="http://schemas.microsoft.com/office/drawing/2014/main" id="{B137BBA4-EF0E-4CDF-B6A1-CCD24AD53F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8974" t="4021" r="18484" b="1155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1536"/>
                            <a:ext cx="1200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22" name="Line 40">
                <a:extLst>
                  <a:ext uri="{FF2B5EF4-FFF2-40B4-BE49-F238E27FC236}">
                    <a16:creationId xmlns:a16="http://schemas.microsoft.com/office/drawing/2014/main" id="{F6DF5B32-A602-4F4F-152B-69D82F590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6" y="1808"/>
                <a:ext cx="1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23" name="Line 41">
                <a:extLst>
                  <a:ext uri="{FF2B5EF4-FFF2-40B4-BE49-F238E27FC236}">
                    <a16:creationId xmlns:a16="http://schemas.microsoft.com/office/drawing/2014/main" id="{AD6AEFC2-F864-F805-0206-9F3220E4B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6" y="1536"/>
                <a:ext cx="0" cy="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24" name="Text Box 42">
                <a:extLst>
                  <a:ext uri="{FF2B5EF4-FFF2-40B4-BE49-F238E27FC236}">
                    <a16:creationId xmlns:a16="http://schemas.microsoft.com/office/drawing/2014/main" id="{75B7200D-BE3A-C8E4-D241-1EE131D12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8" y="1816"/>
                <a:ext cx="124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fr-CA" altLang="fr-FR" sz="1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25" name="Text Box 43">
                <a:extLst>
                  <a:ext uri="{FF2B5EF4-FFF2-40B4-BE49-F238E27FC236}">
                    <a16:creationId xmlns:a16="http://schemas.microsoft.com/office/drawing/2014/main" id="{7EDC22FB-A546-E584-1E81-46125C716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12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126" name="Text Box 44">
                <a:extLst>
                  <a:ext uri="{FF2B5EF4-FFF2-40B4-BE49-F238E27FC236}">
                    <a16:creationId xmlns:a16="http://schemas.microsoft.com/office/drawing/2014/main" id="{9A62CB1F-3603-B207-F7AF-F6056582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1536"/>
                <a:ext cx="28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sinc(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x</a:t>
                </a:r>
                <a:r>
                  <a:rPr lang="en-US" altLang="fr-FR" sz="1200"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6127" name="Line 45">
                <a:extLst>
                  <a:ext uri="{FF2B5EF4-FFF2-40B4-BE49-F238E27FC236}">
                    <a16:creationId xmlns:a16="http://schemas.microsoft.com/office/drawing/2014/main" id="{BBE8FEE8-78AF-1E69-3623-7450AE730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1" y="1796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28" name="Line 46">
                <a:extLst>
                  <a:ext uri="{FF2B5EF4-FFF2-40B4-BE49-F238E27FC236}">
                    <a16:creationId xmlns:a16="http://schemas.microsoft.com/office/drawing/2014/main" id="{67159ED3-32F6-B08F-F897-0B975F1C2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2" y="179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29" name="Line 47">
                <a:extLst>
                  <a:ext uri="{FF2B5EF4-FFF2-40B4-BE49-F238E27FC236}">
                    <a16:creationId xmlns:a16="http://schemas.microsoft.com/office/drawing/2014/main" id="{209E204A-D0E9-7885-821D-8BF8D2B31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8" y="18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30" name="Line 48">
                <a:extLst>
                  <a:ext uri="{FF2B5EF4-FFF2-40B4-BE49-F238E27FC236}">
                    <a16:creationId xmlns:a16="http://schemas.microsoft.com/office/drawing/2014/main" id="{38B2097C-68AE-6E2D-523F-EDF768589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4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31" name="Text Box 49">
                <a:extLst>
                  <a:ext uri="{FF2B5EF4-FFF2-40B4-BE49-F238E27FC236}">
                    <a16:creationId xmlns:a16="http://schemas.microsoft.com/office/drawing/2014/main" id="{278B9BFF-984F-5098-05CD-B255DD375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348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2" name="Line 50">
                <a:extLst>
                  <a:ext uri="{FF2B5EF4-FFF2-40B4-BE49-F238E27FC236}">
                    <a16:creationId xmlns:a16="http://schemas.microsoft.com/office/drawing/2014/main" id="{E2669DC5-2E91-5C99-E3CE-E33D073D7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8" y="134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33" name="Text Box 51">
                <a:extLst>
                  <a:ext uri="{FF2B5EF4-FFF2-40B4-BE49-F238E27FC236}">
                    <a16:creationId xmlns:a16="http://schemas.microsoft.com/office/drawing/2014/main" id="{EFC95639-C494-727C-421D-BE8507791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3" y="1363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4" name="Text Box 52">
                <a:extLst>
                  <a:ext uri="{FF2B5EF4-FFF2-40B4-BE49-F238E27FC236}">
                    <a16:creationId xmlns:a16="http://schemas.microsoft.com/office/drawing/2014/main" id="{20AF3680-01A1-4BF9-B163-5E58F4CF8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9" y="1354"/>
                <a:ext cx="227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135" name="Text Box 53">
                <a:extLst>
                  <a:ext uri="{FF2B5EF4-FFF2-40B4-BE49-F238E27FC236}">
                    <a16:creationId xmlns:a16="http://schemas.microsoft.com/office/drawing/2014/main" id="{A8C79C83-B78A-508B-96B8-C3CE101BE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2" y="1827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6" name="Text Box 54">
                <a:extLst>
                  <a:ext uri="{FF2B5EF4-FFF2-40B4-BE49-F238E27FC236}">
                    <a16:creationId xmlns:a16="http://schemas.microsoft.com/office/drawing/2014/main" id="{0271E675-FB94-BAEC-5687-DE3E3DCB1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1837"/>
                <a:ext cx="298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7" name="Text Box 55">
                <a:extLst>
                  <a:ext uri="{FF2B5EF4-FFF2-40B4-BE49-F238E27FC236}">
                    <a16:creationId xmlns:a16="http://schemas.microsoft.com/office/drawing/2014/main" id="{A91B21CC-CA9B-56EA-E538-16146294F2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8" name="Text Box 56">
                <a:extLst>
                  <a:ext uri="{FF2B5EF4-FFF2-40B4-BE49-F238E27FC236}">
                    <a16:creationId xmlns:a16="http://schemas.microsoft.com/office/drawing/2014/main" id="{70A341C6-ADC3-C400-2BAC-30C3A6F13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3" y="1839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39" name="Text Box 57">
                <a:extLst>
                  <a:ext uri="{FF2B5EF4-FFF2-40B4-BE49-F238E27FC236}">
                    <a16:creationId xmlns:a16="http://schemas.microsoft.com/office/drawing/2014/main" id="{D595CA54-F03F-1BD9-4392-D87484E13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1536"/>
                <a:ext cx="36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Par</a:t>
                </a:r>
                <a:r>
                  <a:rPr lang="en-US" altLang="fr-FR" sz="1200">
                    <a:latin typeface="Times New Roman" panose="02020603050405020304" pitchFamily="18" charset="0"/>
                  </a:rPr>
                  <a:t>(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6140" name="Line 58">
                <a:extLst>
                  <a:ext uri="{FF2B5EF4-FFF2-40B4-BE49-F238E27FC236}">
                    <a16:creationId xmlns:a16="http://schemas.microsoft.com/office/drawing/2014/main" id="{F58798D3-9986-2BC4-B852-FE646D676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134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41" name="Line 59">
                <a:extLst>
                  <a:ext uri="{FF2B5EF4-FFF2-40B4-BE49-F238E27FC236}">
                    <a16:creationId xmlns:a16="http://schemas.microsoft.com/office/drawing/2014/main" id="{B7D91211-DF1C-2BCE-FF3D-92464B44B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6" y="134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42" name="Line 60">
                <a:extLst>
                  <a:ext uri="{FF2B5EF4-FFF2-40B4-BE49-F238E27FC236}">
                    <a16:creationId xmlns:a16="http://schemas.microsoft.com/office/drawing/2014/main" id="{57D5D91E-A5A7-77B0-B59E-04FE2E6E3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5" y="1344"/>
                <a:ext cx="0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6143" name="Text Box 61">
                <a:extLst>
                  <a:ext uri="{FF2B5EF4-FFF2-40B4-BE49-F238E27FC236}">
                    <a16:creationId xmlns:a16="http://schemas.microsoft.com/office/drawing/2014/main" id="{562970B7-7E4D-F473-C8F6-76F9CCAA8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344"/>
                <a:ext cx="227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144" name="Text Box 62">
                <a:extLst>
                  <a:ext uri="{FF2B5EF4-FFF2-40B4-BE49-F238E27FC236}">
                    <a16:creationId xmlns:a16="http://schemas.microsoft.com/office/drawing/2014/main" id="{FD280752-FF28-A4B2-0E04-BC7C93972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" y="1356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45" name="Text Box 63">
                <a:extLst>
                  <a:ext uri="{FF2B5EF4-FFF2-40B4-BE49-F238E27FC236}">
                    <a16:creationId xmlns:a16="http://schemas.microsoft.com/office/drawing/2014/main" id="{1CA477F4-D332-EB8B-A71B-BC1EEED5F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2" y="1366"/>
                <a:ext cx="2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46" name="Text Box 64">
                <a:extLst>
                  <a:ext uri="{FF2B5EF4-FFF2-40B4-BE49-F238E27FC236}">
                    <a16:creationId xmlns:a16="http://schemas.microsoft.com/office/drawing/2014/main" id="{FC19E51B-B38D-DBC7-4776-7D25A1099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5" y="1353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47" name="Text Box 65">
                <a:extLst>
                  <a:ext uri="{FF2B5EF4-FFF2-40B4-BE49-F238E27FC236}">
                    <a16:creationId xmlns:a16="http://schemas.microsoft.com/office/drawing/2014/main" id="{A1F32A6E-1D49-A8C7-4C39-66270E52EB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2" y="1368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48" name="Text Box 66">
                <a:extLst>
                  <a:ext uri="{FF2B5EF4-FFF2-40B4-BE49-F238E27FC236}">
                    <a16:creationId xmlns:a16="http://schemas.microsoft.com/office/drawing/2014/main" id="{24FA5639-51F5-D62E-1E4C-CB8C1777AF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872"/>
                <a:ext cx="227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149" name="Text Box 67">
                <a:extLst>
                  <a:ext uri="{FF2B5EF4-FFF2-40B4-BE49-F238E27FC236}">
                    <a16:creationId xmlns:a16="http://schemas.microsoft.com/office/drawing/2014/main" id="{90E71407-F1BC-D6FB-E5D4-70CC9D3302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1872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50" name="Text Box 68">
                <a:extLst>
                  <a:ext uri="{FF2B5EF4-FFF2-40B4-BE49-F238E27FC236}">
                    <a16:creationId xmlns:a16="http://schemas.microsoft.com/office/drawing/2014/main" id="{4CF94AB4-2233-CAFE-FCBC-B73B7E90C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" y="1870"/>
                <a:ext cx="2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½ 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51" name="Text Box 69">
                <a:extLst>
                  <a:ext uri="{FF2B5EF4-FFF2-40B4-BE49-F238E27FC236}">
                    <a16:creationId xmlns:a16="http://schemas.microsoft.com/office/drawing/2014/main" id="{91A78586-CFF0-0E8D-5900-A9C00D182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7" y="1872"/>
                <a:ext cx="37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>
                    <a:latin typeface="Times New Roman" panose="02020603050405020304" pitchFamily="18" charset="0"/>
                  </a:rPr>
                  <a:t>-</a:t>
                </a: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6152" name="Text Box 70">
                <a:extLst>
                  <a:ext uri="{FF2B5EF4-FFF2-40B4-BE49-F238E27FC236}">
                    <a16:creationId xmlns:a16="http://schemas.microsoft.com/office/drawing/2014/main" id="{5A65DFF7-3E08-7241-A827-03E0EE8E82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867"/>
                <a:ext cx="372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fr-FR" sz="1200" i="1">
                    <a:latin typeface="Times New Roman" panose="02020603050405020304" pitchFamily="18" charset="0"/>
                  </a:rPr>
                  <a:t>T</a:t>
                </a:r>
                <a:r>
                  <a:rPr lang="en-US" altLang="fr-FR" sz="1200" i="1" baseline="-25000"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7F5605-8F08-55E5-AD78-FC5853BCFB1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125322" y="5329634"/>
              <a:ext cx="2038350" cy="874713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9FAD02D-C0F5-3B2A-CF32-CE9EE807644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82663" y="620713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Considérations</a:t>
            </a:r>
            <a:r>
              <a:rPr lang="en-CA" altLang="fr-FR" dirty="0"/>
              <a:t> 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pratiques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A1C5CE8-9C93-5BD5-0C13-9D2C5B52CFB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600200"/>
            <a:ext cx="10526712" cy="4525963"/>
          </a:xfrm>
        </p:spPr>
        <p:txBody>
          <a:bodyPr/>
          <a:lstStyle/>
          <a:p>
            <a:pPr eaLnBrk="1" hangingPunct="1"/>
            <a:r>
              <a:rPr lang="en-CA" altLang="fr-FR"/>
              <a:t>Erreurs intrinsèques</a:t>
            </a:r>
          </a:p>
          <a:p>
            <a:pPr lvl="1" eaLnBrk="1" hangingPunct="1"/>
            <a:r>
              <a:rPr lang="en-CA" altLang="fr-FR"/>
              <a:t>Linéarité, biais, Gain, etc. </a:t>
            </a:r>
          </a:p>
          <a:p>
            <a:pPr lvl="1" eaLnBrk="1" hangingPunct="1"/>
            <a:r>
              <a:rPr lang="en-CA" altLang="fr-FR"/>
              <a:t>Bruit de quantification</a:t>
            </a:r>
          </a:p>
          <a:p>
            <a:pPr eaLnBrk="1" hangingPunct="1"/>
            <a:r>
              <a:rPr lang="en-CA" altLang="fr-FR"/>
              <a:t>Filtres</a:t>
            </a:r>
            <a:r>
              <a:rPr lang="en-CA" altLang="fr-FR" b="1"/>
              <a:t> </a:t>
            </a:r>
          </a:p>
          <a:p>
            <a:pPr lvl="1" eaLnBrk="1" hangingPunct="1"/>
            <a:r>
              <a:rPr lang="en-CA" altLang="fr-FR"/>
              <a:t>Filtres anti-alias</a:t>
            </a:r>
          </a:p>
          <a:p>
            <a:pPr lvl="1" eaLnBrk="1" hangingPunct="1"/>
            <a:r>
              <a:rPr lang="en-CA" altLang="fr-FR"/>
              <a:t>Filtres de reconstruction</a:t>
            </a:r>
          </a:p>
          <a:p>
            <a:pPr eaLnBrk="1" hangingPunct="1"/>
            <a:r>
              <a:rPr lang="en-CA" altLang="fr-FR" b="1"/>
              <a:t>Choix d’un convertisseur</a:t>
            </a:r>
          </a:p>
          <a:p>
            <a:pPr eaLnBrk="1" hangingPunct="1"/>
            <a:r>
              <a:rPr lang="en-CA" altLang="fr-FR"/>
              <a:t>Montage dans une chaîne d’acquisition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DF3C7F0-108C-FAD0-D797-CE95D9641294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55688" y="247650"/>
            <a:ext cx="9383712" cy="1143000"/>
          </a:xfrm>
        </p:spPr>
        <p:txBody>
          <a:bodyPr/>
          <a:lstStyle/>
          <a:p>
            <a:pPr algn="l" eaLnBrk="1" hangingPunct="1"/>
            <a:r>
              <a:rPr lang="en-US" altLang="fr-FR" sz="4000">
                <a:solidFill>
                  <a:srgbClr val="025BBC"/>
                </a:solidFill>
                <a:cs typeface="Calibri" panose="020F0502020204030204" pitchFamily="34" charset="0"/>
              </a:rPr>
              <a:t>La conversion en pratique</a:t>
            </a:r>
          </a:p>
        </p:txBody>
      </p:sp>
      <p:grpSp>
        <p:nvGrpSpPr>
          <p:cNvPr id="8195" name="Groupe 1">
            <a:extLst>
              <a:ext uri="{FF2B5EF4-FFF2-40B4-BE49-F238E27FC236}">
                <a16:creationId xmlns:a16="http://schemas.microsoft.com/office/drawing/2014/main" id="{ABB54755-4E8F-1E36-4021-6FDE737E396F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703512" y="3074387"/>
            <a:ext cx="6985000" cy="2446337"/>
            <a:chOff x="323850" y="2681883"/>
            <a:chExt cx="8299450" cy="3627437"/>
          </a:xfrm>
        </p:grpSpPr>
        <p:sp>
          <p:nvSpPr>
            <p:cNvPr id="8211" name="Text Box 5">
              <a:extLst>
                <a:ext uri="{FF2B5EF4-FFF2-40B4-BE49-F238E27FC236}">
                  <a16:creationId xmlns:a16="http://schemas.microsoft.com/office/drawing/2014/main" id="{2B8FA987-54D0-43A7-22D0-740292AA2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763" y="6037858"/>
              <a:ext cx="1804987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/>
                <a:t>Proportionnalité</a:t>
              </a:r>
            </a:p>
          </p:txBody>
        </p:sp>
        <p:sp>
          <p:nvSpPr>
            <p:cNvPr id="8212" name="Text Box 56">
              <a:extLst>
                <a:ext uri="{FF2B5EF4-FFF2-40B4-BE49-F238E27FC236}">
                  <a16:creationId xmlns:a16="http://schemas.microsoft.com/office/drawing/2014/main" id="{339DBBC7-57C2-A69A-BF70-E69FD805C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8" y="5706070"/>
              <a:ext cx="2316162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/>
                <a:t>Conversion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/>
                <a:t>analogique-numérique</a:t>
              </a:r>
            </a:p>
          </p:txBody>
        </p:sp>
        <p:sp>
          <p:nvSpPr>
            <p:cNvPr id="8213" name="Text Box 90">
              <a:extLst>
                <a:ext uri="{FF2B5EF4-FFF2-40B4-BE49-F238E27FC236}">
                  <a16:creationId xmlns:a16="http://schemas.microsoft.com/office/drawing/2014/main" id="{91F5078C-9784-CD0F-DB7B-BF0D1590B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050" y="5706070"/>
              <a:ext cx="2281238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/>
                <a:t>Conversion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/>
                <a:t>numérique-analogique</a:t>
              </a:r>
            </a:p>
          </p:txBody>
        </p:sp>
        <p:grpSp>
          <p:nvGrpSpPr>
            <p:cNvPr id="8214" name="Group 8">
              <a:extLst>
                <a:ext uri="{FF2B5EF4-FFF2-40B4-BE49-F238E27FC236}">
                  <a16:creationId xmlns:a16="http://schemas.microsoft.com/office/drawing/2014/main" id="{B285505B-C7AD-7416-4E60-30CFD85E8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850" y="2681883"/>
              <a:ext cx="8299450" cy="3286125"/>
              <a:chOff x="189" y="1094"/>
              <a:chExt cx="5228" cy="2070"/>
            </a:xfrm>
          </p:grpSpPr>
          <p:sp>
            <p:nvSpPr>
              <p:cNvPr id="8215" name="Text Box 6">
                <a:extLst>
                  <a:ext uri="{FF2B5EF4-FFF2-40B4-BE49-F238E27FC236}">
                    <a16:creationId xmlns:a16="http://schemas.microsoft.com/office/drawing/2014/main" id="{0A4F363A-CC80-987F-BA68-FF9D2F7DD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" y="1094"/>
                <a:ext cx="57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V</a:t>
                </a:r>
                <a:r>
                  <a:rPr lang="en-US" altLang="fr-FR" sz="1100" baseline="-25000">
                    <a:latin typeface="Times New Roman" panose="02020603050405020304" pitchFamily="18" charset="0"/>
                  </a:rPr>
                  <a:t>max </a:t>
                </a:r>
                <a:r>
                  <a:rPr lang="en-US" altLang="fr-FR" sz="1100">
                    <a:latin typeface="Times New Roman" panose="02020603050405020304" pitchFamily="18" charset="0"/>
                  </a:rPr>
                  <a:t>= 7.5V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6" name="Text Box 7">
                <a:extLst>
                  <a:ext uri="{FF2B5EF4-FFF2-40B4-BE49-F238E27FC236}">
                    <a16:creationId xmlns:a16="http://schemas.microsoft.com/office/drawing/2014/main" id="{A4A53A23-671F-74AC-2F56-53319710E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3001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7" name="Line 8">
                <a:extLst>
                  <a:ext uri="{FF2B5EF4-FFF2-40B4-BE49-F238E27FC236}">
                    <a16:creationId xmlns:a16="http://schemas.microsoft.com/office/drawing/2014/main" id="{EB061BE8-B962-4537-5211-3E1E323BB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7" y="1135"/>
                <a:ext cx="0" cy="19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18" name="Line 9">
                <a:extLst>
                  <a:ext uri="{FF2B5EF4-FFF2-40B4-BE49-F238E27FC236}">
                    <a16:creationId xmlns:a16="http://schemas.microsoft.com/office/drawing/2014/main" id="{705779A1-8323-FD6C-6EA0-97175A961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" y="1176"/>
                <a:ext cx="3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19" name="Line 10">
                <a:extLst>
                  <a:ext uri="{FF2B5EF4-FFF2-40B4-BE49-F238E27FC236}">
                    <a16:creationId xmlns:a16="http://schemas.microsoft.com/office/drawing/2014/main" id="{FD437291-74BE-2195-CB6D-8907ACCBD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303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0" name="Line 11">
                <a:extLst>
                  <a:ext uri="{FF2B5EF4-FFF2-40B4-BE49-F238E27FC236}">
                    <a16:creationId xmlns:a16="http://schemas.microsoft.com/office/drawing/2014/main" id="{9221EB6B-71A9-2867-3E51-F19266DEC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430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1" name="Line 12">
                <a:extLst>
                  <a:ext uri="{FF2B5EF4-FFF2-40B4-BE49-F238E27FC236}">
                    <a16:creationId xmlns:a16="http://schemas.microsoft.com/office/drawing/2014/main" id="{533552B7-620F-43F1-58E7-E0C985625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557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2" name="Line 13">
                <a:extLst>
                  <a:ext uri="{FF2B5EF4-FFF2-40B4-BE49-F238E27FC236}">
                    <a16:creationId xmlns:a16="http://schemas.microsoft.com/office/drawing/2014/main" id="{A9777174-F55D-32F5-510D-10BCD1583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684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3" name="Line 14">
                <a:extLst>
                  <a:ext uri="{FF2B5EF4-FFF2-40B4-BE49-F238E27FC236}">
                    <a16:creationId xmlns:a16="http://schemas.microsoft.com/office/drawing/2014/main" id="{F9AA5393-28D6-F6B5-3BA0-46B1D789F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812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4" name="Line 15">
                <a:extLst>
                  <a:ext uri="{FF2B5EF4-FFF2-40B4-BE49-F238E27FC236}">
                    <a16:creationId xmlns:a16="http://schemas.microsoft.com/office/drawing/2014/main" id="{C3B1F77F-7BD0-51D3-930C-CE13EE671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1938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5" name="Line 16">
                <a:extLst>
                  <a:ext uri="{FF2B5EF4-FFF2-40B4-BE49-F238E27FC236}">
                    <a16:creationId xmlns:a16="http://schemas.microsoft.com/office/drawing/2014/main" id="{7525AFD7-D054-E26D-148D-EC53C6FAC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066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6" name="Line 17">
                <a:extLst>
                  <a:ext uri="{FF2B5EF4-FFF2-40B4-BE49-F238E27FC236}">
                    <a16:creationId xmlns:a16="http://schemas.microsoft.com/office/drawing/2014/main" id="{7C204F73-CC7B-FD51-CC29-AB5A894E6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193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7" name="Line 18">
                <a:extLst>
                  <a:ext uri="{FF2B5EF4-FFF2-40B4-BE49-F238E27FC236}">
                    <a16:creationId xmlns:a16="http://schemas.microsoft.com/office/drawing/2014/main" id="{6DD3854F-FD59-BDCD-4CD6-706BA2BE6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320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8" name="Line 19">
                <a:extLst>
                  <a:ext uri="{FF2B5EF4-FFF2-40B4-BE49-F238E27FC236}">
                    <a16:creationId xmlns:a16="http://schemas.microsoft.com/office/drawing/2014/main" id="{28BAB530-5576-62E7-CA72-647878B90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447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29" name="Line 20">
                <a:extLst>
                  <a:ext uri="{FF2B5EF4-FFF2-40B4-BE49-F238E27FC236}">
                    <a16:creationId xmlns:a16="http://schemas.microsoft.com/office/drawing/2014/main" id="{985BD294-6375-1A43-0957-DAB734E8A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574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30" name="Line 21">
                <a:extLst>
                  <a:ext uri="{FF2B5EF4-FFF2-40B4-BE49-F238E27FC236}">
                    <a16:creationId xmlns:a16="http://schemas.microsoft.com/office/drawing/2014/main" id="{A7BD2F84-D59B-33A3-810A-F733C211F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701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31" name="Line 22">
                <a:extLst>
                  <a:ext uri="{FF2B5EF4-FFF2-40B4-BE49-F238E27FC236}">
                    <a16:creationId xmlns:a16="http://schemas.microsoft.com/office/drawing/2014/main" id="{D105B64C-1D75-4E91-CE5C-9A4869DA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828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32" name="Line 23">
                <a:extLst>
                  <a:ext uri="{FF2B5EF4-FFF2-40B4-BE49-F238E27FC236}">
                    <a16:creationId xmlns:a16="http://schemas.microsoft.com/office/drawing/2014/main" id="{A2EC844F-4221-87AB-B1AE-FA153F1B4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2956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33" name="Line 24">
                <a:extLst>
                  <a:ext uri="{FF2B5EF4-FFF2-40B4-BE49-F238E27FC236}">
                    <a16:creationId xmlns:a16="http://schemas.microsoft.com/office/drawing/2014/main" id="{FDB93630-8D67-487B-FE4F-155162A03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" y="3083"/>
                <a:ext cx="3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34" name="Text Box 25">
                <a:extLst>
                  <a:ext uri="{FF2B5EF4-FFF2-40B4-BE49-F238E27FC236}">
                    <a16:creationId xmlns:a16="http://schemas.microsoft.com/office/drawing/2014/main" id="{FF18AB34-527B-D736-3CEF-7CA91E6E6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095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1111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5" name="Text Box 26">
                <a:extLst>
                  <a:ext uri="{FF2B5EF4-FFF2-40B4-BE49-F238E27FC236}">
                    <a16:creationId xmlns:a16="http://schemas.microsoft.com/office/drawing/2014/main" id="{7476115F-1030-9C47-D69B-AD27D11C3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224"/>
                <a:ext cx="27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1110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6" name="Text Box 27">
                <a:extLst>
                  <a:ext uri="{FF2B5EF4-FFF2-40B4-BE49-F238E27FC236}">
                    <a16:creationId xmlns:a16="http://schemas.microsoft.com/office/drawing/2014/main" id="{5FFC7BBC-65EB-710A-8A2F-E6343080E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3042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0000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7" name="Text Box 28">
                <a:extLst>
                  <a:ext uri="{FF2B5EF4-FFF2-40B4-BE49-F238E27FC236}">
                    <a16:creationId xmlns:a16="http://schemas.microsoft.com/office/drawing/2014/main" id="{0E34C67F-56B9-ACAE-B5B5-720FC5EA8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782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0010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8" name="Text Box 29">
                <a:extLst>
                  <a:ext uri="{FF2B5EF4-FFF2-40B4-BE49-F238E27FC236}">
                    <a16:creationId xmlns:a16="http://schemas.microsoft.com/office/drawing/2014/main" id="{6A3A76C6-6EA0-1720-4C70-429DFC38E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522"/>
                <a:ext cx="27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9" name="Text Box 30">
                <a:extLst>
                  <a:ext uri="{FF2B5EF4-FFF2-40B4-BE49-F238E27FC236}">
                    <a16:creationId xmlns:a16="http://schemas.microsoft.com/office/drawing/2014/main" id="{B076D2DB-3383-7BFB-FD76-2052ACD26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263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0110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0" name="Text Box 31">
                <a:extLst>
                  <a:ext uri="{FF2B5EF4-FFF2-40B4-BE49-F238E27FC236}">
                    <a16:creationId xmlns:a16="http://schemas.microsoft.com/office/drawing/2014/main" id="{F59B71B5-6908-7056-664C-732AEE9E5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003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1000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1" name="Text Box 32">
                <a:extLst>
                  <a:ext uri="{FF2B5EF4-FFF2-40B4-BE49-F238E27FC236}">
                    <a16:creationId xmlns:a16="http://schemas.microsoft.com/office/drawing/2014/main" id="{39B12376-0763-94FD-7E2E-BC4B9ADD6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743"/>
                <a:ext cx="27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1010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2" name="Text Box 33">
                <a:extLst>
                  <a:ext uri="{FF2B5EF4-FFF2-40B4-BE49-F238E27FC236}">
                    <a16:creationId xmlns:a16="http://schemas.microsoft.com/office/drawing/2014/main" id="{A17BFF1A-CBA5-1C42-B242-65F78E96C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484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1100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3" name="Text Box 34">
                <a:extLst>
                  <a:ext uri="{FF2B5EF4-FFF2-40B4-BE49-F238E27FC236}">
                    <a16:creationId xmlns:a16="http://schemas.microsoft.com/office/drawing/2014/main" id="{E6E3E790-8895-EDAE-0953-64E3294F6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912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0001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4" name="Text Box 35">
                <a:extLst>
                  <a:ext uri="{FF2B5EF4-FFF2-40B4-BE49-F238E27FC236}">
                    <a16:creationId xmlns:a16="http://schemas.microsoft.com/office/drawing/2014/main" id="{CB3F85C8-4AFF-66F3-142C-09B758EFEF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652"/>
                <a:ext cx="27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0011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5" name="Text Box 36">
                <a:extLst>
                  <a:ext uri="{FF2B5EF4-FFF2-40B4-BE49-F238E27FC236}">
                    <a16:creationId xmlns:a16="http://schemas.microsoft.com/office/drawing/2014/main" id="{E4EA0519-DB85-D80D-9D4F-286AA4AB5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393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6" name="Text Box 37">
                <a:extLst>
                  <a:ext uri="{FF2B5EF4-FFF2-40B4-BE49-F238E27FC236}">
                    <a16:creationId xmlns:a16="http://schemas.microsoft.com/office/drawing/2014/main" id="{90316EF5-0D74-52FE-B89C-78F9071B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2133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0111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7" name="Text Box 38">
                <a:extLst>
                  <a:ext uri="{FF2B5EF4-FFF2-40B4-BE49-F238E27FC236}">
                    <a16:creationId xmlns:a16="http://schemas.microsoft.com/office/drawing/2014/main" id="{EDB6D723-E627-39BE-8ACB-4AA1C051C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874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1001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8" name="Text Box 39">
                <a:extLst>
                  <a:ext uri="{FF2B5EF4-FFF2-40B4-BE49-F238E27FC236}">
                    <a16:creationId xmlns:a16="http://schemas.microsoft.com/office/drawing/2014/main" id="{C830551A-3DD7-451E-CDB8-878D0DE5A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614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1011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9" name="Text Box 40">
                <a:extLst>
                  <a:ext uri="{FF2B5EF4-FFF2-40B4-BE49-F238E27FC236}">
                    <a16:creationId xmlns:a16="http://schemas.microsoft.com/office/drawing/2014/main" id="{1D2AA029-F42E-6796-79EF-CD82BC8D9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1354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1101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0" name="Text Box 41">
                <a:extLst>
                  <a:ext uri="{FF2B5EF4-FFF2-40B4-BE49-F238E27FC236}">
                    <a16:creationId xmlns:a16="http://schemas.microsoft.com/office/drawing/2014/main" id="{9B1EF0D1-A085-AA01-2851-3CF7C0C8B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880"/>
                <a:ext cx="27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1" name="Text Box 42">
                <a:extLst>
                  <a:ext uri="{FF2B5EF4-FFF2-40B4-BE49-F238E27FC236}">
                    <a16:creationId xmlns:a16="http://schemas.microsoft.com/office/drawing/2014/main" id="{E1BBF0F1-CF00-A8D7-283A-552E80310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758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2" name="Text Box 43">
                <a:extLst>
                  <a:ext uri="{FF2B5EF4-FFF2-40B4-BE49-F238E27FC236}">
                    <a16:creationId xmlns:a16="http://schemas.microsoft.com/office/drawing/2014/main" id="{CA287659-1F7E-4BC4-3511-5AFF9B11F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636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3" name="Text Box 44">
                <a:extLst>
                  <a:ext uri="{FF2B5EF4-FFF2-40B4-BE49-F238E27FC236}">
                    <a16:creationId xmlns:a16="http://schemas.microsoft.com/office/drawing/2014/main" id="{115D4BFE-DE34-038F-6078-7C5EA07CE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514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2.0V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4" name="Text Box 45">
                <a:extLst>
                  <a:ext uri="{FF2B5EF4-FFF2-40B4-BE49-F238E27FC236}">
                    <a16:creationId xmlns:a16="http://schemas.microsoft.com/office/drawing/2014/main" id="{657D6A43-17F2-B6ED-EFBE-654EEE959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393"/>
                <a:ext cx="27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2.5V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5" name="Text Box 46">
                <a:extLst>
                  <a:ext uri="{FF2B5EF4-FFF2-40B4-BE49-F238E27FC236}">
                    <a16:creationId xmlns:a16="http://schemas.microsoft.com/office/drawing/2014/main" id="{13A6DAF1-02B8-5CFE-7049-97A40AB5E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271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3.0V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6" name="Text Box 47">
                <a:extLst>
                  <a:ext uri="{FF2B5EF4-FFF2-40B4-BE49-F238E27FC236}">
                    <a16:creationId xmlns:a16="http://schemas.microsoft.com/office/drawing/2014/main" id="{27C3D899-64C6-4CBD-8BBF-4B7425578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2109"/>
                <a:ext cx="27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3.5V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7" name="Text Box 48">
                <a:extLst>
                  <a:ext uri="{FF2B5EF4-FFF2-40B4-BE49-F238E27FC236}">
                    <a16:creationId xmlns:a16="http://schemas.microsoft.com/office/drawing/2014/main" id="{DD309680-7A78-6C92-E586-A5D1ACB32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987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4.0V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8" name="Text Box 49">
                <a:extLst>
                  <a:ext uri="{FF2B5EF4-FFF2-40B4-BE49-F238E27FC236}">
                    <a16:creationId xmlns:a16="http://schemas.microsoft.com/office/drawing/2014/main" id="{906B4D79-1976-C632-DE1B-4FE4937F5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865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4.5V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9" name="Text Box 50">
                <a:extLst>
                  <a:ext uri="{FF2B5EF4-FFF2-40B4-BE49-F238E27FC236}">
                    <a16:creationId xmlns:a16="http://schemas.microsoft.com/office/drawing/2014/main" id="{7367B267-191B-3095-5A4B-A2AC99E52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743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5.0V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0" name="Text Box 51">
                <a:extLst>
                  <a:ext uri="{FF2B5EF4-FFF2-40B4-BE49-F238E27FC236}">
                    <a16:creationId xmlns:a16="http://schemas.microsoft.com/office/drawing/2014/main" id="{4356F662-37AD-A9AD-37E6-13C2E9FDE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581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5.5V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1" name="Text Box 52">
                <a:extLst>
                  <a:ext uri="{FF2B5EF4-FFF2-40B4-BE49-F238E27FC236}">
                    <a16:creationId xmlns:a16="http://schemas.microsoft.com/office/drawing/2014/main" id="{F7D8EE46-42AF-3CC0-4974-358FC31B0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459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6.0V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2" name="Text Box 53">
                <a:extLst>
                  <a:ext uri="{FF2B5EF4-FFF2-40B4-BE49-F238E27FC236}">
                    <a16:creationId xmlns:a16="http://schemas.microsoft.com/office/drawing/2014/main" id="{560B721F-4965-3891-F2E9-444837240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337"/>
                <a:ext cx="27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6.5V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3" name="Text Box 54">
                <a:extLst>
                  <a:ext uri="{FF2B5EF4-FFF2-40B4-BE49-F238E27FC236}">
                    <a16:creationId xmlns:a16="http://schemas.microsoft.com/office/drawing/2014/main" id="{F37984DE-E7E4-4D3E-B923-ED2BC186FB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" y="1216"/>
                <a:ext cx="27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7.0V</a:t>
                </a:r>
                <a:endParaRPr lang="en-US" altLang="fr-FR" sz="11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4" name="Text Box 59">
                <a:extLst>
                  <a:ext uri="{FF2B5EF4-FFF2-40B4-BE49-F238E27FC236}">
                    <a16:creationId xmlns:a16="http://schemas.microsoft.com/office/drawing/2014/main" id="{EF96ADB5-45ED-0DE1-2B17-5E65B5DDF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1220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265" name="Text Box 60">
                <a:extLst>
                  <a:ext uri="{FF2B5EF4-FFF2-40B4-BE49-F238E27FC236}">
                    <a16:creationId xmlns:a16="http://schemas.microsoft.com/office/drawing/2014/main" id="{34768D70-0FAA-0644-5940-BBFB32B5D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1505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266" name="Text Box 61">
                <a:extLst>
                  <a:ext uri="{FF2B5EF4-FFF2-40B4-BE49-F238E27FC236}">
                    <a16:creationId xmlns:a16="http://schemas.microsoft.com/office/drawing/2014/main" id="{F4ED32B9-90EC-4CCC-B006-51595E531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1790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267" name="Text Box 62">
                <a:extLst>
                  <a:ext uri="{FF2B5EF4-FFF2-40B4-BE49-F238E27FC236}">
                    <a16:creationId xmlns:a16="http://schemas.microsoft.com/office/drawing/2014/main" id="{51A7AC53-968C-B504-BFD0-00271BC3C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2075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268" name="Line 63">
                <a:extLst>
                  <a:ext uri="{FF2B5EF4-FFF2-40B4-BE49-F238E27FC236}">
                    <a16:creationId xmlns:a16="http://schemas.microsoft.com/office/drawing/2014/main" id="{97CB0478-3C63-FB81-A101-E8FF15A56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1220"/>
                <a:ext cx="0" cy="1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69" name="Line 64">
                <a:extLst>
                  <a:ext uri="{FF2B5EF4-FFF2-40B4-BE49-F238E27FC236}">
                    <a16:creationId xmlns:a16="http://schemas.microsoft.com/office/drawing/2014/main" id="{635DFA73-4DE1-9C76-C543-6BE14C670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687" y="1754"/>
                <a:ext cx="0" cy="12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0" name="Freeform 65">
                <a:extLst>
                  <a:ext uri="{FF2B5EF4-FFF2-40B4-BE49-F238E27FC236}">
                    <a16:creationId xmlns:a16="http://schemas.microsoft.com/office/drawing/2014/main" id="{F4EE4B37-6984-F668-BB00-D8AC3A904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238"/>
                <a:ext cx="1211" cy="932"/>
              </a:xfrm>
              <a:custGeom>
                <a:avLst/>
                <a:gdLst>
                  <a:gd name="T0" fmla="*/ 0 w 1728"/>
                  <a:gd name="T1" fmla="*/ 7 h 1412"/>
                  <a:gd name="T2" fmla="*/ 7 w 1728"/>
                  <a:gd name="T3" fmla="*/ 1 h 1412"/>
                  <a:gd name="T4" fmla="*/ 11 w 1728"/>
                  <a:gd name="T5" fmla="*/ 3 h 1412"/>
                  <a:gd name="T6" fmla="*/ 18 w 1728"/>
                  <a:gd name="T7" fmla="*/ 4 h 14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8"/>
                  <a:gd name="T13" fmla="*/ 0 h 1412"/>
                  <a:gd name="T14" fmla="*/ 1728 w 1728"/>
                  <a:gd name="T15" fmla="*/ 1412 h 14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8" h="1412">
                    <a:moveTo>
                      <a:pt x="0" y="1412"/>
                    </a:moveTo>
                    <a:cubicBezTo>
                      <a:pt x="118" y="1201"/>
                      <a:pt x="528" y="288"/>
                      <a:pt x="708" y="144"/>
                    </a:cubicBezTo>
                    <a:cubicBezTo>
                      <a:pt x="888" y="0"/>
                      <a:pt x="910" y="433"/>
                      <a:pt x="1080" y="548"/>
                    </a:cubicBezTo>
                    <a:cubicBezTo>
                      <a:pt x="1250" y="663"/>
                      <a:pt x="1620" y="788"/>
                      <a:pt x="1728" y="836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1" name="Line 66">
                <a:extLst>
                  <a:ext uri="{FF2B5EF4-FFF2-40B4-BE49-F238E27FC236}">
                    <a16:creationId xmlns:a16="http://schemas.microsoft.com/office/drawing/2014/main" id="{1A1DA023-293E-2221-E7BB-786044CA6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2170"/>
                <a:ext cx="121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2" name="Line 67">
                <a:extLst>
                  <a:ext uri="{FF2B5EF4-FFF2-40B4-BE49-F238E27FC236}">
                    <a16:creationId xmlns:a16="http://schemas.microsoft.com/office/drawing/2014/main" id="{9D104B24-18B9-68C9-65DA-0E3CFCED1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1885"/>
                <a:ext cx="121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3" name="Line 68">
                <a:extLst>
                  <a:ext uri="{FF2B5EF4-FFF2-40B4-BE49-F238E27FC236}">
                    <a16:creationId xmlns:a16="http://schemas.microsoft.com/office/drawing/2014/main" id="{85F71721-76F9-C7C7-50A8-BE0CCF803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1600"/>
                <a:ext cx="121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4" name="Line 69">
                <a:extLst>
                  <a:ext uri="{FF2B5EF4-FFF2-40B4-BE49-F238E27FC236}">
                    <a16:creationId xmlns:a16="http://schemas.microsoft.com/office/drawing/2014/main" id="{7148DCFB-A390-A948-7EDF-3E38D977C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1315"/>
                <a:ext cx="121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5" name="Line 70">
                <a:extLst>
                  <a:ext uri="{FF2B5EF4-FFF2-40B4-BE49-F238E27FC236}">
                    <a16:creationId xmlns:a16="http://schemas.microsoft.com/office/drawing/2014/main" id="{148D7F6A-B626-199C-9068-2D8FE0719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3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6" name="Line 71">
                <a:extLst>
                  <a:ext uri="{FF2B5EF4-FFF2-40B4-BE49-F238E27FC236}">
                    <a16:creationId xmlns:a16="http://schemas.microsoft.com/office/drawing/2014/main" id="{CC8631FD-4FE2-2852-C900-48CC14C20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5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7" name="Line 72">
                <a:extLst>
                  <a:ext uri="{FF2B5EF4-FFF2-40B4-BE49-F238E27FC236}">
                    <a16:creationId xmlns:a16="http://schemas.microsoft.com/office/drawing/2014/main" id="{07A1799C-5B02-3ADF-04FB-9ED04C4EF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7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8" name="Line 73">
                <a:extLst>
                  <a:ext uri="{FF2B5EF4-FFF2-40B4-BE49-F238E27FC236}">
                    <a16:creationId xmlns:a16="http://schemas.microsoft.com/office/drawing/2014/main" id="{8089801E-DF99-C62F-F0DA-4957AD3E2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9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79" name="Text Box 74">
                <a:extLst>
                  <a:ext uri="{FF2B5EF4-FFF2-40B4-BE49-F238E27FC236}">
                    <a16:creationId xmlns:a16="http://schemas.microsoft.com/office/drawing/2014/main" id="{9E0D09F8-DE97-64AE-6DEC-2BE507962D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9" y="2455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t1</a:t>
                </a:r>
              </a:p>
            </p:txBody>
          </p:sp>
          <p:sp>
            <p:nvSpPr>
              <p:cNvPr id="8280" name="Text Box 75">
                <a:extLst>
                  <a:ext uri="{FF2B5EF4-FFF2-40B4-BE49-F238E27FC236}">
                    <a16:creationId xmlns:a16="http://schemas.microsoft.com/office/drawing/2014/main" id="{E59AEB94-66C5-BE06-8322-266604796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2455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t2</a:t>
                </a:r>
              </a:p>
            </p:txBody>
          </p:sp>
          <p:sp>
            <p:nvSpPr>
              <p:cNvPr id="8281" name="Text Box 76">
                <a:extLst>
                  <a:ext uri="{FF2B5EF4-FFF2-40B4-BE49-F238E27FC236}">
                    <a16:creationId xmlns:a16="http://schemas.microsoft.com/office/drawing/2014/main" id="{11CCD73A-96AD-EF6C-C78B-5074A2BD0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5" y="2455"/>
                <a:ext cx="35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t3</a:t>
                </a:r>
              </a:p>
            </p:txBody>
          </p:sp>
          <p:sp>
            <p:nvSpPr>
              <p:cNvPr id="8282" name="Text Box 77">
                <a:extLst>
                  <a:ext uri="{FF2B5EF4-FFF2-40B4-BE49-F238E27FC236}">
                    <a16:creationId xmlns:a16="http://schemas.microsoft.com/office/drawing/2014/main" id="{66949972-FE0B-141F-5811-09A81291D0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8" y="2473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t4</a:t>
                </a:r>
              </a:p>
            </p:txBody>
          </p:sp>
          <p:sp>
            <p:nvSpPr>
              <p:cNvPr id="8283" name="Text Box 78">
                <a:extLst>
                  <a:ext uri="{FF2B5EF4-FFF2-40B4-BE49-F238E27FC236}">
                    <a16:creationId xmlns:a16="http://schemas.microsoft.com/office/drawing/2014/main" id="{A801A187-E0D7-FC71-3D21-B77629F1D8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0" y="262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0100</a:t>
                </a:r>
              </a:p>
            </p:txBody>
          </p:sp>
          <p:sp>
            <p:nvSpPr>
              <p:cNvPr id="8284" name="Text Box 79">
                <a:extLst>
                  <a:ext uri="{FF2B5EF4-FFF2-40B4-BE49-F238E27FC236}">
                    <a16:creationId xmlns:a16="http://schemas.microsoft.com/office/drawing/2014/main" id="{11C158DE-59EF-F6EC-1F0B-D2499E118D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262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0111</a:t>
                </a:r>
              </a:p>
            </p:txBody>
          </p:sp>
          <p:sp>
            <p:nvSpPr>
              <p:cNvPr id="8285" name="Text Box 80">
                <a:extLst>
                  <a:ext uri="{FF2B5EF4-FFF2-40B4-BE49-F238E27FC236}">
                    <a16:creationId xmlns:a16="http://schemas.microsoft.com/office/drawing/2014/main" id="{1BEED1C8-7C57-04C6-7A71-16FE34D7A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5" y="2626"/>
                <a:ext cx="35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0110</a:t>
                </a:r>
              </a:p>
            </p:txBody>
          </p:sp>
          <p:sp>
            <p:nvSpPr>
              <p:cNvPr id="8286" name="Text Box 81">
                <a:extLst>
                  <a:ext uri="{FF2B5EF4-FFF2-40B4-BE49-F238E27FC236}">
                    <a16:creationId xmlns:a16="http://schemas.microsoft.com/office/drawing/2014/main" id="{4D13F146-D139-6429-A4E7-00F15B8B3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8" y="262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0101</a:t>
                </a:r>
              </a:p>
            </p:txBody>
          </p:sp>
          <p:sp>
            <p:nvSpPr>
              <p:cNvPr id="8287" name="Text Box 82">
                <a:extLst>
                  <a:ext uri="{FF2B5EF4-FFF2-40B4-BE49-F238E27FC236}">
                    <a16:creationId xmlns:a16="http://schemas.microsoft.com/office/drawing/2014/main" id="{1E880A24-84F0-FA9C-29D6-57927D945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0" y="2378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time</a:t>
                </a:r>
              </a:p>
            </p:txBody>
          </p:sp>
          <p:sp>
            <p:nvSpPr>
              <p:cNvPr id="8288" name="Text Box 83">
                <a:extLst>
                  <a:ext uri="{FF2B5EF4-FFF2-40B4-BE49-F238E27FC236}">
                    <a16:creationId xmlns:a16="http://schemas.microsoft.com/office/drawing/2014/main" id="{F9ED0A63-2D2F-0FD8-A23E-B4EDAEB0A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390" y="1797"/>
                <a:ext cx="1007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analog input (V)</a:t>
                </a:r>
              </a:p>
            </p:txBody>
          </p:sp>
          <p:sp>
            <p:nvSpPr>
              <p:cNvPr id="8289" name="Text Box 84">
                <a:extLst>
                  <a:ext uri="{FF2B5EF4-FFF2-40B4-BE49-F238E27FC236}">
                    <a16:creationId xmlns:a16="http://schemas.microsoft.com/office/drawing/2014/main" id="{8F5DCCF7-293E-B1F4-8511-CFF851E61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8" y="2756"/>
                <a:ext cx="131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Digital output</a:t>
                </a:r>
              </a:p>
            </p:txBody>
          </p:sp>
          <p:sp>
            <p:nvSpPr>
              <p:cNvPr id="8290" name="Freeform 85">
                <a:extLst>
                  <a:ext uri="{FF2B5EF4-FFF2-40B4-BE49-F238E27FC236}">
                    <a16:creationId xmlns:a16="http://schemas.microsoft.com/office/drawing/2014/main" id="{C8C3C37B-0176-E741-2921-F52674193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1856"/>
                <a:ext cx="151" cy="760"/>
              </a:xfrm>
              <a:custGeom>
                <a:avLst/>
                <a:gdLst>
                  <a:gd name="T0" fmla="*/ 0 w 216"/>
                  <a:gd name="T1" fmla="*/ 0 h 1152"/>
                  <a:gd name="T2" fmla="*/ 2 w 216"/>
                  <a:gd name="T3" fmla="*/ 2 h 1152"/>
                  <a:gd name="T4" fmla="*/ 0 w 216"/>
                  <a:gd name="T5" fmla="*/ 5 h 1152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152"/>
                  <a:gd name="T11" fmla="*/ 216 w 216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152">
                    <a:moveTo>
                      <a:pt x="0" y="0"/>
                    </a:moveTo>
                    <a:cubicBezTo>
                      <a:pt x="108" y="156"/>
                      <a:pt x="216" y="312"/>
                      <a:pt x="216" y="504"/>
                    </a:cubicBezTo>
                    <a:cubicBezTo>
                      <a:pt x="216" y="696"/>
                      <a:pt x="108" y="924"/>
                      <a:pt x="0" y="115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1" name="Freeform 86">
                <a:extLst>
                  <a:ext uri="{FF2B5EF4-FFF2-40B4-BE49-F238E27FC236}">
                    <a16:creationId xmlns:a16="http://schemas.microsoft.com/office/drawing/2014/main" id="{AF74378B-91C8-5BE8-4FC8-EBC952D73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56"/>
                <a:ext cx="272" cy="1160"/>
              </a:xfrm>
              <a:custGeom>
                <a:avLst/>
                <a:gdLst>
                  <a:gd name="T0" fmla="*/ 0 w 216"/>
                  <a:gd name="T1" fmla="*/ 0 h 1152"/>
                  <a:gd name="T2" fmla="*/ 3996 w 216"/>
                  <a:gd name="T3" fmla="*/ 545 h 1152"/>
                  <a:gd name="T4" fmla="*/ 0 w 216"/>
                  <a:gd name="T5" fmla="*/ 1237 h 1152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152"/>
                  <a:gd name="T11" fmla="*/ 216 w 216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152">
                    <a:moveTo>
                      <a:pt x="0" y="0"/>
                    </a:moveTo>
                    <a:cubicBezTo>
                      <a:pt x="108" y="156"/>
                      <a:pt x="216" y="312"/>
                      <a:pt x="216" y="504"/>
                    </a:cubicBezTo>
                    <a:cubicBezTo>
                      <a:pt x="216" y="696"/>
                      <a:pt x="108" y="924"/>
                      <a:pt x="0" y="115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2" name="Freeform 87">
                <a:extLst>
                  <a:ext uri="{FF2B5EF4-FFF2-40B4-BE49-F238E27FC236}">
                    <a16:creationId xmlns:a16="http://schemas.microsoft.com/office/drawing/2014/main" id="{C59E0D41-93EC-1C2B-4A96-5627A47F2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1591"/>
                <a:ext cx="252" cy="1045"/>
              </a:xfrm>
              <a:custGeom>
                <a:avLst/>
                <a:gdLst>
                  <a:gd name="T0" fmla="*/ 0 w 216"/>
                  <a:gd name="T1" fmla="*/ 0 h 1152"/>
                  <a:gd name="T2" fmla="*/ 1603 w 216"/>
                  <a:gd name="T3" fmla="*/ 142 h 1152"/>
                  <a:gd name="T4" fmla="*/ 0 w 216"/>
                  <a:gd name="T5" fmla="*/ 325 h 1152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152"/>
                  <a:gd name="T11" fmla="*/ 216 w 216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152">
                    <a:moveTo>
                      <a:pt x="0" y="0"/>
                    </a:moveTo>
                    <a:cubicBezTo>
                      <a:pt x="108" y="156"/>
                      <a:pt x="216" y="312"/>
                      <a:pt x="216" y="504"/>
                    </a:cubicBezTo>
                    <a:cubicBezTo>
                      <a:pt x="216" y="696"/>
                      <a:pt x="108" y="924"/>
                      <a:pt x="0" y="115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3" name="Freeform 88">
                <a:extLst>
                  <a:ext uri="{FF2B5EF4-FFF2-40B4-BE49-F238E27FC236}">
                    <a16:creationId xmlns:a16="http://schemas.microsoft.com/office/drawing/2014/main" id="{0099BBF1-D4BF-3FBF-9F6A-7B4FF911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761"/>
                <a:ext cx="202" cy="855"/>
              </a:xfrm>
              <a:custGeom>
                <a:avLst/>
                <a:gdLst>
                  <a:gd name="T0" fmla="*/ 0 w 216"/>
                  <a:gd name="T1" fmla="*/ 0 h 1152"/>
                  <a:gd name="T2" fmla="*/ 91 w 216"/>
                  <a:gd name="T3" fmla="*/ 10 h 1152"/>
                  <a:gd name="T4" fmla="*/ 0 w 216"/>
                  <a:gd name="T5" fmla="*/ 24 h 1152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152"/>
                  <a:gd name="T11" fmla="*/ 216 w 216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152">
                    <a:moveTo>
                      <a:pt x="0" y="0"/>
                    </a:moveTo>
                    <a:cubicBezTo>
                      <a:pt x="108" y="156"/>
                      <a:pt x="216" y="312"/>
                      <a:pt x="216" y="504"/>
                    </a:cubicBezTo>
                    <a:cubicBezTo>
                      <a:pt x="216" y="696"/>
                      <a:pt x="108" y="924"/>
                      <a:pt x="0" y="1152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4" name="Text Box 93">
                <a:extLst>
                  <a:ext uri="{FF2B5EF4-FFF2-40B4-BE49-F238E27FC236}">
                    <a16:creationId xmlns:a16="http://schemas.microsoft.com/office/drawing/2014/main" id="{F39429DD-A8F3-9531-64BC-F54DF5E09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220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295" name="Text Box 94">
                <a:extLst>
                  <a:ext uri="{FF2B5EF4-FFF2-40B4-BE49-F238E27FC236}">
                    <a16:creationId xmlns:a16="http://schemas.microsoft.com/office/drawing/2014/main" id="{84242B11-EA38-9B02-5915-CCB3CF317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505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296" name="Text Box 95">
                <a:extLst>
                  <a:ext uri="{FF2B5EF4-FFF2-40B4-BE49-F238E27FC236}">
                    <a16:creationId xmlns:a16="http://schemas.microsoft.com/office/drawing/2014/main" id="{C5ABA398-0C4C-87AF-9AE6-64A21F0D07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90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297" name="Text Box 96">
                <a:extLst>
                  <a:ext uri="{FF2B5EF4-FFF2-40B4-BE49-F238E27FC236}">
                    <a16:creationId xmlns:a16="http://schemas.microsoft.com/office/drawing/2014/main" id="{01FD13AD-B174-A88F-9EEE-EFEDEEB41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5"/>
                <a:ext cx="20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298" name="Line 97">
                <a:extLst>
                  <a:ext uri="{FF2B5EF4-FFF2-40B4-BE49-F238E27FC236}">
                    <a16:creationId xmlns:a16="http://schemas.microsoft.com/office/drawing/2014/main" id="{6F9A0A1F-98CE-2015-0987-93C92F61F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" y="1220"/>
                <a:ext cx="0" cy="1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9" name="Line 98">
                <a:extLst>
                  <a:ext uri="{FF2B5EF4-FFF2-40B4-BE49-F238E27FC236}">
                    <a16:creationId xmlns:a16="http://schemas.microsoft.com/office/drawing/2014/main" id="{D5BC9AE7-930E-9419-D9CC-B0450C520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633" y="1755"/>
                <a:ext cx="0" cy="12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0" name="Line 99">
                <a:extLst>
                  <a:ext uri="{FF2B5EF4-FFF2-40B4-BE49-F238E27FC236}">
                    <a16:creationId xmlns:a16="http://schemas.microsoft.com/office/drawing/2014/main" id="{A9581603-0930-A6C9-5D08-B65833C8E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" y="2170"/>
                <a:ext cx="1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1" name="Line 100">
                <a:extLst>
                  <a:ext uri="{FF2B5EF4-FFF2-40B4-BE49-F238E27FC236}">
                    <a16:creationId xmlns:a16="http://schemas.microsoft.com/office/drawing/2014/main" id="{D8561C63-CD61-66FD-8027-523450FC9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" y="1885"/>
                <a:ext cx="1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2" name="Line 101">
                <a:extLst>
                  <a:ext uri="{FF2B5EF4-FFF2-40B4-BE49-F238E27FC236}">
                    <a16:creationId xmlns:a16="http://schemas.microsoft.com/office/drawing/2014/main" id="{B1224C9A-B34E-1AE3-2500-9EE2F214E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" y="1600"/>
                <a:ext cx="1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3" name="Line 102">
                <a:extLst>
                  <a:ext uri="{FF2B5EF4-FFF2-40B4-BE49-F238E27FC236}">
                    <a16:creationId xmlns:a16="http://schemas.microsoft.com/office/drawing/2014/main" id="{3E2D6549-D383-CBC4-409E-C09AA6AB8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8" y="1315"/>
                <a:ext cx="12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4" name="Line 103">
                <a:extLst>
                  <a:ext uri="{FF2B5EF4-FFF2-40B4-BE49-F238E27FC236}">
                    <a16:creationId xmlns:a16="http://schemas.microsoft.com/office/drawing/2014/main" id="{8D457824-49EE-D3D2-ED4B-A122E28C9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9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5" name="Line 104">
                <a:extLst>
                  <a:ext uri="{FF2B5EF4-FFF2-40B4-BE49-F238E27FC236}">
                    <a16:creationId xmlns:a16="http://schemas.microsoft.com/office/drawing/2014/main" id="{91F5644F-5DC7-7327-569B-5FAE14B03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6" name="Line 105">
                <a:extLst>
                  <a:ext uri="{FF2B5EF4-FFF2-40B4-BE49-F238E27FC236}">
                    <a16:creationId xmlns:a16="http://schemas.microsoft.com/office/drawing/2014/main" id="{9F335CAB-2F6F-4FFA-3717-212A13315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7" name="Line 106">
                <a:extLst>
                  <a:ext uri="{FF2B5EF4-FFF2-40B4-BE49-F238E27FC236}">
                    <a16:creationId xmlns:a16="http://schemas.microsoft.com/office/drawing/2014/main" id="{044CA0DF-D829-AF0A-64EA-08F8E93C7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" y="2265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8" name="Line 107">
                <a:extLst>
                  <a:ext uri="{FF2B5EF4-FFF2-40B4-BE49-F238E27FC236}">
                    <a16:creationId xmlns:a16="http://schemas.microsoft.com/office/drawing/2014/main" id="{46E7A1ED-2756-0EF0-90DB-2941D0D20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9" y="1885"/>
                <a:ext cx="0" cy="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09" name="Line 108">
                <a:extLst>
                  <a:ext uri="{FF2B5EF4-FFF2-40B4-BE49-F238E27FC236}">
                    <a16:creationId xmlns:a16="http://schemas.microsoft.com/office/drawing/2014/main" id="{83BB2BA2-9837-E6D1-940E-A38E67069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9" y="1885"/>
                <a:ext cx="2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0" name="Line 109">
                <a:extLst>
                  <a:ext uri="{FF2B5EF4-FFF2-40B4-BE49-F238E27FC236}">
                    <a16:creationId xmlns:a16="http://schemas.microsoft.com/office/drawing/2014/main" id="{0695FA02-DF04-15FD-127D-2EFF2F041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1" y="1315"/>
                <a:ext cx="0" cy="5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1" name="Line 110">
                <a:extLst>
                  <a:ext uri="{FF2B5EF4-FFF2-40B4-BE49-F238E27FC236}">
                    <a16:creationId xmlns:a16="http://schemas.microsoft.com/office/drawing/2014/main" id="{EC8643D3-C9B4-9E6A-8C26-BAD5199AF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1" y="1315"/>
                <a:ext cx="2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2" name="Line 111">
                <a:extLst>
                  <a:ext uri="{FF2B5EF4-FFF2-40B4-BE49-F238E27FC236}">
                    <a16:creationId xmlns:a16="http://schemas.microsoft.com/office/drawing/2014/main" id="{EC7DFFDF-0803-6CEF-CA8F-61C86C8FB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315"/>
                <a:ext cx="0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3" name="Line 112">
                <a:extLst>
                  <a:ext uri="{FF2B5EF4-FFF2-40B4-BE49-F238E27FC236}">
                    <a16:creationId xmlns:a16="http://schemas.microsoft.com/office/drawing/2014/main" id="{2D703AED-C6F0-BCBB-FF7A-922338526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600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4" name="Line 113">
                <a:extLst>
                  <a:ext uri="{FF2B5EF4-FFF2-40B4-BE49-F238E27FC236}">
                    <a16:creationId xmlns:a16="http://schemas.microsoft.com/office/drawing/2014/main" id="{D4820317-EF75-804A-EF93-C4BA37E6E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" y="1600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5" name="Line 114">
                <a:extLst>
                  <a:ext uri="{FF2B5EF4-FFF2-40B4-BE49-F238E27FC236}">
                    <a16:creationId xmlns:a16="http://schemas.microsoft.com/office/drawing/2014/main" id="{CEB7C5E5-A0C8-7498-B496-10F15A778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6" y="1742"/>
                <a:ext cx="20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16" name="Text Box 115">
                <a:extLst>
                  <a:ext uri="{FF2B5EF4-FFF2-40B4-BE49-F238E27FC236}">
                    <a16:creationId xmlns:a16="http://schemas.microsoft.com/office/drawing/2014/main" id="{AC69A641-33FD-B467-8FB8-D85474D5E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7" y="2627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0100</a:t>
                </a:r>
              </a:p>
            </p:txBody>
          </p:sp>
          <p:sp>
            <p:nvSpPr>
              <p:cNvPr id="8317" name="Text Box 116">
                <a:extLst>
                  <a:ext uri="{FF2B5EF4-FFF2-40B4-BE49-F238E27FC236}">
                    <a16:creationId xmlns:a16="http://schemas.microsoft.com/office/drawing/2014/main" id="{5338762D-254F-931D-F4E5-EE80B2A06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9" y="2627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8318" name="Text Box 117">
                <a:extLst>
                  <a:ext uri="{FF2B5EF4-FFF2-40B4-BE49-F238E27FC236}">
                    <a16:creationId xmlns:a16="http://schemas.microsoft.com/office/drawing/2014/main" id="{32171128-D056-D970-7DD4-24F6ABB47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2" y="2627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0110</a:t>
                </a:r>
              </a:p>
            </p:txBody>
          </p:sp>
          <p:sp>
            <p:nvSpPr>
              <p:cNvPr id="8319" name="Text Box 118">
                <a:extLst>
                  <a:ext uri="{FF2B5EF4-FFF2-40B4-BE49-F238E27FC236}">
                    <a16:creationId xmlns:a16="http://schemas.microsoft.com/office/drawing/2014/main" id="{7F7ADA83-AAA7-412B-5DE8-90161BBC2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4" y="2627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0101</a:t>
                </a:r>
              </a:p>
            </p:txBody>
          </p:sp>
          <p:sp>
            <p:nvSpPr>
              <p:cNvPr id="8320" name="Text Box 119">
                <a:extLst>
                  <a:ext uri="{FF2B5EF4-FFF2-40B4-BE49-F238E27FC236}">
                    <a16:creationId xmlns:a16="http://schemas.microsoft.com/office/drawing/2014/main" id="{883FB83D-3484-7712-3CB9-32BB1667F2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5" y="243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t1</a:t>
                </a:r>
              </a:p>
            </p:txBody>
          </p:sp>
          <p:sp>
            <p:nvSpPr>
              <p:cNvPr id="8321" name="Text Box 120">
                <a:extLst>
                  <a:ext uri="{FF2B5EF4-FFF2-40B4-BE49-F238E27FC236}">
                    <a16:creationId xmlns:a16="http://schemas.microsoft.com/office/drawing/2014/main" id="{EBE44CD7-CBD3-3E4F-DE6F-763E6177C7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" y="243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t2</a:t>
                </a:r>
              </a:p>
            </p:txBody>
          </p:sp>
          <p:sp>
            <p:nvSpPr>
              <p:cNvPr id="8322" name="Text Box 121">
                <a:extLst>
                  <a:ext uri="{FF2B5EF4-FFF2-40B4-BE49-F238E27FC236}">
                    <a16:creationId xmlns:a16="http://schemas.microsoft.com/office/drawing/2014/main" id="{CE792EC9-4CF8-223F-9261-422D1A50D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2" y="243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t3</a:t>
                </a:r>
              </a:p>
            </p:txBody>
          </p:sp>
          <p:sp>
            <p:nvSpPr>
              <p:cNvPr id="8323" name="Text Box 122">
                <a:extLst>
                  <a:ext uri="{FF2B5EF4-FFF2-40B4-BE49-F238E27FC236}">
                    <a16:creationId xmlns:a16="http://schemas.microsoft.com/office/drawing/2014/main" id="{7465CB2D-7FE8-6290-7332-8613F3FC1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5" y="2454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t4</a:t>
                </a:r>
              </a:p>
            </p:txBody>
          </p:sp>
          <p:sp>
            <p:nvSpPr>
              <p:cNvPr id="8324" name="Text Box 123">
                <a:extLst>
                  <a:ext uri="{FF2B5EF4-FFF2-40B4-BE49-F238E27FC236}">
                    <a16:creationId xmlns:a16="http://schemas.microsoft.com/office/drawing/2014/main" id="{DB450D18-40CA-1182-26BA-9D4422BDF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4" y="2386"/>
                <a:ext cx="35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time</a:t>
                </a:r>
              </a:p>
            </p:txBody>
          </p:sp>
          <p:sp>
            <p:nvSpPr>
              <p:cNvPr id="8325" name="Text Box 124">
                <a:extLst>
                  <a:ext uri="{FF2B5EF4-FFF2-40B4-BE49-F238E27FC236}">
                    <a16:creationId xmlns:a16="http://schemas.microsoft.com/office/drawing/2014/main" id="{6DD3EB0A-31F5-09CF-8CB6-D4FEB61A4B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297" y="1802"/>
                <a:ext cx="1024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analog output (V)</a:t>
                </a:r>
              </a:p>
            </p:txBody>
          </p:sp>
          <p:sp>
            <p:nvSpPr>
              <p:cNvPr id="8326" name="Text Box 125">
                <a:extLst>
                  <a:ext uri="{FF2B5EF4-FFF2-40B4-BE49-F238E27FC236}">
                    <a16:creationId xmlns:a16="http://schemas.microsoft.com/office/drawing/2014/main" id="{3ECF5993-8119-7185-81BA-3B3C77A99F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" y="2738"/>
                <a:ext cx="131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fr-FR" sz="1100">
                    <a:latin typeface="Times New Roman" panose="02020603050405020304" pitchFamily="18" charset="0"/>
                  </a:rPr>
                  <a:t>Digital input</a:t>
                </a:r>
              </a:p>
            </p:txBody>
          </p:sp>
          <p:sp>
            <p:nvSpPr>
              <p:cNvPr id="8327" name="Freeform 126">
                <a:extLst>
                  <a:ext uri="{FF2B5EF4-FFF2-40B4-BE49-F238E27FC236}">
                    <a16:creationId xmlns:a16="http://schemas.microsoft.com/office/drawing/2014/main" id="{830D825B-EE7D-7FB8-0910-59F5D89B3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" y="1885"/>
                <a:ext cx="152" cy="712"/>
              </a:xfrm>
              <a:custGeom>
                <a:avLst/>
                <a:gdLst>
                  <a:gd name="T0" fmla="*/ 0 w 216"/>
                  <a:gd name="T1" fmla="*/ 5 h 1080"/>
                  <a:gd name="T2" fmla="*/ 2 w 216"/>
                  <a:gd name="T3" fmla="*/ 2 h 1080"/>
                  <a:gd name="T4" fmla="*/ 0 w 21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080"/>
                  <a:gd name="T11" fmla="*/ 216 w 21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080">
                    <a:moveTo>
                      <a:pt x="0" y="1080"/>
                    </a:moveTo>
                    <a:cubicBezTo>
                      <a:pt x="108" y="810"/>
                      <a:pt x="216" y="540"/>
                      <a:pt x="216" y="360"/>
                    </a:cubicBezTo>
                    <a:cubicBezTo>
                      <a:pt x="216" y="180"/>
                      <a:pt x="108" y="9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28" name="Freeform 127">
                <a:extLst>
                  <a:ext uri="{FF2B5EF4-FFF2-40B4-BE49-F238E27FC236}">
                    <a16:creationId xmlns:a16="http://schemas.microsoft.com/office/drawing/2014/main" id="{FABB3034-05F5-9C83-55B8-9BD1A621E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1315"/>
                <a:ext cx="152" cy="1282"/>
              </a:xfrm>
              <a:custGeom>
                <a:avLst/>
                <a:gdLst>
                  <a:gd name="T0" fmla="*/ 0 w 216"/>
                  <a:gd name="T1" fmla="*/ 10034 h 1080"/>
                  <a:gd name="T2" fmla="*/ 2 w 216"/>
                  <a:gd name="T3" fmla="*/ 3351 h 1080"/>
                  <a:gd name="T4" fmla="*/ 0 w 21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080"/>
                  <a:gd name="T11" fmla="*/ 216 w 21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080">
                    <a:moveTo>
                      <a:pt x="0" y="1080"/>
                    </a:moveTo>
                    <a:cubicBezTo>
                      <a:pt x="108" y="810"/>
                      <a:pt x="216" y="540"/>
                      <a:pt x="216" y="360"/>
                    </a:cubicBezTo>
                    <a:cubicBezTo>
                      <a:pt x="216" y="180"/>
                      <a:pt x="108" y="9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29" name="Freeform 128">
                <a:extLst>
                  <a:ext uri="{FF2B5EF4-FFF2-40B4-BE49-F238E27FC236}">
                    <a16:creationId xmlns:a16="http://schemas.microsoft.com/office/drawing/2014/main" id="{072A84F9-F8C9-73BE-C10C-62A4F37CA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1600"/>
                <a:ext cx="252" cy="997"/>
              </a:xfrm>
              <a:custGeom>
                <a:avLst/>
                <a:gdLst>
                  <a:gd name="T0" fmla="*/ 0 w 216"/>
                  <a:gd name="T1" fmla="*/ 382 h 1080"/>
                  <a:gd name="T2" fmla="*/ 1603 w 216"/>
                  <a:gd name="T3" fmla="*/ 127 h 1080"/>
                  <a:gd name="T4" fmla="*/ 0 w 21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080"/>
                  <a:gd name="T11" fmla="*/ 216 w 21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080">
                    <a:moveTo>
                      <a:pt x="0" y="1080"/>
                    </a:moveTo>
                    <a:cubicBezTo>
                      <a:pt x="108" y="810"/>
                      <a:pt x="216" y="540"/>
                      <a:pt x="216" y="360"/>
                    </a:cubicBezTo>
                    <a:cubicBezTo>
                      <a:pt x="216" y="180"/>
                      <a:pt x="108" y="9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330" name="Freeform 129">
                <a:extLst>
                  <a:ext uri="{FF2B5EF4-FFF2-40B4-BE49-F238E27FC236}">
                    <a16:creationId xmlns:a16="http://schemas.microsoft.com/office/drawing/2014/main" id="{C80992DC-7183-2BF2-C6BB-C9FC6E7A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" y="1742"/>
                <a:ext cx="252" cy="855"/>
              </a:xfrm>
              <a:custGeom>
                <a:avLst/>
                <a:gdLst>
                  <a:gd name="T0" fmla="*/ 0 w 216"/>
                  <a:gd name="T1" fmla="*/ 52 h 1080"/>
                  <a:gd name="T2" fmla="*/ 1603 w 216"/>
                  <a:gd name="T3" fmla="*/ 17 h 1080"/>
                  <a:gd name="T4" fmla="*/ 0 w 21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1080"/>
                  <a:gd name="T11" fmla="*/ 216 w 21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1080">
                    <a:moveTo>
                      <a:pt x="0" y="1080"/>
                    </a:moveTo>
                    <a:cubicBezTo>
                      <a:pt x="108" y="810"/>
                      <a:pt x="216" y="540"/>
                      <a:pt x="216" y="360"/>
                    </a:cubicBezTo>
                    <a:cubicBezTo>
                      <a:pt x="216" y="180"/>
                      <a:pt x="108" y="9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20484" name="Text Box 125">
            <a:extLst>
              <a:ext uri="{FF2B5EF4-FFF2-40B4-BE49-F238E27FC236}">
                <a16:creationId xmlns:a16="http://schemas.microsoft.com/office/drawing/2014/main" id="{0B7D48D0-2272-E982-FD5C-FF7B3D6EB3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688" y="1484313"/>
            <a:ext cx="10369550" cy="14034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fr-CA" altLang="fr-FR" sz="2400" dirty="0">
                <a:latin typeface="Calibri" panose="020F0502020204030204" pitchFamily="34" charset="0"/>
              </a:rPr>
              <a:t>Conversion de valeurs de tensions ou courants dans un intervalle [min, max] en codes binaires équivalents dans un intervalle [0, 2</a:t>
            </a:r>
            <a:r>
              <a:rPr lang="fr-CA" altLang="fr-FR" sz="2400" i="1" baseline="30000" dirty="0">
                <a:latin typeface="Calibri" panose="020F0502020204030204" pitchFamily="34" charset="0"/>
              </a:rPr>
              <a:t>n</a:t>
            </a:r>
            <a:r>
              <a:rPr lang="fr-CA" altLang="fr-FR" sz="2400" dirty="0">
                <a:latin typeface="Calibri" panose="020F0502020204030204" pitchFamily="34" charset="0"/>
              </a:rPr>
              <a:t>-1], ou vice-versa</a:t>
            </a:r>
          </a:p>
          <a:p>
            <a:pPr lvl="2">
              <a:spcBef>
                <a:spcPct val="20000"/>
              </a:spcBef>
              <a:buClr>
                <a:schemeClr val="bg1">
                  <a:lumMod val="65000"/>
                </a:schemeClr>
              </a:buClr>
              <a:buFontTx/>
              <a:buChar char="•"/>
              <a:defRPr/>
            </a:pPr>
            <a:r>
              <a:rPr lang="fr-CA" altLang="fr-FR" i="1" dirty="0">
                <a:latin typeface="Calibri" panose="020F0502020204030204" pitchFamily="34" charset="0"/>
              </a:rPr>
              <a:t>n</a:t>
            </a:r>
            <a:r>
              <a:rPr lang="fr-CA" altLang="fr-FR" dirty="0">
                <a:latin typeface="Calibri" panose="020F0502020204030204" pitchFamily="34" charset="0"/>
              </a:rPr>
              <a:t> est la longueur du code binaire en bits</a:t>
            </a:r>
          </a:p>
          <a:p>
            <a:pPr lvl="2">
              <a:spcBef>
                <a:spcPct val="20000"/>
              </a:spcBef>
              <a:buClr>
                <a:schemeClr val="bg1">
                  <a:lumMod val="65000"/>
                </a:schemeClr>
              </a:buClr>
              <a:buFontTx/>
              <a:buChar char="•"/>
              <a:defRPr/>
            </a:pPr>
            <a:r>
              <a:rPr lang="fr-CA" altLang="fr-FR" dirty="0">
                <a:latin typeface="Calibri" panose="020F0502020204030204" pitchFamily="34" charset="0"/>
              </a:rPr>
              <a:t>Une </a:t>
            </a:r>
            <a:r>
              <a:rPr lang="fr-CA" alt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(des)  </a:t>
            </a:r>
            <a:r>
              <a:rPr lang="fr-CA" altLang="fr-FR" dirty="0">
                <a:latin typeface="Calibri" panose="020F0502020204030204" pitchFamily="34" charset="0"/>
              </a:rPr>
              <a:t>tension/courant de référence fixe</a:t>
            </a:r>
            <a:r>
              <a:rPr lang="fr-CA" altLang="fr-FR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(nt)</a:t>
            </a:r>
            <a:r>
              <a:rPr lang="fr-CA" altLang="fr-FR" dirty="0">
                <a:latin typeface="Calibri" panose="020F0502020204030204" pitchFamily="34" charset="0"/>
              </a:rPr>
              <a:t> le degré de proportionnalité</a:t>
            </a:r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6F58CF5D-0AE9-A8CC-D3BC-582F4904F05D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901237" y="3001362"/>
            <a:ext cx="1676400" cy="1852612"/>
            <a:chOff x="2695" y="1576"/>
            <a:chExt cx="2607" cy="1971"/>
          </a:xfrm>
        </p:grpSpPr>
        <p:sp>
          <p:nvSpPr>
            <p:cNvPr id="8198" name="Line 5">
              <a:extLst>
                <a:ext uri="{FF2B5EF4-FFF2-40B4-BE49-F238E27FC236}">
                  <a16:creationId xmlns:a16="http://schemas.microsoft.com/office/drawing/2014/main" id="{46C5FCE3-B438-4F5B-D531-FAFC4B797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98" y="1576"/>
              <a:ext cx="9" cy="1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199" name="Line 6">
              <a:extLst>
                <a:ext uri="{FF2B5EF4-FFF2-40B4-BE49-F238E27FC236}">
                  <a16:creationId xmlns:a16="http://schemas.microsoft.com/office/drawing/2014/main" id="{E310993D-0980-97CA-F8B8-848554A74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3093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0" name="Line 7">
              <a:extLst>
                <a:ext uri="{FF2B5EF4-FFF2-40B4-BE49-F238E27FC236}">
                  <a16:creationId xmlns:a16="http://schemas.microsoft.com/office/drawing/2014/main" id="{84F89C6C-9B2A-24E9-72D1-5064010C8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7" y="1653"/>
              <a:ext cx="1824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1" name="Line 8">
              <a:extLst>
                <a:ext uri="{FF2B5EF4-FFF2-40B4-BE49-F238E27FC236}">
                  <a16:creationId xmlns:a16="http://schemas.microsoft.com/office/drawing/2014/main" id="{830B8DD8-751A-DAE5-BF93-5863E1983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9" y="2949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2" name="Line 9">
              <a:extLst>
                <a:ext uri="{FF2B5EF4-FFF2-40B4-BE49-F238E27FC236}">
                  <a16:creationId xmlns:a16="http://schemas.microsoft.com/office/drawing/2014/main" id="{6E380E0B-170B-AB51-81B6-7B2943D3F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" y="2421"/>
              <a:ext cx="0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3" name="Line 10">
              <a:extLst>
                <a:ext uri="{FF2B5EF4-FFF2-40B4-BE49-F238E27FC236}">
                  <a16:creationId xmlns:a16="http://schemas.microsoft.com/office/drawing/2014/main" id="{AC0AC8E4-5ED4-3F65-5F95-B07249F6C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2133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4" name="Line 11">
              <a:extLst>
                <a:ext uri="{FF2B5EF4-FFF2-40B4-BE49-F238E27FC236}">
                  <a16:creationId xmlns:a16="http://schemas.microsoft.com/office/drawing/2014/main" id="{0822E48E-2888-BC3B-1ED1-FA80EE81A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5" y="266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8205" name="Freeform 12">
              <a:extLst>
                <a:ext uri="{FF2B5EF4-FFF2-40B4-BE49-F238E27FC236}">
                  <a16:creationId xmlns:a16="http://schemas.microsoft.com/office/drawing/2014/main" id="{248B8DBD-4D83-7C32-0226-4CA36AE6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887"/>
              <a:ext cx="1665" cy="1197"/>
            </a:xfrm>
            <a:custGeom>
              <a:avLst/>
              <a:gdLst>
                <a:gd name="T0" fmla="*/ 0 w 1665"/>
                <a:gd name="T1" fmla="*/ 1197 h 1197"/>
                <a:gd name="T2" fmla="*/ 0 w 1665"/>
                <a:gd name="T3" fmla="*/ 1062 h 1197"/>
                <a:gd name="T4" fmla="*/ 315 w 1665"/>
                <a:gd name="T5" fmla="*/ 1062 h 1197"/>
                <a:gd name="T6" fmla="*/ 315 w 1665"/>
                <a:gd name="T7" fmla="*/ 792 h 1197"/>
                <a:gd name="T8" fmla="*/ 639 w 1665"/>
                <a:gd name="T9" fmla="*/ 792 h 1197"/>
                <a:gd name="T10" fmla="*/ 639 w 1665"/>
                <a:gd name="T11" fmla="*/ 549 h 1197"/>
                <a:gd name="T12" fmla="*/ 972 w 1665"/>
                <a:gd name="T13" fmla="*/ 549 h 1197"/>
                <a:gd name="T14" fmla="*/ 972 w 1665"/>
                <a:gd name="T15" fmla="*/ 261 h 1197"/>
                <a:gd name="T16" fmla="*/ 1314 w 1665"/>
                <a:gd name="T17" fmla="*/ 252 h 1197"/>
                <a:gd name="T18" fmla="*/ 1314 w 1665"/>
                <a:gd name="T19" fmla="*/ 0 h 1197"/>
                <a:gd name="T20" fmla="*/ 1665 w 1665"/>
                <a:gd name="T21" fmla="*/ 0 h 1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5"/>
                <a:gd name="T34" fmla="*/ 0 h 1197"/>
                <a:gd name="T35" fmla="*/ 1665 w 1665"/>
                <a:gd name="T36" fmla="*/ 1197 h 1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5" h="1197">
                  <a:moveTo>
                    <a:pt x="0" y="1197"/>
                  </a:moveTo>
                  <a:lnTo>
                    <a:pt x="0" y="1062"/>
                  </a:lnTo>
                  <a:lnTo>
                    <a:pt x="315" y="1062"/>
                  </a:lnTo>
                  <a:lnTo>
                    <a:pt x="315" y="792"/>
                  </a:lnTo>
                  <a:lnTo>
                    <a:pt x="639" y="792"/>
                  </a:lnTo>
                  <a:lnTo>
                    <a:pt x="639" y="549"/>
                  </a:lnTo>
                  <a:lnTo>
                    <a:pt x="972" y="549"/>
                  </a:lnTo>
                  <a:lnTo>
                    <a:pt x="972" y="261"/>
                  </a:lnTo>
                  <a:lnTo>
                    <a:pt x="1314" y="252"/>
                  </a:lnTo>
                  <a:lnTo>
                    <a:pt x="1314" y="0"/>
                  </a:lnTo>
                  <a:lnTo>
                    <a:pt x="166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34" name="Text Box 13">
              <a:extLst>
                <a:ext uri="{FF2B5EF4-FFF2-40B4-BE49-F238E27FC236}">
                  <a16:creationId xmlns:a16="http://schemas.microsoft.com/office/drawing/2014/main" id="{AB5E5EE0-3C55-5858-2724-69BD9372E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" y="3056"/>
              <a:ext cx="1207" cy="4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CA" altLang="fr-FR" sz="1200" dirty="0">
                  <a:latin typeface="+mn-lt"/>
                </a:rPr>
                <a:t>tension/ code</a:t>
              </a:r>
              <a:endParaRPr lang="en-US" altLang="fr-FR" sz="1200" dirty="0">
                <a:latin typeface="+mn-lt"/>
              </a:endParaRPr>
            </a:p>
          </p:txBody>
        </p:sp>
        <p:sp>
          <p:nvSpPr>
            <p:cNvPr id="135" name="Text Box 14">
              <a:extLst>
                <a:ext uri="{FF2B5EF4-FFF2-40B4-BE49-F238E27FC236}">
                  <a16:creationId xmlns:a16="http://schemas.microsoft.com/office/drawing/2014/main" id="{D9D65B9D-9D0D-4BE8-3935-A1EFEE2C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20" y="2153"/>
              <a:ext cx="1583" cy="4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fr-FR" sz="1200" dirty="0">
                  <a:latin typeface="+mn-lt"/>
                </a:rPr>
                <a:t>code/tension</a:t>
              </a:r>
            </a:p>
          </p:txBody>
        </p:sp>
        <p:sp>
          <p:nvSpPr>
            <p:cNvPr id="8208" name="Line 15">
              <a:extLst>
                <a:ext uri="{FF2B5EF4-FFF2-40B4-BE49-F238E27FC236}">
                  <a16:creationId xmlns:a16="http://schemas.microsoft.com/office/drawing/2014/main" id="{4CABE737-7FD4-C378-386E-B2CC34711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" y="1878"/>
              <a:ext cx="3" cy="234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8209" name="Line 16">
              <a:extLst>
                <a:ext uri="{FF2B5EF4-FFF2-40B4-BE49-F238E27FC236}">
                  <a16:creationId xmlns:a16="http://schemas.microsoft.com/office/drawing/2014/main" id="{F1E318B4-2556-7FCB-1210-043789FD0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6" y="2130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138" name="Text Box 17">
              <a:extLst>
                <a:ext uri="{FF2B5EF4-FFF2-40B4-BE49-F238E27FC236}">
                  <a16:creationId xmlns:a16="http://schemas.microsoft.com/office/drawing/2014/main" id="{E72C6660-7985-C22D-E552-DA43846E3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" y="2142"/>
              <a:ext cx="484" cy="19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CA" altLang="fr-FR" sz="1200" dirty="0">
                  <a:latin typeface="+mn-lt"/>
                </a:rPr>
                <a:t>Pas</a:t>
              </a:r>
              <a:endParaRPr lang="en-US" altLang="fr-FR" sz="1200" dirty="0">
                <a:latin typeface="+mn-lt"/>
              </a:endParaRPr>
            </a:p>
          </p:txBody>
        </p:sp>
      </p:grpSp>
      <p:sp>
        <p:nvSpPr>
          <p:cNvPr id="2" name="Text Box 125">
            <a:extLst>
              <a:ext uri="{FF2B5EF4-FFF2-40B4-BE49-F238E27FC236}">
                <a16:creationId xmlns:a16="http://schemas.microsoft.com/office/drawing/2014/main" id="{F1217399-A12A-CEE8-2B24-2FE6C8FC390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5688" y="5843256"/>
            <a:ext cx="10369550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fr-CA" altLang="fr-FR" sz="2400" dirty="0">
                <a:latin typeface="Calibri" panose="020F0502020204030204" pitchFamily="34" charset="0"/>
              </a:rPr>
              <a:t>La conversion est faite en marches d’escalier</a:t>
            </a:r>
            <a:endParaRPr lang="fr-CA" altLang="fr-F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5329B78-C1C2-9CCB-D316-49C42A5B31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620713"/>
            <a:ext cx="10944225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Paramètres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considérer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dans un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A-N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4A170EDC-8D73-5C17-A3E1-87DCE469405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8" y="1625600"/>
            <a:ext cx="7128544" cy="33393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60363" indent="-360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500" dirty="0">
                <a:cs typeface="Times New Roman" panose="02020603050405020304" pitchFamily="18" charset="0"/>
              </a:rPr>
              <a:t>Résolution en tenant compte des sources d’erreur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500" dirty="0">
                <a:cs typeface="Times New Roman" panose="02020603050405020304" pitchFamily="18" charset="0"/>
              </a:rPr>
              <a:t>Temps de conversion (en réf. au critère de </a:t>
            </a:r>
            <a:r>
              <a:rPr lang="fr-FR" altLang="fr-FR" sz="2500" dirty="0" err="1">
                <a:cs typeface="Times New Roman" panose="02020603050405020304" pitchFamily="18" charset="0"/>
              </a:rPr>
              <a:t>Nyquist</a:t>
            </a:r>
            <a:r>
              <a:rPr lang="fr-FR" altLang="fr-FR" sz="25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fr-FR" altLang="fr-FR" sz="2500" dirty="0"/>
              <a:t>Type d’interface</a:t>
            </a:r>
            <a:endParaRPr lang="fr-FR" altLang="fr-FR" sz="2500" dirty="0"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Et aussi :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Type d’entrée (unipolaire/différentielle)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Temps d’ouverture (« </a:t>
            </a:r>
            <a:r>
              <a:rPr lang="fr-FR" alt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jitter</a:t>
            </a: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») 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Temps de maintien (« </a:t>
            </a:r>
            <a:r>
              <a:rPr lang="fr-FR" alt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hold</a:t>
            </a: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time »)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Nécessité d’un échantillonneur-bloqueur </a:t>
            </a: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(« </a:t>
            </a:r>
            <a:r>
              <a:rPr lang="fr-FR" alt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sample</a:t>
            </a: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fr-FR" alt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hold</a:t>
            </a:r>
            <a:r>
              <a:rPr lang="fr-FR" alt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»)</a:t>
            </a:r>
            <a:endParaRPr lang="fr-FR" altLang="fr-FR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Linéarité et autres erreurs</a:t>
            </a:r>
          </a:p>
        </p:txBody>
      </p:sp>
      <p:pic>
        <p:nvPicPr>
          <p:cNvPr id="48132" name="Picture 4" descr="dac10">
            <a:extLst>
              <a:ext uri="{FF2B5EF4-FFF2-40B4-BE49-F238E27FC236}">
                <a16:creationId xmlns:a16="http://schemas.microsoft.com/office/drawing/2014/main" id="{912BF884-FD34-B777-ACF9-4BB1052C74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6"/>
          <a:stretch>
            <a:fillRect/>
          </a:stretch>
        </p:blipFill>
        <p:spPr bwMode="auto">
          <a:xfrm>
            <a:off x="8112224" y="1625600"/>
            <a:ext cx="3406775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11A305B-A428-5C22-8C7A-DA561441532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8" y="1905000"/>
            <a:ext cx="6984528" cy="27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fr-FR" altLang="fr-FR" sz="2500" dirty="0"/>
              <a:t>Résolution en tenant compte des sources d’erreur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fr-FR" altLang="fr-FR" sz="2500" dirty="0"/>
              <a:t>Temps de stabilisation (</a:t>
            </a:r>
            <a:r>
              <a:rPr lang="fr-FR" altLang="fr-FR" sz="2500" dirty="0" err="1"/>
              <a:t>settling</a:t>
            </a:r>
            <a:r>
              <a:rPr lang="fr-FR" altLang="fr-FR" sz="2500" dirty="0"/>
              <a:t> time)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dirty="0"/>
              <a:t>T</a:t>
            </a:r>
            <a:r>
              <a:rPr lang="fr-FR" altLang="fr-FR" sz="2000" dirty="0"/>
              <a:t>emps entre le début d’un changement de valeur et sa stabilisation à la précision requise (0.5 LSB par ex.</a:t>
            </a:r>
            <a:r>
              <a:rPr lang="fr-FR" altLang="fr-FR" sz="2400" dirty="0"/>
              <a:t>)</a:t>
            </a:r>
            <a:endParaRPr lang="fr-FR" altLang="fr-FR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fr-FR" altLang="fr-FR" sz="2500" dirty="0"/>
              <a:t>Type d’interface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fr-FR" altLang="fr-FR" sz="2500" dirty="0"/>
              <a:t>Linéarité et autres erreurs</a:t>
            </a:r>
          </a:p>
        </p:txBody>
      </p:sp>
      <p:pic>
        <p:nvPicPr>
          <p:cNvPr id="49155" name="Picture 3" descr="dac10">
            <a:extLst>
              <a:ext uri="{FF2B5EF4-FFF2-40B4-BE49-F238E27FC236}">
                <a16:creationId xmlns:a16="http://schemas.microsoft.com/office/drawing/2014/main" id="{D0F27093-8107-483B-BF2E-7E8B7B0795A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4"/>
          <a:stretch>
            <a:fillRect/>
          </a:stretch>
        </p:blipFill>
        <p:spPr bwMode="auto">
          <a:xfrm>
            <a:off x="8184232" y="1896976"/>
            <a:ext cx="3222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020E3C60-C4D2-D707-0622-B4E7D145D5C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688" y="404813"/>
            <a:ext cx="10872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4000" dirty="0" err="1">
                <a:solidFill>
                  <a:srgbClr val="025BBC"/>
                </a:solidFill>
                <a:cs typeface="Calibri" panose="020F0502020204030204" pitchFamily="34" charset="0"/>
              </a:rPr>
              <a:t>Paramètres</a:t>
            </a:r>
            <a:r>
              <a:rPr lang="en-US" altLang="fr-FR" sz="4000" dirty="0"/>
              <a:t> </a:t>
            </a:r>
            <a:r>
              <a:rPr lang="en-US" altLang="fr-FR" sz="4000" dirty="0">
                <a:solidFill>
                  <a:srgbClr val="025BBC"/>
                </a:solidFill>
                <a:cs typeface="Calibri" panose="020F0502020204030204" pitchFamily="34" charset="0"/>
              </a:rPr>
              <a:t>à </a:t>
            </a:r>
            <a:r>
              <a:rPr lang="en-US" altLang="fr-FR" sz="4000" dirty="0" err="1">
                <a:solidFill>
                  <a:srgbClr val="025BBC"/>
                </a:solidFill>
                <a:cs typeface="Calibri" panose="020F0502020204030204" pitchFamily="34" charset="0"/>
              </a:rPr>
              <a:t>considérer</a:t>
            </a:r>
            <a:r>
              <a:rPr lang="en-US" altLang="fr-FR" sz="4000" dirty="0">
                <a:solidFill>
                  <a:srgbClr val="025BBC"/>
                </a:solidFill>
                <a:cs typeface="Calibri" panose="020F0502020204030204" pitchFamily="34" charset="0"/>
              </a:rPr>
              <a:t> dans un </a:t>
            </a:r>
            <a:r>
              <a:rPr lang="en-US" altLang="fr-FR" sz="4000" dirty="0" err="1">
                <a:solidFill>
                  <a:srgbClr val="025BBC"/>
                </a:solidFill>
                <a:cs typeface="Calibri" panose="020F0502020204030204" pitchFamily="34" charset="0"/>
              </a:rPr>
              <a:t>Convertisseur</a:t>
            </a:r>
            <a:r>
              <a:rPr lang="en-US" altLang="fr-FR" sz="4000" dirty="0">
                <a:solidFill>
                  <a:srgbClr val="025BBC"/>
                </a:solidFill>
                <a:cs typeface="Calibri" panose="020F0502020204030204" pitchFamily="34" charset="0"/>
              </a:rPr>
              <a:t> N-A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F1F63E-15B7-E001-EEB4-A7E4801A7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5440" y="1600200"/>
                <a:ext cx="10526960" cy="4525963"/>
              </a:xfrm>
            </p:spPr>
            <p:txBody>
              <a:bodyPr/>
              <a:lstStyle/>
              <a:p>
                <a:r>
                  <a:rPr lang="fr-CA" sz="2800" dirty="0"/>
                  <a:t>Échantillonneur-bloqueur intégré;  sinon, l’ajouter 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CA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fr-CA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fr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CA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CA" sz="2800" dirty="0"/>
              </a:p>
              <a:p>
                <a:r>
                  <a:rPr lang="fr-CA" sz="2800" dirty="0"/>
                  <a:t>Source de référence intégrée et compatible avec la gamme dynamique du signal à convertir; sinon, l’ajouter</a:t>
                </a:r>
              </a:p>
              <a:p>
                <a:r>
                  <a:rPr lang="fr-CA" sz="2800" dirty="0"/>
                  <a:t>Amplificateur a gain programmable intégré</a:t>
                </a:r>
              </a:p>
              <a:p>
                <a:r>
                  <a:rPr lang="fr-CA" sz="2800" dirty="0"/>
                  <a:t>Tension d’alimentation et consommation d’énergie</a:t>
                </a:r>
              </a:p>
              <a:p>
                <a:r>
                  <a:rPr lang="fr-CA" sz="2800" dirty="0"/>
                  <a:t>Les microcontrôleurs ont souvent des convertisseurs intégrés qui répondent aux critères</a:t>
                </a:r>
              </a:p>
              <a:p>
                <a:endParaRPr lang="fr-CA" sz="2800" dirty="0"/>
              </a:p>
              <a:p>
                <a:endParaRPr lang="fr-CA" sz="28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F1F63E-15B7-E001-EEB4-A7E4801A7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440" y="1600200"/>
                <a:ext cx="10526960" cy="4525963"/>
              </a:xfr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AC424A74-84B5-636F-8B5F-2A9FAC0F305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08088" y="427038"/>
            <a:ext cx="10526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critères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95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ECE2103-6610-27E1-C18F-66CCE328D64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7988" y="620713"/>
            <a:ext cx="11520487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Choix d’un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bits et </a:t>
            </a:r>
            <a:r>
              <a:rPr lang="en-US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résolution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84253D2-7320-93B5-223E-7A99E8D4FB0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55688" y="1700213"/>
            <a:ext cx="10801350" cy="4608512"/>
          </a:xfrm>
        </p:spPr>
        <p:txBody>
          <a:bodyPr/>
          <a:lstStyle/>
          <a:p>
            <a:pPr marL="180975" indent="-180975" algn="l" eaLnBrk="1" hangingPunct="1">
              <a:buFont typeface="Arial" panose="020B0604020202020204" pitchFamily="34" charset="0"/>
              <a:buChar char="•"/>
            </a:pPr>
            <a:r>
              <a:rPr lang="fr-CA" altLang="fr-FR" sz="2000" dirty="0"/>
              <a:t>Ex. : Températures de 0 K à 300</a:t>
            </a:r>
            <a:r>
              <a:rPr lang="fr-CA" altLang="fr-FR" sz="2000" baseline="30000" dirty="0"/>
              <a:t>o</a:t>
            </a:r>
            <a:r>
              <a:rPr lang="fr-CA" altLang="fr-FR" sz="2000" dirty="0"/>
              <a:t> K à convertir en une tension entre 0 et 2.5 V, numérisée avec des convertisseurs A/N de </a:t>
            </a:r>
            <a:r>
              <a:rPr lang="fr-CA" altLang="fr-FR" sz="2000" b="1" dirty="0">
                <a:solidFill>
                  <a:srgbClr val="800000"/>
                </a:solidFill>
              </a:rPr>
              <a:t>8 </a:t>
            </a:r>
            <a:r>
              <a:rPr lang="fr-CA" altLang="fr-FR" sz="2000" dirty="0"/>
              <a:t>et</a:t>
            </a:r>
            <a:r>
              <a:rPr lang="fr-CA" altLang="fr-FR" sz="2000" b="1" dirty="0">
                <a:solidFill>
                  <a:srgbClr val="800000"/>
                </a:solidFill>
              </a:rPr>
              <a:t> 10 bits </a:t>
            </a:r>
            <a:endParaRPr lang="fr-CA" altLang="fr-FR" sz="2000" dirty="0"/>
          </a:p>
          <a:p>
            <a:pPr lvl="1" algn="l" eaLnBrk="1" hangingPunct="1"/>
            <a:r>
              <a:rPr lang="fr-CA" altLang="fr-FR" sz="1800" dirty="0"/>
              <a:t>Résolution à 8 bits :</a:t>
            </a:r>
          </a:p>
          <a:p>
            <a:pPr lvl="1" algn="l" eaLnBrk="1" hangingPunct="1"/>
            <a:r>
              <a:rPr lang="fr-CA" altLang="fr-FR" sz="1800" dirty="0"/>
              <a:t>2.5 / 2</a:t>
            </a:r>
            <a:r>
              <a:rPr lang="fr-CA" altLang="fr-FR" sz="1800" baseline="30000" dirty="0"/>
              <a:t>8</a:t>
            </a:r>
            <a:r>
              <a:rPr lang="fr-CA" altLang="fr-FR" sz="1800" dirty="0"/>
              <a:t> -1= 0.0098 V, ou environ 10 mV par pas    </a:t>
            </a:r>
          </a:p>
          <a:p>
            <a:pPr lvl="1" algn="l" eaLnBrk="1" hangingPunct="1"/>
            <a:r>
              <a:rPr lang="fr-CA" altLang="fr-FR" sz="1800" dirty="0"/>
              <a:t>En degrés K, cela correspond à 300</a:t>
            </a:r>
            <a:r>
              <a:rPr lang="fr-CA" altLang="fr-FR" sz="1800" baseline="30000" dirty="0"/>
              <a:t>o</a:t>
            </a:r>
            <a:r>
              <a:rPr lang="fr-CA" altLang="fr-FR" sz="1800" dirty="0"/>
              <a:t> K / (2</a:t>
            </a:r>
            <a:r>
              <a:rPr lang="fr-CA" altLang="fr-FR" sz="1800" baseline="30000" dirty="0"/>
              <a:t>8</a:t>
            </a:r>
            <a:r>
              <a:rPr lang="fr-CA" altLang="fr-FR" sz="1800" dirty="0"/>
              <a:t>-1)= 1.2</a:t>
            </a:r>
            <a:r>
              <a:rPr lang="fr-CA" altLang="fr-FR" sz="1800" baseline="30000" dirty="0"/>
              <a:t>o</a:t>
            </a:r>
            <a:r>
              <a:rPr lang="fr-CA" altLang="fr-FR" sz="1800" dirty="0"/>
              <a:t> K par pas</a:t>
            </a:r>
          </a:p>
          <a:p>
            <a:pPr lvl="1" algn="l" eaLnBrk="1" hangingPunct="1"/>
            <a:endParaRPr lang="fr-CA" altLang="fr-FR" sz="1800" dirty="0"/>
          </a:p>
          <a:p>
            <a:pPr lvl="1" algn="l" eaLnBrk="1" hangingPunct="1"/>
            <a:r>
              <a:rPr lang="fr-CA" altLang="fr-FR" sz="1800" dirty="0"/>
              <a:t>Résolution à 10 bits :</a:t>
            </a:r>
          </a:p>
          <a:p>
            <a:pPr lvl="1" algn="l" eaLnBrk="1" hangingPunct="1"/>
            <a:r>
              <a:rPr lang="fr-CA" altLang="fr-FR" sz="1800" dirty="0"/>
              <a:t>2.5 / (2</a:t>
            </a:r>
            <a:r>
              <a:rPr lang="fr-CA" altLang="fr-FR" sz="1800" baseline="30000" dirty="0"/>
              <a:t>10</a:t>
            </a:r>
            <a:r>
              <a:rPr lang="fr-CA" altLang="fr-FR" sz="1800" dirty="0"/>
              <a:t> -1)= 0.00244V, ou environ 2.4 mV par pas</a:t>
            </a:r>
          </a:p>
          <a:p>
            <a:pPr lvl="1" algn="l" eaLnBrk="1" hangingPunct="1"/>
            <a:r>
              <a:rPr lang="fr-CA" altLang="fr-FR" sz="1800" dirty="0"/>
              <a:t>En degrés K, cela correspond à 300</a:t>
            </a:r>
            <a:r>
              <a:rPr lang="fr-CA" altLang="fr-FR" sz="1800" baseline="30000" dirty="0"/>
              <a:t>o</a:t>
            </a:r>
            <a:r>
              <a:rPr lang="fr-CA" altLang="fr-FR" sz="1800" dirty="0"/>
              <a:t> K / (2</a:t>
            </a:r>
            <a:r>
              <a:rPr lang="fr-CA" altLang="fr-FR" sz="1800" baseline="30000" dirty="0"/>
              <a:t>10</a:t>
            </a:r>
            <a:r>
              <a:rPr lang="fr-CA" altLang="fr-FR" sz="1800" dirty="0"/>
              <a:t> -1)= 0.29</a:t>
            </a:r>
            <a:r>
              <a:rPr lang="fr-CA" altLang="fr-FR" sz="1800" baseline="30000" dirty="0"/>
              <a:t>o</a:t>
            </a:r>
            <a:r>
              <a:rPr lang="fr-CA" altLang="fr-FR" sz="1800" dirty="0"/>
              <a:t> K par pas</a:t>
            </a:r>
          </a:p>
          <a:p>
            <a:pPr lvl="1" algn="l" eaLnBrk="1" hangingPunct="1"/>
            <a:r>
              <a:rPr lang="fr-CA" altLang="fr-FR" sz="1600" i="1" dirty="0">
                <a:solidFill>
                  <a:srgbClr val="800000"/>
                </a:solidFill>
              </a:rPr>
              <a:t>Oui , mais le niveau de bruit est-il inférieur à 2.4 mV ?</a:t>
            </a:r>
          </a:p>
          <a:p>
            <a:pPr lvl="1" algn="l" eaLnBrk="1" hangingPunct="1"/>
            <a:endParaRPr lang="fr-CA" altLang="fr-FR" sz="1600" i="1" dirty="0">
              <a:solidFill>
                <a:srgbClr val="800000"/>
              </a:solidFill>
            </a:endParaRPr>
          </a:p>
          <a:p>
            <a:pPr marL="180975" indent="-180975" algn="l" eaLnBrk="1" hangingPunct="1">
              <a:buFont typeface="Arial" panose="020B0604020202020204" pitchFamily="34" charset="0"/>
              <a:buChar char="•"/>
            </a:pPr>
            <a:r>
              <a:rPr lang="fr-CA" altLang="fr-FR" sz="2000" dirty="0"/>
              <a:t>En général, on parcourt le chemin inverse : on part de considérations de résolution pour trouver le nombre de bits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E99F2D-D8FF-968E-CE0D-6546CFFE20A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5688" y="1773238"/>
            <a:ext cx="10296525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Définir les broches d’entrée pour le signal analogique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Sélectionner la source d’horloge pour la conversion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Sélection le mode de conversion (continu, un échantillon à la fois…)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Sélectionner la source de la tension de référence VREF et/ou sa valeur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Configurer le mode de notification (sémaphore, interruption) et le mode du CPU durant la conversion (actif, dormant)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fr-CA" altLang="zh-CN" sz="2400" kern="0" dirty="0">
                <a:solidFill>
                  <a:sysClr val="windowText" lastClr="000000"/>
                </a:solidFill>
                <a:latin typeface="+mn-lt"/>
              </a:rPr>
              <a:t>Activer le convertisseur</a:t>
            </a:r>
          </a:p>
        </p:txBody>
      </p:sp>
      <p:sp>
        <p:nvSpPr>
          <p:cNvPr id="52227" name="TextBox 2">
            <a:extLst>
              <a:ext uri="{FF2B5EF4-FFF2-40B4-BE49-F238E27FC236}">
                <a16:creationId xmlns:a16="http://schemas.microsoft.com/office/drawing/2014/main" id="{22C41F50-80BA-D211-9C2A-7C846E4C130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8" y="620713"/>
            <a:ext cx="10224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CN" sz="4000" dirty="0">
                <a:solidFill>
                  <a:srgbClr val="025BBC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Programmation du CAN d’un MPU MSP430</a:t>
            </a:r>
          </a:p>
        </p:txBody>
      </p:sp>
      <p:sp>
        <p:nvSpPr>
          <p:cNvPr id="52228" name="TextBox 3">
            <a:extLst>
              <a:ext uri="{FF2B5EF4-FFF2-40B4-BE49-F238E27FC236}">
                <a16:creationId xmlns:a16="http://schemas.microsoft.com/office/drawing/2014/main" id="{61BB71B4-D627-F7B8-B2F7-DB8CC37B1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72713" y="64531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latin typeface="Arial" panose="020B0604020202020204" pitchFamily="34" charset="0"/>
                <a:ea typeface="SimSun" panose="02010600030101010101" pitchFamily="2" charset="-122"/>
              </a:rPr>
              <a:t>20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D0680AE-71F4-5A4F-35FE-4A4B65E05032}"/>
              </a:ext>
            </a:extLst>
          </p:cNvPr>
          <p:cNvSpPr txBox="1"/>
          <p:nvPr/>
        </p:nvSpPr>
        <p:spPr>
          <a:xfrm>
            <a:off x="1055688" y="1484784"/>
            <a:ext cx="1087296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MSP430F20x2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Demo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- ADC10,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Sample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A11 (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AVcc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/2) , Set P1.0 if &lt; 2.3V to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indicate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a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low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battery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voltage condition;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A single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sample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is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made on A11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with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reference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to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internal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1.5V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Vref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If A11 &lt; 0311h (0.65V),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AVcc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is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less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than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2.3V, and P1.0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is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set to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indicate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a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lo_Batt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condition, </a:t>
            </a:r>
            <a:r>
              <a:rPr lang="fr-CA" sz="1200" b="1" dirty="0" err="1">
                <a:solidFill>
                  <a:srgbClr val="006600"/>
                </a:solidFill>
                <a:latin typeface="Courier New" panose="02070309020205020404" pitchFamily="49" charset="0"/>
              </a:rPr>
              <a:t>else</a:t>
            </a: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 reset.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   -----------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/|\|      XIN|-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 --|RST  XOUT|-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   |A11  P1.0|--&gt;LED </a:t>
            </a:r>
          </a:p>
          <a:p>
            <a:pPr>
              <a:buNone/>
            </a:pPr>
            <a:r>
              <a:rPr lang="fr-CA" sz="1200" b="1" dirty="0">
                <a:solidFill>
                  <a:srgbClr val="006600"/>
                </a:solidFill>
                <a:latin typeface="Courier New" panose="02070309020205020404" pitchFamily="49" charset="0"/>
              </a:rPr>
              <a:t>// </a:t>
            </a:r>
          </a:p>
          <a:p>
            <a:pPr>
              <a:buNone/>
            </a:pPr>
            <a:r>
              <a:rPr lang="fr-CA" sz="1500" dirty="0">
                <a:solidFill>
                  <a:srgbClr val="804000"/>
                </a:solidFill>
                <a:effectLst/>
                <a:latin typeface="Courier New" panose="02070309020205020404" pitchFamily="49" charset="0"/>
              </a:rPr>
              <a:t>#include &lt;msp430.h&gt; </a:t>
            </a:r>
          </a:p>
          <a:p>
            <a:pPr>
              <a:buNone/>
            </a:pPr>
            <a:r>
              <a:rPr lang="fr-CA" sz="1500" dirty="0" err="1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main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500" dirty="0" err="1">
                <a:solidFill>
                  <a:srgbClr val="8000FF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WDTCTL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WDTPW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WDTHOLD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Stop WDT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ADC10CTL1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INCH_11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</a:t>
            </a:r>
            <a:r>
              <a:rPr lang="fr-CA" sz="150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AVcc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/2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ADC10CTL0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SREF_1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ADC10SHT_2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REFON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ADC10ON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P1DIR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|=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dirty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0x01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	   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Set P1.0 as output</a:t>
            </a:r>
          </a:p>
          <a:p>
            <a:pPr>
              <a:buNone/>
            </a:pPr>
            <a:r>
              <a:rPr lang="fr-CA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 for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(;;)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ADC10CTL0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|=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ENC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+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ADC10SC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Start sampling and conversion</a:t>
            </a:r>
          </a:p>
          <a:p>
            <a:pPr>
              <a:buNone/>
            </a:pPr>
            <a:r>
              <a:rPr lang="fr-CA" sz="1500" b="1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fr-CA" sz="15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ADC10CTL1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&amp;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ADC10BUSY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ADC10BUSY? </a:t>
            </a:r>
          </a:p>
          <a:p>
            <a:pPr>
              <a:buNone/>
            </a:pPr>
            <a:r>
              <a:rPr lang="fr-CA" sz="1500" b="1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fr-CA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ADC10MEM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&lt;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dirty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0x311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A11 &gt; 0.65? </a:t>
            </a:r>
          </a:p>
          <a:p>
            <a:pPr>
              <a:buNone/>
            </a:pP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P1OUT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|=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dirty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0x01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Set P1.0 LED on</a:t>
            </a:r>
          </a:p>
          <a:p>
            <a:pPr>
              <a:buNone/>
            </a:pPr>
            <a:r>
              <a:rPr lang="fr-CA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fr-CA" sz="15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P1OUT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&amp;=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~</a:t>
            </a:r>
            <a:r>
              <a:rPr lang="fr-CA" sz="1500" dirty="0">
                <a:solidFill>
                  <a:srgbClr val="FF8000"/>
                </a:solidFill>
                <a:effectLst/>
                <a:latin typeface="Courier New" panose="02070309020205020404" pitchFamily="49" charset="0"/>
              </a:rPr>
              <a:t>0x01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;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</a:t>
            </a: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// Clear P1.0 LED off</a:t>
            </a:r>
          </a:p>
          <a:p>
            <a:pPr>
              <a:buNone/>
            </a:pPr>
            <a:r>
              <a:rPr lang="fr-CA" sz="15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fr-CA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>
              <a:buNone/>
            </a:pPr>
            <a:r>
              <a:rPr lang="fr-CA" sz="15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CA" sz="15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}</a:t>
            </a:r>
            <a:endParaRPr lang="fr-CA" sz="1500" dirty="0">
              <a:effectLst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453C09D-F5BE-8551-3EAC-39C0B647496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8" y="688975"/>
            <a:ext cx="9648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 dirty="0" err="1">
                <a:solidFill>
                  <a:srgbClr val="025BBC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Exemple</a:t>
            </a:r>
            <a:r>
              <a:rPr lang="en-US" altLang="zh-CN" sz="4000" dirty="0">
                <a:solidFill>
                  <a:srgbClr val="025BBC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avec le ADC10</a:t>
            </a:r>
            <a:endParaRPr lang="zh-CN" altLang="en-US" sz="4000" dirty="0">
              <a:solidFill>
                <a:srgbClr val="025BBC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3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8866AAC-989F-7E8E-15B5-51A7475C36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404813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Considérations</a:t>
            </a: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pratiques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300C196-17B8-0A4E-E8EC-41430924374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600200"/>
            <a:ext cx="10526712" cy="4525963"/>
          </a:xfrm>
        </p:spPr>
        <p:txBody>
          <a:bodyPr/>
          <a:lstStyle/>
          <a:p>
            <a:pPr eaLnBrk="1" hangingPunct="1"/>
            <a:r>
              <a:rPr lang="en-CA" altLang="fr-FR"/>
              <a:t>Erreurs intrinsèques</a:t>
            </a:r>
          </a:p>
          <a:p>
            <a:pPr lvl="1" eaLnBrk="1" hangingPunct="1"/>
            <a:r>
              <a:rPr lang="en-CA" altLang="fr-FR"/>
              <a:t>Linéarité, biais, Gain, etc. </a:t>
            </a:r>
          </a:p>
          <a:p>
            <a:pPr lvl="1" eaLnBrk="1" hangingPunct="1"/>
            <a:r>
              <a:rPr lang="en-CA" altLang="fr-FR"/>
              <a:t>Bruit de quantification</a:t>
            </a:r>
          </a:p>
          <a:p>
            <a:pPr eaLnBrk="1" hangingPunct="1"/>
            <a:r>
              <a:rPr lang="en-CA" altLang="fr-FR"/>
              <a:t>Filtres</a:t>
            </a:r>
            <a:r>
              <a:rPr lang="en-CA" altLang="fr-FR" b="1"/>
              <a:t> </a:t>
            </a:r>
          </a:p>
          <a:p>
            <a:pPr lvl="1" eaLnBrk="1" hangingPunct="1"/>
            <a:r>
              <a:rPr lang="en-CA" altLang="fr-FR"/>
              <a:t>Filtres anti-alias</a:t>
            </a:r>
          </a:p>
          <a:p>
            <a:pPr lvl="1" eaLnBrk="1" hangingPunct="1"/>
            <a:r>
              <a:rPr lang="en-CA" altLang="fr-FR"/>
              <a:t>Filtres de reconstruction</a:t>
            </a:r>
          </a:p>
          <a:p>
            <a:pPr eaLnBrk="1" hangingPunct="1"/>
            <a:r>
              <a:rPr lang="en-CA" altLang="fr-FR"/>
              <a:t>Choix d’un convertisseur</a:t>
            </a:r>
          </a:p>
          <a:p>
            <a:pPr eaLnBrk="1" hangingPunct="1"/>
            <a:r>
              <a:rPr lang="en-CA" altLang="fr-FR" b="1"/>
              <a:t>Montage dans une chaîne d’acquisition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D7C533A4-0B1B-E2A8-94DA-6314A357CFC5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640013" y="1341438"/>
            <a:ext cx="7400925" cy="3870325"/>
            <a:chOff x="748" y="1389"/>
            <a:chExt cx="4662" cy="2438"/>
          </a:xfrm>
        </p:grpSpPr>
        <p:sp>
          <p:nvSpPr>
            <p:cNvPr id="55301" name="Text Box 3">
              <a:extLst>
                <a:ext uri="{FF2B5EF4-FFF2-40B4-BE49-F238E27FC236}">
                  <a16:creationId xmlns:a16="http://schemas.microsoft.com/office/drawing/2014/main" id="{3C74B8DF-4784-8C8F-2E5A-5153FFF7D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65"/>
              <a:ext cx="1179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Mesurandes de procédé</a:t>
              </a:r>
            </a:p>
          </p:txBody>
        </p:sp>
        <p:sp>
          <p:nvSpPr>
            <p:cNvPr id="55302" name="AutoShape 4">
              <a:extLst>
                <a:ext uri="{FF2B5EF4-FFF2-40B4-BE49-F238E27FC236}">
                  <a16:creationId xmlns:a16="http://schemas.microsoft.com/office/drawing/2014/main" id="{ACEE8D8A-5076-222D-17F1-E4E2EEE1F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478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55303" name="Text Box 5">
              <a:extLst>
                <a:ext uri="{FF2B5EF4-FFF2-40B4-BE49-F238E27FC236}">
                  <a16:creationId xmlns:a16="http://schemas.microsoft.com/office/drawing/2014/main" id="{68AEF81D-11FE-E61D-D9D1-50D144F95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2351"/>
              <a:ext cx="1406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solidFill>
                    <a:schemeClr val="hlink"/>
                  </a:solidFill>
                  <a:latin typeface="Tahoma" panose="020B0604030504040204" pitchFamily="34" charset="0"/>
                </a:rPr>
                <a:t>Chaîne d’acquisition des données</a:t>
              </a:r>
            </a:p>
          </p:txBody>
        </p:sp>
        <p:sp>
          <p:nvSpPr>
            <p:cNvPr id="55304" name="AutoShape 6">
              <a:extLst>
                <a:ext uri="{FF2B5EF4-FFF2-40B4-BE49-F238E27FC236}">
                  <a16:creationId xmlns:a16="http://schemas.microsoft.com/office/drawing/2014/main" id="{DAD321CA-50D8-3777-0A10-CF30E4A21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478"/>
              <a:ext cx="363" cy="181"/>
            </a:xfrm>
            <a:prstGeom prst="rightArrow">
              <a:avLst>
                <a:gd name="adj1" fmla="val 50000"/>
                <a:gd name="adj2" fmla="val 501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55305" name="Text Box 7">
              <a:extLst>
                <a:ext uri="{FF2B5EF4-FFF2-40B4-BE49-F238E27FC236}">
                  <a16:creationId xmlns:a16="http://schemas.microsoft.com/office/drawing/2014/main" id="{8F206EE0-8C13-EAA0-F6D5-E4AC5C61F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442"/>
              <a:ext cx="86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traitement</a:t>
              </a:r>
            </a:p>
          </p:txBody>
        </p:sp>
        <p:sp>
          <p:nvSpPr>
            <p:cNvPr id="55306" name="Line 8">
              <a:extLst>
                <a:ext uri="{FF2B5EF4-FFF2-40B4-BE49-F238E27FC236}">
                  <a16:creationId xmlns:a16="http://schemas.microsoft.com/office/drawing/2014/main" id="{80FEBD2F-F4A3-9BDF-2D39-76B4E1E5F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166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07" name="Text Box 9">
              <a:extLst>
                <a:ext uri="{FF2B5EF4-FFF2-40B4-BE49-F238E27FC236}">
                  <a16:creationId xmlns:a16="http://schemas.microsoft.com/office/drawing/2014/main" id="{C39198C6-4BC5-0A5A-D92A-0FFEC48CE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389"/>
              <a:ext cx="701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affichage</a:t>
              </a:r>
            </a:p>
          </p:txBody>
        </p:sp>
        <p:sp>
          <p:nvSpPr>
            <p:cNvPr id="55308" name="Line 10">
              <a:extLst>
                <a:ext uri="{FF2B5EF4-FFF2-40B4-BE49-F238E27FC236}">
                  <a16:creationId xmlns:a16="http://schemas.microsoft.com/office/drawing/2014/main" id="{7DE0D181-1FB2-5AAB-117C-D9D588093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09" name="Line 11">
              <a:extLst>
                <a:ext uri="{FF2B5EF4-FFF2-40B4-BE49-F238E27FC236}">
                  <a16:creationId xmlns:a16="http://schemas.microsoft.com/office/drawing/2014/main" id="{CFCEB35E-BD92-F052-946B-5A719344D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0" name="Text Box 12">
              <a:extLst>
                <a:ext uri="{FF2B5EF4-FFF2-40B4-BE49-F238E27FC236}">
                  <a16:creationId xmlns:a16="http://schemas.microsoft.com/office/drawing/2014/main" id="{6422A5F3-C6E9-AD13-1C9D-43A0F0308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7" y="1700"/>
              <a:ext cx="683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stockage</a:t>
              </a:r>
            </a:p>
          </p:txBody>
        </p:sp>
        <p:sp>
          <p:nvSpPr>
            <p:cNvPr id="55311" name="Text Box 13">
              <a:extLst>
                <a:ext uri="{FF2B5EF4-FFF2-40B4-BE49-F238E27FC236}">
                  <a16:creationId xmlns:a16="http://schemas.microsoft.com/office/drawing/2014/main" id="{74388A7F-C7DF-F164-A640-F39FE8E9B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385"/>
              <a:ext cx="759" cy="4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Contrôle</a:t>
              </a:r>
            </a:p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régulation</a:t>
              </a:r>
            </a:p>
          </p:txBody>
        </p:sp>
        <p:sp>
          <p:nvSpPr>
            <p:cNvPr id="55312" name="Line 14">
              <a:extLst>
                <a:ext uri="{FF2B5EF4-FFF2-40B4-BE49-F238E27FC236}">
                  <a16:creationId xmlns:a16="http://schemas.microsoft.com/office/drawing/2014/main" id="{3CF36CC5-71EC-40A3-3F08-C74B4CBDC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795"/>
              <a:ext cx="0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3" name="Line 15">
              <a:extLst>
                <a:ext uri="{FF2B5EF4-FFF2-40B4-BE49-F238E27FC236}">
                  <a16:creationId xmlns:a16="http://schemas.microsoft.com/office/drawing/2014/main" id="{328066B9-E623-9033-752F-BED5A175C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361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4" name="Line 16">
              <a:extLst>
                <a:ext uri="{FF2B5EF4-FFF2-40B4-BE49-F238E27FC236}">
                  <a16:creationId xmlns:a16="http://schemas.microsoft.com/office/drawing/2014/main" id="{7B6E017B-C4EF-0332-062F-28A418DD2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3612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5" name="Line 17">
              <a:extLst>
                <a:ext uri="{FF2B5EF4-FFF2-40B4-BE49-F238E27FC236}">
                  <a16:creationId xmlns:a16="http://schemas.microsoft.com/office/drawing/2014/main" id="{B19EC642-705C-92AA-902F-922B9494C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976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6" name="Line 18">
              <a:extLst>
                <a:ext uri="{FF2B5EF4-FFF2-40B4-BE49-F238E27FC236}">
                  <a16:creationId xmlns:a16="http://schemas.microsoft.com/office/drawing/2014/main" id="{A80E1757-FC91-77F7-550F-B8A449F3B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2795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5317" name="Text Box 19">
              <a:extLst>
                <a:ext uri="{FF2B5EF4-FFF2-40B4-BE49-F238E27FC236}">
                  <a16:creationId xmlns:a16="http://schemas.microsoft.com/office/drawing/2014/main" id="{D2965A3B-4611-023A-62F9-F657A53A6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" y="3287"/>
              <a:ext cx="620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alarmes</a:t>
              </a:r>
            </a:p>
          </p:txBody>
        </p:sp>
      </p:grpSp>
      <p:sp>
        <p:nvSpPr>
          <p:cNvPr id="124948" name="Text Box 20">
            <a:extLst>
              <a:ext uri="{FF2B5EF4-FFF2-40B4-BE49-F238E27FC236}">
                <a16:creationId xmlns:a16="http://schemas.microsoft.com/office/drawing/2014/main" id="{B0B519D0-D72C-2677-340E-4E98F9A4976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5688" y="5387975"/>
            <a:ext cx="993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Fournit l’information nécessaire à la connaissance/contrôle d’un procédé</a:t>
            </a:r>
          </a:p>
        </p:txBody>
      </p:sp>
      <p:sp>
        <p:nvSpPr>
          <p:cNvPr id="55300" name="Rectangle 23">
            <a:extLst>
              <a:ext uri="{FF2B5EF4-FFF2-40B4-BE49-F238E27FC236}">
                <a16:creationId xmlns:a16="http://schemas.microsoft.com/office/drawing/2014/main" id="{F0247880-12F4-F502-CE8D-D03DF8F4262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3625" y="393700"/>
            <a:ext cx="95043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Chaîne</a:t>
            </a:r>
            <a:r>
              <a:rPr kumimoji="1" lang="fr-FR" altLang="fr-FR" sz="4000" dirty="0"/>
              <a:t> </a:t>
            </a: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d’acquisition en automatique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9289605A-0392-3D71-2FE7-3BDF33F6E6E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863" y="4617911"/>
            <a:ext cx="10585450" cy="161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Conversion asynchrone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Le temps de conversion du CAN doit être une fraction de celui par canal :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1800" dirty="0"/>
              <a:t>	 	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acq</a:t>
            </a:r>
            <a:r>
              <a:rPr kumimoji="1" lang="fr-FR" altLang="fr-FR" sz="2400" dirty="0"/>
              <a:t> &lt;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mux</a:t>
            </a:r>
            <a:r>
              <a:rPr kumimoji="1" lang="fr-FR" altLang="fr-FR" sz="2400" dirty="0"/>
              <a:t> +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S&amp;H</a:t>
            </a:r>
            <a:r>
              <a:rPr kumimoji="1" lang="fr-FR" altLang="fr-FR" sz="2400" dirty="0"/>
              <a:t> +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CAN</a:t>
            </a:r>
            <a:r>
              <a:rPr kumimoji="1" lang="fr-FR" altLang="fr-FR" sz="2400" i="1" dirty="0"/>
              <a:t> / N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Solution fréquente dans les microcontrôleurs</a:t>
            </a:r>
          </a:p>
        </p:txBody>
      </p:sp>
      <p:sp>
        <p:nvSpPr>
          <p:cNvPr id="57364" name="Rectangle 27">
            <a:extLst>
              <a:ext uri="{FF2B5EF4-FFF2-40B4-BE49-F238E27FC236}">
                <a16:creationId xmlns:a16="http://schemas.microsoft.com/office/drawing/2014/main" id="{FD2B3501-73F8-EB97-30F0-940E8FF9FD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8863" y="406400"/>
            <a:ext cx="10225087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Capteurs en parallèle avec </a:t>
            </a:r>
            <a:r>
              <a:rPr lang="fr-FR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mux’age</a:t>
            </a: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analogique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4B861E73-9A94-9927-F1EE-28E8B36A7C8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287688" y="1700808"/>
            <a:ext cx="5276850" cy="2808288"/>
            <a:chOff x="3648075" y="1470025"/>
            <a:chExt cx="6106518" cy="324969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C87E8641-42FF-DBC5-F633-F7BD727D7397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48075" y="1901825"/>
              <a:ext cx="4752974" cy="463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dirty="0">
                  <a:solidFill>
                    <a:srgbClr val="0070C0"/>
                  </a:solidFill>
                  <a:latin typeface="Tahoma" panose="020B0604030504040204" pitchFamily="34" charset="0"/>
                </a:rPr>
                <a:t>Multiplexeur analogique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AFA5FDE-E028-233C-D81B-7F528A0955AA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400" y="3486150"/>
              <a:ext cx="1582738" cy="463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None/>
              </a:pPr>
              <a:r>
                <a:rPr lang="fr-FR" altLang="fr-FR" sz="2000" dirty="0">
                  <a:solidFill>
                    <a:srgbClr val="0070C0"/>
                  </a:solidFill>
                  <a:latin typeface="Tahoma" panose="020B0604030504040204" pitchFamily="34" charset="0"/>
                </a:rPr>
                <a:t>CAN</a:t>
              </a: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BB1BD7F-C606-9E74-4A83-5CEBFCD6FF84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6024563" y="3917950"/>
              <a:ext cx="0" cy="433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F528796D-0D42-FE03-4B9C-D5C40F77761A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83113" y="15414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3D2F6FA9-F3C9-91EC-1151-9E21AD275A9F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78738" y="154146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89651000-3B25-7F34-D068-220BBB299037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9478963" y="2189163"/>
              <a:ext cx="0" cy="2089150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FC7D163E-24F2-2B0C-8A6B-9BED7D2E27E7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8759825" y="2189163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11026287-F8D4-5238-A5BD-332A88BFBCDD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5951538" y="233362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CCB91E7C-EEA1-23ED-E082-3E759E67F8C6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951538" y="312578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C7875FF-6415-F2DD-3407-3B5F8BE5FBC8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35638" y="1470025"/>
              <a:ext cx="541815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. . .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FD727641-88FC-0D2A-32EC-CE88A014560A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59375" y="2693988"/>
              <a:ext cx="1655763" cy="369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S&amp;H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E99A2CF-8933-65C2-C415-F9030B298F91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032625" y="2909888"/>
              <a:ext cx="2446338" cy="158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F513125-FB18-B556-046F-60445C634F7B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7032625" y="3702050"/>
              <a:ext cx="2446338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BB79AC7E-ECE9-32D0-E715-9A27D3FCB580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831263" y="4349750"/>
              <a:ext cx="923330" cy="36997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solidFill>
                    <a:srgbClr val="777777"/>
                  </a:solidFill>
                  <a:latin typeface="Tahoma" panose="020B0604030504040204" pitchFamily="34" charset="0"/>
                </a:rPr>
                <a:t>logique</a:t>
              </a: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1">
            <a:extLst>
              <a:ext uri="{FF2B5EF4-FFF2-40B4-BE49-F238E27FC236}">
                <a16:creationId xmlns:a16="http://schemas.microsoft.com/office/drawing/2014/main" id="{057E30B9-7F9F-7233-AF57-3CB52DFA5E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19513" y="1838325"/>
            <a:ext cx="5468937" cy="2879725"/>
            <a:chOff x="3719513" y="1700213"/>
            <a:chExt cx="6035080" cy="3178261"/>
          </a:xfrm>
        </p:grpSpPr>
        <p:sp>
          <p:nvSpPr>
            <p:cNvPr id="61446" name="Line 3">
              <a:extLst>
                <a:ext uri="{FF2B5EF4-FFF2-40B4-BE49-F238E27FC236}">
                  <a16:creationId xmlns:a16="http://schemas.microsoft.com/office/drawing/2014/main" id="{7059BB2F-550D-4E48-7C03-64937B5E9E47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583113" y="25654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47" name="Text Box 4">
              <a:extLst>
                <a:ext uri="{FF2B5EF4-FFF2-40B4-BE49-F238E27FC236}">
                  <a16:creationId xmlns:a16="http://schemas.microsoft.com/office/drawing/2014/main" id="{230E91B2-CA75-BC70-2485-5D0836677895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19513" y="2997200"/>
              <a:ext cx="4752975" cy="442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None/>
              </a:pPr>
              <a:r>
                <a:rPr lang="fr-FR" altLang="fr-FR" sz="2000" dirty="0">
                  <a:solidFill>
                    <a:srgbClr val="0070C0"/>
                  </a:solidFill>
                  <a:latin typeface="Tahoma" panose="020B0604030504040204" pitchFamily="34" charset="0"/>
                </a:rPr>
                <a:t>Multiplexeur analogique</a:t>
              </a:r>
            </a:p>
          </p:txBody>
        </p:sp>
        <p:sp>
          <p:nvSpPr>
            <p:cNvPr id="61448" name="Text Box 5">
              <a:extLst>
                <a:ext uri="{FF2B5EF4-FFF2-40B4-BE49-F238E27FC236}">
                  <a16:creationId xmlns:a16="http://schemas.microsoft.com/office/drawing/2014/main" id="{28C7BE6C-1BA0-8E35-7C39-91A7E6E9ADE2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75275" y="3860800"/>
              <a:ext cx="1582738" cy="442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dirty="0">
                  <a:solidFill>
                    <a:srgbClr val="0070C0"/>
                  </a:solidFill>
                  <a:latin typeface="Tahoma" panose="020B0604030504040204" pitchFamily="34" charset="0"/>
                </a:rPr>
                <a:t>CAN</a:t>
              </a:r>
            </a:p>
          </p:txBody>
        </p:sp>
        <p:sp>
          <p:nvSpPr>
            <p:cNvPr id="61449" name="Line 6">
              <a:extLst>
                <a:ext uri="{FF2B5EF4-FFF2-40B4-BE49-F238E27FC236}">
                  <a16:creationId xmlns:a16="http://schemas.microsoft.com/office/drawing/2014/main" id="{F2C6576C-3634-14C3-E2E7-5FEE864E8436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0" y="4292600"/>
              <a:ext cx="0" cy="433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0" name="Line 7">
              <a:extLst>
                <a:ext uri="{FF2B5EF4-FFF2-40B4-BE49-F238E27FC236}">
                  <a16:creationId xmlns:a16="http://schemas.microsoft.com/office/drawing/2014/main" id="{15782B4E-A6DC-729B-D79A-1F113E86E39F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7678738" y="25654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1" name="Text Box 8">
              <a:extLst>
                <a:ext uri="{FF2B5EF4-FFF2-40B4-BE49-F238E27FC236}">
                  <a16:creationId xmlns:a16="http://schemas.microsoft.com/office/drawing/2014/main" id="{60001790-2BBB-ED5E-4B1E-E5EEF27B0516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51538" y="2492375"/>
              <a:ext cx="541815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latin typeface="Tahoma" panose="020B0604030504040204" pitchFamily="34" charset="0"/>
                </a:rPr>
                <a:t>. . .</a:t>
              </a:r>
            </a:p>
          </p:txBody>
        </p:sp>
        <p:sp>
          <p:nvSpPr>
            <p:cNvPr id="61452" name="Text Box 9">
              <a:extLst>
                <a:ext uri="{FF2B5EF4-FFF2-40B4-BE49-F238E27FC236}">
                  <a16:creationId xmlns:a16="http://schemas.microsoft.com/office/drawing/2014/main" id="{81CB754D-2D3D-51C4-07FB-9E8D1DD6DE61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19513" y="2132013"/>
              <a:ext cx="1655762" cy="408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 dirty="0">
                  <a:latin typeface="Tahoma" panose="020B0604030504040204" pitchFamily="34" charset="0"/>
                </a:rPr>
                <a:t>E-B</a:t>
              </a:r>
            </a:p>
          </p:txBody>
        </p:sp>
        <p:sp>
          <p:nvSpPr>
            <p:cNvPr id="61453" name="Text Box 10">
              <a:extLst>
                <a:ext uri="{FF2B5EF4-FFF2-40B4-BE49-F238E27FC236}">
                  <a16:creationId xmlns:a16="http://schemas.microsoft.com/office/drawing/2014/main" id="{8B3574D4-C0D5-4BB1-C0F4-CED842C56747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815138" y="2132013"/>
              <a:ext cx="1655762" cy="408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 dirty="0">
                  <a:latin typeface="Tahoma" panose="020B0604030504040204" pitchFamily="34" charset="0"/>
                </a:rPr>
                <a:t>E-B</a:t>
              </a:r>
            </a:p>
          </p:txBody>
        </p:sp>
        <p:sp>
          <p:nvSpPr>
            <p:cNvPr id="61454" name="Line 11">
              <a:extLst>
                <a:ext uri="{FF2B5EF4-FFF2-40B4-BE49-F238E27FC236}">
                  <a16:creationId xmlns:a16="http://schemas.microsoft.com/office/drawing/2014/main" id="{A416637D-E0EA-D6D7-ED0B-67C729C6859C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6096000" y="3429000"/>
              <a:ext cx="0" cy="433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5" name="Line 12">
              <a:extLst>
                <a:ext uri="{FF2B5EF4-FFF2-40B4-BE49-F238E27FC236}">
                  <a16:creationId xmlns:a16="http://schemas.microsoft.com/office/drawing/2014/main" id="{695DBBCB-08F0-8DB3-14A8-0A4344DBDC7C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583113" y="17002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6" name="Line 13">
              <a:extLst>
                <a:ext uri="{FF2B5EF4-FFF2-40B4-BE49-F238E27FC236}">
                  <a16:creationId xmlns:a16="http://schemas.microsoft.com/office/drawing/2014/main" id="{F7CB8CBC-5349-237F-F5EE-2CC83F269499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678738" y="17002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7" name="Line 14">
              <a:extLst>
                <a:ext uri="{FF2B5EF4-FFF2-40B4-BE49-F238E27FC236}">
                  <a16:creationId xmlns:a16="http://schemas.microsoft.com/office/drawing/2014/main" id="{6CD82A8F-EBFD-0474-3C89-5DDA3CB31468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9478963" y="2347913"/>
              <a:ext cx="0" cy="2089150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8" name="Line 15">
              <a:extLst>
                <a:ext uri="{FF2B5EF4-FFF2-40B4-BE49-F238E27FC236}">
                  <a16:creationId xmlns:a16="http://schemas.microsoft.com/office/drawing/2014/main" id="{CA109D83-7341-9835-1314-06B11E52508E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8759825" y="2347913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59" name="Line 16">
              <a:extLst>
                <a:ext uri="{FF2B5EF4-FFF2-40B4-BE49-F238E27FC236}">
                  <a16:creationId xmlns:a16="http://schemas.microsoft.com/office/drawing/2014/main" id="{D64C638B-9D1B-55AE-6D2C-994EF8A435BF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518150" y="2347913"/>
              <a:ext cx="5048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60" name="Line 17">
              <a:extLst>
                <a:ext uri="{FF2B5EF4-FFF2-40B4-BE49-F238E27FC236}">
                  <a16:creationId xmlns:a16="http://schemas.microsoft.com/office/drawing/2014/main" id="{982AE8EE-B8BD-52D9-3840-E7FE896F2AE2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8759825" y="3140075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" name="Line 18">
              <a:extLst>
                <a:ext uri="{FF2B5EF4-FFF2-40B4-BE49-F238E27FC236}">
                  <a16:creationId xmlns:a16="http://schemas.microsoft.com/office/drawing/2014/main" id="{29291559-A6DD-84EC-C5E2-31BED95EFB05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7032625" y="4003675"/>
              <a:ext cx="2446338" cy="15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61462" name="Text Box 19">
              <a:extLst>
                <a:ext uri="{FF2B5EF4-FFF2-40B4-BE49-F238E27FC236}">
                  <a16:creationId xmlns:a16="http://schemas.microsoft.com/office/drawing/2014/main" id="{441CDA1E-13E9-3113-7279-2508A41ECC43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831263" y="4508500"/>
              <a:ext cx="923330" cy="36997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solidFill>
                    <a:srgbClr val="777777"/>
                  </a:solidFill>
                  <a:latin typeface="Tahoma" panose="020B0604030504040204" pitchFamily="34" charset="0"/>
                </a:rPr>
                <a:t>logique</a:t>
              </a:r>
            </a:p>
          </p:txBody>
        </p:sp>
      </p:grpSp>
      <p:sp>
        <p:nvSpPr>
          <p:cNvPr id="61444" name="Text Box 20">
            <a:extLst>
              <a:ext uri="{FF2B5EF4-FFF2-40B4-BE49-F238E27FC236}">
                <a16:creationId xmlns:a16="http://schemas.microsoft.com/office/drawing/2014/main" id="{73BB2FDE-30C8-DF3F-B037-500890FC944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1545" y="4906963"/>
            <a:ext cx="9649593" cy="84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000" dirty="0"/>
              <a:t>Avantages : acquisition synchrone possible, mais toujours :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400" dirty="0"/>
              <a:t>		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acq</a:t>
            </a:r>
            <a:r>
              <a:rPr kumimoji="1" lang="fr-FR" altLang="fr-FR" sz="2400" baseline="-25000" dirty="0"/>
              <a:t> </a:t>
            </a:r>
            <a:r>
              <a:rPr kumimoji="1" lang="fr-FR" altLang="fr-FR" sz="2400" dirty="0">
                <a:sym typeface="Symbol" panose="05050102010706020507" pitchFamily="18" charset="2"/>
              </a:rPr>
              <a:t></a:t>
            </a:r>
            <a:r>
              <a:rPr kumimoji="1" lang="fr-FR" altLang="fr-FR" sz="2400" dirty="0"/>
              <a:t>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mux</a:t>
            </a:r>
            <a:r>
              <a:rPr kumimoji="1" lang="fr-FR" altLang="fr-FR" sz="2400" dirty="0"/>
              <a:t> +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S&amp;H</a:t>
            </a:r>
            <a:r>
              <a:rPr kumimoji="1" lang="fr-FR" altLang="fr-FR" sz="2400" dirty="0"/>
              <a:t> + </a:t>
            </a:r>
            <a:r>
              <a:rPr kumimoji="1" lang="fr-FR" altLang="fr-FR" sz="2400" dirty="0" err="1"/>
              <a:t>t</a:t>
            </a:r>
            <a:r>
              <a:rPr kumimoji="1" lang="fr-FR" altLang="fr-FR" sz="2400" i="1" baseline="-25000" dirty="0" err="1"/>
              <a:t>CAN</a:t>
            </a:r>
            <a:r>
              <a:rPr kumimoji="1" lang="fr-FR" altLang="fr-FR" sz="2400" i="1" dirty="0"/>
              <a:t> / N</a:t>
            </a:r>
          </a:p>
        </p:txBody>
      </p:sp>
      <p:sp>
        <p:nvSpPr>
          <p:cNvPr id="61461" name="Rectangle 27">
            <a:extLst>
              <a:ext uri="{FF2B5EF4-FFF2-40B4-BE49-F238E27FC236}">
                <a16:creationId xmlns:a16="http://schemas.microsoft.com/office/drawing/2014/main" id="{424A8D8B-8466-A1A5-F132-F4690FE7ECF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6800" y="395288"/>
            <a:ext cx="96123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Capteurs en parallèle avec CAN commun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161A179-1102-274A-812C-40D1FF00E3B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2038" y="1517650"/>
            <a:ext cx="956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Autre solution :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21" descr="http://cds.linear.com/image/4534.png">
            <a:extLst>
              <a:ext uri="{FF2B5EF4-FFF2-40B4-BE49-F238E27FC236}">
                <a16:creationId xmlns:a16="http://schemas.microsoft.com/office/drawing/2014/main" id="{96E519A6-99A8-D172-11D6-21BCA29BFC6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982663"/>
            <a:ext cx="41417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90A3333D-C020-0FA6-DC58-FB2E074BA8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358775"/>
            <a:ext cx="10526712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25BBC"/>
                </a:solidFill>
                <a:cs typeface="Calibri" panose="020F0502020204030204" pitchFamily="34" charset="0"/>
              </a:rPr>
              <a:t>Résolution</a:t>
            </a:r>
            <a:r>
              <a:rPr lang="en-CA" altLang="fr-FR" sz="4000" dirty="0">
                <a:solidFill>
                  <a:srgbClr val="025BBC"/>
                </a:solidFill>
                <a:cs typeface="Calibri" panose="020F0502020204030204" pitchFamily="34" charset="0"/>
              </a:rPr>
              <a:t> de conversion</a:t>
            </a:r>
            <a:endParaRPr lang="en-US" altLang="fr-FR" sz="4000" dirty="0">
              <a:solidFill>
                <a:srgbClr val="025BBC"/>
              </a:solidFill>
              <a:cs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CF94715-C615-BB77-BD81-350FA0E17991}"/>
              </a:ext>
            </a:extLst>
          </p:cNvPr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1055688" y="1341438"/>
            <a:ext cx="6932612" cy="4784725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fr-CA" altLang="fr-FR" sz="2400" dirty="0"/>
              <a:t>Valeur analogique correspondante à un changement de 1 bit (pas de quantification)</a:t>
            </a:r>
          </a:p>
          <a:p>
            <a:pPr lvl="1" eaLnBrk="1" hangingPunct="1">
              <a:buClr>
                <a:schemeClr val="hlink"/>
              </a:buClr>
            </a:pPr>
            <a:r>
              <a:rPr lang="fr-CA" altLang="fr-FR" sz="2000" dirty="0"/>
              <a:t>Dépend de la taille du mot binaire et  de l’amplitude des références </a:t>
            </a:r>
            <a:r>
              <a:rPr lang="fr-CA" altLang="fr-FR" sz="1800" dirty="0">
                <a:solidFill>
                  <a:srgbClr val="969696"/>
                </a:solidFill>
              </a:rPr>
              <a:t>(souvent des tensions)</a:t>
            </a:r>
          </a:p>
          <a:p>
            <a:pPr marL="2600325" lvl="4" eaLnBrk="1" hangingPunct="1">
              <a:buFont typeface="Arial" panose="020B0604020202020204" pitchFamily="34" charset="0"/>
              <a:buNone/>
            </a:pPr>
            <a:r>
              <a:rPr lang="fr-CA" altLang="ko-KR" sz="1600" i="1" dirty="0">
                <a:ea typeface="굴림" panose="020B0600000101010101" pitchFamily="34" charset="-127"/>
              </a:rPr>
              <a:t>       </a:t>
            </a:r>
            <a:r>
              <a:rPr lang="fr-CA" altLang="ko-KR" sz="1600" i="1" dirty="0" err="1">
                <a:ea typeface="굴림" panose="020B0600000101010101" pitchFamily="34" charset="-127"/>
              </a:rPr>
              <a:t>V</a:t>
            </a:r>
            <a:r>
              <a:rPr lang="fr-CA" altLang="ko-KR" sz="1600" i="1" baseline="-25000" dirty="0" err="1">
                <a:ea typeface="굴림" panose="020B0600000101010101" pitchFamily="34" charset="-127"/>
              </a:rPr>
              <a:t>ref</a:t>
            </a:r>
            <a:r>
              <a:rPr lang="fr-CA" altLang="ko-KR" sz="1600" i="1" baseline="-25000" dirty="0">
                <a:ea typeface="굴림" panose="020B0600000101010101" pitchFamily="34" charset="-127"/>
              </a:rPr>
              <a:t> </a:t>
            </a:r>
            <a:r>
              <a:rPr lang="fr-CA" altLang="ko-KR" sz="1600" dirty="0">
                <a:ea typeface="굴림" panose="020B0600000101010101" pitchFamily="34" charset="-127"/>
              </a:rPr>
              <a:t>: Tension de référence (on a souvent </a:t>
            </a:r>
            <a:r>
              <a:rPr lang="fr-CA" altLang="ko-KR" sz="1600" i="1" dirty="0" err="1">
                <a:ea typeface="굴림" panose="020B0600000101010101" pitchFamily="34" charset="-127"/>
              </a:rPr>
              <a:t>V</a:t>
            </a:r>
            <a:r>
              <a:rPr lang="fr-CA" altLang="ko-KR" sz="1600" i="1" baseline="-25000" dirty="0" err="1">
                <a:ea typeface="굴림" panose="020B0600000101010101" pitchFamily="34" charset="-127"/>
              </a:rPr>
              <a:t>ref</a:t>
            </a:r>
            <a:r>
              <a:rPr lang="fr-CA" altLang="ko-KR" sz="1600" i="1" baseline="-25000" dirty="0">
                <a:ea typeface="굴림" panose="020B0600000101010101" pitchFamily="34" charset="-127"/>
              </a:rPr>
              <a:t>-</a:t>
            </a:r>
            <a:r>
              <a:rPr lang="fr-CA" altLang="ko-KR" sz="1600" dirty="0">
                <a:ea typeface="굴림" panose="020B0600000101010101" pitchFamily="34" charset="-127"/>
              </a:rPr>
              <a:t>=0)</a:t>
            </a:r>
          </a:p>
          <a:p>
            <a:pPr marL="2600325" lvl="4" eaLnBrk="1" hangingPunct="1">
              <a:buFont typeface="Arial" panose="020B0604020202020204" pitchFamily="34" charset="0"/>
              <a:buNone/>
            </a:pPr>
            <a:r>
              <a:rPr lang="fr-CA" altLang="ko-KR" sz="1600" i="1" dirty="0">
                <a:ea typeface="굴림" panose="020B0600000101010101" pitchFamily="34" charset="-127"/>
              </a:rPr>
              <a:t>        n</a:t>
            </a:r>
            <a:r>
              <a:rPr lang="fr-CA" altLang="ko-KR" sz="1600" dirty="0">
                <a:ea typeface="굴림" panose="020B0600000101010101" pitchFamily="34" charset="-127"/>
              </a:rPr>
              <a:t> : Longueur du mot binaire en bits</a:t>
            </a:r>
          </a:p>
          <a:p>
            <a:pPr lvl="1" eaLnBrk="1" hangingPunct="1">
              <a:buClr>
                <a:srgbClr val="F61838"/>
              </a:buClr>
            </a:pPr>
            <a:r>
              <a:rPr lang="fr-CA" altLang="fr-FR" sz="2000" dirty="0"/>
              <a:t>On utilise aussi </a:t>
            </a:r>
            <a:r>
              <a:rPr lang="fr-CA" altLang="fr-FR" sz="2000" dirty="0">
                <a:sym typeface="Symbol" panose="05050102010706020507" pitchFamily="18" charset="2"/>
              </a:rPr>
              <a:t>Q/2</a:t>
            </a:r>
          </a:p>
          <a:p>
            <a:pPr eaLnBrk="1" hangingPunct="1">
              <a:buClr>
                <a:srgbClr val="0070C0"/>
              </a:buClr>
            </a:pPr>
            <a:r>
              <a:rPr lang="fr-CA" altLang="fr-FR" sz="2400" dirty="0">
                <a:sym typeface="Symbol" panose="05050102010706020507" pitchFamily="18" charset="2"/>
              </a:rPr>
              <a:t>Peut aussi être exprimée en pourcentage d’erreur :</a:t>
            </a:r>
          </a:p>
          <a:p>
            <a:pPr lvl="1" eaLnBrk="1" hangingPunct="1">
              <a:buClr>
                <a:srgbClr val="0070C0"/>
              </a:buClr>
            </a:pPr>
            <a:endParaRPr lang="fr-CA" altLang="fr-FR" sz="2000" dirty="0">
              <a:sym typeface="Symbol" panose="05050102010706020507" pitchFamily="18" charset="2"/>
            </a:endParaRPr>
          </a:p>
          <a:p>
            <a:pPr lvl="1" eaLnBrk="1" hangingPunct="1">
              <a:buClr>
                <a:srgbClr val="0070C0"/>
              </a:buClr>
            </a:pPr>
            <a:endParaRPr lang="fr-CA" altLang="fr-FR" sz="1200" dirty="0">
              <a:sym typeface="Symbol" panose="05050102010706020507" pitchFamily="18" charset="2"/>
            </a:endParaRPr>
          </a:p>
          <a:p>
            <a:pPr lvl="1" eaLnBrk="1" hangingPunct="1">
              <a:buClr>
                <a:srgbClr val="0070C0"/>
              </a:buClr>
            </a:pPr>
            <a:r>
              <a:rPr lang="fr-CA" altLang="fr-FR" sz="2000" dirty="0">
                <a:sym typeface="Symbol" panose="05050102010706020507" pitchFamily="18" charset="2"/>
              </a:rPr>
              <a:t>L’ inversion de </a:t>
            </a:r>
            <a:r>
              <a:rPr lang="fr-CA" altLang="fr-FR" sz="2000" i="1" dirty="0">
                <a:sym typeface="Symbol" panose="05050102010706020507" pitchFamily="18" charset="2"/>
              </a:rPr>
              <a:t>Q</a:t>
            </a:r>
            <a:r>
              <a:rPr lang="fr-CA" altLang="fr-FR" sz="2000" dirty="0">
                <a:sym typeface="Symbol" panose="05050102010706020507" pitchFamily="18" charset="2"/>
              </a:rPr>
              <a:t> et </a:t>
            </a:r>
            <a:r>
              <a:rPr lang="fr-CA" altLang="fr-FR" sz="2000" i="1" dirty="0">
                <a:sym typeface="Symbol" panose="05050102010706020507" pitchFamily="18" charset="2"/>
              </a:rPr>
              <a:t>n</a:t>
            </a:r>
            <a:r>
              <a:rPr lang="fr-CA" altLang="fr-FR" sz="2000" dirty="0">
                <a:sym typeface="Symbol" panose="05050102010706020507" pitchFamily="18" charset="2"/>
              </a:rPr>
              <a:t> permet de déterminer le nombre de bits requis pour une résolution donnée</a:t>
            </a: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id="{85F1F6F3-3FB5-7558-6C98-9F5FDB1E1605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75638" y="3473450"/>
            <a:ext cx="2471737" cy="2500313"/>
            <a:chOff x="2919" y="1269"/>
            <a:chExt cx="2390" cy="2109"/>
          </a:xfrm>
        </p:grpSpPr>
        <p:sp>
          <p:nvSpPr>
            <p:cNvPr id="9224" name="Line 5">
              <a:extLst>
                <a:ext uri="{FF2B5EF4-FFF2-40B4-BE49-F238E27FC236}">
                  <a16:creationId xmlns:a16="http://schemas.microsoft.com/office/drawing/2014/main" id="{6D6E50E5-DDCD-DF8B-EFA4-4FC1E3D6A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7" y="1365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25" name="Line 6">
              <a:extLst>
                <a:ext uri="{FF2B5EF4-FFF2-40B4-BE49-F238E27FC236}">
                  <a16:creationId xmlns:a16="http://schemas.microsoft.com/office/drawing/2014/main" id="{349117AC-9382-585D-454E-07A3F3B48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" y="3093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26" name="Line 7">
              <a:extLst>
                <a:ext uri="{FF2B5EF4-FFF2-40B4-BE49-F238E27FC236}">
                  <a16:creationId xmlns:a16="http://schemas.microsoft.com/office/drawing/2014/main" id="{77E31CA0-9F20-06EF-B845-7F674FB2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7" y="1653"/>
              <a:ext cx="1824" cy="14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27" name="Line 8">
              <a:extLst>
                <a:ext uri="{FF2B5EF4-FFF2-40B4-BE49-F238E27FC236}">
                  <a16:creationId xmlns:a16="http://schemas.microsoft.com/office/drawing/2014/main" id="{144449F5-3AF3-0948-3343-977AB8B2B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9" y="2949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28" name="Line 9">
              <a:extLst>
                <a:ext uri="{FF2B5EF4-FFF2-40B4-BE49-F238E27FC236}">
                  <a16:creationId xmlns:a16="http://schemas.microsoft.com/office/drawing/2014/main" id="{17445934-E186-36CA-6A32-C744C36DD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" y="2421"/>
              <a:ext cx="0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29" name="Line 10">
              <a:extLst>
                <a:ext uri="{FF2B5EF4-FFF2-40B4-BE49-F238E27FC236}">
                  <a16:creationId xmlns:a16="http://schemas.microsoft.com/office/drawing/2014/main" id="{28C0D046-C3F7-E77B-C999-520F8D886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2133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30" name="Line 11">
              <a:extLst>
                <a:ext uri="{FF2B5EF4-FFF2-40B4-BE49-F238E27FC236}">
                  <a16:creationId xmlns:a16="http://schemas.microsoft.com/office/drawing/2014/main" id="{83D69D68-71E8-FE23-FCF8-CE698FF4E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5" y="266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31" name="Freeform 12">
              <a:extLst>
                <a:ext uri="{FF2B5EF4-FFF2-40B4-BE49-F238E27FC236}">
                  <a16:creationId xmlns:a16="http://schemas.microsoft.com/office/drawing/2014/main" id="{4E378BF5-1C61-223D-8424-B99B0FFC6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1887"/>
              <a:ext cx="1665" cy="1197"/>
            </a:xfrm>
            <a:custGeom>
              <a:avLst/>
              <a:gdLst>
                <a:gd name="T0" fmla="*/ 0 w 1665"/>
                <a:gd name="T1" fmla="*/ 1197 h 1197"/>
                <a:gd name="T2" fmla="*/ 0 w 1665"/>
                <a:gd name="T3" fmla="*/ 1062 h 1197"/>
                <a:gd name="T4" fmla="*/ 315 w 1665"/>
                <a:gd name="T5" fmla="*/ 1062 h 1197"/>
                <a:gd name="T6" fmla="*/ 315 w 1665"/>
                <a:gd name="T7" fmla="*/ 792 h 1197"/>
                <a:gd name="T8" fmla="*/ 639 w 1665"/>
                <a:gd name="T9" fmla="*/ 792 h 1197"/>
                <a:gd name="T10" fmla="*/ 639 w 1665"/>
                <a:gd name="T11" fmla="*/ 549 h 1197"/>
                <a:gd name="T12" fmla="*/ 972 w 1665"/>
                <a:gd name="T13" fmla="*/ 549 h 1197"/>
                <a:gd name="T14" fmla="*/ 972 w 1665"/>
                <a:gd name="T15" fmla="*/ 261 h 1197"/>
                <a:gd name="T16" fmla="*/ 1314 w 1665"/>
                <a:gd name="T17" fmla="*/ 252 h 1197"/>
                <a:gd name="T18" fmla="*/ 1314 w 1665"/>
                <a:gd name="T19" fmla="*/ 0 h 1197"/>
                <a:gd name="T20" fmla="*/ 1665 w 1665"/>
                <a:gd name="T21" fmla="*/ 0 h 1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5"/>
                <a:gd name="T34" fmla="*/ 0 h 1197"/>
                <a:gd name="T35" fmla="*/ 1665 w 1665"/>
                <a:gd name="T36" fmla="*/ 1197 h 1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5" h="1197">
                  <a:moveTo>
                    <a:pt x="0" y="1197"/>
                  </a:moveTo>
                  <a:lnTo>
                    <a:pt x="0" y="1062"/>
                  </a:lnTo>
                  <a:lnTo>
                    <a:pt x="315" y="1062"/>
                  </a:lnTo>
                  <a:lnTo>
                    <a:pt x="315" y="792"/>
                  </a:lnTo>
                  <a:lnTo>
                    <a:pt x="639" y="792"/>
                  </a:lnTo>
                  <a:lnTo>
                    <a:pt x="639" y="549"/>
                  </a:lnTo>
                  <a:lnTo>
                    <a:pt x="972" y="549"/>
                  </a:lnTo>
                  <a:lnTo>
                    <a:pt x="972" y="261"/>
                  </a:lnTo>
                  <a:lnTo>
                    <a:pt x="1314" y="252"/>
                  </a:lnTo>
                  <a:lnTo>
                    <a:pt x="1314" y="0"/>
                  </a:lnTo>
                  <a:lnTo>
                    <a:pt x="166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232" name="Text Box 13">
              <a:extLst>
                <a:ext uri="{FF2B5EF4-FFF2-40B4-BE49-F238E27FC236}">
                  <a16:creationId xmlns:a16="http://schemas.microsoft.com/office/drawing/2014/main" id="{C25FF0B0-0D79-C688-33B9-93DDBF626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1" y="3093"/>
              <a:ext cx="123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fr-FR" sz="1600">
                  <a:latin typeface="Times New Roman" panose="02020603050405020304" pitchFamily="18" charset="0"/>
                </a:rPr>
                <a:t>tension/code</a:t>
              </a:r>
              <a:endParaRPr lang="en-US" altLang="fr-FR" sz="1600">
                <a:latin typeface="Times New Roman" panose="02020603050405020304" pitchFamily="18" charset="0"/>
              </a:endParaRPr>
            </a:p>
          </p:txBody>
        </p:sp>
        <p:sp>
          <p:nvSpPr>
            <p:cNvPr id="9233" name="Text Box 14">
              <a:extLst>
                <a:ext uri="{FF2B5EF4-FFF2-40B4-BE49-F238E27FC236}">
                  <a16:creationId xmlns:a16="http://schemas.microsoft.com/office/drawing/2014/main" id="{63003057-BB70-5D33-69BE-94F8DF8DA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91" y="1897"/>
              <a:ext cx="15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fr-FR" sz="1600">
                  <a:latin typeface="Times New Roman" panose="02020603050405020304" pitchFamily="18" charset="0"/>
                </a:rPr>
                <a:t>code/tension</a:t>
              </a:r>
            </a:p>
          </p:txBody>
        </p:sp>
        <p:sp>
          <p:nvSpPr>
            <p:cNvPr id="9234" name="Line 15">
              <a:extLst>
                <a:ext uri="{FF2B5EF4-FFF2-40B4-BE49-F238E27FC236}">
                  <a16:creationId xmlns:a16="http://schemas.microsoft.com/office/drawing/2014/main" id="{DD158C0F-4685-3F94-5BD7-DA6C4E4B5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" y="1929"/>
              <a:ext cx="0" cy="183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9235" name="Line 16">
              <a:extLst>
                <a:ext uri="{FF2B5EF4-FFF2-40B4-BE49-F238E27FC236}">
                  <a16:creationId xmlns:a16="http://schemas.microsoft.com/office/drawing/2014/main" id="{5ECB4AA9-3EBE-A42D-991F-985ACAA02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6" y="2130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fr-CA"/>
            </a:p>
          </p:txBody>
        </p:sp>
        <p:sp>
          <p:nvSpPr>
            <p:cNvPr id="9236" name="Text Box 17">
              <a:extLst>
                <a:ext uri="{FF2B5EF4-FFF2-40B4-BE49-F238E27FC236}">
                  <a16:creationId xmlns:a16="http://schemas.microsoft.com/office/drawing/2014/main" id="{C98185F5-FDE9-9346-8889-2D3E4C4DB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" y="1918"/>
              <a:ext cx="1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fr-FR" sz="1600">
                  <a:latin typeface="Times New Roman" panose="02020603050405020304" pitchFamily="18" charset="0"/>
                </a:rPr>
                <a:t>Q</a:t>
              </a:r>
              <a:endParaRPr lang="en-US" altLang="fr-FR" sz="1600"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18">
                <a:extLst>
                  <a:ext uri="{FF2B5EF4-FFF2-40B4-BE49-F238E27FC236}">
                    <a16:creationId xmlns:a16="http://schemas.microsoft.com/office/drawing/2014/main" id="{46D2B08F-C7A6-92AF-519B-5B8D936058AB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1775520" y="2780928"/>
                <a:ext cx="1927225" cy="1028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sz="4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CA" sz="4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9221" name="Object 18">
                <a:extLst>
                  <a:ext uri="{FF2B5EF4-FFF2-40B4-BE49-F238E27FC236}">
                    <a16:creationId xmlns:a16="http://schemas.microsoft.com/office/drawing/2014/main" id="{46D2B08F-C7A6-92AF-519B-5B8D93605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775520" y="2780928"/>
                <a:ext cx="1927225" cy="10289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Object 19">
                <a:extLst>
                  <a:ext uri="{FF2B5EF4-FFF2-40B4-BE49-F238E27FC236}">
                    <a16:creationId xmlns:a16="http://schemas.microsoft.com/office/drawing/2014/main" id="{B2F5E8D9-986E-A36E-AB24-2E74BFD0B869}"/>
                  </a:ext>
                </a:extLst>
              </p:cNvPr>
              <p:cNvSpPr txBox="1"/>
              <p:nvPr/>
            </p:nvSpPr>
            <p:spPr bwMode="auto">
              <a:xfrm>
                <a:off x="1992312" y="4206874"/>
                <a:ext cx="1511400" cy="73429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9222" name="Object 19">
                <a:extLst>
                  <a:ext uri="{FF2B5EF4-FFF2-40B4-BE49-F238E27FC236}">
                    <a16:creationId xmlns:a16="http://schemas.microsoft.com/office/drawing/2014/main" id="{B2F5E8D9-986E-A36E-AB24-2E74BFD0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2312" y="4206874"/>
                <a:ext cx="1511400" cy="7342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240A9E53-F877-6590-1718-E3224BABF0B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2038" y="1517650"/>
            <a:ext cx="9561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dirty="0"/>
              <a:t>Autre solution :</a:t>
            </a:r>
          </a:p>
        </p:txBody>
      </p:sp>
      <p:grpSp>
        <p:nvGrpSpPr>
          <p:cNvPr id="59395" name="Group 1">
            <a:extLst>
              <a:ext uri="{FF2B5EF4-FFF2-40B4-BE49-F238E27FC236}">
                <a16:creationId xmlns:a16="http://schemas.microsoft.com/office/drawing/2014/main" id="{DCAF65B0-CD10-EFD1-7561-AE95049CBC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92538" y="2058988"/>
            <a:ext cx="4784725" cy="2597150"/>
            <a:chOff x="3719513" y="1700213"/>
            <a:chExt cx="6035080" cy="3274904"/>
          </a:xfrm>
        </p:grpSpPr>
        <p:sp>
          <p:nvSpPr>
            <p:cNvPr id="59398" name="Text Box 3">
              <a:extLst>
                <a:ext uri="{FF2B5EF4-FFF2-40B4-BE49-F238E27FC236}">
                  <a16:creationId xmlns:a16="http://schemas.microsoft.com/office/drawing/2014/main" id="{1D2F3D28-D35E-2445-7658-8AD86A5D6C5C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0949" y="2924175"/>
              <a:ext cx="1582737" cy="453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36000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 dirty="0">
                  <a:solidFill>
                    <a:srgbClr val="0070C0"/>
                  </a:solidFill>
                  <a:latin typeface="Tahoma" panose="020B0604030504040204" pitchFamily="34" charset="0"/>
                </a:rPr>
                <a:t>CAN</a:t>
              </a:r>
            </a:p>
          </p:txBody>
        </p:sp>
        <p:sp>
          <p:nvSpPr>
            <p:cNvPr id="59399" name="Line 4">
              <a:extLst>
                <a:ext uri="{FF2B5EF4-FFF2-40B4-BE49-F238E27FC236}">
                  <a16:creationId xmlns:a16="http://schemas.microsoft.com/office/drawing/2014/main" id="{02062CD4-A1A1-71B3-1AD5-C2B32433135D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583113" y="3355975"/>
              <a:ext cx="0" cy="433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00" name="Line 5">
              <a:extLst>
                <a:ext uri="{FF2B5EF4-FFF2-40B4-BE49-F238E27FC236}">
                  <a16:creationId xmlns:a16="http://schemas.microsoft.com/office/drawing/2014/main" id="{AB8661F4-49A0-D647-706D-07D4330843C2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583113" y="25654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01" name="Text Box 6">
              <a:extLst>
                <a:ext uri="{FF2B5EF4-FFF2-40B4-BE49-F238E27FC236}">
                  <a16:creationId xmlns:a16="http://schemas.microsoft.com/office/drawing/2014/main" id="{70AD933F-933A-5C2A-E9B3-C4B2E51341B5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90949" y="3860800"/>
              <a:ext cx="4681538" cy="532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72000" rIns="92075" bIns="7200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None/>
              </a:pPr>
              <a:r>
                <a:rPr lang="fr-FR" altLang="fr-FR" sz="1800" dirty="0">
                  <a:solidFill>
                    <a:srgbClr val="0070C0"/>
                  </a:solidFill>
                  <a:latin typeface="Tahoma" panose="020B0604030504040204" pitchFamily="34" charset="0"/>
                </a:rPr>
                <a:t>Multiplexeur numérique</a:t>
              </a:r>
            </a:p>
          </p:txBody>
        </p:sp>
        <p:sp>
          <p:nvSpPr>
            <p:cNvPr id="59402" name="Text Box 7">
              <a:extLst>
                <a:ext uri="{FF2B5EF4-FFF2-40B4-BE49-F238E27FC236}">
                  <a16:creationId xmlns:a16="http://schemas.microsoft.com/office/drawing/2014/main" id="{BEE3918F-A00F-190C-8A1D-0C573CD2420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86575" y="2924175"/>
              <a:ext cx="1582738" cy="499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72000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 dirty="0">
                  <a:solidFill>
                    <a:srgbClr val="0070C0"/>
                  </a:solidFill>
                  <a:latin typeface="Tahoma" panose="020B0604030504040204" pitchFamily="34" charset="0"/>
                </a:rPr>
                <a:t>CAN</a:t>
              </a:r>
            </a:p>
          </p:txBody>
        </p:sp>
        <p:sp>
          <p:nvSpPr>
            <p:cNvPr id="59403" name="Line 8">
              <a:extLst>
                <a:ext uri="{FF2B5EF4-FFF2-40B4-BE49-F238E27FC236}">
                  <a16:creationId xmlns:a16="http://schemas.microsoft.com/office/drawing/2014/main" id="{D6D98124-B8E0-A1C9-ABC4-B9249481CF48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7678738" y="3355975"/>
              <a:ext cx="0" cy="4333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04" name="Line 9">
              <a:extLst>
                <a:ext uri="{FF2B5EF4-FFF2-40B4-BE49-F238E27FC236}">
                  <a16:creationId xmlns:a16="http://schemas.microsoft.com/office/drawing/2014/main" id="{785EC589-0FB6-6D08-3692-0FF59B22BD94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678738" y="25654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05" name="Text Box 10">
              <a:extLst>
                <a:ext uri="{FF2B5EF4-FFF2-40B4-BE49-F238E27FC236}">
                  <a16:creationId xmlns:a16="http://schemas.microsoft.com/office/drawing/2014/main" id="{EBA0660E-A333-ED5E-B3A8-FF8F6118296A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78513" y="2563813"/>
              <a:ext cx="541815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 dirty="0">
                  <a:latin typeface="Tahoma" panose="020B0604030504040204" pitchFamily="34" charset="0"/>
                </a:rPr>
                <a:t>. . .</a:t>
              </a:r>
            </a:p>
          </p:txBody>
        </p:sp>
        <p:sp>
          <p:nvSpPr>
            <p:cNvPr id="59406" name="Text Box 11">
              <a:extLst>
                <a:ext uri="{FF2B5EF4-FFF2-40B4-BE49-F238E27FC236}">
                  <a16:creationId xmlns:a16="http://schemas.microsoft.com/office/drawing/2014/main" id="{D346C19D-A696-F358-29B9-EB324E8780DA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719513" y="2132013"/>
              <a:ext cx="1655761" cy="4538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36000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 dirty="0">
                  <a:latin typeface="Tahoma" panose="020B0604030504040204" pitchFamily="34" charset="0"/>
                </a:rPr>
                <a:t>E-B</a:t>
              </a:r>
            </a:p>
          </p:txBody>
        </p:sp>
        <p:sp>
          <p:nvSpPr>
            <p:cNvPr id="59407" name="Text Box 12">
              <a:extLst>
                <a:ext uri="{FF2B5EF4-FFF2-40B4-BE49-F238E27FC236}">
                  <a16:creationId xmlns:a16="http://schemas.microsoft.com/office/drawing/2014/main" id="{4F559B94-417E-6BAC-5992-A5FA598212B3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15139" y="2132013"/>
              <a:ext cx="1655761" cy="4538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36000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 dirty="0">
                  <a:latin typeface="Tahoma" panose="020B0604030504040204" pitchFamily="34" charset="0"/>
                </a:rPr>
                <a:t>E-B</a:t>
              </a:r>
            </a:p>
          </p:txBody>
        </p:sp>
        <p:sp>
          <p:nvSpPr>
            <p:cNvPr id="59408" name="Line 13">
              <a:extLst>
                <a:ext uri="{FF2B5EF4-FFF2-40B4-BE49-F238E27FC236}">
                  <a16:creationId xmlns:a16="http://schemas.microsoft.com/office/drawing/2014/main" id="{00807C2C-2F99-B4F4-FFF7-68AFAD9D0414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6080769" y="4393543"/>
              <a:ext cx="0" cy="4333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09" name="Line 14">
              <a:extLst>
                <a:ext uri="{FF2B5EF4-FFF2-40B4-BE49-F238E27FC236}">
                  <a16:creationId xmlns:a16="http://schemas.microsoft.com/office/drawing/2014/main" id="{D6423295-C2F3-15CC-2A8D-B5FD67BEF0FF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583113" y="17002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0" name="Line 15">
              <a:extLst>
                <a:ext uri="{FF2B5EF4-FFF2-40B4-BE49-F238E27FC236}">
                  <a16:creationId xmlns:a16="http://schemas.microsoft.com/office/drawing/2014/main" id="{9F5E88E4-2360-8ADE-05EA-C89747CCC9CD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678738" y="1700213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1" name="Line 16">
              <a:extLst>
                <a:ext uri="{FF2B5EF4-FFF2-40B4-BE49-F238E27FC236}">
                  <a16:creationId xmlns:a16="http://schemas.microsoft.com/office/drawing/2014/main" id="{B5243A55-D680-5BB8-6425-4A20909C63FF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9478963" y="2347913"/>
              <a:ext cx="0" cy="2089150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2" name="Line 17">
              <a:extLst>
                <a:ext uri="{FF2B5EF4-FFF2-40B4-BE49-F238E27FC236}">
                  <a16:creationId xmlns:a16="http://schemas.microsoft.com/office/drawing/2014/main" id="{3DC7F8E3-AA46-293C-BEF7-8FA315588ED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8759825" y="2347913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3" name="Line 18">
              <a:extLst>
                <a:ext uri="{FF2B5EF4-FFF2-40B4-BE49-F238E27FC236}">
                  <a16:creationId xmlns:a16="http://schemas.microsoft.com/office/drawing/2014/main" id="{EBF8CFCB-EBD2-239A-7288-D8759806E8C5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518150" y="2347913"/>
              <a:ext cx="5048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4" name="Line 19">
              <a:extLst>
                <a:ext uri="{FF2B5EF4-FFF2-40B4-BE49-F238E27FC236}">
                  <a16:creationId xmlns:a16="http://schemas.microsoft.com/office/drawing/2014/main" id="{151FAD10-8EEB-06D3-8819-6702E66F881E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518150" y="3068638"/>
              <a:ext cx="5048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5" name="Line 20">
              <a:extLst>
                <a:ext uri="{FF2B5EF4-FFF2-40B4-BE49-F238E27FC236}">
                  <a16:creationId xmlns:a16="http://schemas.microsoft.com/office/drawing/2014/main" id="{B5DA1872-2C24-9107-18D5-71B652689792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8759825" y="3140075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" name="Line 21">
              <a:extLst>
                <a:ext uri="{FF2B5EF4-FFF2-40B4-BE49-F238E27FC236}">
                  <a16:creationId xmlns:a16="http://schemas.microsoft.com/office/drawing/2014/main" id="{1CBB340E-F08A-8F93-C3E1-6897E2D0BEA7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8759825" y="4003675"/>
              <a:ext cx="7191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9417" name="Text Box 22">
              <a:extLst>
                <a:ext uri="{FF2B5EF4-FFF2-40B4-BE49-F238E27FC236}">
                  <a16:creationId xmlns:a16="http://schemas.microsoft.com/office/drawing/2014/main" id="{1B1D6CD4-31AA-DEE0-7DDB-B484876163EE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532842" y="4508500"/>
              <a:ext cx="1221751" cy="46661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kumimoji="1" lang="fr-FR" altLang="fr-FR" sz="1800">
                  <a:solidFill>
                    <a:srgbClr val="777777"/>
                  </a:solidFill>
                  <a:latin typeface="Tahoma" panose="020B0604030504040204" pitchFamily="34" charset="0"/>
                </a:rPr>
                <a:t>logique</a:t>
              </a:r>
            </a:p>
          </p:txBody>
        </p:sp>
      </p:grpSp>
      <p:sp>
        <p:nvSpPr>
          <p:cNvPr id="59396" name="Text Box 23">
            <a:extLst>
              <a:ext uri="{FF2B5EF4-FFF2-40B4-BE49-F238E27FC236}">
                <a16:creationId xmlns:a16="http://schemas.microsoft.com/office/drawing/2014/main" id="{3A0E12D0-631E-3154-EED4-5005FF066EC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688" y="5013325"/>
            <a:ext cx="10296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800" dirty="0"/>
              <a:t>Avantages : acquisition synchrone, E-B pas toujours requis, chaque voie est adaptée au capteur et peut être déportée près de la source, transmission numérique…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1800" dirty="0"/>
              <a:t>Inconvénient : coût et filage élevés</a:t>
            </a:r>
          </a:p>
        </p:txBody>
      </p:sp>
      <p:sp>
        <p:nvSpPr>
          <p:cNvPr id="59416" name="Rectangle 27">
            <a:extLst>
              <a:ext uri="{FF2B5EF4-FFF2-40B4-BE49-F238E27FC236}">
                <a16:creationId xmlns:a16="http://schemas.microsoft.com/office/drawing/2014/main" id="{1B8869CB-34E3-96BD-778F-14C446F8B47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25525" y="428625"/>
            <a:ext cx="10440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Capteurs en parallèle avec </a:t>
            </a:r>
            <a:r>
              <a:rPr lang="fr-FR" altLang="fr-F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mux’age</a:t>
            </a: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numérique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9CEA59F0-F5E6-461C-9B0C-61E95EC9C02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5050" y="1836738"/>
            <a:ext cx="1031716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r>
              <a:rPr kumimoji="1" lang="fr-FR" altLang="fr-FR" sz="2400"/>
              <a:t>Chaîne d’acquisition = mise en cascade de plusieurs composants; si chaque dispositif k suit une relation y</a:t>
            </a:r>
            <a:r>
              <a:rPr kumimoji="1" lang="fr-FR" altLang="fr-FR" sz="2400" baseline="-25000"/>
              <a:t>k</a:t>
            </a:r>
            <a:r>
              <a:rPr kumimoji="1" lang="fr-FR" altLang="fr-FR" sz="2400"/>
              <a:t>= G</a:t>
            </a:r>
            <a:r>
              <a:rPr kumimoji="1" lang="fr-FR" altLang="fr-FR" sz="2400" baseline="-25000"/>
              <a:t>k</a:t>
            </a:r>
            <a:r>
              <a:rPr kumimoji="1" lang="fr-FR" altLang="fr-FR" sz="2400"/>
              <a:t> . x</a:t>
            </a:r>
            <a:r>
              <a:rPr kumimoji="1" lang="fr-FR" altLang="fr-FR" sz="2400" baseline="-25000"/>
              <a:t>k</a:t>
            </a:r>
          </a:p>
          <a:p>
            <a:pPr>
              <a:spcBef>
                <a:spcPts val="1200"/>
              </a:spcBef>
              <a:buClr>
                <a:srgbClr val="0099CC"/>
              </a:buClr>
              <a:buSzPct val="80000"/>
              <a:buFont typeface="Arial" panose="020B0604020202020204" pitchFamily="34" charset="0"/>
              <a:buNone/>
            </a:pPr>
            <a:r>
              <a:rPr kumimoji="1" lang="fr-FR" altLang="fr-FR" sz="2400"/>
              <a:t>	alors y</a:t>
            </a:r>
            <a:r>
              <a:rPr kumimoji="1" lang="fr-FR" altLang="fr-FR" sz="2400" baseline="-25000"/>
              <a:t>n</a:t>
            </a:r>
            <a:r>
              <a:rPr kumimoji="1" lang="fr-FR" altLang="fr-FR" sz="2400"/>
              <a:t>= G . x avec G=G</a:t>
            </a:r>
            <a:r>
              <a:rPr kumimoji="1" lang="fr-FR" altLang="fr-FR" sz="2400" baseline="-25000"/>
              <a:t>1</a:t>
            </a:r>
            <a:r>
              <a:rPr kumimoji="1" lang="fr-FR" altLang="fr-FR" sz="2400"/>
              <a:t>G</a:t>
            </a:r>
            <a:r>
              <a:rPr kumimoji="1" lang="fr-FR" altLang="fr-FR" sz="2400" baseline="-25000"/>
              <a:t>2</a:t>
            </a:r>
            <a:r>
              <a:rPr kumimoji="1" lang="fr-FR" altLang="fr-FR" sz="2400"/>
              <a:t>…G</a:t>
            </a:r>
            <a:r>
              <a:rPr kumimoji="1" lang="fr-FR" altLang="fr-FR" sz="2400" baseline="-25000"/>
              <a:t>n</a:t>
            </a:r>
          </a:p>
          <a:p>
            <a:pPr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r>
              <a:rPr kumimoji="1" lang="fr-FR" altLang="fr-FR" sz="2400"/>
              <a:t>G</a:t>
            </a:r>
            <a:r>
              <a:rPr kumimoji="1" lang="fr-FR" altLang="fr-FR" sz="2400" baseline="-25000"/>
              <a:t>1</a:t>
            </a:r>
            <a:r>
              <a:rPr kumimoji="1" lang="fr-FR" altLang="fr-FR" sz="2400"/>
              <a:t> peut correspondre à la sensibilité du capteur, G</a:t>
            </a:r>
            <a:r>
              <a:rPr kumimoji="1" lang="fr-FR" altLang="fr-FR" sz="2400" baseline="-25000"/>
              <a:t>2</a:t>
            </a:r>
            <a:r>
              <a:rPr kumimoji="1" lang="fr-FR" altLang="fr-FR" sz="2400"/>
              <a:t>, au gain en tension de l’amplificateur, G</a:t>
            </a:r>
            <a:r>
              <a:rPr kumimoji="1" lang="fr-FR" altLang="fr-FR" sz="2400" baseline="-25000"/>
              <a:t>3</a:t>
            </a:r>
            <a:r>
              <a:rPr kumimoji="1" lang="fr-FR" altLang="fr-FR" sz="2400"/>
              <a:t> au gain statique de la fonction de transfert du filtre, G</a:t>
            </a:r>
            <a:r>
              <a:rPr kumimoji="1" lang="fr-FR" altLang="fr-FR" sz="2400" baseline="-25000"/>
              <a:t>4</a:t>
            </a:r>
            <a:r>
              <a:rPr kumimoji="1" lang="fr-FR" altLang="fr-FR" sz="2400"/>
              <a:t> au facteur de transmission du multiplexeur (=1), G</a:t>
            </a:r>
            <a:r>
              <a:rPr kumimoji="1" lang="fr-FR" altLang="fr-FR" sz="2400" baseline="-25000"/>
              <a:t>5</a:t>
            </a:r>
            <a:r>
              <a:rPr kumimoji="1" lang="fr-FR" altLang="fr-FR" sz="2400"/>
              <a:t> au gain en tension du S&amp;H (=1), G</a:t>
            </a:r>
            <a:r>
              <a:rPr kumimoji="1" lang="fr-FR" altLang="fr-FR" sz="2400" baseline="-25000"/>
              <a:t>6</a:t>
            </a:r>
            <a:r>
              <a:rPr kumimoji="1" lang="fr-FR" altLang="fr-FR" sz="2400"/>
              <a:t> =2</a:t>
            </a:r>
            <a:r>
              <a:rPr kumimoji="1" lang="fr-FR" altLang="fr-FR" sz="2400" baseline="30000"/>
              <a:t>n</a:t>
            </a:r>
            <a:r>
              <a:rPr kumimoji="1" lang="fr-FR" altLang="fr-FR" sz="2400"/>
              <a:t>/V</a:t>
            </a:r>
            <a:r>
              <a:rPr kumimoji="1" lang="fr-FR" altLang="fr-FR" sz="2400" baseline="-25000"/>
              <a:t>pe</a:t>
            </a:r>
            <a:r>
              <a:rPr kumimoji="1" lang="fr-FR" altLang="fr-FR" sz="2400"/>
              <a:t>, la relation de quantification du CAN.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76CB8C1-A18F-DC1C-1ECB-36391AC95E3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35050" y="333375"/>
            <a:ext cx="10533063" cy="12827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Budget des incertitudes : précision de la chaîne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8C0B50D8-C2CF-B1AE-07E0-7366C5B3FBD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8" y="1916113"/>
            <a:ext cx="10440987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41350" indent="-1841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302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302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/>
              <a:t>Chaque élément de la chaîne est source d’incertitudes :</a:t>
            </a:r>
          </a:p>
          <a:p>
            <a:pPr lvl="1"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400"/>
              <a:t>- </a:t>
            </a:r>
            <a:r>
              <a:rPr kumimoji="1" lang="fr-FR" altLang="fr-FR" sz="2200"/>
              <a:t>erreur de gain nominal e</a:t>
            </a:r>
            <a:r>
              <a:rPr kumimoji="1" lang="fr-FR" altLang="fr-FR" sz="2200" baseline="-25000"/>
              <a:t>Gn</a:t>
            </a:r>
            <a:r>
              <a:rPr kumimoji="1" lang="fr-FR" altLang="fr-FR" sz="2200"/>
              <a:t>		</a:t>
            </a:r>
          </a:p>
          <a:p>
            <a:pPr lvl="1"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200"/>
              <a:t>- erreur de linéarité e</a:t>
            </a:r>
            <a:r>
              <a:rPr kumimoji="1" lang="fr-FR" altLang="fr-FR" sz="2200" baseline="-25000"/>
              <a:t>l</a:t>
            </a:r>
            <a:r>
              <a:rPr kumimoji="1" lang="fr-FR" altLang="fr-FR" sz="2200"/>
              <a:t> du gain</a:t>
            </a:r>
            <a:endParaRPr kumimoji="1" lang="fr-FR" altLang="fr-FR" sz="2200" baseline="-25000"/>
          </a:p>
          <a:p>
            <a:pPr lvl="1"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200"/>
              <a:t>- incertitude due aux dérives thermiques, sur le gain e</a:t>
            </a:r>
            <a:r>
              <a:rPr kumimoji="1" lang="fr-FR" altLang="fr-FR" sz="2200" baseline="-25000"/>
              <a:t>G(T)</a:t>
            </a:r>
            <a:r>
              <a:rPr kumimoji="1" lang="fr-FR" altLang="fr-FR" sz="2200"/>
              <a:t> et de zéro e</a:t>
            </a:r>
            <a:r>
              <a:rPr kumimoji="1" lang="fr-FR" altLang="fr-FR" sz="2200" baseline="-25000"/>
              <a:t>z(T)</a:t>
            </a:r>
          </a:p>
          <a:p>
            <a:pPr lvl="1"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200"/>
              <a:t>- incertitudes en régime dynamique e</a:t>
            </a:r>
            <a:r>
              <a:rPr kumimoji="1" lang="fr-FR" altLang="fr-FR" sz="2200" baseline="-25000"/>
              <a:t>G(f)</a:t>
            </a:r>
            <a:r>
              <a:rPr kumimoji="1" lang="fr-FR" altLang="fr-FR" sz="2200"/>
              <a:t> en régime sinusoïdal ou e</a:t>
            </a:r>
            <a:r>
              <a:rPr kumimoji="1" lang="fr-FR" altLang="fr-FR" sz="2200" baseline="-25000"/>
              <a:t>t</a:t>
            </a:r>
            <a:r>
              <a:rPr kumimoji="1" lang="fr-FR" altLang="fr-FR" sz="2200"/>
              <a:t> en régime impulsionnel.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kumimoji="1" lang="fr-FR" altLang="fr-FR" sz="2200"/>
              <a:t>	Il faudrait aussi ajouter les erreurs spécifiques comme l’erreur d’hystérésis d’un capteur et l’erreur de quantification due au CAN</a:t>
            </a:r>
          </a:p>
          <a:p>
            <a:pPr>
              <a:spcBef>
                <a:spcPts val="6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kumimoji="1" lang="fr-FR" altLang="fr-FR" sz="2400" b="1"/>
              <a:t>L’incertitude maximale (ou </a:t>
            </a:r>
            <a:r>
              <a:rPr kumimoji="1" lang="fr-FR" altLang="fr-FR" sz="2400" b="1" i="1"/>
              <a:t>dans le pire des cas</a:t>
            </a:r>
            <a:r>
              <a:rPr kumimoji="1" lang="fr-FR" altLang="fr-FR" sz="2400" b="1"/>
              <a:t>) correspond à l’addition des valeurs absolues des incertitudes élémentaires</a:t>
            </a:r>
            <a:endParaRPr kumimoji="1" lang="fr-FR" altLang="fr-FR" sz="280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E5BEF6C-B409-F8BD-9A83-9338F4C20A6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688" y="260350"/>
            <a:ext cx="10944225" cy="1425575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Incertitude globale 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DB2C539-49E3-3FAF-1B39-7C09DE5D68F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4100" y="260350"/>
            <a:ext cx="105267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CA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Résumé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DF888F7-3EEB-3A61-E37E-C06FE1EEFC63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600200"/>
            <a:ext cx="103695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Différents types de convertisseurs A/N et N/A existent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Le type à utiliser dépend de l’application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Les caractéristiques des convertisseurs réels peuvent mener à une perte de résolution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Un filtre anti-alias est souvent requis à l’entrée d’un convertisseur A/N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Un filtre de reconstruction est souvent requis à la sortie d’un convertisseur N/A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400"/>
              <a:t>L’insertion de convertisseurs A/N dans une chaîne de mesure doit tenir compte de leur nombre et de son impact sur la bande passante du système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altLang="fr-FR" sz="2400"/>
          </a:p>
          <a:p>
            <a:pPr eaLnBrk="1" hangingPunct="1"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Char char="§"/>
            </a:pPr>
            <a:r>
              <a:rPr lang="fr-CA" altLang="fr-FR" sz="2000">
                <a:solidFill>
                  <a:srgbClr val="5F5F5F"/>
                </a:solidFill>
              </a:rPr>
              <a:t>À suivre : les capteurs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91A6226-0523-0E72-3190-EB63C5FC2BF7}"/>
              </a:ext>
            </a:extLst>
          </p:cNvPr>
          <p:cNvGrpSpPr/>
          <p:nvPr/>
        </p:nvGrpSpPr>
        <p:grpSpPr>
          <a:xfrm>
            <a:off x="2567608" y="0"/>
            <a:ext cx="7965456" cy="6381328"/>
            <a:chOff x="1658939" y="0"/>
            <a:chExt cx="8874125" cy="6858000"/>
          </a:xfrm>
        </p:grpSpPr>
        <p:pic>
          <p:nvPicPr>
            <p:cNvPr id="110594" name="Image 1">
              <a:extLst>
                <a:ext uri="{FF2B5EF4-FFF2-40B4-BE49-F238E27FC236}">
                  <a16:creationId xmlns:a16="http://schemas.microsoft.com/office/drawing/2014/main" id="{4BE9CCFD-D5E0-429C-A887-80338E48A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939" y="0"/>
              <a:ext cx="88741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595" name="Rectangle 1">
              <a:extLst>
                <a:ext uri="{FF2B5EF4-FFF2-40B4-BE49-F238E27FC236}">
                  <a16:creationId xmlns:a16="http://schemas.microsoft.com/office/drawing/2014/main" id="{002C0347-F9E4-9F8F-51C0-4FD114E7F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3429001"/>
              <a:ext cx="431800" cy="504825"/>
            </a:xfrm>
            <a:prstGeom prst="rect">
              <a:avLst/>
            </a:prstGeom>
            <a:solidFill>
              <a:srgbClr val="00B8FF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CA" altLang="fr-FR">
                <a:cs typeface="Arial" panose="020B0604020202020204" pitchFamily="34" charset="0"/>
              </a:endParaRPr>
            </a:p>
          </p:txBody>
        </p:sp>
        <p:sp>
          <p:nvSpPr>
            <p:cNvPr id="110596" name="Ellipse 2">
              <a:extLst>
                <a:ext uri="{FF2B5EF4-FFF2-40B4-BE49-F238E27FC236}">
                  <a16:creationId xmlns:a16="http://schemas.microsoft.com/office/drawing/2014/main" id="{A5B82EE1-C01D-ECB1-B7F0-6E9D832F2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839" y="3068639"/>
              <a:ext cx="504825" cy="865187"/>
            </a:xfrm>
            <a:prstGeom prst="ellipse">
              <a:avLst/>
            </a:prstGeom>
            <a:solidFill>
              <a:srgbClr val="00B8FF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CA" altLang="fr-FR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26">
                <a:extLst>
                  <a:ext uri="{FF2B5EF4-FFF2-40B4-BE49-F238E27FC236}">
                    <a16:creationId xmlns:a16="http://schemas.microsoft.com/office/drawing/2014/main" id="{0E804EB5-9984-C0CD-6F18-9C517E47506B}"/>
                  </a:ext>
                </a:extLst>
              </p:cNvPr>
              <p:cNvSpPr txBox="1"/>
              <p:nvPr/>
            </p:nvSpPr>
            <p:spPr bwMode="auto">
              <a:xfrm>
                <a:off x="5619750" y="5049838"/>
                <a:ext cx="4241800" cy="681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CA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0242" name="Object 26">
                <a:extLst>
                  <a:ext uri="{FF2B5EF4-FFF2-40B4-BE49-F238E27FC236}">
                    <a16:creationId xmlns:a16="http://schemas.microsoft.com/office/drawing/2014/main" id="{0E804EB5-9984-C0CD-6F18-9C517E47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750" y="5049838"/>
                <a:ext cx="4241800" cy="68103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Rectangle 2">
            <a:extLst>
              <a:ext uri="{FF2B5EF4-FFF2-40B4-BE49-F238E27FC236}">
                <a16:creationId xmlns:a16="http://schemas.microsoft.com/office/drawing/2014/main" id="{0A93D45D-0E97-AF61-F71F-CB29B8DA47E0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55688" y="1600200"/>
            <a:ext cx="10225087" cy="2306638"/>
          </a:xfrm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fr-CA" altLang="fr-FR" sz="2400"/>
              <a:t>Convertit un code binaire en sa valeur décimale multipliée par un courant ou une tension de référence   </a:t>
            </a:r>
          </a:p>
          <a:p>
            <a:pPr eaLnBrk="1" hangingPunct="1">
              <a:buClr>
                <a:schemeClr val="hlink"/>
              </a:buClr>
            </a:pPr>
            <a:r>
              <a:rPr lang="fr-CA" altLang="fr-FR" sz="2400"/>
              <a:t>Un filtre de lissage (reconstruction ) est généralement requis pour la sortie obtenue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946CB7B-6350-766E-5138-D47426B6DB1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8863" y="538163"/>
            <a:ext cx="9401175" cy="825500"/>
          </a:xfrm>
        </p:spPr>
        <p:txBody>
          <a:bodyPr/>
          <a:lstStyle/>
          <a:p>
            <a:pPr algn="l" eaLnBrk="1" hangingPunct="1"/>
            <a:r>
              <a:rPr lang="fr-CA" altLang="fr-FR" sz="4000">
                <a:solidFill>
                  <a:srgbClr val="025BBC"/>
                </a:solidFill>
                <a:cs typeface="Calibri" panose="020F0502020204030204" pitchFamily="34" charset="0"/>
              </a:rPr>
              <a:t>Convertisseur N/A</a:t>
            </a:r>
          </a:p>
        </p:txBody>
      </p:sp>
      <p:sp>
        <p:nvSpPr>
          <p:cNvPr id="10245" name="Line 4">
            <a:extLst>
              <a:ext uri="{FF2B5EF4-FFF2-40B4-BE49-F238E27FC236}">
                <a16:creationId xmlns:a16="http://schemas.microsoft.com/office/drawing/2014/main" id="{E9769E07-50F4-6CA4-C52B-B3A2CED2C504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97250" y="3827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46" name="Line 5">
            <a:extLst>
              <a:ext uri="{FF2B5EF4-FFF2-40B4-BE49-F238E27FC236}">
                <a16:creationId xmlns:a16="http://schemas.microsoft.com/office/drawing/2014/main" id="{BAF0BD5B-4BFB-32D4-A44E-1A0C5ED2806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397250" y="39798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47" name="Line 6">
            <a:extLst>
              <a:ext uri="{FF2B5EF4-FFF2-40B4-BE49-F238E27FC236}">
                <a16:creationId xmlns:a16="http://schemas.microsoft.com/office/drawing/2014/main" id="{D16FB504-C5D2-48C8-C718-41A719A0FB4D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97250" y="4132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48" name="Line 7">
            <a:extLst>
              <a:ext uri="{FF2B5EF4-FFF2-40B4-BE49-F238E27FC236}">
                <a16:creationId xmlns:a16="http://schemas.microsoft.com/office/drawing/2014/main" id="{529559A3-E2AF-1779-132A-E4E3EDB11CE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97250" y="42846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49" name="Line 8">
            <a:extLst>
              <a:ext uri="{FF2B5EF4-FFF2-40B4-BE49-F238E27FC236}">
                <a16:creationId xmlns:a16="http://schemas.microsoft.com/office/drawing/2014/main" id="{F07E36BB-B350-231D-C30F-F295E4A9F32D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397250" y="47418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50" name="Line 9">
            <a:extLst>
              <a:ext uri="{FF2B5EF4-FFF2-40B4-BE49-F238E27FC236}">
                <a16:creationId xmlns:a16="http://schemas.microsoft.com/office/drawing/2014/main" id="{DB7AD63B-0C39-567B-8014-9823EEC63A0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397250" y="4894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51" name="Line 10">
            <a:extLst>
              <a:ext uri="{FF2B5EF4-FFF2-40B4-BE49-F238E27FC236}">
                <a16:creationId xmlns:a16="http://schemas.microsoft.com/office/drawing/2014/main" id="{85E9B190-6BB8-5691-19D9-B9CE12D9AC6F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59250" y="42846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86C9CEB6-1217-C90D-CA32-BD82EAE53CC0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25850" y="42846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41C2B2F0-C860-DC08-4C2A-4B9CB979A9EB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73450" y="35226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bit 0</a:t>
            </a:r>
          </a:p>
        </p:txBody>
      </p:sp>
      <p:sp>
        <p:nvSpPr>
          <p:cNvPr id="10254" name="Text Box 13">
            <a:extLst>
              <a:ext uri="{FF2B5EF4-FFF2-40B4-BE49-F238E27FC236}">
                <a16:creationId xmlns:a16="http://schemas.microsoft.com/office/drawing/2014/main" id="{81041287-2AF7-BDA6-BEF6-58B3A5F88F6A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49650" y="48942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bit n</a:t>
            </a:r>
          </a:p>
        </p:txBody>
      </p:sp>
      <p:sp>
        <p:nvSpPr>
          <p:cNvPr id="10255" name="Rectangle 14">
            <a:extLst>
              <a:ext uri="{FF2B5EF4-FFF2-40B4-BE49-F238E27FC236}">
                <a16:creationId xmlns:a16="http://schemas.microsoft.com/office/drawing/2014/main" id="{94715937-DD83-9766-542E-01B11459AE90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87850" y="3370263"/>
            <a:ext cx="1143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A" altLang="fr-FR" sz="1800">
                <a:latin typeface="Arial" panose="020B0604020202020204" pitchFamily="34" charset="0"/>
              </a:rPr>
              <a:t>CNA n bits</a:t>
            </a:r>
          </a:p>
        </p:txBody>
      </p:sp>
      <p:sp>
        <p:nvSpPr>
          <p:cNvPr id="10256" name="AutoShape 15">
            <a:extLst>
              <a:ext uri="{FF2B5EF4-FFF2-40B4-BE49-F238E27FC236}">
                <a16:creationId xmlns:a16="http://schemas.microsoft.com/office/drawing/2014/main" id="{E29C17AA-0DC6-60EB-B485-2EBC26333B8F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79638" y="3751263"/>
            <a:ext cx="1081087" cy="1231900"/>
          </a:xfrm>
          <a:prstGeom prst="flowChartPunchedTap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011010010101010100101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101010101011111100101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000010101010111110011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010101010101010101010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111010101011110011000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A" altLang="fr-FR" sz="600">
                <a:latin typeface="Arial" panose="020B0604020202020204" pitchFamily="34" charset="0"/>
              </a:rPr>
              <a:t>100101010101010001111</a:t>
            </a:r>
          </a:p>
        </p:txBody>
      </p:sp>
      <p:sp>
        <p:nvSpPr>
          <p:cNvPr id="10257" name="Text Box 16">
            <a:extLst>
              <a:ext uri="{FF2B5EF4-FFF2-40B4-BE49-F238E27FC236}">
                <a16:creationId xmlns:a16="http://schemas.microsoft.com/office/drawing/2014/main" id="{3FBEA95D-288B-AC7C-C51A-2BB33F089E07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36750" y="3294063"/>
            <a:ext cx="161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Entrée numérique</a:t>
            </a:r>
          </a:p>
        </p:txBody>
      </p:sp>
      <p:sp>
        <p:nvSpPr>
          <p:cNvPr id="10258" name="Line 17">
            <a:extLst>
              <a:ext uri="{FF2B5EF4-FFF2-40B4-BE49-F238E27FC236}">
                <a16:creationId xmlns:a16="http://schemas.microsoft.com/office/drawing/2014/main" id="{9FC305B9-6085-3A75-9EF1-3064582156D0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530850" y="43608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59" name="Freeform 18">
            <a:extLst>
              <a:ext uri="{FF2B5EF4-FFF2-40B4-BE49-F238E27FC236}">
                <a16:creationId xmlns:a16="http://schemas.microsoft.com/office/drawing/2014/main" id="{8E6DE2B1-8674-8CF3-1B08-083207359D7E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911850" y="3827463"/>
            <a:ext cx="1165225" cy="939800"/>
          </a:xfrm>
          <a:custGeom>
            <a:avLst/>
            <a:gdLst>
              <a:gd name="T0" fmla="*/ 0 w 840"/>
              <a:gd name="T1" fmla="*/ 2147483646 h 672"/>
              <a:gd name="T2" fmla="*/ 2147483646 w 840"/>
              <a:gd name="T3" fmla="*/ 2147483646 h 672"/>
              <a:gd name="T4" fmla="*/ 2147483646 w 840"/>
              <a:gd name="T5" fmla="*/ 2147483646 h 672"/>
              <a:gd name="T6" fmla="*/ 2147483646 w 840"/>
              <a:gd name="T7" fmla="*/ 2147483646 h 672"/>
              <a:gd name="T8" fmla="*/ 2147483646 w 840"/>
              <a:gd name="T9" fmla="*/ 2147483646 h 672"/>
              <a:gd name="T10" fmla="*/ 2147483646 w 840"/>
              <a:gd name="T11" fmla="*/ 2147483646 h 672"/>
              <a:gd name="T12" fmla="*/ 2147483646 w 840"/>
              <a:gd name="T13" fmla="*/ 2147483646 h 672"/>
              <a:gd name="T14" fmla="*/ 2147483646 w 840"/>
              <a:gd name="T15" fmla="*/ 2147483646 h 672"/>
              <a:gd name="T16" fmla="*/ 2147483646 w 840"/>
              <a:gd name="T17" fmla="*/ 2147483646 h 672"/>
              <a:gd name="T18" fmla="*/ 2147483646 w 840"/>
              <a:gd name="T19" fmla="*/ 2147483646 h 672"/>
              <a:gd name="T20" fmla="*/ 2147483646 w 840"/>
              <a:gd name="T21" fmla="*/ 2147483646 h 672"/>
              <a:gd name="T22" fmla="*/ 2147483646 w 840"/>
              <a:gd name="T23" fmla="*/ 2147483646 h 672"/>
              <a:gd name="T24" fmla="*/ 2147483646 w 840"/>
              <a:gd name="T25" fmla="*/ 2147483646 h 672"/>
              <a:gd name="T26" fmla="*/ 2147483646 w 840"/>
              <a:gd name="T27" fmla="*/ 2147483646 h 672"/>
              <a:gd name="T28" fmla="*/ 2147483646 w 840"/>
              <a:gd name="T29" fmla="*/ 2147483646 h 672"/>
              <a:gd name="T30" fmla="*/ 2147483646 w 840"/>
              <a:gd name="T31" fmla="*/ 2147483646 h 672"/>
              <a:gd name="T32" fmla="*/ 2147483646 w 840"/>
              <a:gd name="T33" fmla="*/ 2147483646 h 672"/>
              <a:gd name="T34" fmla="*/ 2147483646 w 840"/>
              <a:gd name="T35" fmla="*/ 2147483646 h 672"/>
              <a:gd name="T36" fmla="*/ 2147483646 w 840"/>
              <a:gd name="T37" fmla="*/ 2147483646 h 672"/>
              <a:gd name="T38" fmla="*/ 2147483646 w 840"/>
              <a:gd name="T39" fmla="*/ 2147483646 h 672"/>
              <a:gd name="T40" fmla="*/ 2147483646 w 840"/>
              <a:gd name="T41" fmla="*/ 0 h 672"/>
              <a:gd name="T42" fmla="*/ 2147483646 w 840"/>
              <a:gd name="T43" fmla="*/ 2147483646 h 672"/>
              <a:gd name="T44" fmla="*/ 2147483646 w 840"/>
              <a:gd name="T45" fmla="*/ 2147483646 h 672"/>
              <a:gd name="T46" fmla="*/ 2147483646 w 840"/>
              <a:gd name="T47" fmla="*/ 2147483646 h 672"/>
              <a:gd name="T48" fmla="*/ 2147483646 w 840"/>
              <a:gd name="T49" fmla="*/ 2147483646 h 672"/>
              <a:gd name="T50" fmla="*/ 2147483646 w 840"/>
              <a:gd name="T51" fmla="*/ 2147483646 h 672"/>
              <a:gd name="T52" fmla="*/ 2147483646 w 840"/>
              <a:gd name="T53" fmla="*/ 2147483646 h 672"/>
              <a:gd name="T54" fmla="*/ 2147483646 w 840"/>
              <a:gd name="T55" fmla="*/ 2147483646 h 672"/>
              <a:gd name="T56" fmla="*/ 2147483646 w 840"/>
              <a:gd name="T57" fmla="*/ 2147483646 h 672"/>
              <a:gd name="T58" fmla="*/ 2147483646 w 840"/>
              <a:gd name="T59" fmla="*/ 2147483646 h 672"/>
              <a:gd name="T60" fmla="*/ 2147483646 w 840"/>
              <a:gd name="T61" fmla="*/ 2147483646 h 672"/>
              <a:gd name="T62" fmla="*/ 2147483646 w 840"/>
              <a:gd name="T63" fmla="*/ 2147483646 h 672"/>
              <a:gd name="T64" fmla="*/ 2147483646 w 840"/>
              <a:gd name="T65" fmla="*/ 2147483646 h 672"/>
              <a:gd name="T66" fmla="*/ 2147483646 w 840"/>
              <a:gd name="T67" fmla="*/ 2147483646 h 672"/>
              <a:gd name="T68" fmla="*/ 2147483646 w 840"/>
              <a:gd name="T69" fmla="*/ 2147483646 h 672"/>
              <a:gd name="T70" fmla="*/ 2147483646 w 840"/>
              <a:gd name="T71" fmla="*/ 2147483646 h 672"/>
              <a:gd name="T72" fmla="*/ 2147483646 w 840"/>
              <a:gd name="T73" fmla="*/ 2147483646 h 672"/>
              <a:gd name="T74" fmla="*/ 2147483646 w 840"/>
              <a:gd name="T75" fmla="*/ 2147483646 h 672"/>
              <a:gd name="T76" fmla="*/ 2147483646 w 840"/>
              <a:gd name="T77" fmla="*/ 2147483646 h 672"/>
              <a:gd name="T78" fmla="*/ 2147483646 w 840"/>
              <a:gd name="T79" fmla="*/ 2147483646 h 672"/>
              <a:gd name="T80" fmla="*/ 2147483646 w 840"/>
              <a:gd name="T81" fmla="*/ 2147483646 h 672"/>
              <a:gd name="T82" fmla="*/ 2147483646 w 840"/>
              <a:gd name="T83" fmla="*/ 2147483646 h 672"/>
              <a:gd name="T84" fmla="*/ 2147483646 w 840"/>
              <a:gd name="T85" fmla="*/ 2147483646 h 672"/>
              <a:gd name="T86" fmla="*/ 2147483646 w 840"/>
              <a:gd name="T87" fmla="*/ 2147483646 h 672"/>
              <a:gd name="T88" fmla="*/ 2147483646 w 840"/>
              <a:gd name="T89" fmla="*/ 2147483646 h 672"/>
              <a:gd name="T90" fmla="*/ 2147483646 w 840"/>
              <a:gd name="T91" fmla="*/ 2147483646 h 672"/>
              <a:gd name="T92" fmla="*/ 2147483646 w 840"/>
              <a:gd name="T93" fmla="*/ 2147483646 h 672"/>
              <a:gd name="T94" fmla="*/ 2147483646 w 840"/>
              <a:gd name="T95" fmla="*/ 2147483646 h 672"/>
              <a:gd name="T96" fmla="*/ 2147483646 w 840"/>
              <a:gd name="T97" fmla="*/ 2147483646 h 672"/>
              <a:gd name="T98" fmla="*/ 2147483646 w 840"/>
              <a:gd name="T99" fmla="*/ 2147483646 h 672"/>
              <a:gd name="T100" fmla="*/ 2147483646 w 840"/>
              <a:gd name="T101" fmla="*/ 2147483646 h 672"/>
              <a:gd name="T102" fmla="*/ 2147483646 w 840"/>
              <a:gd name="T103" fmla="*/ 2147483646 h 672"/>
              <a:gd name="T104" fmla="*/ 2147483646 w 840"/>
              <a:gd name="T105" fmla="*/ 2147483646 h 672"/>
              <a:gd name="T106" fmla="*/ 2147483646 w 840"/>
              <a:gd name="T107" fmla="*/ 2147483646 h 672"/>
              <a:gd name="T108" fmla="*/ 2147483646 w 840"/>
              <a:gd name="T109" fmla="*/ 2147483646 h 672"/>
              <a:gd name="T110" fmla="*/ 2147483646 w 840"/>
              <a:gd name="T111" fmla="*/ 2147483646 h 672"/>
              <a:gd name="T112" fmla="*/ 2147483646 w 840"/>
              <a:gd name="T113" fmla="*/ 2147483646 h 672"/>
              <a:gd name="T114" fmla="*/ 2147483646 w 840"/>
              <a:gd name="T115" fmla="*/ 2147483646 h 672"/>
              <a:gd name="T116" fmla="*/ 2147483646 w 840"/>
              <a:gd name="T117" fmla="*/ 2147483646 h 672"/>
              <a:gd name="T118" fmla="*/ 2147483646 w 840"/>
              <a:gd name="T119" fmla="*/ 2147483646 h 672"/>
              <a:gd name="T120" fmla="*/ 2147483646 w 840"/>
              <a:gd name="T121" fmla="*/ 2147483646 h 6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40"/>
              <a:gd name="T184" fmla="*/ 0 h 672"/>
              <a:gd name="T185" fmla="*/ 840 w 840"/>
              <a:gd name="T186" fmla="*/ 672 h 6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40" h="672">
                <a:moveTo>
                  <a:pt x="0" y="669"/>
                </a:moveTo>
                <a:lnTo>
                  <a:pt x="27" y="669"/>
                </a:lnTo>
                <a:lnTo>
                  <a:pt x="27" y="573"/>
                </a:lnTo>
                <a:lnTo>
                  <a:pt x="51" y="573"/>
                </a:lnTo>
                <a:lnTo>
                  <a:pt x="51" y="477"/>
                </a:lnTo>
                <a:lnTo>
                  <a:pt x="75" y="477"/>
                </a:lnTo>
                <a:lnTo>
                  <a:pt x="75" y="402"/>
                </a:lnTo>
                <a:lnTo>
                  <a:pt x="99" y="402"/>
                </a:lnTo>
                <a:lnTo>
                  <a:pt x="99" y="315"/>
                </a:lnTo>
                <a:lnTo>
                  <a:pt x="126" y="315"/>
                </a:lnTo>
                <a:lnTo>
                  <a:pt x="126" y="228"/>
                </a:lnTo>
                <a:lnTo>
                  <a:pt x="159" y="222"/>
                </a:lnTo>
                <a:lnTo>
                  <a:pt x="159" y="144"/>
                </a:lnTo>
                <a:lnTo>
                  <a:pt x="186" y="144"/>
                </a:lnTo>
                <a:lnTo>
                  <a:pt x="186" y="93"/>
                </a:lnTo>
                <a:lnTo>
                  <a:pt x="210" y="93"/>
                </a:lnTo>
                <a:lnTo>
                  <a:pt x="210" y="54"/>
                </a:lnTo>
                <a:lnTo>
                  <a:pt x="234" y="51"/>
                </a:lnTo>
                <a:lnTo>
                  <a:pt x="234" y="21"/>
                </a:lnTo>
                <a:lnTo>
                  <a:pt x="255" y="24"/>
                </a:lnTo>
                <a:lnTo>
                  <a:pt x="261" y="0"/>
                </a:lnTo>
                <a:lnTo>
                  <a:pt x="285" y="3"/>
                </a:lnTo>
                <a:lnTo>
                  <a:pt x="291" y="21"/>
                </a:lnTo>
                <a:lnTo>
                  <a:pt x="330" y="21"/>
                </a:lnTo>
                <a:lnTo>
                  <a:pt x="333" y="51"/>
                </a:lnTo>
                <a:lnTo>
                  <a:pt x="357" y="51"/>
                </a:lnTo>
                <a:lnTo>
                  <a:pt x="360" y="93"/>
                </a:lnTo>
                <a:lnTo>
                  <a:pt x="384" y="90"/>
                </a:lnTo>
                <a:lnTo>
                  <a:pt x="390" y="165"/>
                </a:lnTo>
                <a:lnTo>
                  <a:pt x="420" y="162"/>
                </a:lnTo>
                <a:lnTo>
                  <a:pt x="423" y="231"/>
                </a:lnTo>
                <a:lnTo>
                  <a:pt x="450" y="231"/>
                </a:lnTo>
                <a:lnTo>
                  <a:pt x="453" y="291"/>
                </a:lnTo>
                <a:lnTo>
                  <a:pt x="480" y="291"/>
                </a:lnTo>
                <a:lnTo>
                  <a:pt x="480" y="351"/>
                </a:lnTo>
                <a:lnTo>
                  <a:pt x="507" y="351"/>
                </a:lnTo>
                <a:lnTo>
                  <a:pt x="507" y="411"/>
                </a:lnTo>
                <a:lnTo>
                  <a:pt x="528" y="408"/>
                </a:lnTo>
                <a:lnTo>
                  <a:pt x="531" y="477"/>
                </a:lnTo>
                <a:lnTo>
                  <a:pt x="555" y="474"/>
                </a:lnTo>
                <a:lnTo>
                  <a:pt x="555" y="525"/>
                </a:lnTo>
                <a:lnTo>
                  <a:pt x="579" y="525"/>
                </a:lnTo>
                <a:lnTo>
                  <a:pt x="579" y="573"/>
                </a:lnTo>
                <a:lnTo>
                  <a:pt x="603" y="570"/>
                </a:lnTo>
                <a:lnTo>
                  <a:pt x="606" y="612"/>
                </a:lnTo>
                <a:lnTo>
                  <a:pt x="627" y="612"/>
                </a:lnTo>
                <a:lnTo>
                  <a:pt x="630" y="651"/>
                </a:lnTo>
                <a:lnTo>
                  <a:pt x="651" y="651"/>
                </a:lnTo>
                <a:lnTo>
                  <a:pt x="651" y="672"/>
                </a:lnTo>
                <a:lnTo>
                  <a:pt x="684" y="669"/>
                </a:lnTo>
                <a:lnTo>
                  <a:pt x="744" y="666"/>
                </a:lnTo>
                <a:lnTo>
                  <a:pt x="741" y="627"/>
                </a:lnTo>
                <a:lnTo>
                  <a:pt x="768" y="618"/>
                </a:lnTo>
                <a:lnTo>
                  <a:pt x="765" y="564"/>
                </a:lnTo>
                <a:lnTo>
                  <a:pt x="789" y="567"/>
                </a:lnTo>
                <a:lnTo>
                  <a:pt x="789" y="468"/>
                </a:lnTo>
                <a:lnTo>
                  <a:pt x="813" y="468"/>
                </a:lnTo>
                <a:lnTo>
                  <a:pt x="813" y="312"/>
                </a:lnTo>
                <a:lnTo>
                  <a:pt x="840" y="312"/>
                </a:lnTo>
                <a:lnTo>
                  <a:pt x="840" y="75"/>
                </a:lnTo>
                <a:lnTo>
                  <a:pt x="816" y="9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60" name="Freeform 19">
            <a:extLst>
              <a:ext uri="{FF2B5EF4-FFF2-40B4-BE49-F238E27FC236}">
                <a16:creationId xmlns:a16="http://schemas.microsoft.com/office/drawing/2014/main" id="{E9FF3781-CD20-B287-EBC0-F1CB1BD14858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8948738" y="3827463"/>
            <a:ext cx="1079500" cy="939800"/>
          </a:xfrm>
          <a:custGeom>
            <a:avLst/>
            <a:gdLst>
              <a:gd name="T0" fmla="*/ 0 w 837"/>
              <a:gd name="T1" fmla="*/ 2147483646 h 699"/>
              <a:gd name="T2" fmla="*/ 2147483646 w 837"/>
              <a:gd name="T3" fmla="*/ 2147483646 h 699"/>
              <a:gd name="T4" fmla="*/ 2147483646 w 837"/>
              <a:gd name="T5" fmla="*/ 2147483646 h 699"/>
              <a:gd name="T6" fmla="*/ 2147483646 w 837"/>
              <a:gd name="T7" fmla="*/ 2147483646 h 699"/>
              <a:gd name="T8" fmla="*/ 0 60000 65536"/>
              <a:gd name="T9" fmla="*/ 0 60000 65536"/>
              <a:gd name="T10" fmla="*/ 0 60000 65536"/>
              <a:gd name="T11" fmla="*/ 0 60000 65536"/>
              <a:gd name="T12" fmla="*/ 0 w 837"/>
              <a:gd name="T13" fmla="*/ 0 h 699"/>
              <a:gd name="T14" fmla="*/ 837 w 837"/>
              <a:gd name="T15" fmla="*/ 699 h 6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7" h="699">
                <a:moveTo>
                  <a:pt x="0" y="679"/>
                </a:moveTo>
                <a:cubicBezTo>
                  <a:pt x="78" y="339"/>
                  <a:pt x="156" y="0"/>
                  <a:pt x="273" y="1"/>
                </a:cubicBezTo>
                <a:cubicBezTo>
                  <a:pt x="390" y="2"/>
                  <a:pt x="608" y="671"/>
                  <a:pt x="702" y="685"/>
                </a:cubicBezTo>
                <a:cubicBezTo>
                  <a:pt x="796" y="699"/>
                  <a:pt x="816" y="390"/>
                  <a:pt x="837" y="8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61" name="Line 20">
            <a:extLst>
              <a:ext uri="{FF2B5EF4-FFF2-40B4-BE49-F238E27FC236}">
                <a16:creationId xmlns:a16="http://schemas.microsoft.com/office/drawing/2014/main" id="{BD11B660-00C1-1270-88E3-6EC3B4CFE0B1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7148513" y="43608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62" name="Text Box 21" descr="Light upward diagonal">
            <a:extLst>
              <a:ext uri="{FF2B5EF4-FFF2-40B4-BE49-F238E27FC236}">
                <a16:creationId xmlns:a16="http://schemas.microsoft.com/office/drawing/2014/main" id="{99F3A0A9-0E9E-CB3A-4706-9765D2657EA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81913" y="4208463"/>
            <a:ext cx="838200" cy="376237"/>
          </a:xfrm>
          <a:prstGeom prst="rect">
            <a:avLst/>
          </a:prstGeom>
          <a:blipFill dpi="0" rotWithShape="0">
            <a:blip r:embed="rId3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A" altLang="fr-FR" sz="1800">
                <a:latin typeface="Arial" panose="020B0604020202020204" pitchFamily="34" charset="0"/>
              </a:rPr>
              <a:t>Filtre</a:t>
            </a:r>
          </a:p>
        </p:txBody>
      </p:sp>
      <p:sp>
        <p:nvSpPr>
          <p:cNvPr id="10263" name="Line 22">
            <a:extLst>
              <a:ext uri="{FF2B5EF4-FFF2-40B4-BE49-F238E27FC236}">
                <a16:creationId xmlns:a16="http://schemas.microsoft.com/office/drawing/2014/main" id="{157AC6F6-2290-F4CD-D8D4-31DC9FFD1B0C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520113" y="43608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64" name="Text Box 23">
            <a:extLst>
              <a:ext uri="{FF2B5EF4-FFF2-40B4-BE49-F238E27FC236}">
                <a16:creationId xmlns:a16="http://schemas.microsoft.com/office/drawing/2014/main" id="{966DEA4C-3696-A556-1C46-E622BF625745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83250" y="314166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Sortie analogique par paliers</a:t>
            </a:r>
          </a:p>
        </p:txBody>
      </p:sp>
      <p:sp>
        <p:nvSpPr>
          <p:cNvPr id="10265" name="Text Box 24">
            <a:extLst>
              <a:ext uri="{FF2B5EF4-FFF2-40B4-BE49-F238E27FC236}">
                <a16:creationId xmlns:a16="http://schemas.microsoft.com/office/drawing/2014/main" id="{5116492F-06D6-844A-A2DD-01F19F3565CC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8375" y="32385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Sortie analogique</a:t>
            </a:r>
          </a:p>
        </p:txBody>
      </p:sp>
      <p:sp>
        <p:nvSpPr>
          <p:cNvPr id="10266" name="Line 25">
            <a:extLst>
              <a:ext uri="{FF2B5EF4-FFF2-40B4-BE49-F238E27FC236}">
                <a16:creationId xmlns:a16="http://schemas.microsoft.com/office/drawing/2014/main" id="{1FFC1C27-D848-730B-174C-DB8018135CBC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081713" y="5514975"/>
            <a:ext cx="141287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67" name="Rectangle 28">
            <a:extLst>
              <a:ext uri="{FF2B5EF4-FFF2-40B4-BE49-F238E27FC236}">
                <a16:creationId xmlns:a16="http://schemas.microsoft.com/office/drawing/2014/main" id="{1F4F9474-D5F4-FC16-79DC-5D1807E8F7B3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008563" y="5676900"/>
            <a:ext cx="220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A" altLang="fr-FR" sz="1200" i="1">
                <a:latin typeface="Helvetica" panose="020B0604020202020204" pitchFamily="34" charset="0"/>
              </a:rPr>
              <a:t>V</a:t>
            </a:r>
            <a:r>
              <a:rPr lang="fr-CA" altLang="fr-FR" sz="1200" i="1" baseline="-25000">
                <a:latin typeface="Helvetica" panose="020B0604020202020204" pitchFamily="34" charset="0"/>
              </a:rPr>
              <a:t>ref</a:t>
            </a:r>
            <a:endParaRPr lang="fr-CA" altLang="fr-FR" sz="1200" i="1" baseline="-25000">
              <a:latin typeface="Times New Roman" panose="02020603050405020304" pitchFamily="18" charset="0"/>
            </a:endParaRPr>
          </a:p>
        </p:txBody>
      </p:sp>
      <p:sp>
        <p:nvSpPr>
          <p:cNvPr id="10268" name="Line 29">
            <a:extLst>
              <a:ext uri="{FF2B5EF4-FFF2-40B4-BE49-F238E27FC236}">
                <a16:creationId xmlns:a16="http://schemas.microsoft.com/office/drawing/2014/main" id="{23DB9C36-AD45-E920-5D8B-78AE7CAA5F2C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300663" y="5819775"/>
            <a:ext cx="78105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fr-CA"/>
          </a:p>
        </p:txBody>
      </p:sp>
      <p:sp>
        <p:nvSpPr>
          <p:cNvPr id="10269" name="Line 27">
            <a:extLst>
              <a:ext uri="{FF2B5EF4-FFF2-40B4-BE49-F238E27FC236}">
                <a16:creationId xmlns:a16="http://schemas.microsoft.com/office/drawing/2014/main" id="{E003644B-26D6-0FE9-2B34-18E9ABF528A5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5375275" y="5351463"/>
            <a:ext cx="0" cy="468312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fr-CA"/>
          </a:p>
        </p:txBody>
      </p:sp>
      <p:sp>
        <p:nvSpPr>
          <p:cNvPr id="10270" name="Line 25">
            <a:extLst>
              <a:ext uri="{FF2B5EF4-FFF2-40B4-BE49-F238E27FC236}">
                <a16:creationId xmlns:a16="http://schemas.microsoft.com/office/drawing/2014/main" id="{5BAC66A2-0047-F5DB-EF92-7F6CF8918395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7308850" y="5756275"/>
            <a:ext cx="1412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271" name="Rectangle 28">
            <a:extLst>
              <a:ext uri="{FF2B5EF4-FFF2-40B4-BE49-F238E27FC236}">
                <a16:creationId xmlns:a16="http://schemas.microsoft.com/office/drawing/2014/main" id="{7B403BCC-8174-378C-701F-BC82FDBBBFF3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97475" y="5969000"/>
            <a:ext cx="1743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fr-FR" sz="1200" i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Fraction entre 0 et 0,99…</a:t>
            </a:r>
            <a:endParaRPr lang="fr-CA" altLang="fr-FR" sz="1200" i="1"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72" name="Line 29">
            <a:extLst>
              <a:ext uri="{FF2B5EF4-FFF2-40B4-BE49-F238E27FC236}">
                <a16:creationId xmlns:a16="http://schemas.microsoft.com/office/drawing/2014/main" id="{59E268A6-41B9-6BE8-56FD-151067D32E42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959600" y="6061075"/>
            <a:ext cx="34925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CC25CB3-6B2E-EBDE-C553-26C0A54090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1866900"/>
            <a:ext cx="4576762" cy="609600"/>
          </a:xfrm>
        </p:spPr>
        <p:txBody>
          <a:bodyPr/>
          <a:lstStyle/>
          <a:p>
            <a:pPr marL="269875" indent="-269875" algn="l" eaLnBrk="1" hangingPunct="1">
              <a:buClr>
                <a:schemeClr val="hlink"/>
              </a:buClr>
              <a:buFontTx/>
              <a:buChar char="•"/>
            </a:pPr>
            <a:r>
              <a:rPr lang="en-US" altLang="fr-FR" sz="2800"/>
              <a:t>Équivalent de Thévenin</a:t>
            </a:r>
            <a:endParaRPr lang="en-US" altLang="fr-FR"/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883BBE2D-CFBA-A209-85D5-DCA47672F78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9758054"/>
              </p:ext>
            </p:extLst>
          </p:nvPr>
        </p:nvGraphicFramePr>
        <p:xfrm>
          <a:off x="6600056" y="2601912"/>
          <a:ext cx="441960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9" imgW="5668166" imgH="2866667" progId="Adobe.Illustrator.7">
                  <p:embed/>
                </p:oleObj>
              </mc:Choice>
              <mc:Fallback>
                <p:oleObj name="Artwork" r:id="rId9" imgW="5668166" imgH="2866667" progId="Adobe.Illustrator.7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883BBE2D-CFBA-A209-85D5-DCA47672F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2601912"/>
                        <a:ext cx="4419600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Object 4">
                <a:extLst>
                  <a:ext uri="{FF2B5EF4-FFF2-40B4-BE49-F238E27FC236}">
                    <a16:creationId xmlns:a16="http://schemas.microsoft.com/office/drawing/2014/main" id="{AD4EE645-9BDF-B0EA-8349-72BDD7185A61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438274" y="2601912"/>
                <a:ext cx="5017765" cy="29153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br>
                  <a:rPr lang="fr-CA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A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br>
                  <a:rPr lang="fr-CA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//4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//8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//16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//16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sSub>
                        <m:sSub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fr-C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sz="1800" dirty="0"/>
              </a:p>
            </p:txBody>
          </p:sp>
        </mc:Choice>
        <mc:Fallback xmlns="">
          <p:sp>
            <p:nvSpPr>
              <p:cNvPr id="11268" name="Object 4">
                <a:extLst>
                  <a:ext uri="{FF2B5EF4-FFF2-40B4-BE49-F238E27FC236}">
                    <a16:creationId xmlns:a16="http://schemas.microsoft.com/office/drawing/2014/main" id="{AD4EE645-9BDF-B0EA-8349-72BDD7185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438274" y="2601912"/>
                <a:ext cx="5017765" cy="2915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Rectangle 5">
            <a:extLst>
              <a:ext uri="{FF2B5EF4-FFF2-40B4-BE49-F238E27FC236}">
                <a16:creationId xmlns:a16="http://schemas.microsoft.com/office/drawing/2014/main" id="{2C7D35CA-C2B8-AD06-8F12-37E93F9362D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5688" y="722313"/>
            <a:ext cx="8926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4000">
                <a:solidFill>
                  <a:srgbClr val="025B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CNA à résistances pondérées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E8789066-89D9-BD63-4F73-07E8D936123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40094" y="1939924"/>
            <a:ext cx="1600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fr-FR" sz="1800" dirty="0" err="1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rPr>
              <a:t>Portes</a:t>
            </a:r>
            <a:r>
              <a:rPr lang="en-US" altLang="fr-FR" sz="18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rPr>
              <a:t> CMOS</a:t>
            </a:r>
            <a:r>
              <a:rPr lang="en-US" altLang="fr-FR" sz="2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rPr>
              <a:t> </a:t>
            </a:r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526C362A-C463-5060-3788-8CD5F19B12B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9952856" y="2320924"/>
            <a:ext cx="304800" cy="381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fr-CA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150276F-62A2-4715-3B71-B230FEC63BB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5300663"/>
            <a:ext cx="8807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800"/>
              <a:t>Problème : les résistances doublent en valeur à chaque bit ! </a:t>
            </a:r>
            <a:endParaRPr lang="en-US" altLang="fr-FR" sz="4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88C36C-77DD-68D5-E192-A3A0DEB009A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44744" y="3963987"/>
            <a:ext cx="2232025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fr-FR" sz="12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altLang="fr-FR" sz="1200" baseline="-25000" dirty="0" err="1">
                <a:solidFill>
                  <a:schemeClr val="bg1">
                    <a:lumMod val="65000"/>
                  </a:schemeClr>
                </a:solidFill>
              </a:rPr>
              <a:t>eq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</a:rPr>
              <a:t>=2R    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 </a:t>
            </a:r>
            <a:r>
              <a:rPr lang="en-US" altLang="fr-FR" sz="12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altLang="fr-FR" sz="1200" baseline="-25000" dirty="0" err="1">
                <a:solidFill>
                  <a:schemeClr val="bg1">
                    <a:lumMod val="65000"/>
                  </a:schemeClr>
                </a:solidFill>
              </a:rPr>
              <a:t>eq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</a:rPr>
              <a:t>=4R     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altLang="fr-FR" sz="1200" dirty="0" err="1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altLang="fr-FR" sz="1200" baseline="-25000" dirty="0" err="1">
                <a:solidFill>
                  <a:schemeClr val="bg1">
                    <a:lumMod val="65000"/>
                  </a:schemeClr>
                </a:solidFill>
              </a:rPr>
              <a:t>eq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</a:rPr>
              <a:t>=8R</a:t>
            </a:r>
            <a:r>
              <a:rPr lang="en-US" altLang="fr-FR" sz="12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altLang="fr-FR" sz="1200" dirty="0">
                <a:sym typeface="Symbol" panose="05050102010706020507" pitchFamily="18" charset="2"/>
              </a:rPr>
              <a:t> </a:t>
            </a:r>
            <a:r>
              <a:rPr lang="en-US" altLang="fr-FR" sz="1200" dirty="0"/>
              <a:t>          </a:t>
            </a:r>
            <a:endParaRPr lang="en-US" altLang="fr-F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B0450-160D-30E4-979A-AA58372384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81088" y="357188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fr-F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CAN à réseau R-2R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585B7F1-149E-C507-2CF7-F8428CEF7281}"/>
              </a:ext>
            </a:extLst>
          </p:cNvPr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055688" y="4230688"/>
            <a:ext cx="9428162" cy="188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CA" altLang="fr-FR" sz="2400" dirty="0"/>
              <a:t>Par superposition, on a :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endParaRPr lang="en-CA" altLang="fr-F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endParaRPr lang="en-CA" altLang="fr-FR" sz="2400" dirty="0"/>
          </a:p>
          <a:p>
            <a:pPr eaLnBrk="1" hangingPunct="1">
              <a:lnSpc>
                <a:spcPct val="50000"/>
              </a:lnSpc>
              <a:buClr>
                <a:schemeClr val="hlink"/>
              </a:buClr>
              <a:buFont typeface="Arial" panose="020B0604020202020204" pitchFamily="34" charset="0"/>
              <a:buNone/>
            </a:pPr>
            <a:endParaRPr lang="en-US" altLang="fr-F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r>
              <a:rPr lang="en-US" altLang="fr-FR" sz="2400" dirty="0" err="1"/>
              <a:t>Utilise</a:t>
            </a:r>
            <a:r>
              <a:rPr lang="en-US" altLang="fr-FR" sz="2400" dirty="0"/>
              <a:t> </a:t>
            </a:r>
            <a:r>
              <a:rPr lang="en-US" altLang="fr-FR" sz="2400" dirty="0" err="1"/>
              <a:t>uniquement</a:t>
            </a:r>
            <a:r>
              <a:rPr lang="en-US" altLang="fr-FR" sz="2400" dirty="0"/>
              <a:t> des </a:t>
            </a:r>
            <a:r>
              <a:rPr lang="en-US" altLang="fr-FR" sz="2400" dirty="0" err="1"/>
              <a:t>résistances</a:t>
            </a:r>
            <a:r>
              <a:rPr lang="en-US" altLang="fr-FR" sz="2400" dirty="0"/>
              <a:t> de </a:t>
            </a:r>
            <a:r>
              <a:rPr lang="en-US" altLang="fr-FR" sz="2400" dirty="0" err="1"/>
              <a:t>valeur</a:t>
            </a:r>
            <a:r>
              <a:rPr lang="en-US" altLang="fr-FR" sz="2400" dirty="0"/>
              <a:t> </a:t>
            </a:r>
            <a:r>
              <a:rPr lang="en-US" altLang="fr-FR" sz="2400" i="1" dirty="0"/>
              <a:t>R</a:t>
            </a:r>
            <a:r>
              <a:rPr lang="en-US" altLang="fr-FR" sz="2400" dirty="0"/>
              <a:t> et 2</a:t>
            </a:r>
            <a:r>
              <a:rPr lang="en-US" altLang="fr-FR" sz="2400" i="1" dirty="0"/>
              <a:t>R</a:t>
            </a:r>
            <a:r>
              <a:rPr lang="en-US" altLang="fr-FR" sz="2400" dirty="0"/>
              <a:t> !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477C98A9-25F7-25A8-B578-8A3E6761EC61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992313" y="1601788"/>
          <a:ext cx="4824412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twork" r:id="rId5" imgW="5695238" imgH="2866667" progId="Adobe.Illustrator.7">
                  <p:embed/>
                </p:oleObj>
              </mc:Choice>
              <mc:Fallback>
                <p:oleObj name="Artwork" r:id="rId5" imgW="5695238" imgH="2866667" progId="Adobe.Illustrator.7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477C98A9-25F7-25A8-B578-8A3E6761EC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601788"/>
                        <a:ext cx="4824412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5">
                <a:extLst>
                  <a:ext uri="{FF2B5EF4-FFF2-40B4-BE49-F238E27FC236}">
                    <a16:creationId xmlns:a16="http://schemas.microsoft.com/office/drawing/2014/main" id="{173AEADD-549F-4CDD-8024-FB03B80C19CA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2627313" y="4652963"/>
                <a:ext cx="5196879" cy="1135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CA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2293" name="Object 5">
                <a:extLst>
                  <a:ext uri="{FF2B5EF4-FFF2-40B4-BE49-F238E27FC236}">
                    <a16:creationId xmlns:a16="http://schemas.microsoft.com/office/drawing/2014/main" id="{173AEADD-549F-4CDD-8024-FB03B80C1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2627313" y="4652963"/>
                <a:ext cx="5196879" cy="11350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2E15F1F-33DC-3874-A472-AFA2F2BF508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688" y="357188"/>
            <a:ext cx="105267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4000" kern="1200" dirty="0" err="1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Convertisseur</a:t>
            </a:r>
            <a:r>
              <a:rPr lang="en-US" altLang="ko-KR" sz="4000" kern="1200" dirty="0">
                <a:solidFill>
                  <a:srgbClr val="025BB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A/N</a:t>
            </a:r>
            <a:endParaRPr lang="en-US" altLang="fr-FR" sz="4000" kern="1200" dirty="0">
              <a:solidFill>
                <a:srgbClr val="025BBC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78EC9FB-5C4A-879B-0D1B-8691EC6DC72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55688" y="1412875"/>
            <a:ext cx="10080625" cy="21494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fr-CA" altLang="fr-FR" sz="2400"/>
              <a:t>Convertit une tension ou courant analogique en un code binaire équivalent</a:t>
            </a:r>
          </a:p>
          <a:p>
            <a:pPr eaLnBrk="1" hangingPunct="1">
              <a:buClr>
                <a:schemeClr val="hlink"/>
              </a:buClr>
            </a:pPr>
            <a:r>
              <a:rPr lang="fr-CA" altLang="fr-FR" sz="2400"/>
              <a:t>La valeur à convertir doit demeurer constante ou ne pas varier de plus de Q durant la conversion, </a:t>
            </a:r>
          </a:p>
          <a:p>
            <a:pPr lvl="1" eaLnBrk="1" hangingPunct="1"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fr-CA" altLang="fr-FR" sz="2000"/>
              <a:t>Assuré souvent par un échantillonneur-bloqueur (E-B ou « S&amp;H »)</a:t>
            </a:r>
          </a:p>
          <a:p>
            <a:pPr eaLnBrk="1" hangingPunct="1">
              <a:buClr>
                <a:schemeClr val="hlink"/>
              </a:buClr>
            </a:pPr>
            <a:r>
              <a:rPr lang="fr-CA" altLang="fr-FR" sz="2400"/>
              <a:t>Plusieurs types !</a:t>
            </a:r>
            <a:endParaRPr lang="fr-CA" altLang="fr-FR" sz="2800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id="{49E8AAD5-A8EF-DF6D-A64B-0A240E2FFB8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566988" y="3357563"/>
            <a:ext cx="6913562" cy="2447925"/>
            <a:chOff x="793" y="2376"/>
            <a:chExt cx="4439" cy="1583"/>
          </a:xfrm>
        </p:grpSpPr>
        <p:pic>
          <p:nvPicPr>
            <p:cNvPr id="13318" name="Picture 5">
              <a:extLst>
                <a:ext uri="{FF2B5EF4-FFF2-40B4-BE49-F238E27FC236}">
                  <a16:creationId xmlns:a16="http://schemas.microsoft.com/office/drawing/2014/main" id="{97CE064F-6197-FB21-89FB-8276585BD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" y="2935"/>
              <a:ext cx="2495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 descr="Analog to Digital Conversion">
              <a:extLst>
                <a:ext uri="{FF2B5EF4-FFF2-40B4-BE49-F238E27FC236}">
                  <a16:creationId xmlns:a16="http://schemas.microsoft.com/office/drawing/2014/main" id="{3198D6E2-F865-4F80-5B9C-AC4CAA147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51" t="-7289" r="-996" b="-2594"/>
            <a:stretch>
              <a:fillRect/>
            </a:stretch>
          </p:blipFill>
          <p:spPr bwMode="auto">
            <a:xfrm>
              <a:off x="793" y="3321"/>
              <a:ext cx="886" cy="546"/>
            </a:xfrm>
            <a:prstGeom prst="rect">
              <a:avLst/>
            </a:prstGeom>
            <a:noFill/>
            <a:ln w="57150" cmpd="thickTh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7" descr="Analog to Digital Conversion">
              <a:extLst>
                <a:ext uri="{FF2B5EF4-FFF2-40B4-BE49-F238E27FC236}">
                  <a16:creationId xmlns:a16="http://schemas.microsoft.com/office/drawing/2014/main" id="{4EA69228-4308-2F92-888E-2254806D6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39" t="-5315" r="-2525" b="-4507"/>
            <a:stretch>
              <a:fillRect/>
            </a:stretch>
          </p:blipFill>
          <p:spPr bwMode="auto">
            <a:xfrm>
              <a:off x="2864" y="2376"/>
              <a:ext cx="833" cy="501"/>
            </a:xfrm>
            <a:prstGeom prst="rect">
              <a:avLst/>
            </a:prstGeom>
            <a:noFill/>
            <a:ln w="57150" cmpd="thickTh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AutoShape 8">
              <a:extLst>
                <a:ext uri="{FF2B5EF4-FFF2-40B4-BE49-F238E27FC236}">
                  <a16:creationId xmlns:a16="http://schemas.microsoft.com/office/drawing/2014/main" id="{0867E33A-DEF6-F27A-D4C1-A6DA4E55B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23526">
              <a:off x="2734" y="3142"/>
              <a:ext cx="604" cy="27"/>
            </a:xfrm>
            <a:prstGeom prst="rightArrow">
              <a:avLst>
                <a:gd name="adj1" fmla="val 50000"/>
                <a:gd name="adj2" fmla="val 55925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3322" name="AutoShape 9">
              <a:extLst>
                <a:ext uri="{FF2B5EF4-FFF2-40B4-BE49-F238E27FC236}">
                  <a16:creationId xmlns:a16="http://schemas.microsoft.com/office/drawing/2014/main" id="{D363A920-1BDB-EE56-946E-2CADD0A9E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95"/>
              <a:ext cx="864" cy="864"/>
            </a:xfrm>
            <a:prstGeom prst="flowChartPunchedTap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011010010101010100101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101010101011111100101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000010101010111110011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010101010101010101010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111010101011110011000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fr-FR" sz="800">
                  <a:latin typeface="Arial" panose="020B0604020202020204" pitchFamily="34" charset="0"/>
                </a:rPr>
                <a:t>100101010101010001111</a:t>
              </a:r>
            </a:p>
          </p:txBody>
        </p:sp>
      </p:grpSp>
      <p:pic>
        <p:nvPicPr>
          <p:cNvPr id="13317" name="Picture 11" descr="[​IMG]">
            <a:extLst>
              <a:ext uri="{FF2B5EF4-FFF2-40B4-BE49-F238E27FC236}">
                <a16:creationId xmlns:a16="http://schemas.microsoft.com/office/drawing/2014/main" id="{84A8E977-0582-AFC4-2528-24FF49D7AD2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2305050"/>
            <a:ext cx="22637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o de apresentação personalizado">
  <a:themeElements>
    <a:clrScheme name="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6188</TotalTime>
  <Words>3757</Words>
  <Application>Microsoft Office PowerPoint</Application>
  <PresentationFormat>Widescreen</PresentationFormat>
  <Paragraphs>710</Paragraphs>
  <Slides>54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굴림</vt:lpstr>
      <vt:lpstr>Agency FB</vt:lpstr>
      <vt:lpstr>Arial</vt:lpstr>
      <vt:lpstr>Calibri</vt:lpstr>
      <vt:lpstr>Cambria Math</vt:lpstr>
      <vt:lpstr>Courier New</vt:lpstr>
      <vt:lpstr>Helvetica</vt:lpstr>
      <vt:lpstr>Symbol</vt:lpstr>
      <vt:lpstr>Tahoma</vt:lpstr>
      <vt:lpstr>Times New Roman</vt:lpstr>
      <vt:lpstr>Verdana</vt:lpstr>
      <vt:lpstr>Wingdings</vt:lpstr>
      <vt:lpstr>Office Theme</vt:lpstr>
      <vt:lpstr>Modelo de apresentação personalizado</vt:lpstr>
      <vt:lpstr>Artwork</vt:lpstr>
      <vt:lpstr>Equation</vt:lpstr>
      <vt:lpstr>Chart</vt:lpstr>
      <vt:lpstr>Worksheet</vt:lpstr>
      <vt:lpstr>MIC5111  Les convertisseurs de données</vt:lpstr>
      <vt:lpstr>Objectifs d’apprentissage </vt:lpstr>
      <vt:lpstr>Rôle des convertisseurs A/N et N/A</vt:lpstr>
      <vt:lpstr>La conversion en pratique</vt:lpstr>
      <vt:lpstr>Résolution de conversion</vt:lpstr>
      <vt:lpstr>Convertisseur N/A</vt:lpstr>
      <vt:lpstr>Équivalent de Thévenin</vt:lpstr>
      <vt:lpstr>CAN à réseau R-2R</vt:lpstr>
      <vt:lpstr>Convertisseur A/N</vt:lpstr>
      <vt:lpstr>Conversion A/N à 1 bit</vt:lpstr>
      <vt:lpstr>Convertisseur A/N à comparateurs parallèles (« flash »)</vt:lpstr>
      <vt:lpstr>Convertisseur A/N à compteur en rampe  </vt:lpstr>
      <vt:lpstr>Convertisseur A/N à pente simple </vt:lpstr>
      <vt:lpstr>Convertisseur A/N à pente double </vt:lpstr>
      <vt:lpstr>Convertisseur A/N a pipeline</vt:lpstr>
      <vt:lpstr>Convertisseur A/N delta-sigma</vt:lpstr>
      <vt:lpstr>PowerPoint Presentation</vt:lpstr>
      <vt:lpstr>Convertisseur A/N par approximations successives</vt:lpstr>
      <vt:lpstr>Conversion A/N par approximations successives</vt:lpstr>
      <vt:lpstr>Analyse comparative</vt:lpstr>
      <vt:lpstr>Considérations pratiques</vt:lpstr>
      <vt:lpstr>Linéarité</vt:lpstr>
      <vt:lpstr>Non-linéarité différentielle</vt:lpstr>
      <vt:lpstr>Non-linéarité intégrale</vt:lpstr>
      <vt:lpstr>Erreur de gain</vt:lpstr>
      <vt:lpstr>Erreur de biais</vt:lpstr>
      <vt:lpstr>Erreur de non-Monotonie</vt:lpstr>
      <vt:lpstr>Bruit de quantisation</vt:lpstr>
      <vt:lpstr>Bruit de quantisation</vt:lpstr>
      <vt:lpstr>Bruit de quantisation d’un signal numérisé</vt:lpstr>
      <vt:lpstr>Effet de la longueur de mot sur les calculs</vt:lpstr>
      <vt:lpstr>Considérations pratiques</vt:lpstr>
      <vt:lpstr>Étapes de traitement du signal  </vt:lpstr>
      <vt:lpstr>Pas de conversion continu à discret</vt:lpstr>
      <vt:lpstr>Effet d’alias </vt:lpstr>
      <vt:lpstr>Ordre du filtre anti-alias</vt:lpstr>
      <vt:lpstr>PowerPoint Presentation</vt:lpstr>
      <vt:lpstr>Filtres de reconstruction</vt:lpstr>
      <vt:lpstr>Considérations pratiques</vt:lpstr>
      <vt:lpstr>Paramètres à considérer dans un convertisseur A-N</vt:lpstr>
      <vt:lpstr>PowerPoint Presentation</vt:lpstr>
      <vt:lpstr>PowerPoint Presentation</vt:lpstr>
      <vt:lpstr>Choix d’un convertisseur : nombre de bits et résolution</vt:lpstr>
      <vt:lpstr>PowerPoint Presentation</vt:lpstr>
      <vt:lpstr>PowerPoint Presentation</vt:lpstr>
      <vt:lpstr>Considérations pratiques</vt:lpstr>
      <vt:lpstr>Chaîne d’acquisition en automatique</vt:lpstr>
      <vt:lpstr>Capteurs en parallèle avec mux’age analogique</vt:lpstr>
      <vt:lpstr>Capteurs en parallèle avec CAN commun</vt:lpstr>
      <vt:lpstr>Capteurs en parallèle avec mux’age numérique</vt:lpstr>
      <vt:lpstr>Budget des incertitudes : précision de la chaîne</vt:lpstr>
      <vt:lpstr>Incertitude globale </vt:lpstr>
      <vt:lpstr>En Résumé</vt:lpstr>
      <vt:lpstr>PowerPoint Presentation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Convertisseurs A/N et N/A</dc:title>
  <dc:creator>boukadoum_m</dc:creator>
  <cp:lastModifiedBy>Boukadoum, A. Mounir</cp:lastModifiedBy>
  <cp:revision>252</cp:revision>
  <cp:lastPrinted>2014-09-30T01:39:47Z</cp:lastPrinted>
  <dcterms:created xsi:type="dcterms:W3CDTF">2009-10-07T19:22:16Z</dcterms:created>
  <dcterms:modified xsi:type="dcterms:W3CDTF">2025-10-02T16:28:11Z</dcterms:modified>
</cp:coreProperties>
</file>