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4.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1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6.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8.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9.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20.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1.xml" ContentType="application/vnd.openxmlformats-officedocument.presentationml.notesSlide+xml"/>
  <Override PartName="/ppt/tags/tag126.xml" ContentType="application/vnd.openxmlformats-officedocument.presentationml.tags+xml"/>
  <Override PartName="/ppt/notesSlides/notesSlide2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2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24.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25.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notesSlides/notesSlide26.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notesSlides/notesSlide27.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28.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29.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30.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31.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32.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33.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34.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35.xml" ContentType="application/vnd.openxmlformats-officedocument.presentationml.notesSlid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36.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37.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38.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notesSlides/notesSlide39.xml" ContentType="application/vnd.openxmlformats-officedocument.presentationml.notesSlide+xml"/>
  <Override PartName="/ppt/tags/tag350.xml" ContentType="application/vnd.openxmlformats-officedocument.presentationml.tags+xml"/>
  <Override PartName="/ppt/tags/tag351.xml" ContentType="application/vnd.openxmlformats-officedocument.presentationml.tags+xml"/>
  <Override PartName="/ppt/notesSlides/notesSlide40.xml" ContentType="application/vnd.openxmlformats-officedocument.presentationml.notesSlide+xml"/>
  <Override PartName="/ppt/tags/tag352.xml" ContentType="application/vnd.openxmlformats-officedocument.presentationml.tags+xml"/>
  <Override PartName="/ppt/notesSlides/notesSlide41.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notesSlides/notesSlide42.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notesSlides/notesSlide43.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notesSlides/notesSlide44.xml" ContentType="application/vnd.openxmlformats-officedocument.presentationml.notesSlid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notesSlides/notesSlide45.xml" ContentType="application/vnd.openxmlformats-officedocument.presentationml.notesSlide+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46.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47.xml" ContentType="application/vnd.openxmlformats-officedocument.presentationml.notesSlide+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48.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49.xml" ContentType="application/vnd.openxmlformats-officedocument.presentationml.notesSlide+xml"/>
  <Override PartName="/ppt/tags/tag384.xml" ContentType="application/vnd.openxmlformats-officedocument.presentationml.tags+xml"/>
  <Override PartName="/ppt/tags/tag385.xml" ContentType="application/vnd.openxmlformats-officedocument.presentationml.tags+xml"/>
  <Override PartName="/ppt/notesSlides/notesSlide50.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1.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52.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53.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54.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notesSlides/notesSlide55.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56.xml" ContentType="application/vnd.openxmlformats-officedocument.presentationml.notesSlide+xml"/>
  <Override PartName="/ppt/tags/tag405.xml" ContentType="application/vnd.openxmlformats-officedocument.presentationml.tags+xml"/>
  <Override PartName="/ppt/tags/tag406.xml" ContentType="application/vnd.openxmlformats-officedocument.presentationml.tags+xml"/>
  <Override PartName="/ppt/notesSlides/notesSlide57.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notesSlides/notesSlide58.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notesSlides/notesSlide59.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0.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1.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notesSlides/notesSlide62.xml" ContentType="application/vnd.openxmlformats-officedocument.presentationml.notesSlide+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63.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notesSlides/notesSlide64.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notesSlides/notesSlide65.xml" ContentType="application/vnd.openxmlformats-officedocument.presentationml.notesSlid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notesSlides/notesSlide66.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notesSlides/notesSlide67.xml" ContentType="application/vnd.openxmlformats-officedocument.presentationml.notesSlide+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tags/tag441.xml" ContentType="application/vnd.openxmlformats-officedocument.presentationml.tags+xml"/>
  <Override PartName="/ppt/tags/tag442.xml" ContentType="application/vnd.openxmlformats-officedocument.presentationml.tags+xml"/>
  <Override PartName="/ppt/notesSlides/notesSlide69.xml" ContentType="application/vnd.openxmlformats-officedocument.presentationml.notesSlide+xml"/>
  <Override PartName="/ppt/tags/tag443.xml" ContentType="application/vnd.openxmlformats-officedocument.presentationml.tags+xml"/>
  <Override PartName="/ppt/tags/tag444.xml" ContentType="application/vnd.openxmlformats-officedocument.presentationml.tags+xml"/>
  <Override PartName="/ppt/notesSlides/notesSlide70.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1.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notesSlides/notesSlide72.xml" ContentType="application/vnd.openxmlformats-officedocument.presentationml.notesSlide+xml"/>
  <Override PartName="/ppt/tags/tag451.xml" ContentType="application/vnd.openxmlformats-officedocument.presentationml.tags+xml"/>
  <Override PartName="/ppt/tags/tag452.xml" ContentType="application/vnd.openxmlformats-officedocument.presentationml.tags+xml"/>
  <Override PartName="/ppt/notesSlides/notesSlide73.xml" ContentType="application/vnd.openxmlformats-officedocument.presentationml.notesSlide+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4.xml" ContentType="application/vnd.openxmlformats-officedocument.presentationml.notesSlide+xml"/>
  <Override PartName="/ppt/tags/tag456.xml" ContentType="application/vnd.openxmlformats-officedocument.presentationml.tags+xml"/>
  <Override PartName="/ppt/tags/tag457.xml" ContentType="application/vnd.openxmlformats-officedocument.presentationml.tags+xml"/>
  <Override PartName="/ppt/notesSlides/notesSlide75.xml" ContentType="application/vnd.openxmlformats-officedocument.presentationml.notesSlide+xml"/>
  <Override PartName="/ppt/tags/tag458.xml" ContentType="application/vnd.openxmlformats-officedocument.presentationml.tags+xml"/>
  <Override PartName="/ppt/tags/tag459.xml" ContentType="application/vnd.openxmlformats-officedocument.presentationml.tags+xml"/>
  <Override PartName="/ppt/notesSlides/notesSlide76.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notesSlides/notesSlide77.xml" ContentType="application/vnd.openxmlformats-officedocument.presentationml.notesSlide+xml"/>
  <Override PartName="/ppt/tags/tag462.xml" ContentType="application/vnd.openxmlformats-officedocument.presentationml.tags+xml"/>
  <Override PartName="/ppt/tags/tag463.xml" ContentType="application/vnd.openxmlformats-officedocument.presentationml.tags+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0" r:id="rId2"/>
    <p:sldMasterId id="2147483678" r:id="rId3"/>
    <p:sldMasterId id="2147483690" r:id="rId4"/>
  </p:sldMasterIdLst>
  <p:notesMasterIdLst>
    <p:notesMasterId r:id="rId95"/>
  </p:notesMasterIdLst>
  <p:handoutMasterIdLst>
    <p:handoutMasterId r:id="rId96"/>
  </p:handoutMasterIdLst>
  <p:sldIdLst>
    <p:sldId id="256" r:id="rId5"/>
    <p:sldId id="326" r:id="rId6"/>
    <p:sldId id="353" r:id="rId7"/>
    <p:sldId id="355" r:id="rId8"/>
    <p:sldId id="285" r:id="rId9"/>
    <p:sldId id="288" r:id="rId10"/>
    <p:sldId id="359" r:id="rId11"/>
    <p:sldId id="284" r:id="rId12"/>
    <p:sldId id="305" r:id="rId13"/>
    <p:sldId id="358" r:id="rId14"/>
    <p:sldId id="320" r:id="rId15"/>
    <p:sldId id="321" r:id="rId16"/>
    <p:sldId id="304" r:id="rId17"/>
    <p:sldId id="292" r:id="rId18"/>
    <p:sldId id="291" r:id="rId19"/>
    <p:sldId id="303" r:id="rId20"/>
    <p:sldId id="293" r:id="rId21"/>
    <p:sldId id="323" r:id="rId22"/>
    <p:sldId id="286" r:id="rId23"/>
    <p:sldId id="287" r:id="rId24"/>
    <p:sldId id="294" r:id="rId25"/>
    <p:sldId id="295" r:id="rId26"/>
    <p:sldId id="296" r:id="rId27"/>
    <p:sldId id="297" r:id="rId28"/>
    <p:sldId id="298" r:id="rId29"/>
    <p:sldId id="300" r:id="rId30"/>
    <p:sldId id="301" r:id="rId31"/>
    <p:sldId id="324" r:id="rId32"/>
    <p:sldId id="357" r:id="rId33"/>
    <p:sldId id="306" r:id="rId34"/>
    <p:sldId id="307" r:id="rId35"/>
    <p:sldId id="318" r:id="rId36"/>
    <p:sldId id="325" r:id="rId37"/>
    <p:sldId id="319" r:id="rId38"/>
    <p:sldId id="257" r:id="rId39"/>
    <p:sldId id="258" r:id="rId40"/>
    <p:sldId id="259" r:id="rId41"/>
    <p:sldId id="260" r:id="rId42"/>
    <p:sldId id="261" r:id="rId43"/>
    <p:sldId id="262" r:id="rId44"/>
    <p:sldId id="263" r:id="rId45"/>
    <p:sldId id="264" r:id="rId46"/>
    <p:sldId id="265" r:id="rId47"/>
    <p:sldId id="266" r:id="rId48"/>
    <p:sldId id="267" r:id="rId49"/>
    <p:sldId id="268" r:id="rId50"/>
    <p:sldId id="269" r:id="rId51"/>
    <p:sldId id="270" r:id="rId52"/>
    <p:sldId id="271" r:id="rId53"/>
    <p:sldId id="272" r:id="rId54"/>
    <p:sldId id="327" r:id="rId55"/>
    <p:sldId id="328" r:id="rId56"/>
    <p:sldId id="329" r:id="rId57"/>
    <p:sldId id="330" r:id="rId58"/>
    <p:sldId id="289" r:id="rId59"/>
    <p:sldId id="331" r:id="rId60"/>
    <p:sldId id="332" r:id="rId61"/>
    <p:sldId id="333" r:id="rId62"/>
    <p:sldId id="334" r:id="rId63"/>
    <p:sldId id="335" r:id="rId64"/>
    <p:sldId id="336" r:id="rId65"/>
    <p:sldId id="337" r:id="rId66"/>
    <p:sldId id="338" r:id="rId67"/>
    <p:sldId id="341" r:id="rId68"/>
    <p:sldId id="342" r:id="rId69"/>
    <p:sldId id="343" r:id="rId70"/>
    <p:sldId id="345" r:id="rId71"/>
    <p:sldId id="344" r:id="rId72"/>
    <p:sldId id="346" r:id="rId73"/>
    <p:sldId id="339" r:id="rId74"/>
    <p:sldId id="340" r:id="rId75"/>
    <p:sldId id="348" r:id="rId76"/>
    <p:sldId id="310" r:id="rId77"/>
    <p:sldId id="311" r:id="rId78"/>
    <p:sldId id="313" r:id="rId79"/>
    <p:sldId id="351" r:id="rId80"/>
    <p:sldId id="352" r:id="rId81"/>
    <p:sldId id="314" r:id="rId82"/>
    <p:sldId id="273" r:id="rId83"/>
    <p:sldId id="274" r:id="rId84"/>
    <p:sldId id="275" r:id="rId85"/>
    <p:sldId id="276" r:id="rId86"/>
    <p:sldId id="277" r:id="rId87"/>
    <p:sldId id="278" r:id="rId88"/>
    <p:sldId id="279" r:id="rId89"/>
    <p:sldId id="280" r:id="rId90"/>
    <p:sldId id="281" r:id="rId91"/>
    <p:sldId id="282" r:id="rId92"/>
    <p:sldId id="283" r:id="rId93"/>
    <p:sldId id="349" r:id="rId94"/>
  </p:sldIdLst>
  <p:sldSz cx="12192000" cy="6858000"/>
  <p:notesSz cx="7315200" cy="9601200"/>
  <p:defaultTextStyle>
    <a:defPPr>
      <a:defRPr lang="pt-P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3333" autoAdjust="0"/>
  </p:normalViewPr>
  <p:slideViewPr>
    <p:cSldViewPr>
      <p:cViewPr varScale="1">
        <p:scale>
          <a:sx n="117" d="100"/>
          <a:sy n="117" d="100"/>
        </p:scale>
        <p:origin x="86"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4382" y="41"/>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2BE58849-7B79-4C80-8399-FC7C42BAFAC1}" type="datetimeFigureOut">
              <a:rPr lang="fr-CA" smtClean="0"/>
              <a:t>2025-09-09</a:t>
            </a:fld>
            <a:endParaRPr lang="fr-CA"/>
          </a:p>
        </p:txBody>
      </p:sp>
      <p:sp>
        <p:nvSpPr>
          <p:cNvPr id="4" name="Espace réservé du pied de page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0989C72-3C6E-4BFB-8E2C-B11056042689}" type="slidenum">
              <a:rPr lang="fr-CA" smtClean="0"/>
              <a:t>‹#›</a:t>
            </a:fld>
            <a:endParaRPr lang="fr-CA"/>
          </a:p>
        </p:txBody>
      </p:sp>
    </p:spTree>
    <p:extLst>
      <p:ext uri="{BB962C8B-B14F-4D97-AF65-F5344CB8AC3E}">
        <p14:creationId xmlns:p14="http://schemas.microsoft.com/office/powerpoint/2010/main" val="1248257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pt-PT"/>
          </a:p>
        </p:txBody>
      </p:sp>
      <p:sp>
        <p:nvSpPr>
          <p:cNvPr id="4099"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pt-PT"/>
          </a:p>
        </p:txBody>
      </p:sp>
      <p:sp>
        <p:nvSpPr>
          <p:cNvPr id="20484"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pt-PT" noProof="0"/>
              <a:t>Clique para editar os estilos de texto do modelo global</a:t>
            </a:r>
          </a:p>
          <a:p>
            <a:pPr lvl="1"/>
            <a:r>
              <a:rPr lang="pt-PT" noProof="0"/>
              <a:t>Segundo nível</a:t>
            </a:r>
          </a:p>
          <a:p>
            <a:pPr lvl="2"/>
            <a:r>
              <a:rPr lang="pt-PT" noProof="0"/>
              <a:t>Terceiro nível</a:t>
            </a:r>
          </a:p>
          <a:p>
            <a:pPr lvl="3"/>
            <a:r>
              <a:rPr lang="pt-PT" noProof="0"/>
              <a:t>Quarto nível</a:t>
            </a:r>
          </a:p>
          <a:p>
            <a:pPr lvl="4"/>
            <a:r>
              <a:rPr lang="pt-PT" noProof="0"/>
              <a:t>Quinto nível</a:t>
            </a:r>
          </a:p>
        </p:txBody>
      </p:sp>
      <p:sp>
        <p:nvSpPr>
          <p:cNvPr id="4102"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pt-PT"/>
          </a:p>
        </p:txBody>
      </p:sp>
      <p:sp>
        <p:nvSpPr>
          <p:cNvPr id="4103"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59F42D08-0828-4CE7-A755-2F50769C3E1B}" type="slidenum">
              <a:rPr lang="pt-PT"/>
              <a:pPr>
                <a:defRPr/>
              </a:pPr>
              <a:t>‹#›</a:t>
            </a:fld>
            <a:endParaRPr lang="pt-PT"/>
          </a:p>
        </p:txBody>
      </p:sp>
    </p:spTree>
    <p:extLst>
      <p:ext uri="{BB962C8B-B14F-4D97-AF65-F5344CB8AC3E}">
        <p14:creationId xmlns:p14="http://schemas.microsoft.com/office/powerpoint/2010/main" val="2779262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778BF8-3EA7-4CF0-81FC-244E6AF619B2}" type="slidenum">
              <a:rPr lang="pt-PT" smtClean="0"/>
              <a:pPr/>
              <a:t>1</a:t>
            </a:fld>
            <a:endParaRPr lang="pt-PT"/>
          </a:p>
        </p:txBody>
      </p:sp>
      <p:sp>
        <p:nvSpPr>
          <p:cNvPr id="21507" name="Rectangle 2"/>
          <p:cNvSpPr>
            <a:spLocks noGrp="1" noRot="1" noChangeAspect="1" noChangeArrowheads="1" noTextEdit="1"/>
          </p:cNvSpPr>
          <p:nvPr>
            <p:ph type="sldImg"/>
          </p:nvPr>
        </p:nvSpPr>
        <p:spPr>
          <a:xfrm>
            <a:off x="457200" y="720725"/>
            <a:ext cx="6400800" cy="3600450"/>
          </a:xfrm>
          <a:ln/>
        </p:spPr>
      </p:sp>
      <p:sp>
        <p:nvSpPr>
          <p:cNvPr id="21508"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71816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6"/>
          <p:cNvSpPr>
            <a:spLocks noGrp="1" noChangeArrowheads="1"/>
          </p:cNvSpPr>
          <p:nvPr>
            <p:ph type="sldNum" sz="quarter"/>
          </p:nvPr>
        </p:nvSpPr>
        <p:spPr>
          <a:noFill/>
        </p:spPr>
        <p:txBody>
          <a:bodyPr/>
          <a:lstStyle/>
          <a:p>
            <a:pPr>
              <a:buFont typeface="Times New Roman" pitchFamily="1" charset="0"/>
              <a:buNone/>
            </a:pPr>
            <a:fld id="{CF517A52-1313-4D34-A964-3E573F1887F7}" type="slidenum">
              <a:rPr lang="en-US" smtClean="0">
                <a:latin typeface="Times New Roman" pitchFamily="1" charset="0"/>
              </a:rPr>
              <a:pPr>
                <a:buFont typeface="Times New Roman" pitchFamily="1" charset="0"/>
                <a:buNone/>
              </a:pPr>
              <a:t>14</a:t>
            </a:fld>
            <a:endParaRPr lang="en-US">
              <a:latin typeface="Times New Roman" pitchFamily="1" charset="0"/>
            </a:endParaRPr>
          </a:p>
        </p:txBody>
      </p:sp>
      <p:sp>
        <p:nvSpPr>
          <p:cNvPr id="101379" name="Text Box 1"/>
          <p:cNvSpPr txBox="1">
            <a:spLocks noChangeArrowheads="1"/>
          </p:cNvSpPr>
          <p:nvPr/>
        </p:nvSpPr>
        <p:spPr bwMode="auto">
          <a:xfrm>
            <a:off x="0" y="0"/>
            <a:ext cx="1694" cy="1667"/>
          </a:xfrm>
          <a:prstGeom prst="rect">
            <a:avLst/>
          </a:prstGeom>
          <a:noFill/>
          <a:ln w="9525">
            <a:noFill/>
            <a:round/>
            <a:headEnd/>
            <a:tailEnd/>
          </a:ln>
        </p:spPr>
        <p:txBody>
          <a:bodyPr lIns="95139" tIns="47570" rIns="95139" bIns="47570" anchor="b"/>
          <a:lstStyle/>
          <a:p>
            <a:fld id="{3887003F-C7FD-47C4-AFF2-F90248D76902}" type="slidenum">
              <a:rPr lang="en-US" sz="1500">
                <a:solidFill>
                  <a:srgbClr val="000000"/>
                </a:solidFill>
              </a:rPr>
              <a:pPr/>
              <a:t>14</a:t>
            </a:fld>
            <a:endParaRPr lang="en-US" sz="1500">
              <a:solidFill>
                <a:srgbClr val="000000"/>
              </a:solidFill>
            </a:endParaRPr>
          </a:p>
        </p:txBody>
      </p:sp>
      <p:sp>
        <p:nvSpPr>
          <p:cNvPr id="101380" name="Rectangle 2"/>
          <p:cNvSpPr>
            <a:spLocks noGrp="1" noRot="1" noChangeAspect="1" noChangeArrowheads="1" noTextEdit="1"/>
          </p:cNvSpPr>
          <p:nvPr>
            <p:ph type="sldImg"/>
          </p:nvPr>
        </p:nvSpPr>
        <p:spPr>
          <a:xfrm>
            <a:off x="649288" y="884238"/>
            <a:ext cx="5997575" cy="3375025"/>
          </a:xfrm>
          <a:solidFill>
            <a:srgbClr val="FFFFFF"/>
          </a:solidFill>
          <a:ln>
            <a:solidFill>
              <a:srgbClr val="000000"/>
            </a:solidFill>
            <a:miter lim="800000"/>
          </a:ln>
        </p:spPr>
      </p:sp>
      <p:sp>
        <p:nvSpPr>
          <p:cNvPr id="101381" name="Text Box 3"/>
          <p:cNvSpPr>
            <a:spLocks noGrp="1" noChangeArrowheads="1"/>
          </p:cNvSpPr>
          <p:nvPr>
            <p:ph type="body" idx="1"/>
          </p:nvPr>
        </p:nvSpPr>
        <p:spPr>
          <a:xfrm>
            <a:off x="973668" y="4577239"/>
            <a:ext cx="5366173" cy="4338876"/>
          </a:xfrm>
          <a:noFill/>
          <a:ln/>
        </p:spPr>
        <p:txBody>
          <a:bodyPr lIns="95139" tIns="47570" rIns="95139" bIns="47570"/>
          <a:lstStyle/>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a:t>This slide is aimed at showing the development of the ARM Architecture.</a:t>
            </a:r>
          </a:p>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a:t>The “Stars” mark each relevant Architecture Level.</a:t>
            </a:r>
          </a:p>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a:t>The “Boxes” give </a:t>
            </a:r>
            <a:r>
              <a:rPr lang="en-US" sz="2100" u="sng" dirty="0"/>
              <a:t>examples</a:t>
            </a:r>
            <a:r>
              <a:rPr lang="en-US" sz="2100" dirty="0"/>
              <a:t> of ARM products implementing each particular Architecture level. This is not meant to be a complete list of products, what they offer, or a product roadmap.</a:t>
            </a:r>
          </a:p>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a:t>Within each Architecture</a:t>
            </a:r>
          </a:p>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a:t>The “Notes by the Stars” give the major enhancements specified by this particular Architecture over the previous one.</a:t>
            </a:r>
          </a:p>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a:t>Note architectures 1,2,3 have been removed - these are obsolete (the only part which contains arch 3 core is ARM7500FE).</a:t>
            </a:r>
          </a:p>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a:t>ARM1020T was architecture v5T, however we are rapidly transitioning to ARM1020E and 1022E.</a:t>
            </a:r>
          </a:p>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err="1"/>
              <a:t>Jazelle</a:t>
            </a:r>
            <a:r>
              <a:rPr lang="en-US" sz="2100" dirty="0"/>
              <a:t> adds Java bytecode execution, which increases Java performance by 5-10x and also reduces power consumption accordingly.</a:t>
            </a:r>
            <a:br>
              <a:rPr lang="en-US" sz="2100" dirty="0"/>
            </a:br>
            <a:r>
              <a:rPr lang="en-US" sz="2100" dirty="0"/>
              <a:t>	9EJ - Harvard - 200MIPS</a:t>
            </a:r>
            <a:br>
              <a:rPr lang="en-US" sz="2100" dirty="0"/>
            </a:br>
            <a:r>
              <a:rPr lang="en-US" sz="2100" dirty="0"/>
              <a:t>	7EJ - Von Neumann - 70MIPS</a:t>
            </a:r>
          </a:p>
          <a:p>
            <a:pPr marL="966612" indent="-226550" eaLnBrk="1">
              <a:lnSpc>
                <a:spcPct val="104000"/>
              </a:lnSpc>
              <a:spcBef>
                <a:spcPct val="0"/>
              </a:spcBef>
              <a:tabLst>
                <a:tab pos="765235" algn="l"/>
                <a:tab pos="1530469" algn="l"/>
                <a:tab pos="2295704" algn="l"/>
                <a:tab pos="3060939" algn="l"/>
                <a:tab pos="3826173" algn="l"/>
                <a:tab pos="4591408" algn="l"/>
              </a:tabLst>
            </a:pPr>
            <a:r>
              <a:rPr lang="en-US" sz="2100" dirty="0"/>
              <a:t>Brief notes on V6:</a:t>
            </a:r>
          </a:p>
          <a:p>
            <a:pPr marL="966612" indent="-226550" eaLnBrk="1">
              <a:lnSpc>
                <a:spcPct val="104000"/>
              </a:lnSpc>
              <a:spcBef>
                <a:spcPct val="0"/>
              </a:spcBef>
              <a:buSzPct val="45000"/>
              <a:buFont typeface="StarSymbol" charset="0"/>
              <a:buChar char="-"/>
              <a:tabLst>
                <a:tab pos="765235" algn="l"/>
                <a:tab pos="1530469" algn="l"/>
                <a:tab pos="2295704" algn="l"/>
                <a:tab pos="3060939" algn="l"/>
                <a:tab pos="3826173" algn="l"/>
                <a:tab pos="4591408" algn="l"/>
              </a:tabLst>
            </a:pPr>
            <a:r>
              <a:rPr lang="en-US" sz="2100" dirty="0"/>
              <a:t>SIMD instructions provide greatly increased audio/video codec performance</a:t>
            </a:r>
          </a:p>
          <a:p>
            <a:pPr marL="966612" indent="-226550" eaLnBrk="1">
              <a:lnSpc>
                <a:spcPct val="104000"/>
              </a:lnSpc>
              <a:spcBef>
                <a:spcPct val="0"/>
              </a:spcBef>
              <a:buSzPct val="45000"/>
              <a:buFont typeface="StarSymbol" charset="0"/>
              <a:buChar char="-"/>
              <a:tabLst>
                <a:tab pos="765235" algn="l"/>
                <a:tab pos="1530469" algn="l"/>
                <a:tab pos="2295704" algn="l"/>
                <a:tab pos="3060939" algn="l"/>
                <a:tab pos="3826173" algn="l"/>
                <a:tab pos="4591408" algn="l"/>
              </a:tabLst>
            </a:pPr>
            <a:r>
              <a:rPr lang="en-US" sz="2100" dirty="0"/>
              <a:t>LDREX/STREX instructions improve multi-processing support</a:t>
            </a:r>
          </a:p>
          <a:p>
            <a:pPr marL="966612" indent="-226550" eaLnBrk="1">
              <a:lnSpc>
                <a:spcPct val="104000"/>
              </a:lnSpc>
              <a:spcBef>
                <a:spcPct val="0"/>
              </a:spcBef>
              <a:buSzPct val="45000"/>
              <a:buFont typeface="StarSymbol" charset="0"/>
              <a:buChar char="-"/>
              <a:tabLst>
                <a:tab pos="765235" algn="l"/>
                <a:tab pos="1530469" algn="l"/>
                <a:tab pos="2295704" algn="l"/>
                <a:tab pos="3060939" algn="l"/>
                <a:tab pos="3826173" algn="l"/>
                <a:tab pos="4591408" algn="l"/>
              </a:tabLst>
            </a:pPr>
            <a:r>
              <a:rPr lang="en-US" sz="2100" dirty="0"/>
              <a:t>VMSA (Virtual Memory System Architecture): Complete L1 cache and TCM definition; physically-tagged cache; ASID for improved task-switching</a:t>
            </a:r>
          </a:p>
          <a:p>
            <a:pPr marL="966612" indent="-226550" eaLnBrk="1">
              <a:lnSpc>
                <a:spcPct val="104000"/>
              </a:lnSpc>
              <a:spcBef>
                <a:spcPct val="0"/>
              </a:spcBef>
              <a:buSzPct val="45000"/>
              <a:buFont typeface="StarSymbol" charset="0"/>
              <a:buChar char="-"/>
              <a:tabLst>
                <a:tab pos="765235" algn="l"/>
                <a:tab pos="1530469" algn="l"/>
                <a:tab pos="2295704" algn="l"/>
                <a:tab pos="3060939" algn="l"/>
                <a:tab pos="3826173" algn="l"/>
                <a:tab pos="4591408" algn="l"/>
              </a:tabLst>
            </a:pPr>
            <a:r>
              <a:rPr lang="en-US" sz="2100" dirty="0"/>
              <a:t>SRS and RFE instructions to improve exception handling performance</a:t>
            </a:r>
          </a:p>
          <a:p>
            <a:pPr marL="966612" indent="-226550" eaLnBrk="1">
              <a:lnSpc>
                <a:spcPct val="104000"/>
              </a:lnSpc>
              <a:spcBef>
                <a:spcPct val="0"/>
              </a:spcBef>
              <a:buSzPct val="45000"/>
              <a:buFont typeface="StarSymbol" charset="0"/>
              <a:buChar char="-"/>
              <a:tabLst>
                <a:tab pos="765235" algn="l"/>
                <a:tab pos="1530469" algn="l"/>
                <a:tab pos="2295704" algn="l"/>
                <a:tab pos="3060939" algn="l"/>
                <a:tab pos="3826173" algn="l"/>
                <a:tab pos="4591408" algn="l"/>
              </a:tabLst>
            </a:pPr>
            <a:r>
              <a:rPr lang="en-US" sz="2100" dirty="0"/>
              <a:t>Hardware and instruction set support for mixed-endianness</a:t>
            </a:r>
          </a:p>
          <a:p>
            <a:pPr marL="966612" indent="-226550" eaLnBrk="1">
              <a:lnSpc>
                <a:spcPct val="104000"/>
              </a:lnSpc>
              <a:spcBef>
                <a:spcPct val="0"/>
              </a:spcBef>
              <a:buSzPct val="45000"/>
              <a:buFont typeface="StarSymbol" charset="0"/>
              <a:buChar char="-"/>
              <a:tabLst>
                <a:tab pos="765235" algn="l"/>
                <a:tab pos="1530469" algn="l"/>
                <a:tab pos="2295704" algn="l"/>
                <a:tab pos="3060939" algn="l"/>
                <a:tab pos="3826173" algn="l"/>
                <a:tab pos="4591408" algn="l"/>
              </a:tabLst>
            </a:pPr>
            <a:r>
              <a:rPr lang="en-US" sz="2100" dirty="0"/>
              <a:t>1136JF-S has integral VFP coprocessor</a:t>
            </a:r>
          </a:p>
        </p:txBody>
      </p:sp>
    </p:spTree>
    <p:extLst>
      <p:ext uri="{BB962C8B-B14F-4D97-AF65-F5344CB8AC3E}">
        <p14:creationId xmlns:p14="http://schemas.microsoft.com/office/powerpoint/2010/main" val="1359062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6"/>
          <p:cNvSpPr>
            <a:spLocks noGrp="1" noChangeArrowheads="1"/>
          </p:cNvSpPr>
          <p:nvPr>
            <p:ph type="sldNum" sz="quarter"/>
          </p:nvPr>
        </p:nvSpPr>
        <p:spPr>
          <a:noFill/>
        </p:spPr>
        <p:txBody>
          <a:bodyPr/>
          <a:lstStyle/>
          <a:p>
            <a:pPr>
              <a:buFont typeface="Times New Roman" pitchFamily="1" charset="0"/>
              <a:buNone/>
            </a:pPr>
            <a:fld id="{443EC975-5C32-46C9-A98A-08A39E89DB3E}" type="slidenum">
              <a:rPr lang="en-US" smtClean="0">
                <a:latin typeface="Times New Roman" pitchFamily="1" charset="0"/>
              </a:rPr>
              <a:pPr>
                <a:buFont typeface="Times New Roman" pitchFamily="1" charset="0"/>
                <a:buNone/>
              </a:pPr>
              <a:t>15</a:t>
            </a:fld>
            <a:endParaRPr lang="en-US">
              <a:latin typeface="Times New Roman" pitchFamily="1" charset="0"/>
            </a:endParaRPr>
          </a:p>
        </p:txBody>
      </p:sp>
      <p:sp>
        <p:nvSpPr>
          <p:cNvPr id="102403" name="Rectangle 1"/>
          <p:cNvSpPr>
            <a:spLocks noGrp="1" noRot="1" noChangeAspect="1" noChangeArrowheads="1" noTextEdit="1"/>
          </p:cNvSpPr>
          <p:nvPr>
            <p:ph type="sldImg"/>
          </p:nvPr>
        </p:nvSpPr>
        <p:spPr>
          <a:xfrm>
            <a:off x="625475" y="801688"/>
            <a:ext cx="7040563" cy="3960812"/>
          </a:xfrm>
          <a:solidFill>
            <a:srgbClr val="FFFFFF"/>
          </a:solidFill>
          <a:ln>
            <a:solidFill>
              <a:srgbClr val="000000"/>
            </a:solidFill>
            <a:miter lim="800000"/>
          </a:ln>
        </p:spPr>
      </p:sp>
      <p:sp>
        <p:nvSpPr>
          <p:cNvPr id="102404" name="Rectangle 2"/>
          <p:cNvSpPr>
            <a:spLocks noGrp="1" noChangeArrowheads="1"/>
          </p:cNvSpPr>
          <p:nvPr>
            <p:ph type="body" idx="1"/>
          </p:nvPr>
        </p:nvSpPr>
        <p:spPr>
          <a:xfrm>
            <a:off x="829733" y="5015627"/>
            <a:ext cx="6632787" cy="4752260"/>
          </a:xfrm>
          <a:noFill/>
          <a:ln/>
        </p:spPr>
        <p:txBody>
          <a:bodyPr wrap="none" anchor="ctr"/>
          <a:lstStyle/>
          <a:p>
            <a:endParaRPr lang="en-US" dirty="0">
              <a:latin typeface="Times New Roman" pitchFamily="1" charset="0"/>
            </a:endParaRPr>
          </a:p>
        </p:txBody>
      </p:sp>
    </p:spTree>
    <p:extLst>
      <p:ext uri="{BB962C8B-B14F-4D97-AF65-F5344CB8AC3E}">
        <p14:creationId xmlns:p14="http://schemas.microsoft.com/office/powerpoint/2010/main" val="2996319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pPr>
              <a:buFont typeface="Times New Roman" charset="0"/>
              <a:buNone/>
            </a:pPr>
            <a:fld id="{0E7AD915-048D-4271-8A7B-12ACE94B0F9E}" type="slidenum">
              <a:rPr lang="en-US" smtClean="0">
                <a:latin typeface="Times New Roman" charset="0"/>
              </a:rPr>
              <a:pPr>
                <a:buFont typeface="Times New Roman" charset="0"/>
                <a:buNone/>
              </a:pPr>
              <a:t>16</a:t>
            </a:fld>
            <a:endParaRPr lang="en-US">
              <a:latin typeface="Times New Roman" charset="0"/>
            </a:endParaRPr>
          </a:p>
        </p:txBody>
      </p:sp>
      <p:sp>
        <p:nvSpPr>
          <p:cNvPr id="109571" name="Rectangle 1"/>
          <p:cNvSpPr>
            <a:spLocks noGrp="1" noRot="1" noChangeAspect="1" noChangeArrowheads="1" noTextEdit="1"/>
          </p:cNvSpPr>
          <p:nvPr>
            <p:ph type="sldImg"/>
          </p:nvPr>
        </p:nvSpPr>
        <p:spPr>
          <a:xfrm>
            <a:off x="625475" y="801688"/>
            <a:ext cx="7040563" cy="3960812"/>
          </a:xfrm>
          <a:solidFill>
            <a:srgbClr val="FFFFFF"/>
          </a:solidFill>
          <a:ln>
            <a:solidFill>
              <a:srgbClr val="000000"/>
            </a:solidFill>
            <a:miter lim="800000"/>
          </a:ln>
        </p:spPr>
      </p:sp>
      <p:sp>
        <p:nvSpPr>
          <p:cNvPr id="109572" name="Rectangle 2"/>
          <p:cNvSpPr>
            <a:spLocks noGrp="1" noChangeArrowheads="1"/>
          </p:cNvSpPr>
          <p:nvPr>
            <p:ph type="body" idx="1"/>
          </p:nvPr>
        </p:nvSpPr>
        <p:spPr>
          <a:xfrm>
            <a:off x="829733" y="5015627"/>
            <a:ext cx="6632787" cy="4752260"/>
          </a:xfrm>
          <a:noFill/>
          <a:ln/>
        </p:spPr>
        <p:txBody>
          <a:bodyPr wrap="none" anchor="ctr"/>
          <a:lstStyle/>
          <a:p>
            <a:endParaRPr lang="en-US">
              <a:latin typeface="Times New Roman" charset="0"/>
            </a:endParaRPr>
          </a:p>
        </p:txBody>
      </p:sp>
    </p:spTree>
    <p:extLst>
      <p:ext uri="{BB962C8B-B14F-4D97-AF65-F5344CB8AC3E}">
        <p14:creationId xmlns:p14="http://schemas.microsoft.com/office/powerpoint/2010/main" val="2739687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4144293" y="9119068"/>
            <a:ext cx="3169165" cy="480598"/>
          </a:xfrm>
          <a:prstGeom prst="rect">
            <a:avLst/>
          </a:prstGeom>
          <a:noFill/>
        </p:spPr>
        <p:txBody>
          <a:bodyPr/>
          <a:lstStyle/>
          <a:p>
            <a:fld id="{49C434DE-9AEA-4CD1-9A6B-4E80635FEF83}" type="slidenum">
              <a:rPr lang="en-US"/>
              <a:pPr/>
              <a:t>17</a:t>
            </a:fld>
            <a:endParaRPr lang="en-US"/>
          </a:p>
        </p:txBody>
      </p:sp>
      <p:sp>
        <p:nvSpPr>
          <p:cNvPr id="48131" name="Rectangle 2"/>
          <p:cNvSpPr>
            <a:spLocks noGrp="1" noRot="1" noChangeAspect="1" noChangeArrowheads="1" noTextEdit="1"/>
          </p:cNvSpPr>
          <p:nvPr>
            <p:ph type="sldImg"/>
          </p:nvPr>
        </p:nvSpPr>
        <p:spPr>
          <a:xfrm>
            <a:off x="457200" y="114300"/>
            <a:ext cx="6400800" cy="3600450"/>
          </a:xfrm>
          <a:ln/>
        </p:spPr>
      </p:sp>
      <p:sp>
        <p:nvSpPr>
          <p:cNvPr id="48132" name="Rectangle 3"/>
          <p:cNvSpPr>
            <a:spLocks noGrp="1" noChangeArrowheads="1"/>
          </p:cNvSpPr>
          <p:nvPr>
            <p:ph type="body" idx="1"/>
          </p:nvPr>
        </p:nvSpPr>
        <p:spPr>
          <a:noFill/>
          <a:ln/>
        </p:spPr>
        <p:txBody>
          <a:bodyPr/>
          <a:lstStyle/>
          <a:p>
            <a:pPr eaLnBrk="1" hangingPunct="1"/>
            <a:r>
              <a:rPr lang="en-GB" dirty="0"/>
              <a:t>Version 7 of</a:t>
            </a:r>
            <a:r>
              <a:rPr lang="en-GB" baseline="0" dirty="0"/>
              <a:t> the instruction set architecture coincided with the introduction of the Cortex product naming convention.</a:t>
            </a:r>
          </a:p>
          <a:p>
            <a:pPr eaLnBrk="1" hangingPunct="1"/>
            <a:r>
              <a:rPr lang="en-GB" baseline="0" dirty="0"/>
              <a:t>Cortex processors are named based on how they are used (letter), along with a qualitative numeric indicator of performance and functionality.</a:t>
            </a:r>
          </a:p>
          <a:p>
            <a:pPr eaLnBrk="1" hangingPunct="1"/>
            <a:r>
              <a:rPr lang="en-GB" baseline="0" dirty="0"/>
              <a:t>This slide shows the 3 families along with the processor designs we have in hand today and can deliver tomorrow.</a:t>
            </a:r>
            <a:endParaRPr lang="en-GB" dirty="0"/>
          </a:p>
        </p:txBody>
      </p:sp>
    </p:spTree>
    <p:extLst>
      <p:ext uri="{BB962C8B-B14F-4D97-AF65-F5344CB8AC3E}">
        <p14:creationId xmlns:p14="http://schemas.microsoft.com/office/powerpoint/2010/main" val="3573635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AD635F-4551-4E1D-9D41-D12F08F3ABBC}" type="slidenum">
              <a:rPr lang="en-US"/>
              <a:pPr/>
              <a:t>20</a:t>
            </a:fld>
            <a:endParaRPr lang="en-US"/>
          </a:p>
        </p:txBody>
      </p:sp>
      <p:sp>
        <p:nvSpPr>
          <p:cNvPr id="76802" name="Rectangle 2"/>
          <p:cNvSpPr>
            <a:spLocks noGrp="1" noRot="1" noChangeAspect="1" noChangeArrowheads="1" noTextEdit="1"/>
          </p:cNvSpPr>
          <p:nvPr>
            <p:ph type="sldImg"/>
          </p:nvPr>
        </p:nvSpPr>
        <p:spPr>
          <a:xfrm>
            <a:off x="441325" y="708025"/>
            <a:ext cx="6435725" cy="3621088"/>
          </a:xfrm>
          <a:ln/>
        </p:spPr>
      </p:sp>
      <p:sp>
        <p:nvSpPr>
          <p:cNvPr id="76803" name="Rectangle 3"/>
          <p:cNvSpPr>
            <a:spLocks noGrp="1" noChangeArrowheads="1"/>
          </p:cNvSpPr>
          <p:nvPr>
            <p:ph type="body" idx="1"/>
          </p:nvPr>
        </p:nvSpPr>
        <p:spPr>
          <a:xfrm>
            <a:off x="954089" y="4564063"/>
            <a:ext cx="5407025" cy="4329112"/>
          </a:xfrm>
        </p:spPr>
        <p:txBody>
          <a:bodyPr/>
          <a:lstStyle/>
          <a:p>
            <a:endParaRPr lang="en-US"/>
          </a:p>
        </p:txBody>
      </p:sp>
    </p:spTree>
    <p:extLst>
      <p:ext uri="{BB962C8B-B14F-4D97-AF65-F5344CB8AC3E}">
        <p14:creationId xmlns:p14="http://schemas.microsoft.com/office/powerpoint/2010/main" val="2831517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5AA9201-EE1A-43E0-A7DA-8BE80C2DCD5F}" type="slidenum">
              <a:rPr lang="en-US" smtClean="0"/>
              <a:pPr>
                <a:defRPr/>
              </a:pPr>
              <a:t>21</a:t>
            </a:fld>
            <a:endParaRPr lang="en-US"/>
          </a:p>
        </p:txBody>
      </p:sp>
    </p:spTree>
    <p:extLst>
      <p:ext uri="{BB962C8B-B14F-4D97-AF65-F5344CB8AC3E}">
        <p14:creationId xmlns:p14="http://schemas.microsoft.com/office/powerpoint/2010/main" val="377106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Key message: Mobile</a:t>
            </a:r>
            <a:r>
              <a:rPr lang="en-US" baseline="0" dirty="0"/>
              <a:t> devices are becoming more aware of the environment that they operate, more incoming data streams in many formats that need processing and may new and interesting ways of combining and presenting mixtures of data into an context aware output – </a:t>
            </a:r>
            <a:r>
              <a:rPr lang="en-US" baseline="0" dirty="0" err="1"/>
              <a:t>Cognisant</a:t>
            </a:r>
            <a:r>
              <a:rPr lang="en-US" baseline="0" dirty="0"/>
              <a:t> computing because the devices are become more </a:t>
            </a:r>
            <a:r>
              <a:rPr lang="en-US" baseline="0" dirty="0" err="1"/>
              <a:t>congnisant</a:t>
            </a:r>
            <a:r>
              <a:rPr lang="en-US" baseline="0" dirty="0"/>
              <a:t> of their surroundings.</a:t>
            </a:r>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22</a:t>
            </a:fld>
            <a:endParaRPr lang="en-US"/>
          </a:p>
        </p:txBody>
      </p:sp>
    </p:spTree>
    <p:extLst>
      <p:ext uri="{BB962C8B-B14F-4D97-AF65-F5344CB8AC3E}">
        <p14:creationId xmlns:p14="http://schemas.microsoft.com/office/powerpoint/2010/main" val="4026357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Diverse requirements – need to partition.  Stress</a:t>
            </a:r>
            <a:r>
              <a:rPr lang="en-US" baseline="0" dirty="0"/>
              <a:t> potential room for multi-performance ARMs like M3 alongside A-class cores</a:t>
            </a:r>
            <a:endParaRPr lang="en-US" dirty="0"/>
          </a:p>
        </p:txBody>
      </p:sp>
      <p:sp>
        <p:nvSpPr>
          <p:cNvPr id="4" name="Slide Number Placeholder 3"/>
          <p:cNvSpPr>
            <a:spLocks noGrp="1"/>
          </p:cNvSpPr>
          <p:nvPr>
            <p:ph type="sldNum" sz="quarter" idx="10"/>
          </p:nvPr>
        </p:nvSpPr>
        <p:spPr/>
        <p:txBody>
          <a:bodyPr/>
          <a:lstStyle/>
          <a:p>
            <a:pPr>
              <a:defRPr/>
            </a:pPr>
            <a:fld id="{15AA9201-EE1A-43E0-A7DA-8BE80C2DCD5F}" type="slidenum">
              <a:rPr lang="en-US" smtClean="0"/>
              <a:pPr>
                <a:defRPr/>
              </a:pPr>
              <a:t>23</a:t>
            </a:fld>
            <a:endParaRPr lang="en-US"/>
          </a:p>
        </p:txBody>
      </p:sp>
    </p:spTree>
    <p:extLst>
      <p:ext uri="{BB962C8B-B14F-4D97-AF65-F5344CB8AC3E}">
        <p14:creationId xmlns:p14="http://schemas.microsoft.com/office/powerpoint/2010/main" val="2814170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24</a:t>
            </a:fld>
            <a:endParaRPr lang="en-US"/>
          </a:p>
        </p:txBody>
      </p:sp>
    </p:spTree>
    <p:extLst>
      <p:ext uri="{BB962C8B-B14F-4D97-AF65-F5344CB8AC3E}">
        <p14:creationId xmlns:p14="http://schemas.microsoft.com/office/powerpoint/2010/main" val="1178190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25</a:t>
            </a:fld>
            <a:endParaRPr lang="en-US"/>
          </a:p>
        </p:txBody>
      </p:sp>
    </p:spTree>
    <p:extLst>
      <p:ext uri="{BB962C8B-B14F-4D97-AF65-F5344CB8AC3E}">
        <p14:creationId xmlns:p14="http://schemas.microsoft.com/office/powerpoint/2010/main" val="131060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37261AE-5D55-499F-84D0-AA494CAB5463}"/>
              </a:ext>
            </a:extLst>
          </p:cNvPr>
          <p:cNvSpPr>
            <a:spLocks noGrp="1" noRot="1" noChangeAspect="1" noTextEdit="1"/>
          </p:cNvSpPr>
          <p:nvPr>
            <p:ph type="sldImg"/>
          </p:nvPr>
        </p:nvSpPr>
        <p:spPr>
          <a:xfrm>
            <a:off x="457200" y="720725"/>
            <a:ext cx="6400800" cy="3600450"/>
          </a:xfrm>
          <a:ln/>
        </p:spPr>
      </p:sp>
      <p:sp>
        <p:nvSpPr>
          <p:cNvPr id="10243" name="Notes Placeholder 2">
            <a:extLst>
              <a:ext uri="{FF2B5EF4-FFF2-40B4-BE49-F238E27FC236}">
                <a16:creationId xmlns:a16="http://schemas.microsoft.com/office/drawing/2014/main" id="{AACD05C4-AD77-C207-A982-CB79D14F3B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fr-FR">
              <a:latin typeface="Arial" panose="020B0604020202020204" pitchFamily="34" charset="0"/>
            </a:endParaRPr>
          </a:p>
        </p:txBody>
      </p:sp>
      <p:sp>
        <p:nvSpPr>
          <p:cNvPr id="10244" name="Slide Number Placeholder 3">
            <a:extLst>
              <a:ext uri="{FF2B5EF4-FFF2-40B4-BE49-F238E27FC236}">
                <a16:creationId xmlns:a16="http://schemas.microsoft.com/office/drawing/2014/main" id="{A3D747CD-2BDE-1BE0-96BA-89CA74679F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70AFE6-3400-43B2-804A-C507F1F7E13D}" type="slidenum">
              <a:rPr lang="pt-PT" altLang="fr-FR" sz="1300"/>
              <a:pPr>
                <a:spcBef>
                  <a:spcPct val="0"/>
                </a:spcBef>
              </a:pPr>
              <a:t>2</a:t>
            </a:fld>
            <a:endParaRPr lang="pt-PT" altLang="fr-F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26</a:t>
            </a:fld>
            <a:endParaRPr lang="en-US"/>
          </a:p>
        </p:txBody>
      </p:sp>
    </p:spTree>
    <p:extLst>
      <p:ext uri="{BB962C8B-B14F-4D97-AF65-F5344CB8AC3E}">
        <p14:creationId xmlns:p14="http://schemas.microsoft.com/office/powerpoint/2010/main" val="3987465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27</a:t>
            </a:fld>
            <a:endParaRPr lang="en-US"/>
          </a:p>
        </p:txBody>
      </p:sp>
    </p:spTree>
    <p:extLst>
      <p:ext uri="{BB962C8B-B14F-4D97-AF65-F5344CB8AC3E}">
        <p14:creationId xmlns:p14="http://schemas.microsoft.com/office/powerpoint/2010/main" val="3034140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4294967295"/>
          </p:nvPr>
        </p:nvSpPr>
        <p:spPr bwMode="auto">
          <a:xfrm>
            <a:off x="6597415" y="8888660"/>
            <a:ext cx="272848" cy="255340"/>
          </a:xfrm>
          <a:prstGeom prst="rect">
            <a:avLst/>
          </a:prstGeom>
          <a:noFill/>
          <a:ln>
            <a:miter lim="800000"/>
            <a:headEnd/>
            <a:tailEnd/>
          </a:ln>
        </p:spPr>
        <p:txBody>
          <a:bodyPr lIns="87607" tIns="43803" rIns="87607" bIns="43803"/>
          <a:lstStyle/>
          <a:p>
            <a:fld id="{4634F7D1-9994-4365-8E23-7073E476A298}" type="slidenum">
              <a:rPr lang="en-GB"/>
              <a:pPr/>
              <a:t>29</a:t>
            </a:fld>
            <a:endParaRPr lang="en-GB"/>
          </a:p>
        </p:txBody>
      </p:sp>
      <p:sp>
        <p:nvSpPr>
          <p:cNvPr id="147459" name="Rectangle 2"/>
          <p:cNvSpPr>
            <a:spLocks noGrp="1" noRot="1" noChangeAspect="1" noChangeArrowheads="1" noTextEdit="1"/>
          </p:cNvSpPr>
          <p:nvPr>
            <p:ph type="sldImg"/>
          </p:nvPr>
        </p:nvSpPr>
        <p:spPr>
          <a:xfrm>
            <a:off x="384175" y="685800"/>
            <a:ext cx="6091238" cy="3427413"/>
          </a:xfrm>
          <a:ln/>
        </p:spPr>
      </p:sp>
      <p:sp>
        <p:nvSpPr>
          <p:cNvPr id="147460" name="Rectangle 3"/>
          <p:cNvSpPr>
            <a:spLocks noGrp="1" noChangeArrowheads="1"/>
          </p:cNvSpPr>
          <p:nvPr>
            <p:ph type="body" idx="1"/>
          </p:nvPr>
        </p:nvSpPr>
        <p:spPr>
          <a:xfrm>
            <a:off x="686720" y="6272846"/>
            <a:ext cx="187008" cy="255340"/>
          </a:xfrm>
          <a:noFill/>
          <a:ln/>
        </p:spPr>
        <p:txBody>
          <a:bodyPr>
            <a:normAutofit fontScale="92500" lnSpcReduction="10000"/>
          </a:bodyPr>
          <a:lstStyle/>
          <a:p>
            <a:pPr marL="200741" indent="-200741">
              <a:spcBef>
                <a:spcPct val="0"/>
              </a:spcBef>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30315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52050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1B5A71-4C2F-493F-AF41-C197362EC63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491" name="Slide Image Placeholder 1"/>
          <p:cNvSpPr>
            <a:spLocks noGrp="1" noRot="1" noChangeAspect="1" noTextEdit="1"/>
          </p:cNvSpPr>
          <p:nvPr>
            <p:ph type="sldImg"/>
          </p:nvPr>
        </p:nvSpPr>
        <p:spPr>
          <a:xfrm>
            <a:off x="384175" y="687388"/>
            <a:ext cx="6091238" cy="3427412"/>
          </a:xfrm>
          <a:ln/>
        </p:spPr>
      </p:sp>
      <p:sp>
        <p:nvSpPr>
          <p:cNvPr id="63492"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634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4B548716-63A6-4AA0-8B25-7B78F63CD525}"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35</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BD0430-95D1-487E-9DDB-BCB60957D5E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4515" name="Slide Image Placeholder 1"/>
          <p:cNvSpPr>
            <a:spLocks noGrp="1" noRot="1" noChangeAspect="1" noTextEdit="1"/>
          </p:cNvSpPr>
          <p:nvPr>
            <p:ph type="sldImg"/>
          </p:nvPr>
        </p:nvSpPr>
        <p:spPr>
          <a:xfrm>
            <a:off x="384175" y="687388"/>
            <a:ext cx="6091238" cy="3427412"/>
          </a:xfrm>
          <a:ln/>
        </p:spPr>
      </p:sp>
      <p:sp>
        <p:nvSpPr>
          <p:cNvPr id="6451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645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BBE23D33-E417-4179-AA57-52EAE87AC4F6}"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36</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D24C655-0702-4577-BE93-B1BD97A26C5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5539" name="Rectangle 2"/>
          <p:cNvSpPr>
            <a:spLocks noGrp="1" noRot="1" noChangeAspect="1" noChangeArrowheads="1" noTextEdit="1"/>
          </p:cNvSpPr>
          <p:nvPr>
            <p:ph type="sldImg"/>
          </p:nvPr>
        </p:nvSpPr>
        <p:spPr>
          <a:xfrm>
            <a:off x="384175" y="687388"/>
            <a:ext cx="6091238" cy="3427412"/>
          </a:xfrm>
          <a:ln/>
        </p:spPr>
      </p:sp>
      <p:sp>
        <p:nvSpPr>
          <p:cNvPr id="65540" name="Rectangle 3"/>
          <p:cNvSpPr>
            <a:spLocks noGrp="1" noChangeArrowheads="1"/>
          </p:cNvSpPr>
          <p:nvPr>
            <p:ph type="body" idx="1"/>
          </p:nvPr>
        </p:nvSpPr>
        <p:spPr>
          <a:xfrm>
            <a:off x="685800" y="4343400"/>
            <a:ext cx="5486400" cy="4113213"/>
          </a:xfrm>
          <a:noFill/>
          <a:ln/>
        </p:spPr>
        <p:txBody>
          <a:bodyPr lIns="91408" tIns="45703" rIns="91408" bIns="45703"/>
          <a:lstStyle/>
          <a:p>
            <a:pPr marL="236538" indent="-236538" eaLnBrk="1" hangingPunct="1">
              <a:lnSpc>
                <a:spcPct val="80000"/>
              </a:lnSpc>
              <a:spcBef>
                <a:spcPct val="0"/>
              </a:spcBef>
            </a:pPr>
            <a:r>
              <a:rPr lang="en-US" sz="800">
                <a:latin typeface="Times New Roman" pitchFamily="18" charset="0"/>
              </a:rPr>
              <a:t>4 Main components of the PSoC Platform: CPU Subsystem, Digital Subsystem, Analog Subsystem and Programmable Routing and Interconnect</a:t>
            </a:r>
          </a:p>
          <a:p>
            <a:pPr marL="236538" indent="-236538" eaLnBrk="1" hangingPunct="1">
              <a:lnSpc>
                <a:spcPct val="80000"/>
              </a:lnSpc>
              <a:spcBef>
                <a:spcPct val="0"/>
              </a:spcBef>
            </a:pPr>
            <a:endParaRPr lang="en-US" sz="800">
              <a:latin typeface="Times New Roman" pitchFamily="18" charset="0"/>
            </a:endParaRPr>
          </a:p>
          <a:p>
            <a:pPr marL="236538" indent="-236538" eaLnBrk="1" hangingPunct="1">
              <a:lnSpc>
                <a:spcPct val="80000"/>
              </a:lnSpc>
              <a:spcBef>
                <a:spcPct val="0"/>
              </a:spcBef>
            </a:pPr>
            <a:r>
              <a:rPr lang="en-US" sz="800">
                <a:latin typeface="Times New Roman" pitchFamily="18" charset="0"/>
              </a:rPr>
              <a:t>Let’s step through these…first, the CPU Subsystem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44A975-76EE-43E0-986A-B7D71621FA5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6563" name="Rectangle 2"/>
          <p:cNvSpPr>
            <a:spLocks noGrp="1" noRot="1" noChangeAspect="1" noChangeArrowheads="1" noTextEdit="1"/>
          </p:cNvSpPr>
          <p:nvPr>
            <p:ph type="sldImg"/>
          </p:nvPr>
        </p:nvSpPr>
        <p:spPr>
          <a:xfrm>
            <a:off x="384175" y="687388"/>
            <a:ext cx="6091238" cy="3427412"/>
          </a:xfrm>
          <a:ln/>
        </p:spPr>
      </p:sp>
      <p:sp>
        <p:nvSpPr>
          <p:cNvPr id="66564" name="Rectangle 3"/>
          <p:cNvSpPr>
            <a:spLocks noGrp="1" noChangeArrowheads="1"/>
          </p:cNvSpPr>
          <p:nvPr>
            <p:ph type="body" idx="1"/>
          </p:nvPr>
        </p:nvSpPr>
        <p:spPr>
          <a:xfrm>
            <a:off x="685800" y="4343400"/>
            <a:ext cx="5486400" cy="4113213"/>
          </a:xfrm>
          <a:noFill/>
          <a:ln/>
        </p:spPr>
        <p:txBody>
          <a:bodyPr lIns="91408" tIns="45703" rIns="91408" bIns="45703"/>
          <a:lstStyle/>
          <a:p>
            <a:pPr marL="236538" indent="-236538" eaLnBrk="1" hangingPunct="1">
              <a:lnSpc>
                <a:spcPct val="80000"/>
              </a:lnSpc>
              <a:spcBef>
                <a:spcPct val="0"/>
              </a:spcBef>
            </a:pPr>
            <a:endParaRPr lang="en-US" sz="80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F1BBDA-4570-4C06-AA37-1F83C3A972C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587" name="Rectangle 2"/>
          <p:cNvSpPr>
            <a:spLocks noGrp="1" noRot="1" noChangeAspect="1" noChangeArrowheads="1" noTextEdit="1"/>
          </p:cNvSpPr>
          <p:nvPr>
            <p:ph type="sldImg"/>
          </p:nvPr>
        </p:nvSpPr>
        <p:spPr>
          <a:xfrm>
            <a:off x="384175" y="687388"/>
            <a:ext cx="6091238" cy="3427412"/>
          </a:xfrm>
          <a:ln/>
        </p:spPr>
      </p:sp>
      <p:sp>
        <p:nvSpPr>
          <p:cNvPr id="67588" name="Rectangle 3"/>
          <p:cNvSpPr>
            <a:spLocks noGrp="1" noChangeArrowheads="1"/>
          </p:cNvSpPr>
          <p:nvPr>
            <p:ph type="body" idx="1"/>
          </p:nvPr>
        </p:nvSpPr>
        <p:spPr>
          <a:xfrm>
            <a:off x="685800" y="4343400"/>
            <a:ext cx="5486400" cy="4113213"/>
          </a:xfrm>
          <a:noFill/>
          <a:ln/>
        </p:spPr>
        <p:txBody>
          <a:bodyPr lIns="91408" tIns="45703" rIns="91408" bIns="45703"/>
          <a:lstStyle/>
          <a:p>
            <a:pPr marL="236538" indent="-236538" eaLnBrk="1" hangingPunct="1">
              <a:lnSpc>
                <a:spcPct val="80000"/>
              </a:lnSpc>
              <a:spcBef>
                <a:spcPct val="0"/>
              </a:spcBef>
            </a:pPr>
            <a:endParaRPr lang="en-US" sz="80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457200" y="720725"/>
            <a:ext cx="6400800" cy="3600450"/>
          </a:xfrm>
          <a:ln/>
        </p:spPr>
      </p:sp>
      <p:sp>
        <p:nvSpPr>
          <p:cNvPr id="87042" name="Notes Placeholder 2"/>
          <p:cNvSpPr>
            <a:spLocks noGrp="1"/>
          </p:cNvSpPr>
          <p:nvPr>
            <p:ph type="body" idx="1"/>
          </p:nvPr>
        </p:nvSpPr>
        <p:spPr>
          <a:noFill/>
          <a:ln w="9525"/>
        </p:spPr>
        <p:txBody>
          <a:bodyPr/>
          <a:lstStyle/>
          <a:p>
            <a:endParaRPr lang="fr-FR"/>
          </a:p>
        </p:txBody>
      </p:sp>
      <p:sp>
        <p:nvSpPr>
          <p:cNvPr id="87043"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FD17-A555-432A-A419-6AAD006A753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3363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D83EE3-4940-45E0-AF4D-18B4DBC6C8C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611" name="Rectangle 2"/>
          <p:cNvSpPr>
            <a:spLocks noGrp="1" noRot="1" noChangeAspect="1" noChangeArrowheads="1" noTextEdit="1"/>
          </p:cNvSpPr>
          <p:nvPr>
            <p:ph type="sldImg"/>
          </p:nvPr>
        </p:nvSpPr>
        <p:spPr>
          <a:xfrm>
            <a:off x="384175" y="687388"/>
            <a:ext cx="6091238" cy="3427412"/>
          </a:xfrm>
          <a:ln/>
        </p:spPr>
      </p:sp>
      <p:sp>
        <p:nvSpPr>
          <p:cNvPr id="68612" name="Rectangle 3"/>
          <p:cNvSpPr>
            <a:spLocks noGrp="1" noChangeArrowheads="1"/>
          </p:cNvSpPr>
          <p:nvPr>
            <p:ph type="body" idx="1"/>
          </p:nvPr>
        </p:nvSpPr>
        <p:spPr>
          <a:xfrm>
            <a:off x="685800" y="4343400"/>
            <a:ext cx="5486400" cy="4113213"/>
          </a:xfrm>
          <a:noFill/>
          <a:ln/>
        </p:spPr>
        <p:txBody>
          <a:bodyPr lIns="91408" tIns="45703" rIns="91408" bIns="45703"/>
          <a:lstStyle/>
          <a:p>
            <a:pPr marL="236538" indent="-236538" eaLnBrk="1" hangingPunct="1">
              <a:spcBef>
                <a:spcPct val="0"/>
              </a:spcBef>
            </a:pPr>
            <a:r>
              <a:rPr lang="en-US" sz="800">
                <a:latin typeface="Arial" charset="0"/>
              </a:rPr>
              <a:t>Eight 16-bit clock dividers generate digital system clocks for</a:t>
            </a:r>
          </a:p>
          <a:p>
            <a:pPr marL="236538" indent="-236538" eaLnBrk="1" hangingPunct="1">
              <a:spcBef>
                <a:spcPct val="0"/>
              </a:spcBef>
            </a:pPr>
            <a:r>
              <a:rPr lang="en-US" sz="800">
                <a:latin typeface="Arial" charset="0"/>
              </a:rPr>
              <a:t>general use in the digital system, as configured by the design’s</a:t>
            </a:r>
          </a:p>
          <a:p>
            <a:pPr marL="236538" indent="-236538" eaLnBrk="1" hangingPunct="1">
              <a:spcBef>
                <a:spcPct val="0"/>
              </a:spcBef>
            </a:pPr>
            <a:r>
              <a:rPr lang="en-US" sz="800">
                <a:latin typeface="Arial" charset="0"/>
              </a:rPr>
              <a:t>requirements. Digital system clocks can generate custom</a:t>
            </a:r>
          </a:p>
          <a:p>
            <a:pPr marL="236538" indent="-236538" eaLnBrk="1" hangingPunct="1">
              <a:spcBef>
                <a:spcPct val="0"/>
              </a:spcBef>
            </a:pPr>
            <a:r>
              <a:rPr lang="en-US" sz="800">
                <a:latin typeface="Arial" charset="0"/>
              </a:rPr>
              <a:t>clocks derived from any of the seven clock sources for any</a:t>
            </a:r>
          </a:p>
          <a:p>
            <a:pPr marL="236538" indent="-236538" eaLnBrk="1" hangingPunct="1">
              <a:spcBef>
                <a:spcPct val="0"/>
              </a:spcBef>
            </a:pPr>
            <a:r>
              <a:rPr lang="en-US" sz="800">
                <a:latin typeface="Arial" charset="0"/>
              </a:rPr>
              <a:t>purpose. Examples include baud rate generators, accurate</a:t>
            </a:r>
          </a:p>
          <a:p>
            <a:pPr marL="236538" indent="-236538" eaLnBrk="1" hangingPunct="1">
              <a:spcBef>
                <a:spcPct val="0"/>
              </a:spcBef>
            </a:pPr>
            <a:r>
              <a:rPr lang="en-US" sz="800">
                <a:latin typeface="Arial" charset="0"/>
              </a:rPr>
              <a:t>PWM periods, and timer clocks, as well as many others. If more</a:t>
            </a:r>
          </a:p>
          <a:p>
            <a:pPr marL="236538" indent="-236538" eaLnBrk="1" hangingPunct="1">
              <a:spcBef>
                <a:spcPct val="0"/>
              </a:spcBef>
            </a:pPr>
            <a:r>
              <a:rPr lang="en-US" sz="800">
                <a:latin typeface="Arial" charset="0"/>
              </a:rPr>
              <a:t>than eight digital clock dividers are required, the Universal</a:t>
            </a:r>
          </a:p>
          <a:p>
            <a:pPr marL="236538" indent="-236538" eaLnBrk="1" hangingPunct="1">
              <a:spcBef>
                <a:spcPct val="0"/>
              </a:spcBef>
            </a:pPr>
            <a:r>
              <a:rPr lang="en-US" sz="800">
                <a:latin typeface="Arial" charset="0"/>
              </a:rPr>
              <a:t>Digital Blocks (UDBs) and fixed function Timer/Counter/PWMs</a:t>
            </a:r>
          </a:p>
          <a:p>
            <a:pPr marL="236538" indent="-236538" eaLnBrk="1" hangingPunct="1">
              <a:spcBef>
                <a:spcPct val="0"/>
              </a:spcBef>
            </a:pPr>
            <a:r>
              <a:rPr lang="en-US" sz="800">
                <a:latin typeface="Arial" charset="0"/>
              </a:rPr>
              <a:t>can also generate clocks.</a:t>
            </a:r>
          </a:p>
          <a:p>
            <a:pPr marL="236538" indent="-236538" eaLnBrk="1" hangingPunct="1">
              <a:spcBef>
                <a:spcPct val="0"/>
              </a:spcBef>
            </a:pPr>
            <a:r>
              <a:rPr lang="en-US" sz="800">
                <a:latin typeface="Arial" charset="0"/>
              </a:rPr>
              <a:t>􀂄 Four 16-bit clock dividers generate clocks for the analog system</a:t>
            </a:r>
          </a:p>
          <a:p>
            <a:pPr marL="236538" indent="-236538" eaLnBrk="1" hangingPunct="1">
              <a:spcBef>
                <a:spcPct val="0"/>
              </a:spcBef>
            </a:pPr>
            <a:r>
              <a:rPr lang="en-US" sz="800">
                <a:latin typeface="Arial" charset="0"/>
              </a:rPr>
              <a:t>components that require clocking, like ADCs and mixers. The</a:t>
            </a:r>
          </a:p>
          <a:p>
            <a:pPr marL="236538" indent="-236538" eaLnBrk="1" hangingPunct="1">
              <a:spcBef>
                <a:spcPct val="0"/>
              </a:spcBef>
            </a:pPr>
            <a:r>
              <a:rPr lang="en-US" sz="800">
                <a:latin typeface="Arial" charset="0"/>
              </a:rPr>
              <a:t>analog clock dividers include skew control to ensure that critical</a:t>
            </a:r>
          </a:p>
          <a:p>
            <a:pPr marL="236538" indent="-236538" eaLnBrk="1" hangingPunct="1">
              <a:spcBef>
                <a:spcPct val="0"/>
              </a:spcBef>
            </a:pPr>
            <a:r>
              <a:rPr lang="en-US" sz="800">
                <a:latin typeface="Arial" charset="0"/>
              </a:rPr>
              <a:t>analog events do not occur simultaneously with digital</a:t>
            </a:r>
          </a:p>
          <a:p>
            <a:pPr marL="236538" indent="-236538" eaLnBrk="1" hangingPunct="1">
              <a:spcBef>
                <a:spcPct val="0"/>
              </a:spcBef>
            </a:pPr>
            <a:r>
              <a:rPr lang="en-US" sz="800">
                <a:latin typeface="Arial" charset="0"/>
              </a:rPr>
              <a:t>switching events. This is done to reduce analog system noise.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3DC0E7-4F84-425A-9074-D36C00F15B3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35" name="Rectangle 2"/>
          <p:cNvSpPr>
            <a:spLocks noGrp="1" noRot="1" noChangeAspect="1" noChangeArrowheads="1" noTextEdit="1"/>
          </p:cNvSpPr>
          <p:nvPr>
            <p:ph type="sldImg"/>
          </p:nvPr>
        </p:nvSpPr>
        <p:spPr>
          <a:xfrm>
            <a:off x="384175" y="687388"/>
            <a:ext cx="6091238" cy="3427412"/>
          </a:xfrm>
          <a:ln/>
        </p:spPr>
      </p:sp>
      <p:sp>
        <p:nvSpPr>
          <p:cNvPr id="69636" name="Rectangle 3"/>
          <p:cNvSpPr>
            <a:spLocks noGrp="1" noChangeArrowheads="1"/>
          </p:cNvSpPr>
          <p:nvPr>
            <p:ph type="body" idx="1"/>
          </p:nvPr>
        </p:nvSpPr>
        <p:spPr>
          <a:xfrm>
            <a:off x="685800" y="4343400"/>
            <a:ext cx="5486400" cy="4113213"/>
          </a:xfrm>
          <a:noFill/>
          <a:ln/>
        </p:spPr>
        <p:txBody>
          <a:bodyPr lIns="91408" tIns="45703" rIns="91408" bIns="45703"/>
          <a:lstStyle/>
          <a:p>
            <a:pPr marL="236538" indent="-236538" eaLnBrk="1" hangingPunct="1">
              <a:lnSpc>
                <a:spcPct val="80000"/>
              </a:lnSpc>
              <a:spcBef>
                <a:spcPct val="0"/>
              </a:spcBef>
            </a:pPr>
            <a:endParaRPr lang="en-US" sz="80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9DB21E-0B26-455E-B81A-5340D607B17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0659" name="Rectangle 2"/>
          <p:cNvSpPr>
            <a:spLocks noGrp="1" noRot="1" noChangeAspect="1" noChangeArrowheads="1" noTextEdit="1"/>
          </p:cNvSpPr>
          <p:nvPr>
            <p:ph type="sldImg"/>
          </p:nvPr>
        </p:nvSpPr>
        <p:spPr>
          <a:xfrm>
            <a:off x="384175" y="687388"/>
            <a:ext cx="6091238" cy="3427412"/>
          </a:xfrm>
          <a:ln/>
        </p:spPr>
      </p:sp>
      <p:sp>
        <p:nvSpPr>
          <p:cNvPr id="70660" name="Rectangle 3"/>
          <p:cNvSpPr>
            <a:spLocks noGrp="1" noChangeArrowheads="1"/>
          </p:cNvSpPr>
          <p:nvPr>
            <p:ph type="body" idx="1"/>
          </p:nvPr>
        </p:nvSpPr>
        <p:spPr>
          <a:xfrm>
            <a:off x="685800" y="4343400"/>
            <a:ext cx="5486400" cy="4113213"/>
          </a:xfrm>
          <a:noFill/>
          <a:ln/>
        </p:spPr>
        <p:txBody>
          <a:bodyPr lIns="91408" tIns="45703" rIns="91408" bIns="45703"/>
          <a:lstStyle/>
          <a:p>
            <a:pPr marL="236538" indent="-236538" eaLnBrk="1" hangingPunct="1">
              <a:lnSpc>
                <a:spcPct val="80000"/>
              </a:lnSpc>
              <a:spcBef>
                <a:spcPct val="0"/>
              </a:spcBef>
            </a:pPr>
            <a:r>
              <a:rPr lang="en-US" sz="800">
                <a:latin typeface="Times New Roman" pitchFamily="18" charset="0"/>
              </a:rPr>
              <a:t>PSoC 5 at 72 MHz between 0.5v to 2.7v and back up to 80MHz from 2.7v to 5.5v</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308F1-961C-42D8-9D14-247FA014A9A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1683" name="Rectangle 2"/>
          <p:cNvSpPr>
            <a:spLocks noGrp="1" noRot="1" noChangeAspect="1" noChangeArrowheads="1" noTextEdit="1"/>
          </p:cNvSpPr>
          <p:nvPr>
            <p:ph type="sldImg"/>
          </p:nvPr>
        </p:nvSpPr>
        <p:spPr>
          <a:xfrm>
            <a:off x="382588" y="687388"/>
            <a:ext cx="6096000" cy="3429000"/>
          </a:xfrm>
          <a:ln/>
        </p:spPr>
      </p:sp>
      <p:sp>
        <p:nvSpPr>
          <p:cNvPr id="71684"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r>
              <a:rPr lang="en-US">
                <a:latin typeface="Times New Roman" pitchFamily="18" charset="0"/>
              </a:rPr>
              <a:t>Clock is automatically shut down for non-functioning parts…automated clock gating</a:t>
            </a:r>
          </a:p>
          <a:p>
            <a:pPr eaLnBrk="1" hangingPunct="1">
              <a:spcBef>
                <a:spcPct val="0"/>
              </a:spcBef>
            </a:pPr>
            <a:endParaRPr lang="en-US">
              <a:latin typeface="Times New Roman" pitchFamily="18" charset="0"/>
            </a:endParaRPr>
          </a:p>
          <a:p>
            <a:pPr eaLnBrk="1" hangingPunct="1">
              <a:spcBef>
                <a:spcPct val="0"/>
              </a:spcBef>
            </a:pPr>
            <a:endParaRPr lang="en-US">
              <a:latin typeface="Times New Roman" pitchFamily="18" charset="0"/>
            </a:endParaRPr>
          </a:p>
          <a:p>
            <a:pPr eaLnBrk="1" hangingPunct="1">
              <a:spcBef>
                <a:spcPct val="0"/>
              </a:spcBef>
            </a:pPr>
            <a:r>
              <a:rPr lang="en-US">
                <a:latin typeface="Times New Roman" pitchFamily="18" charset="0"/>
              </a:rPr>
              <a:t>Keys</a:t>
            </a:r>
          </a:p>
          <a:p>
            <a:pPr eaLnBrk="1" hangingPunct="1">
              <a:spcBef>
                <a:spcPct val="0"/>
              </a:spcBef>
            </a:pPr>
            <a:r>
              <a:rPr lang="en-US">
                <a:latin typeface="Times New Roman" pitchFamily="18" charset="0"/>
              </a:rPr>
              <a:t>DMA</a:t>
            </a:r>
          </a:p>
          <a:p>
            <a:pPr eaLnBrk="1" hangingPunct="1">
              <a:spcBef>
                <a:spcPct val="0"/>
              </a:spcBef>
            </a:pPr>
            <a:r>
              <a:rPr lang="en-US">
                <a:latin typeface="Times New Roman" pitchFamily="18" charset="0"/>
              </a:rPr>
              <a:t>UDBs</a:t>
            </a:r>
          </a:p>
          <a:p>
            <a:pPr eaLnBrk="1" hangingPunct="1">
              <a:spcBef>
                <a:spcPct val="0"/>
              </a:spcBef>
            </a:pPr>
            <a:r>
              <a:rPr lang="en-US">
                <a:latin typeface="Times New Roman" pitchFamily="18" charset="0"/>
              </a:rPr>
              <a:t>Shutdown CPU when/if not needed</a:t>
            </a:r>
          </a:p>
          <a:p>
            <a:pPr eaLnBrk="1" hangingPunct="1">
              <a:spcBef>
                <a:spcPct val="0"/>
              </a:spcBef>
            </a:pPr>
            <a:endParaRPr lang="en-US">
              <a:latin typeface="Times New Roman" pitchFamily="18" charset="0"/>
            </a:endParaRPr>
          </a:p>
          <a:p>
            <a:pPr eaLnBrk="1" hangingPunct="1">
              <a:spcBef>
                <a:spcPct val="0"/>
              </a:spcBef>
            </a:pPr>
            <a:r>
              <a:rPr lang="en-US">
                <a:latin typeface="Times New Roman" pitchFamily="18" charset="0"/>
              </a:rPr>
              <a:t>Setup story of our low-power approach to design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4FA24D-7899-49F3-AF50-6CB21882740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2707" name="Rectangle 2"/>
          <p:cNvSpPr>
            <a:spLocks noGrp="1" noRot="1" noChangeAspect="1" noChangeArrowheads="1" noTextEdit="1"/>
          </p:cNvSpPr>
          <p:nvPr>
            <p:ph type="sldImg"/>
          </p:nvPr>
        </p:nvSpPr>
        <p:spPr>
          <a:xfrm>
            <a:off x="382588" y="687388"/>
            <a:ext cx="6096000" cy="3429000"/>
          </a:xfrm>
          <a:ln/>
        </p:spPr>
      </p:sp>
      <p:sp>
        <p:nvSpPr>
          <p:cNvPr id="72708"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r>
              <a:rPr lang="en-US">
                <a:latin typeface="Times New Roman" pitchFamily="18" charset="0"/>
              </a:rPr>
              <a:t>PSoC1 Power:</a:t>
            </a:r>
          </a:p>
          <a:p>
            <a:pPr eaLnBrk="1" hangingPunct="1">
              <a:spcBef>
                <a:spcPct val="0"/>
              </a:spcBef>
              <a:buFontTx/>
              <a:buChar char="-"/>
            </a:pPr>
            <a:r>
              <a:rPr lang="en-US">
                <a:latin typeface="Times New Roman" pitchFamily="18" charset="0"/>
              </a:rPr>
              <a:t>Active: (2mA @ 6MHz)</a:t>
            </a:r>
          </a:p>
          <a:p>
            <a:pPr eaLnBrk="1" hangingPunct="1">
              <a:spcBef>
                <a:spcPct val="0"/>
              </a:spcBef>
              <a:buFontTx/>
              <a:buChar char="-"/>
            </a:pPr>
            <a:r>
              <a:rPr lang="en-US">
                <a:latin typeface="Times New Roman" pitchFamily="18" charset="0"/>
              </a:rPr>
              <a:t>Sleep: 3uA</a:t>
            </a:r>
          </a:p>
          <a:p>
            <a:pPr eaLnBrk="1" hangingPunct="1">
              <a:spcBef>
                <a:spcPct val="0"/>
              </a:spcBef>
              <a:buFontTx/>
              <a:buChar char="-"/>
            </a:pPr>
            <a:r>
              <a:rPr lang="en-US">
                <a:latin typeface="Times New Roman" pitchFamily="18" charset="0"/>
              </a:rPr>
              <a:t>Hibernate: N/A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810939-5E9A-4A78-B1D1-FB3DAC3CC34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3731" name="Rectangle 2"/>
          <p:cNvSpPr>
            <a:spLocks noGrp="1" noRot="1" noChangeAspect="1" noChangeArrowheads="1" noTextEdit="1"/>
          </p:cNvSpPr>
          <p:nvPr>
            <p:ph type="sldImg"/>
          </p:nvPr>
        </p:nvSpPr>
        <p:spPr>
          <a:xfrm>
            <a:off x="384175" y="687388"/>
            <a:ext cx="6091238" cy="3427412"/>
          </a:xfrm>
          <a:ln/>
        </p:spPr>
      </p:sp>
      <p:sp>
        <p:nvSpPr>
          <p:cNvPr id="73732"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lnSpc>
                <a:spcPct val="90000"/>
              </a:lnSpc>
              <a:spcBef>
                <a:spcPct val="0"/>
              </a:spcBef>
            </a:pPr>
            <a:r>
              <a:rPr lang="en-US" sz="900">
                <a:latin typeface="Times New Roman" pitchFamily="18" charset="0"/>
              </a:rPr>
              <a:t>What a UDB is (high-level)…step through the animation</a:t>
            </a:r>
          </a:p>
          <a:p>
            <a:pPr eaLnBrk="1" hangingPunct="1">
              <a:lnSpc>
                <a:spcPct val="90000"/>
              </a:lnSpc>
              <a:spcBef>
                <a:spcPct val="0"/>
              </a:spcBef>
              <a:buFontTx/>
              <a:buChar char="-"/>
            </a:pPr>
            <a:r>
              <a:rPr lang="en-US" sz="900">
                <a:latin typeface="Times New Roman" pitchFamily="18" charset="0"/>
              </a:rPr>
              <a:t>Intelligent routing</a:t>
            </a:r>
          </a:p>
          <a:p>
            <a:pPr eaLnBrk="1" hangingPunct="1">
              <a:lnSpc>
                <a:spcPct val="90000"/>
              </a:lnSpc>
              <a:spcBef>
                <a:spcPct val="0"/>
              </a:spcBef>
              <a:buFontTx/>
              <a:buChar char="-"/>
            </a:pPr>
            <a:r>
              <a:rPr lang="en-US" sz="900">
                <a:latin typeface="Times New Roman" pitchFamily="18" charset="0"/>
              </a:rPr>
              <a:t>Efficiency of the UDBs (part/pieces of each UDB can be used sep.)</a:t>
            </a:r>
          </a:p>
          <a:p>
            <a:pPr eaLnBrk="1" hangingPunct="1">
              <a:lnSpc>
                <a:spcPct val="90000"/>
              </a:lnSpc>
              <a:spcBef>
                <a:spcPct val="0"/>
              </a:spcBef>
              <a:buFontTx/>
              <a:buChar char="-"/>
            </a:pPr>
            <a:r>
              <a:rPr lang="en-US" sz="900">
                <a:latin typeface="Times New Roman" pitchFamily="18" charset="0"/>
              </a:rPr>
              <a:t>Custom logic</a:t>
            </a:r>
          </a:p>
          <a:p>
            <a:pPr eaLnBrk="1" hangingPunct="1">
              <a:lnSpc>
                <a:spcPct val="90000"/>
              </a:lnSpc>
              <a:spcBef>
                <a:spcPct val="0"/>
              </a:spcBef>
              <a:buFontTx/>
              <a:buChar char="-"/>
            </a:pPr>
            <a:r>
              <a:rPr lang="en-US" sz="900">
                <a:latin typeface="Times New Roman" pitchFamily="18" charset="0"/>
              </a:rPr>
              <a:t>Standard peripherals+custom logic</a:t>
            </a:r>
          </a:p>
          <a:p>
            <a:pPr eaLnBrk="1" hangingPunct="1">
              <a:lnSpc>
                <a:spcPct val="90000"/>
              </a:lnSpc>
              <a:spcBef>
                <a:spcPct val="0"/>
              </a:spcBef>
            </a:pPr>
            <a:r>
              <a:rPr lang="en-US" sz="900">
                <a:latin typeface="Times New Roman" pitchFamily="18" charset="0"/>
              </a:rPr>
              <a:t>What’s the logic equivalent…~500-700 gates per UDB, 24 UDBs in the larger chips</a:t>
            </a:r>
          </a:p>
          <a:p>
            <a:pPr eaLnBrk="1" hangingPunct="1">
              <a:lnSpc>
                <a:spcPct val="90000"/>
              </a:lnSpc>
              <a:spcBef>
                <a:spcPct val="0"/>
              </a:spcBef>
            </a:pPr>
            <a:endParaRPr lang="en-US" sz="900">
              <a:latin typeface="Times New Roman" pitchFamily="18" charset="0"/>
            </a:endParaRPr>
          </a:p>
          <a:p>
            <a:pPr eaLnBrk="1" hangingPunct="1">
              <a:lnSpc>
                <a:spcPct val="90000"/>
              </a:lnSpc>
              <a:spcBef>
                <a:spcPct val="0"/>
              </a:spcBef>
            </a:pPr>
            <a:r>
              <a:rPr lang="en-US" sz="900">
                <a:latin typeface="Times New Roman" pitchFamily="18" charset="0"/>
              </a:rPr>
              <a:t>Suggested Flow: (a) go through 5 major points elaborating with info from slide notes. (b) Talk though two step animation. Step 1) PSoC Creator automatically places and routes components from PSoC Creator component library onto the UDB array and DSI routing mesh. Step 2) Customer control logic you may have implemented in verilog can take advantage of used used PLDs in UDBs (no waste). Point out the drawing is only conceptual</a:t>
            </a:r>
          </a:p>
          <a:p>
            <a:pPr eaLnBrk="1" hangingPunct="1">
              <a:lnSpc>
                <a:spcPct val="90000"/>
              </a:lnSpc>
              <a:spcBef>
                <a:spcPct val="0"/>
              </a:spcBef>
            </a:pPr>
            <a:endParaRPr lang="en-US" sz="900">
              <a:latin typeface="Times New Roman" pitchFamily="18" charset="0"/>
            </a:endParaRPr>
          </a:p>
          <a:p>
            <a:pPr eaLnBrk="1" hangingPunct="1">
              <a:lnSpc>
                <a:spcPct val="90000"/>
              </a:lnSpc>
              <a:spcBef>
                <a:spcPct val="0"/>
              </a:spcBef>
            </a:pPr>
            <a:endParaRPr lang="en-US" sz="900">
              <a:latin typeface="Times New Roman" pitchFamily="18" charset="0"/>
            </a:endParaRPr>
          </a:p>
          <a:p>
            <a:pPr eaLnBrk="1" hangingPunct="1">
              <a:lnSpc>
                <a:spcPct val="90000"/>
              </a:lnSpc>
              <a:spcBef>
                <a:spcPct val="0"/>
              </a:spcBef>
              <a:buFontTx/>
              <a:buChar char="•"/>
            </a:pPr>
            <a:r>
              <a:rPr lang="en-US" sz="900">
                <a:latin typeface="Times New Roman" pitchFamily="18" charset="0"/>
              </a:rPr>
              <a:t>Flexibility of a PLD integrated with a CPU.</a:t>
            </a:r>
          </a:p>
          <a:p>
            <a:pPr lvl="1" eaLnBrk="1" hangingPunct="1">
              <a:lnSpc>
                <a:spcPct val="90000"/>
              </a:lnSpc>
              <a:spcBef>
                <a:spcPct val="0"/>
              </a:spcBef>
              <a:buFontTx/>
              <a:buChar char="•"/>
            </a:pPr>
            <a:r>
              <a:rPr lang="en-US" sz="900">
                <a:latin typeface="Times New Roman" pitchFamily="18" charset="0"/>
              </a:rPr>
              <a:t>With a discrete PLD or FPGA logic would be consumed creating a bus interface to your MCU, not so in PSoC. Details on the following slide.</a:t>
            </a:r>
          </a:p>
          <a:p>
            <a:pPr eaLnBrk="1" hangingPunct="1">
              <a:lnSpc>
                <a:spcPct val="90000"/>
              </a:lnSpc>
              <a:spcBef>
                <a:spcPct val="0"/>
              </a:spcBef>
              <a:buFontTx/>
              <a:buChar char="•"/>
            </a:pPr>
            <a:r>
              <a:rPr lang="en-US" sz="900">
                <a:latin typeface="Times New Roman" pitchFamily="18" charset="0"/>
              </a:rPr>
              <a:t>Provides access to a rich library of pre-build, documented, and characterized components in PSoC Creator</a:t>
            </a:r>
          </a:p>
          <a:p>
            <a:pPr lvl="1" eaLnBrk="1" hangingPunct="1">
              <a:lnSpc>
                <a:spcPct val="90000"/>
              </a:lnSpc>
              <a:spcBef>
                <a:spcPct val="0"/>
              </a:spcBef>
              <a:buFontTx/>
              <a:buChar char="•"/>
            </a:pPr>
            <a:r>
              <a:rPr lang="en-US" sz="900">
                <a:latin typeface="Times New Roman" pitchFamily="18" charset="0"/>
              </a:rPr>
              <a:t>For example, UART, SPI, logic gages (AND, OR, NOR, etc) quadrature decoders, and more. The UDB array may also be used to implement additional I2C, timer, counter, and PWM functions if dedicated and optimized peripherals have already been used.</a:t>
            </a:r>
          </a:p>
          <a:p>
            <a:pPr eaLnBrk="1" hangingPunct="1">
              <a:lnSpc>
                <a:spcPct val="90000"/>
              </a:lnSpc>
              <a:spcBef>
                <a:spcPct val="0"/>
              </a:spcBef>
              <a:buFontTx/>
              <a:buChar char="•"/>
            </a:pPr>
            <a:r>
              <a:rPr lang="en-US" sz="900">
                <a:latin typeface="Times New Roman" pitchFamily="18" charset="0"/>
              </a:rPr>
              <a:t>Fine configuration granularity enables high silicon utilization.</a:t>
            </a:r>
          </a:p>
          <a:p>
            <a:pPr lvl="1" eaLnBrk="1" hangingPunct="1">
              <a:lnSpc>
                <a:spcPct val="90000"/>
              </a:lnSpc>
              <a:spcBef>
                <a:spcPct val="0"/>
              </a:spcBef>
              <a:buFontTx/>
              <a:buChar char="•"/>
            </a:pPr>
            <a:r>
              <a:rPr lang="en-US" sz="900">
                <a:latin typeface="Times New Roman" pitchFamily="18" charset="0"/>
              </a:rPr>
              <a:t>When we say that a component uses 2 UDBs it is unlikely that 100% of those 2 UDBs are actually used. For example, 2 DUBs maybe used use to implement a 16-bit shift register, but, the PLD in those UDBs are not used. PSoC Creator keeps track of this usage information allow for example a users custom Verilog to use the PLDs that are not used  by the 16-bit shift register. This is what we mean by fine granularity of the configuration.</a:t>
            </a:r>
          </a:p>
          <a:p>
            <a:pPr eaLnBrk="1" hangingPunct="1">
              <a:lnSpc>
                <a:spcPct val="90000"/>
              </a:lnSpc>
              <a:spcBef>
                <a:spcPct val="0"/>
              </a:spcBef>
              <a:buFontTx/>
              <a:buChar char="•"/>
            </a:pPr>
            <a:r>
              <a:rPr lang="en-US" sz="900">
                <a:latin typeface="Times New Roman" pitchFamily="18" charset="0"/>
              </a:rPr>
              <a:t>Supports user generated Verilog control logic (PSoC Creator takes care of synthesis, placement, and routing.).</a:t>
            </a:r>
          </a:p>
          <a:p>
            <a:pPr eaLnBrk="1" hangingPunct="1">
              <a:lnSpc>
                <a:spcPct val="90000"/>
              </a:lnSpc>
              <a:spcBef>
                <a:spcPct val="0"/>
              </a:spcBef>
              <a:buFontTx/>
              <a:buChar char="•"/>
            </a:pPr>
            <a:r>
              <a:rPr lang="en-US" sz="900">
                <a:latin typeface="Times New Roman" pitchFamily="18" charset="0"/>
              </a:rPr>
              <a:t>DSI Routing mesh allows any function in the UDBs to communicate with another on-chip function or any GPIO pin.</a:t>
            </a:r>
          </a:p>
          <a:p>
            <a:pPr eaLnBrk="1" hangingPunct="1">
              <a:lnSpc>
                <a:spcPct val="90000"/>
              </a:lnSpc>
              <a:spcBef>
                <a:spcPct val="0"/>
              </a:spcBef>
              <a:buFontTx/>
              <a:buChar char="•"/>
            </a:pPr>
            <a:endParaRPr lang="en-US" sz="900">
              <a:latin typeface="Times New Roman" pitchFamily="18" charset="0"/>
            </a:endParaRPr>
          </a:p>
          <a:p>
            <a:pPr eaLnBrk="1" hangingPunct="1">
              <a:lnSpc>
                <a:spcPct val="90000"/>
              </a:lnSpc>
              <a:spcBef>
                <a:spcPct val="0"/>
              </a:spcBef>
            </a:pPr>
            <a:endParaRPr lang="en-US" sz="900" b="1">
              <a:latin typeface="Times New Roman" pitchFamily="18" charset="0"/>
            </a:endParaRPr>
          </a:p>
          <a:p>
            <a:pPr eaLnBrk="1" hangingPunct="1">
              <a:lnSpc>
                <a:spcPct val="90000"/>
              </a:lnSpc>
              <a:spcBef>
                <a:spcPct val="0"/>
              </a:spcBef>
            </a:pPr>
            <a:r>
              <a:rPr lang="en-US" sz="900" b="1">
                <a:latin typeface="Times New Roman" pitchFamily="18" charset="0"/>
              </a:rPr>
              <a:t>NOTE:</a:t>
            </a:r>
            <a:r>
              <a:rPr lang="en-US" sz="900">
                <a:latin typeface="Times New Roman" pitchFamily="18" charset="0"/>
              </a:rPr>
              <a:t> PSoC Creator today does not have a 32-bit PWM component, however silicon supports this capability.  A customer or Cypress could create a 32-bit PWM component that will run inside the device.</a:t>
            </a:r>
            <a:endParaRPr lang="en-US" sz="900" b="1">
              <a:latin typeface="Times New Roman" pitchFamily="18" charset="0"/>
            </a:endParaRPr>
          </a:p>
          <a:p>
            <a:pPr eaLnBrk="1" hangingPunct="1">
              <a:lnSpc>
                <a:spcPct val="90000"/>
              </a:lnSpc>
              <a:spcBef>
                <a:spcPct val="0"/>
              </a:spcBef>
              <a:buFontTx/>
              <a:buChar char="•"/>
            </a:pPr>
            <a:endParaRPr lang="en-US" sz="90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3A89C-5464-4555-9BBC-4DCC79DF226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4755" name="Slide Image Placeholder 1"/>
          <p:cNvSpPr>
            <a:spLocks noGrp="1" noRot="1" noChangeAspect="1" noTextEdit="1"/>
          </p:cNvSpPr>
          <p:nvPr>
            <p:ph type="sldImg"/>
          </p:nvPr>
        </p:nvSpPr>
        <p:spPr>
          <a:xfrm>
            <a:off x="384175" y="687388"/>
            <a:ext cx="6091238" cy="3427412"/>
          </a:xfrm>
          <a:ln/>
        </p:spPr>
      </p:sp>
      <p:sp>
        <p:nvSpPr>
          <p:cNvPr id="74756" name="Notes Placeholder 2"/>
          <p:cNvSpPr>
            <a:spLocks noGrp="1"/>
          </p:cNvSpPr>
          <p:nvPr>
            <p:ph type="body" idx="1"/>
          </p:nvPr>
        </p:nvSpPr>
        <p:spPr>
          <a:xfrm>
            <a:off x="685800" y="4343400"/>
            <a:ext cx="5486400" cy="4113213"/>
          </a:xfrm>
          <a:noFill/>
          <a:ln/>
        </p:spPr>
        <p:txBody>
          <a:bodyPr lIns="91408" tIns="45703" rIns="91408" bIns="45703"/>
          <a:lstStyle/>
          <a:p>
            <a:pPr eaLnBrk="1" hangingPunct="1">
              <a:lnSpc>
                <a:spcPct val="90000"/>
              </a:lnSpc>
              <a:spcBef>
                <a:spcPct val="0"/>
              </a:spcBef>
            </a:pPr>
            <a:r>
              <a:rPr lang="en-US" sz="1100" dirty="0">
                <a:latin typeface="Times New Roman" pitchFamily="18" charset="0"/>
              </a:rPr>
              <a:t>We have static stuff, very easy to use…next</a:t>
            </a:r>
          </a:p>
          <a:p>
            <a:pPr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r>
              <a:rPr lang="en-US" sz="1100" dirty="0">
                <a:latin typeface="Times New Roman" pitchFamily="18" charset="0"/>
              </a:rPr>
              <a:t>Provides nearly all of the features of a UDB based timer, counter, or PWM in an area optimized peripheral.</a:t>
            </a:r>
          </a:p>
          <a:p>
            <a:pPr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r>
              <a:rPr lang="en-US" sz="1100" dirty="0" err="1">
                <a:latin typeface="Times New Roman" pitchFamily="18" charset="0"/>
              </a:rPr>
              <a:t>PSoC</a:t>
            </a:r>
            <a:r>
              <a:rPr lang="en-US" sz="1100" dirty="0">
                <a:latin typeface="Times New Roman" pitchFamily="18" charset="0"/>
              </a:rPr>
              <a:t> Creator provides easy access to these flexible blocks.</a:t>
            </a:r>
          </a:p>
          <a:p>
            <a:pPr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r>
              <a:rPr lang="en-US" sz="1100" dirty="0">
                <a:latin typeface="Times New Roman" pitchFamily="18" charset="0"/>
              </a:rPr>
              <a:t>Each block may be configured as either a full featured 16-bit Timer, Counter, or PWM.</a:t>
            </a:r>
          </a:p>
          <a:p>
            <a:pPr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r>
              <a:rPr lang="en-US" sz="1100" dirty="0" err="1">
                <a:latin typeface="Times New Roman" pitchFamily="18" charset="0"/>
              </a:rPr>
              <a:t>PSoC</a:t>
            </a:r>
            <a:r>
              <a:rPr lang="en-US" sz="1100" dirty="0">
                <a:latin typeface="Times New Roman" pitchFamily="18" charset="0"/>
              </a:rPr>
              <a:t> Flexibility</a:t>
            </a:r>
          </a:p>
          <a:p>
            <a:pPr lvl="1" eaLnBrk="1" hangingPunct="1">
              <a:lnSpc>
                <a:spcPct val="90000"/>
              </a:lnSpc>
              <a:spcBef>
                <a:spcPct val="0"/>
              </a:spcBef>
            </a:pPr>
            <a:r>
              <a:rPr lang="en-US" sz="1100" dirty="0">
                <a:latin typeface="Times New Roman" pitchFamily="18" charset="0"/>
              </a:rPr>
              <a:t>Clock, enable, reset, capture, kill from any pin or digital signal on chip.</a:t>
            </a:r>
          </a:p>
          <a:p>
            <a:pPr lvl="1" eaLnBrk="1" hangingPunct="1">
              <a:lnSpc>
                <a:spcPct val="90000"/>
              </a:lnSpc>
              <a:spcBef>
                <a:spcPct val="0"/>
              </a:spcBef>
            </a:pPr>
            <a:r>
              <a:rPr lang="en-US" sz="1100" dirty="0">
                <a:latin typeface="Times New Roman" pitchFamily="18" charset="0"/>
              </a:rPr>
              <a:t>Independent control of terminal count, interrupt, compare, reset, enable, capture, and kill synchronization.</a:t>
            </a:r>
          </a:p>
          <a:p>
            <a:pPr lvl="1"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r>
              <a:rPr lang="en-US" sz="1100" dirty="0">
                <a:latin typeface="Times New Roman" pitchFamily="18" charset="0"/>
              </a:rPr>
              <a:t>Plus</a:t>
            </a:r>
          </a:p>
          <a:p>
            <a:pPr lvl="1" eaLnBrk="1" hangingPunct="1">
              <a:lnSpc>
                <a:spcPct val="90000"/>
              </a:lnSpc>
              <a:spcBef>
                <a:spcPct val="0"/>
              </a:spcBef>
            </a:pPr>
            <a:r>
              <a:rPr lang="en-US" sz="1100" dirty="0">
                <a:latin typeface="Times New Roman" pitchFamily="18" charset="0"/>
              </a:rPr>
              <a:t>Configurable to measure pulse widths or periods.</a:t>
            </a:r>
          </a:p>
          <a:p>
            <a:pPr lvl="1" eaLnBrk="1" hangingPunct="1">
              <a:lnSpc>
                <a:spcPct val="90000"/>
              </a:lnSpc>
              <a:spcBef>
                <a:spcPct val="0"/>
              </a:spcBef>
            </a:pPr>
            <a:r>
              <a:rPr lang="en-US" sz="1100" dirty="0">
                <a:latin typeface="Times New Roman" pitchFamily="18" charset="0"/>
              </a:rPr>
              <a:t>Buffered PWM with dead band and kill</a:t>
            </a:r>
          </a:p>
          <a:p>
            <a:pPr eaLnBrk="1" hangingPunct="1">
              <a:lnSpc>
                <a:spcPct val="90000"/>
              </a:lnSpc>
              <a:spcBef>
                <a:spcPct val="0"/>
              </a:spcBef>
            </a:pPr>
            <a:endParaRPr lang="en-US" sz="1100" dirty="0">
              <a:latin typeface="Times New Roman" pitchFamily="18" charset="0"/>
            </a:endParaRPr>
          </a:p>
          <a:p>
            <a:pPr eaLnBrk="1" hangingPunct="1">
              <a:lnSpc>
                <a:spcPct val="90000"/>
              </a:lnSpc>
              <a:spcBef>
                <a:spcPct val="0"/>
              </a:spcBef>
            </a:pPr>
            <a:endParaRPr lang="en-US" sz="1100" dirty="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769455-77D4-4AE0-9AC5-A816C1E2347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5779" name="Rectangle 2"/>
          <p:cNvSpPr>
            <a:spLocks noGrp="1" noRot="1" noChangeAspect="1" noChangeArrowheads="1" noTextEdit="1"/>
          </p:cNvSpPr>
          <p:nvPr>
            <p:ph type="sldImg"/>
          </p:nvPr>
        </p:nvSpPr>
        <p:spPr>
          <a:xfrm>
            <a:off x="384175" y="687388"/>
            <a:ext cx="6091238" cy="3427412"/>
          </a:xfrm>
          <a:ln/>
        </p:spPr>
      </p:sp>
      <p:sp>
        <p:nvSpPr>
          <p:cNvPr id="75780"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r>
              <a:rPr lang="en-US">
                <a:latin typeface="Times New Roman" pitchFamily="18" charset="0"/>
              </a:rPr>
              <a:t>Some chips with lots or less analog…</a:t>
            </a:r>
          </a:p>
          <a:p>
            <a:pPr eaLnBrk="1" hangingPunct="1">
              <a:spcBef>
                <a:spcPct val="0"/>
              </a:spcBef>
            </a:pPr>
            <a:r>
              <a:rPr lang="en-US">
                <a:latin typeface="Times New Roman" pitchFamily="18" charset="0"/>
              </a:rPr>
              <a:t>Roadmap to analog filtering using the prog-analog blocks</a:t>
            </a:r>
          </a:p>
          <a:p>
            <a:pPr eaLnBrk="1" hangingPunct="1">
              <a:spcBef>
                <a:spcPct val="0"/>
              </a:spcBef>
            </a:pPr>
            <a:r>
              <a:rPr lang="en-US">
                <a:latin typeface="Times New Roman" pitchFamily="18" charset="0"/>
              </a:rPr>
              <a:t>Use separate module and details from SCON content</a:t>
            </a:r>
          </a:p>
          <a:p>
            <a:pPr eaLnBrk="1" hangingPunct="1">
              <a:spcBef>
                <a:spcPct val="0"/>
              </a:spcBef>
            </a:pPr>
            <a:endParaRPr lang="en-US">
              <a:latin typeface="Times New Roman" pitchFamily="18" charset="0"/>
            </a:endParaRPr>
          </a:p>
          <a:p>
            <a:pPr eaLnBrk="1" hangingPunct="1">
              <a:spcBef>
                <a:spcPct val="0"/>
              </a:spcBef>
            </a:pPr>
            <a:r>
              <a:rPr lang="en-US">
                <a:latin typeface="Times New Roman" pitchFamily="18" charset="0"/>
              </a:rPr>
              <a:t>Key message is that this is portfolio of analog – scales with various products</a:t>
            </a:r>
          </a:p>
          <a:p>
            <a:pPr eaLnBrk="1" hangingPunct="1">
              <a:spcBef>
                <a:spcPct val="0"/>
              </a:spcBef>
            </a:pPr>
            <a:endParaRPr lang="en-US">
              <a:latin typeface="Times New Roman" pitchFamily="18" charset="0"/>
            </a:endParaRPr>
          </a:p>
          <a:p>
            <a:pPr eaLnBrk="1" hangingPunct="1">
              <a:spcBef>
                <a:spcPct val="0"/>
              </a:spcBef>
            </a:pPr>
            <a:r>
              <a:rPr lang="en-US">
                <a:latin typeface="Times New Roman" pitchFamily="18" charset="0"/>
              </a:rPr>
              <a:t>The PSoC3/5 architecture has a huge portfolio of analog IP.  Exact configuration depends on the product family.  </a:t>
            </a:r>
          </a:p>
          <a:p>
            <a:pPr eaLnBrk="1" hangingPunct="1">
              <a:spcBef>
                <a:spcPct val="0"/>
              </a:spcBef>
            </a:pPr>
            <a:endParaRPr lang="en-US">
              <a:latin typeface="Times New Roman" pitchFamily="18" charset="0"/>
            </a:endParaRPr>
          </a:p>
          <a:p>
            <a:pPr eaLnBrk="1" hangingPunct="1">
              <a:spcBef>
                <a:spcPct val="0"/>
              </a:spcBef>
            </a:pPr>
            <a:r>
              <a:rPr lang="en-US">
                <a:latin typeface="Times New Roman" pitchFamily="18" charset="0"/>
              </a:rPr>
              <a:t>20-bit Del Sig samples at 180 sps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B1CEB3-3948-474C-A8CB-123A694A5C1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6803" name="Rectangle 2"/>
          <p:cNvSpPr>
            <a:spLocks noGrp="1" noRot="1" noChangeAspect="1" noChangeArrowheads="1" noTextEdit="1"/>
          </p:cNvSpPr>
          <p:nvPr>
            <p:ph type="sldImg"/>
          </p:nvPr>
        </p:nvSpPr>
        <p:spPr>
          <a:xfrm>
            <a:off x="384175" y="687388"/>
            <a:ext cx="6091238" cy="3427412"/>
          </a:xfrm>
          <a:ln/>
        </p:spPr>
      </p:sp>
      <p:sp>
        <p:nvSpPr>
          <p:cNvPr id="76804"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178A82-5B6D-469D-A5FF-4F7154D43B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7827" name="Rectangle 2"/>
          <p:cNvSpPr>
            <a:spLocks noGrp="1" noRot="1" noChangeAspect="1" noChangeArrowheads="1" noTextEdit="1"/>
          </p:cNvSpPr>
          <p:nvPr>
            <p:ph type="sldImg"/>
          </p:nvPr>
        </p:nvSpPr>
        <p:spPr>
          <a:xfrm>
            <a:off x="384175" y="687388"/>
            <a:ext cx="6091238" cy="3427412"/>
          </a:xfrm>
          <a:ln/>
        </p:spPr>
      </p:sp>
      <p:sp>
        <p:nvSpPr>
          <p:cNvPr id="77828" name="Rectangle 3"/>
          <p:cNvSpPr>
            <a:spLocks noGrp="1" noChangeArrowheads="1"/>
          </p:cNvSpPr>
          <p:nvPr>
            <p:ph type="body" idx="1"/>
          </p:nvPr>
        </p:nvSpPr>
        <p:spPr>
          <a:xfrm>
            <a:off x="685800" y="4343400"/>
            <a:ext cx="5486400" cy="4113213"/>
          </a:xfrm>
          <a:noFill/>
          <a:ln/>
        </p:spPr>
        <p:txBody>
          <a:bodyPr lIns="91408" tIns="45703" rIns="91408" bIns="45703"/>
          <a:lstStyle/>
          <a:p>
            <a:pPr marL="236538" indent="-236538" eaLnBrk="1" hangingPunct="1">
              <a:lnSpc>
                <a:spcPct val="80000"/>
              </a:lnSpc>
              <a:spcBef>
                <a:spcPct val="0"/>
              </a:spcBef>
            </a:pPr>
            <a:r>
              <a:rPr lang="en-US" sz="800">
                <a:latin typeface="Times New Roman" pitchFamily="18" charset="0"/>
              </a:rPr>
              <a:t>That is the PSoC3/5 Platform Architecture/Summary.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9F42D08-0828-4CE7-A755-2F50769C3E1B}" type="slidenum">
              <a:rPr lang="pt-PT" smtClean="0"/>
              <a:pPr>
                <a:defRPr/>
              </a:pPr>
              <a:t>5</a:t>
            </a:fld>
            <a:endParaRPr lang="pt-PT"/>
          </a:p>
        </p:txBody>
      </p:sp>
    </p:spTree>
    <p:extLst>
      <p:ext uri="{BB962C8B-B14F-4D97-AF65-F5344CB8AC3E}">
        <p14:creationId xmlns:p14="http://schemas.microsoft.com/office/powerpoint/2010/main" val="18112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625F01-A011-4ABE-A302-32A3959937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851" name="Slide Image Placeholder 1"/>
          <p:cNvSpPr>
            <a:spLocks noGrp="1" noRot="1" noChangeAspect="1" noTextEdit="1"/>
          </p:cNvSpPr>
          <p:nvPr>
            <p:ph type="sldImg"/>
          </p:nvPr>
        </p:nvSpPr>
        <p:spPr>
          <a:xfrm>
            <a:off x="384175" y="687388"/>
            <a:ext cx="6091238" cy="3427412"/>
          </a:xfrm>
          <a:ln/>
        </p:spPr>
      </p:sp>
      <p:sp>
        <p:nvSpPr>
          <p:cNvPr id="78852"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788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793D0423-B68A-4DA0-A2E2-5762BB221E4D}"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50</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D1B854-03DC-4139-BBA8-DD93E92FF2B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2163" name="Slide Image Placeholder 1"/>
          <p:cNvSpPr>
            <a:spLocks noGrp="1" noRot="1" noChangeAspect="1" noTextEdit="1"/>
          </p:cNvSpPr>
          <p:nvPr>
            <p:ph type="sldImg"/>
          </p:nvPr>
        </p:nvSpPr>
        <p:spPr>
          <a:xfrm>
            <a:off x="384175" y="687388"/>
            <a:ext cx="6091238" cy="3427412"/>
          </a:xfrm>
          <a:ln/>
        </p:spPr>
      </p:sp>
      <p:sp>
        <p:nvSpPr>
          <p:cNvPr id="92164"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9216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C2D6B1CD-6584-4D5C-AF7C-C8C5215915A2}"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51</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314BEF-78D7-417E-AE8A-8F5C2ECE262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3187" name="Slide Image Placeholder 1"/>
          <p:cNvSpPr>
            <a:spLocks noGrp="1" noRot="1" noChangeAspect="1" noTextEdit="1"/>
          </p:cNvSpPr>
          <p:nvPr>
            <p:ph type="sldImg"/>
          </p:nvPr>
        </p:nvSpPr>
        <p:spPr>
          <a:xfrm>
            <a:off x="384175" y="687388"/>
            <a:ext cx="6091238" cy="3427412"/>
          </a:xfrm>
          <a:ln/>
        </p:spPr>
      </p:sp>
      <p:sp>
        <p:nvSpPr>
          <p:cNvPr id="93188"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931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7A4FDEAD-DC8B-4A65-ABC6-042F545EF3C0}"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52</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7E5B28-EEE6-47DE-B85B-20639588BC2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4211" name="Slide Image Placeholder 1"/>
          <p:cNvSpPr>
            <a:spLocks noGrp="1" noRot="1" noChangeAspect="1" noTextEdit="1"/>
          </p:cNvSpPr>
          <p:nvPr>
            <p:ph type="sldImg"/>
          </p:nvPr>
        </p:nvSpPr>
        <p:spPr>
          <a:xfrm>
            <a:off x="384175" y="687388"/>
            <a:ext cx="6091238" cy="3427412"/>
          </a:xfrm>
          <a:ln/>
        </p:spPr>
      </p:sp>
      <p:sp>
        <p:nvSpPr>
          <p:cNvPr id="94212"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9421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3755122F-3161-4133-A3A0-28B1412D4EBA}"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53</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92D441-B700-442B-A5DF-61BD9E0123D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5235" name="Slide Image Placeholder 1"/>
          <p:cNvSpPr>
            <a:spLocks noGrp="1" noRot="1" noChangeAspect="1" noTextEdit="1"/>
          </p:cNvSpPr>
          <p:nvPr>
            <p:ph type="sldImg"/>
          </p:nvPr>
        </p:nvSpPr>
        <p:spPr>
          <a:xfrm>
            <a:off x="384175" y="687388"/>
            <a:ext cx="6091238" cy="3427412"/>
          </a:xfrm>
          <a:ln/>
        </p:spPr>
      </p:sp>
      <p:sp>
        <p:nvSpPr>
          <p:cNvPr id="9523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24B2A08-269A-49CF-B0B7-7D56F5FB31B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6259" name="Slide Image Placeholder 1"/>
          <p:cNvSpPr>
            <a:spLocks noGrp="1" noRot="1" noChangeAspect="1" noTextEdit="1"/>
          </p:cNvSpPr>
          <p:nvPr>
            <p:ph type="sldImg"/>
          </p:nvPr>
        </p:nvSpPr>
        <p:spPr>
          <a:xfrm>
            <a:off x="384175" y="687388"/>
            <a:ext cx="6091238" cy="3427412"/>
          </a:xfrm>
          <a:ln/>
        </p:spPr>
      </p:sp>
      <p:sp>
        <p:nvSpPr>
          <p:cNvPr id="96260"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5546FB-F057-4545-A1E8-96790A0148C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7283" name="Rectangle 2"/>
          <p:cNvSpPr>
            <a:spLocks noGrp="1" noRot="1" noChangeAspect="1" noChangeArrowheads="1" noTextEdit="1"/>
          </p:cNvSpPr>
          <p:nvPr>
            <p:ph type="sldImg"/>
          </p:nvPr>
        </p:nvSpPr>
        <p:spPr>
          <a:xfrm>
            <a:off x="384175" y="687388"/>
            <a:ext cx="6091238" cy="3427412"/>
          </a:xfrm>
          <a:ln/>
        </p:spPr>
      </p:sp>
      <p:sp>
        <p:nvSpPr>
          <p:cNvPr id="97284"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r>
              <a:rPr lang="en-US">
                <a:latin typeface="Arial" charset="0"/>
              </a:rPr>
              <a:t>The Advanced button allows for selection of sheet template as well as device selection. From the Advanced button the device selector maybe launched.</a:t>
            </a:r>
          </a:p>
          <a:p>
            <a:pPr eaLnBrk="1" hangingPunct="1">
              <a:spcBef>
                <a:spcPct val="0"/>
              </a:spcBef>
            </a:pPr>
            <a:endParaRPr lang="en-US">
              <a:latin typeface="Arial" charset="0"/>
            </a:endParaRPr>
          </a:p>
          <a:p>
            <a:pPr eaLnBrk="1" hangingPunct="1">
              <a:spcBef>
                <a:spcPct val="0"/>
              </a:spcBef>
            </a:pPr>
            <a:r>
              <a:rPr lang="en-US">
                <a:latin typeface="Arial" charset="0"/>
              </a:rPr>
              <a:t>Not really important to make your device selection here, just the platform selection (PSoC3 or PSoC5) is what’s required…you can change your device at any time…including platform, but starting with one platform will establish what components you have to begin with.</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54D83E-2609-4346-AFB6-FF4CF4E2522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8307" name="Slide Image Placeholder 1"/>
          <p:cNvSpPr>
            <a:spLocks noGrp="1" noRot="1" noChangeAspect="1" noTextEdit="1"/>
          </p:cNvSpPr>
          <p:nvPr>
            <p:ph type="sldImg"/>
          </p:nvPr>
        </p:nvSpPr>
        <p:spPr>
          <a:xfrm>
            <a:off x="384175" y="687388"/>
            <a:ext cx="6091238" cy="3427412"/>
          </a:xfrm>
          <a:ln/>
        </p:spPr>
      </p:sp>
      <p:sp>
        <p:nvSpPr>
          <p:cNvPr id="98308"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r>
              <a:rPr lang="en-US">
                <a:latin typeface="Arial" charset="0"/>
              </a:rPr>
              <a:t>Creating a new project will add main.c and device.h to the project. Device.h has an include of project.h. Project.h is a generated file based on your design.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E13D66-6DC5-44E7-8506-B7C777A73B9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9331" name="Rectangle 2"/>
          <p:cNvSpPr>
            <a:spLocks noGrp="1" noRot="1" noChangeAspect="1" noChangeArrowheads="1" noTextEdit="1"/>
          </p:cNvSpPr>
          <p:nvPr>
            <p:ph type="sldImg"/>
          </p:nvPr>
        </p:nvSpPr>
        <p:spPr>
          <a:xfrm>
            <a:off x="384175" y="687388"/>
            <a:ext cx="6091238" cy="3427412"/>
          </a:xfrm>
          <a:ln/>
        </p:spPr>
      </p:sp>
      <p:sp>
        <p:nvSpPr>
          <p:cNvPr id="99332"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198DE-05BF-49FB-A67B-78CEDCD6E4C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0355" name="Slide Image Placeholder 1"/>
          <p:cNvSpPr>
            <a:spLocks noGrp="1" noRot="1" noChangeAspect="1" noTextEdit="1"/>
          </p:cNvSpPr>
          <p:nvPr>
            <p:ph type="sldImg"/>
          </p:nvPr>
        </p:nvSpPr>
        <p:spPr>
          <a:xfrm>
            <a:off x="384175" y="687388"/>
            <a:ext cx="6091238" cy="3427412"/>
          </a:xfrm>
          <a:ln/>
        </p:spPr>
      </p:sp>
      <p:sp>
        <p:nvSpPr>
          <p:cNvPr id="10035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BB8E68-B56A-40AA-BD8F-0D1CB43DACA3}" type="slidenum">
              <a:rPr lang="en-US"/>
              <a:pPr/>
              <a:t>6</a:t>
            </a:fld>
            <a:endParaRPr lang="en-US"/>
          </a:p>
        </p:txBody>
      </p:sp>
      <p:sp>
        <p:nvSpPr>
          <p:cNvPr id="182274" name="Rectangle 2"/>
          <p:cNvSpPr>
            <a:spLocks noGrp="1" noRot="1" noChangeAspect="1" noChangeArrowheads="1" noTextEdit="1"/>
          </p:cNvSpPr>
          <p:nvPr>
            <p:ph type="sldImg"/>
          </p:nvPr>
        </p:nvSpPr>
        <p:spPr>
          <a:xfrm>
            <a:off x="457200" y="720725"/>
            <a:ext cx="6400800" cy="3600450"/>
          </a:xfrm>
          <a:ln/>
        </p:spPr>
      </p:sp>
      <p:sp>
        <p:nvSpPr>
          <p:cNvPr id="182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7336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CA8FBD-15B2-4C95-BF8F-695DA49A877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79" name="Slide Image Placeholder 1"/>
          <p:cNvSpPr>
            <a:spLocks noGrp="1" noRot="1" noChangeAspect="1" noTextEdit="1"/>
          </p:cNvSpPr>
          <p:nvPr>
            <p:ph type="sldImg"/>
          </p:nvPr>
        </p:nvSpPr>
        <p:spPr>
          <a:xfrm>
            <a:off x="384175" y="687388"/>
            <a:ext cx="6091238" cy="3427412"/>
          </a:xfrm>
          <a:ln/>
        </p:spPr>
      </p:sp>
      <p:sp>
        <p:nvSpPr>
          <p:cNvPr id="101380"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09E23B-2C5A-4AD6-A250-8A594C32CB8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403" name="Rectangle 2"/>
          <p:cNvSpPr>
            <a:spLocks noGrp="1" noRot="1" noChangeAspect="1" noChangeArrowheads="1" noTextEdit="1"/>
          </p:cNvSpPr>
          <p:nvPr>
            <p:ph type="sldImg"/>
          </p:nvPr>
        </p:nvSpPr>
        <p:spPr>
          <a:xfrm>
            <a:off x="384175" y="687388"/>
            <a:ext cx="6091238" cy="3427412"/>
          </a:xfrm>
          <a:ln/>
        </p:spPr>
      </p:sp>
      <p:sp>
        <p:nvSpPr>
          <p:cNvPr id="102404"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45C862-E7FB-43FA-B3E0-F6707972D66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427" name="Slide Image Placeholder 1"/>
          <p:cNvSpPr>
            <a:spLocks noGrp="1" noRot="1" noChangeAspect="1" noTextEdit="1"/>
          </p:cNvSpPr>
          <p:nvPr>
            <p:ph type="sldImg"/>
          </p:nvPr>
        </p:nvSpPr>
        <p:spPr>
          <a:xfrm>
            <a:off x="384175" y="687388"/>
            <a:ext cx="6091238" cy="3427412"/>
          </a:xfrm>
          <a:ln/>
        </p:spPr>
      </p:sp>
      <p:sp>
        <p:nvSpPr>
          <p:cNvPr id="103428"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AC4681-6FDD-4CC5-BC67-C27032AA9AB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4451" name="Rectangle 2"/>
          <p:cNvSpPr>
            <a:spLocks noGrp="1" noRot="1" noChangeAspect="1" noChangeArrowheads="1" noTextEdit="1"/>
          </p:cNvSpPr>
          <p:nvPr>
            <p:ph type="sldImg"/>
          </p:nvPr>
        </p:nvSpPr>
        <p:spPr>
          <a:xfrm>
            <a:off x="384175" y="687388"/>
            <a:ext cx="6091238" cy="3427412"/>
          </a:xfrm>
          <a:ln/>
        </p:spPr>
      </p:sp>
      <p:sp>
        <p:nvSpPr>
          <p:cNvPr id="104452"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B7ECD1-CFD9-483F-8F34-7A367DBCFBD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7523" name="Slide Image Placeholder 1"/>
          <p:cNvSpPr>
            <a:spLocks noGrp="1" noRot="1" noChangeAspect="1" noTextEdit="1"/>
          </p:cNvSpPr>
          <p:nvPr>
            <p:ph type="sldImg"/>
          </p:nvPr>
        </p:nvSpPr>
        <p:spPr>
          <a:xfrm>
            <a:off x="384175" y="687388"/>
            <a:ext cx="6091238" cy="3427412"/>
          </a:xfrm>
          <a:ln/>
        </p:spPr>
      </p:sp>
      <p:sp>
        <p:nvSpPr>
          <p:cNvPr id="107524"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C99419-9C8B-46AA-B555-9176C55FF74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8547" name="Rectangle 2"/>
          <p:cNvSpPr>
            <a:spLocks noGrp="1" noRot="1" noChangeAspect="1" noChangeArrowheads="1" noTextEdit="1"/>
          </p:cNvSpPr>
          <p:nvPr>
            <p:ph type="sldImg"/>
          </p:nvPr>
        </p:nvSpPr>
        <p:spPr>
          <a:xfrm>
            <a:off x="384175" y="687388"/>
            <a:ext cx="6091238" cy="3427412"/>
          </a:xfrm>
          <a:ln/>
        </p:spPr>
      </p:sp>
      <p:sp>
        <p:nvSpPr>
          <p:cNvPr id="108548"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63658-4A5C-4725-B325-7367B639C8E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9571" name="Slide Image Placeholder 1"/>
          <p:cNvSpPr>
            <a:spLocks noGrp="1" noRot="1" noChangeAspect="1" noTextEdit="1"/>
          </p:cNvSpPr>
          <p:nvPr>
            <p:ph type="sldImg"/>
          </p:nvPr>
        </p:nvSpPr>
        <p:spPr>
          <a:xfrm>
            <a:off x="384175" y="687388"/>
            <a:ext cx="6091238" cy="3427412"/>
          </a:xfrm>
          <a:ln/>
        </p:spPr>
      </p:sp>
      <p:sp>
        <p:nvSpPr>
          <p:cNvPr id="109572"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r>
              <a:rPr lang="en-US">
                <a:latin typeface="Arial" charset="0"/>
              </a:rPr>
              <a:t>Note: Setting or customizing a clock for your application is as simple as adding a clock component and writing in the specific clock speed you want; don’t worry about dividers, clock sources or any other details.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C0849-871E-4944-8107-E1C733E9451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1619" name="Slide Image Placeholder 1"/>
          <p:cNvSpPr>
            <a:spLocks noGrp="1" noRot="1" noChangeAspect="1" noTextEdit="1"/>
          </p:cNvSpPr>
          <p:nvPr>
            <p:ph type="sldImg"/>
          </p:nvPr>
        </p:nvSpPr>
        <p:spPr>
          <a:xfrm>
            <a:off x="384175" y="687388"/>
            <a:ext cx="6091238" cy="3427412"/>
          </a:xfrm>
          <a:ln/>
        </p:spPr>
      </p:sp>
      <p:sp>
        <p:nvSpPr>
          <p:cNvPr id="111620"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609698-B930-47E2-82E6-D69727BE504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0595" name="Slide Image Placeholder 1"/>
          <p:cNvSpPr>
            <a:spLocks noGrp="1" noRot="1" noChangeAspect="1" noTextEdit="1"/>
          </p:cNvSpPr>
          <p:nvPr>
            <p:ph type="sldImg"/>
          </p:nvPr>
        </p:nvSpPr>
        <p:spPr>
          <a:xfrm>
            <a:off x="384175" y="687388"/>
            <a:ext cx="6091238" cy="3427412"/>
          </a:xfrm>
          <a:ln/>
        </p:spPr>
      </p:sp>
      <p:sp>
        <p:nvSpPr>
          <p:cNvPr id="11059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36AA3D-B6E6-47A9-B16F-7860C69BEA0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2643" name="Slide Image Placeholder 1"/>
          <p:cNvSpPr>
            <a:spLocks noGrp="1" noRot="1" noChangeAspect="1" noTextEdit="1"/>
          </p:cNvSpPr>
          <p:nvPr>
            <p:ph type="sldImg"/>
          </p:nvPr>
        </p:nvSpPr>
        <p:spPr>
          <a:xfrm>
            <a:off x="384175" y="687388"/>
            <a:ext cx="6091238" cy="3427412"/>
          </a:xfrm>
          <a:ln/>
        </p:spPr>
      </p:sp>
      <p:sp>
        <p:nvSpPr>
          <p:cNvPr id="112644"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r>
              <a:rPr lang="en-US">
                <a:latin typeface="Arial" charset="0"/>
              </a:rPr>
              <a:t>Generates component APIs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F2E6B0C-65DF-414F-94DE-664D34EB5CA0}" type="slidenum">
              <a:rPr lang="en-US"/>
              <a:pPr/>
              <a:t>8</a:t>
            </a:fld>
            <a:endParaRPr lang="en-US"/>
          </a:p>
        </p:txBody>
      </p:sp>
      <p:sp>
        <p:nvSpPr>
          <p:cNvPr id="90114"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47" tIns="48324" rIns="96647" bIns="48324" anchor="b"/>
          <a:lstStyle/>
          <a:p>
            <a:pPr algn="r" defTabSz="893683"/>
            <a:fld id="{F440AAC4-AF2C-47AA-AB2C-A8CBB0D20042}" type="slidenum">
              <a:rPr kumimoji="1" lang="en-US" altLang="zh-TW" sz="1300"/>
              <a:pPr algn="r" defTabSz="893683"/>
              <a:t>8</a:t>
            </a:fld>
            <a:endParaRPr kumimoji="1" lang="en-US" altLang="zh-TW" sz="1300" dirty="0"/>
          </a:p>
        </p:txBody>
      </p:sp>
      <p:sp>
        <p:nvSpPr>
          <p:cNvPr id="90115" name="Rectangle 2"/>
          <p:cNvSpPr>
            <a:spLocks noGrp="1" noRot="1" noChangeAspect="1" noChangeArrowheads="1" noTextEdit="1"/>
          </p:cNvSpPr>
          <p:nvPr>
            <p:ph type="sldImg"/>
          </p:nvPr>
        </p:nvSpPr>
        <p:spPr>
          <a:xfrm>
            <a:off x="458788" y="720725"/>
            <a:ext cx="6397625" cy="3598863"/>
          </a:xfrm>
          <a:ln/>
        </p:spPr>
      </p:sp>
      <p:sp>
        <p:nvSpPr>
          <p:cNvPr id="90116" name="Rectangle 3"/>
          <p:cNvSpPr>
            <a:spLocks noGrp="1" noChangeArrowheads="1"/>
          </p:cNvSpPr>
          <p:nvPr>
            <p:ph type="body" idx="1"/>
          </p:nvPr>
        </p:nvSpPr>
        <p:spPr>
          <a:xfrm>
            <a:off x="974726" y="4559301"/>
            <a:ext cx="5365750" cy="4321175"/>
          </a:xfrm>
        </p:spPr>
        <p:txBody>
          <a:bodyPr lIns="96647" tIns="48324" rIns="96647" bIns="48324"/>
          <a:lstStyle/>
          <a:p>
            <a:endParaRPr lang="zh-TW" altLang="zh-TW"/>
          </a:p>
        </p:txBody>
      </p:sp>
    </p:spTree>
    <p:extLst>
      <p:ext uri="{BB962C8B-B14F-4D97-AF65-F5344CB8AC3E}">
        <p14:creationId xmlns:p14="http://schemas.microsoft.com/office/powerpoint/2010/main" val="15962973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A1C56F-01D9-464E-9B7C-3D9A661297A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5475" name="Slide Image Placeholder 1"/>
          <p:cNvSpPr>
            <a:spLocks noGrp="1" noRot="1" noChangeAspect="1" noTextEdit="1"/>
          </p:cNvSpPr>
          <p:nvPr>
            <p:ph type="sldImg"/>
          </p:nvPr>
        </p:nvSpPr>
        <p:spPr>
          <a:xfrm>
            <a:off x="384175" y="687388"/>
            <a:ext cx="6091238" cy="3427412"/>
          </a:xfrm>
          <a:ln/>
        </p:spPr>
      </p:sp>
      <p:sp>
        <p:nvSpPr>
          <p:cNvPr id="10547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A73729-184F-43FA-91D6-94B62A3366C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6499" name="Slide Image Placeholder 1"/>
          <p:cNvSpPr>
            <a:spLocks noGrp="1" noRot="1" noChangeAspect="1" noTextEdit="1"/>
          </p:cNvSpPr>
          <p:nvPr>
            <p:ph type="sldImg"/>
          </p:nvPr>
        </p:nvSpPr>
        <p:spPr>
          <a:xfrm>
            <a:off x="384175" y="687388"/>
            <a:ext cx="6091238" cy="3427412"/>
          </a:xfrm>
          <a:ln/>
        </p:spPr>
      </p:sp>
      <p:sp>
        <p:nvSpPr>
          <p:cNvPr id="106500"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93576E-96CA-4877-8A8A-2F871136832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4691" name="Rectangle 2"/>
          <p:cNvSpPr>
            <a:spLocks noGrp="1" noRot="1" noChangeAspect="1" noChangeArrowheads="1" noTextEdit="1"/>
          </p:cNvSpPr>
          <p:nvPr>
            <p:ph type="sldImg"/>
          </p:nvPr>
        </p:nvSpPr>
        <p:spPr>
          <a:xfrm>
            <a:off x="384175" y="687388"/>
            <a:ext cx="6091238" cy="3427412"/>
          </a:xfrm>
          <a:ln/>
        </p:spPr>
      </p:sp>
      <p:sp>
        <p:nvSpPr>
          <p:cNvPr id="114692"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r>
              <a:rPr lang="en-US">
                <a:latin typeface="Arial" charset="0"/>
              </a:rPr>
              <a:t>Next comes the API generation, configuration generation and verification.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4F08E0-7B6C-4EA0-9400-B829D54B330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7763" name="Rectangle 2"/>
          <p:cNvSpPr>
            <a:spLocks noGrp="1" noRot="1" noChangeAspect="1" noChangeArrowheads="1" noTextEdit="1"/>
          </p:cNvSpPr>
          <p:nvPr>
            <p:ph type="sldImg"/>
          </p:nvPr>
        </p:nvSpPr>
        <p:spPr>
          <a:xfrm>
            <a:off x="384175" y="687388"/>
            <a:ext cx="6091238" cy="3427412"/>
          </a:xfrm>
          <a:ln/>
        </p:spPr>
      </p:sp>
      <p:sp>
        <p:nvSpPr>
          <p:cNvPr id="117764" name="Rectangle 3"/>
          <p:cNvSpPr>
            <a:spLocks noGrp="1" noChangeArrowheads="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B193E0-4C53-4F63-8C45-D4BDF47360B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8787" name="Slide Image Placeholder 1"/>
          <p:cNvSpPr>
            <a:spLocks noGrp="1" noRot="1" noChangeAspect="1" noTextEdit="1"/>
          </p:cNvSpPr>
          <p:nvPr>
            <p:ph type="sldImg"/>
          </p:nvPr>
        </p:nvSpPr>
        <p:spPr>
          <a:xfrm>
            <a:off x="384175" y="687388"/>
            <a:ext cx="6091238" cy="3427412"/>
          </a:xfrm>
          <a:ln/>
        </p:spPr>
      </p:sp>
      <p:sp>
        <p:nvSpPr>
          <p:cNvPr id="118788"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8899AF-D10B-45F6-AC56-1A3F6E2557A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0835" name="Slide Image Placeholder 1"/>
          <p:cNvSpPr>
            <a:spLocks noGrp="1" noRot="1" noChangeAspect="1" noTextEdit="1"/>
          </p:cNvSpPr>
          <p:nvPr>
            <p:ph type="sldImg"/>
          </p:nvPr>
        </p:nvSpPr>
        <p:spPr>
          <a:xfrm>
            <a:off x="384175" y="687388"/>
            <a:ext cx="6091238" cy="3427412"/>
          </a:xfrm>
          <a:ln/>
        </p:spPr>
      </p:sp>
      <p:sp>
        <p:nvSpPr>
          <p:cNvPr id="12083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1C25A-F8D7-4693-9215-FC6BA831B6B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1859" name="Slide Image Placeholder 1"/>
          <p:cNvSpPr>
            <a:spLocks noGrp="1" noRot="1" noChangeAspect="1" noTextEdit="1"/>
          </p:cNvSpPr>
          <p:nvPr>
            <p:ph type="sldImg"/>
          </p:nvPr>
        </p:nvSpPr>
        <p:spPr>
          <a:xfrm>
            <a:off x="384175" y="687388"/>
            <a:ext cx="6091238" cy="3427412"/>
          </a:xfrm>
          <a:ln/>
        </p:spPr>
      </p:sp>
      <p:sp>
        <p:nvSpPr>
          <p:cNvPr id="121860"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12186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0003114E-0E6B-4DA2-979F-3D1C97B1BB1E}"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78</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40226B-5B99-4827-93FE-CEE7DA8B5D16}"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875" name="Slide Image Placeholder 1"/>
          <p:cNvSpPr>
            <a:spLocks noGrp="1" noRot="1" noChangeAspect="1" noTextEdit="1"/>
          </p:cNvSpPr>
          <p:nvPr>
            <p:ph type="sldImg"/>
          </p:nvPr>
        </p:nvSpPr>
        <p:spPr>
          <a:xfrm>
            <a:off x="384175" y="687388"/>
            <a:ext cx="6091238" cy="3427412"/>
          </a:xfrm>
          <a:ln/>
        </p:spPr>
      </p:sp>
      <p:sp>
        <p:nvSpPr>
          <p:cNvPr id="7987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GB">
              <a:latin typeface="Arial" charset="0"/>
            </a:endParaRPr>
          </a:p>
        </p:txBody>
      </p:sp>
      <p:sp>
        <p:nvSpPr>
          <p:cNvPr id="79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DB751261-AB68-416A-B8C3-54A458BA2E11}"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79</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753E9A-9E0C-45E9-A2B5-163893F6380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899" name="Slide Image Placeholder 1"/>
          <p:cNvSpPr>
            <a:spLocks noGrp="1" noRot="1" noChangeAspect="1" noTextEdit="1"/>
          </p:cNvSpPr>
          <p:nvPr>
            <p:ph type="sldImg"/>
          </p:nvPr>
        </p:nvSpPr>
        <p:spPr>
          <a:xfrm>
            <a:off x="384175" y="687388"/>
            <a:ext cx="6091238" cy="3427412"/>
          </a:xfrm>
          <a:ln/>
        </p:spPr>
      </p:sp>
      <p:sp>
        <p:nvSpPr>
          <p:cNvPr id="80900"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090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6BDA9C56-6D46-4859-A469-6725B290F34C}"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80</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2CC4B1-E1B6-4517-BBC4-2AAAB51AF82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Slide Image Placeholder 1"/>
          <p:cNvSpPr>
            <a:spLocks noGrp="1" noRot="1" noChangeAspect="1" noTextEdit="1"/>
          </p:cNvSpPr>
          <p:nvPr>
            <p:ph type="sldImg"/>
          </p:nvPr>
        </p:nvSpPr>
        <p:spPr>
          <a:xfrm>
            <a:off x="384175" y="687388"/>
            <a:ext cx="6091238" cy="3427412"/>
          </a:xfrm>
          <a:ln/>
        </p:spPr>
      </p:sp>
      <p:sp>
        <p:nvSpPr>
          <p:cNvPr id="81924"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192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65B790B5-EEAF-46FD-B98B-218629E7F78B}"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81</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normAutofit/>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466590-32E3-4718-A4F5-F9F8781B3B2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47" name="Slide Image Placeholder 1"/>
          <p:cNvSpPr>
            <a:spLocks noGrp="1" noRot="1" noChangeAspect="1" noTextEdit="1"/>
          </p:cNvSpPr>
          <p:nvPr>
            <p:ph type="sldImg"/>
          </p:nvPr>
        </p:nvSpPr>
        <p:spPr>
          <a:xfrm>
            <a:off x="384175" y="687388"/>
            <a:ext cx="6091238" cy="3427412"/>
          </a:xfrm>
          <a:ln/>
        </p:spPr>
      </p:sp>
      <p:sp>
        <p:nvSpPr>
          <p:cNvPr id="82948"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294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10829C0D-5450-421E-ADF6-DA6CA7986C99}"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82</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A2411-DD5A-4999-9499-A34F3E85D76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1" name="Slide Image Placeholder 1"/>
          <p:cNvSpPr>
            <a:spLocks noGrp="1" noRot="1" noChangeAspect="1" noTextEdit="1"/>
          </p:cNvSpPr>
          <p:nvPr>
            <p:ph type="sldImg"/>
          </p:nvPr>
        </p:nvSpPr>
        <p:spPr>
          <a:xfrm>
            <a:off x="384175" y="687388"/>
            <a:ext cx="6091238" cy="3427412"/>
          </a:xfrm>
          <a:ln/>
        </p:spPr>
      </p:sp>
      <p:sp>
        <p:nvSpPr>
          <p:cNvPr id="83972"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BB2EB33A-3C63-4EAE-8584-DA9A7EDE3E13}"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83</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F5589F-E16D-4A1E-8B1C-5EE2371D780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4995" name="Slide Image Placeholder 1"/>
          <p:cNvSpPr>
            <a:spLocks noGrp="1" noRot="1" noChangeAspect="1" noTextEdit="1"/>
          </p:cNvSpPr>
          <p:nvPr>
            <p:ph type="sldImg"/>
          </p:nvPr>
        </p:nvSpPr>
        <p:spPr>
          <a:xfrm>
            <a:off x="384175" y="687388"/>
            <a:ext cx="6091238" cy="3427412"/>
          </a:xfrm>
          <a:ln/>
        </p:spPr>
      </p:sp>
      <p:sp>
        <p:nvSpPr>
          <p:cNvPr id="8499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499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E7CE5856-9813-447B-B657-1E0524D0291C}"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84</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042AD4-1594-4768-8F18-81CEC515E8D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6019" name="Slide Image Placeholder 1"/>
          <p:cNvSpPr>
            <a:spLocks noGrp="1" noRot="1" noChangeAspect="1" noTextEdit="1"/>
          </p:cNvSpPr>
          <p:nvPr>
            <p:ph type="sldImg"/>
          </p:nvPr>
        </p:nvSpPr>
        <p:spPr>
          <a:xfrm>
            <a:off x="384175" y="687388"/>
            <a:ext cx="6091238" cy="3427412"/>
          </a:xfrm>
          <a:ln/>
        </p:spPr>
      </p:sp>
      <p:sp>
        <p:nvSpPr>
          <p:cNvPr id="86020"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60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1EA09C73-2CB4-42FD-8E67-C5C8454E60AA}"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85</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84575D-9195-477D-A5E6-6B7C236ED68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7043" name="Slide Image Placeholder 1"/>
          <p:cNvSpPr>
            <a:spLocks noGrp="1" noRot="1" noChangeAspect="1" noTextEdit="1"/>
          </p:cNvSpPr>
          <p:nvPr>
            <p:ph type="sldImg"/>
          </p:nvPr>
        </p:nvSpPr>
        <p:spPr>
          <a:xfrm>
            <a:off x="384175" y="687388"/>
            <a:ext cx="6091238" cy="3427412"/>
          </a:xfrm>
          <a:ln/>
        </p:spPr>
      </p:sp>
      <p:sp>
        <p:nvSpPr>
          <p:cNvPr id="87044"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704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29B2ABCC-4848-499C-9CDE-E283BED3866E}"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86</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9AEF0D-D361-4A82-9E43-1A7DD316CED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8067" name="Slide Image Placeholder 1"/>
          <p:cNvSpPr>
            <a:spLocks noGrp="1" noRot="1" noChangeAspect="1" noTextEdit="1"/>
          </p:cNvSpPr>
          <p:nvPr>
            <p:ph type="sldImg"/>
          </p:nvPr>
        </p:nvSpPr>
        <p:spPr>
          <a:xfrm>
            <a:off x="384175" y="687388"/>
            <a:ext cx="6091238" cy="3427412"/>
          </a:xfrm>
          <a:ln/>
        </p:spPr>
      </p:sp>
      <p:sp>
        <p:nvSpPr>
          <p:cNvPr id="88068"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806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0FC6E06F-52AF-4662-824B-5C59D35621AD}"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87</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6A0E44-3DEA-4EF4-A8F1-02658C9103E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9091" name="Slide Image Placeholder 1"/>
          <p:cNvSpPr>
            <a:spLocks noGrp="1" noRot="1" noChangeAspect="1" noTextEdit="1"/>
          </p:cNvSpPr>
          <p:nvPr>
            <p:ph type="sldImg"/>
          </p:nvPr>
        </p:nvSpPr>
        <p:spPr>
          <a:xfrm>
            <a:off x="384175" y="687388"/>
            <a:ext cx="6091238" cy="3427412"/>
          </a:xfrm>
          <a:ln/>
        </p:spPr>
      </p:sp>
      <p:sp>
        <p:nvSpPr>
          <p:cNvPr id="89092"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890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660B5526-EFCA-4BB0-AAB7-47FAC5ED4855}"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88</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BC0976-CBA5-4228-B40D-5842E1EE45B0}"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115" name="Slide Image Placeholder 1"/>
          <p:cNvSpPr>
            <a:spLocks noGrp="1" noRot="1" noChangeAspect="1" noTextEdit="1"/>
          </p:cNvSpPr>
          <p:nvPr>
            <p:ph type="sldImg"/>
          </p:nvPr>
        </p:nvSpPr>
        <p:spPr>
          <a:xfrm>
            <a:off x="384175" y="687388"/>
            <a:ext cx="6091238" cy="3427412"/>
          </a:xfrm>
          <a:ln/>
        </p:spPr>
      </p:sp>
      <p:sp>
        <p:nvSpPr>
          <p:cNvPr id="90116"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901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2131CA4F-7BE8-4768-8C1F-B8119031215D}"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89</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A57895-DC71-49A2-B975-97ED34B2EF5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1139" name="Slide Image Placeholder 1"/>
          <p:cNvSpPr>
            <a:spLocks noGrp="1" noRot="1" noChangeAspect="1" noTextEdit="1"/>
          </p:cNvSpPr>
          <p:nvPr>
            <p:ph type="sldImg"/>
          </p:nvPr>
        </p:nvSpPr>
        <p:spPr>
          <a:xfrm>
            <a:off x="384175" y="687388"/>
            <a:ext cx="6091238" cy="3427412"/>
          </a:xfrm>
          <a:ln/>
        </p:spPr>
      </p:sp>
      <p:sp>
        <p:nvSpPr>
          <p:cNvPr id="91140" name="Notes Placeholder 2"/>
          <p:cNvSpPr>
            <a:spLocks noGrp="1"/>
          </p:cNvSpPr>
          <p:nvPr>
            <p:ph type="body" idx="1"/>
          </p:nvPr>
        </p:nvSpPr>
        <p:spPr>
          <a:xfrm>
            <a:off x="685800" y="4343400"/>
            <a:ext cx="5486400" cy="4113213"/>
          </a:xfrm>
          <a:noFill/>
          <a:ln/>
        </p:spPr>
        <p:txBody>
          <a:bodyPr lIns="91408" tIns="45703" rIns="91408" bIns="45703"/>
          <a:lstStyle/>
          <a:p>
            <a:pPr eaLnBrk="1" hangingPunct="1">
              <a:spcBef>
                <a:spcPct val="0"/>
              </a:spcBef>
            </a:pPr>
            <a:endParaRPr lang="en-US">
              <a:latin typeface="Arial" charset="0"/>
            </a:endParaRPr>
          </a:p>
        </p:txBody>
      </p:sp>
      <p:sp>
        <p:nvSpPr>
          <p:cNvPr id="911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86493" tIns="43247" rIns="86493" bIns="43247"/>
          <a:lstStyle/>
          <a:p>
            <a:pPr marL="0" marR="0" lvl="0" indent="0" algn="ctr" defTabSz="865188" rtl="0" eaLnBrk="1" fontAlgn="base" latinLnBrk="0" hangingPunct="1">
              <a:lnSpc>
                <a:spcPct val="100000"/>
              </a:lnSpc>
              <a:spcBef>
                <a:spcPct val="0"/>
              </a:spcBef>
              <a:spcAft>
                <a:spcPct val="0"/>
              </a:spcAft>
              <a:buClr>
                <a:srgbClr val="000000"/>
              </a:buClr>
              <a:buSzTx/>
              <a:buFontTx/>
              <a:buNone/>
              <a:tabLst/>
              <a:defRPr/>
            </a:pPr>
            <a:fld id="{19B2CA36-0FCC-4763-9AF6-C0F2938ACDC8}" type="slidenum">
              <a:rPr kumimoji="0" lang="en-GB" sz="15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ctr" defTabSz="865188" rtl="0" eaLnBrk="1" fontAlgn="base" latinLnBrk="0" hangingPunct="1">
                <a:lnSpc>
                  <a:spcPct val="100000"/>
                </a:lnSpc>
                <a:spcBef>
                  <a:spcPct val="0"/>
                </a:spcBef>
                <a:spcAft>
                  <a:spcPct val="0"/>
                </a:spcAft>
                <a:buClr>
                  <a:srgbClr val="000000"/>
                </a:buClr>
                <a:buSzTx/>
                <a:buFontTx/>
                <a:buNone/>
                <a:tabLst/>
                <a:defRPr/>
              </a:pPr>
              <a:t>90</a:t>
            </a:fld>
            <a:endParaRPr kumimoji="0" lang="en-GB" sz="1500" b="0" i="0" u="none" strike="noStrike" kern="1200" cap="none" spc="0" normalizeH="0" baseline="0" noProof="0">
              <a:ln>
                <a:noFill/>
              </a:ln>
              <a:solidFill>
                <a:srgbClr val="000000"/>
              </a:solidFill>
              <a:effectLst/>
              <a:uLnTx/>
              <a:uFillTx/>
              <a:latin typeface="Arial" charset="0"/>
              <a:ea typeface="+mn-ea"/>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
          <p:cNvSpPr>
            <a:spLocks noGrp="1" noRot="1" noChangeAspect="1" noChangeArrowheads="1" noTextEdit="1"/>
          </p:cNvSpPr>
          <p:nvPr>
            <p:ph type="sldImg"/>
          </p:nvPr>
        </p:nvSpPr>
        <p:spPr>
          <a:xfrm>
            <a:off x="341313" y="941388"/>
            <a:ext cx="6386512" cy="35941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3" name="Text Box 2"/>
          <p:cNvSpPr>
            <a:spLocks noGrp="1" noChangeArrowheads="1"/>
          </p:cNvSpPr>
          <p:nvPr>
            <p:ph type="body" idx="1"/>
          </p:nvPr>
        </p:nvSpPr>
        <p:spPr>
          <a:xfrm>
            <a:off x="942975" y="4873625"/>
            <a:ext cx="5199063" cy="462121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979488" algn="l"/>
                <a:tab pos="1960563" algn="l"/>
                <a:tab pos="2941638" algn="l"/>
                <a:tab pos="3922713" algn="l"/>
                <a:tab pos="4903788" algn="l"/>
                <a:tab pos="5884863" algn="l"/>
                <a:tab pos="6865938" algn="l"/>
                <a:tab pos="7847013" algn="l"/>
                <a:tab pos="8828088" algn="l"/>
                <a:tab pos="9809163" algn="l"/>
                <a:tab pos="10790238" algn="l"/>
              </a:tabLst>
            </a:pPr>
            <a:r>
              <a:rPr lang="es-ES" altLang="fr-FR">
                <a:latin typeface="Times New Roman" panose="02020603050405020304" pitchFamily="18" charset="0"/>
                <a:cs typeface="DejaVu Sans" panose="020B0603030804020204" pitchFamily="34" charset="0"/>
              </a:rPr>
              <a:t>This slide shows the registers visible in each mode - basically in a more static fashion than the previous animated slide that is more useful for reference.</a:t>
            </a:r>
          </a:p>
          <a:p>
            <a:pPr>
              <a:spcBef>
                <a:spcPts val="450"/>
              </a:spcBef>
              <a:buClrTx/>
              <a:buFontTx/>
              <a:buNone/>
              <a:tabLst>
                <a:tab pos="0" algn="l"/>
                <a:tab pos="979488" algn="l"/>
                <a:tab pos="1960563" algn="l"/>
                <a:tab pos="2941638" algn="l"/>
                <a:tab pos="3922713" algn="l"/>
                <a:tab pos="4903788" algn="l"/>
                <a:tab pos="5884863" algn="l"/>
                <a:tab pos="6865938" algn="l"/>
                <a:tab pos="7847013" algn="l"/>
                <a:tab pos="8828088" algn="l"/>
                <a:tab pos="9809163" algn="l"/>
                <a:tab pos="10790238" algn="l"/>
              </a:tabLst>
            </a:pPr>
            <a:endParaRPr lang="es-ES" altLang="fr-FR">
              <a:latin typeface="Times New Roman" panose="02020603050405020304" pitchFamily="18" charset="0"/>
              <a:cs typeface="DejaVu Sans" panose="020B0603030804020204" pitchFamily="34" charset="0"/>
            </a:endParaRPr>
          </a:p>
          <a:p>
            <a:pPr>
              <a:spcBef>
                <a:spcPts val="450"/>
              </a:spcBef>
              <a:buClrTx/>
              <a:buFontTx/>
              <a:buNone/>
              <a:tabLst>
                <a:tab pos="0" algn="l"/>
                <a:tab pos="979488" algn="l"/>
                <a:tab pos="1960563" algn="l"/>
                <a:tab pos="2941638" algn="l"/>
                <a:tab pos="3922713" algn="l"/>
                <a:tab pos="4903788" algn="l"/>
                <a:tab pos="5884863" algn="l"/>
                <a:tab pos="6865938" algn="l"/>
                <a:tab pos="7847013" algn="l"/>
                <a:tab pos="8828088" algn="l"/>
                <a:tab pos="9809163" algn="l"/>
                <a:tab pos="10790238" algn="l"/>
              </a:tabLst>
            </a:pPr>
            <a:r>
              <a:rPr lang="es-ES" altLang="fr-FR">
                <a:latin typeface="Times New Roman" panose="02020603050405020304" pitchFamily="18" charset="0"/>
                <a:cs typeface="DejaVu Sans" panose="020B0603030804020204" pitchFamily="34" charset="0"/>
              </a:rPr>
              <a:t>The main point to state here is the splitting of the registers in Thumb state into Low and High registers.</a:t>
            </a:r>
          </a:p>
          <a:p>
            <a:pPr>
              <a:spcBef>
                <a:spcPts val="450"/>
              </a:spcBef>
              <a:buClrTx/>
              <a:buFontTx/>
              <a:buNone/>
              <a:tabLst>
                <a:tab pos="0" algn="l"/>
                <a:tab pos="979488" algn="l"/>
                <a:tab pos="1960563" algn="l"/>
                <a:tab pos="2941638" algn="l"/>
                <a:tab pos="3922713" algn="l"/>
                <a:tab pos="4903788" algn="l"/>
                <a:tab pos="5884863" algn="l"/>
                <a:tab pos="6865938" algn="l"/>
                <a:tab pos="7847013" algn="l"/>
                <a:tab pos="8828088" algn="l"/>
                <a:tab pos="9809163" algn="l"/>
                <a:tab pos="10790238" algn="l"/>
              </a:tabLst>
            </a:pPr>
            <a:endParaRPr lang="es-ES" altLang="fr-FR">
              <a:latin typeface="Times New Roman" panose="02020603050405020304" pitchFamily="18" charset="0"/>
              <a:cs typeface="DejaVu Sans" panose="020B0603030804020204" pitchFamily="34" charset="0"/>
            </a:endParaRPr>
          </a:p>
          <a:p>
            <a:pPr>
              <a:spcBef>
                <a:spcPts val="450"/>
              </a:spcBef>
              <a:buClrTx/>
              <a:buFontTx/>
              <a:buNone/>
              <a:tabLst>
                <a:tab pos="0" algn="l"/>
                <a:tab pos="979488" algn="l"/>
                <a:tab pos="1960563" algn="l"/>
                <a:tab pos="2941638" algn="l"/>
                <a:tab pos="3922713" algn="l"/>
                <a:tab pos="4903788" algn="l"/>
                <a:tab pos="5884863" algn="l"/>
                <a:tab pos="6865938" algn="l"/>
                <a:tab pos="7847013" algn="l"/>
                <a:tab pos="8828088" algn="l"/>
                <a:tab pos="9809163" algn="l"/>
                <a:tab pos="10790238" algn="l"/>
              </a:tabLst>
            </a:pPr>
            <a:r>
              <a:rPr lang="es-ES" altLang="fr-FR">
                <a:latin typeface="Times New Roman" panose="02020603050405020304" pitchFamily="18" charset="0"/>
                <a:cs typeface="DejaVu Sans" panose="020B0603030804020204" pitchFamily="34" charset="0"/>
              </a:rPr>
              <a:t>ARM register banking is the minimum necessary for fast handling of overlapping exceptions of different types (e.g. ABORT during SWI during IRQ).  For nested exceptions of the same type (e.g. re-entrant interrupts) some additional pushing of registers to the stack is required.</a:t>
            </a:r>
          </a:p>
        </p:txBody>
      </p:sp>
    </p:spTree>
    <p:extLst>
      <p:ext uri="{BB962C8B-B14F-4D97-AF65-F5344CB8AC3E}">
        <p14:creationId xmlns:p14="http://schemas.microsoft.com/office/powerpoint/2010/main" val="314989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6"/>
          <p:cNvSpPr>
            <a:spLocks noGrp="1" noChangeArrowheads="1"/>
          </p:cNvSpPr>
          <p:nvPr>
            <p:ph type="sldNum" sz="quarter"/>
          </p:nvPr>
        </p:nvSpPr>
        <p:spPr>
          <a:noFill/>
        </p:spPr>
        <p:txBody>
          <a:bodyPr/>
          <a:lstStyle/>
          <a:p>
            <a:pPr>
              <a:buFont typeface="Times New Roman" charset="0"/>
              <a:buNone/>
            </a:pPr>
            <a:fld id="{6C567E71-AB0B-4E93-BCE8-8E1D67BA82FD}" type="slidenum">
              <a:rPr lang="en-US" smtClean="0">
                <a:latin typeface="Times New Roman" charset="0"/>
              </a:rPr>
              <a:pPr>
                <a:buFont typeface="Times New Roman" charset="0"/>
                <a:buNone/>
              </a:pPr>
              <a:t>13</a:t>
            </a:fld>
            <a:endParaRPr lang="en-US">
              <a:latin typeface="Times New Roman" charset="0"/>
            </a:endParaRPr>
          </a:p>
        </p:txBody>
      </p:sp>
      <p:sp>
        <p:nvSpPr>
          <p:cNvPr id="114691" name="Rectangle 1"/>
          <p:cNvSpPr>
            <a:spLocks noGrp="1" noRot="1" noChangeAspect="1" noChangeArrowheads="1" noTextEdit="1"/>
          </p:cNvSpPr>
          <p:nvPr>
            <p:ph type="sldImg"/>
          </p:nvPr>
        </p:nvSpPr>
        <p:spPr>
          <a:xfrm>
            <a:off x="625475" y="801688"/>
            <a:ext cx="7040563" cy="3960812"/>
          </a:xfrm>
          <a:solidFill>
            <a:srgbClr val="FFFFFF"/>
          </a:solidFill>
          <a:ln>
            <a:solidFill>
              <a:srgbClr val="000000"/>
            </a:solidFill>
            <a:miter lim="800000"/>
          </a:ln>
        </p:spPr>
      </p:sp>
      <p:sp>
        <p:nvSpPr>
          <p:cNvPr id="114692" name="Rectangle 2"/>
          <p:cNvSpPr>
            <a:spLocks noGrp="1" noChangeArrowheads="1"/>
          </p:cNvSpPr>
          <p:nvPr>
            <p:ph type="body" idx="1"/>
          </p:nvPr>
        </p:nvSpPr>
        <p:spPr>
          <a:xfrm>
            <a:off x="829733" y="5015627"/>
            <a:ext cx="6632787" cy="4752260"/>
          </a:xfrm>
          <a:noFill/>
          <a:ln/>
        </p:spPr>
        <p:txBody>
          <a:bodyPr wrap="none" anchor="ctr"/>
          <a:lstStyle/>
          <a:p>
            <a:endParaRPr lang="en-US">
              <a:latin typeface="Times New Roman" charset="0"/>
            </a:endParaRPr>
          </a:p>
        </p:txBody>
      </p:sp>
    </p:spTree>
    <p:extLst>
      <p:ext uri="{BB962C8B-B14F-4D97-AF65-F5344CB8AC3E}">
        <p14:creationId xmlns:p14="http://schemas.microsoft.com/office/powerpoint/2010/main" val="244291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n-US"/>
              <a:t>Click to edit Master title style</a:t>
            </a:r>
            <a:endParaRPr lang="pt-PT"/>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1B6FE054-D510-4ADB-9341-07B1A62FA233}" type="slidenum">
              <a:rPr lang="pt-PT"/>
              <a:pPr>
                <a:defRPr/>
              </a:pPr>
              <a:t>‹#›</a:t>
            </a:fld>
            <a:endParaRPr lang="pt-PT"/>
          </a:p>
        </p:txBody>
      </p:sp>
      <p:sp>
        <p:nvSpPr>
          <p:cNvPr id="6"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endParaRPr lang="pt-PT"/>
          </a:p>
        </p:txBody>
      </p:sp>
      <p:sp>
        <p:nvSpPr>
          <p:cNvPr id="3" name="Marcador de Posição de Texto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B2F6E4A3-5A57-4267-8D73-A294727EF22C}" type="slidenum">
              <a:rPr lang="pt-PT"/>
              <a:pPr>
                <a:defRPr/>
              </a:pPr>
              <a:t>‹#›</a:t>
            </a:fld>
            <a:endParaRPr lang="pt-PT"/>
          </a:p>
        </p:txBody>
      </p:sp>
      <p:sp>
        <p:nvSpPr>
          <p:cNvPr id="6"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54017" y="115888"/>
            <a:ext cx="2743200" cy="6265862"/>
          </a:xfrm>
        </p:spPr>
        <p:txBody>
          <a:bodyPr vert="eaVert"/>
          <a:lstStyle/>
          <a:p>
            <a:r>
              <a:rPr lang="en-US"/>
              <a:t>Click to edit Master title style</a:t>
            </a:r>
            <a:endParaRPr lang="pt-PT"/>
          </a:p>
        </p:txBody>
      </p:sp>
      <p:sp>
        <p:nvSpPr>
          <p:cNvPr id="3" name="Marcador de Posição de Texto Vertical 2"/>
          <p:cNvSpPr>
            <a:spLocks noGrp="1"/>
          </p:cNvSpPr>
          <p:nvPr>
            <p:ph type="body" orient="vert" idx="1"/>
          </p:nvPr>
        </p:nvSpPr>
        <p:spPr>
          <a:xfrm>
            <a:off x="624417" y="115888"/>
            <a:ext cx="8026400" cy="6265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F359F9E3-3B76-468A-97E3-E0160AC3CC51}" type="slidenum">
              <a:rPr lang="pt-PT"/>
              <a:pPr>
                <a:defRPr/>
              </a:pPr>
              <a:t>‹#›</a:t>
            </a:fld>
            <a:endParaRPr lang="pt-PT"/>
          </a:p>
        </p:txBody>
      </p:sp>
      <p:sp>
        <p:nvSpPr>
          <p:cNvPr id="6"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e objecto">
    <p:spTree>
      <p:nvGrpSpPr>
        <p:cNvPr id="1" name=""/>
        <p:cNvGrpSpPr/>
        <p:nvPr/>
      </p:nvGrpSpPr>
      <p:grpSpPr>
        <a:xfrm>
          <a:off x="0" y="0"/>
          <a:ext cx="0" cy="0"/>
          <a:chOff x="0" y="0"/>
          <a:chExt cx="0" cy="0"/>
        </a:xfrm>
      </p:grpSpPr>
      <p:sp>
        <p:nvSpPr>
          <p:cNvPr id="2" name="Título 1"/>
          <p:cNvSpPr>
            <a:spLocks noGrp="1"/>
          </p:cNvSpPr>
          <p:nvPr>
            <p:ph type="title"/>
          </p:nvPr>
        </p:nvSpPr>
        <p:spPr>
          <a:xfrm>
            <a:off x="814918" y="115888"/>
            <a:ext cx="10562167" cy="792162"/>
          </a:xfrm>
        </p:spPr>
        <p:txBody>
          <a:bodyPr/>
          <a:lstStyle/>
          <a:p>
            <a:r>
              <a:rPr lang="en-US"/>
              <a:t>Click to edit Master title style</a:t>
            </a:r>
            <a:endParaRPr lang="pt-PT"/>
          </a:p>
        </p:txBody>
      </p:sp>
      <p:sp>
        <p:nvSpPr>
          <p:cNvPr id="3" name="Marcador de Posição do Texto 2"/>
          <p:cNvSpPr>
            <a:spLocks noGrp="1"/>
          </p:cNvSpPr>
          <p:nvPr>
            <p:ph type="body" sz="half" idx="1"/>
          </p:nvPr>
        </p:nvSpPr>
        <p:spPr>
          <a:xfrm>
            <a:off x="624417" y="1052513"/>
            <a:ext cx="5384800" cy="532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Marcador de Posição de Conteúdo 3"/>
          <p:cNvSpPr>
            <a:spLocks noGrp="1"/>
          </p:cNvSpPr>
          <p:nvPr>
            <p:ph sz="half" idx="2"/>
          </p:nvPr>
        </p:nvSpPr>
        <p:spPr>
          <a:xfrm>
            <a:off x="6212417" y="1052513"/>
            <a:ext cx="5384800" cy="5329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6"/>
          <p:cNvSpPr>
            <a:spLocks noGrp="1" noChangeArrowheads="1"/>
          </p:cNvSpPr>
          <p:nvPr>
            <p:ph type="sldNum" sz="quarter" idx="11"/>
          </p:nvPr>
        </p:nvSpPr>
        <p:spPr>
          <a:ln/>
        </p:spPr>
        <p:txBody>
          <a:bodyPr/>
          <a:lstStyle>
            <a:lvl1pPr>
              <a:defRPr/>
            </a:lvl1pPr>
          </a:lstStyle>
          <a:p>
            <a:pPr>
              <a:defRPr/>
            </a:pPr>
            <a:fld id="{B963338D-42DD-410F-BB20-1DAB9BA3D2E9}" type="slidenum">
              <a:rPr lang="pt-PT"/>
              <a:pPr>
                <a:defRPr/>
              </a:pPr>
              <a:t>‹#›</a:t>
            </a:fld>
            <a:endParaRPr lang="pt-PT"/>
          </a:p>
        </p:txBody>
      </p:sp>
      <p:sp>
        <p:nvSpPr>
          <p:cNvPr id="7"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endParaRPr lang="pt-PT"/>
          </a:p>
        </p:txBody>
      </p:sp>
      <p:sp>
        <p:nvSpPr>
          <p:cNvPr id="3" name="Marcador de Posição de Conteúdo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3F65F5D7-EF3E-4DB8-8E59-72E25FA10FB3}" type="slidenum">
              <a:rPr lang="pt-PT"/>
              <a:pPr>
                <a:defRPr/>
              </a:pPr>
              <a:t>‹#›</a:t>
            </a:fld>
            <a:endParaRPr lang="pt-PT"/>
          </a:p>
        </p:txBody>
      </p:sp>
      <p:sp>
        <p:nvSpPr>
          <p:cNvPr id="6"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5"/>
          <p:cNvSpPr>
            <a:spLocks noGrp="1" noChangeArrowheads="1"/>
          </p:cNvSpPr>
          <p:nvPr>
            <p:ph type="sldNum" idx="10"/>
          </p:nvPr>
        </p:nvSpPr>
        <p:spPr>
          <a:xfrm>
            <a:off x="8737601" y="6245226"/>
            <a:ext cx="2842684" cy="474663"/>
          </a:xfrm>
          <a:prstGeom prst="rect">
            <a:avLst/>
          </a:prstGeom>
          <a:ln/>
        </p:spPr>
        <p:txBody>
          <a:bodyPr/>
          <a:lstStyle>
            <a:lvl1pPr>
              <a:defRPr/>
            </a:lvl1pPr>
          </a:lstStyle>
          <a:p>
            <a:pPr>
              <a:defRPr/>
            </a:pPr>
            <a:fld id="{1C475934-6E80-44CE-BFE7-25BB6A019EF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80000" y="1440000"/>
            <a:ext cx="11040000" cy="4389120"/>
          </a:xfrm>
        </p:spPr>
        <p:txBody>
          <a:bodyPr/>
          <a:lstStyle>
            <a:lvl1pPr>
              <a:defRPr sz="24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2577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1733" y="0"/>
            <a:ext cx="10566400" cy="9144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795867" y="965200"/>
            <a:ext cx="5181600" cy="513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80667" y="965200"/>
            <a:ext cx="5181600" cy="248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80667" y="3606800"/>
            <a:ext cx="5181600" cy="248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5"/>
          <p:cNvSpPr>
            <a:spLocks noGrp="1"/>
          </p:cNvSpPr>
          <p:nvPr>
            <p:ph type="dt" sz="half" idx="10"/>
          </p:nvPr>
        </p:nvSpPr>
        <p:spPr>
          <a:xfrm>
            <a:off x="4775201" y="6499225"/>
            <a:ext cx="2512484" cy="228600"/>
          </a:xfrm>
          <a:prstGeom prst="rect">
            <a:avLst/>
          </a:prstGeom>
        </p:spPr>
        <p:txBody>
          <a:bodyPr/>
          <a:lstStyle>
            <a:lvl1pPr>
              <a:defRPr/>
            </a:lvl1pPr>
          </a:lstStyle>
          <a:p>
            <a:fld id="{E0F722B0-E923-4133-9574-0CB0AB3C26C9}" type="datetime1">
              <a:rPr lang="en-US"/>
              <a:pPr/>
              <a:t>9/9/2025</a:t>
            </a:fld>
            <a:endParaRPr lang="en-US"/>
          </a:p>
        </p:txBody>
      </p:sp>
      <p:sp>
        <p:nvSpPr>
          <p:cNvPr id="7" name="Footer Placeholder 6"/>
          <p:cNvSpPr>
            <a:spLocks noGrp="1"/>
          </p:cNvSpPr>
          <p:nvPr>
            <p:ph type="ftr" sz="quarter" idx="11"/>
          </p:nvPr>
        </p:nvSpPr>
        <p:spPr>
          <a:xfrm>
            <a:off x="3826933" y="6248400"/>
            <a:ext cx="4470400" cy="30480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728714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70943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190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7293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pt-PT"/>
          </a:p>
        </p:txBody>
      </p:sp>
      <p:sp>
        <p:nvSpPr>
          <p:cNvPr id="3" name="Marcador de Posição do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6"/>
          <p:cNvSpPr>
            <a:spLocks noGrp="1" noChangeArrowheads="1"/>
          </p:cNvSpPr>
          <p:nvPr>
            <p:ph type="sldNum" sz="quarter" idx="11"/>
          </p:nvPr>
        </p:nvSpPr>
        <p:spPr>
          <a:ln/>
        </p:spPr>
        <p:txBody>
          <a:bodyPr/>
          <a:lstStyle>
            <a:lvl1pPr>
              <a:defRPr/>
            </a:lvl1pPr>
          </a:lstStyle>
          <a:p>
            <a:pPr>
              <a:defRPr/>
            </a:pPr>
            <a:fld id="{7A8610FF-D2CB-49AC-8CD7-0317231202FA}" type="slidenum">
              <a:rPr lang="pt-PT"/>
              <a:pPr>
                <a:defRPr/>
              </a:pPr>
              <a:t>‹#›</a:t>
            </a:fld>
            <a:endParaRPr lang="pt-PT"/>
          </a:p>
        </p:txBody>
      </p:sp>
      <p:sp>
        <p:nvSpPr>
          <p:cNvPr id="6"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5719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514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216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369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6554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3970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219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53501" y="1600201"/>
            <a:ext cx="27813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1600201"/>
            <a:ext cx="81407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963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26046"/>
            <a:ext cx="10363200" cy="47878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849165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9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endParaRPr lang="pt-PT"/>
          </a:p>
        </p:txBody>
      </p:sp>
      <p:sp>
        <p:nvSpPr>
          <p:cNvPr id="3" name="Marcador de Posição de Conteúdo 2"/>
          <p:cNvSpPr>
            <a:spLocks noGrp="1"/>
          </p:cNvSpPr>
          <p:nvPr>
            <p:ph sz="half" idx="1"/>
          </p:nvPr>
        </p:nvSpPr>
        <p:spPr>
          <a:xfrm>
            <a:off x="624417" y="1052513"/>
            <a:ext cx="5384800" cy="532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Marcador de Posição de Conteúdo 3"/>
          <p:cNvSpPr>
            <a:spLocks noGrp="1"/>
          </p:cNvSpPr>
          <p:nvPr>
            <p:ph sz="half" idx="2"/>
          </p:nvPr>
        </p:nvSpPr>
        <p:spPr>
          <a:xfrm>
            <a:off x="6212417" y="1052513"/>
            <a:ext cx="5384800" cy="532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6"/>
          <p:cNvSpPr>
            <a:spLocks noGrp="1" noChangeArrowheads="1"/>
          </p:cNvSpPr>
          <p:nvPr>
            <p:ph type="sldNum" sz="quarter" idx="11"/>
          </p:nvPr>
        </p:nvSpPr>
        <p:spPr>
          <a:ln/>
        </p:spPr>
        <p:txBody>
          <a:bodyPr/>
          <a:lstStyle>
            <a:lvl1pPr>
              <a:defRPr/>
            </a:lvl1pPr>
          </a:lstStyle>
          <a:p>
            <a:pPr>
              <a:defRPr/>
            </a:pPr>
            <a:fld id="{04F75F56-1DD0-46DC-BCB2-5FE666D7C14E}" type="slidenum">
              <a:rPr lang="pt-PT"/>
              <a:pPr>
                <a:defRPr/>
              </a:pPr>
              <a:t>‹#›</a:t>
            </a:fld>
            <a:endParaRPr lang="pt-PT"/>
          </a:p>
        </p:txBody>
      </p:sp>
      <p:sp>
        <p:nvSpPr>
          <p:cNvPr id="7"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57605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85256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3352" y="1006475"/>
            <a:ext cx="5820833" cy="553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7384" y="1006475"/>
            <a:ext cx="5822949" cy="553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104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6745"/>
            <a:ext cx="10972800" cy="47878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871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6749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129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02188"/>
            <a:ext cx="4011084" cy="33291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0746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34426"/>
            <a:ext cx="7315200" cy="33291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84547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464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12786" y="239713"/>
            <a:ext cx="571761" cy="6303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2768" y="239713"/>
            <a:ext cx="8691033" cy="6303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4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pt-PT"/>
          </a:p>
        </p:txBody>
      </p:sp>
      <p:sp>
        <p:nvSpPr>
          <p:cNvPr id="3" name="Marcador de Posição do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Marcador de Posição de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Marcador de Posição do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Marcador de Posição de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Rectangle 4"/>
          <p:cNvSpPr>
            <a:spLocks noGrp="1" noChangeArrowheads="1"/>
          </p:cNvSpPr>
          <p:nvPr>
            <p:ph type="dt" sz="half" idx="10"/>
          </p:nvPr>
        </p:nvSpPr>
        <p:spPr>
          <a:ln/>
        </p:spPr>
        <p:txBody>
          <a:bodyPr/>
          <a:lstStyle>
            <a:lvl1pPr>
              <a:defRPr/>
            </a:lvl1pPr>
          </a:lstStyle>
          <a:p>
            <a:pPr>
              <a:defRPr/>
            </a:pPr>
            <a:endParaRPr lang="pt-PT"/>
          </a:p>
        </p:txBody>
      </p:sp>
      <p:sp>
        <p:nvSpPr>
          <p:cNvPr id="8" name="Rectangle 6"/>
          <p:cNvSpPr>
            <a:spLocks noGrp="1" noChangeArrowheads="1"/>
          </p:cNvSpPr>
          <p:nvPr>
            <p:ph type="sldNum" sz="quarter" idx="11"/>
          </p:nvPr>
        </p:nvSpPr>
        <p:spPr>
          <a:ln/>
        </p:spPr>
        <p:txBody>
          <a:bodyPr/>
          <a:lstStyle>
            <a:lvl1pPr>
              <a:defRPr/>
            </a:lvl1pPr>
          </a:lstStyle>
          <a:p>
            <a:pPr>
              <a:defRPr/>
            </a:pPr>
            <a:fld id="{10887AC9-919D-42D3-802A-8F5A6309D01E}" type="slidenum">
              <a:rPr lang="pt-PT"/>
              <a:pPr>
                <a:defRPr/>
              </a:pPr>
              <a:t>‹#›</a:t>
            </a:fld>
            <a:endParaRPr lang="pt-PT"/>
          </a:p>
        </p:txBody>
      </p:sp>
      <p:sp>
        <p:nvSpPr>
          <p:cNvPr id="9"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endParaRPr lang="pt-PT"/>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6"/>
          <p:cNvSpPr>
            <a:spLocks noGrp="1" noChangeArrowheads="1"/>
          </p:cNvSpPr>
          <p:nvPr>
            <p:ph type="sldNum" sz="quarter" idx="11"/>
          </p:nvPr>
        </p:nvSpPr>
        <p:spPr>
          <a:ln/>
        </p:spPr>
        <p:txBody>
          <a:bodyPr/>
          <a:lstStyle>
            <a:lvl1pPr>
              <a:defRPr/>
            </a:lvl1pPr>
          </a:lstStyle>
          <a:p>
            <a:pPr>
              <a:defRPr/>
            </a:pPr>
            <a:fld id="{283BFC17-A587-4845-B862-ECAF63996C24}" type="slidenum">
              <a:rPr lang="pt-PT"/>
              <a:pPr>
                <a:defRPr/>
              </a:pPr>
              <a:t>‹#›</a:t>
            </a:fld>
            <a:endParaRPr lang="pt-PT"/>
          </a:p>
        </p:txBody>
      </p:sp>
      <p:sp>
        <p:nvSpPr>
          <p:cNvPr id="5"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p>
        </p:txBody>
      </p:sp>
      <p:sp>
        <p:nvSpPr>
          <p:cNvPr id="3" name="Rectangle 6"/>
          <p:cNvSpPr>
            <a:spLocks noGrp="1" noChangeArrowheads="1"/>
          </p:cNvSpPr>
          <p:nvPr>
            <p:ph type="sldNum" sz="quarter" idx="11"/>
          </p:nvPr>
        </p:nvSpPr>
        <p:spPr>
          <a:ln/>
        </p:spPr>
        <p:txBody>
          <a:bodyPr/>
          <a:lstStyle>
            <a:lvl1pPr>
              <a:defRPr/>
            </a:lvl1pPr>
          </a:lstStyle>
          <a:p>
            <a:pPr>
              <a:defRPr/>
            </a:pPr>
            <a:fld id="{906EF156-E7B9-4EE8-9B15-941D52855082}" type="slidenum">
              <a:rPr lang="pt-PT"/>
              <a:pPr>
                <a:defRPr/>
              </a:pPr>
              <a:t>‹#›</a:t>
            </a:fld>
            <a:endParaRPr lang="pt-PT"/>
          </a:p>
        </p:txBody>
      </p:sp>
      <p:sp>
        <p:nvSpPr>
          <p:cNvPr id="4"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pt-PT"/>
          </a:p>
        </p:txBody>
      </p:sp>
      <p:sp>
        <p:nvSpPr>
          <p:cNvPr id="3" name="Marcador de Posição de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Marcador de Posição do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6"/>
          <p:cNvSpPr>
            <a:spLocks noGrp="1" noChangeArrowheads="1"/>
          </p:cNvSpPr>
          <p:nvPr>
            <p:ph type="sldNum" sz="quarter" idx="11"/>
          </p:nvPr>
        </p:nvSpPr>
        <p:spPr>
          <a:ln/>
        </p:spPr>
        <p:txBody>
          <a:bodyPr/>
          <a:lstStyle>
            <a:lvl1pPr>
              <a:defRPr/>
            </a:lvl1pPr>
          </a:lstStyle>
          <a:p>
            <a:pPr>
              <a:defRPr/>
            </a:pPr>
            <a:fld id="{620900B8-B6D9-45E0-9133-97910DC90E91}" type="slidenum">
              <a:rPr lang="pt-PT"/>
              <a:pPr>
                <a:defRPr/>
              </a:pPr>
              <a:t>‹#›</a:t>
            </a:fld>
            <a:endParaRPr lang="pt-PT"/>
          </a:p>
        </p:txBody>
      </p:sp>
      <p:sp>
        <p:nvSpPr>
          <p:cNvPr id="7"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pt-PT"/>
          </a:p>
        </p:txBody>
      </p:sp>
      <p:sp>
        <p:nvSpPr>
          <p:cNvPr id="3" name="Marcador de Posição d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pt-PT" noProof="0"/>
          </a:p>
        </p:txBody>
      </p:sp>
      <p:sp>
        <p:nvSpPr>
          <p:cNvPr id="4" name="Marcador de Posição do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6"/>
          <p:cNvSpPr>
            <a:spLocks noGrp="1" noChangeArrowheads="1"/>
          </p:cNvSpPr>
          <p:nvPr>
            <p:ph type="sldNum" sz="quarter" idx="11"/>
          </p:nvPr>
        </p:nvSpPr>
        <p:spPr>
          <a:ln/>
        </p:spPr>
        <p:txBody>
          <a:bodyPr/>
          <a:lstStyle>
            <a:lvl1pPr>
              <a:defRPr/>
            </a:lvl1pPr>
          </a:lstStyle>
          <a:p>
            <a:pPr>
              <a:defRPr/>
            </a:pPr>
            <a:fld id="{39390054-2429-4D26-908C-711316C643A6}" type="slidenum">
              <a:rPr lang="pt-PT"/>
              <a:pPr>
                <a:defRPr/>
              </a:pPr>
              <a:t>‹#›</a:t>
            </a:fld>
            <a:endParaRPr lang="pt-PT"/>
          </a:p>
        </p:txBody>
      </p:sp>
      <p:sp>
        <p:nvSpPr>
          <p:cNvPr id="7" name="Rectangle 29"/>
          <p:cNvSpPr>
            <a:spLocks noGrp="1" noChangeArrowheads="1"/>
          </p:cNvSpPr>
          <p:nvPr>
            <p:ph type="ftr" sz="quarter" idx="12"/>
          </p:nvPr>
        </p:nvSpPr>
        <p:spPr>
          <a:ln/>
        </p:spPr>
        <p:txBody>
          <a:bodyPr/>
          <a:lstStyle>
            <a:lvl1pPr>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e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PT"/>
          </a:p>
        </p:txBody>
      </p:sp>
      <p:sp>
        <p:nvSpPr>
          <p:cNvPr id="7181" name="Rectangle 13"/>
          <p:cNvSpPr>
            <a:spLocks noChangeArrowheads="1"/>
          </p:cNvSpPr>
          <p:nvPr/>
        </p:nvSpPr>
        <p:spPr bwMode="auto">
          <a:xfrm>
            <a:off x="0" y="1"/>
            <a:ext cx="12192000" cy="1052513"/>
          </a:xfrm>
          <a:prstGeom prst="rect">
            <a:avLst/>
          </a:prstGeom>
          <a:gradFill rotWithShape="1">
            <a:gsLst>
              <a:gs pos="0">
                <a:srgbClr val="000000">
                  <a:gamma/>
                  <a:tint val="50196"/>
                  <a:invGamma/>
                  <a:alpha val="89999"/>
                </a:srgbClr>
              </a:gs>
              <a:gs pos="100000">
                <a:srgbClr val="000000"/>
              </a:gs>
            </a:gsLst>
            <a:lin ang="0" scaled="1"/>
          </a:gradFill>
          <a:ln w="9525">
            <a:noFill/>
            <a:miter lim="800000"/>
            <a:headEnd/>
            <a:tailEnd/>
          </a:ln>
          <a:effectLst/>
        </p:spPr>
        <p:txBody>
          <a:bodyPr wrap="none" anchor="ctr"/>
          <a:lstStyle/>
          <a:p>
            <a:pPr>
              <a:defRPr/>
            </a:pPr>
            <a:endParaRPr lang="pt-PT"/>
          </a:p>
        </p:txBody>
      </p:sp>
      <p:sp>
        <p:nvSpPr>
          <p:cNvPr id="1029" name="Rectangle 9"/>
          <p:cNvSpPr>
            <a:spLocks noGrp="1" noChangeArrowheads="1"/>
          </p:cNvSpPr>
          <p:nvPr>
            <p:ph type="title"/>
          </p:nvPr>
        </p:nvSpPr>
        <p:spPr bwMode="auto">
          <a:xfrm>
            <a:off x="814918" y="115888"/>
            <a:ext cx="10562167"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PT"/>
              <a:t>Clique para editar o estilo do título</a:t>
            </a:r>
          </a:p>
        </p:txBody>
      </p:sp>
      <p:sp>
        <p:nvSpPr>
          <p:cNvPr id="1030" name="Rectangle 10"/>
          <p:cNvSpPr>
            <a:spLocks noGrp="1" noChangeArrowheads="1"/>
          </p:cNvSpPr>
          <p:nvPr>
            <p:ph type="body" idx="1"/>
          </p:nvPr>
        </p:nvSpPr>
        <p:spPr bwMode="auto">
          <a:xfrm>
            <a:off x="624417" y="1052513"/>
            <a:ext cx="10972800" cy="5329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a:t>Clique para 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7174" name="Rectangle 6"/>
          <p:cNvSpPr>
            <a:spLocks noGrp="1" noChangeArrowheads="1"/>
          </p:cNvSpPr>
          <p:nvPr>
            <p:ph type="sldNum" sz="quarter" idx="4"/>
          </p:nvPr>
        </p:nvSpPr>
        <p:spPr bwMode="auto">
          <a:xfrm>
            <a:off x="8784167" y="648176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defRPr>
            </a:lvl1pPr>
          </a:lstStyle>
          <a:p>
            <a:pPr>
              <a:defRPr/>
            </a:pPr>
            <a:fld id="{8124008E-FF52-4198-A852-F07EEDA8E557}" type="slidenum">
              <a:rPr lang="pt-PT"/>
              <a:pPr>
                <a:defRPr/>
              </a:pPr>
              <a:t>‹#›</a:t>
            </a:fld>
            <a:endParaRPr lang="pt-PT"/>
          </a:p>
        </p:txBody>
      </p:sp>
      <p:sp>
        <p:nvSpPr>
          <p:cNvPr id="7197" name="Rectangle 29"/>
          <p:cNvSpPr>
            <a:spLocks noGrp="1" noChangeArrowheads="1"/>
          </p:cNvSpPr>
          <p:nvPr>
            <p:ph type="ftr" sz="quarter" idx="3"/>
          </p:nvPr>
        </p:nvSpPr>
        <p:spPr bwMode="auto">
          <a:xfrm>
            <a:off x="4214285" y="6343650"/>
            <a:ext cx="3744383"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600" b="1" smtClean="0">
                <a:solidFill>
                  <a:schemeClr val="bg1"/>
                </a:solidFill>
                <a:latin typeface="Verdana" pitchFamily="34" charset="0"/>
              </a:defRPr>
            </a:lvl1pPr>
          </a:lstStyle>
          <a:p>
            <a:pPr>
              <a:defRPr/>
            </a:pPr>
            <a:r>
              <a:rPr lang="pt-PT"/>
              <a:t> </a:t>
            </a:r>
            <a:r>
              <a:rPr lang="en-US"/>
              <a:t>Copyright  2009 Texas Instruments </a:t>
            </a:r>
          </a:p>
          <a:p>
            <a:pPr>
              <a:defRPr/>
            </a:pPr>
            <a:r>
              <a:rPr lang="en-US"/>
              <a:t>All Rights Reserved</a:t>
            </a:r>
          </a:p>
          <a:p>
            <a:pPr>
              <a:defRPr/>
            </a:pPr>
            <a:endParaRPr lang="en-US"/>
          </a:p>
          <a:p>
            <a:pPr>
              <a:defRPr/>
            </a:pPr>
            <a:r>
              <a:rPr lang="pt-PT"/>
              <a:t>www.msp430.ubi.pt</a:t>
            </a: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51" r:id="rId12"/>
  </p:sldLayoutIdLst>
  <p:hf hdr="0" dt="0"/>
  <p:txStyles>
    <p:titleStyle>
      <a:lvl1pPr algn="ctr" rtl="0" eaLnBrk="1" fontAlgn="base" hangingPunct="1">
        <a:spcBef>
          <a:spcPct val="0"/>
        </a:spcBef>
        <a:spcAft>
          <a:spcPct val="0"/>
        </a:spcAft>
        <a:defRPr sz="3000" b="1">
          <a:solidFill>
            <a:schemeClr val="bg1"/>
          </a:solidFill>
          <a:latin typeface="+mj-lt"/>
          <a:ea typeface="+mj-ea"/>
          <a:cs typeface="+mj-cs"/>
        </a:defRPr>
      </a:lvl1pPr>
      <a:lvl2pPr algn="ctr" rtl="0" eaLnBrk="1" fontAlgn="base" hangingPunct="1">
        <a:spcBef>
          <a:spcPct val="0"/>
        </a:spcBef>
        <a:spcAft>
          <a:spcPct val="0"/>
        </a:spcAft>
        <a:defRPr sz="3000" b="1">
          <a:solidFill>
            <a:schemeClr val="bg1"/>
          </a:solidFill>
          <a:latin typeface="Verdana" pitchFamily="34" charset="0"/>
        </a:defRPr>
      </a:lvl2pPr>
      <a:lvl3pPr algn="ctr" rtl="0" eaLnBrk="1" fontAlgn="base" hangingPunct="1">
        <a:spcBef>
          <a:spcPct val="0"/>
        </a:spcBef>
        <a:spcAft>
          <a:spcPct val="0"/>
        </a:spcAft>
        <a:defRPr sz="3000" b="1">
          <a:solidFill>
            <a:schemeClr val="bg1"/>
          </a:solidFill>
          <a:latin typeface="Verdana" pitchFamily="34" charset="0"/>
        </a:defRPr>
      </a:lvl3pPr>
      <a:lvl4pPr algn="ctr" rtl="0" eaLnBrk="1" fontAlgn="base" hangingPunct="1">
        <a:spcBef>
          <a:spcPct val="0"/>
        </a:spcBef>
        <a:spcAft>
          <a:spcPct val="0"/>
        </a:spcAft>
        <a:defRPr sz="3000" b="1">
          <a:solidFill>
            <a:schemeClr val="bg1"/>
          </a:solidFill>
          <a:latin typeface="Verdana" pitchFamily="34" charset="0"/>
        </a:defRPr>
      </a:lvl4pPr>
      <a:lvl5pPr algn="ctr" rtl="0" eaLnBrk="1" fontAlgn="base" hangingPunct="1">
        <a:spcBef>
          <a:spcPct val="0"/>
        </a:spcBef>
        <a:spcAft>
          <a:spcPct val="0"/>
        </a:spcAft>
        <a:defRPr sz="3000" b="1">
          <a:solidFill>
            <a:schemeClr val="bg1"/>
          </a:solidFill>
          <a:latin typeface="Verdana" pitchFamily="34" charset="0"/>
        </a:defRPr>
      </a:lvl5pPr>
      <a:lvl6pPr marL="457200" algn="ctr" rtl="0" eaLnBrk="1" fontAlgn="base" hangingPunct="1">
        <a:spcBef>
          <a:spcPct val="0"/>
        </a:spcBef>
        <a:spcAft>
          <a:spcPct val="0"/>
        </a:spcAft>
        <a:defRPr sz="3000" b="1">
          <a:solidFill>
            <a:schemeClr val="bg1"/>
          </a:solidFill>
          <a:latin typeface="Verdana" pitchFamily="34" charset="0"/>
        </a:defRPr>
      </a:lvl6pPr>
      <a:lvl7pPr marL="914400" algn="ctr" rtl="0" eaLnBrk="1" fontAlgn="base" hangingPunct="1">
        <a:spcBef>
          <a:spcPct val="0"/>
        </a:spcBef>
        <a:spcAft>
          <a:spcPct val="0"/>
        </a:spcAft>
        <a:defRPr sz="3000" b="1">
          <a:solidFill>
            <a:schemeClr val="bg1"/>
          </a:solidFill>
          <a:latin typeface="Verdana" pitchFamily="34" charset="0"/>
        </a:defRPr>
      </a:lvl7pPr>
      <a:lvl8pPr marL="1371600" algn="ctr" rtl="0" eaLnBrk="1" fontAlgn="base" hangingPunct="1">
        <a:spcBef>
          <a:spcPct val="0"/>
        </a:spcBef>
        <a:spcAft>
          <a:spcPct val="0"/>
        </a:spcAft>
        <a:defRPr sz="3000" b="1">
          <a:solidFill>
            <a:schemeClr val="bg1"/>
          </a:solidFill>
          <a:latin typeface="Verdana" pitchFamily="34" charset="0"/>
        </a:defRPr>
      </a:lvl8pPr>
      <a:lvl9pPr marL="1828800" algn="ctr" rtl="0" eaLnBrk="1" fontAlgn="base" hangingPunct="1">
        <a:spcBef>
          <a:spcPct val="0"/>
        </a:spcBef>
        <a:spcAft>
          <a:spcPct val="0"/>
        </a:spcAft>
        <a:defRPr sz="3000" b="1">
          <a:solidFill>
            <a:schemeClr val="bg1"/>
          </a:solidFill>
          <a:latin typeface="Verdana" pitchFamily="34" charset="0"/>
        </a:defRPr>
      </a:lvl9pPr>
    </p:titleStyle>
    <p:bodyStyle>
      <a:lvl1pPr marL="342900" indent="-342900" algn="l" rtl="0" eaLnBrk="1" fontAlgn="base" hangingPunct="1">
        <a:spcBef>
          <a:spcPct val="20000"/>
        </a:spcBef>
        <a:spcAft>
          <a:spcPct val="0"/>
        </a:spcAft>
        <a:buFont typeface="Wingdings" pitchFamily="1" charset="2"/>
        <a:buChar char="q"/>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itchFamily="1" charset="2"/>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4813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8138" name="Rectangle 12"/>
          <p:cNvSpPr>
            <a:spLocks noChangeArrowheads="1"/>
          </p:cNvSpPr>
          <p:nvPr/>
        </p:nvSpPr>
        <p:spPr bwMode="auto">
          <a:xfrm>
            <a:off x="4271433" y="6524625"/>
            <a:ext cx="3744384" cy="287338"/>
          </a:xfrm>
          <a:prstGeom prst="rect">
            <a:avLst/>
          </a:prstGeom>
          <a:noFill/>
          <a:ln w="9525">
            <a:noFill/>
            <a:miter lim="800000"/>
            <a:headEnd/>
            <a:tailEnd/>
          </a:ln>
        </p:spPr>
        <p:txBody>
          <a:bodyPr/>
          <a:lstStyle/>
          <a:p>
            <a:pPr algn="ctr"/>
            <a:r>
              <a:rPr lang="pt-PT" sz="800" b="1">
                <a:solidFill>
                  <a:schemeClr val="bg1"/>
                </a:solidFill>
                <a:latin typeface="Verdana" pitchFamily="34" charset="0"/>
              </a:rPr>
              <a:t> </a:t>
            </a:r>
            <a:r>
              <a:rPr lang="en-US" sz="800">
                <a:solidFill>
                  <a:schemeClr val="bg1"/>
                </a:solidFill>
                <a:latin typeface="Verdana" pitchFamily="34" charset="0"/>
              </a:rPr>
              <a:t>Copyright  2009 Texas Instruments</a:t>
            </a:r>
            <a:r>
              <a:rPr lang="en-US" sz="800" b="1">
                <a:solidFill>
                  <a:schemeClr val="bg1"/>
                </a:solidFill>
                <a:latin typeface="Verdana" pitchFamily="34" charset="0"/>
              </a:rPr>
              <a:t> </a:t>
            </a:r>
          </a:p>
          <a:p>
            <a:pPr algn="ctr"/>
            <a:endParaRPr lang="en-US" sz="600" b="1">
              <a:solidFill>
                <a:schemeClr val="bg1"/>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 id="2147483676" r:id="rId13"/>
    <p:sldLayoutId id="2147483677" r:id="rId14"/>
  </p:sldLayoutIdLst>
  <p:hf hdr="0" dt="0"/>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invGray">
          <a:xfrm>
            <a:off x="1066800" y="2971801"/>
            <a:ext cx="10668000" cy="995363"/>
          </a:xfrm>
          <a:prstGeom prst="rect">
            <a:avLst/>
          </a:prstGeom>
          <a:noFill/>
          <a:ln w="12700">
            <a:noFill/>
            <a:miter lim="800000"/>
            <a:headEnd/>
            <a:tailEnd/>
          </a:ln>
        </p:spPr>
        <p:txBody>
          <a:bodyPr vert="horz" wrap="square" lIns="90488" tIns="44450" rIns="90488" bIns="44450" numCol="1" anchor="b" anchorCtr="0" compatLnSpc="1">
            <a:prstTxWarp prst="textNoShape">
              <a:avLst/>
            </a:prstTxWarp>
          </a:bodyPr>
          <a:lstStyle/>
          <a:p>
            <a:pPr lvl="0"/>
            <a:r>
              <a:rPr lang="en-US"/>
              <a:t>Transition Slide</a:t>
            </a:r>
          </a:p>
        </p:txBody>
      </p:sp>
      <p:sp>
        <p:nvSpPr>
          <p:cNvPr id="2544648" name="Line 8"/>
          <p:cNvSpPr>
            <a:spLocks noChangeShapeType="1"/>
          </p:cNvSpPr>
          <p:nvPr/>
        </p:nvSpPr>
        <p:spPr bwMode="auto">
          <a:xfrm>
            <a:off x="1206501" y="3887788"/>
            <a:ext cx="10985500" cy="0"/>
          </a:xfrm>
          <a:prstGeom prst="line">
            <a:avLst/>
          </a:prstGeom>
          <a:noFill/>
          <a:ln w="19050">
            <a:solidFill>
              <a:srgbClr val="FF0000"/>
            </a:solidFill>
            <a:round/>
            <a:headEnd/>
            <a:tailEnd/>
          </a:ln>
          <a:effectLst/>
        </p:spPr>
        <p:txBody>
          <a:bodyPr/>
          <a:lstStyle/>
          <a:p>
            <a:pPr algn="ctr">
              <a:buClr>
                <a:schemeClr val="tx1"/>
              </a:buClr>
              <a:defRPr/>
            </a:pPr>
            <a:endParaRPr lang="en-US" sz="1600">
              <a:cs typeface="+mn-cs"/>
            </a:endParaRPr>
          </a:p>
        </p:txBody>
      </p:sp>
      <p:pic>
        <p:nvPicPr>
          <p:cNvPr id="1028" name="Picture 9"/>
          <p:cNvPicPr>
            <a:picLocks noChangeAspect="1" noChangeArrowheads="1"/>
          </p:cNvPicPr>
          <p:nvPr/>
        </p:nvPicPr>
        <p:blipFill>
          <a:blip r:embed="rId13" cstate="print"/>
          <a:srcRect/>
          <a:stretch>
            <a:fillRect/>
          </a:stretch>
        </p:blipFill>
        <p:spPr bwMode="auto">
          <a:xfrm>
            <a:off x="10111317" y="214313"/>
            <a:ext cx="1572683" cy="463550"/>
          </a:xfrm>
          <a:prstGeom prst="rect">
            <a:avLst/>
          </a:prstGeom>
          <a:noFill/>
          <a:ln w="12700">
            <a:noFill/>
            <a:miter lim="800000"/>
            <a:headEnd/>
            <a:tailEnd/>
          </a:ln>
        </p:spPr>
      </p:pic>
      <p:sp>
        <p:nvSpPr>
          <p:cNvPr id="2544654" name="Text Box 14"/>
          <p:cNvSpPr txBox="1">
            <a:spLocks noChangeArrowheads="1"/>
          </p:cNvSpPr>
          <p:nvPr/>
        </p:nvSpPr>
        <p:spPr bwMode="auto">
          <a:xfrm>
            <a:off x="2935818" y="6586538"/>
            <a:ext cx="6242049" cy="228600"/>
          </a:xfrm>
          <a:prstGeom prst="rect">
            <a:avLst/>
          </a:prstGeom>
          <a:noFill/>
          <a:ln w="12700">
            <a:noFill/>
            <a:miter lim="800000"/>
            <a:headEnd/>
            <a:tailEnd/>
          </a:ln>
          <a:effectLst/>
        </p:spPr>
        <p:txBody>
          <a:bodyPr>
            <a:spAutoFit/>
          </a:bodyPr>
          <a:lstStyle/>
          <a:p>
            <a:pPr algn="ctr" eaLnBrk="0" hangingPunct="0">
              <a:spcBef>
                <a:spcPct val="50000"/>
              </a:spcBef>
              <a:defRPr/>
            </a:pPr>
            <a:r>
              <a:rPr lang="en-US" sz="900" b="1">
                <a:solidFill>
                  <a:srgbClr val="000000"/>
                </a:solidFill>
                <a:latin typeface="Arial" pitchFamily="34" charset="0"/>
                <a:cs typeface="+mn-cs"/>
              </a:rPr>
              <a:t>Introduction to PSoC 3 / PSoC 5 Workshop – Rev *H</a:t>
            </a:r>
          </a:p>
        </p:txBody>
      </p:sp>
      <p:sp>
        <p:nvSpPr>
          <p:cNvPr id="2544658" name="Rectangle 18"/>
          <p:cNvSpPr>
            <a:spLocks noChangeArrowheads="1"/>
          </p:cNvSpPr>
          <p:nvPr/>
        </p:nvSpPr>
        <p:spPr bwMode="auto">
          <a:xfrm>
            <a:off x="11163300" y="6589713"/>
            <a:ext cx="965200" cy="228268"/>
          </a:xfrm>
          <a:prstGeom prst="rect">
            <a:avLst/>
          </a:prstGeom>
          <a:noFill/>
          <a:ln w="12700">
            <a:noFill/>
            <a:miter lim="800000"/>
            <a:headEnd/>
            <a:tailEnd/>
          </a:ln>
          <a:effectLst/>
        </p:spPr>
        <p:txBody>
          <a:bodyPr lIns="90488" tIns="44450" rIns="90488" bIns="44450">
            <a:spAutoFit/>
          </a:bodyPr>
          <a:lstStyle/>
          <a:p>
            <a:pPr algn="r" eaLnBrk="0" hangingPunct="0">
              <a:spcBef>
                <a:spcPct val="50000"/>
              </a:spcBef>
              <a:defRPr/>
            </a:pPr>
            <a:fld id="{843C6FCE-0546-4DDA-BA99-1E976F58A1E4}" type="slidenum">
              <a:rPr lang="en-US" sz="900">
                <a:solidFill>
                  <a:srgbClr val="000000"/>
                </a:solidFill>
                <a:cs typeface="+mn-cs"/>
              </a:rPr>
              <a:pPr algn="r" eaLnBrk="0" hangingPunct="0">
                <a:spcBef>
                  <a:spcPct val="50000"/>
                </a:spcBef>
                <a:defRPr/>
              </a:pPr>
              <a:t>‹#›</a:t>
            </a:fld>
            <a:endParaRPr lang="en-US" sz="900">
              <a:solidFill>
                <a:srgbClr val="000000"/>
              </a:solidFill>
              <a:cs typeface="+mn-cs"/>
            </a:endParaRPr>
          </a:p>
        </p:txBody>
      </p:sp>
    </p:spTree>
    <p:extLst>
      <p:ext uri="{BB962C8B-B14F-4D97-AF65-F5344CB8AC3E}">
        <p14:creationId xmlns:p14="http://schemas.microsoft.com/office/powerpoint/2010/main" val="21339265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0" fontAlgn="base" hangingPunct="0">
        <a:spcBef>
          <a:spcPct val="0"/>
        </a:spcBef>
        <a:spcAft>
          <a:spcPct val="0"/>
        </a:spcAft>
        <a:defRPr sz="4400">
          <a:solidFill>
            <a:srgbClr val="025BBC"/>
          </a:solidFill>
          <a:latin typeface="+mj-lt"/>
          <a:ea typeface="+mj-ea"/>
          <a:cs typeface="+mj-cs"/>
        </a:defRPr>
      </a:lvl1pPr>
      <a:lvl2pPr algn="l" rtl="0" eaLnBrk="0" fontAlgn="base" hangingPunct="0">
        <a:spcBef>
          <a:spcPct val="0"/>
        </a:spcBef>
        <a:spcAft>
          <a:spcPct val="0"/>
        </a:spcAft>
        <a:defRPr sz="4400">
          <a:solidFill>
            <a:srgbClr val="025BBC"/>
          </a:solidFill>
          <a:latin typeface="Arial" pitchFamily="34" charset="0"/>
        </a:defRPr>
      </a:lvl2pPr>
      <a:lvl3pPr algn="l" rtl="0" eaLnBrk="0" fontAlgn="base" hangingPunct="0">
        <a:spcBef>
          <a:spcPct val="0"/>
        </a:spcBef>
        <a:spcAft>
          <a:spcPct val="0"/>
        </a:spcAft>
        <a:defRPr sz="4400">
          <a:solidFill>
            <a:srgbClr val="025BBC"/>
          </a:solidFill>
          <a:latin typeface="Arial" pitchFamily="34" charset="0"/>
        </a:defRPr>
      </a:lvl3pPr>
      <a:lvl4pPr algn="l" rtl="0" eaLnBrk="0" fontAlgn="base" hangingPunct="0">
        <a:spcBef>
          <a:spcPct val="0"/>
        </a:spcBef>
        <a:spcAft>
          <a:spcPct val="0"/>
        </a:spcAft>
        <a:defRPr sz="4400">
          <a:solidFill>
            <a:srgbClr val="025BBC"/>
          </a:solidFill>
          <a:latin typeface="Arial" pitchFamily="34" charset="0"/>
        </a:defRPr>
      </a:lvl4pPr>
      <a:lvl5pPr algn="l" rtl="0" eaLnBrk="0" fontAlgn="base" hangingPunct="0">
        <a:spcBef>
          <a:spcPct val="0"/>
        </a:spcBef>
        <a:spcAft>
          <a:spcPct val="0"/>
        </a:spcAft>
        <a:defRPr sz="4400">
          <a:solidFill>
            <a:srgbClr val="025BBC"/>
          </a:solidFill>
          <a:latin typeface="Arial" pitchFamily="34" charset="0"/>
        </a:defRPr>
      </a:lvl5pPr>
      <a:lvl6pPr marL="457200" algn="l" rtl="0" fontAlgn="base">
        <a:spcBef>
          <a:spcPct val="0"/>
        </a:spcBef>
        <a:spcAft>
          <a:spcPct val="0"/>
        </a:spcAft>
        <a:defRPr sz="4400">
          <a:solidFill>
            <a:srgbClr val="025BBC"/>
          </a:solidFill>
          <a:latin typeface="Arial" pitchFamily="34" charset="0"/>
        </a:defRPr>
      </a:lvl6pPr>
      <a:lvl7pPr marL="914400" algn="l" rtl="0" fontAlgn="base">
        <a:spcBef>
          <a:spcPct val="0"/>
        </a:spcBef>
        <a:spcAft>
          <a:spcPct val="0"/>
        </a:spcAft>
        <a:defRPr sz="4400">
          <a:solidFill>
            <a:srgbClr val="025BBC"/>
          </a:solidFill>
          <a:latin typeface="Arial" pitchFamily="34" charset="0"/>
        </a:defRPr>
      </a:lvl7pPr>
      <a:lvl8pPr marL="1371600" algn="l" rtl="0" fontAlgn="base">
        <a:spcBef>
          <a:spcPct val="0"/>
        </a:spcBef>
        <a:spcAft>
          <a:spcPct val="0"/>
        </a:spcAft>
        <a:defRPr sz="4400">
          <a:solidFill>
            <a:srgbClr val="025BBC"/>
          </a:solidFill>
          <a:latin typeface="Arial" pitchFamily="34" charset="0"/>
        </a:defRPr>
      </a:lvl8pPr>
      <a:lvl9pPr marL="1828800" algn="l" rtl="0" fontAlgn="base">
        <a:spcBef>
          <a:spcPct val="0"/>
        </a:spcBef>
        <a:spcAft>
          <a:spcPct val="0"/>
        </a:spcAft>
        <a:defRPr sz="4400">
          <a:solidFill>
            <a:srgbClr val="025BBC"/>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Gray">
      <p:bgPr>
        <a:solidFill>
          <a:srgbClr val="FFFFFF"/>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title"/>
          </p:nvPr>
        </p:nvSpPr>
        <p:spPr bwMode="black">
          <a:xfrm>
            <a:off x="122767" y="239713"/>
            <a:ext cx="9798051" cy="474662"/>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spAutoFit/>
          </a:bodyPr>
          <a:lstStyle/>
          <a:p>
            <a:pPr lvl="0"/>
            <a:r>
              <a:rPr lang="en-US"/>
              <a:t>Click to edit Master title style</a:t>
            </a:r>
          </a:p>
        </p:txBody>
      </p:sp>
      <p:sp>
        <p:nvSpPr>
          <p:cNvPr id="2415631" name="Text Box 15"/>
          <p:cNvSpPr txBox="1">
            <a:spLocks noChangeArrowheads="1"/>
          </p:cNvSpPr>
          <p:nvPr/>
        </p:nvSpPr>
        <p:spPr bwMode="auto">
          <a:xfrm>
            <a:off x="2935818" y="6586538"/>
            <a:ext cx="6242049" cy="228600"/>
          </a:xfrm>
          <a:prstGeom prst="rect">
            <a:avLst/>
          </a:prstGeom>
          <a:noFill/>
          <a:ln w="12700">
            <a:noFill/>
            <a:miter lim="800000"/>
            <a:headEnd/>
            <a:tailEnd/>
          </a:ln>
          <a:effectLst/>
        </p:spPr>
        <p:txBody>
          <a:bodyPr>
            <a:spAutoFit/>
          </a:bodyPr>
          <a:lstStyle/>
          <a:p>
            <a:pPr algn="ctr" eaLnBrk="0" hangingPunct="0">
              <a:spcBef>
                <a:spcPct val="50000"/>
              </a:spcBef>
              <a:defRPr/>
            </a:pPr>
            <a:r>
              <a:rPr lang="en-US" sz="900" b="1">
                <a:solidFill>
                  <a:srgbClr val="000000"/>
                </a:solidFill>
                <a:latin typeface="Arial" pitchFamily="34" charset="0"/>
                <a:cs typeface="+mn-cs"/>
              </a:rPr>
              <a:t>Introduction to PSoC 3 / PSoC 5 Workshop – Rev *H</a:t>
            </a:r>
          </a:p>
        </p:txBody>
      </p:sp>
      <p:sp>
        <p:nvSpPr>
          <p:cNvPr id="2415632" name="Rectangle 16"/>
          <p:cNvSpPr>
            <a:spLocks noChangeArrowheads="1"/>
          </p:cNvSpPr>
          <p:nvPr/>
        </p:nvSpPr>
        <p:spPr bwMode="auto">
          <a:xfrm>
            <a:off x="11163300" y="6589713"/>
            <a:ext cx="965200" cy="228268"/>
          </a:xfrm>
          <a:prstGeom prst="rect">
            <a:avLst/>
          </a:prstGeom>
          <a:noFill/>
          <a:ln w="12700">
            <a:noFill/>
            <a:miter lim="800000"/>
            <a:headEnd/>
            <a:tailEnd/>
          </a:ln>
          <a:effectLst/>
        </p:spPr>
        <p:txBody>
          <a:bodyPr lIns="90488" tIns="44450" rIns="90488" bIns="44450">
            <a:spAutoFit/>
          </a:bodyPr>
          <a:lstStyle/>
          <a:p>
            <a:pPr algn="r" eaLnBrk="0" hangingPunct="0">
              <a:spcBef>
                <a:spcPct val="50000"/>
              </a:spcBef>
              <a:defRPr/>
            </a:pPr>
            <a:fld id="{440C779F-7F8B-49C2-9EF1-503B97515560}" type="slidenum">
              <a:rPr lang="en-US" sz="900">
                <a:solidFill>
                  <a:srgbClr val="000000"/>
                </a:solidFill>
                <a:cs typeface="+mn-cs"/>
              </a:rPr>
              <a:pPr algn="r" eaLnBrk="0" hangingPunct="0">
                <a:spcBef>
                  <a:spcPct val="50000"/>
                </a:spcBef>
                <a:defRPr/>
              </a:pPr>
              <a:t>‹#›</a:t>
            </a:fld>
            <a:endParaRPr lang="en-US" sz="900">
              <a:solidFill>
                <a:srgbClr val="000000"/>
              </a:solidFill>
              <a:cs typeface="+mn-cs"/>
            </a:endParaRPr>
          </a:p>
        </p:txBody>
      </p:sp>
      <p:grpSp>
        <p:nvGrpSpPr>
          <p:cNvPr id="2053" name="Group 23"/>
          <p:cNvGrpSpPr>
            <a:grpSpLocks/>
          </p:cNvGrpSpPr>
          <p:nvPr/>
        </p:nvGrpSpPr>
        <p:grpSpPr bwMode="auto">
          <a:xfrm>
            <a:off x="0" y="209550"/>
            <a:ext cx="12192000" cy="6400800"/>
            <a:chOff x="0" y="132"/>
            <a:chExt cx="5760" cy="4032"/>
          </a:xfrm>
        </p:grpSpPr>
        <p:pic>
          <p:nvPicPr>
            <p:cNvPr id="2055" name="Picture 9"/>
            <p:cNvPicPr>
              <a:picLocks noChangeAspect="1" noChangeArrowheads="1"/>
            </p:cNvPicPr>
            <p:nvPr/>
          </p:nvPicPr>
          <p:blipFill>
            <a:blip r:embed="rId13" cstate="print"/>
            <a:srcRect/>
            <a:stretch>
              <a:fillRect/>
            </a:stretch>
          </p:blipFill>
          <p:spPr bwMode="auto">
            <a:xfrm>
              <a:off x="4780" y="132"/>
              <a:ext cx="743" cy="292"/>
            </a:xfrm>
            <a:prstGeom prst="rect">
              <a:avLst/>
            </a:prstGeom>
            <a:noFill/>
            <a:ln w="12700">
              <a:noFill/>
              <a:miter lim="800000"/>
              <a:headEnd/>
              <a:tailEnd/>
            </a:ln>
          </p:spPr>
        </p:pic>
        <p:sp>
          <p:nvSpPr>
            <p:cNvPr id="2415630" name="Line 14"/>
            <p:cNvSpPr>
              <a:spLocks noChangeShapeType="1"/>
            </p:cNvSpPr>
            <p:nvPr/>
          </p:nvSpPr>
          <p:spPr bwMode="auto">
            <a:xfrm>
              <a:off x="0" y="569"/>
              <a:ext cx="5760" cy="0"/>
            </a:xfrm>
            <a:prstGeom prst="line">
              <a:avLst/>
            </a:prstGeom>
            <a:noFill/>
            <a:ln w="15875">
              <a:solidFill>
                <a:srgbClr val="FF0000"/>
              </a:solidFill>
              <a:round/>
              <a:headEnd/>
              <a:tailEnd/>
            </a:ln>
            <a:effectLst/>
          </p:spPr>
          <p:txBody>
            <a:bodyPr wrap="none" lIns="90488" tIns="44450" rIns="90488" bIns="44450" anchor="ctr">
              <a:spAutoFit/>
            </a:bodyPr>
            <a:lstStyle/>
            <a:p>
              <a:pPr algn="ctr">
                <a:buClr>
                  <a:schemeClr val="tx1"/>
                </a:buClr>
                <a:defRPr/>
              </a:pPr>
              <a:endParaRPr lang="en-US" sz="1600">
                <a:cs typeface="+mn-cs"/>
              </a:endParaRPr>
            </a:p>
          </p:txBody>
        </p:sp>
        <p:sp>
          <p:nvSpPr>
            <p:cNvPr id="2415633" name="Line 17"/>
            <p:cNvSpPr>
              <a:spLocks noChangeShapeType="1"/>
            </p:cNvSpPr>
            <p:nvPr/>
          </p:nvSpPr>
          <p:spPr bwMode="auto">
            <a:xfrm>
              <a:off x="0" y="4164"/>
              <a:ext cx="5760" cy="0"/>
            </a:xfrm>
            <a:prstGeom prst="line">
              <a:avLst/>
            </a:prstGeom>
            <a:noFill/>
            <a:ln w="15875">
              <a:solidFill>
                <a:srgbClr val="FF0000"/>
              </a:solidFill>
              <a:round/>
              <a:headEnd/>
              <a:tailEnd/>
            </a:ln>
            <a:effectLst/>
          </p:spPr>
          <p:txBody>
            <a:bodyPr wrap="none" lIns="90488" tIns="44450" rIns="90488" bIns="44450" anchor="ctr">
              <a:spAutoFit/>
            </a:bodyPr>
            <a:lstStyle/>
            <a:p>
              <a:pPr algn="ctr">
                <a:buClr>
                  <a:schemeClr val="tx1"/>
                </a:buClr>
                <a:defRPr/>
              </a:pPr>
              <a:endParaRPr lang="en-US" sz="1600">
                <a:cs typeface="+mn-cs"/>
              </a:endParaRPr>
            </a:p>
          </p:txBody>
        </p:sp>
      </p:grpSp>
      <p:sp>
        <p:nvSpPr>
          <p:cNvPr id="2054" name="Rectangle 22"/>
          <p:cNvSpPr>
            <a:spLocks noGrp="1" noChangeArrowheads="1"/>
          </p:cNvSpPr>
          <p:nvPr>
            <p:ph type="body" idx="1"/>
          </p:nvPr>
        </p:nvSpPr>
        <p:spPr bwMode="auto">
          <a:xfrm>
            <a:off x="133351" y="1006475"/>
            <a:ext cx="11846983" cy="553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389049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0" fontAlgn="base" hangingPunct="0">
        <a:lnSpc>
          <a:spcPct val="79000"/>
        </a:lnSpc>
        <a:spcBef>
          <a:spcPct val="0"/>
        </a:spcBef>
        <a:spcAft>
          <a:spcPct val="0"/>
        </a:spcAft>
        <a:defRPr sz="3200">
          <a:solidFill>
            <a:srgbClr val="025BBC"/>
          </a:solidFill>
          <a:latin typeface="+mj-lt"/>
          <a:ea typeface="+mj-ea"/>
          <a:cs typeface="+mj-cs"/>
        </a:defRPr>
      </a:lvl1pPr>
      <a:lvl2pPr algn="l" rtl="0" eaLnBrk="0" fontAlgn="base" hangingPunct="0">
        <a:lnSpc>
          <a:spcPct val="79000"/>
        </a:lnSpc>
        <a:spcBef>
          <a:spcPct val="0"/>
        </a:spcBef>
        <a:spcAft>
          <a:spcPct val="0"/>
        </a:spcAft>
        <a:defRPr sz="3200">
          <a:solidFill>
            <a:srgbClr val="025BBC"/>
          </a:solidFill>
          <a:latin typeface="Arial" pitchFamily="34" charset="0"/>
        </a:defRPr>
      </a:lvl2pPr>
      <a:lvl3pPr algn="l" rtl="0" eaLnBrk="0" fontAlgn="base" hangingPunct="0">
        <a:lnSpc>
          <a:spcPct val="79000"/>
        </a:lnSpc>
        <a:spcBef>
          <a:spcPct val="0"/>
        </a:spcBef>
        <a:spcAft>
          <a:spcPct val="0"/>
        </a:spcAft>
        <a:defRPr sz="3200">
          <a:solidFill>
            <a:srgbClr val="025BBC"/>
          </a:solidFill>
          <a:latin typeface="Arial" pitchFamily="34" charset="0"/>
        </a:defRPr>
      </a:lvl3pPr>
      <a:lvl4pPr algn="l" rtl="0" eaLnBrk="0" fontAlgn="base" hangingPunct="0">
        <a:lnSpc>
          <a:spcPct val="79000"/>
        </a:lnSpc>
        <a:spcBef>
          <a:spcPct val="0"/>
        </a:spcBef>
        <a:spcAft>
          <a:spcPct val="0"/>
        </a:spcAft>
        <a:defRPr sz="3200">
          <a:solidFill>
            <a:srgbClr val="025BBC"/>
          </a:solidFill>
          <a:latin typeface="Arial" pitchFamily="34" charset="0"/>
        </a:defRPr>
      </a:lvl4pPr>
      <a:lvl5pPr algn="l" rtl="0" eaLnBrk="0" fontAlgn="base" hangingPunct="0">
        <a:lnSpc>
          <a:spcPct val="79000"/>
        </a:lnSpc>
        <a:spcBef>
          <a:spcPct val="0"/>
        </a:spcBef>
        <a:spcAft>
          <a:spcPct val="0"/>
        </a:spcAft>
        <a:defRPr sz="3200">
          <a:solidFill>
            <a:srgbClr val="025BBC"/>
          </a:solidFill>
          <a:latin typeface="Arial" pitchFamily="34" charset="0"/>
        </a:defRPr>
      </a:lvl5pPr>
      <a:lvl6pPr marL="457200" algn="l" rtl="0" fontAlgn="base">
        <a:lnSpc>
          <a:spcPct val="79000"/>
        </a:lnSpc>
        <a:spcBef>
          <a:spcPct val="0"/>
        </a:spcBef>
        <a:spcAft>
          <a:spcPct val="0"/>
        </a:spcAft>
        <a:defRPr sz="3200">
          <a:solidFill>
            <a:srgbClr val="025BBC"/>
          </a:solidFill>
          <a:latin typeface="Arial" pitchFamily="34" charset="0"/>
        </a:defRPr>
      </a:lvl6pPr>
      <a:lvl7pPr marL="914400" algn="l" rtl="0" fontAlgn="base">
        <a:lnSpc>
          <a:spcPct val="79000"/>
        </a:lnSpc>
        <a:spcBef>
          <a:spcPct val="0"/>
        </a:spcBef>
        <a:spcAft>
          <a:spcPct val="0"/>
        </a:spcAft>
        <a:defRPr sz="3200">
          <a:solidFill>
            <a:srgbClr val="025BBC"/>
          </a:solidFill>
          <a:latin typeface="Arial" pitchFamily="34" charset="0"/>
        </a:defRPr>
      </a:lvl7pPr>
      <a:lvl8pPr marL="1371600" algn="l" rtl="0" fontAlgn="base">
        <a:lnSpc>
          <a:spcPct val="79000"/>
        </a:lnSpc>
        <a:spcBef>
          <a:spcPct val="0"/>
        </a:spcBef>
        <a:spcAft>
          <a:spcPct val="0"/>
        </a:spcAft>
        <a:defRPr sz="3200">
          <a:solidFill>
            <a:srgbClr val="025BBC"/>
          </a:solidFill>
          <a:latin typeface="Arial" pitchFamily="34" charset="0"/>
        </a:defRPr>
      </a:lvl8pPr>
      <a:lvl9pPr marL="1828800" algn="l" rtl="0" fontAlgn="base">
        <a:lnSpc>
          <a:spcPct val="79000"/>
        </a:lnSpc>
        <a:spcBef>
          <a:spcPct val="0"/>
        </a:spcBef>
        <a:spcAft>
          <a:spcPct val="0"/>
        </a:spcAft>
        <a:defRPr sz="3200">
          <a:solidFill>
            <a:srgbClr val="025BBC"/>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100000"/>
        <a:buFont typeface="Wingdings" pitchFamily="2" charset="2"/>
        <a:defRPr sz="2400" b="1">
          <a:solidFill>
            <a:srgbClr val="000000"/>
          </a:solidFill>
          <a:latin typeface="+mn-lt"/>
          <a:ea typeface="+mn-ea"/>
          <a:cs typeface="+mn-cs"/>
        </a:defRPr>
      </a:lvl1pPr>
      <a:lvl2pPr marL="1588" indent="455613" algn="l" rtl="0" eaLnBrk="0" fontAlgn="base" hangingPunct="0">
        <a:spcBef>
          <a:spcPct val="20000"/>
        </a:spcBef>
        <a:spcAft>
          <a:spcPct val="0"/>
        </a:spcAft>
        <a:buClr>
          <a:schemeClr val="bg2"/>
        </a:buClr>
        <a:buSzPct val="100000"/>
        <a:buFont typeface="Wingdings" pitchFamily="2" charset="2"/>
        <a:defRPr sz="2200">
          <a:solidFill>
            <a:srgbClr val="000000"/>
          </a:solidFill>
          <a:latin typeface="+mn-lt"/>
        </a:defRPr>
      </a:lvl2pPr>
      <a:lvl3pPr marL="292100" indent="622300" algn="l" rtl="0" eaLnBrk="0" fontAlgn="base" hangingPunct="0">
        <a:spcBef>
          <a:spcPct val="20000"/>
        </a:spcBef>
        <a:spcAft>
          <a:spcPct val="0"/>
        </a:spcAft>
        <a:buClr>
          <a:schemeClr val="bg2"/>
        </a:buClr>
        <a:buSzPct val="125000"/>
        <a:defRPr>
          <a:solidFill>
            <a:schemeClr val="tx1"/>
          </a:solidFill>
          <a:latin typeface="+mn-lt"/>
        </a:defRPr>
      </a:lvl3pPr>
      <a:lvl4pPr marL="685800" indent="685800" algn="l" rtl="0" eaLnBrk="0" fontAlgn="base" hangingPunct="0">
        <a:spcBef>
          <a:spcPct val="20000"/>
        </a:spcBef>
        <a:spcAft>
          <a:spcPct val="0"/>
        </a:spcAft>
        <a:buClr>
          <a:schemeClr val="bg2"/>
        </a:buClr>
        <a:buSzPct val="100000"/>
        <a:buFont typeface="Arial" charset="0"/>
        <a:defRPr sz="1600">
          <a:solidFill>
            <a:schemeClr val="tx1"/>
          </a:solidFill>
          <a:latin typeface="+mn-lt"/>
        </a:defRPr>
      </a:lvl4pPr>
      <a:lvl5pPr marL="914400" indent="914400" algn="l" rtl="0" eaLnBrk="0" fontAlgn="base" hangingPunct="0">
        <a:lnSpc>
          <a:spcPct val="95000"/>
        </a:lnSpc>
        <a:spcBef>
          <a:spcPct val="25000"/>
        </a:spcBef>
        <a:spcAft>
          <a:spcPct val="0"/>
        </a:spcAft>
        <a:buClr>
          <a:schemeClr val="bg2"/>
        </a:buClr>
        <a:buSzPct val="100000"/>
        <a:defRPr sz="1600">
          <a:solidFill>
            <a:schemeClr val="tx2"/>
          </a:solidFill>
          <a:latin typeface="+mn-lt"/>
        </a:defRPr>
      </a:lvl5pPr>
      <a:lvl6pPr marL="1371600" indent="914400" algn="l" rtl="0" fontAlgn="base">
        <a:lnSpc>
          <a:spcPct val="95000"/>
        </a:lnSpc>
        <a:spcBef>
          <a:spcPct val="25000"/>
        </a:spcBef>
        <a:spcAft>
          <a:spcPct val="0"/>
        </a:spcAft>
        <a:buClr>
          <a:schemeClr val="bg2"/>
        </a:buClr>
        <a:buSzPct val="100000"/>
        <a:defRPr sz="1600">
          <a:solidFill>
            <a:schemeClr val="tx2"/>
          </a:solidFill>
          <a:latin typeface="+mn-lt"/>
        </a:defRPr>
      </a:lvl6pPr>
      <a:lvl7pPr marL="1828800" indent="914400" algn="l" rtl="0" fontAlgn="base">
        <a:lnSpc>
          <a:spcPct val="95000"/>
        </a:lnSpc>
        <a:spcBef>
          <a:spcPct val="25000"/>
        </a:spcBef>
        <a:spcAft>
          <a:spcPct val="0"/>
        </a:spcAft>
        <a:buClr>
          <a:schemeClr val="bg2"/>
        </a:buClr>
        <a:buSzPct val="100000"/>
        <a:defRPr sz="1600">
          <a:solidFill>
            <a:schemeClr val="tx2"/>
          </a:solidFill>
          <a:latin typeface="+mn-lt"/>
        </a:defRPr>
      </a:lvl7pPr>
      <a:lvl8pPr marL="2286000" indent="914400" algn="l" rtl="0" fontAlgn="base">
        <a:lnSpc>
          <a:spcPct val="95000"/>
        </a:lnSpc>
        <a:spcBef>
          <a:spcPct val="25000"/>
        </a:spcBef>
        <a:spcAft>
          <a:spcPct val="0"/>
        </a:spcAft>
        <a:buClr>
          <a:schemeClr val="bg2"/>
        </a:buClr>
        <a:buSzPct val="100000"/>
        <a:defRPr sz="1600">
          <a:solidFill>
            <a:schemeClr val="tx2"/>
          </a:solidFill>
          <a:latin typeface="+mn-lt"/>
        </a:defRPr>
      </a:lvl8pPr>
      <a:lvl9pPr marL="2743200" indent="914400" algn="l" rtl="0" fontAlgn="base">
        <a:lnSpc>
          <a:spcPct val="95000"/>
        </a:lnSpc>
        <a:spcBef>
          <a:spcPct val="25000"/>
        </a:spcBef>
        <a:spcAft>
          <a:spcPct val="0"/>
        </a:spcAft>
        <a:buClr>
          <a:schemeClr val="bg2"/>
        </a:buClr>
        <a:buSzPct val="100000"/>
        <a:defRPr sz="1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slideLayout" Target="../slideLayouts/slideLayout24.xml"/><Relationship Id="rId4" Type="http://schemas.openxmlformats.org/officeDocument/2006/relationships/tags" Target="../tags/tag34.xml"/></Relationships>
</file>

<file path=ppt/slides/_rels/slide12.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0.em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39" Type="http://schemas.openxmlformats.org/officeDocument/2006/relationships/slideLayout" Target="../slideLayouts/slideLayout18.xml"/><Relationship Id="rId21" Type="http://schemas.openxmlformats.org/officeDocument/2006/relationships/tags" Target="../tags/tag60.xml"/><Relationship Id="rId34" Type="http://schemas.openxmlformats.org/officeDocument/2006/relationships/tags" Target="../tags/tag73.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tags" Target="../tags/tag72.xml"/><Relationship Id="rId38" Type="http://schemas.openxmlformats.org/officeDocument/2006/relationships/tags" Target="../tags/tag77.xml"/><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tags" Target="../tags/tag68.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tags" Target="../tags/tag71.xml"/><Relationship Id="rId37" Type="http://schemas.openxmlformats.org/officeDocument/2006/relationships/tags" Target="../tags/tag76.xml"/><Relationship Id="rId40" Type="http://schemas.openxmlformats.org/officeDocument/2006/relationships/notesSlide" Target="../notesSlides/notesSlide10.xml"/><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tags" Target="../tags/tag67.xml"/><Relationship Id="rId36" Type="http://schemas.openxmlformats.org/officeDocument/2006/relationships/tags" Target="../tags/tag75.xml"/><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tags" Target="../tags/tag70.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tags" Target="../tags/tag66.xml"/><Relationship Id="rId30" Type="http://schemas.openxmlformats.org/officeDocument/2006/relationships/tags" Target="../tags/tag69.xml"/><Relationship Id="rId35" Type="http://schemas.openxmlformats.org/officeDocument/2006/relationships/tags" Target="../tags/tag74.xml"/><Relationship Id="rId8" Type="http://schemas.openxmlformats.org/officeDocument/2006/relationships/tags" Target="../tags/tag47.xml"/><Relationship Id="rId3" Type="http://schemas.openxmlformats.org/officeDocument/2006/relationships/tags" Target="../tags/tag42.xml"/></Relationships>
</file>

<file path=ppt/slides/_rels/slide15.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1.jpeg"/><Relationship Id="rId5" Type="http://schemas.openxmlformats.org/officeDocument/2006/relationships/notesSlide" Target="../notesSlides/notesSlide11.xml"/><Relationship Id="rId4"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83.xml"/><Relationship Id="rId7" Type="http://schemas.openxmlformats.org/officeDocument/2006/relationships/slideLayout" Target="../slideLayouts/slideLayout24.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10" Type="http://schemas.openxmlformats.org/officeDocument/2006/relationships/image" Target="../media/image13.png"/><Relationship Id="rId4" Type="http://schemas.openxmlformats.org/officeDocument/2006/relationships/tags" Target="../tags/tag84.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notesSlide" Target="../notesSlides/notesSlide13.xml"/><Relationship Id="rId4"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6.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14.xml"/><Relationship Id="rId5" Type="http://schemas.openxmlformats.org/officeDocument/2006/relationships/slideLayout" Target="../slideLayouts/slideLayout14.xml"/><Relationship Id="rId4" Type="http://schemas.openxmlformats.org/officeDocument/2006/relationships/tags" Target="../tags/tag9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png"/><Relationship Id="rId21" Type="http://schemas.openxmlformats.org/officeDocument/2006/relationships/image" Target="../media/image32.jpeg"/><Relationship Id="rId34" Type="http://schemas.openxmlformats.org/officeDocument/2006/relationships/image" Target="../media/image45.jpe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33" Type="http://schemas.openxmlformats.org/officeDocument/2006/relationships/image" Target="../media/image44.jpeg"/><Relationship Id="rId38" Type="http://schemas.openxmlformats.org/officeDocument/2006/relationships/image" Target="../media/image49.jpeg"/><Relationship Id="rId2" Type="http://schemas.openxmlformats.org/officeDocument/2006/relationships/tags" Target="../tags/tag101.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gif"/><Relationship Id="rId1" Type="http://schemas.openxmlformats.org/officeDocument/2006/relationships/tags" Target="../tags/tag100.xml"/><Relationship Id="rId6" Type="http://schemas.openxmlformats.org/officeDocument/2006/relationships/notesSlide" Target="../notesSlides/notesSlide16.xml"/><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jpeg"/><Relationship Id="rId37" Type="http://schemas.openxmlformats.org/officeDocument/2006/relationships/image" Target="../media/image48.jpeg"/><Relationship Id="rId5" Type="http://schemas.openxmlformats.org/officeDocument/2006/relationships/slideLayout" Target="../slideLayouts/slideLayout25.xml"/><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png"/><Relationship Id="rId36" Type="http://schemas.openxmlformats.org/officeDocument/2006/relationships/image" Target="../media/image47.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png"/><Relationship Id="rId4" Type="http://schemas.openxmlformats.org/officeDocument/2006/relationships/tags" Target="../tags/tag103.xml"/><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jpeg"/><Relationship Id="rId35" Type="http://schemas.openxmlformats.org/officeDocument/2006/relationships/image" Target="../media/image46.jpeg"/><Relationship Id="rId8" Type="http://schemas.openxmlformats.org/officeDocument/2006/relationships/image" Target="../media/image19.jpeg"/><Relationship Id="rId3" Type="http://schemas.openxmlformats.org/officeDocument/2006/relationships/tags" Target="../tags/tag102.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tags" Target="../tags/tag106.xml"/><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notesSlide" Target="../notesSlides/notesSlide17.xml"/><Relationship Id="rId10" Type="http://schemas.openxmlformats.org/officeDocument/2006/relationships/image" Target="../media/image54.png"/><Relationship Id="rId4" Type="http://schemas.openxmlformats.org/officeDocument/2006/relationships/slideLayout" Target="../slideLayouts/slideLayout25.xml"/><Relationship Id="rId9" Type="http://schemas.openxmlformats.org/officeDocument/2006/relationships/image" Target="../media/image53.jpeg"/></Relationships>
</file>

<file path=ppt/slides/_rels/slide24.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image" Target="../media/image59.png"/><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image" Target="../media/image58.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notesSlide" Target="../notesSlides/notesSlide18.xml"/><Relationship Id="rId5" Type="http://schemas.openxmlformats.org/officeDocument/2006/relationships/tags" Target="../tags/tag111.xml"/><Relationship Id="rId10" Type="http://schemas.openxmlformats.org/officeDocument/2006/relationships/slideLayout" Target="../slideLayouts/slideLayout25.xml"/><Relationship Id="rId4" Type="http://schemas.openxmlformats.org/officeDocument/2006/relationships/tags" Target="../tags/tag110.xml"/><Relationship Id="rId9" Type="http://schemas.openxmlformats.org/officeDocument/2006/relationships/tags" Target="../tags/tag115.xml"/></Relationships>
</file>

<file path=ppt/slides/_rels/slide25.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60.emf"/><Relationship Id="rId5" Type="http://schemas.openxmlformats.org/officeDocument/2006/relationships/notesSlide" Target="../notesSlides/notesSlide19.xml"/><Relationship Id="rId4"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notesSlide" Target="../notesSlides/notesSlide20.xml"/><Relationship Id="rId4"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61.emf"/><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notesSlide" Target="../notesSlides/notesSlide21.xml"/><Relationship Id="rId5" Type="http://schemas.openxmlformats.org/officeDocument/2006/relationships/slideLayout" Target="../slideLayouts/slideLayout25.xml"/><Relationship Id="rId4" Type="http://schemas.openxmlformats.org/officeDocument/2006/relationships/tags" Target="../tags/tag12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26.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5.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26" Type="http://schemas.openxmlformats.org/officeDocument/2006/relationships/tags" Target="../tags/tag154.xml"/><Relationship Id="rId21" Type="http://schemas.openxmlformats.org/officeDocument/2006/relationships/tags" Target="../tags/tag149.xml"/><Relationship Id="rId42" Type="http://schemas.openxmlformats.org/officeDocument/2006/relationships/tags" Target="../tags/tag170.xml"/><Relationship Id="rId47" Type="http://schemas.openxmlformats.org/officeDocument/2006/relationships/tags" Target="../tags/tag175.xml"/><Relationship Id="rId63" Type="http://schemas.openxmlformats.org/officeDocument/2006/relationships/tags" Target="../tags/tag191.xml"/><Relationship Id="rId68" Type="http://schemas.openxmlformats.org/officeDocument/2006/relationships/tags" Target="../tags/tag196.xml"/><Relationship Id="rId84" Type="http://schemas.openxmlformats.org/officeDocument/2006/relationships/tags" Target="../tags/tag212.xml"/><Relationship Id="rId89" Type="http://schemas.openxmlformats.org/officeDocument/2006/relationships/tags" Target="../tags/tag217.xml"/><Relationship Id="rId16" Type="http://schemas.openxmlformats.org/officeDocument/2006/relationships/tags" Target="../tags/tag144.xml"/><Relationship Id="rId11" Type="http://schemas.openxmlformats.org/officeDocument/2006/relationships/tags" Target="../tags/tag139.xml"/><Relationship Id="rId32" Type="http://schemas.openxmlformats.org/officeDocument/2006/relationships/tags" Target="../tags/tag160.xml"/><Relationship Id="rId37" Type="http://schemas.openxmlformats.org/officeDocument/2006/relationships/tags" Target="../tags/tag165.xml"/><Relationship Id="rId53" Type="http://schemas.openxmlformats.org/officeDocument/2006/relationships/tags" Target="../tags/tag181.xml"/><Relationship Id="rId58" Type="http://schemas.openxmlformats.org/officeDocument/2006/relationships/tags" Target="../tags/tag186.xml"/><Relationship Id="rId74" Type="http://schemas.openxmlformats.org/officeDocument/2006/relationships/tags" Target="../tags/tag202.xml"/><Relationship Id="rId79" Type="http://schemas.openxmlformats.org/officeDocument/2006/relationships/tags" Target="../tags/tag207.xml"/><Relationship Id="rId102" Type="http://schemas.openxmlformats.org/officeDocument/2006/relationships/hyperlink" Target="http://www.cypress.com/go/AN92584" TargetMode="External"/><Relationship Id="rId5" Type="http://schemas.openxmlformats.org/officeDocument/2006/relationships/tags" Target="../tags/tag133.xml"/><Relationship Id="rId90" Type="http://schemas.openxmlformats.org/officeDocument/2006/relationships/tags" Target="../tags/tag218.xml"/><Relationship Id="rId95" Type="http://schemas.openxmlformats.org/officeDocument/2006/relationships/tags" Target="../tags/tag223.xml"/><Relationship Id="rId22" Type="http://schemas.openxmlformats.org/officeDocument/2006/relationships/tags" Target="../tags/tag150.xml"/><Relationship Id="rId27" Type="http://schemas.openxmlformats.org/officeDocument/2006/relationships/tags" Target="../tags/tag155.xml"/><Relationship Id="rId43" Type="http://schemas.openxmlformats.org/officeDocument/2006/relationships/tags" Target="../tags/tag171.xml"/><Relationship Id="rId48" Type="http://schemas.openxmlformats.org/officeDocument/2006/relationships/tags" Target="../tags/tag176.xml"/><Relationship Id="rId64" Type="http://schemas.openxmlformats.org/officeDocument/2006/relationships/tags" Target="../tags/tag192.xml"/><Relationship Id="rId69" Type="http://schemas.openxmlformats.org/officeDocument/2006/relationships/tags" Target="../tags/tag197.xml"/><Relationship Id="rId80" Type="http://schemas.openxmlformats.org/officeDocument/2006/relationships/tags" Target="../tags/tag208.xml"/><Relationship Id="rId85" Type="http://schemas.openxmlformats.org/officeDocument/2006/relationships/tags" Target="../tags/tag213.xml"/><Relationship Id="rId12" Type="http://schemas.openxmlformats.org/officeDocument/2006/relationships/tags" Target="../tags/tag140.xml"/><Relationship Id="rId17" Type="http://schemas.openxmlformats.org/officeDocument/2006/relationships/tags" Target="../tags/tag145.xml"/><Relationship Id="rId25" Type="http://schemas.openxmlformats.org/officeDocument/2006/relationships/tags" Target="../tags/tag153.xml"/><Relationship Id="rId33" Type="http://schemas.openxmlformats.org/officeDocument/2006/relationships/tags" Target="../tags/tag161.xml"/><Relationship Id="rId38" Type="http://schemas.openxmlformats.org/officeDocument/2006/relationships/tags" Target="../tags/tag166.xml"/><Relationship Id="rId46" Type="http://schemas.openxmlformats.org/officeDocument/2006/relationships/tags" Target="../tags/tag174.xml"/><Relationship Id="rId59" Type="http://schemas.openxmlformats.org/officeDocument/2006/relationships/tags" Target="../tags/tag187.xml"/><Relationship Id="rId67" Type="http://schemas.openxmlformats.org/officeDocument/2006/relationships/tags" Target="../tags/tag195.xml"/><Relationship Id="rId20" Type="http://schemas.openxmlformats.org/officeDocument/2006/relationships/tags" Target="../tags/tag148.xml"/><Relationship Id="rId41" Type="http://schemas.openxmlformats.org/officeDocument/2006/relationships/tags" Target="../tags/tag169.xml"/><Relationship Id="rId54" Type="http://schemas.openxmlformats.org/officeDocument/2006/relationships/tags" Target="../tags/tag182.xml"/><Relationship Id="rId62" Type="http://schemas.openxmlformats.org/officeDocument/2006/relationships/tags" Target="../tags/tag190.xml"/><Relationship Id="rId70" Type="http://schemas.openxmlformats.org/officeDocument/2006/relationships/tags" Target="../tags/tag198.xml"/><Relationship Id="rId75" Type="http://schemas.openxmlformats.org/officeDocument/2006/relationships/tags" Target="../tags/tag203.xml"/><Relationship Id="rId83" Type="http://schemas.openxmlformats.org/officeDocument/2006/relationships/tags" Target="../tags/tag211.xml"/><Relationship Id="rId88" Type="http://schemas.openxmlformats.org/officeDocument/2006/relationships/tags" Target="../tags/tag216.xml"/><Relationship Id="rId91" Type="http://schemas.openxmlformats.org/officeDocument/2006/relationships/tags" Target="../tags/tag219.xml"/><Relationship Id="rId96" Type="http://schemas.openxmlformats.org/officeDocument/2006/relationships/tags" Target="../tags/tag224.xml"/><Relationship Id="rId1" Type="http://schemas.openxmlformats.org/officeDocument/2006/relationships/tags" Target="../tags/tag129.xml"/><Relationship Id="rId6" Type="http://schemas.openxmlformats.org/officeDocument/2006/relationships/tags" Target="../tags/tag134.xml"/><Relationship Id="rId15" Type="http://schemas.openxmlformats.org/officeDocument/2006/relationships/tags" Target="../tags/tag143.xml"/><Relationship Id="rId23" Type="http://schemas.openxmlformats.org/officeDocument/2006/relationships/tags" Target="../tags/tag151.xml"/><Relationship Id="rId28" Type="http://schemas.openxmlformats.org/officeDocument/2006/relationships/tags" Target="../tags/tag156.xml"/><Relationship Id="rId36" Type="http://schemas.openxmlformats.org/officeDocument/2006/relationships/tags" Target="../tags/tag164.xml"/><Relationship Id="rId49" Type="http://schemas.openxmlformats.org/officeDocument/2006/relationships/tags" Target="../tags/tag177.xml"/><Relationship Id="rId57" Type="http://schemas.openxmlformats.org/officeDocument/2006/relationships/tags" Target="../tags/tag185.xml"/><Relationship Id="rId10" Type="http://schemas.openxmlformats.org/officeDocument/2006/relationships/tags" Target="../tags/tag138.xml"/><Relationship Id="rId31" Type="http://schemas.openxmlformats.org/officeDocument/2006/relationships/tags" Target="../tags/tag159.xml"/><Relationship Id="rId44" Type="http://schemas.openxmlformats.org/officeDocument/2006/relationships/tags" Target="../tags/tag172.xml"/><Relationship Id="rId52" Type="http://schemas.openxmlformats.org/officeDocument/2006/relationships/tags" Target="../tags/tag180.xml"/><Relationship Id="rId60" Type="http://schemas.openxmlformats.org/officeDocument/2006/relationships/tags" Target="../tags/tag188.xml"/><Relationship Id="rId65" Type="http://schemas.openxmlformats.org/officeDocument/2006/relationships/tags" Target="../tags/tag193.xml"/><Relationship Id="rId73" Type="http://schemas.openxmlformats.org/officeDocument/2006/relationships/tags" Target="../tags/tag201.xml"/><Relationship Id="rId78" Type="http://schemas.openxmlformats.org/officeDocument/2006/relationships/tags" Target="../tags/tag206.xml"/><Relationship Id="rId81" Type="http://schemas.openxmlformats.org/officeDocument/2006/relationships/tags" Target="../tags/tag209.xml"/><Relationship Id="rId86" Type="http://schemas.openxmlformats.org/officeDocument/2006/relationships/tags" Target="../tags/tag214.xml"/><Relationship Id="rId94" Type="http://schemas.openxmlformats.org/officeDocument/2006/relationships/tags" Target="../tags/tag222.xml"/><Relationship Id="rId99" Type="http://schemas.openxmlformats.org/officeDocument/2006/relationships/tags" Target="../tags/tag227.xml"/><Relationship Id="rId101" Type="http://schemas.openxmlformats.org/officeDocument/2006/relationships/notesSlide" Target="../notesSlides/notesSlide24.xml"/><Relationship Id="rId4" Type="http://schemas.openxmlformats.org/officeDocument/2006/relationships/tags" Target="../tags/tag132.xml"/><Relationship Id="rId9" Type="http://schemas.openxmlformats.org/officeDocument/2006/relationships/tags" Target="../tags/tag137.xml"/><Relationship Id="rId13" Type="http://schemas.openxmlformats.org/officeDocument/2006/relationships/tags" Target="../tags/tag141.xml"/><Relationship Id="rId18" Type="http://schemas.openxmlformats.org/officeDocument/2006/relationships/tags" Target="../tags/tag146.xml"/><Relationship Id="rId39" Type="http://schemas.openxmlformats.org/officeDocument/2006/relationships/tags" Target="../tags/tag167.xml"/><Relationship Id="rId34" Type="http://schemas.openxmlformats.org/officeDocument/2006/relationships/tags" Target="../tags/tag162.xml"/><Relationship Id="rId50" Type="http://schemas.openxmlformats.org/officeDocument/2006/relationships/tags" Target="../tags/tag178.xml"/><Relationship Id="rId55" Type="http://schemas.openxmlformats.org/officeDocument/2006/relationships/tags" Target="../tags/tag183.xml"/><Relationship Id="rId76" Type="http://schemas.openxmlformats.org/officeDocument/2006/relationships/tags" Target="../tags/tag204.xml"/><Relationship Id="rId97" Type="http://schemas.openxmlformats.org/officeDocument/2006/relationships/tags" Target="../tags/tag225.xml"/><Relationship Id="rId7" Type="http://schemas.openxmlformats.org/officeDocument/2006/relationships/tags" Target="../tags/tag135.xml"/><Relationship Id="rId71" Type="http://schemas.openxmlformats.org/officeDocument/2006/relationships/tags" Target="../tags/tag199.xml"/><Relationship Id="rId92" Type="http://schemas.openxmlformats.org/officeDocument/2006/relationships/tags" Target="../tags/tag220.xml"/><Relationship Id="rId2" Type="http://schemas.openxmlformats.org/officeDocument/2006/relationships/tags" Target="../tags/tag130.xml"/><Relationship Id="rId29" Type="http://schemas.openxmlformats.org/officeDocument/2006/relationships/tags" Target="../tags/tag157.xml"/><Relationship Id="rId24" Type="http://schemas.openxmlformats.org/officeDocument/2006/relationships/tags" Target="../tags/tag152.xml"/><Relationship Id="rId40" Type="http://schemas.openxmlformats.org/officeDocument/2006/relationships/tags" Target="../tags/tag168.xml"/><Relationship Id="rId45" Type="http://schemas.openxmlformats.org/officeDocument/2006/relationships/tags" Target="../tags/tag173.xml"/><Relationship Id="rId66" Type="http://schemas.openxmlformats.org/officeDocument/2006/relationships/tags" Target="../tags/tag194.xml"/><Relationship Id="rId87" Type="http://schemas.openxmlformats.org/officeDocument/2006/relationships/tags" Target="../tags/tag215.xml"/><Relationship Id="rId61" Type="http://schemas.openxmlformats.org/officeDocument/2006/relationships/tags" Target="../tags/tag189.xml"/><Relationship Id="rId82" Type="http://schemas.openxmlformats.org/officeDocument/2006/relationships/tags" Target="../tags/tag210.xml"/><Relationship Id="rId19" Type="http://schemas.openxmlformats.org/officeDocument/2006/relationships/tags" Target="../tags/tag147.xml"/><Relationship Id="rId14" Type="http://schemas.openxmlformats.org/officeDocument/2006/relationships/tags" Target="../tags/tag142.xml"/><Relationship Id="rId30" Type="http://schemas.openxmlformats.org/officeDocument/2006/relationships/tags" Target="../tags/tag158.xml"/><Relationship Id="rId35" Type="http://schemas.openxmlformats.org/officeDocument/2006/relationships/tags" Target="../tags/tag163.xml"/><Relationship Id="rId56" Type="http://schemas.openxmlformats.org/officeDocument/2006/relationships/tags" Target="../tags/tag184.xml"/><Relationship Id="rId77" Type="http://schemas.openxmlformats.org/officeDocument/2006/relationships/tags" Target="../tags/tag205.xml"/><Relationship Id="rId100" Type="http://schemas.openxmlformats.org/officeDocument/2006/relationships/slideLayout" Target="../slideLayouts/slideLayout14.xml"/><Relationship Id="rId8" Type="http://schemas.openxmlformats.org/officeDocument/2006/relationships/tags" Target="../tags/tag136.xml"/><Relationship Id="rId51" Type="http://schemas.openxmlformats.org/officeDocument/2006/relationships/tags" Target="../tags/tag179.xml"/><Relationship Id="rId72" Type="http://schemas.openxmlformats.org/officeDocument/2006/relationships/tags" Target="../tags/tag200.xml"/><Relationship Id="rId93" Type="http://schemas.openxmlformats.org/officeDocument/2006/relationships/tags" Target="../tags/tag221.xml"/><Relationship Id="rId98" Type="http://schemas.openxmlformats.org/officeDocument/2006/relationships/tags" Target="../tags/tag226.xml"/><Relationship Id="rId3" Type="http://schemas.openxmlformats.org/officeDocument/2006/relationships/tags" Target="../tags/tag1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29.xml"/><Relationship Id="rId1" Type="http://schemas.openxmlformats.org/officeDocument/2006/relationships/tags" Target="../tags/tag228.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tags" Target="../tags/tag232.xml"/><Relationship Id="rId7" Type="http://schemas.openxmlformats.org/officeDocument/2006/relationships/slideLayout" Target="../slideLayouts/slideLayout18.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10" Type="http://schemas.openxmlformats.org/officeDocument/2006/relationships/image" Target="../media/image69.png"/><Relationship Id="rId4" Type="http://schemas.openxmlformats.org/officeDocument/2006/relationships/tags" Target="../tags/tag233.xml"/><Relationship Id="rId9"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image" Target="../media/image70.png"/><Relationship Id="rId5" Type="http://schemas.openxmlformats.org/officeDocument/2006/relationships/slideLayout" Target="../slideLayouts/slideLayout14.xml"/><Relationship Id="rId4" Type="http://schemas.openxmlformats.org/officeDocument/2006/relationships/tags" Target="../tags/tag23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41.xml"/><Relationship Id="rId1" Type="http://schemas.openxmlformats.org/officeDocument/2006/relationships/tags" Target="../tags/tag240.xml"/><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243.xml"/><Relationship Id="rId1" Type="http://schemas.openxmlformats.org/officeDocument/2006/relationships/tags" Target="../tags/tag242.xml"/><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slideLayout" Target="../slideLayouts/slideLayout44.xml"/><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2" Type="http://schemas.openxmlformats.org/officeDocument/2006/relationships/tags" Target="../tags/tag245.xml"/><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png"/><Relationship Id="rId1" Type="http://schemas.openxmlformats.org/officeDocument/2006/relationships/tags" Target="../tags/tag244.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notesSlide" Target="../notesSlides/notesSlide27.xml"/><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8" Type="http://schemas.openxmlformats.org/officeDocument/2006/relationships/image" Target="../media/image74.png"/></Relationships>
</file>

<file path=ppt/slides/_rels/slide38.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21" Type="http://schemas.openxmlformats.org/officeDocument/2006/relationships/image" Target="../media/image82.png"/><Relationship Id="rId34" Type="http://schemas.openxmlformats.org/officeDocument/2006/relationships/image" Target="../media/image95.png"/><Relationship Id="rId7" Type="http://schemas.openxmlformats.org/officeDocument/2006/relationships/tags" Target="../tags/tag252.xml"/><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png"/><Relationship Id="rId2" Type="http://schemas.openxmlformats.org/officeDocument/2006/relationships/tags" Target="../tags/tag247.xml"/><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png"/><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image" Target="../media/image72.pn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98.png"/><Relationship Id="rId5" Type="http://schemas.openxmlformats.org/officeDocument/2006/relationships/tags" Target="../tags/tag250.xml"/><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10" Type="http://schemas.openxmlformats.org/officeDocument/2006/relationships/image" Target="../media/image71.png"/><Relationship Id="rId19" Type="http://schemas.openxmlformats.org/officeDocument/2006/relationships/image" Target="../media/image80.png"/><Relationship Id="rId31" Type="http://schemas.openxmlformats.org/officeDocument/2006/relationships/image" Target="../media/image92.png"/><Relationship Id="rId4" Type="http://schemas.openxmlformats.org/officeDocument/2006/relationships/tags" Target="../tags/tag249.xml"/><Relationship Id="rId9" Type="http://schemas.openxmlformats.org/officeDocument/2006/relationships/notesSlide" Target="../notesSlides/notesSlide28.xml"/><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png"/><Relationship Id="rId8" Type="http://schemas.openxmlformats.org/officeDocument/2006/relationships/slideLayout" Target="../slideLayouts/slideLayout44.xml"/><Relationship Id="rId3" Type="http://schemas.openxmlformats.org/officeDocument/2006/relationships/tags" Target="../tags/tag248.xml"/></Relationships>
</file>

<file path=ppt/slides/_rels/slide39.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image" Target="../media/image74.png"/><Relationship Id="rId26" Type="http://schemas.openxmlformats.org/officeDocument/2006/relationships/image" Target="../media/image82.png"/><Relationship Id="rId39" Type="http://schemas.openxmlformats.org/officeDocument/2006/relationships/image" Target="../media/image95.png"/><Relationship Id="rId21" Type="http://schemas.openxmlformats.org/officeDocument/2006/relationships/image" Target="../media/image77.png"/><Relationship Id="rId34" Type="http://schemas.openxmlformats.org/officeDocument/2006/relationships/image" Target="../media/image90.png"/><Relationship Id="rId42" Type="http://schemas.openxmlformats.org/officeDocument/2006/relationships/image" Target="../media/image98.png"/><Relationship Id="rId7" Type="http://schemas.openxmlformats.org/officeDocument/2006/relationships/tags" Target="../tags/tag259.xml"/><Relationship Id="rId2" Type="http://schemas.openxmlformats.org/officeDocument/2006/relationships/tags" Target="../tags/tag254.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41" Type="http://schemas.openxmlformats.org/officeDocument/2006/relationships/image" Target="../media/image97.png"/><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png"/><Relationship Id="rId40" Type="http://schemas.openxmlformats.org/officeDocument/2006/relationships/image" Target="../media/image96.png"/><Relationship Id="rId5" Type="http://schemas.openxmlformats.org/officeDocument/2006/relationships/tags" Target="../tags/tag257.xml"/><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36" Type="http://schemas.openxmlformats.org/officeDocument/2006/relationships/image" Target="../media/image92.png"/><Relationship Id="rId10" Type="http://schemas.openxmlformats.org/officeDocument/2006/relationships/tags" Target="../tags/tag262.xml"/><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notesSlide" Target="../notesSlides/notesSlide29.xml"/><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 Id="rId35" Type="http://schemas.openxmlformats.org/officeDocument/2006/relationships/image" Target="../media/image91.png"/><Relationship Id="rId43" Type="http://schemas.openxmlformats.org/officeDocument/2006/relationships/image" Target="../media/image99.png"/><Relationship Id="rId8" Type="http://schemas.openxmlformats.org/officeDocument/2006/relationships/tags" Target="../tags/tag260.xml"/><Relationship Id="rId3" Type="http://schemas.openxmlformats.org/officeDocument/2006/relationships/tags" Target="../tags/tag255.xml"/><Relationship Id="rId12" Type="http://schemas.openxmlformats.org/officeDocument/2006/relationships/tags" Target="../tags/tag264.xml"/><Relationship Id="rId17" Type="http://schemas.openxmlformats.org/officeDocument/2006/relationships/image" Target="../media/image73.png"/><Relationship Id="rId25" Type="http://schemas.openxmlformats.org/officeDocument/2006/relationships/image" Target="../media/image81.png"/><Relationship Id="rId33" Type="http://schemas.openxmlformats.org/officeDocument/2006/relationships/image" Target="../media/image89.png"/><Relationship Id="rId38"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3.wmf"/><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oleObject" Target="../embeddings/oleObject2.bin"/><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2.wmf"/><Relationship Id="rId5" Type="http://schemas.openxmlformats.org/officeDocument/2006/relationships/tags" Target="../tags/tag12.xml"/><Relationship Id="rId15" Type="http://schemas.openxmlformats.org/officeDocument/2006/relationships/image" Target="../media/image4.wmf"/><Relationship Id="rId10" Type="http://schemas.openxmlformats.org/officeDocument/2006/relationships/oleObject" Target="../embeddings/oleObject1.bin"/><Relationship Id="rId4" Type="http://schemas.openxmlformats.org/officeDocument/2006/relationships/tags" Target="../tags/tag11.xml"/><Relationship Id="rId9" Type="http://schemas.openxmlformats.org/officeDocument/2006/relationships/slideLayout" Target="../slideLayouts/slideLayout19.xml"/><Relationship Id="rId1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9" Type="http://schemas.openxmlformats.org/officeDocument/2006/relationships/image" Target="../media/image99.png"/><Relationship Id="rId21" Type="http://schemas.openxmlformats.org/officeDocument/2006/relationships/image" Target="../media/image81.png"/><Relationship Id="rId34" Type="http://schemas.openxmlformats.org/officeDocument/2006/relationships/image" Target="../media/image94.png"/><Relationship Id="rId7" Type="http://schemas.openxmlformats.org/officeDocument/2006/relationships/tags" Target="../tags/tag271.xml"/><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png"/><Relationship Id="rId2" Type="http://schemas.openxmlformats.org/officeDocument/2006/relationships/tags" Target="../tags/tag266.xml"/><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image" Target="../media/image71.png"/><Relationship Id="rId24" Type="http://schemas.openxmlformats.org/officeDocument/2006/relationships/image" Target="../media/image84.png"/><Relationship Id="rId32" Type="http://schemas.openxmlformats.org/officeDocument/2006/relationships/image" Target="../media/image92.png"/><Relationship Id="rId37" Type="http://schemas.openxmlformats.org/officeDocument/2006/relationships/image" Target="../media/image97.png"/><Relationship Id="rId5" Type="http://schemas.openxmlformats.org/officeDocument/2006/relationships/tags" Target="../tags/tag269.xml"/><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36" Type="http://schemas.openxmlformats.org/officeDocument/2006/relationships/image" Target="../media/image96.png"/><Relationship Id="rId10" Type="http://schemas.openxmlformats.org/officeDocument/2006/relationships/notesSlide" Target="../notesSlides/notesSlide30.xml"/><Relationship Id="rId19" Type="http://schemas.openxmlformats.org/officeDocument/2006/relationships/image" Target="../media/image79.png"/><Relationship Id="rId31" Type="http://schemas.openxmlformats.org/officeDocument/2006/relationships/image" Target="../media/image91.png"/><Relationship Id="rId4" Type="http://schemas.openxmlformats.org/officeDocument/2006/relationships/tags" Target="../tags/tag268.xml"/><Relationship Id="rId9" Type="http://schemas.openxmlformats.org/officeDocument/2006/relationships/slideLayout" Target="../slideLayouts/slideLayout44.xml"/><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 Id="rId35" Type="http://schemas.openxmlformats.org/officeDocument/2006/relationships/image" Target="../media/image95.png"/><Relationship Id="rId8" Type="http://schemas.openxmlformats.org/officeDocument/2006/relationships/tags" Target="../tags/tag272.xml"/><Relationship Id="rId3" Type="http://schemas.openxmlformats.org/officeDocument/2006/relationships/tags" Target="../tags/tag267.xml"/></Relationships>
</file>

<file path=ppt/slides/_rels/slide41.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21" Type="http://schemas.openxmlformats.org/officeDocument/2006/relationships/image" Target="../media/image82.png"/><Relationship Id="rId34" Type="http://schemas.openxmlformats.org/officeDocument/2006/relationships/image" Target="../media/image95.png"/><Relationship Id="rId7" Type="http://schemas.openxmlformats.org/officeDocument/2006/relationships/tags" Target="../tags/tag279.xml"/><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png"/><Relationship Id="rId2" Type="http://schemas.openxmlformats.org/officeDocument/2006/relationships/tags" Target="../tags/tag274.xml"/><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png"/><Relationship Id="rId1" Type="http://schemas.openxmlformats.org/officeDocument/2006/relationships/tags" Target="../tags/tag273.xml"/><Relationship Id="rId6" Type="http://schemas.openxmlformats.org/officeDocument/2006/relationships/tags" Target="../tags/tag278.xml"/><Relationship Id="rId11" Type="http://schemas.openxmlformats.org/officeDocument/2006/relationships/image" Target="../media/image72.pn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98.png"/><Relationship Id="rId5" Type="http://schemas.openxmlformats.org/officeDocument/2006/relationships/tags" Target="../tags/tag277.xml"/><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10" Type="http://schemas.openxmlformats.org/officeDocument/2006/relationships/image" Target="../media/image71.png"/><Relationship Id="rId19" Type="http://schemas.openxmlformats.org/officeDocument/2006/relationships/image" Target="../media/image80.png"/><Relationship Id="rId31" Type="http://schemas.openxmlformats.org/officeDocument/2006/relationships/image" Target="../media/image92.png"/><Relationship Id="rId4" Type="http://schemas.openxmlformats.org/officeDocument/2006/relationships/tags" Target="../tags/tag276.xml"/><Relationship Id="rId9" Type="http://schemas.openxmlformats.org/officeDocument/2006/relationships/notesSlide" Target="../notesSlides/notesSlide31.xml"/><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png"/><Relationship Id="rId8" Type="http://schemas.openxmlformats.org/officeDocument/2006/relationships/slideLayout" Target="../slideLayouts/slideLayout44.xml"/><Relationship Id="rId3" Type="http://schemas.openxmlformats.org/officeDocument/2006/relationships/tags" Target="../tags/tag275.xml"/></Relationships>
</file>

<file path=ppt/slides/_rels/slide42.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21" Type="http://schemas.openxmlformats.org/officeDocument/2006/relationships/image" Target="../media/image79.png"/><Relationship Id="rId34" Type="http://schemas.openxmlformats.org/officeDocument/2006/relationships/image" Target="../media/image92.png"/><Relationship Id="rId42" Type="http://schemas.openxmlformats.org/officeDocument/2006/relationships/image" Target="../media/image100.png"/><Relationship Id="rId7" Type="http://schemas.openxmlformats.org/officeDocument/2006/relationships/tags" Target="../tags/tag286.xml"/><Relationship Id="rId2" Type="http://schemas.openxmlformats.org/officeDocument/2006/relationships/tags" Target="../tags/tag281.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41" Type="http://schemas.openxmlformats.org/officeDocument/2006/relationships/image" Target="../media/image99.png"/><Relationship Id="rId1" Type="http://schemas.openxmlformats.org/officeDocument/2006/relationships/tags" Target="../tags/tag280.xml"/><Relationship Id="rId6" Type="http://schemas.openxmlformats.org/officeDocument/2006/relationships/tags" Target="../tags/tag285.xml"/><Relationship Id="rId11" Type="http://schemas.openxmlformats.org/officeDocument/2006/relationships/slideLayout" Target="../slideLayouts/slideLayout44.xml"/><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png"/><Relationship Id="rId40" Type="http://schemas.openxmlformats.org/officeDocument/2006/relationships/image" Target="../media/image98.png"/><Relationship Id="rId5" Type="http://schemas.openxmlformats.org/officeDocument/2006/relationships/tags" Target="../tags/tag284.xml"/><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png"/><Relationship Id="rId10" Type="http://schemas.openxmlformats.org/officeDocument/2006/relationships/tags" Target="../tags/tag289.xml"/><Relationship Id="rId19" Type="http://schemas.openxmlformats.org/officeDocument/2006/relationships/image" Target="../media/image77.png"/><Relationship Id="rId31" Type="http://schemas.openxmlformats.org/officeDocument/2006/relationships/image" Target="../media/image89.png"/><Relationship Id="rId4" Type="http://schemas.openxmlformats.org/officeDocument/2006/relationships/tags" Target="../tags/tag283.xml"/><Relationship Id="rId9" Type="http://schemas.openxmlformats.org/officeDocument/2006/relationships/tags" Target="../tags/tag288.xml"/><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 Id="rId8" Type="http://schemas.openxmlformats.org/officeDocument/2006/relationships/tags" Target="../tags/tag287.xml"/><Relationship Id="rId3" Type="http://schemas.openxmlformats.org/officeDocument/2006/relationships/tags" Target="../tags/tag282.xml"/><Relationship Id="rId12" Type="http://schemas.openxmlformats.org/officeDocument/2006/relationships/notesSlide" Target="../notesSlides/notesSlide32.xml"/><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png"/></Relationships>
</file>

<file path=ppt/slides/_rels/slide43.xml.rels><?xml version="1.0" encoding="UTF-8" standalone="yes"?>
<Relationships xmlns="http://schemas.openxmlformats.org/package/2006/relationships"><Relationship Id="rId13" Type="http://schemas.openxmlformats.org/officeDocument/2006/relationships/tags" Target="../tags/tag302.xml"/><Relationship Id="rId18" Type="http://schemas.openxmlformats.org/officeDocument/2006/relationships/tags" Target="../tags/tag307.xml"/><Relationship Id="rId26" Type="http://schemas.openxmlformats.org/officeDocument/2006/relationships/image" Target="../media/image71.png"/><Relationship Id="rId39" Type="http://schemas.openxmlformats.org/officeDocument/2006/relationships/image" Target="../media/image84.png"/><Relationship Id="rId21" Type="http://schemas.openxmlformats.org/officeDocument/2006/relationships/tags" Target="../tags/tag310.xml"/><Relationship Id="rId34" Type="http://schemas.openxmlformats.org/officeDocument/2006/relationships/image" Target="../media/image79.png"/><Relationship Id="rId42" Type="http://schemas.openxmlformats.org/officeDocument/2006/relationships/image" Target="../media/image87.png"/><Relationship Id="rId47" Type="http://schemas.openxmlformats.org/officeDocument/2006/relationships/image" Target="../media/image92.png"/><Relationship Id="rId50" Type="http://schemas.openxmlformats.org/officeDocument/2006/relationships/image" Target="../media/image95.png"/><Relationship Id="rId7" Type="http://schemas.openxmlformats.org/officeDocument/2006/relationships/tags" Target="../tags/tag296.xml"/><Relationship Id="rId2" Type="http://schemas.openxmlformats.org/officeDocument/2006/relationships/tags" Target="../tags/tag291.xml"/><Relationship Id="rId16" Type="http://schemas.openxmlformats.org/officeDocument/2006/relationships/tags" Target="../tags/tag305.xml"/><Relationship Id="rId29" Type="http://schemas.openxmlformats.org/officeDocument/2006/relationships/image" Target="../media/image74.png"/><Relationship Id="rId11" Type="http://schemas.openxmlformats.org/officeDocument/2006/relationships/tags" Target="../tags/tag300.xml"/><Relationship Id="rId24" Type="http://schemas.openxmlformats.org/officeDocument/2006/relationships/slideLayout" Target="../slideLayouts/slideLayout44.xml"/><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45" Type="http://schemas.openxmlformats.org/officeDocument/2006/relationships/image" Target="../media/image90.png"/><Relationship Id="rId53" Type="http://schemas.openxmlformats.org/officeDocument/2006/relationships/image" Target="../media/image98.png"/><Relationship Id="rId5" Type="http://schemas.openxmlformats.org/officeDocument/2006/relationships/tags" Target="../tags/tag294.xml"/><Relationship Id="rId10" Type="http://schemas.openxmlformats.org/officeDocument/2006/relationships/tags" Target="../tags/tag299.xml"/><Relationship Id="rId19" Type="http://schemas.openxmlformats.org/officeDocument/2006/relationships/tags" Target="../tags/tag308.xml"/><Relationship Id="rId31" Type="http://schemas.openxmlformats.org/officeDocument/2006/relationships/image" Target="../media/image76.png"/><Relationship Id="rId44" Type="http://schemas.openxmlformats.org/officeDocument/2006/relationships/image" Target="../media/image89.png"/><Relationship Id="rId52" Type="http://schemas.openxmlformats.org/officeDocument/2006/relationships/image" Target="../media/image97.png"/><Relationship Id="rId4" Type="http://schemas.openxmlformats.org/officeDocument/2006/relationships/tags" Target="../tags/tag293.xml"/><Relationship Id="rId9" Type="http://schemas.openxmlformats.org/officeDocument/2006/relationships/tags" Target="../tags/tag298.xml"/><Relationship Id="rId14" Type="http://schemas.openxmlformats.org/officeDocument/2006/relationships/tags" Target="../tags/tag303.xml"/><Relationship Id="rId22" Type="http://schemas.openxmlformats.org/officeDocument/2006/relationships/tags" Target="../tags/tag311.xml"/><Relationship Id="rId27" Type="http://schemas.openxmlformats.org/officeDocument/2006/relationships/image" Target="../media/image72.png"/><Relationship Id="rId30" Type="http://schemas.openxmlformats.org/officeDocument/2006/relationships/image" Target="../media/image75.png"/><Relationship Id="rId35" Type="http://schemas.openxmlformats.org/officeDocument/2006/relationships/image" Target="../media/image80.png"/><Relationship Id="rId43" Type="http://schemas.openxmlformats.org/officeDocument/2006/relationships/image" Target="../media/image88.png"/><Relationship Id="rId48" Type="http://schemas.openxmlformats.org/officeDocument/2006/relationships/image" Target="../media/image93.png"/><Relationship Id="rId8" Type="http://schemas.openxmlformats.org/officeDocument/2006/relationships/tags" Target="../tags/tag297.xml"/><Relationship Id="rId51" Type="http://schemas.openxmlformats.org/officeDocument/2006/relationships/image" Target="../media/image96.png"/><Relationship Id="rId3" Type="http://schemas.openxmlformats.org/officeDocument/2006/relationships/tags" Target="../tags/tag292.xml"/><Relationship Id="rId12" Type="http://schemas.openxmlformats.org/officeDocument/2006/relationships/tags" Target="../tags/tag301.xml"/><Relationship Id="rId17" Type="http://schemas.openxmlformats.org/officeDocument/2006/relationships/tags" Target="../tags/tag306.xml"/><Relationship Id="rId25" Type="http://schemas.openxmlformats.org/officeDocument/2006/relationships/notesSlide" Target="../notesSlides/notesSlide33.xml"/><Relationship Id="rId33" Type="http://schemas.openxmlformats.org/officeDocument/2006/relationships/image" Target="../media/image78.png"/><Relationship Id="rId38" Type="http://schemas.openxmlformats.org/officeDocument/2006/relationships/image" Target="../media/image83.png"/><Relationship Id="rId46" Type="http://schemas.openxmlformats.org/officeDocument/2006/relationships/image" Target="../media/image91.png"/><Relationship Id="rId20" Type="http://schemas.openxmlformats.org/officeDocument/2006/relationships/tags" Target="../tags/tag309.xml"/><Relationship Id="rId41" Type="http://schemas.openxmlformats.org/officeDocument/2006/relationships/image" Target="../media/image86.png"/><Relationship Id="rId54" Type="http://schemas.openxmlformats.org/officeDocument/2006/relationships/image" Target="../media/image99.png"/><Relationship Id="rId1" Type="http://schemas.openxmlformats.org/officeDocument/2006/relationships/tags" Target="../tags/tag290.xml"/><Relationship Id="rId6" Type="http://schemas.openxmlformats.org/officeDocument/2006/relationships/tags" Target="../tags/tag295.xml"/><Relationship Id="rId15" Type="http://schemas.openxmlformats.org/officeDocument/2006/relationships/tags" Target="../tags/tag304.xml"/><Relationship Id="rId23" Type="http://schemas.openxmlformats.org/officeDocument/2006/relationships/tags" Target="../tags/tag312.xml"/><Relationship Id="rId28" Type="http://schemas.openxmlformats.org/officeDocument/2006/relationships/image" Target="../media/image73.png"/><Relationship Id="rId36" Type="http://schemas.openxmlformats.org/officeDocument/2006/relationships/image" Target="../media/image81.png"/><Relationship Id="rId49"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notesSlide" Target="../notesSlides/notesSlide34.xml"/><Relationship Id="rId4"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tags" Target="../tags/tag328.xml"/><Relationship Id="rId18" Type="http://schemas.openxmlformats.org/officeDocument/2006/relationships/tags" Target="../tags/tag333.xml"/><Relationship Id="rId3" Type="http://schemas.openxmlformats.org/officeDocument/2006/relationships/tags" Target="../tags/tag318.xml"/><Relationship Id="rId21" Type="http://schemas.openxmlformats.org/officeDocument/2006/relationships/notesSlide" Target="../notesSlides/notesSlide35.xml"/><Relationship Id="rId7" Type="http://schemas.openxmlformats.org/officeDocument/2006/relationships/tags" Target="../tags/tag322.xml"/><Relationship Id="rId12" Type="http://schemas.openxmlformats.org/officeDocument/2006/relationships/tags" Target="../tags/tag327.xml"/><Relationship Id="rId17" Type="http://schemas.openxmlformats.org/officeDocument/2006/relationships/tags" Target="../tags/tag332.xml"/><Relationship Id="rId2" Type="http://schemas.openxmlformats.org/officeDocument/2006/relationships/tags" Target="../tags/tag317.xml"/><Relationship Id="rId16" Type="http://schemas.openxmlformats.org/officeDocument/2006/relationships/tags" Target="../tags/tag331.xml"/><Relationship Id="rId20" Type="http://schemas.openxmlformats.org/officeDocument/2006/relationships/slideLayout" Target="../slideLayouts/slideLayout44.xml"/><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tags" Target="../tags/tag326.xml"/><Relationship Id="rId5" Type="http://schemas.openxmlformats.org/officeDocument/2006/relationships/tags" Target="../tags/tag320.xml"/><Relationship Id="rId15" Type="http://schemas.openxmlformats.org/officeDocument/2006/relationships/tags" Target="../tags/tag330.xml"/><Relationship Id="rId10" Type="http://schemas.openxmlformats.org/officeDocument/2006/relationships/tags" Target="../tags/tag325.xml"/><Relationship Id="rId19" Type="http://schemas.openxmlformats.org/officeDocument/2006/relationships/tags" Target="../tags/tag334.xml"/><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tags" Target="../tags/tag329.xml"/><Relationship Id="rId22" Type="http://schemas.openxmlformats.org/officeDocument/2006/relationships/image" Target="../media/image101.png"/></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tags" Target="../tags/tag337.xml"/><Relationship Id="rId7" Type="http://schemas.openxmlformats.org/officeDocument/2006/relationships/notesSlide" Target="../notesSlides/notesSlide36.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44.xml"/><Relationship Id="rId5" Type="http://schemas.openxmlformats.org/officeDocument/2006/relationships/tags" Target="../tags/tag339.xml"/><Relationship Id="rId4" Type="http://schemas.openxmlformats.org/officeDocument/2006/relationships/tags" Target="../tags/tag338.xml"/></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tags" Target="../tags/tag342.xml"/><Relationship Id="rId7" Type="http://schemas.openxmlformats.org/officeDocument/2006/relationships/notesSlide" Target="../notesSlides/notesSlide37.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slideLayout" Target="../slideLayouts/slideLayout44.xml"/><Relationship Id="rId5" Type="http://schemas.openxmlformats.org/officeDocument/2006/relationships/tags" Target="../tags/tag344.xml"/><Relationship Id="rId4" Type="http://schemas.openxmlformats.org/officeDocument/2006/relationships/tags" Target="../tags/tag343.xml"/></Relationships>
</file>

<file path=ppt/slides/_rels/slide48.xml.rels><?xml version="1.0" encoding="UTF-8" standalone="yes"?>
<Relationships xmlns="http://schemas.openxmlformats.org/package/2006/relationships"><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tags" Target="../tags/tag347.xml"/><Relationship Id="rId21" Type="http://schemas.openxmlformats.org/officeDocument/2006/relationships/image" Target="../media/image86.png"/><Relationship Id="rId34" Type="http://schemas.openxmlformats.org/officeDocument/2006/relationships/image" Target="../media/image99.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png"/><Relationship Id="rId2" Type="http://schemas.openxmlformats.org/officeDocument/2006/relationships/tags" Target="../tags/tag346.xml"/><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tags" Target="../tags/tag345.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7.png"/><Relationship Id="rId5" Type="http://schemas.openxmlformats.org/officeDocument/2006/relationships/notesSlide" Target="../notesSlides/notesSlide38.xml"/><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png"/><Relationship Id="rId4" Type="http://schemas.openxmlformats.org/officeDocument/2006/relationships/slideLayout" Target="../slideLayouts/slideLayout44.xml"/><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 Id="rId8" Type="http://schemas.openxmlformats.org/officeDocument/2006/relationships/image" Target="../media/image73.png"/></Relationships>
</file>

<file path=ppt/slides/_rels/slide49.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slideLayout" Target="../slideLayouts/slideLayout44.xml"/><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2" Type="http://schemas.openxmlformats.org/officeDocument/2006/relationships/tags" Target="../tags/tag349.xml"/><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png"/><Relationship Id="rId1" Type="http://schemas.openxmlformats.org/officeDocument/2006/relationships/tags" Target="../tags/tag348.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90.png"/><Relationship Id="rId32" Type="http://schemas.openxmlformats.org/officeDocument/2006/relationships/image" Target="../media/image98.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notesSlide" Target="../notesSlides/notesSlide39.xml"/><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png"/><Relationship Id="rId30" Type="http://schemas.openxmlformats.org/officeDocument/2006/relationships/image" Target="../media/image96.png"/><Relationship Id="rId8"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5.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4.xml"/><Relationship Id="rId5" Type="http://schemas.openxmlformats.org/officeDocument/2006/relationships/slideLayout" Target="../slideLayouts/slideLayout19.xml"/><Relationship Id="rId4" Type="http://schemas.openxmlformats.org/officeDocument/2006/relationships/tags" Target="../tags/tag1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51.xml"/><Relationship Id="rId1" Type="http://schemas.openxmlformats.org/officeDocument/2006/relationships/tags" Target="../tags/tag350.xml"/><Relationship Id="rId4"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3.xml"/><Relationship Id="rId1" Type="http://schemas.openxmlformats.org/officeDocument/2006/relationships/tags" Target="../tags/tag35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54.xml"/><Relationship Id="rId1" Type="http://schemas.openxmlformats.org/officeDocument/2006/relationships/tags" Target="../tags/tag353.xml"/><Relationship Id="rId4"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56.xml"/><Relationship Id="rId1" Type="http://schemas.openxmlformats.org/officeDocument/2006/relationships/tags" Target="../tags/tag355.xml"/><Relationship Id="rId4"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58.xml"/><Relationship Id="rId1" Type="http://schemas.openxmlformats.org/officeDocument/2006/relationships/tags" Target="../tags/tag357.xml"/><Relationship Id="rId5" Type="http://schemas.openxmlformats.org/officeDocument/2006/relationships/image" Target="../media/image103.png"/><Relationship Id="rId4"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image" Target="../media/image104.png"/><Relationship Id="rId5" Type="http://schemas.openxmlformats.org/officeDocument/2006/relationships/notesSlide" Target="../notesSlides/notesSlide45.xml"/><Relationship Id="rId4"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tags" Target="../tags/tag364.xml"/><Relationship Id="rId7" Type="http://schemas.openxmlformats.org/officeDocument/2006/relationships/image" Target="../media/image106.png"/><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image" Target="../media/image105.png"/><Relationship Id="rId5" Type="http://schemas.openxmlformats.org/officeDocument/2006/relationships/notesSlide" Target="../notesSlides/notesSlide46.xml"/><Relationship Id="rId4"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8" Type="http://schemas.openxmlformats.org/officeDocument/2006/relationships/tags" Target="../tags/tag372.xml"/><Relationship Id="rId13" Type="http://schemas.openxmlformats.org/officeDocument/2006/relationships/tags" Target="../tags/tag377.xml"/><Relationship Id="rId3" Type="http://schemas.openxmlformats.org/officeDocument/2006/relationships/tags" Target="../tags/tag367.xml"/><Relationship Id="rId7" Type="http://schemas.openxmlformats.org/officeDocument/2006/relationships/tags" Target="../tags/tag371.xml"/><Relationship Id="rId12" Type="http://schemas.openxmlformats.org/officeDocument/2006/relationships/tags" Target="../tags/tag376.xml"/><Relationship Id="rId2" Type="http://schemas.openxmlformats.org/officeDocument/2006/relationships/tags" Target="../tags/tag366.xml"/><Relationship Id="rId16" Type="http://schemas.openxmlformats.org/officeDocument/2006/relationships/image" Target="../media/image108.png"/><Relationship Id="rId1" Type="http://schemas.openxmlformats.org/officeDocument/2006/relationships/tags" Target="../tags/tag365.xml"/><Relationship Id="rId6" Type="http://schemas.openxmlformats.org/officeDocument/2006/relationships/tags" Target="../tags/tag370.xml"/><Relationship Id="rId11" Type="http://schemas.openxmlformats.org/officeDocument/2006/relationships/tags" Target="../tags/tag375.xml"/><Relationship Id="rId5" Type="http://schemas.openxmlformats.org/officeDocument/2006/relationships/tags" Target="../tags/tag369.xml"/><Relationship Id="rId15" Type="http://schemas.openxmlformats.org/officeDocument/2006/relationships/notesSlide" Target="../notesSlides/notesSlide47.xml"/><Relationship Id="rId10" Type="http://schemas.openxmlformats.org/officeDocument/2006/relationships/tags" Target="../tags/tag374.xml"/><Relationship Id="rId4" Type="http://schemas.openxmlformats.org/officeDocument/2006/relationships/tags" Target="../tags/tag368.xml"/><Relationship Id="rId9" Type="http://schemas.openxmlformats.org/officeDocument/2006/relationships/tags" Target="../tags/tag373.xml"/><Relationship Id="rId14"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109.png"/><Relationship Id="rId5" Type="http://schemas.openxmlformats.org/officeDocument/2006/relationships/notesSlide" Target="../notesSlides/notesSlide48.xml"/><Relationship Id="rId4"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6" Type="http://schemas.openxmlformats.org/officeDocument/2006/relationships/image" Target="../media/image110.png"/><Relationship Id="rId5" Type="http://schemas.openxmlformats.org/officeDocument/2006/relationships/notesSlide" Target="../notesSlides/notesSlide49.xml"/><Relationship Id="rId4"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385.xml"/><Relationship Id="rId1" Type="http://schemas.openxmlformats.org/officeDocument/2006/relationships/tags" Target="../tags/tag384.xml"/><Relationship Id="rId5" Type="http://schemas.openxmlformats.org/officeDocument/2006/relationships/image" Target="../media/image111.png"/><Relationship Id="rId4"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tags" Target="../tags/tag388.xml"/><Relationship Id="rId7" Type="http://schemas.openxmlformats.org/officeDocument/2006/relationships/image" Target="../media/image112.png"/><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notesSlide" Target="../notesSlides/notesSlide51.xml"/><Relationship Id="rId5" Type="http://schemas.openxmlformats.org/officeDocument/2006/relationships/slideLayout" Target="../slideLayouts/slideLayout44.xml"/><Relationship Id="rId4" Type="http://schemas.openxmlformats.org/officeDocument/2006/relationships/tags" Target="../tags/tag389.xml"/></Relationships>
</file>

<file path=ppt/slides/_rels/slide62.xml.rels><?xml version="1.0" encoding="UTF-8" standalone="yes"?>
<Relationships xmlns="http://schemas.openxmlformats.org/package/2006/relationships"><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image" Target="../media/image114.png"/><Relationship Id="rId5" Type="http://schemas.openxmlformats.org/officeDocument/2006/relationships/notesSlide" Target="../notesSlides/notesSlide52.xml"/><Relationship Id="rId4"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3" Type="http://schemas.openxmlformats.org/officeDocument/2006/relationships/tags" Target="../tags/tag395.xml"/><Relationship Id="rId7" Type="http://schemas.openxmlformats.org/officeDocument/2006/relationships/image" Target="../media/image115.png"/><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notesSlide" Target="../notesSlides/notesSlide53.xml"/><Relationship Id="rId5" Type="http://schemas.openxmlformats.org/officeDocument/2006/relationships/slideLayout" Target="../slideLayouts/slideLayout44.xml"/><Relationship Id="rId4" Type="http://schemas.openxmlformats.org/officeDocument/2006/relationships/tags" Target="../tags/tag396.xml"/></Relationships>
</file>

<file path=ppt/slides/_rels/slide64.xml.rels><?xml version="1.0" encoding="UTF-8" standalone="yes"?>
<Relationships xmlns="http://schemas.openxmlformats.org/package/2006/relationships"><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image" Target="../media/image116.png"/><Relationship Id="rId5" Type="http://schemas.openxmlformats.org/officeDocument/2006/relationships/notesSlide" Target="../notesSlides/notesSlide54.xml"/><Relationship Id="rId4"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image" Target="../media/image117.png"/><Relationship Id="rId4"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3" Type="http://schemas.openxmlformats.org/officeDocument/2006/relationships/tags" Target="../tags/tag404.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image" Target="../media/image118.png"/><Relationship Id="rId5" Type="http://schemas.openxmlformats.org/officeDocument/2006/relationships/notesSlide" Target="../notesSlides/notesSlide56.xml"/><Relationship Id="rId4"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06.xml"/><Relationship Id="rId1" Type="http://schemas.openxmlformats.org/officeDocument/2006/relationships/tags" Target="../tags/tag405.xml"/><Relationship Id="rId5" Type="http://schemas.openxmlformats.org/officeDocument/2006/relationships/image" Target="../media/image119.png"/><Relationship Id="rId4"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08.xml"/><Relationship Id="rId1" Type="http://schemas.openxmlformats.org/officeDocument/2006/relationships/tags" Target="../tags/tag407.xml"/><Relationship Id="rId5" Type="http://schemas.openxmlformats.org/officeDocument/2006/relationships/image" Target="../media/image120.png"/><Relationship Id="rId4"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10.xml"/><Relationship Id="rId1" Type="http://schemas.openxmlformats.org/officeDocument/2006/relationships/tags" Target="../tags/tag409.xml"/><Relationship Id="rId5" Type="http://schemas.openxmlformats.org/officeDocument/2006/relationships/image" Target="../media/image121.png"/><Relationship Id="rId4"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9.xml"/><Relationship Id="rId1" Type="http://schemas.openxmlformats.org/officeDocument/2006/relationships/tags" Target="../tags/tag22.xml"/></Relationships>
</file>

<file path=ppt/slides/_rels/slide70.xml.rels><?xml version="1.0" encoding="UTF-8" standalone="yes"?>
<Relationships xmlns="http://schemas.openxmlformats.org/package/2006/relationships"><Relationship Id="rId3" Type="http://schemas.openxmlformats.org/officeDocument/2006/relationships/tags" Target="../tags/tag413.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image" Target="../media/image122.png"/><Relationship Id="rId5" Type="http://schemas.openxmlformats.org/officeDocument/2006/relationships/notesSlide" Target="../notesSlides/notesSlide60.xml"/><Relationship Id="rId4"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tags" Target="../tags/tag416.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image" Target="../media/image123.png"/><Relationship Id="rId5" Type="http://schemas.openxmlformats.org/officeDocument/2006/relationships/notesSlide" Target="../notesSlides/notesSlide61.xml"/><Relationship Id="rId4"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3" Type="http://schemas.openxmlformats.org/officeDocument/2006/relationships/tags" Target="../tags/tag419.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image" Target="../media/image124.png"/><Relationship Id="rId5" Type="http://schemas.openxmlformats.org/officeDocument/2006/relationships/notesSlide" Target="../notesSlides/notesSlide62.xml"/><Relationship Id="rId4"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tags" Target="../tags/tag422.xml"/><Relationship Id="rId7" Type="http://schemas.openxmlformats.org/officeDocument/2006/relationships/notesSlide" Target="../notesSlides/notesSlide63.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slideLayout" Target="../slideLayouts/slideLayout44.xml"/><Relationship Id="rId5" Type="http://schemas.openxmlformats.org/officeDocument/2006/relationships/tags" Target="../tags/tag424.xml"/><Relationship Id="rId10" Type="http://schemas.openxmlformats.org/officeDocument/2006/relationships/image" Target="../media/image127.png"/><Relationship Id="rId4" Type="http://schemas.openxmlformats.org/officeDocument/2006/relationships/tags" Target="../tags/tag423.xml"/><Relationship Id="rId9" Type="http://schemas.openxmlformats.org/officeDocument/2006/relationships/image" Target="../media/image126.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26.xml"/><Relationship Id="rId1" Type="http://schemas.openxmlformats.org/officeDocument/2006/relationships/tags" Target="../tags/tag425.xml"/><Relationship Id="rId5" Type="http://schemas.openxmlformats.org/officeDocument/2006/relationships/image" Target="../media/image128.png"/><Relationship Id="rId4"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notesSlide" Target="../notesSlides/notesSlide65.xml"/></Relationships>
</file>

<file path=ppt/slides/_rels/slide76.xml.rels><?xml version="1.0" encoding="UTF-8" standalone="yes"?>
<Relationships xmlns="http://schemas.openxmlformats.org/package/2006/relationships"><Relationship Id="rId3" Type="http://schemas.openxmlformats.org/officeDocument/2006/relationships/tags" Target="../tags/tag431.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image" Target="../media/image129.emf"/><Relationship Id="rId5" Type="http://schemas.openxmlformats.org/officeDocument/2006/relationships/image" Target="../media/image131.emf"/><Relationship Id="rId4"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3" Type="http://schemas.openxmlformats.org/officeDocument/2006/relationships/tags" Target="../tags/tag434.xml"/><Relationship Id="rId2" Type="http://schemas.openxmlformats.org/officeDocument/2006/relationships/tags" Target="../tags/tag433.xml"/><Relationship Id="rId1" Type="http://schemas.openxmlformats.org/officeDocument/2006/relationships/tags" Target="../tags/tag432.xml"/><Relationship Id="rId6" Type="http://schemas.openxmlformats.org/officeDocument/2006/relationships/image" Target="../media/image129.emf"/><Relationship Id="rId5" Type="http://schemas.openxmlformats.org/officeDocument/2006/relationships/image" Target="../media/image132.emf"/><Relationship Id="rId4"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36.xml"/><Relationship Id="rId1" Type="http://schemas.openxmlformats.org/officeDocument/2006/relationships/tags" Target="../tags/tag435.xml"/><Relationship Id="rId4" Type="http://schemas.openxmlformats.org/officeDocument/2006/relationships/notesSlide" Target="../notesSlides/notesSlide66.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438.xml"/><Relationship Id="rId1" Type="http://schemas.openxmlformats.org/officeDocument/2006/relationships/tags" Target="../tags/tag437.xml"/><Relationship Id="rId4"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40.xml"/><Relationship Id="rId1" Type="http://schemas.openxmlformats.org/officeDocument/2006/relationships/tags" Target="../tags/tag439.xml"/><Relationship Id="rId4"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image" Target="../media/image133.png"/><Relationship Id="rId4" Type="http://schemas.openxmlformats.org/officeDocument/2006/relationships/notesSlide" Target="../notesSlides/notesSlide69.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44.xml"/><Relationship Id="rId1" Type="http://schemas.openxmlformats.org/officeDocument/2006/relationships/tags" Target="../tags/tag44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3" Type="http://schemas.openxmlformats.org/officeDocument/2006/relationships/tags" Target="../tags/tag447.xml"/><Relationship Id="rId7" Type="http://schemas.openxmlformats.org/officeDocument/2006/relationships/image" Target="../media/image136.png"/><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image" Target="../media/image135.png"/><Relationship Id="rId5" Type="http://schemas.openxmlformats.org/officeDocument/2006/relationships/notesSlide" Target="../notesSlides/notesSlide71.xml"/><Relationship Id="rId4"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image" Target="../media/image137.png"/><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image" Target="../media/image135.png"/><Relationship Id="rId5" Type="http://schemas.openxmlformats.org/officeDocument/2006/relationships/notesSlide" Target="../notesSlides/notesSlide72.xml"/><Relationship Id="rId4"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52.xml"/><Relationship Id="rId1" Type="http://schemas.openxmlformats.org/officeDocument/2006/relationships/tags" Target="../tags/tag451.xml"/><Relationship Id="rId5" Type="http://schemas.openxmlformats.org/officeDocument/2006/relationships/image" Target="../media/image138.png"/><Relationship Id="rId4" Type="http://schemas.openxmlformats.org/officeDocument/2006/relationships/notesSlide" Target="../notesSlides/notesSlide73.xml"/></Relationships>
</file>

<file path=ppt/slides/_rels/slide86.xml.rels><?xml version="1.0" encoding="UTF-8" standalone="yes"?>
<Relationships xmlns="http://schemas.openxmlformats.org/package/2006/relationships"><Relationship Id="rId3" Type="http://schemas.openxmlformats.org/officeDocument/2006/relationships/tags" Target="../tags/tag455.xml"/><Relationship Id="rId7" Type="http://schemas.openxmlformats.org/officeDocument/2006/relationships/image" Target="../media/image140.png"/><Relationship Id="rId2" Type="http://schemas.openxmlformats.org/officeDocument/2006/relationships/tags" Target="../tags/tag454.xml"/><Relationship Id="rId1" Type="http://schemas.openxmlformats.org/officeDocument/2006/relationships/tags" Target="../tags/tag453.xml"/><Relationship Id="rId6" Type="http://schemas.openxmlformats.org/officeDocument/2006/relationships/image" Target="../media/image139.png"/><Relationship Id="rId5" Type="http://schemas.openxmlformats.org/officeDocument/2006/relationships/notesSlide" Target="../notesSlides/notesSlide74.xml"/><Relationship Id="rId4"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57.xml"/><Relationship Id="rId1" Type="http://schemas.openxmlformats.org/officeDocument/2006/relationships/tags" Target="../tags/tag456.xml"/><Relationship Id="rId5" Type="http://schemas.openxmlformats.org/officeDocument/2006/relationships/image" Target="../media/image141.png"/><Relationship Id="rId4" Type="http://schemas.openxmlformats.org/officeDocument/2006/relationships/notesSlide" Target="../notesSlides/notesSlide75.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59.xml"/><Relationship Id="rId1" Type="http://schemas.openxmlformats.org/officeDocument/2006/relationships/tags" Target="../tags/tag458.xml"/><Relationship Id="rId5" Type="http://schemas.openxmlformats.org/officeDocument/2006/relationships/image" Target="../media/image142.png"/><Relationship Id="rId4" Type="http://schemas.openxmlformats.org/officeDocument/2006/relationships/notesSlide" Target="../notesSlides/notesSlide76.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61.xml"/><Relationship Id="rId1" Type="http://schemas.openxmlformats.org/officeDocument/2006/relationships/tags" Target="../tags/tag460.xml"/><Relationship Id="rId5" Type="http://schemas.openxmlformats.org/officeDocument/2006/relationships/image" Target="../media/image143.png"/><Relationship Id="rId4" Type="http://schemas.openxmlformats.org/officeDocument/2006/relationships/notesSlide" Target="../notesSlides/notesSlide77.xml"/></Relationships>
</file>

<file path=ppt/slides/_rels/slide9.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tags" Target="../tags/tag28.xml"/><Relationship Id="rId7" Type="http://schemas.openxmlformats.org/officeDocument/2006/relationships/oleObject" Target="../embeddings/oleObject4.bin"/><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26.xml"/><Relationship Id="rId5" Type="http://schemas.openxmlformats.org/officeDocument/2006/relationships/tags" Target="../tags/tag30.xml"/><Relationship Id="rId4" Type="http://schemas.openxmlformats.org/officeDocument/2006/relationships/tags" Target="../tags/tag2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tags" Target="../tags/tag463.xml"/><Relationship Id="rId1" Type="http://schemas.openxmlformats.org/officeDocument/2006/relationships/tags" Target="../tags/tag462.xml"/><Relationship Id="rId5" Type="http://schemas.openxmlformats.org/officeDocument/2006/relationships/image" Target="../media/image144.png"/><Relationship Id="rId4" Type="http://schemas.openxmlformats.org/officeDocument/2006/relationships/notesSlide" Target="../notesSlides/notesSlide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custDataLst>
              <p:tags r:id="rId1"/>
            </p:custDataLst>
          </p:nvPr>
        </p:nvSpPr>
        <p:spPr>
          <a:xfrm>
            <a:off x="2209800" y="2130426"/>
            <a:ext cx="7772400" cy="1470025"/>
          </a:xfrm>
        </p:spPr>
        <p:txBody>
          <a:bodyPr/>
          <a:lstStyle/>
          <a:p>
            <a:r>
              <a:rPr lang="pt-PT" sz="3600" kern="1200" dirty="0">
                <a:solidFill>
                  <a:srgbClr val="0070C0"/>
                </a:solidFill>
                <a:ea typeface="+mn-ea"/>
                <a:cs typeface="+mn-cs"/>
              </a:rPr>
              <a:t>Chapitre 2a</a:t>
            </a:r>
            <a:br>
              <a:rPr lang="pt-PT" sz="3600" kern="1200" dirty="0">
                <a:solidFill>
                  <a:srgbClr val="0070C0"/>
                </a:solidFill>
                <a:ea typeface="+mn-ea"/>
                <a:cs typeface="+mn-cs"/>
              </a:rPr>
            </a:br>
            <a:r>
              <a:rPr lang="pt-PT" sz="3600" kern="1200" dirty="0">
                <a:solidFill>
                  <a:srgbClr val="0070C0"/>
                </a:solidFill>
                <a:ea typeface="+mn-ea"/>
                <a:cs typeface="+mn-cs"/>
              </a:rPr>
              <a:t>La famille ARM</a:t>
            </a:r>
          </a:p>
        </p:txBody>
      </p:sp>
      <p:sp>
        <p:nvSpPr>
          <p:cNvPr id="3076" name="Rectangle 4"/>
          <p:cNvSpPr>
            <a:spLocks noChangeArrowheads="1"/>
          </p:cNvSpPr>
          <p:nvPr>
            <p:custDataLst>
              <p:tags r:id="rId2"/>
            </p:custDataLst>
          </p:nvPr>
        </p:nvSpPr>
        <p:spPr bwMode="auto">
          <a:xfrm>
            <a:off x="1524000" y="-100013"/>
            <a:ext cx="9144000" cy="1152526"/>
          </a:xfrm>
          <a:prstGeom prst="rect">
            <a:avLst/>
          </a:prstGeom>
          <a:noFill/>
          <a:ln w="9525">
            <a:noFill/>
            <a:miter lim="800000"/>
            <a:headEnd/>
            <a:tailEnd/>
          </a:ln>
        </p:spPr>
        <p:txBody>
          <a:bodyPr anchor="ctr"/>
          <a:lstStyle/>
          <a:p>
            <a:pPr algn="ctr"/>
            <a:r>
              <a:rPr lang="pt-PT" sz="3900" b="1">
                <a:solidFill>
                  <a:schemeClr val="bg1"/>
                </a:solidFill>
                <a:latin typeface="Verdana" pitchFamily="34" charset="0"/>
              </a:rPr>
              <a:t>MSP430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47" name="Rectangle 35"/>
          <p:cNvSpPr>
            <a:spLocks noGrp="1" noChangeArrowheads="1"/>
          </p:cNvSpPr>
          <p:nvPr>
            <p:ph type="body" idx="1"/>
          </p:nvPr>
        </p:nvSpPr>
        <p:spPr>
          <a:xfrm>
            <a:off x="479377" y="1510221"/>
            <a:ext cx="7632845" cy="622636"/>
          </a:xfrm>
          <a:noFill/>
          <a:ln/>
        </p:spPr>
        <p:txBody>
          <a:bodyPr vert="horz" wrap="square" lIns="92075" tIns="46038" rIns="92075" bIns="46038" numCol="1" anchor="t" anchorCtr="0" compatLnSpc="1">
            <a:prstTxWarp prst="textNoShape">
              <a:avLst/>
            </a:prstTxWarp>
          </a:bodyPr>
          <a:lstStyle/>
          <a:p>
            <a:r>
              <a:rPr lang="fr-CA" noProof="0" dirty="0"/>
              <a:t>Sept modes de base</a:t>
            </a:r>
          </a:p>
        </p:txBody>
      </p:sp>
      <p:sp>
        <p:nvSpPr>
          <p:cNvPr id="550914" name="Rectangle 2"/>
          <p:cNvSpPr>
            <a:spLocks noGrp="1" noChangeArrowheads="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fr-CA" sz="3600" kern="1200" noProof="0" dirty="0">
                <a:solidFill>
                  <a:srgbClr val="0070C0"/>
                </a:solidFill>
                <a:ea typeface="+mn-ea"/>
                <a:cs typeface="+mn-cs"/>
              </a:rPr>
              <a:t>Modes d’opération</a:t>
            </a:r>
          </a:p>
        </p:txBody>
      </p:sp>
      <p:graphicFrame>
        <p:nvGraphicFramePr>
          <p:cNvPr id="551072" name="Group 160"/>
          <p:cNvGraphicFramePr>
            <a:graphicFrameLocks noGrp="1"/>
          </p:cNvGraphicFramePr>
          <p:nvPr>
            <p:extLst>
              <p:ext uri="{D42A27DB-BD31-4B8C-83A1-F6EECF244321}">
                <p14:modId xmlns:p14="http://schemas.microsoft.com/office/powerpoint/2010/main" val="3209059161"/>
              </p:ext>
            </p:extLst>
          </p:nvPr>
        </p:nvGraphicFramePr>
        <p:xfrm>
          <a:off x="5087888" y="2204864"/>
          <a:ext cx="6973887" cy="3898714"/>
        </p:xfrm>
        <a:graphic>
          <a:graphicData uri="http://schemas.openxmlformats.org/drawingml/2006/table">
            <a:tbl>
              <a:tblPr/>
              <a:tblGrid>
                <a:gridCol w="1500187">
                  <a:extLst>
                    <a:ext uri="{9D8B030D-6E8A-4147-A177-3AD203B41FA5}">
                      <a16:colId xmlns:a16="http://schemas.microsoft.com/office/drawing/2014/main" val="20000"/>
                    </a:ext>
                  </a:extLst>
                </a:gridCol>
                <a:gridCol w="4200525">
                  <a:extLst>
                    <a:ext uri="{9D8B030D-6E8A-4147-A177-3AD203B41FA5}">
                      <a16:colId xmlns:a16="http://schemas.microsoft.com/office/drawing/2014/main" val="20001"/>
                    </a:ext>
                  </a:extLst>
                </a:gridCol>
                <a:gridCol w="1273175">
                  <a:extLst>
                    <a:ext uri="{9D8B030D-6E8A-4147-A177-3AD203B41FA5}">
                      <a16:colId xmlns:a16="http://schemas.microsoft.com/office/drawing/2014/main" val="20002"/>
                    </a:ext>
                  </a:extLst>
                </a:gridCol>
              </a:tblGrid>
              <a:tr h="24923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bg1"/>
                          </a:solidFill>
                          <a:effectLst/>
                          <a:latin typeface="Arial" pitchFamily="34" charset="0"/>
                        </a:rPr>
                        <a:t>Mode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18C"/>
                    </a:solidFill>
                  </a:tcPr>
                </a:tc>
                <a:tc gridSpan="2">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bg1"/>
                          </a:solidFill>
                          <a:effectLst/>
                          <a:latin typeface="Arial" pitchFamily="34" charset="0"/>
                        </a:rPr>
                        <a:t>Description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18C"/>
                    </a:solidFill>
                  </a:tcPr>
                </a:tc>
                <a:tc hMerge="1">
                  <a:txBody>
                    <a:bodyPr/>
                    <a:lstStyle/>
                    <a:p>
                      <a:endParaRPr lang="en-US"/>
                    </a:p>
                  </a:txBody>
                  <a:tcPr/>
                </a:tc>
                <a:extLst>
                  <a:ext uri="{0D108BD9-81ED-4DB2-BD59-A6C34878D82A}">
                    <a16:rowId xmlns:a16="http://schemas.microsoft.com/office/drawing/2014/main" val="10000"/>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err="1">
                          <a:ln>
                            <a:noFill/>
                          </a:ln>
                          <a:solidFill>
                            <a:schemeClr val="tx1"/>
                          </a:solidFill>
                          <a:effectLst/>
                          <a:latin typeface="Arial" pitchFamily="34" charset="0"/>
                        </a:rPr>
                        <a:t>Supervisor</a:t>
                      </a:r>
                      <a:endParaRPr kumimoji="0" lang="fr-CA" sz="1400" b="1" i="0" u="none" strike="noStrike" cap="none" normalizeH="0" baseline="0" noProof="0" dirty="0">
                        <a:ln>
                          <a:noFill/>
                        </a:ln>
                        <a:solidFill>
                          <a:schemeClr val="tx1"/>
                        </a:solidFill>
                        <a:effectLst/>
                        <a:latin typeface="Arial" pitchFamily="34" charset="0"/>
                      </a:endParaRPr>
                    </a:p>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tx1"/>
                          </a:solidFill>
                          <a:effectLst/>
                          <a:latin typeface="Arial" pitchFamily="34" charset="0"/>
                        </a:rPr>
                        <a:t>(SVC)</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lang="fr-CA" sz="1400" noProof="0" dirty="0"/>
                        <a:t>Mode protégé au démarrage (reset) ou à l’exécution d’une instruction  SVC (</a:t>
                      </a:r>
                      <a:r>
                        <a:rPr kumimoji="0" lang="fr-CA" sz="1400" b="0" i="0" u="none" strike="noStrike" cap="none" normalizeH="0" baseline="0" noProof="0" dirty="0" err="1">
                          <a:ln>
                            <a:noFill/>
                          </a:ln>
                          <a:solidFill>
                            <a:schemeClr val="tx1"/>
                          </a:solidFill>
                          <a:effectLst/>
                          <a:latin typeface="Arial" pitchFamily="34" charset="0"/>
                        </a:rPr>
                        <a:t>Supervisor</a:t>
                      </a:r>
                      <a:r>
                        <a:rPr kumimoji="0" lang="fr-CA" sz="1400" b="0" i="0" u="none" strike="noStrike" cap="none" normalizeH="0" baseline="0" noProof="0" dirty="0">
                          <a:ln>
                            <a:noFill/>
                          </a:ln>
                          <a:solidFill>
                            <a:schemeClr val="tx1"/>
                          </a:solidFill>
                          <a:effectLst/>
                          <a:latin typeface="Arial" pitchFamily="34" charset="0"/>
                        </a:rPr>
                        <a:t> call)</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6">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tx1"/>
                          </a:solidFill>
                          <a:effectLst/>
                          <a:latin typeface="Arial" pitchFamily="34" charset="0"/>
                        </a:rPr>
                        <a:t>Modes Privilégiés</a:t>
                      </a:r>
                      <a:br>
                        <a:rPr kumimoji="0" lang="fr-CA" sz="1400" b="1" i="0" u="none" strike="noStrike" cap="none" normalizeH="0" baseline="0" noProof="0" dirty="0">
                          <a:ln>
                            <a:noFill/>
                          </a:ln>
                          <a:solidFill>
                            <a:schemeClr val="tx1"/>
                          </a:solidFill>
                          <a:effectLst/>
                          <a:latin typeface="Arial" pitchFamily="34" charset="0"/>
                        </a:rPr>
                      </a:br>
                      <a:endParaRPr kumimoji="0" lang="fr-CA" sz="1400" b="1" i="0" u="none" strike="noStrike" cap="none" normalizeH="0" baseline="0" noProof="0" dirty="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tx1"/>
                          </a:solidFill>
                          <a:effectLst/>
                          <a:latin typeface="Arial" pitchFamily="34" charset="0"/>
                        </a:rPr>
                        <a:t>FIQ</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lang="fr-CA" sz="1400" noProof="0" dirty="0"/>
                        <a:t>Mode de réponse rapide aux interruptions </a:t>
                      </a:r>
                      <a:r>
                        <a:rPr lang="fr-CA" sz="1400" noProof="0" dirty="0" err="1"/>
                        <a:t>prioritires</a:t>
                      </a:r>
                      <a:endParaRPr kumimoji="0" lang="fr-CA" sz="1400" b="0" i="0" u="none" strike="noStrike" cap="none" normalizeH="0" baseline="0" noProof="0" dirty="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tx1"/>
                          </a:solidFill>
                          <a:effectLst/>
                          <a:latin typeface="Arial" pitchFamily="34" charset="0"/>
                        </a:rPr>
                        <a:t>IRQ</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lang="fr-CA" sz="1400" noProof="0" dirty="0"/>
                        <a:t>Mode de réponse aux interruptions</a:t>
                      </a:r>
                      <a:endParaRPr kumimoji="0" lang="fr-CA" sz="1400" b="0" i="0" u="none" strike="noStrike" cap="none" normalizeH="0" baseline="0" noProof="0" dirty="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r h="488950">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err="1">
                          <a:ln>
                            <a:noFill/>
                          </a:ln>
                          <a:solidFill>
                            <a:schemeClr val="tx1"/>
                          </a:solidFill>
                          <a:effectLst/>
                          <a:latin typeface="Arial" pitchFamily="34" charset="0"/>
                        </a:rPr>
                        <a:t>Abort</a:t>
                      </a:r>
                      <a:endParaRPr kumimoji="0" lang="fr-CA" sz="1400" b="1" i="0" u="none" strike="noStrike" cap="none" normalizeH="0" baseline="0" noProof="0" dirty="0">
                        <a:ln>
                          <a:noFill/>
                        </a:ln>
                        <a:solidFill>
                          <a:schemeClr val="tx1"/>
                        </a:solidFill>
                        <a:effectLst/>
                        <a:latin typeface="Arial"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lang="fr-CA" sz="1400" noProof="0" dirty="0"/>
                        <a:t>Pour répondre aux violations </a:t>
                      </a:r>
                      <a:endParaRPr kumimoji="0" lang="fr-CA" sz="1400" b="0" i="0" u="none" strike="noStrike" cap="none" normalizeH="0" baseline="0" noProof="0" dirty="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4"/>
                  </a:ext>
                </a:extLst>
              </a:tr>
              <a:tr h="487363">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err="1">
                          <a:ln>
                            <a:noFill/>
                          </a:ln>
                          <a:solidFill>
                            <a:schemeClr val="tx1"/>
                          </a:solidFill>
                          <a:effectLst/>
                          <a:latin typeface="Arial" pitchFamily="34" charset="0"/>
                        </a:rPr>
                        <a:t>Undef</a:t>
                      </a:r>
                      <a:endParaRPr kumimoji="0" lang="fr-CA" sz="1400" b="1" i="0" u="none" strike="noStrike" cap="none" normalizeH="0" baseline="0" noProof="0" dirty="0">
                        <a:ln>
                          <a:noFill/>
                        </a:ln>
                        <a:solidFill>
                          <a:schemeClr val="tx1"/>
                        </a:solidFill>
                        <a:effectLst/>
                        <a:latin typeface="Arial" pitchFamily="34" charset="0"/>
                      </a:endParaRP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lang="fr-CA" sz="1400" noProof="0" dirty="0"/>
                        <a:t>Pour répondre aux instructions non définies (coprocesseurs et modules externes)</a:t>
                      </a:r>
                      <a:endParaRPr kumimoji="0" lang="fr-CA" sz="1400" b="0" i="0" u="none" strike="noStrike" cap="none" normalizeH="0" baseline="0" noProof="0" dirty="0">
                        <a:ln>
                          <a:noFill/>
                        </a:ln>
                        <a:solidFill>
                          <a:schemeClr val="tx1"/>
                        </a:solidFill>
                        <a:effectLst/>
                        <a:latin typeface="Arial" pitchFamily="34"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5"/>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tx1"/>
                          </a:solidFill>
                          <a:effectLst/>
                          <a:latin typeface="Arial" pitchFamily="34" charset="0"/>
                        </a:rPr>
                        <a:t>System</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D0E3"/>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0" i="0" u="none" strike="noStrike" cap="none" normalizeH="0" baseline="0" noProof="0" dirty="0">
                          <a:ln>
                            <a:noFill/>
                          </a:ln>
                          <a:solidFill>
                            <a:schemeClr val="tx1"/>
                          </a:solidFill>
                          <a:effectLst/>
                          <a:latin typeface="Arial" pitchFamily="34" charset="0"/>
                        </a:rPr>
                        <a:t>Mode privilégié pour la protection des ressources</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D0E3"/>
                    </a:solidFill>
                  </a:tcPr>
                </a:tc>
                <a:tc vMerge="1">
                  <a:txBody>
                    <a:bodyPr/>
                    <a:lstStyle/>
                    <a:p>
                      <a:endParaRPr lang="en-US"/>
                    </a:p>
                  </a:txBody>
                  <a:tcPr/>
                </a:tc>
                <a:extLst>
                  <a:ext uri="{0D108BD9-81ED-4DB2-BD59-A6C34878D82A}">
                    <a16:rowId xmlns:a16="http://schemas.microsoft.com/office/drawing/2014/main" val="10006"/>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tx1"/>
                          </a:solidFill>
                          <a:effectLst/>
                          <a:latin typeface="Arial" pitchFamily="34" charset="0"/>
                        </a:rPr>
                        <a:t>User</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D0E3"/>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0" i="0" u="none" strike="noStrike" cap="none" normalizeH="0" baseline="0" noProof="0" dirty="0">
                          <a:ln>
                            <a:noFill/>
                          </a:ln>
                          <a:solidFill>
                            <a:schemeClr val="tx1"/>
                          </a:solidFill>
                          <a:effectLst/>
                          <a:latin typeface="Arial" pitchFamily="34" charset="0"/>
                        </a:rPr>
                        <a:t>Mode normal pour la plupart des applications et taches système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D0E3"/>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fr-CA" sz="1400" b="1" i="0" u="none" strike="noStrike" cap="none" normalizeH="0" baseline="0" noProof="0" dirty="0">
                          <a:ln>
                            <a:noFill/>
                          </a:ln>
                          <a:solidFill>
                            <a:schemeClr val="bg1"/>
                          </a:solidFill>
                          <a:effectLst/>
                          <a:latin typeface="Arial" pitchFamily="34" charset="0"/>
                        </a:rPr>
                        <a:t>Modes non privilégiés</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7"/>
                  </a:ext>
                </a:extLst>
              </a:tr>
            </a:tbl>
          </a:graphicData>
        </a:graphic>
      </p:graphicFrame>
      <p:grpSp>
        <p:nvGrpSpPr>
          <p:cNvPr id="3" name="Group 2">
            <a:extLst>
              <a:ext uri="{FF2B5EF4-FFF2-40B4-BE49-F238E27FC236}">
                <a16:creationId xmlns:a16="http://schemas.microsoft.com/office/drawing/2014/main" id="{74C59FF9-2937-2D25-FF6F-1AEB0E2E97D1}"/>
              </a:ext>
            </a:extLst>
          </p:cNvPr>
          <p:cNvGrpSpPr/>
          <p:nvPr/>
        </p:nvGrpSpPr>
        <p:grpSpPr>
          <a:xfrm>
            <a:off x="4360856" y="2682702"/>
            <a:ext cx="673100" cy="2295525"/>
            <a:chOff x="2056600" y="2957515"/>
            <a:chExt cx="673100" cy="2295525"/>
          </a:xfrm>
        </p:grpSpPr>
        <p:sp>
          <p:nvSpPr>
            <p:cNvPr id="551008" name="Line 96"/>
            <p:cNvSpPr>
              <a:spLocks noChangeShapeType="1"/>
            </p:cNvSpPr>
            <p:nvPr/>
          </p:nvSpPr>
          <p:spPr bwMode="auto">
            <a:xfrm flipH="1">
              <a:off x="2383625" y="2966378"/>
              <a:ext cx="323850" cy="0"/>
            </a:xfrm>
            <a:prstGeom prst="line">
              <a:avLst/>
            </a:prstGeom>
            <a:noFill/>
            <a:ln w="25400">
              <a:solidFill>
                <a:schemeClr val="tx1"/>
              </a:solidFill>
              <a:round/>
              <a:headEnd/>
              <a:tailEnd/>
            </a:ln>
            <a:effectLst/>
          </p:spPr>
          <p:txBody>
            <a:bodyPr anchor="ctr"/>
            <a:lstStyle/>
            <a:p>
              <a:endParaRPr lang="fr-CA" noProof="0" dirty="0"/>
            </a:p>
          </p:txBody>
        </p:sp>
        <p:sp>
          <p:nvSpPr>
            <p:cNvPr id="551009" name="Line 97"/>
            <p:cNvSpPr>
              <a:spLocks noChangeShapeType="1"/>
            </p:cNvSpPr>
            <p:nvPr/>
          </p:nvSpPr>
          <p:spPr bwMode="auto">
            <a:xfrm flipH="1">
              <a:off x="2393150" y="2957515"/>
              <a:ext cx="0" cy="2295525"/>
            </a:xfrm>
            <a:prstGeom prst="line">
              <a:avLst/>
            </a:prstGeom>
            <a:noFill/>
            <a:ln w="25400">
              <a:solidFill>
                <a:schemeClr val="tx1"/>
              </a:solidFill>
              <a:round/>
              <a:headEnd/>
              <a:tailEnd/>
            </a:ln>
            <a:effectLst/>
          </p:spPr>
          <p:txBody>
            <a:bodyPr anchor="ctr"/>
            <a:lstStyle/>
            <a:p>
              <a:endParaRPr lang="fr-CA" noProof="0" dirty="0"/>
            </a:p>
          </p:txBody>
        </p:sp>
        <p:sp>
          <p:nvSpPr>
            <p:cNvPr id="551010" name="Line 98"/>
            <p:cNvSpPr>
              <a:spLocks noChangeShapeType="1"/>
            </p:cNvSpPr>
            <p:nvPr/>
          </p:nvSpPr>
          <p:spPr bwMode="auto">
            <a:xfrm flipH="1">
              <a:off x="2405850" y="5232360"/>
              <a:ext cx="323850" cy="0"/>
            </a:xfrm>
            <a:prstGeom prst="line">
              <a:avLst/>
            </a:prstGeom>
            <a:noFill/>
            <a:ln w="25400">
              <a:solidFill>
                <a:schemeClr val="tx1"/>
              </a:solidFill>
              <a:round/>
              <a:headEnd/>
              <a:tailEnd/>
            </a:ln>
            <a:effectLst/>
          </p:spPr>
          <p:txBody>
            <a:bodyPr anchor="ctr"/>
            <a:lstStyle/>
            <a:p>
              <a:endParaRPr lang="fr-CA" noProof="0" dirty="0"/>
            </a:p>
          </p:txBody>
        </p:sp>
        <p:sp>
          <p:nvSpPr>
            <p:cNvPr id="551018" name="Line 106"/>
            <p:cNvSpPr>
              <a:spLocks noChangeShapeType="1"/>
            </p:cNvSpPr>
            <p:nvPr/>
          </p:nvSpPr>
          <p:spPr bwMode="auto">
            <a:xfrm flipH="1">
              <a:off x="2056600" y="4086074"/>
              <a:ext cx="323850" cy="0"/>
            </a:xfrm>
            <a:prstGeom prst="line">
              <a:avLst/>
            </a:prstGeom>
            <a:noFill/>
            <a:ln w="25400">
              <a:solidFill>
                <a:schemeClr val="tx1"/>
              </a:solidFill>
              <a:round/>
              <a:headEnd/>
              <a:tailEnd/>
            </a:ln>
            <a:effectLst/>
          </p:spPr>
          <p:txBody>
            <a:bodyPr anchor="ctr"/>
            <a:lstStyle/>
            <a:p>
              <a:endParaRPr lang="fr-CA" noProof="0" dirty="0"/>
            </a:p>
          </p:txBody>
        </p:sp>
      </p:grpSp>
      <p:sp>
        <p:nvSpPr>
          <p:cNvPr id="551021" name="Text Box 109"/>
          <p:cNvSpPr txBox="1">
            <a:spLocks noChangeArrowheads="1"/>
          </p:cNvSpPr>
          <p:nvPr/>
        </p:nvSpPr>
        <p:spPr bwMode="auto">
          <a:xfrm rot="16200000">
            <a:off x="3221031" y="3476451"/>
            <a:ext cx="1933575" cy="304800"/>
          </a:xfrm>
          <a:prstGeom prst="rect">
            <a:avLst/>
          </a:prstGeom>
          <a:noFill/>
          <a:ln w="38100">
            <a:noFill/>
            <a:miter lim="800000"/>
            <a:headEnd/>
            <a:tailEnd/>
          </a:ln>
          <a:effectLst/>
        </p:spPr>
        <p:txBody>
          <a:bodyPr>
            <a:spAutoFit/>
          </a:bodyPr>
          <a:lstStyle/>
          <a:p>
            <a:r>
              <a:rPr lang="fr-CA" sz="1400" b="1" noProof="0" dirty="0"/>
              <a:t>Modes d’exception</a:t>
            </a:r>
          </a:p>
        </p:txBody>
      </p:sp>
      <p:sp>
        <p:nvSpPr>
          <p:cNvPr id="7" name="TextBox 6">
            <a:extLst>
              <a:ext uri="{FF2B5EF4-FFF2-40B4-BE49-F238E27FC236}">
                <a16:creationId xmlns:a16="http://schemas.microsoft.com/office/drawing/2014/main" id="{B0BA6900-64DB-B757-7F40-0AFA5F325537}"/>
              </a:ext>
            </a:extLst>
          </p:cNvPr>
          <p:cNvSpPr txBox="1"/>
          <p:nvPr/>
        </p:nvSpPr>
        <p:spPr>
          <a:xfrm>
            <a:off x="459870" y="2065892"/>
            <a:ext cx="3691914" cy="4672048"/>
          </a:xfrm>
          <a:prstGeom prst="rect">
            <a:avLst/>
          </a:prstGeom>
          <a:noFill/>
        </p:spPr>
        <p:txBody>
          <a:bodyPr wrap="square">
            <a:spAutoFit/>
          </a:bodyPr>
          <a:lstStyle/>
          <a:p>
            <a:pPr marL="742950" lvl="1" indent="-285750">
              <a:spcBef>
                <a:spcPct val="20000"/>
              </a:spcBef>
              <a:buFont typeface="Arial" charset="0"/>
              <a:buChar char="–"/>
              <a:defRPr/>
            </a:pPr>
            <a:r>
              <a:rPr lang="fr-CA" sz="2400" kern="0" noProof="0" dirty="0">
                <a:solidFill>
                  <a:srgbClr val="000000"/>
                </a:solidFill>
                <a:latin typeface="Calibri"/>
              </a:rPr>
              <a:t>Chaque mode a accès à son propre espace de pile et à un sous-ensemble de registres différent
Certaines opérations ne peuvent être effectuées que dans un mode privilégié</a:t>
            </a:r>
          </a:p>
          <a:p>
            <a:pPr marL="742950" lvl="1" indent="-285750">
              <a:spcBef>
                <a:spcPct val="20000"/>
              </a:spcBef>
              <a:buFont typeface="Arial" charset="0"/>
              <a:buChar char="–"/>
              <a:defRPr/>
            </a:pPr>
            <a:r>
              <a:rPr kumimoji="0" lang="fr-CA" sz="2400" b="0" i="0" u="none" strike="noStrike" kern="0" cap="none" spc="0" normalizeH="0" baseline="0" dirty="0">
                <a:ln>
                  <a:noFill/>
                </a:ln>
                <a:solidFill>
                  <a:srgbClr val="000000"/>
                </a:solidFill>
                <a:effectLst/>
                <a:uLnTx/>
                <a:uFillTx/>
                <a:latin typeface="Calibri"/>
              </a:rPr>
              <a:t>Certaines modes ne sont pas disponibles pour tous les modèles</a:t>
            </a:r>
            <a:endParaRPr kumimoji="0" lang="fr-CA" sz="2800" b="0" i="0" u="none" strike="noStrike" kern="0" cap="none" spc="0" normalizeH="0" baseline="0" noProof="0" dirty="0">
              <a:ln>
                <a:noFill/>
              </a:ln>
              <a:solidFill>
                <a:srgbClr val="000000"/>
              </a:solidFill>
              <a:effectLst/>
              <a:uLnTx/>
              <a:uFillTx/>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custDataLst>
              <p:tags r:id="rId1"/>
            </p:custDataLst>
          </p:nvPr>
        </p:nvPicPr>
        <p:blipFill rotWithShape="1">
          <a:blip r:embed="rId6"/>
          <a:srcRect t="6986"/>
          <a:stretch/>
        </p:blipFill>
        <p:spPr>
          <a:xfrm>
            <a:off x="5015880" y="1268760"/>
            <a:ext cx="6336704" cy="5130005"/>
          </a:xfrm>
          <a:prstGeom prst="rect">
            <a:avLst/>
          </a:prstGeom>
        </p:spPr>
      </p:pic>
      <p:sp>
        <p:nvSpPr>
          <p:cNvPr id="7" name="標題 1"/>
          <p:cNvSpPr>
            <a:spLocks noGrp="1"/>
          </p:cNvSpPr>
          <p:nvPr>
            <p:ph type="title" idx="4294967295"/>
            <p:custDataLst>
              <p:tags r:id="rId2"/>
            </p:custDataLst>
          </p:nvPr>
        </p:nvSpPr>
        <p:spPr>
          <a:xfrm>
            <a:off x="1055440" y="274638"/>
            <a:ext cx="9155360" cy="1143000"/>
          </a:xfrm>
        </p:spPr>
        <p:txBody>
          <a:bodyPr/>
          <a:lstStyle/>
          <a:p>
            <a:pPr algn="l"/>
            <a:r>
              <a:rPr lang="fr-CA" altLang="zh-TW" sz="3600" kern="1200" dirty="0">
                <a:solidFill>
                  <a:srgbClr val="0070C0"/>
                </a:solidFill>
                <a:ea typeface="+mn-ea"/>
                <a:cs typeface="+mn-cs"/>
              </a:rPr>
              <a:t>Registres d’un processeur ARM </a:t>
            </a:r>
            <a:endParaRPr lang="zh-TW" altLang="fr-CA" sz="3600" kern="1200" dirty="0">
              <a:solidFill>
                <a:srgbClr val="0070C0"/>
              </a:solidFill>
              <a:ea typeface="+mn-ea"/>
              <a:cs typeface="+mn-cs"/>
            </a:endParaRPr>
          </a:p>
        </p:txBody>
      </p:sp>
      <p:sp>
        <p:nvSpPr>
          <p:cNvPr id="8" name="Rectangle 7"/>
          <p:cNvSpPr/>
          <p:nvPr>
            <p:custDataLst>
              <p:tags r:id="rId3"/>
            </p:custDataLst>
          </p:nvPr>
        </p:nvSpPr>
        <p:spPr>
          <a:xfrm>
            <a:off x="7713558" y="6165304"/>
            <a:ext cx="941348" cy="369332"/>
          </a:xfrm>
          <a:prstGeom prst="rect">
            <a:avLst/>
          </a:prstGeom>
        </p:spPr>
        <p:txBody>
          <a:bodyPr wrap="none">
            <a:spAutoFit/>
          </a:bodyPr>
          <a:lstStyle/>
          <a:p>
            <a:r>
              <a:rPr lang="fr-CA" altLang="zh-TW" dirty="0">
                <a:solidFill>
                  <a:srgbClr val="0070C0"/>
                </a:solidFill>
              </a:rPr>
              <a:t> ARM 7</a:t>
            </a:r>
            <a:endParaRPr lang="fr-CA" dirty="0"/>
          </a:p>
        </p:txBody>
      </p:sp>
      <p:sp>
        <p:nvSpPr>
          <p:cNvPr id="2" name="Rectangle 3">
            <a:extLst>
              <a:ext uri="{FF2B5EF4-FFF2-40B4-BE49-F238E27FC236}">
                <a16:creationId xmlns:a16="http://schemas.microsoft.com/office/drawing/2014/main" id="{72277A29-FDB9-7CE6-F018-F7290C0065F5}"/>
              </a:ext>
            </a:extLst>
          </p:cNvPr>
          <p:cNvSpPr txBox="1">
            <a:spLocks noChangeArrowheads="1"/>
          </p:cNvSpPr>
          <p:nvPr>
            <p:custDataLst>
              <p:tags r:id="rId4"/>
            </p:custDataLst>
          </p:nvPr>
        </p:nvSpPr>
        <p:spPr bwMode="auto">
          <a:xfrm>
            <a:off x="1055440" y="1600201"/>
            <a:ext cx="3888432"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r>
              <a:rPr lang="fr-CA" altLang="zh-TW" sz="2500" kern="0" dirty="0">
                <a:ea typeface="新細明體" pitchFamily="18" charset="-120"/>
              </a:rPr>
              <a:t>Certains registres sont dédoublés et la version utilisée est commutée en fonction mode d’opération</a:t>
            </a:r>
            <a:endParaRPr lang="fr-CA" altLang="zh-TW" sz="2000" kern="0" dirty="0">
              <a:ea typeface="新細明體" pitchFamily="18" charset="-120"/>
            </a:endParaRPr>
          </a:p>
        </p:txBody>
      </p:sp>
    </p:spTree>
    <p:extLst>
      <p:ext uri="{BB962C8B-B14F-4D97-AF65-F5344CB8AC3E}">
        <p14:creationId xmlns:p14="http://schemas.microsoft.com/office/powerpoint/2010/main" val="896716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custDataLst>
              <p:tags r:id="rId1"/>
            </p:custDataLst>
          </p:nvPr>
        </p:nvGrpSpPr>
        <p:grpSpPr>
          <a:xfrm>
            <a:off x="2454796" y="1556792"/>
            <a:ext cx="7282408" cy="4724400"/>
            <a:chOff x="957808" y="1164803"/>
            <a:chExt cx="7282408" cy="4724400"/>
          </a:xfrm>
        </p:grpSpPr>
        <p:sp>
          <p:nvSpPr>
            <p:cNvPr id="18435" name="Rectangle 3"/>
            <p:cNvSpPr>
              <a:spLocks noChangeArrowheads="1"/>
            </p:cNvSpPr>
            <p:nvPr/>
          </p:nvSpPr>
          <p:spPr bwMode="auto">
            <a:xfrm>
              <a:off x="2677616" y="1622003"/>
              <a:ext cx="838200" cy="18288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User</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mode</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r0-r7,</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r15,</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and</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cpsr</a:t>
              </a:r>
            </a:p>
          </p:txBody>
        </p:sp>
        <p:sp>
          <p:nvSpPr>
            <p:cNvPr id="18436" name="Rectangle 4"/>
            <p:cNvSpPr>
              <a:spLocks noChangeArrowheads="1"/>
            </p:cNvSpPr>
            <p:nvPr/>
          </p:nvSpPr>
          <p:spPr bwMode="auto">
            <a:xfrm>
              <a:off x="2677616" y="5051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37" name="Rectangle 5"/>
            <p:cNvSpPr>
              <a:spLocks noChangeArrowheads="1"/>
            </p:cNvSpPr>
            <p:nvPr/>
          </p:nvSpPr>
          <p:spPr bwMode="auto">
            <a:xfrm>
              <a:off x="2677616" y="5432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38" name="Rectangle 6"/>
            <p:cNvSpPr>
              <a:spLocks noChangeArrowheads="1"/>
            </p:cNvSpPr>
            <p:nvPr/>
          </p:nvSpPr>
          <p:spPr bwMode="auto">
            <a:xfrm>
              <a:off x="2677616" y="3450803"/>
              <a:ext cx="838200" cy="228600"/>
            </a:xfrm>
            <a:prstGeom prst="rect">
              <a:avLst/>
            </a:prstGeom>
            <a:solidFill>
              <a:srgbClr val="DB5214"/>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r8</a:t>
              </a:r>
            </a:p>
          </p:txBody>
        </p:sp>
        <p:sp>
          <p:nvSpPr>
            <p:cNvPr id="18439" name="Rectangle 7"/>
            <p:cNvSpPr>
              <a:spLocks noChangeArrowheads="1"/>
            </p:cNvSpPr>
            <p:nvPr/>
          </p:nvSpPr>
          <p:spPr bwMode="auto">
            <a:xfrm>
              <a:off x="2677616" y="3679403"/>
              <a:ext cx="838200" cy="228600"/>
            </a:xfrm>
            <a:prstGeom prst="rect">
              <a:avLst/>
            </a:prstGeom>
            <a:solidFill>
              <a:srgbClr val="DB5214"/>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r9</a:t>
              </a:r>
            </a:p>
          </p:txBody>
        </p:sp>
        <p:sp>
          <p:nvSpPr>
            <p:cNvPr id="18440" name="Rectangle 8"/>
            <p:cNvSpPr>
              <a:spLocks noChangeArrowheads="1"/>
            </p:cNvSpPr>
            <p:nvPr/>
          </p:nvSpPr>
          <p:spPr bwMode="auto">
            <a:xfrm>
              <a:off x="2677616" y="3908003"/>
              <a:ext cx="838200" cy="228600"/>
            </a:xfrm>
            <a:prstGeom prst="rect">
              <a:avLst/>
            </a:prstGeom>
            <a:solidFill>
              <a:srgbClr val="DB5214"/>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r10</a:t>
              </a:r>
            </a:p>
          </p:txBody>
        </p:sp>
        <p:sp>
          <p:nvSpPr>
            <p:cNvPr id="18441" name="Rectangle 9"/>
            <p:cNvSpPr>
              <a:spLocks noChangeArrowheads="1"/>
            </p:cNvSpPr>
            <p:nvPr/>
          </p:nvSpPr>
          <p:spPr bwMode="auto">
            <a:xfrm>
              <a:off x="2677616" y="4136603"/>
              <a:ext cx="838200" cy="228600"/>
            </a:xfrm>
            <a:prstGeom prst="rect">
              <a:avLst/>
            </a:prstGeom>
            <a:solidFill>
              <a:srgbClr val="DB5214"/>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r11</a:t>
              </a:r>
            </a:p>
          </p:txBody>
        </p:sp>
        <p:sp>
          <p:nvSpPr>
            <p:cNvPr id="18442" name="Rectangle 10"/>
            <p:cNvSpPr>
              <a:spLocks noChangeArrowheads="1"/>
            </p:cNvSpPr>
            <p:nvPr/>
          </p:nvSpPr>
          <p:spPr bwMode="auto">
            <a:xfrm>
              <a:off x="2677616" y="4365203"/>
              <a:ext cx="838200" cy="228600"/>
            </a:xfrm>
            <a:prstGeom prst="rect">
              <a:avLst/>
            </a:prstGeom>
            <a:solidFill>
              <a:srgbClr val="DB5214"/>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r12</a:t>
              </a:r>
            </a:p>
          </p:txBody>
        </p:sp>
        <p:sp>
          <p:nvSpPr>
            <p:cNvPr id="18443" name="Rectangle 11"/>
            <p:cNvSpPr>
              <a:spLocks noChangeArrowheads="1"/>
            </p:cNvSpPr>
            <p:nvPr/>
          </p:nvSpPr>
          <p:spPr bwMode="auto">
            <a:xfrm>
              <a:off x="2677616" y="4593803"/>
              <a:ext cx="838200" cy="228600"/>
            </a:xfrm>
            <a:prstGeom prst="rect">
              <a:avLst/>
            </a:prstGeom>
            <a:solidFill>
              <a:srgbClr val="DB5214"/>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r13 (sp)</a:t>
              </a:r>
            </a:p>
          </p:txBody>
        </p:sp>
        <p:sp>
          <p:nvSpPr>
            <p:cNvPr id="18444" name="Rectangle 12"/>
            <p:cNvSpPr>
              <a:spLocks noChangeArrowheads="1"/>
            </p:cNvSpPr>
            <p:nvPr/>
          </p:nvSpPr>
          <p:spPr bwMode="auto">
            <a:xfrm>
              <a:off x="2677616" y="4822403"/>
              <a:ext cx="838200" cy="228600"/>
            </a:xfrm>
            <a:prstGeom prst="rect">
              <a:avLst/>
            </a:prstGeom>
            <a:solidFill>
              <a:srgbClr val="DB5214"/>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r14 (lr)</a:t>
              </a:r>
            </a:p>
          </p:txBody>
        </p:sp>
        <p:sp>
          <p:nvSpPr>
            <p:cNvPr id="18445" name="Rectangle 13"/>
            <p:cNvSpPr>
              <a:spLocks noChangeArrowheads="1"/>
            </p:cNvSpPr>
            <p:nvPr/>
          </p:nvSpPr>
          <p:spPr bwMode="auto">
            <a:xfrm>
              <a:off x="2677616" y="5660603"/>
              <a:ext cx="838200" cy="228600"/>
            </a:xfrm>
            <a:prstGeom prst="rect">
              <a:avLst/>
            </a:prstGeom>
            <a:solidFill>
              <a:srgbClr val="DB5214"/>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spsr</a:t>
              </a:r>
            </a:p>
          </p:txBody>
        </p:sp>
        <p:sp>
          <p:nvSpPr>
            <p:cNvPr id="18446" name="Rectangle 14"/>
            <p:cNvSpPr>
              <a:spLocks noChangeArrowheads="1"/>
            </p:cNvSpPr>
            <p:nvPr/>
          </p:nvSpPr>
          <p:spPr bwMode="auto">
            <a:xfrm>
              <a:off x="2677616" y="1164803"/>
              <a:ext cx="8382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840" tIns="47520" rIns="96840" bIns="475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600" b="1">
                  <a:solidFill>
                    <a:srgbClr val="00234A"/>
                  </a:solidFill>
                  <a:latin typeface="Arial" panose="020B0604020202020204" pitchFamily="34" charset="0"/>
                </a:rPr>
                <a:t>FIQ</a:t>
              </a:r>
            </a:p>
          </p:txBody>
        </p:sp>
        <p:grpSp>
          <p:nvGrpSpPr>
            <p:cNvPr id="18447" name="Group 15"/>
            <p:cNvGrpSpPr>
              <a:grpSpLocks/>
            </p:cNvGrpSpPr>
            <p:nvPr/>
          </p:nvGrpSpPr>
          <p:grpSpPr bwMode="auto">
            <a:xfrm>
              <a:off x="1458416" y="1622003"/>
              <a:ext cx="836613" cy="4037013"/>
              <a:chOff x="336" y="960"/>
              <a:chExt cx="527" cy="2543"/>
            </a:xfrm>
          </p:grpSpPr>
          <p:sp>
            <p:nvSpPr>
              <p:cNvPr id="18478" name="Rectangle 16"/>
              <p:cNvSpPr>
                <a:spLocks noChangeArrowheads="1"/>
              </p:cNvSpPr>
              <p:nvPr/>
            </p:nvSpPr>
            <p:spPr bwMode="auto">
              <a:xfrm>
                <a:off x="336" y="2112"/>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r8</a:t>
                </a:r>
              </a:p>
            </p:txBody>
          </p:sp>
          <p:sp>
            <p:nvSpPr>
              <p:cNvPr id="18479" name="Rectangle 17"/>
              <p:cNvSpPr>
                <a:spLocks noChangeArrowheads="1"/>
              </p:cNvSpPr>
              <p:nvPr/>
            </p:nvSpPr>
            <p:spPr bwMode="auto">
              <a:xfrm>
                <a:off x="336" y="2256"/>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r9</a:t>
                </a:r>
              </a:p>
            </p:txBody>
          </p:sp>
          <p:sp>
            <p:nvSpPr>
              <p:cNvPr id="18480" name="Rectangle 18"/>
              <p:cNvSpPr>
                <a:spLocks noChangeArrowheads="1"/>
              </p:cNvSpPr>
              <p:nvPr/>
            </p:nvSpPr>
            <p:spPr bwMode="auto">
              <a:xfrm>
                <a:off x="336" y="2400"/>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r10</a:t>
                </a:r>
              </a:p>
            </p:txBody>
          </p:sp>
          <p:sp>
            <p:nvSpPr>
              <p:cNvPr id="18481" name="Rectangle 19"/>
              <p:cNvSpPr>
                <a:spLocks noChangeArrowheads="1"/>
              </p:cNvSpPr>
              <p:nvPr/>
            </p:nvSpPr>
            <p:spPr bwMode="auto">
              <a:xfrm>
                <a:off x="336" y="2544"/>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r11</a:t>
                </a:r>
              </a:p>
            </p:txBody>
          </p:sp>
          <p:sp>
            <p:nvSpPr>
              <p:cNvPr id="18482" name="Rectangle 20"/>
              <p:cNvSpPr>
                <a:spLocks noChangeArrowheads="1"/>
              </p:cNvSpPr>
              <p:nvPr/>
            </p:nvSpPr>
            <p:spPr bwMode="auto">
              <a:xfrm>
                <a:off x="336" y="2688"/>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r12</a:t>
                </a:r>
              </a:p>
            </p:txBody>
          </p:sp>
          <p:sp>
            <p:nvSpPr>
              <p:cNvPr id="18483" name="Rectangle 21"/>
              <p:cNvSpPr>
                <a:spLocks noChangeArrowheads="1"/>
              </p:cNvSpPr>
              <p:nvPr/>
            </p:nvSpPr>
            <p:spPr bwMode="auto">
              <a:xfrm>
                <a:off x="336" y="2832"/>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r13 (sp)</a:t>
                </a:r>
              </a:p>
            </p:txBody>
          </p:sp>
          <p:sp>
            <p:nvSpPr>
              <p:cNvPr id="18484" name="Rectangle 22"/>
              <p:cNvSpPr>
                <a:spLocks noChangeArrowheads="1"/>
              </p:cNvSpPr>
              <p:nvPr/>
            </p:nvSpPr>
            <p:spPr bwMode="auto">
              <a:xfrm>
                <a:off x="336" y="2976"/>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r14 (lr)</a:t>
                </a:r>
              </a:p>
            </p:txBody>
          </p:sp>
          <p:sp>
            <p:nvSpPr>
              <p:cNvPr id="18485" name="Rectangle 23"/>
              <p:cNvSpPr>
                <a:spLocks noChangeArrowheads="1"/>
              </p:cNvSpPr>
              <p:nvPr/>
            </p:nvSpPr>
            <p:spPr bwMode="auto">
              <a:xfrm>
                <a:off x="336" y="3120"/>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r15 (pc)</a:t>
                </a:r>
              </a:p>
            </p:txBody>
          </p:sp>
          <p:sp>
            <p:nvSpPr>
              <p:cNvPr id="18486" name="Rectangle 24"/>
              <p:cNvSpPr>
                <a:spLocks noChangeArrowheads="1"/>
              </p:cNvSpPr>
              <p:nvPr/>
            </p:nvSpPr>
            <p:spPr bwMode="auto">
              <a:xfrm>
                <a:off x="336" y="3360"/>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cpsr</a:t>
                </a:r>
              </a:p>
            </p:txBody>
          </p:sp>
          <p:sp>
            <p:nvSpPr>
              <p:cNvPr id="18487" name="Rectangle 25"/>
              <p:cNvSpPr>
                <a:spLocks noChangeArrowheads="1"/>
              </p:cNvSpPr>
              <p:nvPr/>
            </p:nvSpPr>
            <p:spPr bwMode="auto">
              <a:xfrm>
                <a:off x="336" y="960"/>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r0</a:t>
                </a:r>
              </a:p>
            </p:txBody>
          </p:sp>
          <p:sp>
            <p:nvSpPr>
              <p:cNvPr id="18488" name="Rectangle 26"/>
              <p:cNvSpPr>
                <a:spLocks noChangeArrowheads="1"/>
              </p:cNvSpPr>
              <p:nvPr/>
            </p:nvSpPr>
            <p:spPr bwMode="auto">
              <a:xfrm>
                <a:off x="336" y="1104"/>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a:t>
                </a:r>
              </a:p>
            </p:txBody>
          </p:sp>
          <p:sp>
            <p:nvSpPr>
              <p:cNvPr id="18489" name="Rectangle 27"/>
              <p:cNvSpPr>
                <a:spLocks noChangeArrowheads="1"/>
              </p:cNvSpPr>
              <p:nvPr/>
            </p:nvSpPr>
            <p:spPr bwMode="auto">
              <a:xfrm>
                <a:off x="336" y="1248"/>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r2</a:t>
                </a:r>
              </a:p>
            </p:txBody>
          </p:sp>
          <p:sp>
            <p:nvSpPr>
              <p:cNvPr id="18490" name="Rectangle 28"/>
              <p:cNvSpPr>
                <a:spLocks noChangeArrowheads="1"/>
              </p:cNvSpPr>
              <p:nvPr/>
            </p:nvSpPr>
            <p:spPr bwMode="auto">
              <a:xfrm>
                <a:off x="336" y="1392"/>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r3</a:t>
                </a:r>
              </a:p>
            </p:txBody>
          </p:sp>
          <p:sp>
            <p:nvSpPr>
              <p:cNvPr id="18491" name="Rectangle 29"/>
              <p:cNvSpPr>
                <a:spLocks noChangeArrowheads="1"/>
              </p:cNvSpPr>
              <p:nvPr/>
            </p:nvSpPr>
            <p:spPr bwMode="auto">
              <a:xfrm>
                <a:off x="336" y="1536"/>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r4</a:t>
                </a:r>
              </a:p>
            </p:txBody>
          </p:sp>
          <p:sp>
            <p:nvSpPr>
              <p:cNvPr id="18492" name="Rectangle 30"/>
              <p:cNvSpPr>
                <a:spLocks noChangeArrowheads="1"/>
              </p:cNvSpPr>
              <p:nvPr/>
            </p:nvSpPr>
            <p:spPr bwMode="auto">
              <a:xfrm>
                <a:off x="336" y="1680"/>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r5</a:t>
                </a:r>
              </a:p>
            </p:txBody>
          </p:sp>
          <p:sp>
            <p:nvSpPr>
              <p:cNvPr id="18493" name="Rectangle 31"/>
              <p:cNvSpPr>
                <a:spLocks noChangeArrowheads="1"/>
              </p:cNvSpPr>
              <p:nvPr/>
            </p:nvSpPr>
            <p:spPr bwMode="auto">
              <a:xfrm>
                <a:off x="336" y="1824"/>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r6</a:t>
                </a:r>
              </a:p>
            </p:txBody>
          </p:sp>
          <p:sp>
            <p:nvSpPr>
              <p:cNvPr id="18494" name="Rectangle 32"/>
              <p:cNvSpPr>
                <a:spLocks noChangeArrowheads="1"/>
              </p:cNvSpPr>
              <p:nvPr/>
            </p:nvSpPr>
            <p:spPr bwMode="auto">
              <a:xfrm>
                <a:off x="336" y="1968"/>
                <a:ext cx="528" cy="144"/>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r7</a:t>
                </a:r>
              </a:p>
            </p:txBody>
          </p:sp>
        </p:grpSp>
        <p:sp>
          <p:nvSpPr>
            <p:cNvPr id="18448" name="Rectangle 33"/>
            <p:cNvSpPr>
              <a:spLocks noChangeArrowheads="1"/>
            </p:cNvSpPr>
            <p:nvPr/>
          </p:nvSpPr>
          <p:spPr bwMode="auto">
            <a:xfrm>
              <a:off x="957808" y="1164803"/>
              <a:ext cx="1741984" cy="3421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6840" tIns="47520" rIns="96840" bIns="475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600" b="1" dirty="0" err="1">
                  <a:solidFill>
                    <a:srgbClr val="00234A"/>
                  </a:solidFill>
                  <a:latin typeface="Arial" panose="020B0604020202020204" pitchFamily="34" charset="0"/>
                </a:rPr>
                <a:t>User</a:t>
              </a:r>
              <a:r>
                <a:rPr lang="es-ES" altLang="fr-FR" sz="1600" b="1" dirty="0">
                  <a:solidFill>
                    <a:srgbClr val="00234A"/>
                  </a:solidFill>
                  <a:latin typeface="Arial" panose="020B0604020202020204" pitchFamily="34" charset="0"/>
                </a:rPr>
                <a:t>, SYS</a:t>
              </a:r>
            </a:p>
          </p:txBody>
        </p:sp>
        <p:sp>
          <p:nvSpPr>
            <p:cNvPr id="18449" name="Rectangle 34"/>
            <p:cNvSpPr>
              <a:spLocks noChangeArrowheads="1"/>
            </p:cNvSpPr>
            <p:nvPr/>
          </p:nvSpPr>
          <p:spPr bwMode="auto">
            <a:xfrm>
              <a:off x="3820616" y="4593803"/>
              <a:ext cx="838200" cy="228600"/>
            </a:xfrm>
            <a:prstGeom prst="rect">
              <a:avLst/>
            </a:prstGeom>
            <a:solidFill>
              <a:srgbClr val="B2AA0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dirty="0">
                  <a:solidFill>
                    <a:srgbClr val="FFFFFF"/>
                  </a:solidFill>
                  <a:latin typeface="Courier New" panose="02070309020205020404" pitchFamily="49" charset="0"/>
                </a:rPr>
                <a:t>r13 (</a:t>
              </a:r>
              <a:r>
                <a:rPr lang="es-ES" altLang="fr-FR" sz="1200" b="1" dirty="0" err="1">
                  <a:solidFill>
                    <a:srgbClr val="FFFFFF"/>
                  </a:solidFill>
                  <a:latin typeface="Courier New" panose="02070309020205020404" pitchFamily="49" charset="0"/>
                </a:rPr>
                <a:t>sp</a:t>
              </a:r>
              <a:r>
                <a:rPr lang="es-ES" altLang="fr-FR" sz="1200" b="1" dirty="0">
                  <a:solidFill>
                    <a:srgbClr val="FFFFFF"/>
                  </a:solidFill>
                  <a:latin typeface="Courier New" panose="02070309020205020404" pitchFamily="49" charset="0"/>
                </a:rPr>
                <a:t>)</a:t>
              </a:r>
            </a:p>
          </p:txBody>
        </p:sp>
        <p:sp>
          <p:nvSpPr>
            <p:cNvPr id="18450" name="Rectangle 35"/>
            <p:cNvSpPr>
              <a:spLocks noChangeArrowheads="1"/>
            </p:cNvSpPr>
            <p:nvPr/>
          </p:nvSpPr>
          <p:spPr bwMode="auto">
            <a:xfrm>
              <a:off x="3820616" y="4822403"/>
              <a:ext cx="838200" cy="228600"/>
            </a:xfrm>
            <a:prstGeom prst="rect">
              <a:avLst/>
            </a:prstGeom>
            <a:solidFill>
              <a:srgbClr val="B2AA0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r14 (lr)</a:t>
              </a:r>
            </a:p>
          </p:txBody>
        </p:sp>
        <p:sp>
          <p:nvSpPr>
            <p:cNvPr id="18451" name="Rectangle 36"/>
            <p:cNvSpPr>
              <a:spLocks noChangeArrowheads="1"/>
            </p:cNvSpPr>
            <p:nvPr/>
          </p:nvSpPr>
          <p:spPr bwMode="auto">
            <a:xfrm>
              <a:off x="3820616" y="5660603"/>
              <a:ext cx="838200" cy="228600"/>
            </a:xfrm>
            <a:prstGeom prst="rect">
              <a:avLst/>
            </a:prstGeom>
            <a:solidFill>
              <a:srgbClr val="B2AA0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spsr</a:t>
              </a:r>
            </a:p>
          </p:txBody>
        </p:sp>
        <p:sp>
          <p:nvSpPr>
            <p:cNvPr id="18452" name="Rectangle 37"/>
            <p:cNvSpPr>
              <a:spLocks noChangeArrowheads="1"/>
            </p:cNvSpPr>
            <p:nvPr/>
          </p:nvSpPr>
          <p:spPr bwMode="auto">
            <a:xfrm>
              <a:off x="3744416" y="1164803"/>
              <a:ext cx="8382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840" tIns="47520" rIns="96840" bIns="475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600" b="1">
                  <a:solidFill>
                    <a:srgbClr val="00234A"/>
                  </a:solidFill>
                  <a:latin typeface="Arial" panose="020B0604020202020204" pitchFamily="34" charset="0"/>
                </a:rPr>
                <a:t>IRQ</a:t>
              </a:r>
            </a:p>
          </p:txBody>
        </p:sp>
        <p:sp>
          <p:nvSpPr>
            <p:cNvPr id="18453" name="Rectangle 38"/>
            <p:cNvSpPr>
              <a:spLocks noChangeArrowheads="1"/>
            </p:cNvSpPr>
            <p:nvPr/>
          </p:nvSpPr>
          <p:spPr bwMode="auto">
            <a:xfrm>
              <a:off x="3820616" y="5051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54" name="Rectangle 39"/>
            <p:cNvSpPr>
              <a:spLocks noChangeArrowheads="1"/>
            </p:cNvSpPr>
            <p:nvPr/>
          </p:nvSpPr>
          <p:spPr bwMode="auto">
            <a:xfrm>
              <a:off x="3820616" y="5432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55" name="Rectangle 40"/>
            <p:cNvSpPr>
              <a:spLocks noChangeArrowheads="1"/>
            </p:cNvSpPr>
            <p:nvPr/>
          </p:nvSpPr>
          <p:spPr bwMode="auto">
            <a:xfrm>
              <a:off x="3820616" y="1622003"/>
              <a:ext cx="838200" cy="29718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User</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mode</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r0-r12,</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r15,</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and</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cpsr</a:t>
              </a:r>
            </a:p>
          </p:txBody>
        </p:sp>
        <p:sp>
          <p:nvSpPr>
            <p:cNvPr id="18456" name="Rectangle 41"/>
            <p:cNvSpPr>
              <a:spLocks noChangeArrowheads="1"/>
            </p:cNvSpPr>
            <p:nvPr/>
          </p:nvSpPr>
          <p:spPr bwMode="auto">
            <a:xfrm>
              <a:off x="6182816" y="4593803"/>
              <a:ext cx="838200" cy="228600"/>
            </a:xfrm>
            <a:prstGeom prst="rect">
              <a:avLst/>
            </a:prstGeom>
            <a:solidFill>
              <a:srgbClr val="782B3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3080" tIns="36360" rIns="73080" bIns="363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r13 (sp)</a:t>
              </a:r>
            </a:p>
          </p:txBody>
        </p:sp>
        <p:sp>
          <p:nvSpPr>
            <p:cNvPr id="18457" name="Rectangle 42"/>
            <p:cNvSpPr>
              <a:spLocks noChangeArrowheads="1"/>
            </p:cNvSpPr>
            <p:nvPr/>
          </p:nvSpPr>
          <p:spPr bwMode="auto">
            <a:xfrm>
              <a:off x="6182816" y="4822403"/>
              <a:ext cx="838200" cy="228600"/>
            </a:xfrm>
            <a:prstGeom prst="rect">
              <a:avLst/>
            </a:prstGeom>
            <a:solidFill>
              <a:srgbClr val="782B3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3080" tIns="36360" rIns="73080" bIns="363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r14 (lr)</a:t>
              </a:r>
            </a:p>
          </p:txBody>
        </p:sp>
        <p:sp>
          <p:nvSpPr>
            <p:cNvPr id="18458" name="Rectangle 43"/>
            <p:cNvSpPr>
              <a:spLocks noChangeArrowheads="1"/>
            </p:cNvSpPr>
            <p:nvPr/>
          </p:nvSpPr>
          <p:spPr bwMode="auto">
            <a:xfrm>
              <a:off x="6182816" y="5660603"/>
              <a:ext cx="838200" cy="228600"/>
            </a:xfrm>
            <a:prstGeom prst="rect">
              <a:avLst/>
            </a:prstGeom>
            <a:solidFill>
              <a:srgbClr val="782B3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3080" tIns="36360" rIns="73080" bIns="363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spsr</a:t>
              </a:r>
            </a:p>
          </p:txBody>
        </p:sp>
        <p:sp>
          <p:nvSpPr>
            <p:cNvPr id="18459" name="Rectangle 44"/>
            <p:cNvSpPr>
              <a:spLocks noChangeArrowheads="1"/>
            </p:cNvSpPr>
            <p:nvPr/>
          </p:nvSpPr>
          <p:spPr bwMode="auto">
            <a:xfrm>
              <a:off x="6106616" y="1164803"/>
              <a:ext cx="9144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840" tIns="47520" rIns="96840" bIns="475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600" b="1">
                  <a:solidFill>
                    <a:srgbClr val="00234A"/>
                  </a:solidFill>
                  <a:latin typeface="Arial" panose="020B0604020202020204" pitchFamily="34" charset="0"/>
                </a:rPr>
                <a:t>Undef</a:t>
              </a:r>
            </a:p>
          </p:txBody>
        </p:sp>
        <p:sp>
          <p:nvSpPr>
            <p:cNvPr id="18460" name="Rectangle 45"/>
            <p:cNvSpPr>
              <a:spLocks noChangeArrowheads="1"/>
            </p:cNvSpPr>
            <p:nvPr/>
          </p:nvSpPr>
          <p:spPr bwMode="auto">
            <a:xfrm>
              <a:off x="6182816" y="5051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61" name="Rectangle 46"/>
            <p:cNvSpPr>
              <a:spLocks noChangeArrowheads="1"/>
            </p:cNvSpPr>
            <p:nvPr/>
          </p:nvSpPr>
          <p:spPr bwMode="auto">
            <a:xfrm>
              <a:off x="6182816" y="5432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62" name="Rectangle 47"/>
            <p:cNvSpPr>
              <a:spLocks noChangeArrowheads="1"/>
            </p:cNvSpPr>
            <p:nvPr/>
          </p:nvSpPr>
          <p:spPr bwMode="auto">
            <a:xfrm>
              <a:off x="6182816" y="1622003"/>
              <a:ext cx="838200" cy="29718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User</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mode</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r0-r12,</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r15,</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and</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cpsr</a:t>
              </a:r>
            </a:p>
          </p:txBody>
        </p:sp>
        <p:sp>
          <p:nvSpPr>
            <p:cNvPr id="18463" name="Rectangle 48"/>
            <p:cNvSpPr>
              <a:spLocks noChangeArrowheads="1"/>
            </p:cNvSpPr>
            <p:nvPr/>
          </p:nvSpPr>
          <p:spPr bwMode="auto">
            <a:xfrm>
              <a:off x="5039816" y="4593803"/>
              <a:ext cx="838200" cy="228600"/>
            </a:xfrm>
            <a:prstGeom prst="rect">
              <a:avLst/>
            </a:prstGeom>
            <a:solidFill>
              <a:srgbClr val="00574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FFFFFF"/>
                  </a:solidFill>
                  <a:latin typeface="Courier New" panose="02070309020205020404" pitchFamily="49" charset="0"/>
                </a:rPr>
                <a:t>r13 (sp)</a:t>
              </a:r>
            </a:p>
          </p:txBody>
        </p:sp>
        <p:sp>
          <p:nvSpPr>
            <p:cNvPr id="18464" name="Rectangle 49"/>
            <p:cNvSpPr>
              <a:spLocks noChangeArrowheads="1"/>
            </p:cNvSpPr>
            <p:nvPr/>
          </p:nvSpPr>
          <p:spPr bwMode="auto">
            <a:xfrm>
              <a:off x="5039816" y="4822403"/>
              <a:ext cx="838200" cy="228600"/>
            </a:xfrm>
            <a:prstGeom prst="rect">
              <a:avLst/>
            </a:prstGeom>
            <a:solidFill>
              <a:srgbClr val="00574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r14 (lr)</a:t>
              </a:r>
            </a:p>
          </p:txBody>
        </p:sp>
        <p:sp>
          <p:nvSpPr>
            <p:cNvPr id="18465" name="Rectangle 50"/>
            <p:cNvSpPr>
              <a:spLocks noChangeArrowheads="1"/>
            </p:cNvSpPr>
            <p:nvPr/>
          </p:nvSpPr>
          <p:spPr bwMode="auto">
            <a:xfrm>
              <a:off x="5039816" y="5660603"/>
              <a:ext cx="838200" cy="228600"/>
            </a:xfrm>
            <a:prstGeom prst="rect">
              <a:avLst/>
            </a:prstGeom>
            <a:solidFill>
              <a:srgbClr val="005740"/>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spsr</a:t>
              </a:r>
            </a:p>
          </p:txBody>
        </p:sp>
        <p:sp>
          <p:nvSpPr>
            <p:cNvPr id="18466" name="Rectangle 51"/>
            <p:cNvSpPr>
              <a:spLocks noChangeArrowheads="1"/>
            </p:cNvSpPr>
            <p:nvPr/>
          </p:nvSpPr>
          <p:spPr bwMode="auto">
            <a:xfrm>
              <a:off x="4963616" y="1164803"/>
              <a:ext cx="8382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840" tIns="47520" rIns="96840" bIns="475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600" b="1">
                  <a:solidFill>
                    <a:srgbClr val="00234A"/>
                  </a:solidFill>
                  <a:latin typeface="Arial" panose="020B0604020202020204" pitchFamily="34" charset="0"/>
                </a:rPr>
                <a:t>SVC</a:t>
              </a:r>
            </a:p>
          </p:txBody>
        </p:sp>
        <p:sp>
          <p:nvSpPr>
            <p:cNvPr id="18467" name="Rectangle 52"/>
            <p:cNvSpPr>
              <a:spLocks noChangeArrowheads="1"/>
            </p:cNvSpPr>
            <p:nvPr/>
          </p:nvSpPr>
          <p:spPr bwMode="auto">
            <a:xfrm>
              <a:off x="5039816" y="5051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68" name="Rectangle 53"/>
            <p:cNvSpPr>
              <a:spLocks noChangeArrowheads="1"/>
            </p:cNvSpPr>
            <p:nvPr/>
          </p:nvSpPr>
          <p:spPr bwMode="auto">
            <a:xfrm>
              <a:off x="5039816" y="5432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69" name="Rectangle 54"/>
            <p:cNvSpPr>
              <a:spLocks noChangeArrowheads="1"/>
            </p:cNvSpPr>
            <p:nvPr/>
          </p:nvSpPr>
          <p:spPr bwMode="auto">
            <a:xfrm>
              <a:off x="5039816" y="1622003"/>
              <a:ext cx="838200" cy="29718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User</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mode</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r0-r12,</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r15,</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and</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cpsr</a:t>
              </a:r>
            </a:p>
          </p:txBody>
        </p:sp>
        <p:sp>
          <p:nvSpPr>
            <p:cNvPr id="18470" name="Rectangle 55"/>
            <p:cNvSpPr>
              <a:spLocks noChangeArrowheads="1"/>
            </p:cNvSpPr>
            <p:nvPr/>
          </p:nvSpPr>
          <p:spPr bwMode="auto">
            <a:xfrm>
              <a:off x="7402016" y="4593803"/>
              <a:ext cx="838200" cy="228600"/>
            </a:xfrm>
            <a:prstGeom prst="rect">
              <a:avLst/>
            </a:prstGeom>
            <a:solidFill>
              <a:srgbClr val="DDDDDD"/>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3080" tIns="36360" rIns="73080" bIns="363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200" b="1">
                  <a:solidFill>
                    <a:srgbClr val="00234A"/>
                  </a:solidFill>
                  <a:latin typeface="Courier New" panose="02070309020205020404" pitchFamily="49" charset="0"/>
                </a:rPr>
                <a:t>r13 (sp)</a:t>
              </a:r>
            </a:p>
          </p:txBody>
        </p:sp>
        <p:sp>
          <p:nvSpPr>
            <p:cNvPr id="18471" name="Rectangle 56"/>
            <p:cNvSpPr>
              <a:spLocks noChangeArrowheads="1"/>
            </p:cNvSpPr>
            <p:nvPr/>
          </p:nvSpPr>
          <p:spPr bwMode="auto">
            <a:xfrm>
              <a:off x="7402016" y="4822403"/>
              <a:ext cx="838200" cy="228600"/>
            </a:xfrm>
            <a:prstGeom prst="rect">
              <a:avLst/>
            </a:prstGeom>
            <a:solidFill>
              <a:srgbClr val="DDDDDD"/>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3080" tIns="36360" rIns="73080" bIns="363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00234A"/>
                  </a:solidFill>
                  <a:latin typeface="Courier New" panose="02070309020205020404" pitchFamily="49" charset="0"/>
                </a:rPr>
                <a:t>r14 (lr)</a:t>
              </a:r>
            </a:p>
          </p:txBody>
        </p:sp>
        <p:sp>
          <p:nvSpPr>
            <p:cNvPr id="18472" name="Rectangle 57"/>
            <p:cNvSpPr>
              <a:spLocks noChangeArrowheads="1"/>
            </p:cNvSpPr>
            <p:nvPr/>
          </p:nvSpPr>
          <p:spPr bwMode="auto">
            <a:xfrm>
              <a:off x="7402016" y="5660603"/>
              <a:ext cx="838200" cy="228600"/>
            </a:xfrm>
            <a:prstGeom prst="rect">
              <a:avLst/>
            </a:prstGeom>
            <a:solidFill>
              <a:srgbClr val="DDDDDD"/>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3080" tIns="36360" rIns="73080" bIns="3636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00234A"/>
                  </a:solidFill>
                  <a:latin typeface="Courier New" panose="02070309020205020404" pitchFamily="49" charset="0"/>
                </a:rPr>
                <a:t>spsr</a:t>
              </a:r>
            </a:p>
          </p:txBody>
        </p:sp>
        <p:sp>
          <p:nvSpPr>
            <p:cNvPr id="18473" name="Rectangle 58"/>
            <p:cNvSpPr>
              <a:spLocks noChangeArrowheads="1"/>
            </p:cNvSpPr>
            <p:nvPr/>
          </p:nvSpPr>
          <p:spPr bwMode="auto">
            <a:xfrm>
              <a:off x="7249616" y="1164803"/>
              <a:ext cx="9144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840" tIns="47520" rIns="96840" bIns="4752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s-ES" altLang="fr-FR" sz="1600" b="1">
                  <a:solidFill>
                    <a:srgbClr val="00234A"/>
                  </a:solidFill>
                  <a:latin typeface="Arial" panose="020B0604020202020204" pitchFamily="34" charset="0"/>
                </a:rPr>
                <a:t>Abort</a:t>
              </a:r>
            </a:p>
          </p:txBody>
        </p:sp>
        <p:sp>
          <p:nvSpPr>
            <p:cNvPr id="18474" name="Rectangle 59"/>
            <p:cNvSpPr>
              <a:spLocks noChangeArrowheads="1"/>
            </p:cNvSpPr>
            <p:nvPr/>
          </p:nvSpPr>
          <p:spPr bwMode="auto">
            <a:xfrm>
              <a:off x="7402016" y="5051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75" name="Rectangle 60"/>
            <p:cNvSpPr>
              <a:spLocks noChangeArrowheads="1"/>
            </p:cNvSpPr>
            <p:nvPr/>
          </p:nvSpPr>
          <p:spPr bwMode="auto">
            <a:xfrm>
              <a:off x="7402016" y="5432003"/>
              <a:ext cx="838200" cy="2286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fr-FR"/>
            </a:p>
          </p:txBody>
        </p:sp>
        <p:sp>
          <p:nvSpPr>
            <p:cNvPr id="18476" name="Rectangle 61"/>
            <p:cNvSpPr>
              <a:spLocks noChangeArrowheads="1"/>
            </p:cNvSpPr>
            <p:nvPr/>
          </p:nvSpPr>
          <p:spPr bwMode="auto">
            <a:xfrm>
              <a:off x="7402016" y="1622003"/>
              <a:ext cx="838200" cy="2971800"/>
            </a:xfrm>
            <a:prstGeom prst="rect">
              <a:avLst/>
            </a:prstGeom>
            <a:solidFill>
              <a:srgbClr val="00618C"/>
            </a:solidFill>
            <a:ln w="12600">
              <a:solidFill>
                <a:srgbClr val="00234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anose="02020603050405020304" pitchFamily="18" charset="0"/>
                  <a:cs typeface="DejaVu Sans" panose="020B0603030804020204" pitchFamily="34" charset="0"/>
                </a:defRPr>
              </a:lvl9pPr>
            </a:lstStyle>
            <a:p>
              <a:pPr algn="ctr">
                <a:buClrTx/>
                <a:buFontTx/>
                <a:buNone/>
              </a:pPr>
              <a:r>
                <a:rPr lang="en-US" altLang="fr-FR" sz="1200" b="1">
                  <a:solidFill>
                    <a:srgbClr val="FFFFFF"/>
                  </a:solidFill>
                  <a:latin typeface="Courier New" panose="02070309020205020404" pitchFamily="49" charset="0"/>
                </a:rPr>
                <a:t>User</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mode</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r0-r12,</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r15,</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and</a:t>
              </a:r>
              <a:br>
                <a:rPr lang="en-US" altLang="fr-FR" sz="1200" b="1">
                  <a:solidFill>
                    <a:srgbClr val="FFFFFF"/>
                  </a:solidFill>
                  <a:latin typeface="Courier New" panose="02070309020205020404" pitchFamily="49" charset="0"/>
                </a:rPr>
              </a:br>
              <a:r>
                <a:rPr lang="en-US" altLang="fr-FR" sz="1200" b="1">
                  <a:solidFill>
                    <a:srgbClr val="FFFFFF"/>
                  </a:solidFill>
                  <a:latin typeface="Courier New" panose="02070309020205020404" pitchFamily="49" charset="0"/>
                </a:rPr>
                <a:t>cpsr</a:t>
              </a:r>
            </a:p>
          </p:txBody>
        </p:sp>
      </p:grpSp>
      <p:sp>
        <p:nvSpPr>
          <p:cNvPr id="63" name="標題 1"/>
          <p:cNvSpPr>
            <a:spLocks noGrp="1"/>
          </p:cNvSpPr>
          <p:nvPr>
            <p:ph type="title" idx="4294967295"/>
            <p:custDataLst>
              <p:tags r:id="rId2"/>
            </p:custDataLst>
          </p:nvPr>
        </p:nvSpPr>
        <p:spPr>
          <a:xfrm>
            <a:off x="1055440" y="274638"/>
            <a:ext cx="9155360" cy="1143000"/>
          </a:xfrm>
        </p:spPr>
        <p:txBody>
          <a:bodyPr/>
          <a:lstStyle/>
          <a:p>
            <a:pPr algn="l"/>
            <a:r>
              <a:rPr lang="fr-CA" altLang="zh-TW" sz="3600" kern="1200" dirty="0">
                <a:solidFill>
                  <a:srgbClr val="0070C0"/>
                </a:solidFill>
                <a:ea typeface="+mn-ea"/>
                <a:cs typeface="+mn-cs"/>
              </a:rPr>
              <a:t>Registres d’un processeur ARM </a:t>
            </a:r>
            <a:endParaRPr lang="zh-TW" altLang="fr-CA" sz="3600" kern="1200" dirty="0">
              <a:solidFill>
                <a:srgbClr val="0070C0"/>
              </a:solidFill>
              <a:ea typeface="+mn-ea"/>
              <a:cs typeface="+mn-cs"/>
            </a:endParaRPr>
          </a:p>
        </p:txBody>
      </p:sp>
      <p:sp>
        <p:nvSpPr>
          <p:cNvPr id="3" name="Rectangle 2">
            <a:extLst>
              <a:ext uri="{FF2B5EF4-FFF2-40B4-BE49-F238E27FC236}">
                <a16:creationId xmlns:a16="http://schemas.microsoft.com/office/drawing/2014/main" id="{0230920B-BECB-4778-F1C0-49DF39591BC8}"/>
              </a:ext>
            </a:extLst>
          </p:cNvPr>
          <p:cNvSpPr/>
          <p:nvPr>
            <p:custDataLst>
              <p:tags r:id="rId3"/>
            </p:custDataLst>
          </p:nvPr>
        </p:nvSpPr>
        <p:spPr>
          <a:xfrm>
            <a:off x="1703512" y="1436907"/>
            <a:ext cx="941348" cy="369332"/>
          </a:xfrm>
          <a:prstGeom prst="rect">
            <a:avLst/>
          </a:prstGeom>
        </p:spPr>
        <p:txBody>
          <a:bodyPr wrap="none">
            <a:spAutoFit/>
          </a:bodyPr>
          <a:lstStyle/>
          <a:p>
            <a:r>
              <a:rPr lang="fr-CA" altLang="zh-TW" dirty="0">
                <a:solidFill>
                  <a:srgbClr val="0070C0"/>
                </a:solidFill>
              </a:rPr>
              <a:t> ARM 7</a:t>
            </a:r>
            <a:endParaRPr lang="fr-CA" dirty="0"/>
          </a:p>
        </p:txBody>
      </p:sp>
    </p:spTree>
    <p:extLst>
      <p:ext uri="{BB962C8B-B14F-4D97-AF65-F5344CB8AC3E}">
        <p14:creationId xmlns:p14="http://schemas.microsoft.com/office/powerpoint/2010/main" val="3398811526"/>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4"/>
          <p:cNvPicPr>
            <a:picLocks noChangeAspect="1" noChangeArrowheads="1"/>
          </p:cNvPicPr>
          <p:nvPr>
            <p:custDataLst>
              <p:tags r:id="rId1"/>
            </p:custDataLst>
          </p:nvPr>
        </p:nvPicPr>
        <p:blipFill>
          <a:blip r:embed="rId5" cstate="print"/>
          <a:srcRect/>
          <a:stretch>
            <a:fillRect/>
          </a:stretch>
        </p:blipFill>
        <p:spPr bwMode="auto">
          <a:xfrm>
            <a:off x="1847528" y="1340768"/>
            <a:ext cx="7385518" cy="4370040"/>
          </a:xfrm>
          <a:prstGeom prst="rect">
            <a:avLst/>
          </a:prstGeom>
          <a:noFill/>
          <a:ln w="9360">
            <a:noFill/>
            <a:miter lim="800000"/>
            <a:headEnd/>
            <a:tailEnd/>
          </a:ln>
        </p:spPr>
      </p:pic>
      <p:sp>
        <p:nvSpPr>
          <p:cNvPr id="6" name="標題 1"/>
          <p:cNvSpPr>
            <a:spLocks noGrp="1"/>
          </p:cNvSpPr>
          <p:nvPr>
            <p:ph type="title" idx="4294967295"/>
            <p:custDataLst>
              <p:tags r:id="rId2"/>
            </p:custDataLst>
          </p:nvPr>
        </p:nvSpPr>
        <p:spPr>
          <a:xfrm>
            <a:off x="1055440" y="274638"/>
            <a:ext cx="9155360" cy="1143000"/>
          </a:xfrm>
        </p:spPr>
        <p:txBody>
          <a:bodyPr/>
          <a:lstStyle/>
          <a:p>
            <a:pPr algn="l"/>
            <a:r>
              <a:rPr lang="fr-CA" altLang="zh-TW" sz="3600" kern="1200" dirty="0">
                <a:solidFill>
                  <a:srgbClr val="0070C0"/>
                </a:solidFill>
                <a:ea typeface="+mn-ea"/>
                <a:cs typeface="+mn-cs"/>
              </a:rPr>
              <a:t>Jeu d’instructions (32 bits)</a:t>
            </a:r>
            <a:endParaRPr lang="zh-TW" altLang="fr-CA" sz="3600" kern="1200" dirty="0">
              <a:solidFill>
                <a:srgbClr val="0070C0"/>
              </a:solidFill>
              <a:ea typeface="+mn-ea"/>
              <a:cs typeface="+mn-cs"/>
            </a:endParaRPr>
          </a:p>
        </p:txBody>
      </p:sp>
      <p:sp>
        <p:nvSpPr>
          <p:cNvPr id="2" name="TextBox 1">
            <a:extLst>
              <a:ext uri="{FF2B5EF4-FFF2-40B4-BE49-F238E27FC236}">
                <a16:creationId xmlns:a16="http://schemas.microsoft.com/office/drawing/2014/main" id="{DFB1F110-2908-161F-17D2-4303F3419EB0}"/>
              </a:ext>
            </a:extLst>
          </p:cNvPr>
          <p:cNvSpPr txBox="1"/>
          <p:nvPr/>
        </p:nvSpPr>
        <p:spPr>
          <a:xfrm>
            <a:off x="1343472" y="5805264"/>
            <a:ext cx="10080173" cy="707886"/>
          </a:xfrm>
          <a:prstGeom prst="rect">
            <a:avLst/>
          </a:prstGeom>
          <a:noFill/>
        </p:spPr>
        <p:txBody>
          <a:bodyPr wrap="square">
            <a:spAutoFit/>
          </a:bodyPr>
          <a:lstStyle/>
          <a:p>
            <a:pPr marL="285750" indent="-285750">
              <a:buFont typeface="Arial" panose="020B0604020202020204" pitchFamily="34" charset="0"/>
              <a:buChar char="•"/>
            </a:pPr>
            <a:r>
              <a:rPr lang="fr-CA" sz="2000" dirty="0">
                <a:latin typeface="+mj-lt"/>
              </a:rPr>
              <a:t>Les instruction peuvent avoir trois arguments; réduites à 2 pour des codes à 16 bits dans le jeu Tumb, avec le jeu Thumb2 permettant certaines instructions 32 bits.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custDataLst>
              <p:tags r:id="rId1"/>
            </p:custDataLst>
          </p:nvPr>
        </p:nvSpPr>
        <p:spPr bwMode="auto">
          <a:xfrm>
            <a:off x="4210051" y="2844800"/>
            <a:ext cx="1014413"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SA-110</a:t>
            </a:r>
          </a:p>
        </p:txBody>
      </p:sp>
      <p:sp>
        <p:nvSpPr>
          <p:cNvPr id="18435" name="Rectangle 2"/>
          <p:cNvSpPr>
            <a:spLocks noChangeArrowheads="1"/>
          </p:cNvSpPr>
          <p:nvPr>
            <p:custDataLst>
              <p:tags r:id="rId2"/>
            </p:custDataLst>
          </p:nvPr>
        </p:nvSpPr>
        <p:spPr bwMode="auto">
          <a:xfrm>
            <a:off x="2938463" y="4978400"/>
            <a:ext cx="1219200" cy="355600"/>
          </a:xfrm>
          <a:prstGeom prst="rect">
            <a:avLst/>
          </a:prstGeom>
          <a:noFill/>
          <a:ln w="50760">
            <a:solidFill>
              <a:srgbClr val="FF6600"/>
            </a:solidFill>
            <a:miter lim="800000"/>
            <a:headEnd/>
            <a:tailEnd/>
          </a:ln>
        </p:spPr>
        <p:txBody>
          <a:bodyPr lIns="90000" tIns="45000" rIns="90000" bIns="45000"/>
          <a:lstStyle/>
          <a:p>
            <a:pPr>
              <a:spcBef>
                <a:spcPts val="900"/>
              </a:spcBef>
              <a:tabLst>
                <a:tab pos="723900" algn="l"/>
              </a:tabLst>
            </a:pPr>
            <a:r>
              <a:rPr lang="en-US" sz="1400" b="1" dirty="0">
                <a:solidFill>
                  <a:srgbClr val="000000"/>
                </a:solidFill>
              </a:rPr>
              <a:t>ARM7TDMI</a:t>
            </a:r>
          </a:p>
        </p:txBody>
      </p:sp>
      <p:sp>
        <p:nvSpPr>
          <p:cNvPr id="18436" name="AutoShape 3"/>
          <p:cNvSpPr>
            <a:spLocks noChangeArrowheads="1"/>
          </p:cNvSpPr>
          <p:nvPr>
            <p:custDataLst>
              <p:tags r:id="rId3"/>
            </p:custDataLst>
          </p:nvPr>
        </p:nvSpPr>
        <p:spPr bwMode="auto">
          <a:xfrm>
            <a:off x="4487863" y="4140200"/>
            <a:ext cx="635000" cy="635000"/>
          </a:xfrm>
          <a:prstGeom prst="star8">
            <a:avLst>
              <a:gd name="adj" fmla="val 38426"/>
            </a:avLst>
          </a:prstGeom>
          <a:solidFill>
            <a:srgbClr val="99CC00"/>
          </a:solidFill>
          <a:ln w="50760">
            <a:solidFill>
              <a:srgbClr val="000000"/>
            </a:solidFill>
            <a:miter lim="800000"/>
            <a:headEnd/>
            <a:tailEnd/>
          </a:ln>
        </p:spPr>
        <p:txBody>
          <a:bodyPr wrap="none" anchor="ctr"/>
          <a:lstStyle/>
          <a:p>
            <a:endParaRPr lang="en-US"/>
          </a:p>
        </p:txBody>
      </p:sp>
      <p:sp>
        <p:nvSpPr>
          <p:cNvPr id="18437" name="Rectangle 4"/>
          <p:cNvSpPr>
            <a:spLocks noChangeArrowheads="1"/>
          </p:cNvSpPr>
          <p:nvPr>
            <p:custDataLst>
              <p:tags r:id="rId4"/>
            </p:custDataLst>
          </p:nvPr>
        </p:nvSpPr>
        <p:spPr bwMode="auto">
          <a:xfrm>
            <a:off x="4462463" y="4227513"/>
            <a:ext cx="685800" cy="457200"/>
          </a:xfrm>
          <a:prstGeom prst="rect">
            <a:avLst/>
          </a:prstGeom>
          <a:noFill/>
          <a:ln w="9360">
            <a:noFill/>
            <a:miter lim="800000"/>
            <a:headEnd/>
            <a:tailEnd/>
          </a:ln>
        </p:spPr>
        <p:txBody>
          <a:bodyPr lIns="90000" tIns="45000" rIns="90000" bIns="45000"/>
          <a:lstStyle/>
          <a:p>
            <a:pPr algn="ctr">
              <a:spcBef>
                <a:spcPts val="900"/>
              </a:spcBef>
            </a:pPr>
            <a:r>
              <a:rPr lang="en-US" sz="2400" dirty="0">
                <a:solidFill>
                  <a:srgbClr val="FFFFFF"/>
                </a:solidFill>
              </a:rPr>
              <a:t>4T</a:t>
            </a:r>
          </a:p>
        </p:txBody>
      </p:sp>
      <p:sp>
        <p:nvSpPr>
          <p:cNvPr id="18438" name="AutoShape 5"/>
          <p:cNvSpPr>
            <a:spLocks noChangeArrowheads="1"/>
          </p:cNvSpPr>
          <p:nvPr>
            <p:custDataLst>
              <p:tags r:id="rId5"/>
            </p:custDataLst>
          </p:nvPr>
        </p:nvSpPr>
        <p:spPr bwMode="auto">
          <a:xfrm>
            <a:off x="2016125" y="2108200"/>
            <a:ext cx="558800" cy="558800"/>
          </a:xfrm>
          <a:prstGeom prst="star8">
            <a:avLst>
              <a:gd name="adj" fmla="val 38426"/>
            </a:avLst>
          </a:prstGeom>
          <a:solidFill>
            <a:srgbClr val="99CC00"/>
          </a:solidFill>
          <a:ln w="50760">
            <a:solidFill>
              <a:srgbClr val="000000"/>
            </a:solidFill>
            <a:miter lim="800000"/>
            <a:headEnd/>
            <a:tailEnd/>
          </a:ln>
        </p:spPr>
        <p:txBody>
          <a:bodyPr wrap="none" anchor="ctr"/>
          <a:lstStyle/>
          <a:p>
            <a:endParaRPr lang="en-US"/>
          </a:p>
        </p:txBody>
      </p:sp>
      <p:sp>
        <p:nvSpPr>
          <p:cNvPr id="18439" name="Rectangle 6"/>
          <p:cNvSpPr>
            <a:spLocks noChangeArrowheads="1"/>
          </p:cNvSpPr>
          <p:nvPr>
            <p:custDataLst>
              <p:tags r:id="rId6"/>
            </p:custDataLst>
          </p:nvPr>
        </p:nvSpPr>
        <p:spPr bwMode="auto">
          <a:xfrm>
            <a:off x="2024063" y="2152650"/>
            <a:ext cx="533400" cy="457200"/>
          </a:xfrm>
          <a:prstGeom prst="rect">
            <a:avLst/>
          </a:prstGeom>
          <a:noFill/>
          <a:ln w="9360">
            <a:noFill/>
            <a:miter lim="800000"/>
            <a:headEnd/>
            <a:tailEnd/>
          </a:ln>
        </p:spPr>
        <p:txBody>
          <a:bodyPr lIns="90000" tIns="45000" rIns="90000" bIns="45000"/>
          <a:lstStyle/>
          <a:p>
            <a:pPr algn="ctr">
              <a:spcBef>
                <a:spcPts val="900"/>
              </a:spcBef>
            </a:pPr>
            <a:r>
              <a:rPr lang="en-US" sz="2400">
                <a:solidFill>
                  <a:srgbClr val="FFFFFF"/>
                </a:solidFill>
              </a:rPr>
              <a:t>1</a:t>
            </a:r>
          </a:p>
        </p:txBody>
      </p:sp>
      <p:sp>
        <p:nvSpPr>
          <p:cNvPr id="18440" name="Line 7"/>
          <p:cNvSpPr>
            <a:spLocks noChangeShapeType="1"/>
          </p:cNvSpPr>
          <p:nvPr>
            <p:custDataLst>
              <p:tags r:id="rId7"/>
            </p:custDataLst>
          </p:nvPr>
        </p:nvSpPr>
        <p:spPr bwMode="auto">
          <a:xfrm>
            <a:off x="5502275" y="1790700"/>
            <a:ext cx="1588" cy="4038600"/>
          </a:xfrm>
          <a:prstGeom prst="line">
            <a:avLst/>
          </a:prstGeom>
          <a:noFill/>
          <a:ln w="25560" cap="rnd">
            <a:solidFill>
              <a:srgbClr val="000000"/>
            </a:solidFill>
            <a:prstDash val="sysDot"/>
            <a:round/>
            <a:headEnd/>
            <a:tailEnd/>
          </a:ln>
        </p:spPr>
        <p:txBody>
          <a:bodyPr/>
          <a:lstStyle/>
          <a:p>
            <a:endParaRPr lang="en-US"/>
          </a:p>
        </p:txBody>
      </p:sp>
      <p:sp>
        <p:nvSpPr>
          <p:cNvPr id="18441" name="Line 8"/>
          <p:cNvSpPr>
            <a:spLocks noChangeShapeType="1"/>
          </p:cNvSpPr>
          <p:nvPr>
            <p:custDataLst>
              <p:tags r:id="rId8"/>
            </p:custDataLst>
          </p:nvPr>
        </p:nvSpPr>
        <p:spPr bwMode="auto">
          <a:xfrm>
            <a:off x="3071813" y="3987800"/>
            <a:ext cx="2209800" cy="1588"/>
          </a:xfrm>
          <a:prstGeom prst="line">
            <a:avLst/>
          </a:prstGeom>
          <a:noFill/>
          <a:ln w="25560" cap="rnd">
            <a:solidFill>
              <a:srgbClr val="000000"/>
            </a:solidFill>
            <a:prstDash val="sysDot"/>
            <a:round/>
            <a:headEnd/>
            <a:tailEnd/>
          </a:ln>
        </p:spPr>
        <p:txBody>
          <a:bodyPr/>
          <a:lstStyle/>
          <a:p>
            <a:endParaRPr lang="en-US"/>
          </a:p>
        </p:txBody>
      </p:sp>
      <p:sp>
        <p:nvSpPr>
          <p:cNvPr id="18442" name="Rectangle 9"/>
          <p:cNvSpPr>
            <a:spLocks noChangeArrowheads="1"/>
          </p:cNvSpPr>
          <p:nvPr>
            <p:custDataLst>
              <p:tags r:id="rId9"/>
            </p:custDataLst>
          </p:nvPr>
        </p:nvSpPr>
        <p:spPr bwMode="auto">
          <a:xfrm>
            <a:off x="2938463" y="1866900"/>
            <a:ext cx="1193800" cy="1474788"/>
          </a:xfrm>
          <a:prstGeom prst="rect">
            <a:avLst/>
          </a:prstGeom>
          <a:noFill/>
          <a:ln w="9360">
            <a:noFill/>
            <a:miter lim="800000"/>
            <a:headEnd/>
            <a:tailEnd/>
          </a:ln>
        </p:spPr>
        <p:txBody>
          <a:bodyPr lIns="90000" tIns="45000" rIns="90000" bIns="45000"/>
          <a:lstStyle/>
          <a:p>
            <a:pPr>
              <a:spcBef>
                <a:spcPts val="900"/>
              </a:spcBef>
              <a:tabLst>
                <a:tab pos="723900" algn="l"/>
              </a:tabLst>
            </a:pPr>
            <a:r>
              <a:rPr lang="en-US" sz="1400">
                <a:solidFill>
                  <a:srgbClr val="000000"/>
                </a:solidFill>
              </a:rPr>
              <a:t>Halfword and signed halfword / byte support</a:t>
            </a:r>
          </a:p>
          <a:p>
            <a:pPr>
              <a:spcBef>
                <a:spcPts val="900"/>
              </a:spcBef>
              <a:tabLst>
                <a:tab pos="723900" algn="l"/>
              </a:tabLst>
            </a:pPr>
            <a:r>
              <a:rPr lang="en-US" sz="1400">
                <a:solidFill>
                  <a:srgbClr val="000000"/>
                </a:solidFill>
              </a:rPr>
              <a:t>System mode</a:t>
            </a:r>
          </a:p>
        </p:txBody>
      </p:sp>
      <p:sp>
        <p:nvSpPr>
          <p:cNvPr id="18443" name="Rectangle 10"/>
          <p:cNvSpPr>
            <a:spLocks noChangeArrowheads="1"/>
          </p:cNvSpPr>
          <p:nvPr>
            <p:custDataLst>
              <p:tags r:id="rId10"/>
            </p:custDataLst>
          </p:nvPr>
        </p:nvSpPr>
        <p:spPr bwMode="auto">
          <a:xfrm>
            <a:off x="2862263" y="4140200"/>
            <a:ext cx="1035050" cy="730250"/>
          </a:xfrm>
          <a:prstGeom prst="rect">
            <a:avLst/>
          </a:prstGeom>
          <a:noFill/>
          <a:ln w="9360">
            <a:noFill/>
            <a:miter lim="800000"/>
            <a:headEnd/>
            <a:tailEnd/>
          </a:ln>
        </p:spPr>
        <p:txBody>
          <a:bodyPr lIns="90000" tIns="45000" rIns="90000" bIns="45000"/>
          <a:lstStyle/>
          <a:p>
            <a:pPr>
              <a:spcBef>
                <a:spcPts val="900"/>
              </a:spcBef>
              <a:tabLst>
                <a:tab pos="723900" algn="l"/>
              </a:tabLst>
            </a:pPr>
            <a:r>
              <a:rPr lang="en-US" sz="1400" dirty="0">
                <a:solidFill>
                  <a:srgbClr val="000000"/>
                </a:solidFill>
              </a:rPr>
              <a:t>Thumb instruction set</a:t>
            </a:r>
          </a:p>
        </p:txBody>
      </p:sp>
      <p:sp>
        <p:nvSpPr>
          <p:cNvPr id="18444" name="AutoShape 11"/>
          <p:cNvSpPr>
            <a:spLocks noChangeArrowheads="1"/>
          </p:cNvSpPr>
          <p:nvPr>
            <p:custDataLst>
              <p:tags r:id="rId11"/>
            </p:custDataLst>
          </p:nvPr>
        </p:nvSpPr>
        <p:spPr bwMode="auto">
          <a:xfrm>
            <a:off x="2016125" y="2933700"/>
            <a:ext cx="558800" cy="558800"/>
          </a:xfrm>
          <a:prstGeom prst="star8">
            <a:avLst>
              <a:gd name="adj" fmla="val 38426"/>
            </a:avLst>
          </a:prstGeom>
          <a:solidFill>
            <a:srgbClr val="99CC00"/>
          </a:solidFill>
          <a:ln w="50760">
            <a:solidFill>
              <a:srgbClr val="000000"/>
            </a:solidFill>
            <a:miter lim="800000"/>
            <a:headEnd/>
            <a:tailEnd/>
          </a:ln>
        </p:spPr>
        <p:txBody>
          <a:bodyPr lIns="90000" tIns="45000" rIns="90000" bIns="45000"/>
          <a:lstStyle/>
          <a:p>
            <a:pPr algn="ctr">
              <a:spcBef>
                <a:spcPts val="900"/>
              </a:spcBef>
            </a:pPr>
            <a:r>
              <a:rPr lang="en-US" sz="2400">
                <a:solidFill>
                  <a:srgbClr val="FFFFFF"/>
                </a:solidFill>
              </a:rPr>
              <a:t>2</a:t>
            </a:r>
          </a:p>
        </p:txBody>
      </p:sp>
      <p:sp>
        <p:nvSpPr>
          <p:cNvPr id="18445" name="AutoShape 12"/>
          <p:cNvSpPr>
            <a:spLocks noChangeArrowheads="1"/>
          </p:cNvSpPr>
          <p:nvPr>
            <p:custDataLst>
              <p:tags r:id="rId12"/>
            </p:custDataLst>
          </p:nvPr>
        </p:nvSpPr>
        <p:spPr bwMode="auto">
          <a:xfrm>
            <a:off x="4538663" y="1790700"/>
            <a:ext cx="558800" cy="558800"/>
          </a:xfrm>
          <a:prstGeom prst="star8">
            <a:avLst>
              <a:gd name="adj" fmla="val 38426"/>
            </a:avLst>
          </a:prstGeom>
          <a:solidFill>
            <a:srgbClr val="99CC00"/>
          </a:solidFill>
          <a:ln w="50760">
            <a:solidFill>
              <a:srgbClr val="000000"/>
            </a:solidFill>
            <a:miter lim="800000"/>
            <a:headEnd/>
            <a:tailEnd/>
          </a:ln>
        </p:spPr>
        <p:txBody>
          <a:bodyPr lIns="90000" tIns="45000" rIns="90000" bIns="45000"/>
          <a:lstStyle/>
          <a:p>
            <a:pPr algn="ctr">
              <a:spcBef>
                <a:spcPts val="900"/>
              </a:spcBef>
            </a:pPr>
            <a:r>
              <a:rPr lang="en-US" sz="2400">
                <a:solidFill>
                  <a:srgbClr val="FFFFFF"/>
                </a:solidFill>
              </a:rPr>
              <a:t>4</a:t>
            </a:r>
          </a:p>
        </p:txBody>
      </p:sp>
      <p:sp>
        <p:nvSpPr>
          <p:cNvPr id="18446" name="Rectangle 13"/>
          <p:cNvSpPr>
            <a:spLocks noChangeArrowheads="1"/>
          </p:cNvSpPr>
          <p:nvPr>
            <p:custDataLst>
              <p:tags r:id="rId13"/>
            </p:custDataLst>
          </p:nvPr>
        </p:nvSpPr>
        <p:spPr bwMode="auto">
          <a:xfrm>
            <a:off x="4233863" y="4978400"/>
            <a:ext cx="1193800" cy="355600"/>
          </a:xfrm>
          <a:prstGeom prst="rect">
            <a:avLst/>
          </a:prstGeom>
          <a:noFill/>
          <a:ln w="50760">
            <a:solidFill>
              <a:srgbClr val="FF6600"/>
            </a:solidFill>
            <a:miter lim="800000"/>
            <a:headEnd/>
            <a:tailEnd/>
          </a:ln>
        </p:spPr>
        <p:txBody>
          <a:bodyPr lIns="90000" tIns="45000" rIns="90000" bIns="45000"/>
          <a:lstStyle/>
          <a:p>
            <a:pPr>
              <a:spcBef>
                <a:spcPts val="900"/>
              </a:spcBef>
              <a:tabLst>
                <a:tab pos="723900" algn="l"/>
              </a:tabLst>
            </a:pPr>
            <a:r>
              <a:rPr lang="en-US" sz="1400" b="1">
                <a:solidFill>
                  <a:srgbClr val="000000"/>
                </a:solidFill>
              </a:rPr>
              <a:t>ARM9TDMI</a:t>
            </a:r>
          </a:p>
        </p:txBody>
      </p:sp>
      <p:sp>
        <p:nvSpPr>
          <p:cNvPr id="18447" name="Rectangle 14"/>
          <p:cNvSpPr>
            <a:spLocks noChangeArrowheads="1"/>
          </p:cNvSpPr>
          <p:nvPr>
            <p:custDataLst>
              <p:tags r:id="rId14"/>
            </p:custDataLst>
          </p:nvPr>
        </p:nvSpPr>
        <p:spPr bwMode="auto">
          <a:xfrm>
            <a:off x="4210051" y="3302000"/>
            <a:ext cx="1014413"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SA-1110</a:t>
            </a:r>
          </a:p>
        </p:txBody>
      </p:sp>
      <p:sp>
        <p:nvSpPr>
          <p:cNvPr id="18448" name="Rectangle 15"/>
          <p:cNvSpPr>
            <a:spLocks noChangeArrowheads="1"/>
          </p:cNvSpPr>
          <p:nvPr>
            <p:custDataLst>
              <p:tags r:id="rId15"/>
            </p:custDataLst>
          </p:nvPr>
        </p:nvSpPr>
        <p:spPr bwMode="auto">
          <a:xfrm>
            <a:off x="2938463" y="5446713"/>
            <a:ext cx="1219200"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ARM720T</a:t>
            </a:r>
          </a:p>
        </p:txBody>
      </p:sp>
      <p:sp>
        <p:nvSpPr>
          <p:cNvPr id="18449" name="Rectangle 16"/>
          <p:cNvSpPr>
            <a:spLocks noChangeArrowheads="1"/>
          </p:cNvSpPr>
          <p:nvPr>
            <p:custDataLst>
              <p:tags r:id="rId16"/>
            </p:custDataLst>
          </p:nvPr>
        </p:nvSpPr>
        <p:spPr bwMode="auto">
          <a:xfrm>
            <a:off x="4233863" y="5446713"/>
            <a:ext cx="1193800"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ARM940T</a:t>
            </a:r>
          </a:p>
        </p:txBody>
      </p:sp>
      <p:sp>
        <p:nvSpPr>
          <p:cNvPr id="18450" name="Rectangle 17"/>
          <p:cNvSpPr>
            <a:spLocks noChangeArrowheads="1"/>
          </p:cNvSpPr>
          <p:nvPr>
            <p:custDataLst>
              <p:tags r:id="rId17"/>
            </p:custDataLst>
          </p:nvPr>
        </p:nvSpPr>
        <p:spPr bwMode="auto">
          <a:xfrm>
            <a:off x="5589589" y="1663700"/>
            <a:ext cx="1273175" cy="1049338"/>
          </a:xfrm>
          <a:prstGeom prst="rect">
            <a:avLst/>
          </a:prstGeom>
          <a:noFill/>
          <a:ln w="9360">
            <a:noFill/>
            <a:miter lim="800000"/>
            <a:headEnd/>
            <a:tailEnd/>
          </a:ln>
        </p:spPr>
        <p:txBody>
          <a:bodyPr lIns="90000" tIns="45000" rIns="90000" bIns="45000"/>
          <a:lstStyle/>
          <a:p>
            <a:pPr>
              <a:spcBef>
                <a:spcPts val="900"/>
              </a:spcBef>
              <a:tabLst>
                <a:tab pos="723900" algn="l"/>
              </a:tabLst>
            </a:pPr>
            <a:r>
              <a:rPr lang="en-US" sz="1400">
                <a:solidFill>
                  <a:srgbClr val="000000"/>
                </a:solidFill>
              </a:rPr>
              <a:t>Improved ARM/Thumb Interworking</a:t>
            </a:r>
          </a:p>
          <a:p>
            <a:pPr>
              <a:spcBef>
                <a:spcPts val="900"/>
              </a:spcBef>
              <a:tabLst>
                <a:tab pos="723900" algn="l"/>
              </a:tabLst>
            </a:pPr>
            <a:r>
              <a:rPr lang="en-US" sz="1400">
                <a:solidFill>
                  <a:srgbClr val="000000"/>
                </a:solidFill>
              </a:rPr>
              <a:t>CLZ </a:t>
            </a:r>
          </a:p>
        </p:txBody>
      </p:sp>
      <p:sp>
        <p:nvSpPr>
          <p:cNvPr id="18451" name="AutoShape 18"/>
          <p:cNvSpPr>
            <a:spLocks noChangeArrowheads="1"/>
          </p:cNvSpPr>
          <p:nvPr>
            <p:custDataLst>
              <p:tags r:id="rId18"/>
            </p:custDataLst>
          </p:nvPr>
        </p:nvSpPr>
        <p:spPr bwMode="auto">
          <a:xfrm>
            <a:off x="6779532" y="1631950"/>
            <a:ext cx="755650" cy="755650"/>
          </a:xfrm>
          <a:prstGeom prst="star8">
            <a:avLst>
              <a:gd name="adj" fmla="val 38426"/>
            </a:avLst>
          </a:prstGeom>
          <a:solidFill>
            <a:srgbClr val="99CC00"/>
          </a:solidFill>
          <a:ln w="50760">
            <a:solidFill>
              <a:srgbClr val="000000"/>
            </a:solidFill>
            <a:miter lim="800000"/>
            <a:headEnd/>
            <a:tailEnd/>
          </a:ln>
        </p:spPr>
        <p:txBody>
          <a:bodyPr lIns="0" tIns="45000" rIns="0" bIns="45000" anchor="ctr" anchorCtr="0"/>
          <a:lstStyle/>
          <a:p>
            <a:pPr algn="ctr">
              <a:tabLst>
                <a:tab pos="723900" algn="l"/>
              </a:tabLst>
            </a:pPr>
            <a:r>
              <a:rPr lang="en-US" sz="2000" dirty="0">
                <a:solidFill>
                  <a:srgbClr val="FFFFFF"/>
                </a:solidFill>
              </a:rPr>
              <a:t>5TE</a:t>
            </a:r>
          </a:p>
        </p:txBody>
      </p:sp>
      <p:sp>
        <p:nvSpPr>
          <p:cNvPr id="18452" name="Rectangle 19"/>
          <p:cNvSpPr>
            <a:spLocks noChangeArrowheads="1"/>
          </p:cNvSpPr>
          <p:nvPr>
            <p:custDataLst>
              <p:tags r:id="rId19"/>
            </p:custDataLst>
          </p:nvPr>
        </p:nvSpPr>
        <p:spPr bwMode="auto">
          <a:xfrm>
            <a:off x="5589588" y="2874964"/>
            <a:ext cx="1606550" cy="1049337"/>
          </a:xfrm>
          <a:prstGeom prst="rect">
            <a:avLst/>
          </a:prstGeom>
          <a:noFill/>
          <a:ln w="9360">
            <a:noFill/>
            <a:miter lim="800000"/>
            <a:headEnd/>
            <a:tailEnd/>
          </a:ln>
        </p:spPr>
        <p:txBody>
          <a:bodyPr lIns="90000" tIns="45000" rIns="90000" bIns="45000"/>
          <a:lstStyle/>
          <a:p>
            <a:pPr>
              <a:spcBef>
                <a:spcPts val="900"/>
              </a:spcBef>
              <a:tabLst>
                <a:tab pos="723900" algn="l"/>
                <a:tab pos="1447800" algn="l"/>
              </a:tabLst>
            </a:pPr>
            <a:r>
              <a:rPr lang="en-US" sz="1400">
                <a:solidFill>
                  <a:srgbClr val="000000"/>
                </a:solidFill>
              </a:rPr>
              <a:t>Saturated maths</a:t>
            </a:r>
          </a:p>
          <a:p>
            <a:pPr>
              <a:spcBef>
                <a:spcPts val="900"/>
              </a:spcBef>
              <a:tabLst>
                <a:tab pos="723900" algn="l"/>
                <a:tab pos="1447800" algn="l"/>
              </a:tabLst>
            </a:pPr>
            <a:r>
              <a:rPr lang="en-US" sz="1400">
                <a:solidFill>
                  <a:srgbClr val="000000"/>
                </a:solidFill>
              </a:rPr>
              <a:t>DSP multiply-accumulate instructions</a:t>
            </a:r>
          </a:p>
        </p:txBody>
      </p:sp>
      <p:sp>
        <p:nvSpPr>
          <p:cNvPr id="18453" name="Rectangle 20"/>
          <p:cNvSpPr>
            <a:spLocks noChangeArrowheads="1"/>
          </p:cNvSpPr>
          <p:nvPr>
            <p:custDataLst>
              <p:tags r:id="rId20"/>
            </p:custDataLst>
          </p:nvPr>
        </p:nvSpPr>
        <p:spPr bwMode="auto">
          <a:xfrm>
            <a:off x="5635625" y="4514850"/>
            <a:ext cx="1193800"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XScale</a:t>
            </a:r>
          </a:p>
        </p:txBody>
      </p:sp>
      <p:sp>
        <p:nvSpPr>
          <p:cNvPr id="18454" name="Rectangle 21"/>
          <p:cNvSpPr>
            <a:spLocks noChangeArrowheads="1"/>
          </p:cNvSpPr>
          <p:nvPr>
            <p:custDataLst>
              <p:tags r:id="rId21"/>
            </p:custDataLst>
          </p:nvPr>
        </p:nvSpPr>
        <p:spPr bwMode="auto">
          <a:xfrm>
            <a:off x="5635625" y="4043363"/>
            <a:ext cx="1193800"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ARM1020E</a:t>
            </a:r>
          </a:p>
        </p:txBody>
      </p:sp>
      <p:sp>
        <p:nvSpPr>
          <p:cNvPr id="18455" name="Rectangle 22"/>
          <p:cNvSpPr>
            <a:spLocks noChangeArrowheads="1"/>
          </p:cNvSpPr>
          <p:nvPr>
            <p:custDataLst>
              <p:tags r:id="rId22"/>
            </p:custDataLst>
          </p:nvPr>
        </p:nvSpPr>
        <p:spPr bwMode="auto">
          <a:xfrm>
            <a:off x="5635626" y="4986338"/>
            <a:ext cx="1241425"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ARM9E-S</a:t>
            </a:r>
          </a:p>
        </p:txBody>
      </p:sp>
      <p:sp>
        <p:nvSpPr>
          <p:cNvPr id="18456" name="Rectangle 23"/>
          <p:cNvSpPr>
            <a:spLocks noChangeArrowheads="1"/>
          </p:cNvSpPr>
          <p:nvPr>
            <p:custDataLst>
              <p:tags r:id="rId23"/>
            </p:custDataLst>
          </p:nvPr>
        </p:nvSpPr>
        <p:spPr bwMode="auto">
          <a:xfrm>
            <a:off x="5635626" y="5446713"/>
            <a:ext cx="1241425"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ARM966E-S</a:t>
            </a:r>
          </a:p>
        </p:txBody>
      </p:sp>
      <p:sp>
        <p:nvSpPr>
          <p:cNvPr id="18457" name="AutoShape 24"/>
          <p:cNvSpPr>
            <a:spLocks noChangeArrowheads="1"/>
          </p:cNvSpPr>
          <p:nvPr>
            <p:custDataLst>
              <p:tags r:id="rId24"/>
            </p:custDataLst>
          </p:nvPr>
        </p:nvSpPr>
        <p:spPr bwMode="auto">
          <a:xfrm>
            <a:off x="2016125" y="3746500"/>
            <a:ext cx="558800" cy="558800"/>
          </a:xfrm>
          <a:prstGeom prst="star8">
            <a:avLst>
              <a:gd name="adj" fmla="val 38426"/>
            </a:avLst>
          </a:prstGeom>
          <a:solidFill>
            <a:srgbClr val="99CC00"/>
          </a:solidFill>
          <a:ln w="50760">
            <a:solidFill>
              <a:srgbClr val="000000"/>
            </a:solidFill>
            <a:miter lim="800000"/>
            <a:headEnd/>
            <a:tailEnd/>
          </a:ln>
        </p:spPr>
        <p:txBody>
          <a:bodyPr lIns="90000" tIns="45000" rIns="90000" bIns="45000"/>
          <a:lstStyle/>
          <a:p>
            <a:pPr algn="ctr">
              <a:spcBef>
                <a:spcPts val="900"/>
              </a:spcBef>
            </a:pPr>
            <a:r>
              <a:rPr lang="en-US" sz="2400">
                <a:solidFill>
                  <a:srgbClr val="FFFFFF"/>
                </a:solidFill>
              </a:rPr>
              <a:t>3</a:t>
            </a:r>
          </a:p>
        </p:txBody>
      </p:sp>
      <p:sp>
        <p:nvSpPr>
          <p:cNvPr id="18458" name="Line 25"/>
          <p:cNvSpPr>
            <a:spLocks noChangeShapeType="1"/>
          </p:cNvSpPr>
          <p:nvPr>
            <p:custDataLst>
              <p:tags r:id="rId25"/>
            </p:custDataLst>
          </p:nvPr>
        </p:nvSpPr>
        <p:spPr bwMode="auto">
          <a:xfrm>
            <a:off x="2867025" y="1790700"/>
            <a:ext cx="1588" cy="4038600"/>
          </a:xfrm>
          <a:prstGeom prst="line">
            <a:avLst/>
          </a:prstGeom>
          <a:noFill/>
          <a:ln w="25560" cap="rnd">
            <a:solidFill>
              <a:srgbClr val="000000"/>
            </a:solidFill>
            <a:prstDash val="sysDot"/>
            <a:round/>
            <a:headEnd/>
            <a:tailEnd/>
          </a:ln>
        </p:spPr>
        <p:txBody>
          <a:bodyPr/>
          <a:lstStyle/>
          <a:p>
            <a:endParaRPr lang="en-US"/>
          </a:p>
        </p:txBody>
      </p:sp>
      <p:sp>
        <p:nvSpPr>
          <p:cNvPr id="18459" name="Rectangle 26"/>
          <p:cNvSpPr>
            <a:spLocks noChangeArrowheads="1"/>
          </p:cNvSpPr>
          <p:nvPr>
            <p:custDataLst>
              <p:tags r:id="rId26"/>
            </p:custDataLst>
          </p:nvPr>
        </p:nvSpPr>
        <p:spPr bwMode="auto">
          <a:xfrm>
            <a:off x="1671639" y="4610101"/>
            <a:ext cx="1233487" cy="517525"/>
          </a:xfrm>
          <a:prstGeom prst="rect">
            <a:avLst/>
          </a:prstGeom>
          <a:noFill/>
          <a:ln w="9360">
            <a:noFill/>
            <a:miter lim="800000"/>
            <a:headEnd/>
            <a:tailEnd/>
          </a:ln>
        </p:spPr>
        <p:txBody>
          <a:bodyPr lIns="90000" tIns="45000" rIns="90000" bIns="45000"/>
          <a:lstStyle/>
          <a:p>
            <a:pPr>
              <a:spcBef>
                <a:spcPts val="900"/>
              </a:spcBef>
              <a:tabLst>
                <a:tab pos="723900" algn="l"/>
              </a:tabLst>
            </a:pPr>
            <a:r>
              <a:rPr lang="en-US" sz="1400" dirty="0">
                <a:solidFill>
                  <a:srgbClr val="000000"/>
                </a:solidFill>
              </a:rPr>
              <a:t>Early ARM architectures</a:t>
            </a:r>
          </a:p>
        </p:txBody>
      </p:sp>
      <p:sp>
        <p:nvSpPr>
          <p:cNvPr id="18460" name="Rectangle 27"/>
          <p:cNvSpPr>
            <a:spLocks noChangeArrowheads="1"/>
          </p:cNvSpPr>
          <p:nvPr>
            <p:custDataLst>
              <p:tags r:id="rId27"/>
            </p:custDataLst>
          </p:nvPr>
        </p:nvSpPr>
        <p:spPr bwMode="auto">
          <a:xfrm>
            <a:off x="7704138" y="2838450"/>
            <a:ext cx="1255712"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a:solidFill>
                  <a:srgbClr val="000000"/>
                </a:solidFill>
              </a:rPr>
              <a:t>ARM9EJ-S</a:t>
            </a:r>
          </a:p>
        </p:txBody>
      </p:sp>
      <p:sp>
        <p:nvSpPr>
          <p:cNvPr id="18461" name="AutoShape 28"/>
          <p:cNvSpPr>
            <a:spLocks noChangeArrowheads="1"/>
          </p:cNvSpPr>
          <p:nvPr>
            <p:custDataLst>
              <p:tags r:id="rId28"/>
            </p:custDataLst>
          </p:nvPr>
        </p:nvSpPr>
        <p:spPr bwMode="auto">
          <a:xfrm>
            <a:off x="9301164" y="1790700"/>
            <a:ext cx="814387" cy="749300"/>
          </a:xfrm>
          <a:prstGeom prst="star8">
            <a:avLst>
              <a:gd name="adj" fmla="val 38426"/>
            </a:avLst>
          </a:prstGeom>
          <a:solidFill>
            <a:srgbClr val="99CC00"/>
          </a:solidFill>
          <a:ln w="50760">
            <a:solidFill>
              <a:srgbClr val="000000"/>
            </a:solidFill>
            <a:miter lim="800000"/>
            <a:headEnd/>
            <a:tailEnd/>
          </a:ln>
        </p:spPr>
        <p:txBody>
          <a:bodyPr lIns="0" tIns="36000" rIns="0" bIns="0" anchor="ctr" anchorCtr="0"/>
          <a:lstStyle/>
          <a:p>
            <a:pPr algn="ctr">
              <a:tabLst>
                <a:tab pos="723900" algn="l"/>
              </a:tabLst>
            </a:pPr>
            <a:r>
              <a:rPr lang="en-US" dirty="0">
                <a:solidFill>
                  <a:srgbClr val="FFFFFF"/>
                </a:solidFill>
              </a:rPr>
              <a:t>5TEJ</a:t>
            </a:r>
          </a:p>
        </p:txBody>
      </p:sp>
      <p:sp>
        <p:nvSpPr>
          <p:cNvPr id="18462" name="Line 29"/>
          <p:cNvSpPr>
            <a:spLocks noChangeShapeType="1"/>
          </p:cNvSpPr>
          <p:nvPr>
            <p:custDataLst>
              <p:tags r:id="rId29"/>
            </p:custDataLst>
          </p:nvPr>
        </p:nvSpPr>
        <p:spPr bwMode="auto">
          <a:xfrm>
            <a:off x="7621589" y="1790700"/>
            <a:ext cx="1587" cy="4038600"/>
          </a:xfrm>
          <a:prstGeom prst="line">
            <a:avLst/>
          </a:prstGeom>
          <a:noFill/>
          <a:ln w="25560" cap="rnd">
            <a:solidFill>
              <a:srgbClr val="000000"/>
            </a:solidFill>
            <a:prstDash val="sysDot"/>
            <a:round/>
            <a:headEnd/>
            <a:tailEnd/>
          </a:ln>
        </p:spPr>
        <p:txBody>
          <a:bodyPr/>
          <a:lstStyle/>
          <a:p>
            <a:endParaRPr lang="en-US"/>
          </a:p>
        </p:txBody>
      </p:sp>
      <p:sp>
        <p:nvSpPr>
          <p:cNvPr id="18463" name="Rectangle 30"/>
          <p:cNvSpPr>
            <a:spLocks noChangeArrowheads="1"/>
          </p:cNvSpPr>
          <p:nvPr>
            <p:custDataLst>
              <p:tags r:id="rId30"/>
            </p:custDataLst>
          </p:nvPr>
        </p:nvSpPr>
        <p:spPr bwMode="auto">
          <a:xfrm>
            <a:off x="7704138" y="3319463"/>
            <a:ext cx="1255712"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Lst>
            </a:pPr>
            <a:r>
              <a:rPr lang="en-US" sz="1400" b="1" dirty="0">
                <a:solidFill>
                  <a:srgbClr val="000000"/>
                </a:solidFill>
              </a:rPr>
              <a:t>ARM7EJ-S</a:t>
            </a:r>
          </a:p>
        </p:txBody>
      </p:sp>
      <p:sp>
        <p:nvSpPr>
          <p:cNvPr id="18464" name="Rectangle 31"/>
          <p:cNvSpPr>
            <a:spLocks noChangeArrowheads="1"/>
          </p:cNvSpPr>
          <p:nvPr>
            <p:custDataLst>
              <p:tags r:id="rId31"/>
            </p:custDataLst>
          </p:nvPr>
        </p:nvSpPr>
        <p:spPr bwMode="auto">
          <a:xfrm>
            <a:off x="9105900" y="2838450"/>
            <a:ext cx="1447800"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 pos="1447800" algn="l"/>
              </a:tabLst>
            </a:pPr>
            <a:r>
              <a:rPr lang="en-US" sz="1400" b="1">
                <a:solidFill>
                  <a:srgbClr val="000000"/>
                </a:solidFill>
              </a:rPr>
              <a:t>ARM926EJ-S</a:t>
            </a:r>
          </a:p>
        </p:txBody>
      </p:sp>
      <p:sp>
        <p:nvSpPr>
          <p:cNvPr id="18465" name="Rectangle 32"/>
          <p:cNvSpPr>
            <a:spLocks noChangeArrowheads="1"/>
          </p:cNvSpPr>
          <p:nvPr>
            <p:custDataLst>
              <p:tags r:id="rId32"/>
            </p:custDataLst>
          </p:nvPr>
        </p:nvSpPr>
        <p:spPr bwMode="auto">
          <a:xfrm>
            <a:off x="7618413" y="1790701"/>
            <a:ext cx="1892300" cy="836613"/>
          </a:xfrm>
          <a:prstGeom prst="rect">
            <a:avLst/>
          </a:prstGeom>
          <a:noFill/>
          <a:ln w="9360">
            <a:noFill/>
            <a:miter lim="800000"/>
            <a:headEnd/>
            <a:tailEnd/>
          </a:ln>
        </p:spPr>
        <p:txBody>
          <a:bodyPr lIns="90000" tIns="45000" rIns="90000" bIns="45000"/>
          <a:lstStyle/>
          <a:p>
            <a:pPr>
              <a:spcBef>
                <a:spcPts val="900"/>
              </a:spcBef>
              <a:tabLst>
                <a:tab pos="723900" algn="l"/>
                <a:tab pos="1447800" algn="l"/>
              </a:tabLst>
            </a:pPr>
            <a:r>
              <a:rPr lang="en-US" sz="1400">
                <a:solidFill>
                  <a:srgbClr val="000000"/>
                </a:solidFill>
              </a:rPr>
              <a:t>Jazelle</a:t>
            </a:r>
          </a:p>
          <a:p>
            <a:pPr>
              <a:spcBef>
                <a:spcPts val="900"/>
              </a:spcBef>
              <a:tabLst>
                <a:tab pos="723900" algn="l"/>
                <a:tab pos="1447800" algn="l"/>
              </a:tabLst>
            </a:pPr>
            <a:r>
              <a:rPr lang="en-US" sz="1400">
                <a:solidFill>
                  <a:srgbClr val="000000"/>
                </a:solidFill>
              </a:rPr>
              <a:t>Java bytecode</a:t>
            </a:r>
            <a:br>
              <a:rPr lang="en-US" sz="1400">
                <a:solidFill>
                  <a:srgbClr val="000000"/>
                </a:solidFill>
              </a:rPr>
            </a:br>
            <a:r>
              <a:rPr lang="en-US" sz="1400">
                <a:solidFill>
                  <a:srgbClr val="000000"/>
                </a:solidFill>
              </a:rPr>
              <a:t>execution</a:t>
            </a:r>
          </a:p>
        </p:txBody>
      </p:sp>
      <p:sp>
        <p:nvSpPr>
          <p:cNvPr id="18466" name="Line 33"/>
          <p:cNvSpPr>
            <a:spLocks noChangeShapeType="1"/>
          </p:cNvSpPr>
          <p:nvPr>
            <p:custDataLst>
              <p:tags r:id="rId33"/>
            </p:custDataLst>
          </p:nvPr>
        </p:nvSpPr>
        <p:spPr bwMode="auto">
          <a:xfrm flipV="1">
            <a:off x="7753350" y="3856038"/>
            <a:ext cx="2738438" cy="31750"/>
          </a:xfrm>
          <a:prstGeom prst="line">
            <a:avLst/>
          </a:prstGeom>
          <a:noFill/>
          <a:ln w="25560" cap="rnd">
            <a:solidFill>
              <a:srgbClr val="000000"/>
            </a:solidFill>
            <a:prstDash val="sysDot"/>
            <a:round/>
            <a:headEnd/>
            <a:tailEnd/>
          </a:ln>
        </p:spPr>
        <p:txBody>
          <a:bodyPr/>
          <a:lstStyle/>
          <a:p>
            <a:endParaRPr lang="en-US"/>
          </a:p>
        </p:txBody>
      </p:sp>
      <p:sp>
        <p:nvSpPr>
          <p:cNvPr id="18467" name="AutoShape 34"/>
          <p:cNvSpPr>
            <a:spLocks noChangeArrowheads="1"/>
          </p:cNvSpPr>
          <p:nvPr>
            <p:custDataLst>
              <p:tags r:id="rId34"/>
            </p:custDataLst>
          </p:nvPr>
        </p:nvSpPr>
        <p:spPr bwMode="auto">
          <a:xfrm>
            <a:off x="9671050" y="3971925"/>
            <a:ext cx="814388" cy="749300"/>
          </a:xfrm>
          <a:prstGeom prst="star8">
            <a:avLst>
              <a:gd name="adj" fmla="val 38426"/>
            </a:avLst>
          </a:prstGeom>
          <a:solidFill>
            <a:srgbClr val="99CC00"/>
          </a:solidFill>
          <a:ln w="50760">
            <a:solidFill>
              <a:srgbClr val="000000"/>
            </a:solidFill>
            <a:miter lim="800000"/>
            <a:headEnd/>
            <a:tailEnd/>
          </a:ln>
        </p:spPr>
        <p:txBody>
          <a:bodyPr lIns="90000" tIns="45000" rIns="90000" bIns="45000"/>
          <a:lstStyle/>
          <a:p>
            <a:pPr algn="ctr">
              <a:spcBef>
                <a:spcPts val="900"/>
              </a:spcBef>
              <a:tabLst>
                <a:tab pos="723900" algn="l"/>
              </a:tabLst>
            </a:pPr>
            <a:r>
              <a:rPr lang="en-US" sz="2400" b="1">
                <a:solidFill>
                  <a:srgbClr val="FFFFFF"/>
                </a:solidFill>
              </a:rPr>
              <a:t>6</a:t>
            </a:r>
          </a:p>
        </p:txBody>
      </p:sp>
      <p:sp>
        <p:nvSpPr>
          <p:cNvPr id="18468" name="Rectangle 35"/>
          <p:cNvSpPr>
            <a:spLocks noChangeArrowheads="1"/>
          </p:cNvSpPr>
          <p:nvPr>
            <p:custDataLst>
              <p:tags r:id="rId35"/>
            </p:custDataLst>
          </p:nvPr>
        </p:nvSpPr>
        <p:spPr bwMode="auto">
          <a:xfrm>
            <a:off x="9104314" y="5446713"/>
            <a:ext cx="1449387"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 pos="1447800" algn="l"/>
              </a:tabLst>
            </a:pPr>
            <a:r>
              <a:rPr lang="en-US" sz="1400" b="1">
                <a:solidFill>
                  <a:srgbClr val="000000"/>
                </a:solidFill>
              </a:rPr>
              <a:t>ARM1136EJ-S</a:t>
            </a:r>
          </a:p>
        </p:txBody>
      </p:sp>
      <p:sp>
        <p:nvSpPr>
          <p:cNvPr id="18469" name="Rectangle 36"/>
          <p:cNvSpPr>
            <a:spLocks noChangeArrowheads="1"/>
          </p:cNvSpPr>
          <p:nvPr>
            <p:custDataLst>
              <p:tags r:id="rId36"/>
            </p:custDataLst>
          </p:nvPr>
        </p:nvSpPr>
        <p:spPr bwMode="auto">
          <a:xfrm>
            <a:off x="9105900" y="3319463"/>
            <a:ext cx="1447800" cy="355600"/>
          </a:xfrm>
          <a:prstGeom prst="rect">
            <a:avLst/>
          </a:prstGeom>
          <a:noFill/>
          <a:ln w="50760">
            <a:solidFill>
              <a:srgbClr val="FF6600"/>
            </a:solidFill>
            <a:miter lim="800000"/>
            <a:headEnd/>
            <a:tailEnd/>
          </a:ln>
        </p:spPr>
        <p:txBody>
          <a:bodyPr lIns="90000" tIns="45000" rIns="90000" bIns="45000"/>
          <a:lstStyle/>
          <a:p>
            <a:pPr algn="ctr">
              <a:spcBef>
                <a:spcPts val="900"/>
              </a:spcBef>
              <a:tabLst>
                <a:tab pos="723900" algn="l"/>
                <a:tab pos="1447800" algn="l"/>
              </a:tabLst>
            </a:pPr>
            <a:r>
              <a:rPr lang="en-US" sz="1400" b="1">
                <a:solidFill>
                  <a:srgbClr val="000000"/>
                </a:solidFill>
              </a:rPr>
              <a:t>ARM1026EJ-S</a:t>
            </a:r>
          </a:p>
        </p:txBody>
      </p:sp>
      <p:sp>
        <p:nvSpPr>
          <p:cNvPr id="18470" name="Rectangle 37"/>
          <p:cNvSpPr>
            <a:spLocks noChangeArrowheads="1"/>
          </p:cNvSpPr>
          <p:nvPr>
            <p:custDataLst>
              <p:tags r:id="rId37"/>
            </p:custDataLst>
          </p:nvPr>
        </p:nvSpPr>
        <p:spPr bwMode="auto">
          <a:xfrm>
            <a:off x="7618413" y="4032251"/>
            <a:ext cx="1892300" cy="1687513"/>
          </a:xfrm>
          <a:prstGeom prst="rect">
            <a:avLst/>
          </a:prstGeom>
          <a:noFill/>
          <a:ln w="9360">
            <a:noFill/>
            <a:miter lim="800000"/>
            <a:headEnd/>
            <a:tailEnd/>
          </a:ln>
        </p:spPr>
        <p:txBody>
          <a:bodyPr lIns="90000" tIns="45000" rIns="90000" bIns="45000"/>
          <a:lstStyle/>
          <a:p>
            <a:pPr>
              <a:spcBef>
                <a:spcPts val="900"/>
              </a:spcBef>
              <a:tabLst>
                <a:tab pos="723900" algn="l"/>
                <a:tab pos="1447800" algn="l"/>
              </a:tabLst>
            </a:pPr>
            <a:r>
              <a:rPr lang="en-US" sz="1400" dirty="0">
                <a:solidFill>
                  <a:srgbClr val="000000"/>
                </a:solidFill>
              </a:rPr>
              <a:t>SIMD Instructions</a:t>
            </a:r>
          </a:p>
          <a:p>
            <a:pPr>
              <a:spcBef>
                <a:spcPts val="900"/>
              </a:spcBef>
              <a:tabLst>
                <a:tab pos="723900" algn="l"/>
                <a:tab pos="1447800" algn="l"/>
              </a:tabLst>
            </a:pPr>
            <a:r>
              <a:rPr lang="en-US" sz="1400" dirty="0" err="1">
                <a:solidFill>
                  <a:srgbClr val="000000"/>
                </a:solidFill>
              </a:rPr>
              <a:t>Multipressing</a:t>
            </a:r>
            <a:endParaRPr lang="en-US" sz="1400" dirty="0">
              <a:solidFill>
                <a:srgbClr val="000000"/>
              </a:solidFill>
            </a:endParaRPr>
          </a:p>
          <a:p>
            <a:pPr>
              <a:spcBef>
                <a:spcPts val="900"/>
              </a:spcBef>
              <a:tabLst>
                <a:tab pos="723900" algn="l"/>
                <a:tab pos="1447800" algn="l"/>
              </a:tabLst>
            </a:pPr>
            <a:r>
              <a:rPr lang="en-US" sz="1400" dirty="0">
                <a:solidFill>
                  <a:srgbClr val="000000"/>
                </a:solidFill>
              </a:rPr>
              <a:t>V6 Memory architecture (VMSA)</a:t>
            </a:r>
          </a:p>
          <a:p>
            <a:pPr>
              <a:spcBef>
                <a:spcPts val="900"/>
              </a:spcBef>
              <a:tabLst>
                <a:tab pos="723900" algn="l"/>
                <a:tab pos="1447800" algn="l"/>
              </a:tabLst>
            </a:pPr>
            <a:r>
              <a:rPr lang="en-US" sz="1400" dirty="0">
                <a:solidFill>
                  <a:srgbClr val="000000"/>
                </a:solidFill>
              </a:rPr>
              <a:t>Unaligned data support</a:t>
            </a:r>
          </a:p>
        </p:txBody>
      </p:sp>
      <p:sp>
        <p:nvSpPr>
          <p:cNvPr id="42" name="Rectangle 2"/>
          <p:cNvSpPr>
            <a:spLocks noGrp="1"/>
          </p:cNvSpPr>
          <p:nvPr>
            <p:ph type="title"/>
            <p:custDataLst>
              <p:tags r:id="rId38"/>
            </p:custDataLst>
          </p:nvPr>
        </p:nvSpPr>
        <p:spPr>
          <a:xfrm>
            <a:off x="1057027" y="274638"/>
            <a:ext cx="9719493" cy="1143000"/>
          </a:xfrm>
        </p:spPr>
        <p:txBody>
          <a:bodyPr/>
          <a:lstStyle/>
          <a:p>
            <a:pPr algn="l"/>
            <a:r>
              <a:rPr lang="en-US" sz="3600" kern="1200" dirty="0" err="1">
                <a:solidFill>
                  <a:srgbClr val="0070C0"/>
                </a:solidFill>
                <a:ea typeface="+mn-ea"/>
                <a:cs typeface="+mn-cs"/>
              </a:rPr>
              <a:t>Évolution</a:t>
            </a:r>
            <a:r>
              <a:rPr lang="en-US" sz="3600" kern="1200" dirty="0">
                <a:solidFill>
                  <a:srgbClr val="0070C0"/>
                </a:solidFill>
                <a:ea typeface="+mn-ea"/>
                <a:cs typeface="+mn-cs"/>
              </a:rPr>
              <a:t> de </a:t>
            </a:r>
            <a:r>
              <a:rPr lang="en-US" sz="3600" kern="1200" dirty="0" err="1">
                <a:solidFill>
                  <a:srgbClr val="0070C0"/>
                </a:solidFill>
                <a:ea typeface="+mn-ea"/>
                <a:cs typeface="+mn-cs"/>
              </a:rPr>
              <a:t>l’architecture</a:t>
            </a:r>
            <a:r>
              <a:rPr lang="en-US" sz="3600" kern="1200" dirty="0">
                <a:solidFill>
                  <a:srgbClr val="0070C0"/>
                </a:solidFill>
                <a:ea typeface="+mn-ea"/>
                <a:cs typeface="+mn-cs"/>
              </a:rPr>
              <a:t> : premières </a:t>
            </a:r>
            <a:r>
              <a:rPr lang="en-US" sz="3600" kern="1200" dirty="0" err="1">
                <a:solidFill>
                  <a:srgbClr val="0070C0"/>
                </a:solidFill>
                <a:ea typeface="+mn-ea"/>
                <a:cs typeface="+mn-cs"/>
              </a:rPr>
              <a:t>générations</a:t>
            </a:r>
            <a:endParaRPr lang="en-US" sz="3600" kern="1200" dirty="0">
              <a:solidFill>
                <a:srgbClr val="0070C0"/>
              </a:solidFill>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61" name="Picture 4"/>
          <p:cNvPicPr>
            <a:picLocks noChangeAspect="1" noChangeArrowheads="1"/>
          </p:cNvPicPr>
          <p:nvPr>
            <p:custDataLst>
              <p:tags r:id="rId1"/>
            </p:custDataLst>
          </p:nvPr>
        </p:nvPicPr>
        <p:blipFill>
          <a:blip r:embed="rId6" cstate="print"/>
          <a:srcRect/>
          <a:stretch>
            <a:fillRect/>
          </a:stretch>
        </p:blipFill>
        <p:spPr bwMode="auto">
          <a:xfrm>
            <a:off x="2567609" y="2348880"/>
            <a:ext cx="6558077" cy="3917048"/>
          </a:xfrm>
          <a:prstGeom prst="rect">
            <a:avLst/>
          </a:prstGeom>
          <a:noFill/>
          <a:ln w="9360">
            <a:noFill/>
            <a:miter lim="800000"/>
            <a:headEnd/>
            <a:tailEnd/>
          </a:ln>
        </p:spPr>
      </p:pic>
      <p:sp>
        <p:nvSpPr>
          <p:cNvPr id="6" name="Rectangle 2"/>
          <p:cNvSpPr>
            <a:spLocks noGrp="1"/>
          </p:cNvSpPr>
          <p:nvPr>
            <p:ph type="title"/>
            <p:custDataLst>
              <p:tags r:id="rId2"/>
            </p:custDataLst>
          </p:nvPr>
        </p:nvSpPr>
        <p:spPr>
          <a:xfrm>
            <a:off x="1055440" y="274638"/>
            <a:ext cx="9577064" cy="1143000"/>
          </a:xfrm>
        </p:spPr>
        <p:txBody>
          <a:bodyPr/>
          <a:lstStyle/>
          <a:p>
            <a:pPr algn="l"/>
            <a:r>
              <a:rPr lang="en-US" sz="3600" kern="1200" dirty="0" err="1">
                <a:solidFill>
                  <a:srgbClr val="0070C0"/>
                </a:solidFill>
                <a:ea typeface="+mn-ea"/>
                <a:cs typeface="+mn-cs"/>
              </a:rPr>
              <a:t>Évolution</a:t>
            </a:r>
            <a:r>
              <a:rPr lang="en-US" sz="3600" kern="1200" dirty="0">
                <a:solidFill>
                  <a:srgbClr val="0070C0"/>
                </a:solidFill>
                <a:ea typeface="+mn-ea"/>
                <a:cs typeface="+mn-cs"/>
              </a:rPr>
              <a:t> </a:t>
            </a:r>
            <a:r>
              <a:rPr lang="en-US" sz="3600" kern="1200" dirty="0" err="1">
                <a:solidFill>
                  <a:srgbClr val="0070C0"/>
                </a:solidFill>
                <a:ea typeface="+mn-ea"/>
                <a:cs typeface="+mn-cs"/>
              </a:rPr>
              <a:t>vers</a:t>
            </a:r>
            <a:r>
              <a:rPr lang="en-US" sz="3600" kern="1200" dirty="0">
                <a:solidFill>
                  <a:srgbClr val="0070C0"/>
                </a:solidFill>
                <a:ea typeface="+mn-ea"/>
                <a:cs typeface="+mn-cs"/>
              </a:rPr>
              <a:t> la </a:t>
            </a:r>
            <a:r>
              <a:rPr lang="en-US" sz="3600" kern="1200" dirty="0" err="1">
                <a:solidFill>
                  <a:srgbClr val="0070C0"/>
                </a:solidFill>
                <a:ea typeface="+mn-ea"/>
                <a:cs typeface="+mn-cs"/>
              </a:rPr>
              <a:t>famille</a:t>
            </a:r>
            <a:r>
              <a:rPr lang="en-US" sz="3600" kern="1200" dirty="0">
                <a:solidFill>
                  <a:srgbClr val="0070C0"/>
                </a:solidFill>
                <a:ea typeface="+mn-ea"/>
                <a:cs typeface="+mn-cs"/>
              </a:rPr>
              <a:t> Cortex</a:t>
            </a:r>
          </a:p>
        </p:txBody>
      </p:sp>
      <p:sp>
        <p:nvSpPr>
          <p:cNvPr id="53" name="Rectangle 3"/>
          <p:cNvSpPr txBox="1">
            <a:spLocks/>
          </p:cNvSpPr>
          <p:nvPr>
            <p:custDataLst>
              <p:tags r:id="rId3"/>
            </p:custDataLst>
          </p:nvPr>
        </p:nvSpPr>
        <p:spPr>
          <a:xfrm>
            <a:off x="1055440" y="1417638"/>
            <a:ext cx="10585176" cy="5229200"/>
          </a:xfrm>
          <a:prstGeom prst="rect">
            <a:avLst/>
          </a:prstGeom>
        </p:spPr>
        <p:txBody>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r>
              <a:rPr lang="fr-CA" sz="2800" kern="0" dirty="0"/>
              <a:t>Renommage fonctionnel (A/R/M) et modifications architecturales (registre de statut)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p:cNvPicPr>
            <a:picLocks noChangeAspect="1" noChangeArrowheads="1"/>
          </p:cNvPicPr>
          <p:nvPr>
            <p:custDataLst>
              <p:tags r:id="rId1"/>
            </p:custDataLst>
          </p:nvPr>
        </p:nvPicPr>
        <p:blipFill>
          <a:blip r:embed="rId9" cstate="print"/>
          <a:srcRect/>
          <a:stretch>
            <a:fillRect/>
          </a:stretch>
        </p:blipFill>
        <p:spPr bwMode="auto">
          <a:xfrm>
            <a:off x="1271464" y="1417638"/>
            <a:ext cx="4114830" cy="4267037"/>
          </a:xfrm>
          <a:prstGeom prst="rect">
            <a:avLst/>
          </a:prstGeom>
          <a:noFill/>
          <a:ln w="9525">
            <a:noFill/>
            <a:miter lim="800000"/>
            <a:headEnd/>
            <a:tailEnd/>
          </a:ln>
        </p:spPr>
      </p:pic>
      <p:pic>
        <p:nvPicPr>
          <p:cNvPr id="26631" name="Picture 7"/>
          <p:cNvPicPr>
            <a:picLocks noChangeAspect="1" noChangeArrowheads="1"/>
          </p:cNvPicPr>
          <p:nvPr>
            <p:custDataLst>
              <p:tags r:id="rId2"/>
            </p:custDataLst>
          </p:nvPr>
        </p:nvPicPr>
        <p:blipFill rotWithShape="1">
          <a:blip r:embed="rId10" cstate="print"/>
          <a:srcRect r="2640" b="42201"/>
          <a:stretch/>
        </p:blipFill>
        <p:spPr bwMode="auto">
          <a:xfrm>
            <a:off x="5735960" y="3341108"/>
            <a:ext cx="5430551" cy="1694613"/>
          </a:xfrm>
          <a:prstGeom prst="rect">
            <a:avLst/>
          </a:prstGeom>
          <a:noFill/>
          <a:ln w="9525">
            <a:noFill/>
            <a:miter lim="800000"/>
            <a:headEnd/>
            <a:tailEnd/>
          </a:ln>
        </p:spPr>
      </p:pic>
      <p:sp>
        <p:nvSpPr>
          <p:cNvPr id="8" name="標題 1"/>
          <p:cNvSpPr>
            <a:spLocks noGrp="1"/>
          </p:cNvSpPr>
          <p:nvPr>
            <p:ph type="title" idx="4294967295"/>
            <p:custDataLst>
              <p:tags r:id="rId3"/>
            </p:custDataLst>
          </p:nvPr>
        </p:nvSpPr>
        <p:spPr>
          <a:xfrm>
            <a:off x="1055440" y="274638"/>
            <a:ext cx="9155360" cy="1143000"/>
          </a:xfrm>
        </p:spPr>
        <p:txBody>
          <a:bodyPr/>
          <a:lstStyle/>
          <a:p>
            <a:pPr algn="l"/>
            <a:r>
              <a:rPr lang="fr-CA" altLang="zh-TW" sz="3600" kern="1200" dirty="0">
                <a:solidFill>
                  <a:srgbClr val="0070C0"/>
                </a:solidFill>
                <a:ea typeface="+mn-ea"/>
                <a:cs typeface="+mn-cs"/>
              </a:rPr>
              <a:t>Registres d’un processeur ARM </a:t>
            </a:r>
            <a:endParaRPr lang="zh-TW" altLang="fr-CA" sz="3600" kern="1200" dirty="0">
              <a:solidFill>
                <a:srgbClr val="0070C0"/>
              </a:solidFill>
              <a:ea typeface="+mn-ea"/>
              <a:cs typeface="+mn-cs"/>
            </a:endParaRPr>
          </a:p>
        </p:txBody>
      </p:sp>
      <p:pic>
        <p:nvPicPr>
          <p:cNvPr id="6" name="Picture 7"/>
          <p:cNvPicPr>
            <a:picLocks noChangeAspect="1" noChangeArrowheads="1"/>
          </p:cNvPicPr>
          <p:nvPr>
            <p:custDataLst>
              <p:tags r:id="rId4"/>
            </p:custDataLst>
          </p:nvPr>
        </p:nvPicPr>
        <p:blipFill rotWithShape="1">
          <a:blip r:embed="rId10" cstate="print"/>
          <a:srcRect l="7268" t="63999" r="656"/>
          <a:stretch/>
        </p:blipFill>
        <p:spPr bwMode="auto">
          <a:xfrm>
            <a:off x="6168007" y="1711012"/>
            <a:ext cx="5327645" cy="1094951"/>
          </a:xfrm>
          <a:prstGeom prst="rect">
            <a:avLst/>
          </a:prstGeom>
          <a:noFill/>
          <a:ln w="9525">
            <a:noFill/>
            <a:miter lim="800000"/>
            <a:headEnd/>
            <a:tailEnd/>
          </a:ln>
        </p:spPr>
      </p:pic>
      <p:sp>
        <p:nvSpPr>
          <p:cNvPr id="2" name="Rectangle 1"/>
          <p:cNvSpPr/>
          <p:nvPr>
            <p:custDataLst>
              <p:tags r:id="rId5"/>
            </p:custDataLst>
          </p:nvPr>
        </p:nvSpPr>
        <p:spPr>
          <a:xfrm>
            <a:off x="4942482" y="4720041"/>
            <a:ext cx="288032" cy="1842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sp>
        <p:nvSpPr>
          <p:cNvPr id="3" name="Rectangle 2"/>
          <p:cNvSpPr/>
          <p:nvPr>
            <p:custDataLst>
              <p:tags r:id="rId6"/>
            </p:custDataLst>
          </p:nvPr>
        </p:nvSpPr>
        <p:spPr>
          <a:xfrm>
            <a:off x="3986699" y="1753346"/>
            <a:ext cx="1877502" cy="369332"/>
          </a:xfrm>
          <a:prstGeom prst="rect">
            <a:avLst/>
          </a:prstGeom>
        </p:spPr>
        <p:txBody>
          <a:bodyPr wrap="square">
            <a:spAutoFit/>
          </a:bodyPr>
          <a:lstStyle/>
          <a:p>
            <a:r>
              <a:rPr lang="fr-CA" altLang="zh-TW" dirty="0">
                <a:solidFill>
                  <a:srgbClr val="0070C0"/>
                </a:solidFill>
              </a:rPr>
              <a:t> ARM Cortex M3</a:t>
            </a:r>
            <a:endParaRPr lang="fr-CA" dirty="0"/>
          </a:p>
        </p:txBody>
      </p:sp>
      <p:sp>
        <p:nvSpPr>
          <p:cNvPr id="7" name="TextBox 6">
            <a:extLst>
              <a:ext uri="{FF2B5EF4-FFF2-40B4-BE49-F238E27FC236}">
                <a16:creationId xmlns:a16="http://schemas.microsoft.com/office/drawing/2014/main" id="{FF27B8F1-1D0D-89FE-D570-4A85CD08EF9D}"/>
              </a:ext>
            </a:extLst>
          </p:cNvPr>
          <p:cNvSpPr txBox="1"/>
          <p:nvPr/>
        </p:nvSpPr>
        <p:spPr>
          <a:xfrm>
            <a:off x="6075745" y="5008488"/>
            <a:ext cx="5256585" cy="276999"/>
          </a:xfrm>
          <a:prstGeom prst="rect">
            <a:avLst/>
          </a:prstGeom>
          <a:noFill/>
        </p:spPr>
        <p:txBody>
          <a:bodyPr wrap="square">
            <a:spAutoFit/>
          </a:bodyPr>
          <a:lstStyle/>
          <a:p>
            <a:r>
              <a:rPr lang="en-US" sz="1200" dirty="0">
                <a:solidFill>
                  <a:schemeClr val="bg1">
                    <a:lumMod val="50000"/>
                  </a:schemeClr>
                </a:solidFill>
                <a:latin typeface="+mn-lt"/>
              </a:rPr>
              <a:t>APSR : Application PSR; EPSR Execution PSR ; IPSR : Interrupt PSR</a:t>
            </a:r>
            <a:endParaRPr lang="fr-CA" sz="1200" dirty="0">
              <a:solidFill>
                <a:schemeClr val="bg1">
                  <a:lumMod val="50000"/>
                </a:schemeClr>
              </a:solidFill>
              <a:latin typeface="+mn-lt"/>
            </a:endParaRPr>
          </a:p>
        </p:txBody>
      </p:sp>
      <p:sp>
        <p:nvSpPr>
          <p:cNvPr id="9" name="TextBox 8">
            <a:extLst>
              <a:ext uri="{FF2B5EF4-FFF2-40B4-BE49-F238E27FC236}">
                <a16:creationId xmlns:a16="http://schemas.microsoft.com/office/drawing/2014/main" id="{B8163EED-34DE-662F-E03E-30F91E344B30}"/>
              </a:ext>
            </a:extLst>
          </p:cNvPr>
          <p:cNvSpPr txBox="1"/>
          <p:nvPr/>
        </p:nvSpPr>
        <p:spPr>
          <a:xfrm>
            <a:off x="6044034" y="2827718"/>
            <a:ext cx="5256585" cy="461665"/>
          </a:xfrm>
          <a:prstGeom prst="rect">
            <a:avLst/>
          </a:prstGeom>
          <a:noFill/>
        </p:spPr>
        <p:txBody>
          <a:bodyPr wrap="square">
            <a:spAutoFit/>
          </a:bodyPr>
          <a:lstStyle/>
          <a:p>
            <a:r>
              <a:rPr lang="en-US" sz="1200" dirty="0">
                <a:solidFill>
                  <a:schemeClr val="bg1">
                    <a:lumMod val="50000"/>
                  </a:schemeClr>
                </a:solidFill>
                <a:latin typeface="+mn-lt"/>
              </a:rPr>
              <a:t>PSR : Program Status Register; T : Thumb state; ICI : Interruptible Contiguous Instruction state; IT : if/then instruction state</a:t>
            </a:r>
            <a:endParaRPr lang="fr-CA" sz="1200" dirty="0">
              <a:solidFill>
                <a:schemeClr val="bg1">
                  <a:lumMod val="50000"/>
                </a:schemeClr>
              </a:solidFill>
              <a:latin typeface="+mn-lt"/>
            </a:endParaRPr>
          </a:p>
        </p:txBody>
      </p:sp>
      <p:sp>
        <p:nvSpPr>
          <p:cNvPr id="11" name="TextBox 10">
            <a:extLst>
              <a:ext uri="{FF2B5EF4-FFF2-40B4-BE49-F238E27FC236}">
                <a16:creationId xmlns:a16="http://schemas.microsoft.com/office/drawing/2014/main" id="{698A3AB8-2825-7BA4-5014-F5B276AFDC14}"/>
              </a:ext>
            </a:extLst>
          </p:cNvPr>
          <p:cNvSpPr txBox="1"/>
          <p:nvPr/>
        </p:nvSpPr>
        <p:spPr>
          <a:xfrm>
            <a:off x="1343472" y="5805264"/>
            <a:ext cx="10080173" cy="707886"/>
          </a:xfrm>
          <a:prstGeom prst="rect">
            <a:avLst/>
          </a:prstGeom>
          <a:noFill/>
        </p:spPr>
        <p:txBody>
          <a:bodyPr wrap="square">
            <a:spAutoFit/>
          </a:bodyPr>
          <a:lstStyle/>
          <a:p>
            <a:pPr marL="285750" indent="-285750">
              <a:buFont typeface="Arial" panose="020B0604020202020204" pitchFamily="34" charset="0"/>
              <a:buChar char="•"/>
            </a:pPr>
            <a:r>
              <a:rPr lang="fr-CA" sz="2000" dirty="0">
                <a:latin typeface="+mj-lt"/>
              </a:rPr>
              <a:t>Seulement deux modes d’opération : thread et handler. Le premier correspond à l’exécution normale et le seconde aux exceptions telles que les interruptions et les tâches système.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8" name="Rectangle 3"/>
          <p:cNvSpPr>
            <a:spLocks noGrp="1" noChangeArrowheads="1"/>
          </p:cNvSpPr>
          <p:nvPr>
            <p:ph type="title"/>
            <p:custDataLst>
              <p:tags r:id="rId1"/>
            </p:custDataLst>
          </p:nvPr>
        </p:nvSpPr>
        <p:spPr>
          <a:xfrm>
            <a:off x="1055440" y="138179"/>
            <a:ext cx="9118921" cy="1143000"/>
          </a:xfrm>
        </p:spPr>
        <p:txBody>
          <a:bodyPr/>
          <a:lstStyle/>
          <a:p>
            <a:pPr algn="l" eaLnBrk="1" hangingPunct="1"/>
            <a:r>
              <a:rPr lang="en-GB" sz="3600" kern="1200" dirty="0">
                <a:solidFill>
                  <a:srgbClr val="0070C0"/>
                </a:solidFill>
                <a:ea typeface="+mn-ea"/>
                <a:cs typeface="+mn-cs"/>
              </a:rPr>
              <a:t>La </a:t>
            </a:r>
            <a:r>
              <a:rPr lang="en-GB" sz="3600" kern="1200" dirty="0" err="1">
                <a:solidFill>
                  <a:srgbClr val="0070C0"/>
                </a:solidFill>
                <a:ea typeface="+mn-ea"/>
                <a:cs typeface="+mn-cs"/>
              </a:rPr>
              <a:t>famille</a:t>
            </a:r>
            <a:r>
              <a:rPr lang="en-GB" sz="3600" kern="1200" dirty="0">
                <a:solidFill>
                  <a:srgbClr val="0070C0"/>
                </a:solidFill>
                <a:ea typeface="+mn-ea"/>
                <a:cs typeface="+mn-cs"/>
              </a:rPr>
              <a:t> ARM Cortex</a:t>
            </a:r>
          </a:p>
        </p:txBody>
      </p:sp>
      <p:sp>
        <p:nvSpPr>
          <p:cNvPr id="11269" name="Rectangle 4"/>
          <p:cNvSpPr>
            <a:spLocks noGrp="1" noChangeArrowheads="1"/>
          </p:cNvSpPr>
          <p:nvPr>
            <p:ph idx="1"/>
            <p:custDataLst>
              <p:tags r:id="rId2"/>
            </p:custDataLst>
          </p:nvPr>
        </p:nvSpPr>
        <p:spPr>
          <a:xfrm>
            <a:off x="1092162" y="1281179"/>
            <a:ext cx="7405673" cy="5037877"/>
          </a:xfrm>
        </p:spPr>
        <p:txBody>
          <a:bodyPr/>
          <a:lstStyle/>
          <a:p>
            <a:pPr defTabSz="301625">
              <a:tabLst>
                <a:tab pos="5195888" algn="l"/>
              </a:tabLst>
            </a:pPr>
            <a:r>
              <a:rPr lang="fr-CA" altLang="ja-JP" sz="2400" dirty="0">
                <a:ea typeface="MS PGothic" pitchFamily="34" charset="-128"/>
              </a:rPr>
              <a:t>ARM Cortex-</a:t>
            </a:r>
            <a:r>
              <a:rPr lang="fr-CA" altLang="ja-JP" sz="2400" b="1" dirty="0">
                <a:solidFill>
                  <a:srgbClr val="0070C0"/>
                </a:solidFill>
                <a:ea typeface="MS PGothic" pitchFamily="34" charset="-128"/>
              </a:rPr>
              <a:t>A</a:t>
            </a:r>
            <a:r>
              <a:rPr lang="fr-CA" altLang="ja-JP" sz="2400" dirty="0">
                <a:ea typeface="MS PGothic" pitchFamily="34" charset="-128"/>
              </a:rPr>
              <a:t> : applications de haut niveau  </a:t>
            </a:r>
          </a:p>
          <a:p>
            <a:pPr marL="530225" lvl="1" defTabSz="301625">
              <a:tabLst>
                <a:tab pos="5195888" algn="l"/>
              </a:tabLst>
            </a:pPr>
            <a:r>
              <a:rPr lang="fr-CA" altLang="ja-JP" sz="2400" dirty="0">
                <a:ea typeface="MS PGothic" pitchFamily="34" charset="-128"/>
              </a:rPr>
              <a:t>Destinés aux SE, graphisme, tâches exigeantes</a:t>
            </a:r>
          </a:p>
          <a:p>
            <a:pPr marL="930275" lvl="2" defTabSz="301625">
              <a:tabLst>
                <a:tab pos="5195888" algn="l"/>
              </a:tabLst>
            </a:pPr>
            <a:r>
              <a:rPr lang="fr-CA" altLang="ja-JP" sz="2000" dirty="0">
                <a:ea typeface="MS PGothic" pitchFamily="34" charset="-128"/>
              </a:rPr>
              <a:t>Téléphones intelligents (IPhone, </a:t>
            </a:r>
            <a:r>
              <a:rPr lang="fr-CA" altLang="ja-JP" sz="2000" dirty="0" err="1">
                <a:ea typeface="MS PGothic" pitchFamily="34" charset="-128"/>
              </a:rPr>
              <a:t>Galaxy</a:t>
            </a:r>
            <a:r>
              <a:rPr lang="fr-CA" altLang="ja-JP" sz="2000" dirty="0">
                <a:ea typeface="MS PGothic" pitchFamily="34" charset="-128"/>
              </a:rPr>
              <a:t>, etc.) </a:t>
            </a:r>
          </a:p>
          <a:p>
            <a:pPr marL="930275" lvl="2" defTabSz="301625">
              <a:tabLst>
                <a:tab pos="5195888" algn="l"/>
              </a:tabLst>
            </a:pPr>
            <a:r>
              <a:rPr lang="fr-CA" altLang="ja-JP" sz="2000" dirty="0">
                <a:ea typeface="MS PGothic" pitchFamily="34" charset="-128"/>
              </a:rPr>
              <a:t>Ordinateurs tablettes (</a:t>
            </a:r>
            <a:r>
              <a:rPr lang="fr-CA" altLang="ja-JP" sz="2000" dirty="0" err="1">
                <a:ea typeface="MS PGothic" pitchFamily="34" charset="-128"/>
              </a:rPr>
              <a:t>Ipad</a:t>
            </a:r>
            <a:r>
              <a:rPr lang="fr-CA" altLang="ja-JP" sz="2000" dirty="0">
                <a:ea typeface="MS PGothic" pitchFamily="34" charset="-128"/>
              </a:rPr>
              <a:t>, Note, Nexus, etc.) </a:t>
            </a:r>
            <a:endParaRPr lang="fr-CA" altLang="ja-JP" sz="1400" dirty="0">
              <a:ea typeface="MS PGothic" pitchFamily="34" charset="-128"/>
            </a:endParaRPr>
          </a:p>
          <a:p>
            <a:pPr defTabSz="301625">
              <a:tabLst>
                <a:tab pos="5195888" algn="l"/>
              </a:tabLst>
            </a:pPr>
            <a:r>
              <a:rPr lang="fr-CA" altLang="ja-JP" sz="2000" dirty="0">
                <a:solidFill>
                  <a:schemeClr val="bg1">
                    <a:lumMod val="50000"/>
                  </a:schemeClr>
                </a:solidFill>
                <a:ea typeface="MS PGothic" pitchFamily="34" charset="-128"/>
              </a:rPr>
              <a:t>ARM Cortex-</a:t>
            </a:r>
            <a:r>
              <a:rPr lang="fr-CA" altLang="ja-JP" sz="2000" b="1" dirty="0">
                <a:solidFill>
                  <a:schemeClr val="bg1">
                    <a:lumMod val="50000"/>
                  </a:schemeClr>
                </a:solidFill>
                <a:ea typeface="MS PGothic" pitchFamily="34" charset="-128"/>
              </a:rPr>
              <a:t>R</a:t>
            </a:r>
            <a:r>
              <a:rPr lang="fr-CA" altLang="ja-JP" sz="2000" dirty="0">
                <a:solidFill>
                  <a:schemeClr val="bg1">
                    <a:lumMod val="50000"/>
                  </a:schemeClr>
                </a:solidFill>
                <a:ea typeface="MS PGothic" pitchFamily="34" charset="-128"/>
              </a:rPr>
              <a:t> : Systèmes embarqués opérant en temps réel</a:t>
            </a:r>
            <a:endParaRPr lang="fr-CA" sz="2000" dirty="0">
              <a:solidFill>
                <a:schemeClr val="bg1">
                  <a:lumMod val="50000"/>
                </a:schemeClr>
              </a:solidFill>
            </a:endParaRPr>
          </a:p>
          <a:p>
            <a:pPr marL="530225" lvl="1" defTabSz="301625">
              <a:tabLst>
                <a:tab pos="5195888" algn="l"/>
              </a:tabLst>
            </a:pPr>
            <a:r>
              <a:rPr lang="fr-CA" sz="2000" dirty="0">
                <a:solidFill>
                  <a:schemeClr val="bg1">
                    <a:lumMod val="50000"/>
                  </a:schemeClr>
                </a:solidFill>
              </a:rPr>
              <a:t>Architecture intermédiaire à réponse rapide, mémoire protégée et traitement redondant pour la fiabilité</a:t>
            </a:r>
          </a:p>
          <a:p>
            <a:pPr marL="930275" lvl="2" defTabSz="301625">
              <a:tabLst>
                <a:tab pos="5195888" algn="l"/>
              </a:tabLst>
            </a:pPr>
            <a:r>
              <a:rPr lang="fr-CA" sz="1800" dirty="0">
                <a:solidFill>
                  <a:schemeClr val="bg1">
                    <a:lumMod val="50000"/>
                  </a:schemeClr>
                </a:solidFill>
              </a:rPr>
              <a:t>Traitement du signal, commande numérique</a:t>
            </a:r>
            <a:endParaRPr lang="fr-CA" altLang="ja-JP" sz="1400" dirty="0">
              <a:ea typeface="MS PGothic" pitchFamily="34" charset="-128"/>
            </a:endParaRPr>
          </a:p>
          <a:p>
            <a:pPr defTabSz="301625">
              <a:tabLst>
                <a:tab pos="5195888" algn="l"/>
              </a:tabLst>
            </a:pPr>
            <a:r>
              <a:rPr lang="fr-CA" altLang="ja-JP" sz="2400" dirty="0">
                <a:ea typeface="MS PGothic" pitchFamily="34" charset="-128"/>
              </a:rPr>
              <a:t>ARM Cortex-</a:t>
            </a:r>
            <a:r>
              <a:rPr lang="fr-CA" altLang="ja-JP" sz="2400" b="1" dirty="0">
                <a:solidFill>
                  <a:srgbClr val="0070C0"/>
                </a:solidFill>
                <a:ea typeface="MS PGothic" pitchFamily="34" charset="-128"/>
              </a:rPr>
              <a:t>M</a:t>
            </a:r>
            <a:r>
              <a:rPr lang="fr-CA" altLang="ja-JP" sz="2400" dirty="0">
                <a:ea typeface="MS PGothic" pitchFamily="34" charset="-128"/>
              </a:rPr>
              <a:t> : Microcontrôleurs</a:t>
            </a:r>
          </a:p>
          <a:p>
            <a:pPr marL="530225" lvl="1" defTabSz="301625">
              <a:tabLst>
                <a:tab pos="5195888" algn="l"/>
              </a:tabLst>
            </a:pPr>
            <a:r>
              <a:rPr lang="fr-CA" altLang="ja-JP" sz="2400" dirty="0">
                <a:ea typeface="MS PGothic" pitchFamily="34" charset="-128"/>
              </a:rPr>
              <a:t>MCU, ASSP</a:t>
            </a:r>
            <a:r>
              <a:rPr lang="fr-CA" altLang="ja-JP" sz="1200" dirty="0">
                <a:ea typeface="MS PGothic" pitchFamily="34" charset="-128"/>
              </a:rPr>
              <a:t> </a:t>
            </a:r>
            <a:r>
              <a:rPr lang="fr-CA" altLang="ja-JP" sz="1400" dirty="0">
                <a:ea typeface="MS PGothic" pitchFamily="34" charset="-128"/>
              </a:rPr>
              <a:t>(application </a:t>
            </a:r>
            <a:r>
              <a:rPr lang="fr-CA" altLang="ja-JP" sz="1400" dirty="0" err="1">
                <a:ea typeface="MS PGothic" pitchFamily="34" charset="-128"/>
              </a:rPr>
              <a:t>specific</a:t>
            </a:r>
            <a:r>
              <a:rPr lang="fr-CA" altLang="ja-JP" sz="1400" dirty="0">
                <a:ea typeface="MS PGothic" pitchFamily="34" charset="-128"/>
              </a:rPr>
              <a:t> standard </a:t>
            </a:r>
            <a:r>
              <a:rPr lang="fr-CA" altLang="ja-JP" sz="1400" dirty="0" err="1">
                <a:ea typeface="MS PGothic" pitchFamily="34" charset="-128"/>
              </a:rPr>
              <a:t>product</a:t>
            </a:r>
            <a:r>
              <a:rPr lang="fr-CA" altLang="ja-JP" sz="1400" dirty="0">
                <a:ea typeface="MS PGothic" pitchFamily="34" charset="-128"/>
              </a:rPr>
              <a:t>)</a:t>
            </a:r>
            <a:r>
              <a:rPr lang="fr-CA" altLang="ja-JP" sz="2400" dirty="0">
                <a:ea typeface="MS PGothic" pitchFamily="34" charset="-128"/>
              </a:rPr>
              <a:t>, </a:t>
            </a:r>
            <a:r>
              <a:rPr lang="fr-CA" altLang="ja-JP" sz="2400" dirty="0" err="1">
                <a:ea typeface="MS PGothic" pitchFamily="34" charset="-128"/>
              </a:rPr>
              <a:t>SoC</a:t>
            </a:r>
            <a:r>
              <a:rPr lang="fr-CA" altLang="ja-JP" sz="2400" dirty="0">
                <a:ea typeface="MS PGothic" pitchFamily="34" charset="-128"/>
              </a:rPr>
              <a:t> </a:t>
            </a:r>
            <a:r>
              <a:rPr lang="fr-CA" altLang="ja-JP" sz="1400" dirty="0">
                <a:ea typeface="MS PGothic" pitchFamily="34" charset="-128"/>
              </a:rPr>
              <a:t>(system on chip)</a:t>
            </a:r>
            <a:endParaRPr lang="fr-CA" altLang="ja-JP" sz="2400" dirty="0">
              <a:ea typeface="MS PGothic" pitchFamily="34" charset="-128"/>
            </a:endParaRPr>
          </a:p>
          <a:p>
            <a:pPr marL="930275" lvl="2" defTabSz="301625">
              <a:tabLst>
                <a:tab pos="5195888" algn="l"/>
              </a:tabLst>
            </a:pPr>
            <a:r>
              <a:rPr lang="fr-CA" altLang="ja-JP" sz="2000" dirty="0">
                <a:ea typeface="MS PGothic" pitchFamily="34" charset="-128"/>
              </a:rPr>
              <a:t>Compteurs intelligents, réseaux de capteurs, nœuds de communication </a:t>
            </a:r>
            <a:endParaRPr lang="fr-CA" sz="2000" dirty="0">
              <a:ea typeface="MS PGothic" pitchFamily="34" charset="-128"/>
            </a:endParaRPr>
          </a:p>
        </p:txBody>
      </p:sp>
      <p:grpSp>
        <p:nvGrpSpPr>
          <p:cNvPr id="2" name="Group 54"/>
          <p:cNvGrpSpPr>
            <a:grpSpLocks noChangeAspect="1"/>
          </p:cNvGrpSpPr>
          <p:nvPr>
            <p:custDataLst>
              <p:tags r:id="rId3"/>
            </p:custDataLst>
          </p:nvPr>
        </p:nvGrpSpPr>
        <p:grpSpPr>
          <a:xfrm>
            <a:off x="8977539" y="588138"/>
            <a:ext cx="2532531" cy="5681724"/>
            <a:chOff x="5823338" y="1881771"/>
            <a:chExt cx="2240415" cy="4427597"/>
          </a:xfrm>
        </p:grpSpPr>
        <p:sp>
          <p:nvSpPr>
            <p:cNvPr id="11270" name="AutoShape 5"/>
            <p:cNvSpPr>
              <a:spLocks noChangeArrowheads="1"/>
            </p:cNvSpPr>
            <p:nvPr/>
          </p:nvSpPr>
          <p:spPr bwMode="auto">
            <a:xfrm>
              <a:off x="5823338" y="1986411"/>
              <a:ext cx="2036838" cy="4248000"/>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a:p>
          </p:txBody>
        </p:sp>
        <p:grpSp>
          <p:nvGrpSpPr>
            <p:cNvPr id="3" name="Group 68"/>
            <p:cNvGrpSpPr/>
            <p:nvPr/>
          </p:nvGrpSpPr>
          <p:grpSpPr>
            <a:xfrm>
              <a:off x="5881564" y="4370684"/>
              <a:ext cx="2089273" cy="1938684"/>
              <a:chOff x="5881564" y="4370684"/>
              <a:chExt cx="2089273" cy="1938684"/>
            </a:xfrm>
          </p:grpSpPr>
          <p:sp>
            <p:nvSpPr>
              <p:cNvPr id="46" name="Oval 45"/>
              <p:cNvSpPr/>
              <p:nvPr/>
            </p:nvSpPr>
            <p:spPr bwMode="auto">
              <a:xfrm>
                <a:off x="6292550" y="5669288"/>
                <a:ext cx="1463040" cy="640080"/>
              </a:xfrm>
              <a:prstGeom prst="ellipse">
                <a:avLst/>
              </a:prstGeom>
              <a:ln>
                <a:solidFill>
                  <a:schemeClr val="accent3"/>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rtl="0" fontAlgn="base">
                  <a:spcBef>
                    <a:spcPct val="0"/>
                  </a:spcBef>
                  <a:spcAft>
                    <a:spcPct val="0"/>
                  </a:spcAft>
                </a:pPr>
                <a:br>
                  <a:rPr lang="en-GB" b="1" dirty="0">
                    <a:solidFill>
                      <a:srgbClr val="000000"/>
                    </a:solidFill>
                    <a:latin typeface="Arial" pitchFamily="68" charset="0"/>
                    <a:ea typeface="MS PGothic" pitchFamily="34" charset="-128"/>
                    <a:cs typeface="MS PGothic" pitchFamily="34" charset="-128"/>
                  </a:rPr>
                </a:br>
                <a:br>
                  <a:rPr lang="en-GB" sz="600" b="1" dirty="0">
                    <a:solidFill>
                      <a:srgbClr val="000000"/>
                    </a:solidFill>
                    <a:latin typeface="Arial" pitchFamily="68" charset="0"/>
                    <a:ea typeface="MS PGothic" pitchFamily="34" charset="-128"/>
                    <a:cs typeface="MS PGothic" pitchFamily="34" charset="-128"/>
                  </a:rPr>
                </a:br>
                <a:r>
                  <a:rPr lang="en-GB" sz="1000" b="1" dirty="0">
                    <a:solidFill>
                      <a:srgbClr val="000000"/>
                    </a:solidFill>
                    <a:latin typeface="Arial" pitchFamily="68" charset="0"/>
                    <a:ea typeface="MS PGothic" pitchFamily="34" charset="-128"/>
                    <a:cs typeface="MS PGothic" pitchFamily="34" charset="-128"/>
                  </a:rPr>
                  <a:t>12k gates...</a:t>
                </a:r>
                <a:endParaRPr lang="en-GB" sz="1100" b="1" dirty="0">
                  <a:solidFill>
                    <a:srgbClr val="000000"/>
                  </a:solidFill>
                  <a:latin typeface="Arial" pitchFamily="68" charset="0"/>
                  <a:ea typeface="MS PGothic" pitchFamily="34" charset="-128"/>
                  <a:cs typeface="MS PGothic" pitchFamily="34" charset="-128"/>
                </a:endParaRPr>
              </a:p>
            </p:txBody>
          </p:sp>
          <p:sp>
            <p:nvSpPr>
              <p:cNvPr id="93" name="TextBox 92"/>
              <p:cNvSpPr txBox="1"/>
              <p:nvPr/>
            </p:nvSpPr>
            <p:spPr bwMode="auto">
              <a:xfrm>
                <a:off x="6535614" y="4370684"/>
                <a:ext cx="1285875" cy="307975"/>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Cortex-M4</a:t>
                </a:r>
              </a:p>
            </p:txBody>
          </p:sp>
          <p:sp>
            <p:nvSpPr>
              <p:cNvPr id="94" name="Rounded Rectangle 93"/>
              <p:cNvSpPr/>
              <p:nvPr/>
            </p:nvSpPr>
            <p:spPr bwMode="auto">
              <a:xfrm>
                <a:off x="6389564" y="4417445"/>
                <a:ext cx="214216"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96" name="TextBox 95"/>
              <p:cNvSpPr txBox="1"/>
              <p:nvPr/>
            </p:nvSpPr>
            <p:spPr bwMode="auto">
              <a:xfrm>
                <a:off x="6407027" y="4635796"/>
                <a:ext cx="1287462" cy="307975"/>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SC300</a:t>
                </a:r>
              </a:p>
            </p:txBody>
          </p:sp>
          <p:sp>
            <p:nvSpPr>
              <p:cNvPr id="97" name="Rounded Rectangle 96"/>
              <p:cNvSpPr/>
              <p:nvPr/>
            </p:nvSpPr>
            <p:spPr bwMode="auto">
              <a:xfrm>
                <a:off x="6260977" y="4682557"/>
                <a:ext cx="214454"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99" name="TextBox 98"/>
              <p:cNvSpPr txBox="1"/>
              <p:nvPr/>
            </p:nvSpPr>
            <p:spPr bwMode="auto">
              <a:xfrm>
                <a:off x="6276852" y="4902496"/>
                <a:ext cx="1285875" cy="307975"/>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Cortex-M3</a:t>
                </a:r>
              </a:p>
            </p:txBody>
          </p:sp>
          <p:sp>
            <p:nvSpPr>
              <p:cNvPr id="100" name="Rounded Rectangle 99"/>
              <p:cNvSpPr/>
              <p:nvPr/>
            </p:nvSpPr>
            <p:spPr bwMode="auto">
              <a:xfrm>
                <a:off x="6133977" y="4949257"/>
                <a:ext cx="214284"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02" name="TextBox 101"/>
              <p:cNvSpPr txBox="1"/>
              <p:nvPr/>
            </p:nvSpPr>
            <p:spPr bwMode="auto">
              <a:xfrm>
                <a:off x="6154614" y="5167609"/>
                <a:ext cx="1287463" cy="307975"/>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Cortex-M1</a:t>
                </a:r>
              </a:p>
            </p:txBody>
          </p:sp>
          <p:sp>
            <p:nvSpPr>
              <p:cNvPr id="103" name="Rounded Rectangle 102"/>
              <p:cNvSpPr/>
              <p:nvPr/>
            </p:nvSpPr>
            <p:spPr bwMode="auto">
              <a:xfrm>
                <a:off x="6008564" y="5214370"/>
                <a:ext cx="214454"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13" name="TextBox 112"/>
              <p:cNvSpPr txBox="1"/>
              <p:nvPr/>
            </p:nvSpPr>
            <p:spPr bwMode="auto">
              <a:xfrm>
                <a:off x="6684961" y="5821370"/>
                <a:ext cx="1285876" cy="307975"/>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Cortex-M0</a:t>
                </a:r>
              </a:p>
            </p:txBody>
          </p:sp>
          <p:sp>
            <p:nvSpPr>
              <p:cNvPr id="114" name="Rounded Rectangle 113"/>
              <p:cNvSpPr/>
              <p:nvPr/>
            </p:nvSpPr>
            <p:spPr bwMode="auto">
              <a:xfrm>
                <a:off x="6542085" y="5868108"/>
                <a:ext cx="214284" cy="214375"/>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16" name="Rounded Rectangle 115"/>
              <p:cNvSpPr/>
              <p:nvPr/>
            </p:nvSpPr>
            <p:spPr bwMode="auto">
              <a:xfrm>
                <a:off x="5881564" y="5477171"/>
                <a:ext cx="214211" cy="215081"/>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17" name="TextBox 116"/>
              <p:cNvSpPr txBox="1"/>
              <p:nvPr/>
            </p:nvSpPr>
            <p:spPr bwMode="auto">
              <a:xfrm>
                <a:off x="6045077" y="5489871"/>
                <a:ext cx="1428750" cy="247650"/>
              </a:xfrm>
              <a:prstGeom prst="rect">
                <a:avLst/>
              </a:prstGeom>
              <a:noFill/>
            </p:spPr>
            <p:txBody>
              <a:bodyPr>
                <a:spAutoFit/>
              </a:bodyPr>
              <a:lstStyle/>
              <a:p>
                <a:pPr fontAlgn="auto">
                  <a:lnSpc>
                    <a:spcPct val="70000"/>
                  </a:lnSpc>
                  <a:spcBef>
                    <a:spcPts val="0"/>
                  </a:spcBef>
                  <a:spcAft>
                    <a:spcPts val="0"/>
                  </a:spcAft>
                  <a:defRPr/>
                </a:pPr>
                <a:r>
                  <a:rPr lang="en-GB" sz="1400" b="1" kern="0" dirty="0">
                    <a:solidFill>
                      <a:sysClr val="windowText" lastClr="000000"/>
                    </a:solidFill>
                    <a:latin typeface="Arial"/>
                  </a:rPr>
                  <a:t>SC000</a:t>
                </a:r>
                <a:endParaRPr lang="en-GB" sz="800" b="1" kern="0" dirty="0">
                  <a:solidFill>
                    <a:sysClr val="windowText" lastClr="000000"/>
                  </a:solidFill>
                  <a:latin typeface="Arial"/>
                </a:endParaRPr>
              </a:p>
            </p:txBody>
          </p:sp>
        </p:grpSp>
        <p:grpSp>
          <p:nvGrpSpPr>
            <p:cNvPr id="4" name="Group 66"/>
            <p:cNvGrpSpPr/>
            <p:nvPr/>
          </p:nvGrpSpPr>
          <p:grpSpPr>
            <a:xfrm>
              <a:off x="5841877" y="1881771"/>
              <a:ext cx="2221876" cy="1642454"/>
              <a:chOff x="5841877" y="1881771"/>
              <a:chExt cx="2221876" cy="1642454"/>
            </a:xfrm>
          </p:grpSpPr>
          <p:sp>
            <p:nvSpPr>
              <p:cNvPr id="38" name="Oval 37"/>
              <p:cNvSpPr/>
              <p:nvPr/>
            </p:nvSpPr>
            <p:spPr bwMode="auto">
              <a:xfrm>
                <a:off x="6292841" y="1881771"/>
                <a:ext cx="1463040" cy="640080"/>
              </a:xfrm>
              <a:prstGeom prst="ellipse">
                <a:avLst/>
              </a:prstGeom>
              <a:ln>
                <a:solidFill>
                  <a:schemeClr val="accent3"/>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rtl="0" fontAlgn="base">
                  <a:spcBef>
                    <a:spcPct val="0"/>
                  </a:spcBef>
                  <a:spcAft>
                    <a:spcPct val="0"/>
                  </a:spcAft>
                </a:pPr>
                <a:br>
                  <a:rPr lang="en-GB" sz="700" b="1" dirty="0">
                    <a:solidFill>
                      <a:srgbClr val="000000"/>
                    </a:solidFill>
                    <a:latin typeface="Arial" pitchFamily="68" charset="0"/>
                    <a:ea typeface="MS PGothic" pitchFamily="34" charset="-128"/>
                    <a:cs typeface="MS PGothic" pitchFamily="34" charset="-128"/>
                  </a:rPr>
                </a:br>
                <a:br>
                  <a:rPr lang="en-GB" sz="700" b="1" dirty="0">
                    <a:solidFill>
                      <a:srgbClr val="000000"/>
                    </a:solidFill>
                    <a:latin typeface="Arial" pitchFamily="68" charset="0"/>
                    <a:ea typeface="MS PGothic" pitchFamily="34" charset="-128"/>
                    <a:cs typeface="MS PGothic" pitchFamily="34" charset="-128"/>
                  </a:rPr>
                </a:br>
                <a:br>
                  <a:rPr lang="en-GB" sz="1100" b="1" dirty="0">
                    <a:solidFill>
                      <a:srgbClr val="000000"/>
                    </a:solidFill>
                    <a:latin typeface="Arial" pitchFamily="68" charset="0"/>
                    <a:ea typeface="MS PGothic" pitchFamily="34" charset="-128"/>
                    <a:cs typeface="MS PGothic" pitchFamily="34" charset="-128"/>
                  </a:rPr>
                </a:br>
                <a:r>
                  <a:rPr lang="en-GB" sz="1000" b="1" dirty="0">
                    <a:solidFill>
                      <a:srgbClr val="000000"/>
                    </a:solidFill>
                    <a:latin typeface="Arial" pitchFamily="68" charset="0"/>
                    <a:ea typeface="MS PGothic" pitchFamily="34" charset="-128"/>
                    <a:cs typeface="MS PGothic" pitchFamily="34" charset="-128"/>
                  </a:rPr>
                  <a:t>...2.5GHz</a:t>
                </a:r>
                <a:endParaRPr lang="en-GB" sz="1100" b="1" dirty="0">
                  <a:solidFill>
                    <a:srgbClr val="000000"/>
                  </a:solidFill>
                  <a:latin typeface="Arial" pitchFamily="68" charset="0"/>
                  <a:ea typeface="MS PGothic" pitchFamily="34" charset="-128"/>
                  <a:cs typeface="MS PGothic" pitchFamily="34" charset="-128"/>
                </a:endParaRPr>
              </a:p>
            </p:txBody>
          </p:sp>
          <p:sp>
            <p:nvSpPr>
              <p:cNvPr id="73" name="Arc 72"/>
              <p:cNvSpPr/>
              <p:nvPr/>
            </p:nvSpPr>
            <p:spPr bwMode="auto">
              <a:xfrm>
                <a:off x="5841877" y="2598712"/>
                <a:ext cx="1576387" cy="925513"/>
              </a:xfrm>
              <a:prstGeom prst="arc">
                <a:avLst>
                  <a:gd name="adj1" fmla="val 9574341"/>
                  <a:gd name="adj2" fmla="val 13430678"/>
                </a:avLst>
              </a:prstGeom>
              <a:noFill/>
              <a:ln w="6350" cap="flat" cmpd="sng" algn="ctr">
                <a:solidFill>
                  <a:srgbClr val="FFFFFF">
                    <a:lumMod val="50000"/>
                  </a:srgbClr>
                </a:solidFill>
                <a:prstDash val="dash"/>
                <a:round/>
                <a:headEnd type="arrow" w="med" len="med"/>
                <a:tailEnd type="arrow" w="med" len="med"/>
              </a:ln>
              <a:effectLst/>
            </p:spPr>
            <p:txBody>
              <a:bodyPr wrap="none" anchor="ctr"/>
              <a:lstStyle/>
              <a:p>
                <a:pPr algn="l">
                  <a:spcBef>
                    <a:spcPct val="0"/>
                  </a:spcBef>
                  <a:buSzTx/>
                  <a:buFontTx/>
                  <a:buNone/>
                  <a:defRPr/>
                </a:pPr>
                <a:endParaRPr lang="en-GB" sz="1400" b="1" kern="0">
                  <a:solidFill>
                    <a:srgbClr val="000000"/>
                  </a:solidFill>
                  <a:ea typeface="MS PGothic" pitchFamily="34" charset="-128"/>
                </a:endParaRPr>
              </a:p>
            </p:txBody>
          </p:sp>
          <p:sp>
            <p:nvSpPr>
              <p:cNvPr id="75" name="TextBox 74"/>
              <p:cNvSpPr txBox="1"/>
              <p:nvPr/>
            </p:nvSpPr>
            <p:spPr bwMode="auto">
              <a:xfrm>
                <a:off x="6154614" y="3140050"/>
                <a:ext cx="1287463" cy="310237"/>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Cortex-A5</a:t>
                </a:r>
              </a:p>
            </p:txBody>
          </p:sp>
          <p:cxnSp>
            <p:nvCxnSpPr>
              <p:cNvPr id="76" name="Straight Arrow Connector 260"/>
              <p:cNvCxnSpPr>
                <a:cxnSpLocks noChangeShapeType="1"/>
              </p:cNvCxnSpPr>
              <p:nvPr/>
            </p:nvCxnSpPr>
            <p:spPr bwMode="auto">
              <a:xfrm rot="5400000" flipH="1" flipV="1">
                <a:off x="6008917" y="3195513"/>
                <a:ext cx="213748" cy="1589"/>
              </a:xfrm>
              <a:prstGeom prst="straightConnector1">
                <a:avLst/>
              </a:prstGeom>
              <a:noFill/>
              <a:ln w="19050" algn="ctr">
                <a:solidFill>
                  <a:srgbClr val="000000"/>
                </a:solidFill>
                <a:round/>
                <a:headEnd/>
                <a:tailEnd type="stealth" w="med" len="med"/>
              </a:ln>
            </p:spPr>
          </p:cxnSp>
          <p:sp>
            <p:nvSpPr>
              <p:cNvPr id="77" name="Rounded Rectangle 76"/>
              <p:cNvSpPr/>
              <p:nvPr/>
            </p:nvSpPr>
            <p:spPr bwMode="auto">
              <a:xfrm>
                <a:off x="6008564" y="3186080"/>
                <a:ext cx="214454" cy="213748"/>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78" name="TextBox 77"/>
              <p:cNvSpPr txBox="1"/>
              <p:nvPr/>
            </p:nvSpPr>
            <p:spPr bwMode="auto">
              <a:xfrm>
                <a:off x="6094289" y="3022575"/>
                <a:ext cx="428625" cy="341260"/>
              </a:xfrm>
              <a:prstGeom prst="rect">
                <a:avLst/>
              </a:prstGeom>
              <a:noFill/>
            </p:spPr>
            <p:txBody>
              <a:bodyPr>
                <a:spAutoFit/>
              </a:bodyPr>
              <a:lstStyle/>
              <a:p>
                <a:pPr fontAlgn="auto">
                  <a:spcBef>
                    <a:spcPts val="0"/>
                  </a:spcBef>
                  <a:spcAft>
                    <a:spcPts val="0"/>
                  </a:spcAft>
                  <a:defRPr/>
                </a:pPr>
                <a:r>
                  <a:rPr lang="en-GB" sz="800" b="1" kern="0" dirty="0">
                    <a:solidFill>
                      <a:sysClr val="windowText" lastClr="000000"/>
                    </a:solidFill>
                    <a:latin typeface="Arial"/>
                  </a:rPr>
                  <a:t>x1-4</a:t>
                </a:r>
              </a:p>
            </p:txBody>
          </p:sp>
          <p:sp>
            <p:nvSpPr>
              <p:cNvPr id="87" name="TextBox 86"/>
              <p:cNvSpPr txBox="1"/>
              <p:nvPr/>
            </p:nvSpPr>
            <p:spPr bwMode="auto">
              <a:xfrm>
                <a:off x="6287964" y="2784450"/>
                <a:ext cx="1285875" cy="307975"/>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Cortex-A8</a:t>
                </a:r>
              </a:p>
            </p:txBody>
          </p:sp>
          <p:sp>
            <p:nvSpPr>
              <p:cNvPr id="88" name="Rounded Rectangle 87"/>
              <p:cNvSpPr/>
              <p:nvPr/>
            </p:nvSpPr>
            <p:spPr bwMode="auto">
              <a:xfrm>
                <a:off x="6133977" y="2831211"/>
                <a:ext cx="214318"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06" name="TextBox 105"/>
              <p:cNvSpPr txBox="1"/>
              <p:nvPr/>
            </p:nvSpPr>
            <p:spPr bwMode="auto">
              <a:xfrm>
                <a:off x="6414964" y="2527275"/>
                <a:ext cx="1285875" cy="307975"/>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Cortex-A9</a:t>
                </a:r>
              </a:p>
            </p:txBody>
          </p:sp>
          <p:cxnSp>
            <p:nvCxnSpPr>
              <p:cNvPr id="107" name="Straight Arrow Connector 188"/>
              <p:cNvCxnSpPr>
                <a:cxnSpLocks noChangeShapeType="1"/>
              </p:cNvCxnSpPr>
              <p:nvPr/>
            </p:nvCxnSpPr>
            <p:spPr bwMode="auto">
              <a:xfrm rot="5400000" flipH="1" flipV="1">
                <a:off x="6261126" y="2587721"/>
                <a:ext cx="214019" cy="1588"/>
              </a:xfrm>
              <a:prstGeom prst="straightConnector1">
                <a:avLst/>
              </a:prstGeom>
              <a:noFill/>
              <a:ln w="19050" algn="ctr">
                <a:solidFill>
                  <a:srgbClr val="000000"/>
                </a:solidFill>
                <a:round/>
                <a:headEnd/>
                <a:tailEnd type="stealth" w="med" len="med"/>
              </a:ln>
            </p:spPr>
          </p:cxnSp>
          <p:sp>
            <p:nvSpPr>
              <p:cNvPr id="108" name="Rounded Rectangle 107"/>
              <p:cNvSpPr/>
              <p:nvPr/>
            </p:nvSpPr>
            <p:spPr bwMode="auto">
              <a:xfrm>
                <a:off x="6260977" y="2574563"/>
                <a:ext cx="214318" cy="214019"/>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09" name="TextBox 108"/>
              <p:cNvSpPr txBox="1"/>
              <p:nvPr/>
            </p:nvSpPr>
            <p:spPr bwMode="auto">
              <a:xfrm>
                <a:off x="6343527" y="2414562"/>
                <a:ext cx="428625" cy="341260"/>
              </a:xfrm>
              <a:prstGeom prst="rect">
                <a:avLst/>
              </a:prstGeom>
              <a:noFill/>
            </p:spPr>
            <p:txBody>
              <a:bodyPr>
                <a:spAutoFit/>
              </a:bodyPr>
              <a:lstStyle/>
              <a:p>
                <a:pPr fontAlgn="auto">
                  <a:spcBef>
                    <a:spcPts val="0"/>
                  </a:spcBef>
                  <a:spcAft>
                    <a:spcPts val="0"/>
                  </a:spcAft>
                  <a:defRPr/>
                </a:pPr>
                <a:r>
                  <a:rPr lang="en-GB" sz="800" b="1" kern="0" dirty="0">
                    <a:solidFill>
                      <a:sysClr val="windowText" lastClr="000000"/>
                    </a:solidFill>
                    <a:latin typeface="Arial"/>
                  </a:rPr>
                  <a:t>x1-4</a:t>
                </a:r>
              </a:p>
            </p:txBody>
          </p:sp>
          <p:sp>
            <p:nvSpPr>
              <p:cNvPr id="120" name="TextBox 119"/>
              <p:cNvSpPr txBox="1"/>
              <p:nvPr/>
            </p:nvSpPr>
            <p:spPr bwMode="auto">
              <a:xfrm>
                <a:off x="6817242" y="1954355"/>
                <a:ext cx="1246511" cy="440536"/>
              </a:xfrm>
              <a:prstGeom prst="rect">
                <a:avLst/>
              </a:prstGeom>
              <a:noFill/>
            </p:spPr>
            <p:txBody>
              <a:bodyPr wrap="square">
                <a:spAutoFit/>
              </a:bodyPr>
              <a:lstStyle/>
              <a:p>
                <a:pPr fontAlgn="auto">
                  <a:lnSpc>
                    <a:spcPct val="80000"/>
                  </a:lnSpc>
                  <a:spcBef>
                    <a:spcPts val="0"/>
                  </a:spcBef>
                  <a:spcAft>
                    <a:spcPts val="0"/>
                  </a:spcAft>
                  <a:defRPr/>
                </a:pPr>
                <a:r>
                  <a:rPr lang="en-GB" sz="1400" b="1" kern="0" dirty="0">
                    <a:solidFill>
                      <a:sysClr val="windowText" lastClr="000000"/>
                    </a:solidFill>
                    <a:latin typeface="Arial"/>
                  </a:rPr>
                  <a:t>Cortex-A15</a:t>
                </a:r>
              </a:p>
            </p:txBody>
          </p:sp>
          <p:cxnSp>
            <p:nvCxnSpPr>
              <p:cNvPr id="121" name="Straight Arrow Connector 200"/>
              <p:cNvCxnSpPr>
                <a:cxnSpLocks noChangeShapeType="1"/>
              </p:cNvCxnSpPr>
              <p:nvPr/>
            </p:nvCxnSpPr>
            <p:spPr bwMode="auto">
              <a:xfrm rot="5400000" flipH="1" flipV="1">
                <a:off x="6485466" y="2133568"/>
                <a:ext cx="214052" cy="1588"/>
              </a:xfrm>
              <a:prstGeom prst="straightConnector1">
                <a:avLst/>
              </a:prstGeom>
              <a:noFill/>
              <a:ln w="19050" algn="ctr">
                <a:solidFill>
                  <a:srgbClr val="000000"/>
                </a:solidFill>
                <a:round/>
                <a:headEnd/>
                <a:tailEnd type="stealth" w="med" len="med"/>
              </a:ln>
            </p:spPr>
          </p:cxnSp>
          <p:sp>
            <p:nvSpPr>
              <p:cNvPr id="122" name="TextBox 121"/>
              <p:cNvSpPr txBox="1"/>
              <p:nvPr/>
            </p:nvSpPr>
            <p:spPr bwMode="auto">
              <a:xfrm>
                <a:off x="6563719" y="1952959"/>
                <a:ext cx="428625" cy="341260"/>
              </a:xfrm>
              <a:prstGeom prst="rect">
                <a:avLst/>
              </a:prstGeom>
              <a:noFill/>
            </p:spPr>
            <p:txBody>
              <a:bodyPr>
                <a:spAutoFit/>
              </a:bodyPr>
              <a:lstStyle/>
              <a:p>
                <a:pPr fontAlgn="auto">
                  <a:spcBef>
                    <a:spcPts val="0"/>
                  </a:spcBef>
                  <a:spcAft>
                    <a:spcPts val="0"/>
                  </a:spcAft>
                  <a:defRPr/>
                </a:pPr>
                <a:r>
                  <a:rPr lang="en-GB" sz="800" b="1" kern="0" dirty="0">
                    <a:solidFill>
                      <a:sysClr val="windowText" lastClr="000000"/>
                    </a:solidFill>
                    <a:latin typeface="Arial"/>
                  </a:rPr>
                  <a:t>x1-4</a:t>
                </a:r>
              </a:p>
            </p:txBody>
          </p:sp>
          <p:sp>
            <p:nvSpPr>
              <p:cNvPr id="124" name="TextBox 123"/>
              <p:cNvSpPr txBox="1"/>
              <p:nvPr/>
            </p:nvSpPr>
            <p:spPr bwMode="auto">
              <a:xfrm>
                <a:off x="6446244" y="1979211"/>
                <a:ext cx="357187" cy="284164"/>
              </a:xfrm>
              <a:prstGeom prst="rect">
                <a:avLst/>
              </a:prstGeom>
              <a:noFill/>
            </p:spPr>
            <p:txBody>
              <a:bodyPr>
                <a:spAutoFit/>
              </a:bodyPr>
              <a:lstStyle/>
              <a:p>
                <a:pPr fontAlgn="auto">
                  <a:spcBef>
                    <a:spcPts val="0"/>
                  </a:spcBef>
                  <a:spcAft>
                    <a:spcPts val="0"/>
                  </a:spcAft>
                  <a:defRPr/>
                </a:pPr>
                <a:endParaRPr lang="en-GB" sz="1200" b="1" kern="0" dirty="0">
                  <a:solidFill>
                    <a:sysClr val="windowText" lastClr="000000"/>
                  </a:solidFill>
                  <a:latin typeface="Arial"/>
                </a:endParaRPr>
              </a:p>
            </p:txBody>
          </p:sp>
        </p:grpSp>
        <p:grpSp>
          <p:nvGrpSpPr>
            <p:cNvPr id="5" name="Group 67"/>
            <p:cNvGrpSpPr/>
            <p:nvPr/>
          </p:nvGrpSpPr>
          <p:grpSpPr>
            <a:xfrm>
              <a:off x="6048252" y="3356017"/>
              <a:ext cx="1700856" cy="1042828"/>
              <a:chOff x="6048252" y="3356017"/>
              <a:chExt cx="1700856" cy="1042828"/>
            </a:xfrm>
          </p:grpSpPr>
          <p:grpSp>
            <p:nvGrpSpPr>
              <p:cNvPr id="6" name="Group 64"/>
              <p:cNvGrpSpPr/>
              <p:nvPr/>
            </p:nvGrpSpPr>
            <p:grpSpPr>
              <a:xfrm>
                <a:off x="6175896" y="3700345"/>
                <a:ext cx="1573212" cy="422275"/>
                <a:chOff x="6133977" y="3700345"/>
                <a:chExt cx="1573212" cy="422275"/>
              </a:xfrm>
            </p:grpSpPr>
            <p:sp>
              <p:nvSpPr>
                <p:cNvPr id="83" name="TextBox 82"/>
                <p:cNvSpPr txBox="1"/>
                <p:nvPr/>
              </p:nvSpPr>
              <p:spPr bwMode="auto">
                <a:xfrm>
                  <a:off x="6278439" y="3876558"/>
                  <a:ext cx="1428750" cy="246062"/>
                </a:xfrm>
                <a:prstGeom prst="rect">
                  <a:avLst/>
                </a:prstGeom>
                <a:noFill/>
              </p:spPr>
              <p:txBody>
                <a:bodyPr>
                  <a:spAutoFit/>
                </a:bodyPr>
                <a:lstStyle/>
                <a:p>
                  <a:pPr fontAlgn="auto">
                    <a:lnSpc>
                      <a:spcPct val="70000"/>
                    </a:lnSpc>
                    <a:spcBef>
                      <a:spcPts val="0"/>
                    </a:spcBef>
                    <a:spcAft>
                      <a:spcPts val="0"/>
                    </a:spcAft>
                    <a:defRPr/>
                  </a:pPr>
                  <a:r>
                    <a:rPr lang="en-GB" sz="1400" b="1" kern="0" dirty="0">
                      <a:solidFill>
                        <a:sysClr val="windowText" lastClr="000000"/>
                      </a:solidFill>
                      <a:latin typeface="Arial"/>
                    </a:rPr>
                    <a:t>Cortex-R5</a:t>
                  </a:r>
                  <a:endParaRPr lang="en-GB" sz="800" b="1" kern="0" dirty="0">
                    <a:solidFill>
                      <a:sysClr val="windowText" lastClr="000000"/>
                    </a:solidFill>
                    <a:latin typeface="Arial"/>
                  </a:endParaRPr>
                </a:p>
              </p:txBody>
            </p:sp>
            <p:cxnSp>
              <p:nvCxnSpPr>
                <p:cNvPr id="84" name="Straight Arrow Connector 295"/>
                <p:cNvCxnSpPr>
                  <a:cxnSpLocks noChangeShapeType="1"/>
                </p:cNvCxnSpPr>
                <p:nvPr/>
              </p:nvCxnSpPr>
              <p:spPr bwMode="auto">
                <a:xfrm rot="5400000" flipH="1" flipV="1">
                  <a:off x="6124970" y="3873432"/>
                  <a:ext cx="214522" cy="1588"/>
                </a:xfrm>
                <a:prstGeom prst="straightConnector1">
                  <a:avLst/>
                </a:prstGeom>
                <a:noFill/>
                <a:ln w="19050" algn="ctr">
                  <a:solidFill>
                    <a:srgbClr val="000000"/>
                  </a:solidFill>
                  <a:round/>
                  <a:headEnd/>
                  <a:tailEnd type="stealth" w="med" len="med"/>
                </a:ln>
              </p:spPr>
            </p:cxnSp>
            <p:sp>
              <p:nvSpPr>
                <p:cNvPr id="85" name="TextBox 84"/>
                <p:cNvSpPr txBox="1"/>
                <p:nvPr/>
              </p:nvSpPr>
              <p:spPr bwMode="auto">
                <a:xfrm>
                  <a:off x="6199064" y="3700345"/>
                  <a:ext cx="428625" cy="215900"/>
                </a:xfrm>
                <a:prstGeom prst="rect">
                  <a:avLst/>
                </a:prstGeom>
                <a:noFill/>
              </p:spPr>
              <p:txBody>
                <a:bodyPr>
                  <a:spAutoFit/>
                </a:bodyPr>
                <a:lstStyle/>
                <a:p>
                  <a:pPr fontAlgn="auto">
                    <a:spcBef>
                      <a:spcPts val="0"/>
                    </a:spcBef>
                    <a:spcAft>
                      <a:spcPts val="0"/>
                    </a:spcAft>
                    <a:defRPr/>
                  </a:pPr>
                  <a:r>
                    <a:rPr lang="en-GB" sz="800" b="1" kern="0" dirty="0">
                      <a:solidFill>
                        <a:sysClr val="windowText" lastClr="000000"/>
                      </a:solidFill>
                      <a:latin typeface="Arial"/>
                    </a:rPr>
                    <a:t>1-2</a:t>
                  </a:r>
                </a:p>
              </p:txBody>
            </p:sp>
            <p:sp>
              <p:nvSpPr>
                <p:cNvPr id="81" name="Rounded Rectangle 80"/>
                <p:cNvSpPr/>
                <p:nvPr/>
              </p:nvSpPr>
              <p:spPr bwMode="auto">
                <a:xfrm>
                  <a:off x="6133977" y="3864764"/>
                  <a:ext cx="214252" cy="21452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82" name="TextBox 81"/>
                <p:cNvSpPr txBox="1"/>
                <p:nvPr/>
              </p:nvSpPr>
              <p:spPr bwMode="auto">
                <a:xfrm>
                  <a:off x="6181602" y="3830520"/>
                  <a:ext cx="182562" cy="287338"/>
                </a:xfrm>
                <a:prstGeom prst="rect">
                  <a:avLst/>
                </a:prstGeom>
                <a:noFill/>
              </p:spPr>
              <p:txBody>
                <a:bodyPr lIns="0" rIns="0">
                  <a:spAutoFit/>
                </a:bodyPr>
                <a:lstStyle/>
                <a:p>
                  <a:pPr fontAlgn="auto">
                    <a:spcBef>
                      <a:spcPts val="0"/>
                    </a:spcBef>
                    <a:spcAft>
                      <a:spcPts val="0"/>
                    </a:spcAft>
                    <a:defRPr/>
                  </a:pPr>
                  <a:endParaRPr lang="en-GB" sz="1200" b="1" kern="0" dirty="0">
                    <a:solidFill>
                      <a:sysClr val="windowText" lastClr="000000"/>
                    </a:solidFill>
                    <a:latin typeface="Arial"/>
                  </a:endParaRPr>
                </a:p>
              </p:txBody>
            </p:sp>
          </p:grpSp>
          <p:sp>
            <p:nvSpPr>
              <p:cNvPr id="90" name="TextBox 89"/>
              <p:cNvSpPr txBox="1"/>
              <p:nvPr/>
            </p:nvSpPr>
            <p:spPr bwMode="auto">
              <a:xfrm>
                <a:off x="6202239" y="4090870"/>
                <a:ext cx="1285875" cy="307975"/>
              </a:xfrm>
              <a:prstGeom prst="rect">
                <a:avLst/>
              </a:prstGeom>
              <a:noFill/>
            </p:spPr>
            <p:txBody>
              <a:bodyPr>
                <a:spAutoFit/>
              </a:bodyPr>
              <a:lstStyle/>
              <a:p>
                <a:pPr fontAlgn="auto">
                  <a:spcBef>
                    <a:spcPts val="0"/>
                  </a:spcBef>
                  <a:spcAft>
                    <a:spcPts val="0"/>
                  </a:spcAft>
                  <a:defRPr/>
                </a:pPr>
                <a:r>
                  <a:rPr lang="en-GB" sz="1400" b="1" kern="0" dirty="0">
                    <a:solidFill>
                      <a:sysClr val="windowText" lastClr="000000"/>
                    </a:solidFill>
                    <a:latin typeface="Arial"/>
                  </a:rPr>
                  <a:t>Cortex-R4</a:t>
                </a:r>
              </a:p>
            </p:txBody>
          </p:sp>
          <p:sp>
            <p:nvSpPr>
              <p:cNvPr id="91" name="Rounded Rectangle 90"/>
              <p:cNvSpPr/>
              <p:nvPr/>
            </p:nvSpPr>
            <p:spPr bwMode="auto">
              <a:xfrm>
                <a:off x="6048252" y="4137631"/>
                <a:ext cx="214318"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grpSp>
            <p:nvGrpSpPr>
              <p:cNvPr id="7" name="Group 65"/>
              <p:cNvGrpSpPr/>
              <p:nvPr/>
            </p:nvGrpSpPr>
            <p:grpSpPr>
              <a:xfrm>
                <a:off x="6295702" y="3356017"/>
                <a:ext cx="1392961" cy="433029"/>
                <a:chOff x="6239430" y="3356017"/>
                <a:chExt cx="1392961" cy="433029"/>
              </a:xfrm>
            </p:grpSpPr>
            <p:cxnSp>
              <p:nvCxnSpPr>
                <p:cNvPr id="63" name="Straight Arrow Connector 295"/>
                <p:cNvCxnSpPr>
                  <a:cxnSpLocks noChangeShapeType="1"/>
                </p:cNvCxnSpPr>
                <p:nvPr/>
              </p:nvCxnSpPr>
              <p:spPr bwMode="auto">
                <a:xfrm rot="5400000" flipH="1" flipV="1">
                  <a:off x="6229557" y="3529104"/>
                  <a:ext cx="214522" cy="1588"/>
                </a:xfrm>
                <a:prstGeom prst="straightConnector1">
                  <a:avLst/>
                </a:prstGeom>
                <a:noFill/>
                <a:ln w="19050" algn="ctr">
                  <a:solidFill>
                    <a:srgbClr val="000000"/>
                  </a:solidFill>
                  <a:round/>
                  <a:headEnd/>
                  <a:tailEnd type="stealth" w="med" len="med"/>
                </a:ln>
              </p:spPr>
            </p:cxnSp>
            <p:sp>
              <p:nvSpPr>
                <p:cNvPr id="64" name="TextBox 63"/>
                <p:cNvSpPr txBox="1"/>
                <p:nvPr/>
              </p:nvSpPr>
              <p:spPr bwMode="auto">
                <a:xfrm>
                  <a:off x="6303651" y="3356017"/>
                  <a:ext cx="428625" cy="215900"/>
                </a:xfrm>
                <a:prstGeom prst="rect">
                  <a:avLst/>
                </a:prstGeom>
                <a:noFill/>
              </p:spPr>
              <p:txBody>
                <a:bodyPr>
                  <a:spAutoFit/>
                </a:bodyPr>
                <a:lstStyle/>
                <a:p>
                  <a:pPr fontAlgn="auto">
                    <a:spcBef>
                      <a:spcPts val="0"/>
                    </a:spcBef>
                    <a:spcAft>
                      <a:spcPts val="0"/>
                    </a:spcAft>
                    <a:defRPr/>
                  </a:pPr>
                  <a:r>
                    <a:rPr lang="en-GB" sz="800" b="1" kern="0" dirty="0">
                      <a:solidFill>
                        <a:sysClr val="windowText" lastClr="000000"/>
                      </a:solidFill>
                      <a:latin typeface="Arial"/>
                    </a:rPr>
                    <a:t>1-2</a:t>
                  </a:r>
                </a:p>
              </p:txBody>
            </p:sp>
            <p:sp>
              <p:nvSpPr>
                <p:cNvPr id="60" name="TextBox 59"/>
                <p:cNvSpPr txBox="1"/>
                <p:nvPr/>
              </p:nvSpPr>
              <p:spPr bwMode="auto">
                <a:xfrm>
                  <a:off x="6385880" y="3524358"/>
                  <a:ext cx="1246511" cy="264688"/>
                </a:xfrm>
                <a:prstGeom prst="rect">
                  <a:avLst/>
                </a:prstGeom>
                <a:noFill/>
              </p:spPr>
              <p:txBody>
                <a:bodyPr wrap="square">
                  <a:spAutoFit/>
                </a:bodyPr>
                <a:lstStyle/>
                <a:p>
                  <a:pPr fontAlgn="auto">
                    <a:lnSpc>
                      <a:spcPct val="80000"/>
                    </a:lnSpc>
                    <a:spcBef>
                      <a:spcPts val="0"/>
                    </a:spcBef>
                    <a:spcAft>
                      <a:spcPts val="0"/>
                    </a:spcAft>
                    <a:defRPr/>
                  </a:pPr>
                  <a:r>
                    <a:rPr lang="en-GB" sz="1400" b="1" kern="0" dirty="0">
                      <a:solidFill>
                        <a:sysClr val="windowText" lastClr="000000"/>
                      </a:solidFill>
                      <a:latin typeface="Arial"/>
                    </a:rPr>
                    <a:t>Cortex-R7</a:t>
                  </a:r>
                </a:p>
              </p:txBody>
            </p:sp>
            <p:sp>
              <p:nvSpPr>
                <p:cNvPr id="61" name="Rounded Rectangle 60"/>
                <p:cNvSpPr/>
                <p:nvPr/>
              </p:nvSpPr>
              <p:spPr bwMode="auto">
                <a:xfrm rot="18900000">
                  <a:off x="6239430" y="3546954"/>
                  <a:ext cx="198048" cy="197758"/>
                </a:xfrm>
                <a:prstGeom prst="roundRect">
                  <a:avLst>
                    <a:gd name="adj" fmla="val 23213"/>
                  </a:avLst>
                </a:prstGeom>
                <a:solidFill>
                  <a:srgbClr val="00B05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grpSp>
        </p:grpSp>
        <p:sp>
          <p:nvSpPr>
            <p:cNvPr id="53" name="Rounded Rectangle 52"/>
            <p:cNvSpPr/>
            <p:nvPr/>
          </p:nvSpPr>
          <p:spPr bwMode="auto">
            <a:xfrm>
              <a:off x="6486127" y="2122654"/>
              <a:ext cx="214318" cy="214019"/>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grpSp>
    </p:spTree>
    <p:extLst>
      <p:ext uri="{BB962C8B-B14F-4D97-AF65-F5344CB8AC3E}">
        <p14:creationId xmlns:p14="http://schemas.microsoft.com/office/powerpoint/2010/main" val="13569510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eet.com/media/1119779/cortexm0figure21-1large.jp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055440" y="1556792"/>
            <a:ext cx="10274825" cy="43924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custDataLst>
              <p:tags r:id="rId2"/>
            </p:custDataLst>
          </p:nvPr>
        </p:nvSpPr>
        <p:spPr>
          <a:xfrm>
            <a:off x="1055440" y="138179"/>
            <a:ext cx="9118921" cy="1143000"/>
          </a:xfrm>
        </p:spPr>
        <p:txBody>
          <a:bodyPr/>
          <a:lstStyle/>
          <a:p>
            <a:pPr algn="l" eaLnBrk="1" hangingPunct="1"/>
            <a:r>
              <a:rPr lang="en-GB" sz="3600" kern="1200" dirty="0">
                <a:solidFill>
                  <a:srgbClr val="0070C0"/>
                </a:solidFill>
                <a:ea typeface="+mn-ea"/>
                <a:cs typeface="+mn-cs"/>
              </a:rPr>
              <a:t>Les profiles Cortex M0 à M4</a:t>
            </a:r>
          </a:p>
        </p:txBody>
      </p:sp>
    </p:spTree>
    <p:extLst>
      <p:ext uri="{BB962C8B-B14F-4D97-AF65-F5344CB8AC3E}">
        <p14:creationId xmlns:p14="http://schemas.microsoft.com/office/powerpoint/2010/main" val="1350605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p:custDataLst>
              <p:tags r:id="rId1"/>
            </p:custDataLst>
          </p:nvPr>
        </p:nvSpPr>
        <p:spPr>
          <a:xfrm>
            <a:off x="1055440" y="274638"/>
            <a:ext cx="10526960" cy="1143000"/>
          </a:xfrm>
        </p:spPr>
        <p:txBody>
          <a:bodyPr/>
          <a:lstStyle/>
          <a:p>
            <a:pPr algn="l"/>
            <a:r>
              <a:rPr lang="en-CA" sz="3600" kern="1200" dirty="0" err="1">
                <a:solidFill>
                  <a:srgbClr val="0070C0"/>
                </a:solidFill>
                <a:ea typeface="+mn-ea"/>
                <a:cs typeface="+mn-cs"/>
              </a:rPr>
              <a:t>Famille</a:t>
            </a:r>
            <a:r>
              <a:rPr lang="en-CA" sz="3600" kern="1200" dirty="0">
                <a:solidFill>
                  <a:srgbClr val="0070C0"/>
                </a:solidFill>
                <a:ea typeface="+mn-ea"/>
                <a:cs typeface="+mn-cs"/>
              </a:rPr>
              <a:t> ARM</a:t>
            </a:r>
            <a:endParaRPr lang="en-US" sz="3600" kern="1200" dirty="0">
              <a:solidFill>
                <a:srgbClr val="0070C0"/>
              </a:solidFill>
              <a:ea typeface="+mn-ea"/>
              <a:cs typeface="+mn-cs"/>
            </a:endParaRPr>
          </a:p>
        </p:txBody>
      </p:sp>
      <p:grpSp>
        <p:nvGrpSpPr>
          <p:cNvPr id="2" name="Group 1">
            <a:extLst>
              <a:ext uri="{FF2B5EF4-FFF2-40B4-BE49-F238E27FC236}">
                <a16:creationId xmlns:a16="http://schemas.microsoft.com/office/drawing/2014/main" id="{748437B9-9F3C-C20F-3CB4-BBF65E76886F}"/>
              </a:ext>
            </a:extLst>
          </p:cNvPr>
          <p:cNvGrpSpPr/>
          <p:nvPr>
            <p:custDataLst>
              <p:tags r:id="rId2"/>
            </p:custDataLst>
          </p:nvPr>
        </p:nvGrpSpPr>
        <p:grpSpPr>
          <a:xfrm>
            <a:off x="1055440" y="1700808"/>
            <a:ext cx="7561261" cy="4260850"/>
            <a:chOff x="2566989" y="1989138"/>
            <a:chExt cx="7561261" cy="4260850"/>
          </a:xfrm>
        </p:grpSpPr>
        <p:pic>
          <p:nvPicPr>
            <p:cNvPr id="98308" name="Picture 4"/>
            <p:cNvPicPr>
              <a:picLocks noChangeAspect="1" noChangeArrowheads="1"/>
            </p:cNvPicPr>
            <p:nvPr/>
          </p:nvPicPr>
          <p:blipFill>
            <a:blip r:embed="rId4" cstate="print"/>
            <a:srcRect/>
            <a:stretch>
              <a:fillRect/>
            </a:stretch>
          </p:blipFill>
          <p:spPr bwMode="auto">
            <a:xfrm>
              <a:off x="2566989" y="1989138"/>
              <a:ext cx="6918325" cy="4260850"/>
            </a:xfrm>
            <a:prstGeom prst="rect">
              <a:avLst/>
            </a:prstGeom>
            <a:noFill/>
            <a:ln w="9525">
              <a:noFill/>
              <a:miter lim="800000"/>
              <a:headEnd/>
              <a:tailEnd/>
            </a:ln>
            <a:effectLst/>
          </p:spPr>
        </p:pic>
        <p:sp>
          <p:nvSpPr>
            <p:cNvPr id="98309" name="AutoShape 5"/>
            <p:cNvSpPr>
              <a:spLocks/>
            </p:cNvSpPr>
            <p:nvPr/>
          </p:nvSpPr>
          <p:spPr bwMode="auto">
            <a:xfrm rot="3111794">
              <a:off x="8587582" y="2737644"/>
              <a:ext cx="360362" cy="1727200"/>
            </a:xfrm>
            <a:prstGeom prst="rightBrace">
              <a:avLst>
                <a:gd name="adj1" fmla="val 39941"/>
                <a:gd name="adj2" fmla="val 50000"/>
              </a:avLst>
            </a:prstGeom>
            <a:noFill/>
            <a:ln w="9525">
              <a:solidFill>
                <a:schemeClr val="tx1"/>
              </a:solidFill>
              <a:round/>
              <a:headEnd/>
              <a:tailEnd/>
            </a:ln>
            <a:effectLst/>
          </p:spPr>
          <p:txBody>
            <a:bodyPr wrap="none" anchor="ctr"/>
            <a:lstStyle/>
            <a:p>
              <a:endParaRPr lang="en-US"/>
            </a:p>
          </p:txBody>
        </p:sp>
        <p:sp>
          <p:nvSpPr>
            <p:cNvPr id="98310" name="AutoShape 6"/>
            <p:cNvSpPr>
              <a:spLocks/>
            </p:cNvSpPr>
            <p:nvPr/>
          </p:nvSpPr>
          <p:spPr bwMode="auto">
            <a:xfrm rot="3133712">
              <a:off x="6564313" y="4186238"/>
              <a:ext cx="360362" cy="1871662"/>
            </a:xfrm>
            <a:prstGeom prst="rightBrace">
              <a:avLst>
                <a:gd name="adj1" fmla="val 43282"/>
                <a:gd name="adj2" fmla="val 50000"/>
              </a:avLst>
            </a:prstGeom>
            <a:noFill/>
            <a:ln w="9525">
              <a:solidFill>
                <a:schemeClr val="tx1"/>
              </a:solidFill>
              <a:round/>
              <a:headEnd/>
              <a:tailEnd/>
            </a:ln>
            <a:effectLst/>
          </p:spPr>
          <p:txBody>
            <a:bodyPr wrap="none" anchor="ctr"/>
            <a:lstStyle/>
            <a:p>
              <a:endParaRPr lang="en-US"/>
            </a:p>
          </p:txBody>
        </p:sp>
        <p:sp>
          <p:nvSpPr>
            <p:cNvPr id="98311" name="Text Box 7"/>
            <p:cNvSpPr txBox="1">
              <a:spLocks noChangeArrowheads="1"/>
            </p:cNvSpPr>
            <p:nvPr/>
          </p:nvSpPr>
          <p:spPr bwMode="auto">
            <a:xfrm>
              <a:off x="8616950" y="3933825"/>
              <a:ext cx="1511300" cy="523220"/>
            </a:xfrm>
            <a:prstGeom prst="rect">
              <a:avLst/>
            </a:prstGeom>
            <a:noFill/>
            <a:ln w="9525">
              <a:noFill/>
              <a:miter lim="800000"/>
              <a:headEnd/>
              <a:tailEnd/>
            </a:ln>
            <a:effectLst/>
          </p:spPr>
          <p:txBody>
            <a:bodyPr>
              <a:spAutoFit/>
            </a:bodyPr>
            <a:lstStyle/>
            <a:p>
              <a:pPr>
                <a:spcBef>
                  <a:spcPct val="50000"/>
                </a:spcBef>
              </a:pPr>
              <a:r>
                <a:rPr lang="en-CA" sz="1400" dirty="0"/>
                <a:t>Linux, Win CE, Android, etc.</a:t>
              </a:r>
              <a:endParaRPr lang="en-US" sz="1400" dirty="0"/>
            </a:p>
          </p:txBody>
        </p:sp>
        <p:sp>
          <p:nvSpPr>
            <p:cNvPr id="98312" name="Text Box 8"/>
            <p:cNvSpPr txBox="1">
              <a:spLocks noChangeArrowheads="1"/>
            </p:cNvSpPr>
            <p:nvPr/>
          </p:nvSpPr>
          <p:spPr bwMode="auto">
            <a:xfrm>
              <a:off x="7032625" y="5013325"/>
              <a:ext cx="1511300" cy="304800"/>
            </a:xfrm>
            <a:prstGeom prst="rect">
              <a:avLst/>
            </a:prstGeom>
            <a:noFill/>
            <a:ln w="9525">
              <a:noFill/>
              <a:miter lim="800000"/>
              <a:headEnd/>
              <a:tailEnd/>
            </a:ln>
            <a:effectLst/>
          </p:spPr>
          <p:txBody>
            <a:bodyPr>
              <a:spAutoFit/>
            </a:bodyPr>
            <a:lstStyle/>
            <a:p>
              <a:pPr>
                <a:spcBef>
                  <a:spcPct val="50000"/>
                </a:spcBef>
              </a:pPr>
              <a:r>
                <a:rPr lang="en-CA" sz="1400"/>
                <a:t>RTOS</a:t>
              </a:r>
              <a:endParaRPr lang="en-US" sz="140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A0A354A-3053-FE90-CD5C-3696B0ED072A}"/>
              </a:ext>
            </a:extLst>
          </p:cNvPr>
          <p:cNvSpPr>
            <a:spLocks noGrp="1"/>
          </p:cNvSpPr>
          <p:nvPr>
            <p:ph type="title"/>
            <p:custDataLst>
              <p:tags r:id="rId1"/>
            </p:custDataLst>
          </p:nvPr>
        </p:nvSpPr>
        <p:spPr>
          <a:xfrm>
            <a:off x="1055440" y="274638"/>
            <a:ext cx="10526960" cy="1143000"/>
          </a:xfrm>
        </p:spPr>
        <p:txBody>
          <a:bodyPr/>
          <a:lstStyle/>
          <a:p>
            <a:pPr algn="l" eaLnBrk="1" hangingPunct="1"/>
            <a:r>
              <a:rPr lang="en-CA" altLang="fr-FR" sz="3600" dirty="0" err="1">
                <a:solidFill>
                  <a:srgbClr val="0070C0"/>
                </a:solidFill>
              </a:rPr>
              <a:t>Objectifs</a:t>
            </a:r>
            <a:r>
              <a:rPr lang="en-CA" altLang="fr-FR" sz="3600" dirty="0">
                <a:solidFill>
                  <a:srgbClr val="0070C0"/>
                </a:solidFill>
              </a:rPr>
              <a:t> </a:t>
            </a:r>
            <a:r>
              <a:rPr lang="en-CA" altLang="fr-FR" sz="3600" dirty="0" err="1">
                <a:solidFill>
                  <a:srgbClr val="0070C0"/>
                </a:solidFill>
              </a:rPr>
              <a:t>d’apprentissage</a:t>
            </a:r>
            <a:endParaRPr lang="en-US" altLang="fr-FR" sz="3600" dirty="0">
              <a:solidFill>
                <a:srgbClr val="0070C0"/>
              </a:solidFill>
            </a:endParaRPr>
          </a:p>
        </p:txBody>
      </p:sp>
      <p:sp>
        <p:nvSpPr>
          <p:cNvPr id="9219" name="Rectangle 3">
            <a:extLst>
              <a:ext uri="{FF2B5EF4-FFF2-40B4-BE49-F238E27FC236}">
                <a16:creationId xmlns:a16="http://schemas.microsoft.com/office/drawing/2014/main" id="{04A03F40-8CFE-E31A-C163-80126349DDAA}"/>
              </a:ext>
            </a:extLst>
          </p:cNvPr>
          <p:cNvSpPr>
            <a:spLocks noGrp="1"/>
          </p:cNvSpPr>
          <p:nvPr>
            <p:ph type="body" idx="1"/>
            <p:custDataLst>
              <p:tags r:id="rId2"/>
            </p:custDataLst>
          </p:nvPr>
        </p:nvSpPr>
        <p:spPr>
          <a:xfrm>
            <a:off x="1055440" y="1600201"/>
            <a:ext cx="10526960" cy="4525963"/>
          </a:xfrm>
        </p:spPr>
        <p:txBody>
          <a:bodyPr/>
          <a:lstStyle/>
          <a:p>
            <a:pPr eaLnBrk="1" hangingPunct="1"/>
            <a:r>
              <a:rPr lang="en-CA" altLang="fr-FR" dirty="0" err="1"/>
              <a:t>Survol</a:t>
            </a:r>
            <a:r>
              <a:rPr lang="en-CA" altLang="fr-FR" dirty="0"/>
              <a:t> </a:t>
            </a:r>
            <a:r>
              <a:rPr lang="en-CA" altLang="fr-FR" dirty="0" err="1"/>
              <a:t>d’une</a:t>
            </a:r>
            <a:r>
              <a:rPr lang="en-CA" altLang="fr-FR" dirty="0"/>
              <a:t> </a:t>
            </a:r>
            <a:r>
              <a:rPr lang="en-CA" altLang="fr-FR" dirty="0" err="1"/>
              <a:t>famille</a:t>
            </a:r>
            <a:r>
              <a:rPr lang="en-CA" altLang="fr-FR" dirty="0"/>
              <a:t> de </a:t>
            </a:r>
            <a:r>
              <a:rPr lang="en-CA" altLang="fr-FR" dirty="0" err="1"/>
              <a:t>microcontrôleurs</a:t>
            </a:r>
            <a:endParaRPr lang="en-CA" altLang="fr-FR" dirty="0"/>
          </a:p>
          <a:p>
            <a:pPr lvl="1" eaLnBrk="1" hangingPunct="1"/>
            <a:r>
              <a:rPr lang="en-CA" altLang="fr-FR" dirty="0"/>
              <a:t>La </a:t>
            </a:r>
            <a:r>
              <a:rPr lang="en-CA" altLang="fr-FR" dirty="0" err="1"/>
              <a:t>famille</a:t>
            </a:r>
            <a:r>
              <a:rPr lang="en-CA" altLang="fr-FR" dirty="0"/>
              <a:t> ARM</a:t>
            </a:r>
          </a:p>
          <a:p>
            <a:pPr lvl="1" eaLnBrk="1" hangingPunct="1"/>
            <a:r>
              <a:rPr lang="en-CA" altLang="fr-FR" dirty="0" err="1"/>
              <a:t>Exemple</a:t>
            </a:r>
            <a:r>
              <a:rPr lang="en-CA" altLang="fr-FR" dirty="0"/>
              <a:t> du </a:t>
            </a:r>
            <a:r>
              <a:rPr lang="en-CA" altLang="fr-FR" dirty="0" err="1"/>
              <a:t>microcontrôleur</a:t>
            </a:r>
            <a:r>
              <a:rPr lang="en-CA" altLang="fr-FR" dirty="0"/>
              <a:t> </a:t>
            </a:r>
            <a:r>
              <a:rPr lang="en-CA" altLang="fr-FR" dirty="0" err="1"/>
              <a:t>PSoC</a:t>
            </a:r>
            <a:r>
              <a:rPr lang="en-CA" altLang="fr-FR" dirty="0"/>
              <a:t> 5</a:t>
            </a:r>
          </a:p>
          <a:p>
            <a:pPr eaLnBrk="1" hangingPunct="1"/>
            <a:r>
              <a:rPr lang="en-CA" altLang="fr-FR" dirty="0" err="1"/>
              <a:t>Outils</a:t>
            </a:r>
            <a:r>
              <a:rPr lang="en-CA" altLang="fr-FR" dirty="0"/>
              <a:t> de </a:t>
            </a:r>
            <a:r>
              <a:rPr lang="en-CA" altLang="fr-FR" dirty="0" err="1"/>
              <a:t>développement</a:t>
            </a:r>
            <a:r>
              <a:rPr lang="en-CA" altLang="fr-FR" dirty="0"/>
              <a:t> </a:t>
            </a:r>
            <a:r>
              <a:rPr lang="en-CA" altLang="fr-FR" dirty="0" err="1"/>
              <a:t>intégrés</a:t>
            </a:r>
            <a:r>
              <a:rPr lang="en-CA" altLang="fr-FR" dirty="0"/>
              <a:t> </a:t>
            </a:r>
          </a:p>
          <a:p>
            <a:pPr lvl="1"/>
            <a:r>
              <a:rPr lang="en-CA" altLang="fr-FR" dirty="0" err="1"/>
              <a:t>PSoC</a:t>
            </a:r>
            <a:r>
              <a:rPr lang="en-CA" altLang="fr-FR" dirty="0"/>
              <a:t> Creator</a:t>
            </a:r>
            <a:endParaRPr lang="en-US" alt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custDataLst>
              <p:tags r:id="rId1"/>
            </p:custDataLst>
          </p:nvPr>
        </p:nvSpPr>
        <p:spPr>
          <a:xfrm>
            <a:off x="1055440" y="152400"/>
            <a:ext cx="9612560" cy="1143000"/>
          </a:xfrm>
        </p:spPr>
        <p:txBody>
          <a:bodyPr/>
          <a:lstStyle/>
          <a:p>
            <a:pPr algn="l"/>
            <a:r>
              <a:rPr lang="fr-CA" sz="3600" kern="1200" noProof="0" dirty="0">
                <a:solidFill>
                  <a:srgbClr val="0070C0"/>
                </a:solidFill>
                <a:ea typeface="+mn-ea"/>
                <a:cs typeface="+mn-cs"/>
              </a:rPr>
              <a:t>Pourquoi pas un processeur CISC à la place ?</a:t>
            </a:r>
          </a:p>
        </p:txBody>
      </p:sp>
      <p:pic>
        <p:nvPicPr>
          <p:cNvPr id="75780" name="Picture 4" descr="p4"/>
          <p:cNvPicPr>
            <a:picLocks noChangeAspect="1" noChangeArrowheads="1"/>
          </p:cNvPicPr>
          <p:nvPr>
            <p:custDataLst>
              <p:tags r:id="rId2"/>
            </p:custDataLst>
          </p:nvPr>
        </p:nvPicPr>
        <p:blipFill>
          <a:blip r:embed="rId7" cstate="print"/>
          <a:srcRect/>
          <a:stretch>
            <a:fillRect/>
          </a:stretch>
        </p:blipFill>
        <p:spPr bwMode="auto">
          <a:xfrm>
            <a:off x="2351584" y="1274304"/>
            <a:ext cx="5520127" cy="3650608"/>
          </a:xfrm>
          <a:prstGeom prst="rect">
            <a:avLst/>
          </a:prstGeom>
          <a:noFill/>
        </p:spPr>
      </p:pic>
      <p:sp>
        <p:nvSpPr>
          <p:cNvPr id="75782" name="Rectangle 6"/>
          <p:cNvSpPr>
            <a:spLocks noChangeArrowheads="1"/>
          </p:cNvSpPr>
          <p:nvPr>
            <p:custDataLst>
              <p:tags r:id="rId3"/>
            </p:custDataLst>
          </p:nvPr>
        </p:nvSpPr>
        <p:spPr bwMode="auto">
          <a:xfrm>
            <a:off x="1055440" y="5198975"/>
            <a:ext cx="10729192" cy="1138773"/>
          </a:xfrm>
          <a:prstGeom prst="rect">
            <a:avLst/>
          </a:prstGeom>
          <a:noFill/>
          <a:ln w="9525">
            <a:noFill/>
            <a:miter lim="800000"/>
            <a:headEnd/>
            <a:tailEnd/>
          </a:ln>
          <a:effectLst/>
        </p:spPr>
        <p:txBody>
          <a:bodyPr wrap="square">
            <a:spAutoFit/>
          </a:bodyPr>
          <a:lstStyle/>
          <a:p>
            <a:pPr marL="342900" indent="-342900">
              <a:buFont typeface="Arial" panose="020B0604020202020204" pitchFamily="34" charset="0"/>
              <a:buChar char="•"/>
            </a:pPr>
            <a:r>
              <a:rPr lang="fr-CA" sz="2400" noProof="0" dirty="0">
                <a:latin typeface="+mn-lt"/>
              </a:rPr>
              <a:t>Architecture complexe, énergivore et demandant l’ajout de composants externes </a:t>
            </a:r>
            <a:r>
              <a:rPr lang="fr-CA" sz="2000" noProof="0" dirty="0">
                <a:latin typeface="+mn-lt"/>
              </a:rPr>
              <a:t>(mémoires, contrôleurs de périphériques, etc.)</a:t>
            </a:r>
          </a:p>
          <a:p>
            <a:pPr marL="342900" indent="-342900">
              <a:buFont typeface="Arial" panose="020B0604020202020204" pitchFamily="34" charset="0"/>
              <a:buChar char="•"/>
            </a:pPr>
            <a:r>
              <a:rPr lang="fr-CA" sz="2400" noProof="0" dirty="0">
                <a:latin typeface="+mn-lt"/>
              </a:rPr>
              <a:t>Le remplacement par un système embarqué peut offrir de multiples bénéfices</a:t>
            </a:r>
            <a:endParaRPr lang="fr-CA" sz="2800" noProof="0" dirty="0">
              <a:latin typeface="+mn-lt"/>
            </a:endParaRPr>
          </a:p>
        </p:txBody>
      </p:sp>
      <p:sp>
        <p:nvSpPr>
          <p:cNvPr id="5" name="Rectangle 6"/>
          <p:cNvSpPr>
            <a:spLocks noChangeArrowheads="1"/>
          </p:cNvSpPr>
          <p:nvPr>
            <p:custDataLst>
              <p:tags r:id="rId4"/>
            </p:custDataLst>
          </p:nvPr>
        </p:nvSpPr>
        <p:spPr bwMode="auto">
          <a:xfrm>
            <a:off x="3287688" y="4941168"/>
            <a:ext cx="6192688" cy="307777"/>
          </a:xfrm>
          <a:prstGeom prst="rect">
            <a:avLst/>
          </a:prstGeom>
          <a:noFill/>
          <a:ln w="9525">
            <a:noFill/>
            <a:miter lim="800000"/>
            <a:headEnd/>
            <a:tailEnd/>
          </a:ln>
          <a:effectLst/>
        </p:spPr>
        <p:txBody>
          <a:bodyPr wrap="square">
            <a:spAutoFit/>
          </a:bodyPr>
          <a:lstStyle/>
          <a:p>
            <a:r>
              <a:rPr lang="fr-CA" sz="1400" noProof="0" dirty="0">
                <a:solidFill>
                  <a:schemeClr val="tx1">
                    <a:lumMod val="65000"/>
                    <a:lumOff val="35000"/>
                  </a:schemeClr>
                </a:solidFill>
              </a:rPr>
              <a:t>Processeur Pentium d’Intel</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custDataLst>
              <p:tags r:id="rId1"/>
            </p:custDataLst>
          </p:nvPr>
        </p:nvSpPr>
        <p:spPr>
          <a:xfrm>
            <a:off x="1055440" y="1635684"/>
            <a:ext cx="10585176" cy="2128419"/>
          </a:xfrm>
        </p:spPr>
        <p:txBody>
          <a:bodyPr/>
          <a:lstStyle/>
          <a:p>
            <a:r>
              <a:rPr lang="en-US" dirty="0" err="1"/>
              <a:t>Exemple</a:t>
            </a:r>
            <a:r>
              <a:rPr lang="en-US" dirty="0"/>
              <a:t> de partition de </a:t>
            </a:r>
            <a:r>
              <a:rPr lang="en-US" dirty="0" err="1"/>
              <a:t>tâches</a:t>
            </a:r>
            <a:r>
              <a:rPr lang="en-US" dirty="0"/>
              <a:t> pour </a:t>
            </a:r>
            <a:r>
              <a:rPr lang="en-US" dirty="0" err="1"/>
              <a:t>une</a:t>
            </a:r>
            <a:r>
              <a:rPr lang="en-US" dirty="0"/>
              <a:t> </a:t>
            </a:r>
            <a:r>
              <a:rPr lang="en-US" dirty="0" err="1"/>
              <a:t>implémentation</a:t>
            </a:r>
            <a:r>
              <a:rPr lang="en-US" dirty="0"/>
              <a:t> </a:t>
            </a:r>
            <a:r>
              <a:rPr lang="en-US" dirty="0" err="1"/>
              <a:t>embarquée</a:t>
            </a:r>
            <a:endParaRPr lang="en-US" dirty="0"/>
          </a:p>
        </p:txBody>
      </p:sp>
      <p:pic>
        <p:nvPicPr>
          <p:cNvPr id="6" name="Picture 5"/>
          <p:cNvPicPr>
            <a:picLocks noChangeAspect="1"/>
          </p:cNvPicPr>
          <p:nvPr>
            <p:custDataLst>
              <p:tags r:id="rId2"/>
            </p:custDataLst>
          </p:nvPr>
        </p:nvPicPr>
        <p:blipFill>
          <a:blip r:embed="rId5" cstate="print">
            <a:alphaModFix amt="39000"/>
          </a:blip>
          <a:stretch>
            <a:fillRect/>
          </a:stretch>
        </p:blipFill>
        <p:spPr>
          <a:xfrm>
            <a:off x="4367808" y="3933056"/>
            <a:ext cx="3841912" cy="2128419"/>
          </a:xfrm>
          <a:prstGeom prst="rect">
            <a:avLst/>
          </a:prstGeom>
        </p:spPr>
      </p:pic>
    </p:spTree>
    <p:extLst>
      <p:ext uri="{BB962C8B-B14F-4D97-AF65-F5344CB8AC3E}">
        <p14:creationId xmlns:p14="http://schemas.microsoft.com/office/powerpoint/2010/main" val="2622680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55441" y="115444"/>
            <a:ext cx="9505056" cy="1151097"/>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en-US" sz="3600" kern="1200" dirty="0">
                <a:solidFill>
                  <a:srgbClr val="0070C0"/>
                </a:solidFill>
                <a:ea typeface="+mn-ea"/>
                <a:cs typeface="+mn-cs"/>
              </a:rPr>
              <a:t>Cahier de charges d’un </a:t>
            </a:r>
            <a:r>
              <a:rPr lang="en-US" sz="3600" kern="1200" dirty="0" err="1">
                <a:solidFill>
                  <a:srgbClr val="0070C0"/>
                </a:solidFill>
                <a:ea typeface="+mn-ea"/>
                <a:cs typeface="+mn-cs"/>
              </a:rPr>
              <a:t>téléphone</a:t>
            </a:r>
            <a:r>
              <a:rPr lang="en-US" sz="3600" kern="1200" dirty="0">
                <a:solidFill>
                  <a:srgbClr val="0070C0"/>
                </a:solidFill>
                <a:ea typeface="+mn-ea"/>
                <a:cs typeface="+mn-cs"/>
              </a:rPr>
              <a:t> intelligent</a:t>
            </a:r>
          </a:p>
        </p:txBody>
      </p:sp>
      <p:sp>
        <p:nvSpPr>
          <p:cNvPr id="3" name="Content Placeholder 2"/>
          <p:cNvSpPr>
            <a:spLocks noGrp="1"/>
          </p:cNvSpPr>
          <p:nvPr>
            <p:ph sz="half" idx="1"/>
            <p:custDataLst>
              <p:tags r:id="rId2"/>
            </p:custDataLst>
          </p:nvPr>
        </p:nvSpPr>
        <p:spPr>
          <a:xfrm>
            <a:off x="1055441" y="4670488"/>
            <a:ext cx="6780015" cy="1397823"/>
          </a:xfrm>
        </p:spPr>
        <p:txBody>
          <a:bodyPr>
            <a:noAutofit/>
          </a:bodyPr>
          <a:lstStyle/>
          <a:p>
            <a:r>
              <a:rPr lang="fr-CA" sz="1900" dirty="0"/>
              <a:t>Sources d’information nombreuses</a:t>
            </a:r>
          </a:p>
          <a:p>
            <a:r>
              <a:rPr lang="fr-CA" sz="1900" dirty="0"/>
              <a:t>Interactions complexes</a:t>
            </a:r>
          </a:p>
          <a:p>
            <a:r>
              <a:rPr lang="fr-CA" sz="1900" dirty="0"/>
              <a:t>Transformations de flux de données fréquentes</a:t>
            </a:r>
          </a:p>
          <a:p>
            <a:r>
              <a:rPr lang="fr-CA" sz="1900" dirty="0"/>
              <a:t>Fardeau sur l’alimentation et les ressources computationnelles</a:t>
            </a:r>
          </a:p>
        </p:txBody>
      </p:sp>
      <p:grpSp>
        <p:nvGrpSpPr>
          <p:cNvPr id="38" name="Group 37">
            <a:extLst>
              <a:ext uri="{FF2B5EF4-FFF2-40B4-BE49-F238E27FC236}">
                <a16:creationId xmlns:a16="http://schemas.microsoft.com/office/drawing/2014/main" id="{B4DC3607-50FC-C9CC-2DA3-0428A0C6D364}"/>
              </a:ext>
            </a:extLst>
          </p:cNvPr>
          <p:cNvGrpSpPr>
            <a:grpSpLocks noChangeAspect="1"/>
          </p:cNvGrpSpPr>
          <p:nvPr>
            <p:custDataLst>
              <p:tags r:id="rId3"/>
            </p:custDataLst>
          </p:nvPr>
        </p:nvGrpSpPr>
        <p:grpSpPr>
          <a:xfrm>
            <a:off x="1671038" y="1404118"/>
            <a:ext cx="7953354" cy="4258283"/>
            <a:chOff x="1671038" y="980728"/>
            <a:chExt cx="8744138" cy="4681674"/>
          </a:xfrm>
        </p:grpSpPr>
        <p:pic>
          <p:nvPicPr>
            <p:cNvPr id="3074" name="Picture 2"/>
            <p:cNvPicPr>
              <a:picLocks noChangeAspect="1" noChangeArrowheads="1"/>
            </p:cNvPicPr>
            <p:nvPr/>
          </p:nvPicPr>
          <p:blipFill>
            <a:blip r:embed="rId7" cstate="print"/>
            <a:srcRect/>
            <a:stretch>
              <a:fillRect/>
            </a:stretch>
          </p:blipFill>
          <p:spPr bwMode="auto">
            <a:xfrm>
              <a:off x="6379823" y="3429000"/>
              <a:ext cx="1417903" cy="2233402"/>
            </a:xfrm>
            <a:prstGeom prst="rect">
              <a:avLst/>
            </a:prstGeom>
            <a:noFill/>
            <a:ln w="9525">
              <a:noFill/>
              <a:miter lim="800000"/>
              <a:headEnd/>
              <a:tailEnd/>
            </a:ln>
          </p:spPr>
        </p:pic>
        <p:pic>
          <p:nvPicPr>
            <p:cNvPr id="4" name="Picture 3" descr="proximity.jpg"/>
            <p:cNvPicPr>
              <a:picLocks noChangeAspect="1"/>
            </p:cNvPicPr>
            <p:nvPr/>
          </p:nvPicPr>
          <p:blipFill>
            <a:blip r:embed="rId8" cstate="print"/>
            <a:stretch>
              <a:fillRect/>
            </a:stretch>
          </p:blipFill>
          <p:spPr>
            <a:xfrm>
              <a:off x="3225810" y="2116897"/>
              <a:ext cx="1234385" cy="822923"/>
            </a:xfrm>
            <a:prstGeom prst="rect">
              <a:avLst/>
            </a:prstGeom>
          </p:spPr>
        </p:pic>
        <p:pic>
          <p:nvPicPr>
            <p:cNvPr id="5" name="Picture 4" descr="GPS.jpg"/>
            <p:cNvPicPr>
              <a:picLocks noChangeAspect="1"/>
            </p:cNvPicPr>
            <p:nvPr/>
          </p:nvPicPr>
          <p:blipFill>
            <a:blip r:embed="rId9" cstate="print"/>
            <a:stretch>
              <a:fillRect/>
            </a:stretch>
          </p:blipFill>
          <p:spPr>
            <a:xfrm>
              <a:off x="3297487" y="1072002"/>
              <a:ext cx="392589" cy="392589"/>
            </a:xfrm>
            <a:prstGeom prst="rect">
              <a:avLst/>
            </a:prstGeom>
          </p:spPr>
        </p:pic>
        <p:pic>
          <p:nvPicPr>
            <p:cNvPr id="6" name="Picture 5" descr="Maps.jpg"/>
            <p:cNvPicPr>
              <a:picLocks noChangeAspect="1"/>
            </p:cNvPicPr>
            <p:nvPr/>
          </p:nvPicPr>
          <p:blipFill>
            <a:blip r:embed="rId10" cstate="print"/>
            <a:stretch>
              <a:fillRect/>
            </a:stretch>
          </p:blipFill>
          <p:spPr>
            <a:xfrm>
              <a:off x="3596833" y="1170759"/>
              <a:ext cx="689294" cy="846501"/>
            </a:xfrm>
            <a:prstGeom prst="rect">
              <a:avLst/>
            </a:prstGeom>
          </p:spPr>
        </p:pic>
        <p:pic>
          <p:nvPicPr>
            <p:cNvPr id="7" name="Picture 6" descr="Motion.jpg"/>
            <p:cNvPicPr>
              <a:picLocks noChangeAspect="1"/>
            </p:cNvPicPr>
            <p:nvPr/>
          </p:nvPicPr>
          <p:blipFill>
            <a:blip r:embed="rId11" cstate="print"/>
            <a:stretch>
              <a:fillRect/>
            </a:stretch>
          </p:blipFill>
          <p:spPr>
            <a:xfrm>
              <a:off x="4311574" y="1615727"/>
              <a:ext cx="437478" cy="409042"/>
            </a:xfrm>
            <a:prstGeom prst="rect">
              <a:avLst/>
            </a:prstGeom>
          </p:spPr>
        </p:pic>
        <p:pic>
          <p:nvPicPr>
            <p:cNvPr id="8" name="Picture 7" descr="myspace.jpg"/>
            <p:cNvPicPr>
              <a:picLocks noChangeAspect="1"/>
            </p:cNvPicPr>
            <p:nvPr/>
          </p:nvPicPr>
          <p:blipFill>
            <a:blip r:embed="rId12" cstate="print"/>
            <a:stretch>
              <a:fillRect/>
            </a:stretch>
          </p:blipFill>
          <p:spPr>
            <a:xfrm>
              <a:off x="5626651" y="980729"/>
              <a:ext cx="524411" cy="524411"/>
            </a:xfrm>
            <a:prstGeom prst="rect">
              <a:avLst/>
            </a:prstGeom>
          </p:spPr>
        </p:pic>
        <p:pic>
          <p:nvPicPr>
            <p:cNvPr id="9" name="Picture 8" descr="Object recog.jpg"/>
            <p:cNvPicPr>
              <a:picLocks noChangeAspect="1"/>
            </p:cNvPicPr>
            <p:nvPr/>
          </p:nvPicPr>
          <p:blipFill>
            <a:blip r:embed="rId13" cstate="print"/>
            <a:stretch>
              <a:fillRect/>
            </a:stretch>
          </p:blipFill>
          <p:spPr>
            <a:xfrm>
              <a:off x="6749059" y="980728"/>
              <a:ext cx="835789" cy="839520"/>
            </a:xfrm>
            <a:prstGeom prst="rect">
              <a:avLst/>
            </a:prstGeom>
          </p:spPr>
        </p:pic>
        <p:pic>
          <p:nvPicPr>
            <p:cNvPr id="10" name="Content Placeholder 44" descr="database.jpg"/>
            <p:cNvPicPr>
              <a:picLocks noChangeAspect="1"/>
            </p:cNvPicPr>
            <p:nvPr/>
          </p:nvPicPr>
          <p:blipFill>
            <a:blip r:embed="rId14" cstate="print"/>
            <a:stretch>
              <a:fillRect/>
            </a:stretch>
          </p:blipFill>
          <p:spPr bwMode="auto">
            <a:xfrm>
              <a:off x="9705258" y="1328452"/>
              <a:ext cx="606482" cy="590522"/>
            </a:xfrm>
            <a:prstGeom prst="rect">
              <a:avLst/>
            </a:prstGeom>
            <a:noFill/>
            <a:ln w="9525">
              <a:noFill/>
              <a:miter lim="800000"/>
              <a:headEnd/>
              <a:tailEnd/>
            </a:ln>
            <a:effectLst/>
          </p:spPr>
        </p:pic>
        <p:pic>
          <p:nvPicPr>
            <p:cNvPr id="11" name="Picture 10" descr="Wallet.jpg"/>
            <p:cNvPicPr>
              <a:picLocks noChangeAspect="1"/>
            </p:cNvPicPr>
            <p:nvPr/>
          </p:nvPicPr>
          <p:blipFill>
            <a:blip r:embed="rId15" cstate="print"/>
            <a:stretch>
              <a:fillRect/>
            </a:stretch>
          </p:blipFill>
          <p:spPr>
            <a:xfrm>
              <a:off x="8103720" y="1656727"/>
              <a:ext cx="699909" cy="699909"/>
            </a:xfrm>
            <a:prstGeom prst="rect">
              <a:avLst/>
            </a:prstGeom>
          </p:spPr>
        </p:pic>
        <p:pic>
          <p:nvPicPr>
            <p:cNvPr id="12" name="Picture 11" descr="face_recog.jpg"/>
            <p:cNvPicPr>
              <a:picLocks noChangeAspect="1"/>
            </p:cNvPicPr>
            <p:nvPr/>
          </p:nvPicPr>
          <p:blipFill>
            <a:blip r:embed="rId16" cstate="print"/>
            <a:stretch>
              <a:fillRect/>
            </a:stretch>
          </p:blipFill>
          <p:spPr>
            <a:xfrm>
              <a:off x="6337019" y="1066649"/>
              <a:ext cx="701593" cy="637812"/>
            </a:xfrm>
            <a:prstGeom prst="rect">
              <a:avLst/>
            </a:prstGeom>
          </p:spPr>
        </p:pic>
        <p:pic>
          <p:nvPicPr>
            <p:cNvPr id="13" name="Picture 12" descr="touchscreen1.jpg"/>
            <p:cNvPicPr>
              <a:picLocks noChangeAspect="1"/>
            </p:cNvPicPr>
            <p:nvPr/>
          </p:nvPicPr>
          <p:blipFill>
            <a:blip r:embed="rId17" cstate="print"/>
            <a:stretch>
              <a:fillRect/>
            </a:stretch>
          </p:blipFill>
          <p:spPr>
            <a:xfrm>
              <a:off x="4530314" y="1130827"/>
              <a:ext cx="553711" cy="553711"/>
            </a:xfrm>
            <a:prstGeom prst="rect">
              <a:avLst/>
            </a:prstGeom>
          </p:spPr>
        </p:pic>
        <p:pic>
          <p:nvPicPr>
            <p:cNvPr id="14" name="Picture 13" descr="facebook.jpg"/>
            <p:cNvPicPr>
              <a:picLocks noChangeAspect="1"/>
            </p:cNvPicPr>
            <p:nvPr/>
          </p:nvPicPr>
          <p:blipFill>
            <a:blip r:embed="rId18" cstate="print"/>
            <a:stretch>
              <a:fillRect/>
            </a:stretch>
          </p:blipFill>
          <p:spPr>
            <a:xfrm>
              <a:off x="5541485" y="1505139"/>
              <a:ext cx="512120" cy="512120"/>
            </a:xfrm>
            <a:prstGeom prst="rect">
              <a:avLst/>
            </a:prstGeom>
          </p:spPr>
        </p:pic>
        <p:pic>
          <p:nvPicPr>
            <p:cNvPr id="15" name="Picture 14" descr="camera1.jpg"/>
            <p:cNvPicPr>
              <a:picLocks noChangeAspect="1"/>
            </p:cNvPicPr>
            <p:nvPr/>
          </p:nvPicPr>
          <p:blipFill>
            <a:blip r:embed="rId19" cstate="print"/>
            <a:stretch>
              <a:fillRect/>
            </a:stretch>
          </p:blipFill>
          <p:spPr>
            <a:xfrm>
              <a:off x="1757334" y="1856569"/>
              <a:ext cx="517864" cy="517864"/>
            </a:xfrm>
            <a:prstGeom prst="rect">
              <a:avLst/>
            </a:prstGeom>
          </p:spPr>
        </p:pic>
        <p:pic>
          <p:nvPicPr>
            <p:cNvPr id="16" name="Picture 15" descr="video1.jpg"/>
            <p:cNvPicPr>
              <a:picLocks noChangeAspect="1"/>
            </p:cNvPicPr>
            <p:nvPr/>
          </p:nvPicPr>
          <p:blipFill>
            <a:blip r:embed="rId20" cstate="print"/>
            <a:stretch>
              <a:fillRect/>
            </a:stretch>
          </p:blipFill>
          <p:spPr>
            <a:xfrm>
              <a:off x="1671038" y="1199919"/>
              <a:ext cx="604160" cy="604160"/>
            </a:xfrm>
            <a:prstGeom prst="rect">
              <a:avLst/>
            </a:prstGeom>
          </p:spPr>
        </p:pic>
        <p:pic>
          <p:nvPicPr>
            <p:cNvPr id="17" name="Picture 16" descr="best price.jpg"/>
            <p:cNvPicPr>
              <a:picLocks noChangeAspect="1"/>
            </p:cNvPicPr>
            <p:nvPr/>
          </p:nvPicPr>
          <p:blipFill>
            <a:blip r:embed="rId21" cstate="print"/>
            <a:stretch>
              <a:fillRect/>
            </a:stretch>
          </p:blipFill>
          <p:spPr>
            <a:xfrm>
              <a:off x="10120824" y="2028179"/>
              <a:ext cx="274805" cy="346254"/>
            </a:xfrm>
            <a:prstGeom prst="rect">
              <a:avLst/>
            </a:prstGeom>
          </p:spPr>
        </p:pic>
        <p:pic>
          <p:nvPicPr>
            <p:cNvPr id="18" name="Picture 17" descr="Voice recog.jpg"/>
            <p:cNvPicPr>
              <a:picLocks noChangeAspect="1"/>
            </p:cNvPicPr>
            <p:nvPr/>
          </p:nvPicPr>
          <p:blipFill>
            <a:blip r:embed="rId22" cstate="print"/>
            <a:stretch>
              <a:fillRect/>
            </a:stretch>
          </p:blipFill>
          <p:spPr>
            <a:xfrm>
              <a:off x="6556025" y="1820249"/>
              <a:ext cx="533475" cy="313809"/>
            </a:xfrm>
            <a:prstGeom prst="rect">
              <a:avLst/>
            </a:prstGeom>
          </p:spPr>
        </p:pic>
        <p:pic>
          <p:nvPicPr>
            <p:cNvPr id="19" name="Picture 18" descr="twitter1.jpg"/>
            <p:cNvPicPr>
              <a:picLocks noChangeAspect="1"/>
            </p:cNvPicPr>
            <p:nvPr/>
          </p:nvPicPr>
          <p:blipFill>
            <a:blip r:embed="rId23" cstate="print"/>
            <a:stretch>
              <a:fillRect/>
            </a:stretch>
          </p:blipFill>
          <p:spPr>
            <a:xfrm>
              <a:off x="5294796" y="1112075"/>
              <a:ext cx="493376" cy="493376"/>
            </a:xfrm>
            <a:prstGeom prst="rect">
              <a:avLst/>
            </a:prstGeom>
          </p:spPr>
        </p:pic>
        <p:pic>
          <p:nvPicPr>
            <p:cNvPr id="20" name="Picture 19" descr="barcode.jpg"/>
            <p:cNvPicPr>
              <a:picLocks noChangeAspect="1"/>
            </p:cNvPicPr>
            <p:nvPr/>
          </p:nvPicPr>
          <p:blipFill>
            <a:blip r:embed="rId24" cstate="print"/>
            <a:stretch>
              <a:fillRect/>
            </a:stretch>
          </p:blipFill>
          <p:spPr>
            <a:xfrm>
              <a:off x="7195225" y="1756284"/>
              <a:ext cx="475772" cy="475772"/>
            </a:xfrm>
            <a:prstGeom prst="rect">
              <a:avLst/>
            </a:prstGeom>
          </p:spPr>
        </p:pic>
        <p:pic>
          <p:nvPicPr>
            <p:cNvPr id="21" name="Picture 20" descr="audio.jpg"/>
            <p:cNvPicPr>
              <a:picLocks noChangeAspect="1"/>
            </p:cNvPicPr>
            <p:nvPr/>
          </p:nvPicPr>
          <p:blipFill>
            <a:blip r:embed="rId25" cstate="print"/>
            <a:stretch>
              <a:fillRect/>
            </a:stretch>
          </p:blipFill>
          <p:spPr>
            <a:xfrm>
              <a:off x="2252823" y="1328452"/>
              <a:ext cx="553998" cy="553998"/>
            </a:xfrm>
            <a:prstGeom prst="rect">
              <a:avLst/>
            </a:prstGeom>
          </p:spPr>
        </p:pic>
        <p:pic>
          <p:nvPicPr>
            <p:cNvPr id="22" name="Picture 21" descr="personal data.bmp"/>
            <p:cNvPicPr>
              <a:picLocks noChangeAspect="1"/>
            </p:cNvPicPr>
            <p:nvPr/>
          </p:nvPicPr>
          <p:blipFill>
            <a:blip r:embed="rId26" cstate="print"/>
            <a:stretch>
              <a:fillRect/>
            </a:stretch>
          </p:blipFill>
          <p:spPr>
            <a:xfrm>
              <a:off x="7851097" y="1199919"/>
              <a:ext cx="505245" cy="576498"/>
            </a:xfrm>
            <a:prstGeom prst="rect">
              <a:avLst/>
            </a:prstGeom>
          </p:spPr>
        </p:pic>
        <p:pic>
          <p:nvPicPr>
            <p:cNvPr id="23" name="Picture 22" descr="internet.jpg"/>
            <p:cNvPicPr>
              <a:picLocks noChangeAspect="1"/>
            </p:cNvPicPr>
            <p:nvPr/>
          </p:nvPicPr>
          <p:blipFill>
            <a:blip r:embed="rId27" cstate="print"/>
            <a:stretch>
              <a:fillRect/>
            </a:stretch>
          </p:blipFill>
          <p:spPr>
            <a:xfrm>
              <a:off x="9330610" y="1963482"/>
              <a:ext cx="564876" cy="564876"/>
            </a:xfrm>
            <a:prstGeom prst="rect">
              <a:avLst/>
            </a:prstGeom>
          </p:spPr>
        </p:pic>
        <p:pic>
          <p:nvPicPr>
            <p:cNvPr id="24" name="Picture 23" descr="weather.bmp"/>
            <p:cNvPicPr>
              <a:picLocks noChangeAspect="1"/>
            </p:cNvPicPr>
            <p:nvPr/>
          </p:nvPicPr>
          <p:blipFill>
            <a:blip r:embed="rId28" cstate="print"/>
            <a:stretch>
              <a:fillRect/>
            </a:stretch>
          </p:blipFill>
          <p:spPr>
            <a:xfrm>
              <a:off x="4749053" y="1633223"/>
              <a:ext cx="500835" cy="500835"/>
            </a:xfrm>
            <a:prstGeom prst="rect">
              <a:avLst/>
            </a:prstGeom>
          </p:spPr>
        </p:pic>
        <p:pic>
          <p:nvPicPr>
            <p:cNvPr id="25" name="Picture 24" descr="icon_paypal.gif"/>
            <p:cNvPicPr>
              <a:picLocks noChangeAspect="1"/>
            </p:cNvPicPr>
            <p:nvPr/>
          </p:nvPicPr>
          <p:blipFill>
            <a:blip r:embed="rId29" cstate="print"/>
            <a:stretch>
              <a:fillRect/>
            </a:stretch>
          </p:blipFill>
          <p:spPr>
            <a:xfrm>
              <a:off x="8408341" y="1104392"/>
              <a:ext cx="565972" cy="552334"/>
            </a:xfrm>
            <a:prstGeom prst="rect">
              <a:avLst/>
            </a:prstGeom>
          </p:spPr>
        </p:pic>
        <p:pic>
          <p:nvPicPr>
            <p:cNvPr id="26" name="Picture 25" descr="compass1.jpg"/>
            <p:cNvPicPr>
              <a:picLocks noChangeAspect="1"/>
            </p:cNvPicPr>
            <p:nvPr/>
          </p:nvPicPr>
          <p:blipFill>
            <a:blip r:embed="rId30" cstate="print"/>
            <a:stretch>
              <a:fillRect/>
            </a:stretch>
          </p:blipFill>
          <p:spPr>
            <a:xfrm>
              <a:off x="2908924" y="1428331"/>
              <a:ext cx="743138" cy="743138"/>
            </a:xfrm>
            <a:prstGeom prst="rect">
              <a:avLst/>
            </a:prstGeom>
          </p:spPr>
        </p:pic>
        <p:pic>
          <p:nvPicPr>
            <p:cNvPr id="27" name="Picture 26" descr="bing.bmp"/>
            <p:cNvPicPr>
              <a:picLocks noChangeAspect="1"/>
            </p:cNvPicPr>
            <p:nvPr/>
          </p:nvPicPr>
          <p:blipFill>
            <a:blip r:embed="rId31" cstate="print"/>
            <a:stretch>
              <a:fillRect/>
            </a:stretch>
          </p:blipFill>
          <p:spPr>
            <a:xfrm>
              <a:off x="9173467" y="1654202"/>
              <a:ext cx="543268" cy="404735"/>
            </a:xfrm>
            <a:prstGeom prst="rect">
              <a:avLst/>
            </a:prstGeom>
          </p:spPr>
        </p:pic>
        <p:pic>
          <p:nvPicPr>
            <p:cNvPr id="28" name="Picture 27" descr="yahoo.jpg"/>
            <p:cNvPicPr>
              <a:picLocks noChangeAspect="1"/>
            </p:cNvPicPr>
            <p:nvPr/>
          </p:nvPicPr>
          <p:blipFill>
            <a:blip r:embed="rId32" cstate="print"/>
            <a:stretch>
              <a:fillRect/>
            </a:stretch>
          </p:blipFill>
          <p:spPr>
            <a:xfrm>
              <a:off x="8974313" y="1255615"/>
              <a:ext cx="742422" cy="520803"/>
            </a:xfrm>
            <a:prstGeom prst="rect">
              <a:avLst/>
            </a:prstGeom>
          </p:spPr>
        </p:pic>
        <p:pic>
          <p:nvPicPr>
            <p:cNvPr id="29" name="Picture 28" descr="google.jpg"/>
            <p:cNvPicPr>
              <a:picLocks noChangeAspect="1"/>
            </p:cNvPicPr>
            <p:nvPr/>
          </p:nvPicPr>
          <p:blipFill>
            <a:blip r:embed="rId33" cstate="print"/>
            <a:stretch>
              <a:fillRect/>
            </a:stretch>
          </p:blipFill>
          <p:spPr>
            <a:xfrm>
              <a:off x="9330611" y="1040196"/>
              <a:ext cx="652811" cy="261124"/>
            </a:xfrm>
            <a:prstGeom prst="rect">
              <a:avLst/>
            </a:prstGeom>
          </p:spPr>
        </p:pic>
        <p:sp>
          <p:nvSpPr>
            <p:cNvPr id="30" name="TextBox 29"/>
            <p:cNvSpPr txBox="1"/>
            <p:nvPr/>
          </p:nvSpPr>
          <p:spPr>
            <a:xfrm>
              <a:off x="3178521" y="2939819"/>
              <a:ext cx="1322798" cy="215444"/>
            </a:xfrm>
            <a:prstGeom prst="rect">
              <a:avLst/>
            </a:prstGeom>
            <a:noFill/>
          </p:spPr>
          <p:txBody>
            <a:bodyPr wrap="none" rtlCol="0">
              <a:spAutoFit/>
            </a:bodyPr>
            <a:lstStyle/>
            <a:p>
              <a:pPr algn="ctr"/>
              <a:r>
                <a:rPr lang="en-US" sz="800" b="1" dirty="0">
                  <a:solidFill>
                    <a:srgbClr val="000000"/>
                  </a:solidFill>
                  <a:ea typeface="MS PGothic" pitchFamily="34" charset="-128"/>
                </a:rPr>
                <a:t>Location and Proximity</a:t>
              </a:r>
            </a:p>
          </p:txBody>
        </p:sp>
        <p:sp>
          <p:nvSpPr>
            <p:cNvPr id="31" name="TextBox 30"/>
            <p:cNvSpPr txBox="1"/>
            <p:nvPr/>
          </p:nvSpPr>
          <p:spPr>
            <a:xfrm>
              <a:off x="7744498" y="2232056"/>
              <a:ext cx="825867" cy="338554"/>
            </a:xfrm>
            <a:prstGeom prst="rect">
              <a:avLst/>
            </a:prstGeom>
            <a:noFill/>
          </p:spPr>
          <p:txBody>
            <a:bodyPr wrap="none" rtlCol="0">
              <a:spAutoFit/>
            </a:bodyPr>
            <a:lstStyle/>
            <a:p>
              <a:pPr algn="ctr"/>
              <a:r>
                <a:rPr lang="en-US" sz="800" b="1" dirty="0">
                  <a:solidFill>
                    <a:srgbClr val="000000"/>
                  </a:solidFill>
                  <a:ea typeface="MS PGothic" pitchFamily="34" charset="-128"/>
                </a:rPr>
                <a:t>Secure</a:t>
              </a:r>
            </a:p>
            <a:p>
              <a:pPr algn="ctr"/>
              <a:r>
                <a:rPr lang="en-US" sz="800" b="1" dirty="0">
                  <a:solidFill>
                    <a:srgbClr val="000000"/>
                  </a:solidFill>
                  <a:ea typeface="MS PGothic" pitchFamily="34" charset="-128"/>
                </a:rPr>
                <a:t>Transactions</a:t>
              </a:r>
            </a:p>
          </p:txBody>
        </p:sp>
        <p:sp>
          <p:nvSpPr>
            <p:cNvPr id="32" name="TextBox 31"/>
            <p:cNvSpPr txBox="1"/>
            <p:nvPr/>
          </p:nvSpPr>
          <p:spPr>
            <a:xfrm>
              <a:off x="6433960" y="2232056"/>
              <a:ext cx="1007007" cy="338554"/>
            </a:xfrm>
            <a:prstGeom prst="rect">
              <a:avLst/>
            </a:prstGeom>
            <a:noFill/>
          </p:spPr>
          <p:txBody>
            <a:bodyPr wrap="none" rtlCol="0">
              <a:spAutoFit/>
            </a:bodyPr>
            <a:lstStyle/>
            <a:p>
              <a:pPr algn="ctr"/>
              <a:r>
                <a:rPr lang="en-US" sz="800" b="1" dirty="0">
                  <a:solidFill>
                    <a:srgbClr val="000000"/>
                  </a:solidFill>
                  <a:ea typeface="MS PGothic" pitchFamily="34" charset="-128"/>
                </a:rPr>
                <a:t>Recognizing the </a:t>
              </a:r>
            </a:p>
            <a:p>
              <a:pPr algn="ctr"/>
              <a:r>
                <a:rPr lang="en-US" sz="800" b="1" dirty="0">
                  <a:solidFill>
                    <a:srgbClr val="000000"/>
                  </a:solidFill>
                  <a:ea typeface="MS PGothic" pitchFamily="34" charset="-128"/>
                </a:rPr>
                <a:t>Environment</a:t>
              </a:r>
            </a:p>
          </p:txBody>
        </p:sp>
        <p:sp>
          <p:nvSpPr>
            <p:cNvPr id="33" name="TextBox 32"/>
            <p:cNvSpPr txBox="1"/>
            <p:nvPr/>
          </p:nvSpPr>
          <p:spPr>
            <a:xfrm>
              <a:off x="5665320" y="2115882"/>
              <a:ext cx="647934" cy="338554"/>
            </a:xfrm>
            <a:prstGeom prst="rect">
              <a:avLst/>
            </a:prstGeom>
            <a:noFill/>
          </p:spPr>
          <p:txBody>
            <a:bodyPr wrap="none" rtlCol="0">
              <a:spAutoFit/>
            </a:bodyPr>
            <a:lstStyle/>
            <a:p>
              <a:pPr algn="ctr"/>
              <a:r>
                <a:rPr lang="en-US" sz="800" b="1" dirty="0">
                  <a:solidFill>
                    <a:srgbClr val="000000"/>
                  </a:solidFill>
                  <a:ea typeface="MS PGothic" pitchFamily="34" charset="-128"/>
                </a:rPr>
                <a:t>Social </a:t>
              </a:r>
            </a:p>
            <a:p>
              <a:pPr algn="ctr"/>
              <a:r>
                <a:rPr lang="en-US" sz="800" b="1" dirty="0">
                  <a:solidFill>
                    <a:srgbClr val="000000"/>
                  </a:solidFill>
                  <a:ea typeface="MS PGothic" pitchFamily="34" charset="-128"/>
                </a:rPr>
                <a:t>Networks</a:t>
              </a:r>
            </a:p>
          </p:txBody>
        </p:sp>
        <p:sp>
          <p:nvSpPr>
            <p:cNvPr id="34" name="TextBox 33"/>
            <p:cNvSpPr txBox="1"/>
            <p:nvPr/>
          </p:nvSpPr>
          <p:spPr>
            <a:xfrm>
              <a:off x="8808901" y="2482155"/>
              <a:ext cx="1213795" cy="215444"/>
            </a:xfrm>
            <a:prstGeom prst="rect">
              <a:avLst/>
            </a:prstGeom>
            <a:noFill/>
          </p:spPr>
          <p:txBody>
            <a:bodyPr wrap="none" rtlCol="0">
              <a:spAutoFit/>
            </a:bodyPr>
            <a:lstStyle/>
            <a:p>
              <a:pPr algn="ctr"/>
              <a:r>
                <a:rPr lang="en-US" sz="800" b="1" dirty="0">
                  <a:solidFill>
                    <a:srgbClr val="000000"/>
                  </a:solidFill>
                  <a:ea typeface="MS PGothic" pitchFamily="34" charset="-128"/>
                </a:rPr>
                <a:t>Information Retrieval</a:t>
              </a:r>
            </a:p>
          </p:txBody>
        </p:sp>
        <p:sp>
          <p:nvSpPr>
            <p:cNvPr id="35" name="TextBox 34"/>
            <p:cNvSpPr txBox="1"/>
            <p:nvPr/>
          </p:nvSpPr>
          <p:spPr>
            <a:xfrm>
              <a:off x="1914362" y="2374433"/>
              <a:ext cx="721672" cy="215444"/>
            </a:xfrm>
            <a:prstGeom prst="rect">
              <a:avLst/>
            </a:prstGeom>
            <a:noFill/>
          </p:spPr>
          <p:txBody>
            <a:bodyPr wrap="none" rtlCol="0">
              <a:spAutoFit/>
            </a:bodyPr>
            <a:lstStyle/>
            <a:p>
              <a:pPr algn="ctr"/>
              <a:r>
                <a:rPr lang="en-US" sz="800" b="1" dirty="0">
                  <a:solidFill>
                    <a:srgbClr val="000000"/>
                  </a:solidFill>
                  <a:ea typeface="MS PGothic" pitchFamily="34" charset="-128"/>
                </a:rPr>
                <a:t>Multimedia</a:t>
              </a:r>
            </a:p>
          </p:txBody>
        </p:sp>
        <p:sp>
          <p:nvSpPr>
            <p:cNvPr id="36" name="TextBox 35"/>
            <p:cNvSpPr txBox="1"/>
            <p:nvPr/>
          </p:nvSpPr>
          <p:spPr>
            <a:xfrm>
              <a:off x="4508672" y="2115882"/>
              <a:ext cx="710452" cy="338554"/>
            </a:xfrm>
            <a:prstGeom prst="rect">
              <a:avLst/>
            </a:prstGeom>
            <a:noFill/>
          </p:spPr>
          <p:txBody>
            <a:bodyPr wrap="none" rtlCol="0">
              <a:spAutoFit/>
            </a:bodyPr>
            <a:lstStyle/>
            <a:p>
              <a:pPr algn="ctr"/>
              <a:r>
                <a:rPr lang="en-US" sz="800" b="1" dirty="0">
                  <a:solidFill>
                    <a:srgbClr val="000000"/>
                  </a:solidFill>
                  <a:ea typeface="MS PGothic" pitchFamily="34" charset="-128"/>
                </a:rPr>
                <a:t>Physical</a:t>
              </a:r>
            </a:p>
            <a:p>
              <a:pPr algn="ctr"/>
              <a:r>
                <a:rPr lang="en-US" sz="800" b="1" dirty="0">
                  <a:solidFill>
                    <a:srgbClr val="000000"/>
                  </a:solidFill>
                  <a:ea typeface="MS PGothic" pitchFamily="34" charset="-128"/>
                </a:rPr>
                <a:t>Interaction</a:t>
              </a:r>
            </a:p>
          </p:txBody>
        </p:sp>
        <p:grpSp>
          <p:nvGrpSpPr>
            <p:cNvPr id="37" name="Group 37"/>
            <p:cNvGrpSpPr/>
            <p:nvPr/>
          </p:nvGrpSpPr>
          <p:grpSpPr>
            <a:xfrm>
              <a:off x="9192345" y="3218988"/>
              <a:ext cx="1222831" cy="1197791"/>
              <a:chOff x="302558" y="2843142"/>
              <a:chExt cx="1222831" cy="1197791"/>
            </a:xfrm>
          </p:grpSpPr>
          <p:pic>
            <p:nvPicPr>
              <p:cNvPr id="39" name="Picture 38" descr="wifi.jpg"/>
              <p:cNvPicPr>
                <a:picLocks noChangeAspect="1"/>
              </p:cNvPicPr>
              <p:nvPr/>
            </p:nvPicPr>
            <p:blipFill>
              <a:blip r:embed="rId34" cstate="print"/>
              <a:stretch>
                <a:fillRect/>
              </a:stretch>
            </p:blipFill>
            <p:spPr>
              <a:xfrm>
                <a:off x="959153" y="3365304"/>
                <a:ext cx="566236" cy="587739"/>
              </a:xfrm>
              <a:prstGeom prst="rect">
                <a:avLst/>
              </a:prstGeom>
            </p:spPr>
          </p:pic>
          <p:pic>
            <p:nvPicPr>
              <p:cNvPr id="40" name="Picture 39" descr="4G.jpg"/>
              <p:cNvPicPr>
                <a:picLocks noChangeAspect="1"/>
              </p:cNvPicPr>
              <p:nvPr/>
            </p:nvPicPr>
            <p:blipFill>
              <a:blip r:embed="rId35" cstate="print"/>
              <a:stretch>
                <a:fillRect/>
              </a:stretch>
            </p:blipFill>
            <p:spPr>
              <a:xfrm>
                <a:off x="302558" y="2843142"/>
                <a:ext cx="424787" cy="411745"/>
              </a:xfrm>
              <a:prstGeom prst="rect">
                <a:avLst/>
              </a:prstGeom>
            </p:spPr>
          </p:pic>
          <p:pic>
            <p:nvPicPr>
              <p:cNvPr id="41" name="Picture 40" descr="3G.jpg"/>
              <p:cNvPicPr>
                <a:picLocks noChangeAspect="1"/>
              </p:cNvPicPr>
              <p:nvPr/>
            </p:nvPicPr>
            <p:blipFill>
              <a:blip r:embed="rId36" cstate="print"/>
              <a:stretch>
                <a:fillRect/>
              </a:stretch>
            </p:blipFill>
            <p:spPr>
              <a:xfrm>
                <a:off x="341943" y="3416234"/>
                <a:ext cx="409255" cy="409255"/>
              </a:xfrm>
              <a:prstGeom prst="rect">
                <a:avLst/>
              </a:prstGeom>
            </p:spPr>
          </p:pic>
          <p:pic>
            <p:nvPicPr>
              <p:cNvPr id="42" name="Picture 41" descr="bluetooth.jpg"/>
              <p:cNvPicPr>
                <a:picLocks noChangeAspect="1"/>
              </p:cNvPicPr>
              <p:nvPr/>
            </p:nvPicPr>
            <p:blipFill>
              <a:blip r:embed="rId37" cstate="print"/>
              <a:stretch>
                <a:fillRect/>
              </a:stretch>
            </p:blipFill>
            <p:spPr>
              <a:xfrm>
                <a:off x="680250" y="3004488"/>
                <a:ext cx="411746" cy="411746"/>
              </a:xfrm>
              <a:prstGeom prst="rect">
                <a:avLst/>
              </a:prstGeom>
            </p:spPr>
          </p:pic>
          <p:sp>
            <p:nvSpPr>
              <p:cNvPr id="43" name="TextBox 42"/>
              <p:cNvSpPr txBox="1"/>
              <p:nvPr/>
            </p:nvSpPr>
            <p:spPr>
              <a:xfrm>
                <a:off x="502688" y="3825489"/>
                <a:ext cx="801823" cy="215444"/>
              </a:xfrm>
              <a:prstGeom prst="rect">
                <a:avLst/>
              </a:prstGeom>
              <a:noFill/>
            </p:spPr>
            <p:txBody>
              <a:bodyPr wrap="none" rtlCol="0">
                <a:spAutoFit/>
              </a:bodyPr>
              <a:lstStyle/>
              <a:p>
                <a:pPr algn="ctr"/>
                <a:r>
                  <a:rPr lang="en-US" sz="800" b="1" dirty="0">
                    <a:solidFill>
                      <a:srgbClr val="000000"/>
                    </a:solidFill>
                    <a:ea typeface="MS PGothic" pitchFamily="34" charset="-128"/>
                  </a:rPr>
                  <a:t>Connectivity</a:t>
                </a:r>
              </a:p>
            </p:txBody>
          </p:sp>
        </p:grpSp>
        <p:sp>
          <p:nvSpPr>
            <p:cNvPr id="44" name="Freeform 43"/>
            <p:cNvSpPr/>
            <p:nvPr/>
          </p:nvSpPr>
          <p:spPr bwMode="auto">
            <a:xfrm>
              <a:off x="4851992" y="2504811"/>
              <a:ext cx="1541721" cy="1499190"/>
            </a:xfrm>
            <a:custGeom>
              <a:avLst/>
              <a:gdLst>
                <a:gd name="connsiteX0" fmla="*/ 0 w 1280160"/>
                <a:gd name="connsiteY0" fmla="*/ 0 h 1582310"/>
                <a:gd name="connsiteX1" fmla="*/ 302150 w 1280160"/>
                <a:gd name="connsiteY1" fmla="*/ 779228 h 1582310"/>
                <a:gd name="connsiteX2" fmla="*/ 1280160 w 1280160"/>
                <a:gd name="connsiteY2" fmla="*/ 1582310 h 1582310"/>
                <a:gd name="connsiteX0" fmla="*/ 0 w 1419729"/>
                <a:gd name="connsiteY0" fmla="*/ 0 h 1582310"/>
                <a:gd name="connsiteX1" fmla="*/ 441719 w 1419729"/>
                <a:gd name="connsiteY1" fmla="*/ 779228 h 1582310"/>
                <a:gd name="connsiteX2" fmla="*/ 1419729 w 1419729"/>
                <a:gd name="connsiteY2" fmla="*/ 1582310 h 1582310"/>
                <a:gd name="connsiteX0" fmla="*/ 0 w 1471294"/>
                <a:gd name="connsiteY0" fmla="*/ 0 h 1405723"/>
                <a:gd name="connsiteX1" fmla="*/ 441719 w 1471294"/>
                <a:gd name="connsiteY1" fmla="*/ 779228 h 1405723"/>
                <a:gd name="connsiteX2" fmla="*/ 1471294 w 1471294"/>
                <a:gd name="connsiteY2" fmla="*/ 1405723 h 1405723"/>
              </a:gdLst>
              <a:ahLst/>
              <a:cxnLst>
                <a:cxn ang="0">
                  <a:pos x="connsiteX0" y="connsiteY0"/>
                </a:cxn>
                <a:cxn ang="0">
                  <a:pos x="connsiteX1" y="connsiteY1"/>
                </a:cxn>
                <a:cxn ang="0">
                  <a:pos x="connsiteX2" y="connsiteY2"/>
                </a:cxn>
              </a:cxnLst>
              <a:rect l="l" t="t" r="r" b="b"/>
              <a:pathLst>
                <a:path w="1471294" h="1405723">
                  <a:moveTo>
                    <a:pt x="0" y="0"/>
                  </a:moveTo>
                  <a:cubicBezTo>
                    <a:pt x="44395" y="257755"/>
                    <a:pt x="196503" y="544941"/>
                    <a:pt x="441719" y="779228"/>
                  </a:cubicBezTo>
                  <a:cubicBezTo>
                    <a:pt x="686935" y="1013515"/>
                    <a:pt x="1088969" y="1136041"/>
                    <a:pt x="1471294" y="1405723"/>
                  </a:cubicBezTo>
                </a:path>
              </a:pathLst>
            </a:custGeom>
            <a:noFill/>
            <a:ln w="117475" cap="rnd" cmpd="sng" algn="ctr">
              <a:solidFill>
                <a:srgbClr val="00B0F0"/>
              </a:solidFill>
              <a:prstDash val="solid"/>
              <a:round/>
              <a:headEnd type="none" w="lg" len="lg"/>
              <a:tailEnd type="triangle" w="med" len="med"/>
            </a:ln>
            <a:effectLst>
              <a:outerShdw blurRad="50800" dist="38100" dir="2700000" algn="tl" rotWithShape="0">
                <a:schemeClr val="accent1">
                  <a:lumMod val="60000"/>
                  <a:lumOff val="40000"/>
                  <a:alpha val="40000"/>
                </a:schemeClr>
              </a:outerShdw>
            </a:effectLst>
            <a:scene3d>
              <a:camera prst="orthographicFront"/>
              <a:lightRig rig="threePt" dir="t"/>
            </a:scene3d>
            <a:sp3d prstMaterial="softEdge">
              <a:bevelT/>
            </a:sp3d>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45" name="Freeform 44"/>
            <p:cNvSpPr/>
            <p:nvPr/>
          </p:nvSpPr>
          <p:spPr bwMode="auto">
            <a:xfrm>
              <a:off x="2637184" y="2688803"/>
              <a:ext cx="3743249" cy="2288403"/>
            </a:xfrm>
            <a:custGeom>
              <a:avLst/>
              <a:gdLst>
                <a:gd name="connsiteX0" fmla="*/ 0 w 3339548"/>
                <a:gd name="connsiteY0" fmla="*/ 0 h 1789043"/>
                <a:gd name="connsiteX1" fmla="*/ 874644 w 3339548"/>
                <a:gd name="connsiteY1" fmla="*/ 930303 h 1789043"/>
                <a:gd name="connsiteX2" fmla="*/ 3339548 w 3339548"/>
                <a:gd name="connsiteY2" fmla="*/ 1789043 h 1789043"/>
                <a:gd name="connsiteX0" fmla="*/ 0 w 3232886"/>
                <a:gd name="connsiteY0" fmla="*/ 0 h 1916264"/>
                <a:gd name="connsiteX1" fmla="*/ 874644 w 3232886"/>
                <a:gd name="connsiteY1" fmla="*/ 930303 h 1916264"/>
                <a:gd name="connsiteX2" fmla="*/ 3232886 w 3232886"/>
                <a:gd name="connsiteY2" fmla="*/ 1916264 h 1916264"/>
                <a:gd name="connsiteX0" fmla="*/ 0 w 3232886"/>
                <a:gd name="connsiteY0" fmla="*/ 0 h 1916264"/>
                <a:gd name="connsiteX1" fmla="*/ 1297834 w 3232886"/>
                <a:gd name="connsiteY1" fmla="*/ 1392722 h 1916264"/>
                <a:gd name="connsiteX2" fmla="*/ 3232886 w 3232886"/>
                <a:gd name="connsiteY2" fmla="*/ 1916264 h 1916264"/>
                <a:gd name="connsiteX0" fmla="*/ 0 w 3743249"/>
                <a:gd name="connsiteY0" fmla="*/ 0 h 2288403"/>
                <a:gd name="connsiteX1" fmla="*/ 1297834 w 3743249"/>
                <a:gd name="connsiteY1" fmla="*/ 1392722 h 2288403"/>
                <a:gd name="connsiteX2" fmla="*/ 3743249 w 3743249"/>
                <a:gd name="connsiteY2" fmla="*/ 2288403 h 2288403"/>
              </a:gdLst>
              <a:ahLst/>
              <a:cxnLst>
                <a:cxn ang="0">
                  <a:pos x="connsiteX0" y="connsiteY0"/>
                </a:cxn>
                <a:cxn ang="0">
                  <a:pos x="connsiteX1" y="connsiteY1"/>
                </a:cxn>
                <a:cxn ang="0">
                  <a:pos x="connsiteX2" y="connsiteY2"/>
                </a:cxn>
              </a:cxnLst>
              <a:rect l="l" t="t" r="r" b="b"/>
              <a:pathLst>
                <a:path w="3743249" h="2288403">
                  <a:moveTo>
                    <a:pt x="0" y="0"/>
                  </a:moveTo>
                  <a:cubicBezTo>
                    <a:pt x="159026" y="316064"/>
                    <a:pt x="673959" y="1011322"/>
                    <a:pt x="1297834" y="1392722"/>
                  </a:cubicBezTo>
                  <a:cubicBezTo>
                    <a:pt x="1921709" y="1774123"/>
                    <a:pt x="3294000" y="2132027"/>
                    <a:pt x="3743249" y="2288403"/>
                  </a:cubicBezTo>
                </a:path>
              </a:pathLst>
            </a:custGeom>
            <a:noFill/>
            <a:ln w="117475" cap="rnd" cmpd="sng" algn="ctr">
              <a:solidFill>
                <a:srgbClr val="00B0F0"/>
              </a:solidFill>
              <a:prstDash val="solid"/>
              <a:round/>
              <a:headEnd type="none" w="lg" len="lg"/>
              <a:tailEnd type="triangle" w="med" len="med"/>
            </a:ln>
            <a:effectLst>
              <a:outerShdw blurRad="50800" dist="38100" dir="2700000" algn="tl" rotWithShape="0">
                <a:schemeClr val="accent1">
                  <a:lumMod val="60000"/>
                  <a:lumOff val="40000"/>
                  <a:alpha val="40000"/>
                </a:schemeClr>
              </a:outerShdw>
            </a:effectLst>
            <a:scene3d>
              <a:camera prst="orthographicFront"/>
              <a:lightRig rig="threePt" dir="t"/>
            </a:scene3d>
            <a:sp3d prstMaterial="softEdge">
              <a:bevelT/>
            </a:sp3d>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46" name="Freeform 45"/>
            <p:cNvSpPr/>
            <p:nvPr/>
          </p:nvSpPr>
          <p:spPr bwMode="auto">
            <a:xfrm>
              <a:off x="6024436" y="2596254"/>
              <a:ext cx="464970" cy="993079"/>
            </a:xfrm>
            <a:custGeom>
              <a:avLst/>
              <a:gdLst>
                <a:gd name="connsiteX0" fmla="*/ 0 w 492981"/>
                <a:gd name="connsiteY0" fmla="*/ 0 h 1359673"/>
                <a:gd name="connsiteX1" fmla="*/ 151075 w 492981"/>
                <a:gd name="connsiteY1" fmla="*/ 723569 h 1359673"/>
                <a:gd name="connsiteX2" fmla="*/ 492981 w 492981"/>
                <a:gd name="connsiteY2" fmla="*/ 1359673 h 1359673"/>
                <a:gd name="connsiteX0" fmla="*/ 0 w 514246"/>
                <a:gd name="connsiteY0" fmla="*/ 0 h 1263980"/>
                <a:gd name="connsiteX1" fmla="*/ 151075 w 514246"/>
                <a:gd name="connsiteY1" fmla="*/ 723569 h 1263980"/>
                <a:gd name="connsiteX2" fmla="*/ 514246 w 514246"/>
                <a:gd name="connsiteY2" fmla="*/ 1263980 h 1263980"/>
                <a:gd name="connsiteX0" fmla="*/ 0 w 492981"/>
                <a:gd name="connsiteY0" fmla="*/ 0 h 1093859"/>
                <a:gd name="connsiteX1" fmla="*/ 129810 w 492981"/>
                <a:gd name="connsiteY1" fmla="*/ 553448 h 1093859"/>
                <a:gd name="connsiteX2" fmla="*/ 492981 w 492981"/>
                <a:gd name="connsiteY2" fmla="*/ 1093859 h 1093859"/>
              </a:gdLst>
              <a:ahLst/>
              <a:cxnLst>
                <a:cxn ang="0">
                  <a:pos x="connsiteX0" y="connsiteY0"/>
                </a:cxn>
                <a:cxn ang="0">
                  <a:pos x="connsiteX1" y="connsiteY1"/>
                </a:cxn>
                <a:cxn ang="0">
                  <a:pos x="connsiteX2" y="connsiteY2"/>
                </a:cxn>
              </a:cxnLst>
              <a:rect l="l" t="t" r="r" b="b"/>
              <a:pathLst>
                <a:path w="492981" h="1093859">
                  <a:moveTo>
                    <a:pt x="0" y="0"/>
                  </a:moveTo>
                  <a:cubicBezTo>
                    <a:pt x="34456" y="248478"/>
                    <a:pt x="47647" y="371138"/>
                    <a:pt x="129810" y="553448"/>
                  </a:cubicBezTo>
                  <a:cubicBezTo>
                    <a:pt x="211974" y="735758"/>
                    <a:pt x="363110" y="889113"/>
                    <a:pt x="492981" y="1093859"/>
                  </a:cubicBezTo>
                </a:path>
              </a:pathLst>
            </a:custGeom>
            <a:noFill/>
            <a:ln w="117475" cap="rnd" cmpd="sng" algn="ctr">
              <a:solidFill>
                <a:srgbClr val="00B0F0"/>
              </a:solidFill>
              <a:prstDash val="solid"/>
              <a:round/>
              <a:headEnd type="none" w="lg" len="lg"/>
              <a:tailEnd type="triangle" w="med" len="med"/>
            </a:ln>
            <a:effectLst>
              <a:outerShdw blurRad="50800" dist="38100" dir="2700000" algn="tl" rotWithShape="0">
                <a:schemeClr val="accent1">
                  <a:lumMod val="60000"/>
                  <a:lumOff val="40000"/>
                  <a:alpha val="40000"/>
                </a:schemeClr>
              </a:outerShdw>
            </a:effectLst>
            <a:scene3d>
              <a:camera prst="orthographicFront"/>
              <a:lightRig rig="threePt" dir="t"/>
            </a:scene3d>
            <a:sp3d prstMaterial="softEdge">
              <a:bevelT/>
            </a:sp3d>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47" name="Freeform 46"/>
            <p:cNvSpPr/>
            <p:nvPr/>
          </p:nvSpPr>
          <p:spPr bwMode="auto">
            <a:xfrm>
              <a:off x="6907034" y="2625192"/>
              <a:ext cx="95275" cy="934030"/>
            </a:xfrm>
            <a:custGeom>
              <a:avLst/>
              <a:gdLst>
                <a:gd name="connsiteX0" fmla="*/ 39757 w 39757"/>
                <a:gd name="connsiteY0" fmla="*/ 0 h 1073426"/>
                <a:gd name="connsiteX1" fmla="*/ 0 w 39757"/>
                <a:gd name="connsiteY1" fmla="*/ 1073426 h 1073426"/>
              </a:gdLst>
              <a:ahLst/>
              <a:cxnLst>
                <a:cxn ang="0">
                  <a:pos x="connsiteX0" y="connsiteY0"/>
                </a:cxn>
                <a:cxn ang="0">
                  <a:pos x="connsiteX1" y="connsiteY1"/>
                </a:cxn>
              </a:cxnLst>
              <a:rect l="l" t="t" r="r" b="b"/>
              <a:pathLst>
                <a:path w="39757" h="1073426">
                  <a:moveTo>
                    <a:pt x="39757" y="0"/>
                  </a:moveTo>
                  <a:cubicBezTo>
                    <a:pt x="23854" y="449911"/>
                    <a:pt x="7951" y="899823"/>
                    <a:pt x="0" y="1073426"/>
                  </a:cubicBezTo>
                </a:path>
              </a:pathLst>
            </a:custGeom>
            <a:noFill/>
            <a:ln w="117475" cap="rnd" cmpd="sng" algn="ctr">
              <a:solidFill>
                <a:srgbClr val="00B0F0"/>
              </a:solidFill>
              <a:prstDash val="solid"/>
              <a:round/>
              <a:headEnd type="none" w="lg" len="lg"/>
              <a:tailEnd type="triangle" w="med" len="med"/>
            </a:ln>
            <a:effectLst>
              <a:outerShdw blurRad="50800" dist="38100" dir="2700000" algn="tl" rotWithShape="0">
                <a:schemeClr val="accent1">
                  <a:lumMod val="60000"/>
                  <a:lumOff val="40000"/>
                  <a:alpha val="40000"/>
                </a:schemeClr>
              </a:outerShdw>
            </a:effectLst>
            <a:scene3d>
              <a:camera prst="orthographicFront"/>
              <a:lightRig rig="threePt" dir="t"/>
            </a:scene3d>
            <a:sp3d prstMaterial="softEdge">
              <a:bevelT/>
            </a:sp3d>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48" name="Freeform 47"/>
            <p:cNvSpPr/>
            <p:nvPr/>
          </p:nvSpPr>
          <p:spPr bwMode="auto">
            <a:xfrm>
              <a:off x="7690885" y="4485798"/>
              <a:ext cx="2134278" cy="336912"/>
            </a:xfrm>
            <a:custGeom>
              <a:avLst/>
              <a:gdLst>
                <a:gd name="connsiteX0" fmla="*/ 1439186 w 1439186"/>
                <a:gd name="connsiteY0" fmla="*/ 0 h 523461"/>
                <a:gd name="connsiteX1" fmla="*/ 715617 w 1439186"/>
                <a:gd name="connsiteY1" fmla="*/ 437322 h 523461"/>
                <a:gd name="connsiteX2" fmla="*/ 0 w 1439186"/>
                <a:gd name="connsiteY2" fmla="*/ 516835 h 523461"/>
              </a:gdLst>
              <a:ahLst/>
              <a:cxnLst>
                <a:cxn ang="0">
                  <a:pos x="connsiteX0" y="connsiteY0"/>
                </a:cxn>
                <a:cxn ang="0">
                  <a:pos x="connsiteX1" y="connsiteY1"/>
                </a:cxn>
                <a:cxn ang="0">
                  <a:pos x="connsiteX2" y="connsiteY2"/>
                </a:cxn>
              </a:cxnLst>
              <a:rect l="l" t="t" r="r" b="b"/>
              <a:pathLst>
                <a:path w="1439186" h="523461">
                  <a:moveTo>
                    <a:pt x="1439186" y="0"/>
                  </a:moveTo>
                  <a:cubicBezTo>
                    <a:pt x="1197333" y="175591"/>
                    <a:pt x="955481" y="351183"/>
                    <a:pt x="715617" y="437322"/>
                  </a:cubicBezTo>
                  <a:cubicBezTo>
                    <a:pt x="475753" y="523461"/>
                    <a:pt x="67586" y="489006"/>
                    <a:pt x="0" y="516835"/>
                  </a:cubicBezTo>
                </a:path>
              </a:pathLst>
            </a:custGeom>
            <a:noFill/>
            <a:ln w="117475" cap="rnd" cmpd="sng" algn="ctr">
              <a:solidFill>
                <a:srgbClr val="00B0F0"/>
              </a:solidFill>
              <a:prstDash val="solid"/>
              <a:round/>
              <a:headEnd type="none" w="med" len="med"/>
              <a:tailEnd type="triangl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49" name="Freeform 48"/>
            <p:cNvSpPr/>
            <p:nvPr/>
          </p:nvSpPr>
          <p:spPr bwMode="auto">
            <a:xfrm>
              <a:off x="3884429" y="3185295"/>
              <a:ext cx="2453627" cy="1287742"/>
            </a:xfrm>
            <a:custGeom>
              <a:avLst/>
              <a:gdLst>
                <a:gd name="connsiteX0" fmla="*/ 0 w 1924216"/>
                <a:gd name="connsiteY0" fmla="*/ 0 h 1097280"/>
                <a:gd name="connsiteX1" fmla="*/ 906449 w 1924216"/>
                <a:gd name="connsiteY1" fmla="*/ 596348 h 1097280"/>
                <a:gd name="connsiteX2" fmla="*/ 1924216 w 1924216"/>
                <a:gd name="connsiteY2" fmla="*/ 1097280 h 1097280"/>
                <a:gd name="connsiteX0" fmla="*/ 0 w 2232561"/>
                <a:gd name="connsiteY0" fmla="*/ 0 h 1278034"/>
                <a:gd name="connsiteX1" fmla="*/ 906449 w 2232561"/>
                <a:gd name="connsiteY1" fmla="*/ 596348 h 1278034"/>
                <a:gd name="connsiteX2" fmla="*/ 2232561 w 2232561"/>
                <a:gd name="connsiteY2" fmla="*/ 1278034 h 1278034"/>
                <a:gd name="connsiteX0" fmla="*/ 0 w 2264459"/>
                <a:gd name="connsiteY0" fmla="*/ 0 h 1256768"/>
                <a:gd name="connsiteX1" fmla="*/ 906449 w 2264459"/>
                <a:gd name="connsiteY1" fmla="*/ 596348 h 1256768"/>
                <a:gd name="connsiteX2" fmla="*/ 2264459 w 2264459"/>
                <a:gd name="connsiteY2" fmla="*/ 1256768 h 1256768"/>
                <a:gd name="connsiteX0" fmla="*/ 0 w 2360152"/>
                <a:gd name="connsiteY0" fmla="*/ 0 h 1139810"/>
                <a:gd name="connsiteX1" fmla="*/ 906449 w 2360152"/>
                <a:gd name="connsiteY1" fmla="*/ 596348 h 1139810"/>
                <a:gd name="connsiteX2" fmla="*/ 2360152 w 2360152"/>
                <a:gd name="connsiteY2" fmla="*/ 1139810 h 1139810"/>
              </a:gdLst>
              <a:ahLst/>
              <a:cxnLst>
                <a:cxn ang="0">
                  <a:pos x="connsiteX0" y="connsiteY0"/>
                </a:cxn>
                <a:cxn ang="0">
                  <a:pos x="connsiteX1" y="connsiteY1"/>
                </a:cxn>
                <a:cxn ang="0">
                  <a:pos x="connsiteX2" y="connsiteY2"/>
                </a:cxn>
              </a:cxnLst>
              <a:rect l="l" t="t" r="r" b="b"/>
              <a:pathLst>
                <a:path w="2360152" h="1139810">
                  <a:moveTo>
                    <a:pt x="0" y="0"/>
                  </a:moveTo>
                  <a:cubicBezTo>
                    <a:pt x="292873" y="206734"/>
                    <a:pt x="513090" y="406380"/>
                    <a:pt x="906449" y="596348"/>
                  </a:cubicBezTo>
                  <a:cubicBezTo>
                    <a:pt x="1299808" y="786316"/>
                    <a:pt x="2181248" y="1068248"/>
                    <a:pt x="2360152" y="1139810"/>
                  </a:cubicBezTo>
                </a:path>
              </a:pathLst>
            </a:custGeom>
            <a:noFill/>
            <a:ln w="117475" cap="rnd" cmpd="sng" algn="ctr">
              <a:solidFill>
                <a:srgbClr val="00B0F0"/>
              </a:solidFill>
              <a:prstDash val="solid"/>
              <a:round/>
              <a:headEnd type="none" w="med" len="med"/>
              <a:tailEnd type="triangl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50" name="Freeform 49"/>
            <p:cNvSpPr/>
            <p:nvPr/>
          </p:nvSpPr>
          <p:spPr bwMode="auto">
            <a:xfrm>
              <a:off x="7680252" y="2752412"/>
              <a:ext cx="1659881" cy="1549301"/>
            </a:xfrm>
            <a:custGeom>
              <a:avLst/>
              <a:gdLst>
                <a:gd name="connsiteX0" fmla="*/ 826935 w 826935"/>
                <a:gd name="connsiteY0" fmla="*/ 0 h 1089328"/>
                <a:gd name="connsiteX1" fmla="*/ 302149 w 826935"/>
                <a:gd name="connsiteY1" fmla="*/ 747422 h 1089328"/>
                <a:gd name="connsiteX2" fmla="*/ 0 w 826935"/>
                <a:gd name="connsiteY2" fmla="*/ 1089328 h 1089328"/>
                <a:gd name="connsiteX0" fmla="*/ 944034 w 944034"/>
                <a:gd name="connsiteY0" fmla="*/ 0 h 1074579"/>
                <a:gd name="connsiteX1" fmla="*/ 419248 w 944034"/>
                <a:gd name="connsiteY1" fmla="*/ 747422 h 1074579"/>
                <a:gd name="connsiteX2" fmla="*/ 0 w 944034"/>
                <a:gd name="connsiteY2" fmla="*/ 1074579 h 1074579"/>
              </a:gdLst>
              <a:ahLst/>
              <a:cxnLst>
                <a:cxn ang="0">
                  <a:pos x="connsiteX0" y="connsiteY0"/>
                </a:cxn>
                <a:cxn ang="0">
                  <a:pos x="connsiteX1" y="connsiteY1"/>
                </a:cxn>
                <a:cxn ang="0">
                  <a:pos x="connsiteX2" y="connsiteY2"/>
                </a:cxn>
              </a:cxnLst>
              <a:rect l="l" t="t" r="r" b="b"/>
              <a:pathLst>
                <a:path w="944034" h="1074579">
                  <a:moveTo>
                    <a:pt x="944034" y="0"/>
                  </a:moveTo>
                  <a:cubicBezTo>
                    <a:pt x="750552" y="282933"/>
                    <a:pt x="576587" y="568326"/>
                    <a:pt x="419248" y="747422"/>
                  </a:cubicBezTo>
                  <a:cubicBezTo>
                    <a:pt x="261909" y="926518"/>
                    <a:pt x="98066" y="1030847"/>
                    <a:pt x="0" y="1074579"/>
                  </a:cubicBezTo>
                </a:path>
              </a:pathLst>
            </a:custGeom>
            <a:noFill/>
            <a:ln w="117475" cap="rnd" cmpd="sng" algn="ctr">
              <a:solidFill>
                <a:srgbClr val="00B0F0"/>
              </a:solidFill>
              <a:prstDash val="solid"/>
              <a:round/>
              <a:headEnd type="none" w="med" len="med"/>
              <a:tailEnd type="triangl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51" name="Freeform 50"/>
            <p:cNvSpPr/>
            <p:nvPr/>
          </p:nvSpPr>
          <p:spPr bwMode="auto">
            <a:xfrm>
              <a:off x="7690885" y="2585435"/>
              <a:ext cx="551968" cy="1227181"/>
            </a:xfrm>
            <a:custGeom>
              <a:avLst/>
              <a:gdLst>
                <a:gd name="connsiteX0" fmla="*/ 302149 w 302149"/>
                <a:gd name="connsiteY0" fmla="*/ 0 h 1073426"/>
                <a:gd name="connsiteX1" fmla="*/ 182880 w 302149"/>
                <a:gd name="connsiteY1" fmla="*/ 652007 h 1073426"/>
                <a:gd name="connsiteX2" fmla="*/ 0 w 302149"/>
                <a:gd name="connsiteY2" fmla="*/ 1073426 h 1073426"/>
              </a:gdLst>
              <a:ahLst/>
              <a:cxnLst>
                <a:cxn ang="0">
                  <a:pos x="connsiteX0" y="connsiteY0"/>
                </a:cxn>
                <a:cxn ang="0">
                  <a:pos x="connsiteX1" y="connsiteY1"/>
                </a:cxn>
                <a:cxn ang="0">
                  <a:pos x="connsiteX2" y="connsiteY2"/>
                </a:cxn>
              </a:cxnLst>
              <a:rect l="l" t="t" r="r" b="b"/>
              <a:pathLst>
                <a:path w="302149" h="1073426">
                  <a:moveTo>
                    <a:pt x="302149" y="0"/>
                  </a:moveTo>
                  <a:cubicBezTo>
                    <a:pt x="267693" y="236551"/>
                    <a:pt x="233238" y="473103"/>
                    <a:pt x="182880" y="652007"/>
                  </a:cubicBezTo>
                  <a:cubicBezTo>
                    <a:pt x="132522" y="830911"/>
                    <a:pt x="84814" y="997889"/>
                    <a:pt x="0" y="1073426"/>
                  </a:cubicBezTo>
                </a:path>
              </a:pathLst>
            </a:custGeom>
            <a:noFill/>
            <a:ln w="117475" cap="rnd" cmpd="sng" algn="ctr">
              <a:solidFill>
                <a:srgbClr val="00B0F0"/>
              </a:solidFill>
              <a:prstDash val="solid"/>
              <a:round/>
              <a:headEnd type="none" w="med" len="med"/>
              <a:tailEnd type="triangl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pic>
          <p:nvPicPr>
            <p:cNvPr id="52" name="Picture 51" descr="openGL.jpg"/>
            <p:cNvPicPr>
              <a:picLocks noChangeAspect="1"/>
            </p:cNvPicPr>
            <p:nvPr/>
          </p:nvPicPr>
          <p:blipFill>
            <a:blip r:embed="rId38" cstate="print"/>
            <a:stretch>
              <a:fillRect/>
            </a:stretch>
          </p:blipFill>
          <p:spPr>
            <a:xfrm>
              <a:off x="2363973" y="1856222"/>
              <a:ext cx="568842" cy="568842"/>
            </a:xfrm>
            <a:prstGeom prst="rect">
              <a:avLst/>
            </a:prstGeom>
          </p:spPr>
        </p:pic>
      </p:grpSp>
      <p:sp>
        <p:nvSpPr>
          <p:cNvPr id="53" name="Content Placeholder 2"/>
          <p:cNvSpPr txBox="1">
            <a:spLocks/>
          </p:cNvSpPr>
          <p:nvPr>
            <p:custDataLst>
              <p:tags r:id="rId4"/>
            </p:custDataLst>
          </p:nvPr>
        </p:nvSpPr>
        <p:spPr bwMode="auto">
          <a:xfrm>
            <a:off x="8257227" y="5186188"/>
            <a:ext cx="2734329"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a:spcBef>
                <a:spcPct val="20000"/>
              </a:spcBef>
              <a:spcAft>
                <a:spcPts val="600"/>
              </a:spcAft>
              <a:defRPr/>
            </a:pPr>
            <a:r>
              <a:rPr lang="fr-CA" sz="2900" kern="0" dirty="0">
                <a:solidFill>
                  <a:srgbClr val="FF0000"/>
                </a:solidFill>
                <a:latin typeface="+mn-lt"/>
              </a:rPr>
              <a:t>La partition du design peut aider !</a:t>
            </a:r>
          </a:p>
        </p:txBody>
      </p:sp>
    </p:spTree>
    <p:extLst>
      <p:ext uri="{BB962C8B-B14F-4D97-AF65-F5344CB8AC3E}">
        <p14:creationId xmlns:p14="http://schemas.microsoft.com/office/powerpoint/2010/main" val="882399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42510" y="225595"/>
            <a:ext cx="8365857"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fr-CA" sz="3600" kern="1200" dirty="0">
                <a:solidFill>
                  <a:srgbClr val="0070C0"/>
                </a:solidFill>
                <a:ea typeface="+mn-ea"/>
                <a:cs typeface="+mn-cs"/>
              </a:rPr>
              <a:t>Partition du design par blocs applicatifs</a:t>
            </a:r>
          </a:p>
        </p:txBody>
      </p:sp>
      <p:sp>
        <p:nvSpPr>
          <p:cNvPr id="3" name="Content Placeholder 2"/>
          <p:cNvSpPr>
            <a:spLocks noGrp="1"/>
          </p:cNvSpPr>
          <p:nvPr>
            <p:ph sz="half" idx="1"/>
            <p:custDataLst>
              <p:tags r:id="rId2"/>
            </p:custDataLst>
          </p:nvPr>
        </p:nvSpPr>
        <p:spPr>
          <a:xfrm>
            <a:off x="1042511" y="1418313"/>
            <a:ext cx="6360951" cy="5040560"/>
          </a:xfrm>
        </p:spPr>
        <p:txBody>
          <a:bodyPr>
            <a:normAutofit fontScale="92500" lnSpcReduction="10000"/>
          </a:bodyPr>
          <a:lstStyle/>
          <a:p>
            <a:pPr>
              <a:lnSpc>
                <a:spcPct val="120000"/>
              </a:lnSpc>
            </a:pPr>
            <a:r>
              <a:rPr lang="fr-CA" sz="2600" dirty="0"/>
              <a:t>Besoin d’un ensemble  hétérogène, mais synergétique</a:t>
            </a:r>
          </a:p>
          <a:p>
            <a:pPr lvl="1">
              <a:lnSpc>
                <a:spcPct val="120000"/>
              </a:lnSpc>
            </a:pPr>
            <a:r>
              <a:rPr lang="fr-CA" sz="2300" dirty="0"/>
              <a:t>Fragmentation de l’application globale et de la pile logicielle </a:t>
            </a:r>
          </a:p>
          <a:p>
            <a:pPr lvl="1">
              <a:lnSpc>
                <a:spcPct val="120000"/>
              </a:lnSpc>
            </a:pPr>
            <a:r>
              <a:rPr lang="fr-CA" sz="2300" dirty="0"/>
              <a:t>Association des tâches à réaliser avec des ressources adaptées</a:t>
            </a:r>
          </a:p>
          <a:p>
            <a:pPr>
              <a:lnSpc>
                <a:spcPct val="120000"/>
              </a:lnSpc>
              <a:spcBef>
                <a:spcPts val="1200"/>
              </a:spcBef>
            </a:pPr>
            <a:r>
              <a:rPr lang="fr-CA" sz="2600" dirty="0"/>
              <a:t>Partitionnement</a:t>
            </a:r>
            <a:r>
              <a:rPr lang="en-CA" sz="2600" dirty="0"/>
              <a:t> en </a:t>
            </a:r>
            <a:r>
              <a:rPr lang="fr-CA" sz="2600" dirty="0"/>
              <a:t>sous-systèmes orientés tâches</a:t>
            </a:r>
            <a:endParaRPr lang="fr-CA" sz="3400" dirty="0"/>
          </a:p>
          <a:p>
            <a:pPr>
              <a:lnSpc>
                <a:spcPct val="120000"/>
              </a:lnSpc>
              <a:spcBef>
                <a:spcPts val="1200"/>
              </a:spcBef>
            </a:pPr>
            <a:r>
              <a:rPr lang="fr-CA" sz="2600" dirty="0"/>
              <a:t>Critères pour un partitionnement optimal :</a:t>
            </a:r>
          </a:p>
          <a:p>
            <a:pPr lvl="1">
              <a:lnSpc>
                <a:spcPct val="120000"/>
              </a:lnSpc>
            </a:pPr>
            <a:r>
              <a:rPr lang="fr-CA" sz="2300" dirty="0"/>
              <a:t>Identifier les sous-systèmes à créer et associer les tâches au matériel</a:t>
            </a:r>
          </a:p>
          <a:p>
            <a:pPr lvl="1"/>
            <a:endParaRPr lang="fr-CA" sz="1100" dirty="0"/>
          </a:p>
        </p:txBody>
      </p:sp>
      <p:grpSp>
        <p:nvGrpSpPr>
          <p:cNvPr id="85" name="Group 84">
            <a:extLst>
              <a:ext uri="{FF2B5EF4-FFF2-40B4-BE49-F238E27FC236}">
                <a16:creationId xmlns:a16="http://schemas.microsoft.com/office/drawing/2014/main" id="{4041DABA-A5BA-2F6B-7EEE-B650877A8949}"/>
              </a:ext>
            </a:extLst>
          </p:cNvPr>
          <p:cNvGrpSpPr>
            <a:grpSpLocks noChangeAspect="1"/>
          </p:cNvGrpSpPr>
          <p:nvPr>
            <p:custDataLst>
              <p:tags r:id="rId3"/>
            </p:custDataLst>
          </p:nvPr>
        </p:nvGrpSpPr>
        <p:grpSpPr>
          <a:xfrm>
            <a:off x="8112224" y="225595"/>
            <a:ext cx="3959655" cy="6025767"/>
            <a:chOff x="7464937" y="260648"/>
            <a:chExt cx="3887647" cy="5916186"/>
          </a:xfrm>
        </p:grpSpPr>
        <p:grpSp>
          <p:nvGrpSpPr>
            <p:cNvPr id="4" name="Group 3"/>
            <p:cNvGrpSpPr/>
            <p:nvPr/>
          </p:nvGrpSpPr>
          <p:grpSpPr>
            <a:xfrm>
              <a:off x="7464937" y="2882061"/>
              <a:ext cx="3887647" cy="3294773"/>
              <a:chOff x="254457" y="346106"/>
              <a:chExt cx="8393232" cy="6137973"/>
            </a:xfrm>
          </p:grpSpPr>
          <p:sp>
            <p:nvSpPr>
              <p:cNvPr id="5" name="Rectangle 4"/>
              <p:cNvSpPr/>
              <p:nvPr/>
            </p:nvSpPr>
            <p:spPr bwMode="auto">
              <a:xfrm>
                <a:off x="3191419" y="902423"/>
                <a:ext cx="4778774" cy="5531522"/>
              </a:xfrm>
              <a:prstGeom prst="rect">
                <a:avLst/>
              </a:prstGeom>
              <a:solidFill>
                <a:schemeClr val="bg1">
                  <a:lumMod val="8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nvGrpSpPr>
              <p:cNvPr id="6" name="Group 5"/>
              <p:cNvGrpSpPr/>
              <p:nvPr/>
            </p:nvGrpSpPr>
            <p:grpSpPr>
              <a:xfrm>
                <a:off x="5811121" y="2046418"/>
                <a:ext cx="973928" cy="989186"/>
                <a:chOff x="4478605" y="1686281"/>
                <a:chExt cx="973928" cy="989186"/>
              </a:xfrm>
            </p:grpSpPr>
            <p:sp>
              <p:nvSpPr>
                <p:cNvPr id="81" name="Rectangle 80"/>
                <p:cNvSpPr/>
                <p:nvPr/>
              </p:nvSpPr>
              <p:spPr bwMode="auto">
                <a:xfrm>
                  <a:off x="4487333" y="2235200"/>
                  <a:ext cx="423334" cy="440267"/>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82" name="Rectangle 81"/>
                <p:cNvSpPr/>
                <p:nvPr/>
              </p:nvSpPr>
              <p:spPr bwMode="auto">
                <a:xfrm>
                  <a:off x="5029199" y="2235200"/>
                  <a:ext cx="423334" cy="440267"/>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83" name="Rectangle 82"/>
                <p:cNvSpPr/>
                <p:nvPr/>
              </p:nvSpPr>
              <p:spPr bwMode="auto">
                <a:xfrm>
                  <a:off x="4478605" y="1686281"/>
                  <a:ext cx="423334" cy="440267"/>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84" name="Rectangle 83"/>
                <p:cNvSpPr/>
                <p:nvPr/>
              </p:nvSpPr>
              <p:spPr bwMode="auto">
                <a:xfrm>
                  <a:off x="5020471" y="1686281"/>
                  <a:ext cx="423334" cy="440267"/>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sp>
            <p:nvSpPr>
              <p:cNvPr id="7" name="Rectangle 6"/>
              <p:cNvSpPr/>
              <p:nvPr/>
            </p:nvSpPr>
            <p:spPr bwMode="auto">
              <a:xfrm>
                <a:off x="6905642" y="2047094"/>
                <a:ext cx="957288" cy="985638"/>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800" b="1" dirty="0">
                    <a:solidFill>
                      <a:srgbClr val="FFFFFF"/>
                    </a:solidFill>
                    <a:ea typeface="MS PGothic" pitchFamily="34" charset="-128"/>
                  </a:rPr>
                  <a:t>CPU</a:t>
                </a:r>
              </a:p>
            </p:txBody>
          </p:sp>
          <p:sp>
            <p:nvSpPr>
              <p:cNvPr id="8" name="Rectangle 7"/>
              <p:cNvSpPr/>
              <p:nvPr/>
            </p:nvSpPr>
            <p:spPr bwMode="auto">
              <a:xfrm>
                <a:off x="6896914" y="948491"/>
                <a:ext cx="957288" cy="985638"/>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800" b="1" dirty="0">
                    <a:solidFill>
                      <a:srgbClr val="FFFFFF"/>
                    </a:solidFill>
                    <a:ea typeface="MS PGothic" pitchFamily="34" charset="-128"/>
                  </a:rPr>
                  <a:t>CPU</a:t>
                </a:r>
              </a:p>
            </p:txBody>
          </p:sp>
          <p:sp>
            <p:nvSpPr>
              <p:cNvPr id="9" name="Rectangle 8"/>
              <p:cNvSpPr/>
              <p:nvPr/>
            </p:nvSpPr>
            <p:spPr bwMode="auto">
              <a:xfrm>
                <a:off x="5820053" y="3194093"/>
                <a:ext cx="2039840" cy="820972"/>
              </a:xfrm>
              <a:prstGeom prst="rect">
                <a:avLst/>
              </a:prstGeom>
              <a:solidFill>
                <a:srgbClr val="FFFF00"/>
              </a:solidFill>
              <a:ln w="1905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800" b="1" dirty="0">
                    <a:solidFill>
                      <a:srgbClr val="000000"/>
                    </a:solidFill>
                    <a:ea typeface="MS PGothic" pitchFamily="34" charset="-128"/>
                  </a:rPr>
                  <a:t>L2 Cache</a:t>
                </a:r>
              </a:p>
            </p:txBody>
          </p:sp>
          <p:sp>
            <p:nvSpPr>
              <p:cNvPr id="10" name="Rectangle 9"/>
              <p:cNvSpPr/>
              <p:nvPr/>
            </p:nvSpPr>
            <p:spPr bwMode="auto">
              <a:xfrm>
                <a:off x="5819186" y="4123851"/>
                <a:ext cx="2039840" cy="2249354"/>
              </a:xfrm>
              <a:prstGeom prst="rect">
                <a:avLst/>
              </a:prstGeom>
              <a:solidFill>
                <a:srgbClr val="008000"/>
              </a:solidFill>
              <a:ln w="19050" cap="flat" cmpd="sng" algn="ctr">
                <a:solidFill>
                  <a:srgbClr val="0BAD1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800" b="1" dirty="0">
                    <a:solidFill>
                      <a:srgbClr val="FFFFFF"/>
                    </a:solidFill>
                    <a:ea typeface="MS PGothic" pitchFamily="34" charset="-128"/>
                  </a:rPr>
                  <a:t>GPU/Throughput</a:t>
                </a:r>
              </a:p>
              <a:p>
                <a:pPr algn="ctr"/>
                <a:r>
                  <a:rPr lang="en-US" sz="800" b="1" dirty="0">
                    <a:solidFill>
                      <a:srgbClr val="FFFFFF"/>
                    </a:solidFill>
                    <a:ea typeface="MS PGothic" pitchFamily="34" charset="-128"/>
                  </a:rPr>
                  <a:t>Processing</a:t>
                </a:r>
              </a:p>
            </p:txBody>
          </p:sp>
          <p:sp>
            <p:nvSpPr>
              <p:cNvPr id="11" name="Rectangle 10"/>
              <p:cNvSpPr/>
              <p:nvPr/>
            </p:nvSpPr>
            <p:spPr bwMode="auto">
              <a:xfrm>
                <a:off x="3279016" y="4473416"/>
                <a:ext cx="2493196" cy="1882296"/>
              </a:xfrm>
              <a:prstGeom prst="rect">
                <a:avLst/>
              </a:prstGeom>
              <a:solidFill>
                <a:srgbClr val="FFFF00"/>
              </a:solidFill>
              <a:ln w="1905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800" b="1" dirty="0">
                    <a:solidFill>
                      <a:srgbClr val="000000"/>
                    </a:solidFill>
                    <a:ea typeface="MS PGothic" pitchFamily="34" charset="-128"/>
                  </a:rPr>
                  <a:t>SOC L3</a:t>
                </a:r>
              </a:p>
            </p:txBody>
          </p:sp>
          <p:sp>
            <p:nvSpPr>
              <p:cNvPr id="12" name="Rectangle 11"/>
              <p:cNvSpPr/>
              <p:nvPr/>
            </p:nvSpPr>
            <p:spPr bwMode="auto">
              <a:xfrm>
                <a:off x="3287102" y="4013577"/>
                <a:ext cx="536433" cy="810197"/>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13" name="Rectangle 12"/>
              <p:cNvSpPr/>
              <p:nvPr/>
            </p:nvSpPr>
            <p:spPr bwMode="auto">
              <a:xfrm>
                <a:off x="3848955" y="4024139"/>
                <a:ext cx="423334" cy="440267"/>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nvGrpSpPr>
              <p:cNvPr id="14" name="Group 13"/>
              <p:cNvGrpSpPr/>
              <p:nvPr/>
            </p:nvGrpSpPr>
            <p:grpSpPr>
              <a:xfrm>
                <a:off x="3275287" y="2913017"/>
                <a:ext cx="1501793" cy="1001142"/>
                <a:chOff x="1203371" y="2479666"/>
                <a:chExt cx="1501793" cy="1001142"/>
              </a:xfrm>
            </p:grpSpPr>
            <p:grpSp>
              <p:nvGrpSpPr>
                <p:cNvPr id="15" name="Group 73"/>
                <p:cNvGrpSpPr/>
                <p:nvPr/>
              </p:nvGrpSpPr>
              <p:grpSpPr>
                <a:xfrm>
                  <a:off x="1676746" y="2479666"/>
                  <a:ext cx="874049" cy="987164"/>
                  <a:chOff x="4502099" y="947728"/>
                  <a:chExt cx="874049" cy="987164"/>
                </a:xfrm>
              </p:grpSpPr>
              <p:sp>
                <p:nvSpPr>
                  <p:cNvPr id="79" name="Rectangle 78"/>
                  <p:cNvSpPr/>
                  <p:nvPr/>
                </p:nvSpPr>
                <p:spPr bwMode="auto">
                  <a:xfrm>
                    <a:off x="4740551" y="949254"/>
                    <a:ext cx="635597" cy="985638"/>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FFFFFF"/>
                      </a:solidFill>
                      <a:ea typeface="MS PGothic" pitchFamily="34" charset="-128"/>
                    </a:endParaRPr>
                  </a:p>
                </p:txBody>
              </p:sp>
              <p:sp>
                <p:nvSpPr>
                  <p:cNvPr id="80" name="Rectangle 79"/>
                  <p:cNvSpPr/>
                  <p:nvPr/>
                </p:nvSpPr>
                <p:spPr bwMode="auto">
                  <a:xfrm>
                    <a:off x="4502099" y="947728"/>
                    <a:ext cx="236953" cy="625501"/>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FFFFFF"/>
                      </a:solidFill>
                      <a:ea typeface="MS PGothic" pitchFamily="34" charset="-128"/>
                    </a:endParaRPr>
                  </a:p>
                </p:txBody>
              </p:sp>
            </p:grpSp>
            <p:grpSp>
              <p:nvGrpSpPr>
                <p:cNvPr id="32" name="Group 74"/>
                <p:cNvGrpSpPr/>
                <p:nvPr/>
              </p:nvGrpSpPr>
              <p:grpSpPr>
                <a:xfrm>
                  <a:off x="1203371" y="2495424"/>
                  <a:ext cx="656858" cy="985384"/>
                  <a:chOff x="3930195" y="952538"/>
                  <a:chExt cx="656858" cy="985384"/>
                </a:xfrm>
              </p:grpSpPr>
              <p:sp>
                <p:nvSpPr>
                  <p:cNvPr id="77" name="Rectangle 76"/>
                  <p:cNvSpPr/>
                  <p:nvPr/>
                </p:nvSpPr>
                <p:spPr bwMode="auto">
                  <a:xfrm>
                    <a:off x="3930195" y="952538"/>
                    <a:ext cx="416009" cy="985384"/>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FFFFFF"/>
                      </a:solidFill>
                      <a:ea typeface="MS PGothic" pitchFamily="34" charset="-128"/>
                    </a:endParaRPr>
                  </a:p>
                </p:txBody>
              </p:sp>
              <p:sp>
                <p:nvSpPr>
                  <p:cNvPr id="78" name="Rectangle 77"/>
                  <p:cNvSpPr/>
                  <p:nvPr/>
                </p:nvSpPr>
                <p:spPr bwMode="auto">
                  <a:xfrm>
                    <a:off x="4258624" y="1620409"/>
                    <a:ext cx="328429" cy="317513"/>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FFFFFF"/>
                      </a:solidFill>
                      <a:ea typeface="MS PGothic" pitchFamily="34" charset="-128"/>
                    </a:endParaRPr>
                  </a:p>
                </p:txBody>
              </p:sp>
            </p:grpSp>
            <p:sp>
              <p:nvSpPr>
                <p:cNvPr id="76" name="TextBox 75"/>
                <p:cNvSpPr txBox="1"/>
                <p:nvPr/>
              </p:nvSpPr>
              <p:spPr>
                <a:xfrm>
                  <a:off x="1552022" y="2551050"/>
                  <a:ext cx="1153142" cy="630707"/>
                </a:xfrm>
                <a:prstGeom prst="rect">
                  <a:avLst/>
                </a:prstGeom>
                <a:noFill/>
              </p:spPr>
              <p:txBody>
                <a:bodyPr wrap="none" rtlCol="0">
                  <a:spAutoFit/>
                </a:bodyPr>
                <a:lstStyle/>
                <a:p>
                  <a:pPr algn="ctr"/>
                  <a:r>
                    <a:rPr lang="en-US" sz="800" b="1" dirty="0">
                      <a:solidFill>
                        <a:srgbClr val="FFFFFF"/>
                      </a:solidFill>
                      <a:ea typeface="MS PGothic" pitchFamily="34" charset="-128"/>
                    </a:rPr>
                    <a:t>IO OPT</a:t>
                  </a:r>
                </a:p>
                <a:p>
                  <a:pPr algn="ctr"/>
                  <a:r>
                    <a:rPr lang="en-US" sz="800" b="1" dirty="0">
                      <a:solidFill>
                        <a:srgbClr val="FFFFFF"/>
                      </a:solidFill>
                      <a:ea typeface="MS PGothic" pitchFamily="34" charset="-128"/>
                    </a:rPr>
                    <a:t>CPU</a:t>
                  </a:r>
                </a:p>
              </p:txBody>
            </p:sp>
          </p:grpSp>
          <p:grpSp>
            <p:nvGrpSpPr>
              <p:cNvPr id="33" name="Group 14"/>
              <p:cNvGrpSpPr/>
              <p:nvPr/>
            </p:nvGrpSpPr>
            <p:grpSpPr>
              <a:xfrm>
                <a:off x="3289760" y="1659545"/>
                <a:ext cx="839344" cy="440267"/>
                <a:chOff x="2203675" y="1659545"/>
                <a:chExt cx="839344" cy="440267"/>
              </a:xfrm>
            </p:grpSpPr>
            <p:sp>
              <p:nvSpPr>
                <p:cNvPr id="72" name="Rectangle 71"/>
                <p:cNvSpPr/>
                <p:nvPr/>
              </p:nvSpPr>
              <p:spPr bwMode="auto">
                <a:xfrm>
                  <a:off x="2619685" y="1659545"/>
                  <a:ext cx="423334" cy="440267"/>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73" name="Rectangle 72"/>
                <p:cNvSpPr/>
                <p:nvPr/>
              </p:nvSpPr>
              <p:spPr bwMode="auto">
                <a:xfrm>
                  <a:off x="2203675" y="1659545"/>
                  <a:ext cx="423334" cy="440267"/>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sp>
            <p:nvSpPr>
              <p:cNvPr id="16" name="Rectangle 15"/>
              <p:cNvSpPr/>
              <p:nvPr/>
            </p:nvSpPr>
            <p:spPr bwMode="auto">
              <a:xfrm>
                <a:off x="3786721" y="2198560"/>
                <a:ext cx="578433" cy="593383"/>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17" name="Rectangle 16"/>
              <p:cNvSpPr/>
              <p:nvPr/>
            </p:nvSpPr>
            <p:spPr bwMode="auto">
              <a:xfrm>
                <a:off x="3283131" y="2189764"/>
                <a:ext cx="423334" cy="602345"/>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18" name="Rectangle 17"/>
              <p:cNvSpPr/>
              <p:nvPr/>
            </p:nvSpPr>
            <p:spPr bwMode="auto">
              <a:xfrm>
                <a:off x="4442711" y="2197680"/>
                <a:ext cx="907730" cy="594264"/>
              </a:xfrm>
              <a:prstGeom prst="rect">
                <a:avLst/>
              </a:prstGeom>
              <a:solidFill>
                <a:srgbClr val="008000"/>
              </a:solidFill>
              <a:ln w="19050" cap="flat" cmpd="sng" algn="ctr">
                <a:solidFill>
                  <a:srgbClr val="0BAD1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19" name="Rectangle 18"/>
              <p:cNvSpPr/>
              <p:nvPr/>
            </p:nvSpPr>
            <p:spPr bwMode="auto">
              <a:xfrm>
                <a:off x="3276502" y="953545"/>
                <a:ext cx="1706906" cy="617769"/>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800" b="1" dirty="0">
                    <a:solidFill>
                      <a:srgbClr val="D9D9D9"/>
                    </a:solidFill>
                    <a:ea typeface="MS PGothic" pitchFamily="34" charset="-128"/>
                  </a:rPr>
                  <a:t>Video HW</a:t>
                </a:r>
              </a:p>
            </p:txBody>
          </p:sp>
          <p:sp>
            <p:nvSpPr>
              <p:cNvPr id="20" name="Left-Right Arrow 19"/>
              <p:cNvSpPr/>
              <p:nvPr/>
            </p:nvSpPr>
            <p:spPr bwMode="auto">
              <a:xfrm>
                <a:off x="2472932" y="1711859"/>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pic>
            <p:nvPicPr>
              <p:cNvPr id="21" name="Picture 2" descr="http://wccftech.com/images/articles/History-of-RAM/EDO-DRAM.jpg"/>
              <p:cNvPicPr>
                <a:picLocks noChangeAspect="1" noChangeArrowheads="1"/>
              </p:cNvPicPr>
              <p:nvPr/>
            </p:nvPicPr>
            <p:blipFill>
              <a:blip r:embed="rId6" cstate="print"/>
              <a:srcRect/>
              <a:stretch>
                <a:fillRect/>
              </a:stretch>
            </p:blipFill>
            <p:spPr bwMode="auto">
              <a:xfrm>
                <a:off x="1571148" y="4047697"/>
                <a:ext cx="905647" cy="777261"/>
              </a:xfrm>
              <a:prstGeom prst="rect">
                <a:avLst/>
              </a:prstGeom>
              <a:noFill/>
            </p:spPr>
          </p:pic>
          <p:pic>
            <p:nvPicPr>
              <p:cNvPr id="22" name="Picture 8" descr="http://images.intomobile.com/wp-content/uploads/2009/04/iphone-camera-icon.jpg"/>
              <p:cNvPicPr>
                <a:picLocks noChangeAspect="1" noChangeArrowheads="1"/>
              </p:cNvPicPr>
              <p:nvPr/>
            </p:nvPicPr>
            <p:blipFill>
              <a:blip r:embed="rId7" cstate="print"/>
              <a:srcRect/>
              <a:stretch>
                <a:fillRect/>
              </a:stretch>
            </p:blipFill>
            <p:spPr bwMode="auto">
              <a:xfrm>
                <a:off x="1755634" y="2208767"/>
                <a:ext cx="567814" cy="571600"/>
              </a:xfrm>
              <a:prstGeom prst="rect">
                <a:avLst/>
              </a:prstGeom>
              <a:noFill/>
            </p:spPr>
          </p:pic>
          <p:pic>
            <p:nvPicPr>
              <p:cNvPr id="23" name="Picture 22"/>
              <p:cNvPicPr>
                <a:picLocks noChangeAspect="1"/>
              </p:cNvPicPr>
              <p:nvPr/>
            </p:nvPicPr>
            <p:blipFill>
              <a:blip r:embed="rId8" cstate="print"/>
              <a:stretch>
                <a:fillRect/>
              </a:stretch>
            </p:blipFill>
            <p:spPr>
              <a:xfrm>
                <a:off x="1693259" y="2927005"/>
                <a:ext cx="623494" cy="494836"/>
              </a:xfrm>
              <a:prstGeom prst="rect">
                <a:avLst/>
              </a:prstGeom>
            </p:spPr>
          </p:pic>
          <p:pic>
            <p:nvPicPr>
              <p:cNvPr id="24" name="Picture 23" descr="audio.jpg"/>
              <p:cNvPicPr>
                <a:picLocks noChangeAspect="1"/>
              </p:cNvPicPr>
              <p:nvPr/>
            </p:nvPicPr>
            <p:blipFill>
              <a:blip r:embed="rId9" cstate="print"/>
              <a:stretch>
                <a:fillRect/>
              </a:stretch>
            </p:blipFill>
            <p:spPr>
              <a:xfrm>
                <a:off x="1872808" y="1643754"/>
                <a:ext cx="417799" cy="417799"/>
              </a:xfrm>
              <a:prstGeom prst="rect">
                <a:avLst/>
              </a:prstGeom>
            </p:spPr>
          </p:pic>
          <p:sp>
            <p:nvSpPr>
              <p:cNvPr id="25" name="Left-Right Arrow 24"/>
              <p:cNvSpPr/>
              <p:nvPr/>
            </p:nvSpPr>
            <p:spPr bwMode="auto">
              <a:xfrm>
                <a:off x="2472932" y="2316329"/>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26" name="Left-Right Arrow 25"/>
              <p:cNvSpPr/>
              <p:nvPr/>
            </p:nvSpPr>
            <p:spPr bwMode="auto">
              <a:xfrm>
                <a:off x="2472932" y="3033789"/>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27" name="Left-Right Arrow 26"/>
              <p:cNvSpPr/>
              <p:nvPr/>
            </p:nvSpPr>
            <p:spPr bwMode="auto">
              <a:xfrm>
                <a:off x="2472932" y="4463978"/>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28" name="Left-Right Arrow 27"/>
              <p:cNvSpPr/>
              <p:nvPr/>
            </p:nvSpPr>
            <p:spPr bwMode="auto">
              <a:xfrm>
                <a:off x="2472932" y="4095929"/>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pic>
            <p:nvPicPr>
              <p:cNvPr id="29" name="Picture 28"/>
              <p:cNvPicPr>
                <a:picLocks noChangeAspect="1"/>
              </p:cNvPicPr>
              <p:nvPr/>
            </p:nvPicPr>
            <p:blipFill>
              <a:blip r:embed="rId10" cstate="print"/>
              <a:stretch>
                <a:fillRect/>
              </a:stretch>
            </p:blipFill>
            <p:spPr>
              <a:xfrm>
                <a:off x="1762912" y="973469"/>
                <a:ext cx="589384" cy="589384"/>
              </a:xfrm>
              <a:prstGeom prst="rect">
                <a:avLst/>
              </a:prstGeom>
            </p:spPr>
          </p:pic>
          <p:sp>
            <p:nvSpPr>
              <p:cNvPr id="30" name="Left-Right Arrow 29"/>
              <p:cNvSpPr/>
              <p:nvPr/>
            </p:nvSpPr>
            <p:spPr bwMode="auto">
              <a:xfrm>
                <a:off x="2466577" y="1096037"/>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31" name="Left-Right Arrow 30"/>
              <p:cNvSpPr/>
              <p:nvPr/>
            </p:nvSpPr>
            <p:spPr bwMode="auto">
              <a:xfrm>
                <a:off x="2466577" y="3516798"/>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nvGrpSpPr>
              <p:cNvPr id="34" name="Group 31"/>
              <p:cNvGrpSpPr/>
              <p:nvPr/>
            </p:nvGrpSpPr>
            <p:grpSpPr>
              <a:xfrm>
                <a:off x="254457" y="885710"/>
                <a:ext cx="4791682" cy="735941"/>
                <a:chOff x="254457" y="885710"/>
                <a:chExt cx="4791682" cy="735941"/>
              </a:xfrm>
            </p:grpSpPr>
            <p:sp>
              <p:nvSpPr>
                <p:cNvPr id="70" name="Rounded Rectangle 69"/>
                <p:cNvSpPr/>
                <p:nvPr/>
              </p:nvSpPr>
              <p:spPr bwMode="auto">
                <a:xfrm>
                  <a:off x="254457" y="889514"/>
                  <a:ext cx="4791682" cy="732137"/>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71" name="TextBox 70"/>
                <p:cNvSpPr txBox="1"/>
                <p:nvPr/>
              </p:nvSpPr>
              <p:spPr>
                <a:xfrm>
                  <a:off x="325100" y="885710"/>
                  <a:ext cx="1585740" cy="630707"/>
                </a:xfrm>
                <a:prstGeom prst="rect">
                  <a:avLst/>
                </a:prstGeom>
                <a:noFill/>
              </p:spPr>
              <p:txBody>
                <a:bodyPr wrap="none" rtlCol="0">
                  <a:spAutoFit/>
                </a:bodyPr>
                <a:lstStyle/>
                <a:p>
                  <a:r>
                    <a:rPr lang="en-US" sz="800" b="1" dirty="0">
                      <a:solidFill>
                        <a:srgbClr val="000000"/>
                      </a:solidFill>
                      <a:ea typeface="MS PGothic" pitchFamily="34" charset="-128"/>
                    </a:rPr>
                    <a:t>Video</a:t>
                  </a:r>
                </a:p>
                <a:p>
                  <a:r>
                    <a:rPr lang="en-US" sz="800" b="1" dirty="0">
                      <a:solidFill>
                        <a:srgbClr val="000000"/>
                      </a:solidFill>
                      <a:ea typeface="MS PGothic" pitchFamily="34" charset="-128"/>
                    </a:rPr>
                    <a:t>Subsystem</a:t>
                  </a:r>
                </a:p>
              </p:txBody>
            </p:sp>
          </p:grpSp>
          <p:grpSp>
            <p:nvGrpSpPr>
              <p:cNvPr id="35" name="Group 32"/>
              <p:cNvGrpSpPr/>
              <p:nvPr/>
            </p:nvGrpSpPr>
            <p:grpSpPr>
              <a:xfrm>
                <a:off x="254457" y="1606303"/>
                <a:ext cx="4035630" cy="630707"/>
                <a:chOff x="254457" y="1606303"/>
                <a:chExt cx="4035630" cy="630707"/>
              </a:xfrm>
            </p:grpSpPr>
            <p:sp>
              <p:nvSpPr>
                <p:cNvPr id="68" name="Rounded Rectangle 67"/>
                <p:cNvSpPr/>
                <p:nvPr/>
              </p:nvSpPr>
              <p:spPr bwMode="auto">
                <a:xfrm>
                  <a:off x="254457" y="1628253"/>
                  <a:ext cx="4035630" cy="521041"/>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69" name="TextBox 68"/>
                <p:cNvSpPr txBox="1"/>
                <p:nvPr/>
              </p:nvSpPr>
              <p:spPr>
                <a:xfrm>
                  <a:off x="325100" y="1606303"/>
                  <a:ext cx="1585739" cy="630707"/>
                </a:xfrm>
                <a:prstGeom prst="rect">
                  <a:avLst/>
                </a:prstGeom>
                <a:noFill/>
              </p:spPr>
              <p:txBody>
                <a:bodyPr wrap="none" rtlCol="0">
                  <a:spAutoFit/>
                </a:bodyPr>
                <a:lstStyle/>
                <a:p>
                  <a:r>
                    <a:rPr lang="en-US" sz="800" b="1" dirty="0">
                      <a:solidFill>
                        <a:srgbClr val="000000"/>
                      </a:solidFill>
                      <a:ea typeface="MS PGothic" pitchFamily="34" charset="-128"/>
                    </a:rPr>
                    <a:t>Audio</a:t>
                  </a:r>
                </a:p>
                <a:p>
                  <a:r>
                    <a:rPr lang="en-US" sz="800" b="1" dirty="0">
                      <a:solidFill>
                        <a:srgbClr val="000000"/>
                      </a:solidFill>
                      <a:ea typeface="MS PGothic" pitchFamily="34" charset="-128"/>
                    </a:rPr>
                    <a:t>Subsystem</a:t>
                  </a:r>
                </a:p>
              </p:txBody>
            </p:sp>
          </p:grpSp>
          <p:grpSp>
            <p:nvGrpSpPr>
              <p:cNvPr id="36" name="Group 33"/>
              <p:cNvGrpSpPr/>
              <p:nvPr/>
            </p:nvGrpSpPr>
            <p:grpSpPr>
              <a:xfrm>
                <a:off x="254457" y="2141071"/>
                <a:ext cx="5182214" cy="724654"/>
                <a:chOff x="254457" y="2141071"/>
                <a:chExt cx="5182214" cy="724654"/>
              </a:xfrm>
            </p:grpSpPr>
            <p:sp>
              <p:nvSpPr>
                <p:cNvPr id="66" name="Rounded Rectangle 65"/>
                <p:cNvSpPr/>
                <p:nvPr/>
              </p:nvSpPr>
              <p:spPr bwMode="auto">
                <a:xfrm>
                  <a:off x="254457" y="2143302"/>
                  <a:ext cx="5182214" cy="722423"/>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67" name="TextBox 66"/>
                <p:cNvSpPr txBox="1"/>
                <p:nvPr/>
              </p:nvSpPr>
              <p:spPr>
                <a:xfrm>
                  <a:off x="325100" y="2141071"/>
                  <a:ext cx="1585739" cy="630706"/>
                </a:xfrm>
                <a:prstGeom prst="rect">
                  <a:avLst/>
                </a:prstGeom>
                <a:noFill/>
              </p:spPr>
              <p:txBody>
                <a:bodyPr wrap="none" rtlCol="0">
                  <a:spAutoFit/>
                </a:bodyPr>
                <a:lstStyle/>
                <a:p>
                  <a:r>
                    <a:rPr lang="en-US" sz="800" b="1" dirty="0">
                      <a:solidFill>
                        <a:srgbClr val="000000"/>
                      </a:solidFill>
                      <a:ea typeface="MS PGothic" pitchFamily="34" charset="-128"/>
                    </a:rPr>
                    <a:t>Camera</a:t>
                  </a:r>
                </a:p>
                <a:p>
                  <a:r>
                    <a:rPr lang="en-US" sz="800" b="1" dirty="0">
                      <a:solidFill>
                        <a:srgbClr val="000000"/>
                      </a:solidFill>
                      <a:ea typeface="MS PGothic" pitchFamily="34" charset="-128"/>
                    </a:rPr>
                    <a:t>Subsystem</a:t>
                  </a:r>
                </a:p>
              </p:txBody>
            </p:sp>
          </p:grpSp>
          <p:grpSp>
            <p:nvGrpSpPr>
              <p:cNvPr id="39" name="Group 34"/>
              <p:cNvGrpSpPr/>
              <p:nvPr/>
            </p:nvGrpSpPr>
            <p:grpSpPr>
              <a:xfrm>
                <a:off x="254457" y="2862714"/>
                <a:ext cx="4485511" cy="1117704"/>
                <a:chOff x="254457" y="2862714"/>
                <a:chExt cx="4485511" cy="1117704"/>
              </a:xfrm>
            </p:grpSpPr>
            <p:sp>
              <p:nvSpPr>
                <p:cNvPr id="64" name="Rounded Rectangle 63"/>
                <p:cNvSpPr/>
                <p:nvPr/>
              </p:nvSpPr>
              <p:spPr bwMode="auto">
                <a:xfrm>
                  <a:off x="254457" y="2862714"/>
                  <a:ext cx="4485511" cy="1117704"/>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65" name="TextBox 64"/>
                <p:cNvSpPr txBox="1"/>
                <p:nvPr/>
              </p:nvSpPr>
              <p:spPr>
                <a:xfrm>
                  <a:off x="325100" y="2893089"/>
                  <a:ext cx="1585740" cy="630707"/>
                </a:xfrm>
                <a:prstGeom prst="rect">
                  <a:avLst/>
                </a:prstGeom>
                <a:noFill/>
              </p:spPr>
              <p:txBody>
                <a:bodyPr wrap="none" rtlCol="0">
                  <a:spAutoFit/>
                </a:bodyPr>
                <a:lstStyle/>
                <a:p>
                  <a:r>
                    <a:rPr lang="en-US" sz="800" b="1" dirty="0">
                      <a:solidFill>
                        <a:srgbClr val="000000"/>
                      </a:solidFill>
                      <a:ea typeface="MS PGothic" pitchFamily="34" charset="-128"/>
                    </a:rPr>
                    <a:t>HS I/O</a:t>
                  </a:r>
                </a:p>
                <a:p>
                  <a:r>
                    <a:rPr lang="en-US" sz="800" b="1" dirty="0">
                      <a:solidFill>
                        <a:srgbClr val="000000"/>
                      </a:solidFill>
                      <a:ea typeface="MS PGothic" pitchFamily="34" charset="-128"/>
                    </a:rPr>
                    <a:t>Subsystem</a:t>
                  </a:r>
                </a:p>
              </p:txBody>
            </p:sp>
          </p:grpSp>
          <p:grpSp>
            <p:nvGrpSpPr>
              <p:cNvPr id="40" name="Group 35"/>
              <p:cNvGrpSpPr/>
              <p:nvPr/>
            </p:nvGrpSpPr>
            <p:grpSpPr>
              <a:xfrm>
                <a:off x="254457" y="3983926"/>
                <a:ext cx="5552108" cy="2415110"/>
                <a:chOff x="254457" y="3983926"/>
                <a:chExt cx="5552108" cy="2415110"/>
              </a:xfrm>
            </p:grpSpPr>
            <p:sp>
              <p:nvSpPr>
                <p:cNvPr id="62" name="Rounded Rectangle 61"/>
                <p:cNvSpPr/>
                <p:nvPr/>
              </p:nvSpPr>
              <p:spPr bwMode="auto">
                <a:xfrm>
                  <a:off x="254457" y="3983926"/>
                  <a:ext cx="5552108" cy="2415110"/>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63" name="TextBox 62"/>
                <p:cNvSpPr txBox="1"/>
                <p:nvPr/>
              </p:nvSpPr>
              <p:spPr>
                <a:xfrm>
                  <a:off x="325100" y="5750773"/>
                  <a:ext cx="1585739" cy="630707"/>
                </a:xfrm>
                <a:prstGeom prst="rect">
                  <a:avLst/>
                </a:prstGeom>
                <a:noFill/>
              </p:spPr>
              <p:txBody>
                <a:bodyPr wrap="none" rtlCol="0">
                  <a:spAutoFit/>
                </a:bodyPr>
                <a:lstStyle/>
                <a:p>
                  <a:r>
                    <a:rPr lang="en-US" sz="800" b="1" dirty="0">
                      <a:solidFill>
                        <a:srgbClr val="000000"/>
                      </a:solidFill>
                      <a:ea typeface="MS PGothic" pitchFamily="34" charset="-128"/>
                    </a:rPr>
                    <a:t>Memory</a:t>
                  </a:r>
                </a:p>
                <a:p>
                  <a:r>
                    <a:rPr lang="en-US" sz="800" b="1" dirty="0">
                      <a:solidFill>
                        <a:srgbClr val="000000"/>
                      </a:solidFill>
                      <a:ea typeface="MS PGothic" pitchFamily="34" charset="-128"/>
                    </a:rPr>
                    <a:t>Subsystem</a:t>
                  </a:r>
                </a:p>
              </p:txBody>
            </p:sp>
          </p:grpSp>
          <p:sp>
            <p:nvSpPr>
              <p:cNvPr id="37" name="Rectangle 36"/>
              <p:cNvSpPr/>
              <p:nvPr/>
            </p:nvSpPr>
            <p:spPr bwMode="auto">
              <a:xfrm>
                <a:off x="6065367" y="5899175"/>
                <a:ext cx="233926" cy="350943"/>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38" name="Rectangle 37"/>
              <p:cNvSpPr/>
              <p:nvPr/>
            </p:nvSpPr>
            <p:spPr bwMode="auto">
              <a:xfrm>
                <a:off x="6368148" y="5901171"/>
                <a:ext cx="233926" cy="350943"/>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nvGrpSpPr>
              <p:cNvPr id="42" name="Group 38"/>
              <p:cNvGrpSpPr/>
              <p:nvPr/>
            </p:nvGrpSpPr>
            <p:grpSpPr>
              <a:xfrm>
                <a:off x="5697769" y="417789"/>
                <a:ext cx="2949920" cy="6066290"/>
                <a:chOff x="5697769" y="417789"/>
                <a:chExt cx="2949920" cy="6066290"/>
              </a:xfrm>
            </p:grpSpPr>
            <p:sp>
              <p:nvSpPr>
                <p:cNvPr id="60" name="Rounded Rectangle 59"/>
                <p:cNvSpPr/>
                <p:nvPr/>
              </p:nvSpPr>
              <p:spPr bwMode="auto">
                <a:xfrm>
                  <a:off x="5697769" y="417789"/>
                  <a:ext cx="2939475" cy="6066290"/>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61" name="TextBox 60"/>
                <p:cNvSpPr txBox="1"/>
                <p:nvPr/>
              </p:nvSpPr>
              <p:spPr>
                <a:xfrm rot="16200000">
                  <a:off x="7598067" y="1552994"/>
                  <a:ext cx="1368324" cy="730921"/>
                </a:xfrm>
                <a:prstGeom prst="rect">
                  <a:avLst/>
                </a:prstGeom>
                <a:noFill/>
              </p:spPr>
              <p:txBody>
                <a:bodyPr wrap="none" rtlCol="0">
                  <a:spAutoFit/>
                </a:bodyPr>
                <a:lstStyle/>
                <a:p>
                  <a:r>
                    <a:rPr lang="en-US" sz="800" b="1" dirty="0">
                      <a:solidFill>
                        <a:srgbClr val="000000"/>
                      </a:solidFill>
                      <a:ea typeface="MS PGothic" pitchFamily="34" charset="-128"/>
                    </a:rPr>
                    <a:t>GP APPS</a:t>
                  </a:r>
                </a:p>
                <a:p>
                  <a:r>
                    <a:rPr lang="en-US" sz="800" b="1" dirty="0">
                      <a:solidFill>
                        <a:srgbClr val="000000"/>
                      </a:solidFill>
                      <a:ea typeface="MS PGothic" pitchFamily="34" charset="-128"/>
                    </a:rPr>
                    <a:t>Subsystem</a:t>
                  </a:r>
                </a:p>
              </p:txBody>
            </p:sp>
          </p:grpSp>
          <p:grpSp>
            <p:nvGrpSpPr>
              <p:cNvPr id="44" name="Group 39"/>
              <p:cNvGrpSpPr/>
              <p:nvPr/>
            </p:nvGrpSpPr>
            <p:grpSpPr>
              <a:xfrm>
                <a:off x="5588184" y="947728"/>
                <a:ext cx="1195741" cy="987164"/>
                <a:chOff x="4502099" y="947728"/>
                <a:chExt cx="1195741" cy="987164"/>
              </a:xfrm>
            </p:grpSpPr>
            <p:sp>
              <p:nvSpPr>
                <p:cNvPr id="58" name="Rectangle 57"/>
                <p:cNvSpPr/>
                <p:nvPr/>
              </p:nvSpPr>
              <p:spPr bwMode="auto">
                <a:xfrm>
                  <a:off x="4502099" y="947728"/>
                  <a:ext cx="236953" cy="625501"/>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59" name="Rectangle 58"/>
                <p:cNvSpPr/>
                <p:nvPr/>
              </p:nvSpPr>
              <p:spPr bwMode="auto">
                <a:xfrm>
                  <a:off x="4740552" y="949254"/>
                  <a:ext cx="957288" cy="985638"/>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sp>
            <p:nvSpPr>
              <p:cNvPr id="41" name="TextBox 40"/>
              <p:cNvSpPr txBox="1"/>
              <p:nvPr/>
            </p:nvSpPr>
            <p:spPr>
              <a:xfrm>
                <a:off x="5719081" y="1291952"/>
                <a:ext cx="990483" cy="401360"/>
              </a:xfrm>
              <a:prstGeom prst="rect">
                <a:avLst/>
              </a:prstGeom>
              <a:noFill/>
            </p:spPr>
            <p:txBody>
              <a:bodyPr wrap="none" rtlCol="0">
                <a:spAutoFit/>
              </a:bodyPr>
              <a:lstStyle/>
              <a:p>
                <a:pPr algn="ctr"/>
                <a:r>
                  <a:rPr lang="en-US" sz="800" b="1" dirty="0">
                    <a:solidFill>
                      <a:srgbClr val="FFFFFF"/>
                    </a:solidFill>
                    <a:ea typeface="MS PGothic" pitchFamily="34" charset="-128"/>
                  </a:rPr>
                  <a:t> CPU </a:t>
                </a:r>
              </a:p>
            </p:txBody>
          </p:sp>
          <p:grpSp>
            <p:nvGrpSpPr>
              <p:cNvPr id="48" name="Group 41"/>
              <p:cNvGrpSpPr/>
              <p:nvPr/>
            </p:nvGrpSpPr>
            <p:grpSpPr>
              <a:xfrm>
                <a:off x="5114809" y="963486"/>
                <a:ext cx="656858" cy="985384"/>
                <a:chOff x="3930195" y="952538"/>
                <a:chExt cx="656858" cy="985384"/>
              </a:xfrm>
            </p:grpSpPr>
            <p:sp>
              <p:nvSpPr>
                <p:cNvPr id="56" name="Rectangle 55"/>
                <p:cNvSpPr/>
                <p:nvPr/>
              </p:nvSpPr>
              <p:spPr bwMode="auto">
                <a:xfrm>
                  <a:off x="4258624" y="1620409"/>
                  <a:ext cx="328429" cy="317513"/>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57" name="Rectangle 56"/>
                <p:cNvSpPr/>
                <p:nvPr/>
              </p:nvSpPr>
              <p:spPr bwMode="auto">
                <a:xfrm>
                  <a:off x="3930195" y="952538"/>
                  <a:ext cx="416009" cy="985384"/>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sp>
            <p:nvSpPr>
              <p:cNvPr id="43" name="TextBox 42"/>
              <p:cNvSpPr txBox="1"/>
              <p:nvPr/>
            </p:nvSpPr>
            <p:spPr>
              <a:xfrm>
                <a:off x="5077994" y="1154798"/>
                <a:ext cx="1128914" cy="860055"/>
              </a:xfrm>
              <a:prstGeom prst="rect">
                <a:avLst/>
              </a:prstGeom>
              <a:noFill/>
            </p:spPr>
            <p:txBody>
              <a:bodyPr wrap="none" rtlCol="0">
                <a:spAutoFit/>
              </a:bodyPr>
              <a:lstStyle/>
              <a:p>
                <a:r>
                  <a:rPr lang="en-US" sz="800" b="1" dirty="0">
                    <a:solidFill>
                      <a:srgbClr val="FFFFFF"/>
                    </a:solidFill>
                    <a:ea typeface="MS PGothic" pitchFamily="34" charset="-128"/>
                  </a:rPr>
                  <a:t>GIC </a:t>
                </a:r>
              </a:p>
              <a:p>
                <a:r>
                  <a:rPr lang="en-US" sz="800" b="1" dirty="0">
                    <a:solidFill>
                      <a:srgbClr val="FFFFFF"/>
                    </a:solidFill>
                    <a:ea typeface="MS PGothic" pitchFamily="34" charset="-128"/>
                  </a:rPr>
                  <a:t>&amp;</a:t>
                </a:r>
              </a:p>
              <a:p>
                <a:r>
                  <a:rPr lang="en-US" sz="800" b="1" dirty="0">
                    <a:solidFill>
                      <a:srgbClr val="FFFFFF"/>
                    </a:solidFill>
                    <a:ea typeface="MS PGothic" pitchFamily="34" charset="-128"/>
                  </a:rPr>
                  <a:t>Events</a:t>
                </a:r>
              </a:p>
            </p:txBody>
          </p:sp>
          <p:grpSp>
            <p:nvGrpSpPr>
              <p:cNvPr id="53" name="Group 43"/>
              <p:cNvGrpSpPr/>
              <p:nvPr/>
            </p:nvGrpSpPr>
            <p:grpSpPr>
              <a:xfrm>
                <a:off x="5062826" y="346106"/>
                <a:ext cx="2000092" cy="1664788"/>
                <a:chOff x="5062826" y="346106"/>
                <a:chExt cx="2000092" cy="1664788"/>
              </a:xfrm>
            </p:grpSpPr>
            <p:sp>
              <p:nvSpPr>
                <p:cNvPr id="52" name="Rectangle 51"/>
                <p:cNvSpPr/>
                <p:nvPr/>
              </p:nvSpPr>
              <p:spPr bwMode="auto">
                <a:xfrm>
                  <a:off x="5346880" y="434499"/>
                  <a:ext cx="1035958" cy="330779"/>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nvGrpSpPr>
                <p:cNvPr id="74" name="Group 52"/>
                <p:cNvGrpSpPr/>
                <p:nvPr/>
              </p:nvGrpSpPr>
              <p:grpSpPr>
                <a:xfrm>
                  <a:off x="5062826" y="346106"/>
                  <a:ext cx="2000092" cy="1664788"/>
                  <a:chOff x="5062826" y="346106"/>
                  <a:chExt cx="2000092" cy="1664788"/>
                </a:xfrm>
              </p:grpSpPr>
              <p:sp>
                <p:nvSpPr>
                  <p:cNvPr id="54" name="Rounded Rectangle 53"/>
                  <p:cNvSpPr/>
                  <p:nvPr/>
                </p:nvSpPr>
                <p:spPr bwMode="auto">
                  <a:xfrm>
                    <a:off x="5062826" y="400171"/>
                    <a:ext cx="1787863" cy="1610723"/>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sp>
                <p:nvSpPr>
                  <p:cNvPr id="55" name="TextBox 54"/>
                  <p:cNvSpPr txBox="1"/>
                  <p:nvPr/>
                </p:nvSpPr>
                <p:spPr>
                  <a:xfrm>
                    <a:off x="5207234" y="346106"/>
                    <a:ext cx="1855684" cy="630706"/>
                  </a:xfrm>
                  <a:prstGeom prst="rect">
                    <a:avLst/>
                  </a:prstGeom>
                  <a:noFill/>
                </p:spPr>
                <p:txBody>
                  <a:bodyPr wrap="none" rtlCol="0">
                    <a:spAutoFit/>
                  </a:bodyPr>
                  <a:lstStyle/>
                  <a:p>
                    <a:r>
                      <a:rPr lang="en-US" sz="800" b="1" dirty="0">
                        <a:solidFill>
                          <a:srgbClr val="000000"/>
                        </a:solidFill>
                        <a:ea typeface="MS PGothic" pitchFamily="34" charset="-128"/>
                      </a:rPr>
                      <a:t>OS Optimized</a:t>
                    </a:r>
                  </a:p>
                  <a:p>
                    <a:r>
                      <a:rPr lang="en-US" sz="800" b="1" dirty="0">
                        <a:solidFill>
                          <a:srgbClr val="000000"/>
                        </a:solidFill>
                        <a:ea typeface="MS PGothic" pitchFamily="34" charset="-128"/>
                      </a:rPr>
                      <a:t>Subsystem</a:t>
                    </a:r>
                  </a:p>
                </p:txBody>
              </p:sp>
            </p:grpSp>
          </p:grpSp>
          <p:pic>
            <p:nvPicPr>
              <p:cNvPr id="45" name="Picture 44" descr="um3d_n3.bmp"/>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464017" y="4017634"/>
                <a:ext cx="1136211" cy="852158"/>
              </a:xfrm>
              <a:prstGeom prst="rect">
                <a:avLst/>
              </a:prstGeom>
              <a:noFill/>
              <a:ln w="9525">
                <a:noFill/>
                <a:miter lim="800000"/>
                <a:headEnd/>
                <a:tailEnd/>
              </a:ln>
              <a:effectLst>
                <a:outerShdw blurRad="63500" dist="63500" dir="2700000">
                  <a:srgbClr val="000000">
                    <a:alpha val="43000"/>
                  </a:srgbClr>
                </a:outerShdw>
              </a:effectLst>
            </p:spPr>
          </p:pic>
          <p:pic>
            <p:nvPicPr>
              <p:cNvPr id="46" name="Picture 45"/>
              <p:cNvPicPr>
                <a:picLocks noChangeAspect="1"/>
              </p:cNvPicPr>
              <p:nvPr/>
            </p:nvPicPr>
            <p:blipFill>
              <a:blip r:embed="rId12" cstate="print"/>
              <a:stretch>
                <a:fillRect/>
              </a:stretch>
            </p:blipFill>
            <p:spPr>
              <a:xfrm>
                <a:off x="1797609" y="3492604"/>
                <a:ext cx="462554" cy="462554"/>
              </a:xfrm>
              <a:prstGeom prst="rect">
                <a:avLst/>
              </a:prstGeom>
            </p:spPr>
          </p:pic>
          <p:sp>
            <p:nvSpPr>
              <p:cNvPr id="47" name="TextBox 46"/>
              <p:cNvSpPr txBox="1"/>
              <p:nvPr/>
            </p:nvSpPr>
            <p:spPr>
              <a:xfrm>
                <a:off x="6590431" y="5869302"/>
                <a:ext cx="1232738" cy="458696"/>
              </a:xfrm>
              <a:prstGeom prst="rect">
                <a:avLst/>
              </a:prstGeom>
              <a:noFill/>
            </p:spPr>
            <p:txBody>
              <a:bodyPr wrap="none" rtlCol="0">
                <a:spAutoFit/>
              </a:bodyPr>
              <a:lstStyle/>
              <a:p>
                <a:r>
                  <a:rPr lang="en-US" sz="500" b="1" dirty="0">
                    <a:solidFill>
                      <a:srgbClr val="800000"/>
                    </a:solidFill>
                    <a:ea typeface="MS PGothic" pitchFamily="34" charset="-128"/>
                  </a:rPr>
                  <a:t>HW </a:t>
                </a:r>
              </a:p>
              <a:p>
                <a:r>
                  <a:rPr lang="en-US" sz="500" b="1" dirty="0">
                    <a:solidFill>
                      <a:srgbClr val="800000"/>
                    </a:solidFill>
                    <a:ea typeface="MS PGothic" pitchFamily="34" charset="-128"/>
                  </a:rPr>
                  <a:t>Accelerators</a:t>
                </a:r>
              </a:p>
            </p:txBody>
          </p:sp>
          <p:grpSp>
            <p:nvGrpSpPr>
              <p:cNvPr id="75" name="Group 47"/>
              <p:cNvGrpSpPr/>
              <p:nvPr/>
            </p:nvGrpSpPr>
            <p:grpSpPr>
              <a:xfrm>
                <a:off x="4881889" y="2997201"/>
                <a:ext cx="536778" cy="874537"/>
                <a:chOff x="4881889" y="2997201"/>
                <a:chExt cx="536778" cy="874537"/>
              </a:xfrm>
            </p:grpSpPr>
            <p:sp>
              <p:nvSpPr>
                <p:cNvPr id="50" name="Rectangle 49"/>
                <p:cNvSpPr/>
                <p:nvPr/>
              </p:nvSpPr>
              <p:spPr bwMode="auto">
                <a:xfrm flipH="1">
                  <a:off x="4881889" y="2997201"/>
                  <a:ext cx="536778" cy="569738"/>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500" b="1" dirty="0">
                      <a:solidFill>
                        <a:srgbClr val="D9D9D9"/>
                      </a:solidFill>
                      <a:ea typeface="MS PGothic" pitchFamily="34" charset="-128"/>
                    </a:rPr>
                    <a:t>Security</a:t>
                  </a:r>
                </a:p>
              </p:txBody>
            </p:sp>
            <p:sp>
              <p:nvSpPr>
                <p:cNvPr id="51" name="Rectangle 50"/>
                <p:cNvSpPr/>
                <p:nvPr/>
              </p:nvSpPr>
              <p:spPr bwMode="auto">
                <a:xfrm flipH="1">
                  <a:off x="4881889" y="3640667"/>
                  <a:ext cx="536778" cy="231071"/>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sp>
            <p:nvSpPr>
              <p:cNvPr id="49" name="Rounded Rectangle 48"/>
              <p:cNvSpPr/>
              <p:nvPr/>
            </p:nvSpPr>
            <p:spPr bwMode="auto">
              <a:xfrm>
                <a:off x="4775201" y="2912533"/>
                <a:ext cx="784952" cy="1049867"/>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800" b="1">
                  <a:solidFill>
                    <a:srgbClr val="000000"/>
                  </a:solidFill>
                  <a:ea typeface="MS PGothic" pitchFamily="34" charset="-128"/>
                </a:endParaRPr>
              </a:p>
            </p:txBody>
          </p:sp>
        </p:grpSp>
        <p:pic>
          <p:nvPicPr>
            <p:cNvPr id="86" name="Picture 85"/>
            <p:cNvPicPr>
              <a:picLocks noChangeAspect="1"/>
            </p:cNvPicPr>
            <p:nvPr/>
          </p:nvPicPr>
          <p:blipFill>
            <a:blip r:embed="rId13" cstate="print"/>
            <a:stretch>
              <a:fillRect/>
            </a:stretch>
          </p:blipFill>
          <p:spPr>
            <a:xfrm>
              <a:off x="7994889" y="260648"/>
              <a:ext cx="3292750" cy="2073213"/>
            </a:xfrm>
            <a:prstGeom prst="rect">
              <a:avLst/>
            </a:prstGeom>
          </p:spPr>
        </p:pic>
        <p:sp>
          <p:nvSpPr>
            <p:cNvPr id="87" name="Right Arrow 86"/>
            <p:cNvSpPr/>
            <p:nvPr/>
          </p:nvSpPr>
          <p:spPr bwMode="auto">
            <a:xfrm rot="5400000">
              <a:off x="9035617" y="2527493"/>
              <a:ext cx="732041" cy="436247"/>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100" b="1" dirty="0">
                  <a:solidFill>
                    <a:srgbClr val="FFFFFF"/>
                  </a:solidFill>
                  <a:latin typeface="Arial" charset="0"/>
                  <a:ea typeface="MS PGothic" pitchFamily="34" charset="-128"/>
                </a:rPr>
                <a:t>Partition</a:t>
              </a:r>
            </a:p>
          </p:txBody>
        </p:sp>
      </p:grpSp>
    </p:spTree>
    <p:extLst>
      <p:ext uri="{BB962C8B-B14F-4D97-AF65-F5344CB8AC3E}">
        <p14:creationId xmlns:p14="http://schemas.microsoft.com/office/powerpoint/2010/main" val="3658427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06829" y="236654"/>
            <a:ext cx="9109323" cy="958850"/>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fr-CA" sz="3600" kern="1200" dirty="0">
                <a:solidFill>
                  <a:srgbClr val="0070C0"/>
                </a:solidFill>
                <a:ea typeface="+mn-ea"/>
                <a:cs typeface="+mn-cs"/>
              </a:rPr>
              <a:t>Partition du système par profilage d’exécution</a:t>
            </a:r>
          </a:p>
        </p:txBody>
      </p:sp>
      <p:sp>
        <p:nvSpPr>
          <p:cNvPr id="3" name="Content Placeholder 2"/>
          <p:cNvSpPr>
            <a:spLocks noGrp="1"/>
          </p:cNvSpPr>
          <p:nvPr>
            <p:ph sz="half" idx="1"/>
            <p:custDataLst>
              <p:tags r:id="rId2"/>
            </p:custDataLst>
          </p:nvPr>
        </p:nvSpPr>
        <p:spPr>
          <a:xfrm>
            <a:off x="1022515" y="1227587"/>
            <a:ext cx="10441923" cy="2118098"/>
          </a:xfrm>
        </p:spPr>
        <p:txBody>
          <a:bodyPr>
            <a:normAutofit lnSpcReduction="10000"/>
          </a:bodyPr>
          <a:lstStyle/>
          <a:p>
            <a:r>
              <a:rPr lang="fr-CA" dirty="0"/>
              <a:t>On peut découvrir les opportunités d’optimisation par profilage de l’exécution des tâches</a:t>
            </a:r>
          </a:p>
          <a:p>
            <a:pPr lvl="1"/>
            <a:r>
              <a:rPr lang="fr-CA" dirty="0"/>
              <a:t>Partition de phases :  la pratique montre des phases de comportement qui stressent le système à des degrés divers avec le temps</a:t>
            </a:r>
          </a:p>
          <a:p>
            <a:pPr lvl="1"/>
            <a:r>
              <a:rPr lang="fr-CA" dirty="0"/>
              <a:t>Partition de sous-tâches (“threads”) :  les fils d’exécution ont des caractéristiques spécifiques</a:t>
            </a:r>
          </a:p>
        </p:txBody>
      </p:sp>
      <p:pic>
        <p:nvPicPr>
          <p:cNvPr id="4" name="Picture 3"/>
          <p:cNvPicPr>
            <a:picLocks noChangeAspect="1" noChangeArrowheads="1"/>
          </p:cNvPicPr>
          <p:nvPr>
            <p:custDataLst>
              <p:tags r:id="rId3"/>
            </p:custDataLst>
          </p:nvPr>
        </p:nvPicPr>
        <p:blipFill>
          <a:blip r:embed="rId12" cstate="print"/>
          <a:srcRect/>
          <a:stretch>
            <a:fillRect/>
          </a:stretch>
        </p:blipFill>
        <p:spPr bwMode="auto">
          <a:xfrm>
            <a:off x="1958312" y="3323124"/>
            <a:ext cx="3561430" cy="2550911"/>
          </a:xfrm>
          <a:prstGeom prst="rect">
            <a:avLst/>
          </a:prstGeom>
          <a:noFill/>
          <a:ln w="9525">
            <a:noFill/>
            <a:miter lim="800000"/>
            <a:headEnd/>
            <a:tailEnd/>
          </a:ln>
          <a:effectLst/>
        </p:spPr>
      </p:pic>
      <p:sp>
        <p:nvSpPr>
          <p:cNvPr id="5" name="TextBox 4"/>
          <p:cNvSpPr txBox="1"/>
          <p:nvPr>
            <p:custDataLst>
              <p:tags r:id="rId4"/>
            </p:custDataLst>
          </p:nvPr>
        </p:nvSpPr>
        <p:spPr>
          <a:xfrm>
            <a:off x="2054614" y="5914232"/>
            <a:ext cx="3506877" cy="307777"/>
          </a:xfrm>
          <a:prstGeom prst="rect">
            <a:avLst/>
          </a:prstGeom>
          <a:noFill/>
        </p:spPr>
        <p:txBody>
          <a:bodyPr wrap="none" rtlCol="0">
            <a:spAutoFit/>
          </a:bodyPr>
          <a:lstStyle/>
          <a:p>
            <a:pPr algn="ctr"/>
            <a:r>
              <a:rPr lang="en-US" sz="1400" b="1" dirty="0">
                <a:solidFill>
                  <a:srgbClr val="000000"/>
                </a:solidFill>
                <a:ea typeface="MS PGothic" pitchFamily="34" charset="-128"/>
              </a:rPr>
              <a:t>Phase partitioning of BBench use case</a:t>
            </a:r>
          </a:p>
        </p:txBody>
      </p:sp>
      <p:pic>
        <p:nvPicPr>
          <p:cNvPr id="6" name="Picture 2"/>
          <p:cNvPicPr>
            <a:picLocks noChangeAspect="1" noChangeArrowheads="1"/>
          </p:cNvPicPr>
          <p:nvPr>
            <p:custDataLst>
              <p:tags r:id="rId5"/>
            </p:custDataLst>
          </p:nvPr>
        </p:nvPicPr>
        <p:blipFill>
          <a:blip r:embed="rId13" cstate="print"/>
          <a:srcRect/>
          <a:stretch>
            <a:fillRect/>
          </a:stretch>
        </p:blipFill>
        <p:spPr bwMode="auto">
          <a:xfrm>
            <a:off x="6671140" y="3323124"/>
            <a:ext cx="3081819" cy="2545726"/>
          </a:xfrm>
          <a:prstGeom prst="rect">
            <a:avLst/>
          </a:prstGeom>
          <a:noFill/>
          <a:ln w="9525">
            <a:noFill/>
            <a:miter lim="800000"/>
            <a:headEnd/>
            <a:tailEnd/>
          </a:ln>
          <a:effectLst/>
        </p:spPr>
      </p:pic>
      <p:sp>
        <p:nvSpPr>
          <p:cNvPr id="7" name="TextBox 6"/>
          <p:cNvSpPr txBox="1"/>
          <p:nvPr>
            <p:custDataLst>
              <p:tags r:id="rId6"/>
            </p:custDataLst>
          </p:nvPr>
        </p:nvSpPr>
        <p:spPr>
          <a:xfrm>
            <a:off x="6333654" y="5875415"/>
            <a:ext cx="3583032" cy="307777"/>
          </a:xfrm>
          <a:prstGeom prst="rect">
            <a:avLst/>
          </a:prstGeom>
          <a:noFill/>
        </p:spPr>
        <p:txBody>
          <a:bodyPr wrap="none" rtlCol="0">
            <a:spAutoFit/>
          </a:bodyPr>
          <a:lstStyle/>
          <a:p>
            <a:pPr algn="ctr"/>
            <a:r>
              <a:rPr lang="en-US" sz="1400" b="1" dirty="0">
                <a:solidFill>
                  <a:srgbClr val="000000"/>
                </a:solidFill>
                <a:ea typeface="MS PGothic" pitchFamily="34" charset="-128"/>
              </a:rPr>
              <a:t>Thread partitioning of BBench use case</a:t>
            </a:r>
          </a:p>
        </p:txBody>
      </p:sp>
      <p:sp>
        <p:nvSpPr>
          <p:cNvPr id="8" name="Rectangle 7"/>
          <p:cNvSpPr/>
          <p:nvPr>
            <p:custDataLst>
              <p:tags r:id="rId7"/>
            </p:custDataLst>
          </p:nvPr>
        </p:nvSpPr>
        <p:spPr bwMode="auto">
          <a:xfrm>
            <a:off x="6486943" y="4715420"/>
            <a:ext cx="3416320" cy="165191"/>
          </a:xfrm>
          <a:prstGeom prst="rect">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11" name="Rectangle 10"/>
          <p:cNvSpPr/>
          <p:nvPr>
            <p:custDataLst>
              <p:tags r:id="rId8"/>
            </p:custDataLst>
          </p:nvPr>
        </p:nvSpPr>
        <p:spPr bwMode="auto">
          <a:xfrm>
            <a:off x="4507900" y="3208052"/>
            <a:ext cx="536896" cy="2768962"/>
          </a:xfrm>
          <a:prstGeom prst="rect">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endParaRPr lang="en-US" sz="1400" b="1">
              <a:solidFill>
                <a:srgbClr val="000000"/>
              </a:solidFill>
              <a:ea typeface="MS PGothic" pitchFamily="34" charset="-128"/>
            </a:endParaRPr>
          </a:p>
        </p:txBody>
      </p:sp>
      <p:sp>
        <p:nvSpPr>
          <p:cNvPr id="9" name="Rectangle 8"/>
          <p:cNvSpPr/>
          <p:nvPr>
            <p:custDataLst>
              <p:tags r:id="rId9"/>
            </p:custDataLst>
          </p:nvPr>
        </p:nvSpPr>
        <p:spPr>
          <a:xfrm>
            <a:off x="1602164" y="6183192"/>
            <a:ext cx="4411779" cy="246221"/>
          </a:xfrm>
          <a:prstGeom prst="rect">
            <a:avLst/>
          </a:prstGeom>
        </p:spPr>
        <p:txBody>
          <a:bodyPr wrap="square">
            <a:spAutoFit/>
          </a:bodyPr>
          <a:lstStyle/>
          <a:p>
            <a:pPr marL="0" lvl="1" indent="11113"/>
            <a:r>
              <a:rPr lang="en-CA" sz="1000" dirty="0">
                <a:solidFill>
                  <a:schemeClr val="bg1">
                    <a:lumMod val="65000"/>
                  </a:schemeClr>
                </a:solidFill>
              </a:rPr>
              <a:t>(</a:t>
            </a:r>
            <a:r>
              <a:rPr lang="en-CA" sz="1000" dirty="0" err="1">
                <a:solidFill>
                  <a:schemeClr val="bg1">
                    <a:lumMod val="65000"/>
                  </a:schemeClr>
                </a:solidFill>
              </a:rPr>
              <a:t>Bbench</a:t>
            </a:r>
            <a:r>
              <a:rPr lang="en-CA" sz="1000" dirty="0">
                <a:solidFill>
                  <a:schemeClr val="bg1">
                    <a:lumMod val="65000"/>
                  </a:schemeClr>
                </a:solidFill>
              </a:rPr>
              <a:t> : Browser benchmark)</a:t>
            </a:r>
            <a:endParaRPr lang="fr-CA" sz="1000" dirty="0">
              <a:solidFill>
                <a:schemeClr val="bg1">
                  <a:lumMod val="65000"/>
                </a:schemeClr>
              </a:solidFill>
            </a:endParaRPr>
          </a:p>
        </p:txBody>
      </p:sp>
    </p:spTree>
    <p:extLst>
      <p:ext uri="{BB962C8B-B14F-4D97-AF65-F5344CB8AC3E}">
        <p14:creationId xmlns:p14="http://schemas.microsoft.com/office/powerpoint/2010/main" val="2009848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55440" y="274638"/>
            <a:ext cx="936104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fr-CA" sz="3600" kern="1200" dirty="0">
                <a:solidFill>
                  <a:srgbClr val="0070C0"/>
                </a:solidFill>
                <a:ea typeface="+mn-ea"/>
                <a:cs typeface="+mn-cs"/>
              </a:rPr>
              <a:t>Partition par fils d’exécution </a:t>
            </a:r>
          </a:p>
        </p:txBody>
      </p:sp>
      <p:sp>
        <p:nvSpPr>
          <p:cNvPr id="3" name="Content Placeholder 2"/>
          <p:cNvSpPr>
            <a:spLocks noGrp="1"/>
          </p:cNvSpPr>
          <p:nvPr>
            <p:ph sz="half" idx="1"/>
            <p:custDataLst>
              <p:tags r:id="rId2"/>
            </p:custDataLst>
          </p:nvPr>
        </p:nvSpPr>
        <p:spPr>
          <a:xfrm>
            <a:off x="1055440" y="1417638"/>
            <a:ext cx="5434355" cy="4764013"/>
          </a:xfrm>
        </p:spPr>
        <p:txBody>
          <a:bodyPr/>
          <a:lstStyle/>
          <a:p>
            <a:r>
              <a:rPr lang="fr-CA" sz="2400" dirty="0"/>
              <a:t>Certains fils d’exécution et fonctions s’exécuteraient mieux dans des sous-systèmes de traitement spécialisés</a:t>
            </a:r>
          </a:p>
          <a:p>
            <a:pPr lvl="1"/>
            <a:r>
              <a:rPr lang="fr-CA" sz="2000" dirty="0"/>
              <a:t>Division optimale de la charge totale de calcul</a:t>
            </a:r>
          </a:p>
          <a:p>
            <a:r>
              <a:rPr lang="fr-CA" sz="2400" dirty="0"/>
              <a:t>Exemple</a:t>
            </a:r>
          </a:p>
          <a:p>
            <a:pPr lvl="1"/>
            <a:r>
              <a:rPr lang="fr-CA" sz="2000" dirty="0"/>
              <a:t>Trois fils d’exécution primaires dans Android-</a:t>
            </a:r>
            <a:r>
              <a:rPr lang="fr-CA" sz="2000" dirty="0" err="1"/>
              <a:t>BBench</a:t>
            </a:r>
            <a:r>
              <a:rPr lang="fr-CA" sz="2000" dirty="0"/>
              <a:t> consomment 93% du temps de CPU</a:t>
            </a:r>
          </a:p>
          <a:p>
            <a:pPr marL="457200" lvl="1" indent="0">
              <a:buNone/>
            </a:pPr>
            <a:endParaRPr lang="en-CA" sz="1600" dirty="0">
              <a:solidFill>
                <a:schemeClr val="bg1">
                  <a:lumMod val="65000"/>
                </a:schemeClr>
              </a:solidFill>
            </a:endParaRPr>
          </a:p>
          <a:p>
            <a:pPr marL="457200" lvl="1" indent="0">
              <a:buNone/>
            </a:pPr>
            <a:r>
              <a:rPr lang="en-CA" sz="1600" dirty="0">
                <a:solidFill>
                  <a:schemeClr val="bg1">
                    <a:lumMod val="65000"/>
                  </a:schemeClr>
                </a:solidFill>
              </a:rPr>
              <a:t>(</a:t>
            </a:r>
            <a:r>
              <a:rPr lang="en-CA" sz="1600" dirty="0" err="1">
                <a:solidFill>
                  <a:schemeClr val="bg1">
                    <a:lumMod val="65000"/>
                  </a:schemeClr>
                </a:solidFill>
              </a:rPr>
              <a:t>Bbench</a:t>
            </a:r>
            <a:r>
              <a:rPr lang="en-CA" sz="1600" dirty="0">
                <a:solidFill>
                  <a:schemeClr val="bg1">
                    <a:lumMod val="65000"/>
                  </a:schemeClr>
                </a:solidFill>
              </a:rPr>
              <a:t> : Browser benchmark)</a:t>
            </a:r>
            <a:endParaRPr lang="fr-CA" sz="1600" dirty="0">
              <a:solidFill>
                <a:schemeClr val="bg1">
                  <a:lumMod val="65000"/>
                </a:schemeClr>
              </a:solidFill>
            </a:endParaRPr>
          </a:p>
        </p:txBody>
      </p:sp>
      <p:pic>
        <p:nvPicPr>
          <p:cNvPr id="6" name="Picture 5"/>
          <p:cNvPicPr>
            <a:picLocks noChangeAspect="1"/>
          </p:cNvPicPr>
          <p:nvPr>
            <p:custDataLst>
              <p:tags r:id="rId3"/>
            </p:custDataLst>
          </p:nvPr>
        </p:nvPicPr>
        <p:blipFill>
          <a:blip r:embed="rId6" cstate="print"/>
          <a:stretch>
            <a:fillRect/>
          </a:stretch>
        </p:blipFill>
        <p:spPr>
          <a:xfrm>
            <a:off x="6888088" y="1196752"/>
            <a:ext cx="3973647" cy="4920925"/>
          </a:xfrm>
          <a:prstGeom prst="rect">
            <a:avLst/>
          </a:prstGeom>
        </p:spPr>
      </p:pic>
    </p:spTree>
    <p:extLst>
      <p:ext uri="{BB962C8B-B14F-4D97-AF65-F5344CB8AC3E}">
        <p14:creationId xmlns:p14="http://schemas.microsoft.com/office/powerpoint/2010/main" val="2224102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custDataLst>
              <p:tags r:id="rId1"/>
            </p:custDataLst>
          </p:nvPr>
        </p:nvSpPr>
        <p:spPr>
          <a:xfrm>
            <a:off x="1055440" y="1196752"/>
            <a:ext cx="10585176" cy="2952328"/>
          </a:xfrm>
        </p:spPr>
        <p:txBody>
          <a:bodyPr>
            <a:normAutofit lnSpcReduction="10000"/>
          </a:bodyPr>
          <a:lstStyle/>
          <a:p>
            <a:pPr>
              <a:lnSpc>
                <a:spcPct val="120000"/>
              </a:lnSpc>
            </a:pPr>
            <a:r>
              <a:rPr lang="fr-CA" dirty="0">
                <a:solidFill>
                  <a:schemeClr val="tx1"/>
                </a:solidFill>
              </a:rPr>
              <a:t>Peut-on augmenter l’efficacité du navigateur en exécutant </a:t>
            </a:r>
            <a:r>
              <a:rPr lang="fr-CA" dirty="0" err="1">
                <a:solidFill>
                  <a:schemeClr val="tx1"/>
                </a:solidFill>
              </a:rPr>
              <a:t>Android.Browser</a:t>
            </a:r>
            <a:r>
              <a:rPr lang="fr-CA" dirty="0">
                <a:solidFill>
                  <a:schemeClr val="tx1"/>
                </a:solidFill>
              </a:rPr>
              <a:t> sur un cœur optimis</a:t>
            </a:r>
            <a:r>
              <a:rPr lang="fr-CA" dirty="0"/>
              <a:t>é</a:t>
            </a:r>
            <a:r>
              <a:rPr lang="fr-CA" dirty="0">
                <a:solidFill>
                  <a:schemeClr val="tx1"/>
                </a:solidFill>
              </a:rPr>
              <a:t>?</a:t>
            </a:r>
          </a:p>
          <a:p>
            <a:pPr lvl="1">
              <a:lnSpc>
                <a:spcPct val="120000"/>
              </a:lnSpc>
            </a:pPr>
            <a:r>
              <a:rPr lang="fr-CA" dirty="0" err="1">
                <a:solidFill>
                  <a:schemeClr val="tx1"/>
                </a:solidFill>
              </a:rPr>
              <a:t>Android.Browser</a:t>
            </a:r>
            <a:r>
              <a:rPr lang="fr-CA" dirty="0">
                <a:solidFill>
                  <a:schemeClr val="tx1"/>
                </a:solidFill>
              </a:rPr>
              <a:t> fait un usage intensif de la mémoire</a:t>
            </a:r>
            <a:r>
              <a:rPr lang="fr-CA" dirty="0"/>
              <a:t>, mais n’est pas très affecté par la fréquence d’opération du CPU</a:t>
            </a:r>
            <a:r>
              <a:rPr lang="fr-CA" dirty="0">
                <a:solidFill>
                  <a:schemeClr val="tx1"/>
                </a:solidFill>
              </a:rPr>
              <a:t>.  On peut maintenir la performance en </a:t>
            </a:r>
            <a:r>
              <a:rPr lang="fr-CA" dirty="0"/>
              <a:t>baissant la fréquence, ce qui permet de baisser la consommation d’énergie du système</a:t>
            </a:r>
          </a:p>
          <a:p>
            <a:pPr lvl="2">
              <a:lnSpc>
                <a:spcPct val="120000"/>
              </a:lnSpc>
            </a:pPr>
            <a:r>
              <a:rPr lang="fr-CA" dirty="0">
                <a:solidFill>
                  <a:schemeClr val="tx1"/>
                </a:solidFill>
              </a:rPr>
              <a:t>Créer deux systèmes</a:t>
            </a:r>
            <a:r>
              <a:rPr lang="fr-CA" dirty="0"/>
              <a:t>, un avec un cœur rapide et l’autre avec un cœur plus lent</a:t>
            </a:r>
          </a:p>
          <a:p>
            <a:pPr lvl="2">
              <a:lnSpc>
                <a:spcPct val="120000"/>
              </a:lnSpc>
            </a:pPr>
            <a:r>
              <a:rPr lang="fr-CA" dirty="0">
                <a:solidFill>
                  <a:schemeClr val="tx1"/>
                </a:solidFill>
              </a:rPr>
              <a:t>Allouer tous les fils d’exécution au cœur rapide et </a:t>
            </a:r>
            <a:r>
              <a:rPr lang="fr-CA" dirty="0" err="1">
                <a:solidFill>
                  <a:schemeClr val="tx1"/>
                </a:solidFill>
              </a:rPr>
              <a:t>Android.Browser</a:t>
            </a:r>
            <a:r>
              <a:rPr lang="fr-CA" dirty="0">
                <a:solidFill>
                  <a:schemeClr val="tx1"/>
                </a:solidFill>
              </a:rPr>
              <a:t> au cœur plus lent </a:t>
            </a:r>
          </a:p>
        </p:txBody>
      </p:sp>
      <p:grpSp>
        <p:nvGrpSpPr>
          <p:cNvPr id="4" name="Group 19"/>
          <p:cNvGrpSpPr/>
          <p:nvPr>
            <p:custDataLst>
              <p:tags r:id="rId2"/>
            </p:custDataLst>
          </p:nvPr>
        </p:nvGrpSpPr>
        <p:grpSpPr>
          <a:xfrm>
            <a:off x="1633452" y="3933056"/>
            <a:ext cx="8925095" cy="2395857"/>
            <a:chOff x="146548" y="3724354"/>
            <a:chExt cx="8925095" cy="2395857"/>
          </a:xfrm>
        </p:grpSpPr>
        <p:grpSp>
          <p:nvGrpSpPr>
            <p:cNvPr id="11" name="Group 3"/>
            <p:cNvGrpSpPr/>
            <p:nvPr/>
          </p:nvGrpSpPr>
          <p:grpSpPr>
            <a:xfrm>
              <a:off x="1208698" y="3826296"/>
              <a:ext cx="2348541" cy="1944018"/>
              <a:chOff x="2893742" y="1218282"/>
              <a:chExt cx="2348541" cy="1944018"/>
            </a:xfrm>
          </p:grpSpPr>
          <p:sp>
            <p:nvSpPr>
              <p:cNvPr id="5" name="Rectangle 4"/>
              <p:cNvSpPr/>
              <p:nvPr/>
            </p:nvSpPr>
            <p:spPr bwMode="auto">
              <a:xfrm>
                <a:off x="2893742" y="1218282"/>
                <a:ext cx="2348541" cy="194401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a:solidFill>
                    <a:srgbClr val="000000"/>
                  </a:solidFill>
                  <a:latin typeface="Arial" charset="0"/>
                  <a:ea typeface="MS PGothic" pitchFamily="34" charset="-128"/>
                </a:endParaRPr>
              </a:p>
            </p:txBody>
          </p:sp>
          <p:sp>
            <p:nvSpPr>
              <p:cNvPr id="6" name="Rounded Rectangle 5"/>
              <p:cNvSpPr/>
              <p:nvPr/>
            </p:nvSpPr>
            <p:spPr bwMode="auto">
              <a:xfrm>
                <a:off x="2976342" y="1300874"/>
                <a:ext cx="1053141" cy="827403"/>
              </a:xfrm>
              <a:prstGeom prst="roundRect">
                <a:avLst/>
              </a:prstGeom>
              <a:solidFill>
                <a:schemeClr val="bg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1 GHz</a:t>
                </a:r>
              </a:p>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ARM</a:t>
                </a:r>
              </a:p>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(V=1.0)</a:t>
                </a:r>
              </a:p>
            </p:txBody>
          </p:sp>
          <p:sp>
            <p:nvSpPr>
              <p:cNvPr id="7" name="Rounded Rectangle 6"/>
              <p:cNvSpPr/>
              <p:nvPr/>
            </p:nvSpPr>
            <p:spPr bwMode="auto">
              <a:xfrm>
                <a:off x="2976342" y="2195849"/>
                <a:ext cx="1053141" cy="385254"/>
              </a:xfrm>
              <a:prstGeom prst="roundRect">
                <a:avLst/>
              </a:prstGeom>
              <a:solidFill>
                <a:schemeClr val="tx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 1 GHz L2</a:t>
                </a:r>
              </a:p>
            </p:txBody>
          </p:sp>
          <p:sp>
            <p:nvSpPr>
              <p:cNvPr id="8" name="Rounded Rectangle 7"/>
              <p:cNvSpPr/>
              <p:nvPr/>
            </p:nvSpPr>
            <p:spPr bwMode="auto">
              <a:xfrm>
                <a:off x="2976342" y="2658947"/>
                <a:ext cx="2176082" cy="385254"/>
              </a:xfrm>
              <a:prstGeom prst="roundRect">
                <a:avLst/>
              </a:prstGeom>
              <a:solidFill>
                <a:schemeClr val="tx1">
                  <a:lumMod val="50000"/>
                  <a:lumOff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Coherent Interconnect</a:t>
                </a:r>
              </a:p>
            </p:txBody>
          </p:sp>
          <p:sp>
            <p:nvSpPr>
              <p:cNvPr id="9" name="Rounded Rectangle 8"/>
              <p:cNvSpPr/>
              <p:nvPr/>
            </p:nvSpPr>
            <p:spPr bwMode="auto">
              <a:xfrm>
                <a:off x="4099283" y="1300874"/>
                <a:ext cx="1053141" cy="827403"/>
              </a:xfrm>
              <a:prstGeom prst="roundRect">
                <a:avLst/>
              </a:prstGeom>
              <a:solidFill>
                <a:schemeClr val="bg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1 GHz</a:t>
                </a:r>
              </a:p>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ARM</a:t>
                </a:r>
              </a:p>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(V=1.0)</a:t>
                </a:r>
              </a:p>
            </p:txBody>
          </p:sp>
          <p:sp>
            <p:nvSpPr>
              <p:cNvPr id="10" name="Rounded Rectangle 9"/>
              <p:cNvSpPr/>
              <p:nvPr/>
            </p:nvSpPr>
            <p:spPr bwMode="auto">
              <a:xfrm>
                <a:off x="4099283" y="2195849"/>
                <a:ext cx="1053141" cy="385254"/>
              </a:xfrm>
              <a:prstGeom prst="roundRect">
                <a:avLst/>
              </a:prstGeom>
              <a:solidFill>
                <a:schemeClr val="tx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1 GHz L2</a:t>
                </a:r>
              </a:p>
            </p:txBody>
          </p:sp>
        </p:grpSp>
        <p:grpSp>
          <p:nvGrpSpPr>
            <p:cNvPr id="20" name="Group 10"/>
            <p:cNvGrpSpPr/>
            <p:nvPr/>
          </p:nvGrpSpPr>
          <p:grpSpPr>
            <a:xfrm>
              <a:off x="5513296" y="3807743"/>
              <a:ext cx="2348541" cy="1944018"/>
              <a:chOff x="2893742" y="1218282"/>
              <a:chExt cx="2348541" cy="1944018"/>
            </a:xfrm>
          </p:grpSpPr>
          <p:sp>
            <p:nvSpPr>
              <p:cNvPr id="12" name="Rectangle 11"/>
              <p:cNvSpPr/>
              <p:nvPr/>
            </p:nvSpPr>
            <p:spPr bwMode="auto">
              <a:xfrm>
                <a:off x="2893742" y="1218282"/>
                <a:ext cx="2348541" cy="194401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endParaRPr lang="en-US" sz="1400" b="1">
                  <a:solidFill>
                    <a:srgbClr val="000000"/>
                  </a:solidFill>
                  <a:latin typeface="Arial" charset="0"/>
                  <a:ea typeface="MS PGothic" pitchFamily="34" charset="-128"/>
                </a:endParaRPr>
              </a:p>
            </p:txBody>
          </p:sp>
          <p:sp>
            <p:nvSpPr>
              <p:cNvPr id="13" name="Rounded Rectangle 12"/>
              <p:cNvSpPr/>
              <p:nvPr/>
            </p:nvSpPr>
            <p:spPr bwMode="auto">
              <a:xfrm>
                <a:off x="2976342" y="1300874"/>
                <a:ext cx="1053141" cy="827403"/>
              </a:xfrm>
              <a:prstGeom prst="roundRect">
                <a:avLst/>
              </a:prstGeom>
              <a:solidFill>
                <a:schemeClr val="bg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1 GHz</a:t>
                </a:r>
              </a:p>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ARM</a:t>
                </a:r>
              </a:p>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(V=1.0)</a:t>
                </a:r>
              </a:p>
            </p:txBody>
          </p:sp>
          <p:sp>
            <p:nvSpPr>
              <p:cNvPr id="14" name="Rounded Rectangle 13"/>
              <p:cNvSpPr/>
              <p:nvPr/>
            </p:nvSpPr>
            <p:spPr bwMode="auto">
              <a:xfrm>
                <a:off x="2976342" y="2195849"/>
                <a:ext cx="1053141" cy="385254"/>
              </a:xfrm>
              <a:prstGeom prst="roundRect">
                <a:avLst/>
              </a:prstGeom>
              <a:solidFill>
                <a:schemeClr val="tx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 1 GHz L2</a:t>
                </a:r>
              </a:p>
            </p:txBody>
          </p:sp>
          <p:sp>
            <p:nvSpPr>
              <p:cNvPr id="15" name="Rounded Rectangle 14"/>
              <p:cNvSpPr/>
              <p:nvPr/>
            </p:nvSpPr>
            <p:spPr bwMode="auto">
              <a:xfrm>
                <a:off x="2976342" y="2658947"/>
                <a:ext cx="2176082" cy="385254"/>
              </a:xfrm>
              <a:prstGeom prst="roundRect">
                <a:avLst/>
              </a:prstGeom>
              <a:solidFill>
                <a:schemeClr val="tx1">
                  <a:lumMod val="50000"/>
                  <a:lumOff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Coherent Interconnect</a:t>
                </a:r>
              </a:p>
            </p:txBody>
          </p:sp>
          <p:sp>
            <p:nvSpPr>
              <p:cNvPr id="16" name="Rounded Rectangle 15"/>
              <p:cNvSpPr/>
              <p:nvPr/>
            </p:nvSpPr>
            <p:spPr bwMode="auto">
              <a:xfrm>
                <a:off x="4099283" y="1300874"/>
                <a:ext cx="1053141" cy="827403"/>
              </a:xfrm>
              <a:prstGeom prst="roundRect">
                <a:avLst/>
              </a:prstGeom>
              <a:solidFill>
                <a:schemeClr val="bg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500 MHz</a:t>
                </a:r>
              </a:p>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ARM </a:t>
                </a:r>
              </a:p>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 (V=0.73)</a:t>
                </a:r>
              </a:p>
            </p:txBody>
          </p:sp>
          <p:sp>
            <p:nvSpPr>
              <p:cNvPr id="17" name="Rounded Rectangle 16"/>
              <p:cNvSpPr/>
              <p:nvPr/>
            </p:nvSpPr>
            <p:spPr bwMode="auto">
              <a:xfrm>
                <a:off x="4099283" y="2195849"/>
                <a:ext cx="1053141" cy="385254"/>
              </a:xfrm>
              <a:prstGeom prst="roundRect">
                <a:avLst/>
              </a:prstGeom>
              <a:solidFill>
                <a:schemeClr val="tx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a:solidFill>
                      <a:srgbClr val="FFFFFF"/>
                    </a:solidFill>
                    <a:effectLst>
                      <a:outerShdw blurRad="50800" dist="38100" dir="2700000" algn="tl" rotWithShape="0">
                        <a:prstClr val="black">
                          <a:alpha val="40000"/>
                        </a:prstClr>
                      </a:outerShdw>
                    </a:effectLst>
                    <a:latin typeface="Arial" charset="0"/>
                    <a:ea typeface="MS PGothic" pitchFamily="34" charset="-128"/>
                  </a:rPr>
                  <a:t>500 MHz L2</a:t>
                </a:r>
              </a:p>
            </p:txBody>
          </p:sp>
        </p:grpSp>
        <p:sp>
          <p:nvSpPr>
            <p:cNvPr id="18" name="TextBox 17"/>
            <p:cNvSpPr txBox="1"/>
            <p:nvPr/>
          </p:nvSpPr>
          <p:spPr>
            <a:xfrm>
              <a:off x="1490619" y="5812434"/>
              <a:ext cx="1770862" cy="307777"/>
            </a:xfrm>
            <a:prstGeom prst="rect">
              <a:avLst/>
            </a:prstGeom>
            <a:noFill/>
          </p:spPr>
          <p:txBody>
            <a:bodyPr wrap="none" rtlCol="0">
              <a:spAutoFit/>
            </a:bodyPr>
            <a:lstStyle/>
            <a:p>
              <a:pPr algn="ctr"/>
              <a:r>
                <a:rPr lang="en-US" sz="1400" b="1" dirty="0">
                  <a:solidFill>
                    <a:srgbClr val="000000"/>
                  </a:solidFill>
                  <a:ea typeface="MS PGothic" pitchFamily="34" charset="-128"/>
                </a:rPr>
                <a:t>System 1:  Control</a:t>
              </a:r>
            </a:p>
          </p:txBody>
        </p:sp>
        <p:sp>
          <p:nvSpPr>
            <p:cNvPr id="19" name="TextBox 18"/>
            <p:cNvSpPr txBox="1"/>
            <p:nvPr/>
          </p:nvSpPr>
          <p:spPr>
            <a:xfrm>
              <a:off x="5574972" y="5781669"/>
              <a:ext cx="2260204" cy="307777"/>
            </a:xfrm>
            <a:prstGeom prst="rect">
              <a:avLst/>
            </a:prstGeom>
            <a:noFill/>
          </p:spPr>
          <p:txBody>
            <a:bodyPr wrap="none" rtlCol="0">
              <a:spAutoFit/>
            </a:bodyPr>
            <a:lstStyle/>
            <a:p>
              <a:pPr algn="ctr"/>
              <a:r>
                <a:rPr lang="en-US" sz="1400" b="1" dirty="0">
                  <a:solidFill>
                    <a:srgbClr val="000000"/>
                  </a:solidFill>
                  <a:ea typeface="MS PGothic" pitchFamily="34" charset="-128"/>
                </a:rPr>
                <a:t>System 2:  Experimental</a:t>
              </a:r>
            </a:p>
          </p:txBody>
        </p:sp>
        <p:sp>
          <p:nvSpPr>
            <p:cNvPr id="23" name="Left Arrow 22"/>
            <p:cNvSpPr/>
            <p:nvPr/>
          </p:nvSpPr>
          <p:spPr bwMode="auto">
            <a:xfrm rot="708547">
              <a:off x="3346186" y="4444802"/>
              <a:ext cx="1465483" cy="500651"/>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200" dirty="0" err="1">
                  <a:solidFill>
                    <a:srgbClr val="FFFFFF"/>
                  </a:solidFill>
                  <a:latin typeface="Arial" charset="0"/>
                  <a:ea typeface="MS PGothic" pitchFamily="34" charset="-128"/>
                </a:rPr>
                <a:t>android.browser</a:t>
              </a:r>
              <a:endParaRPr lang="en-US" sz="1200" dirty="0">
                <a:solidFill>
                  <a:srgbClr val="FFFFFF"/>
                </a:solidFill>
                <a:latin typeface="Arial" charset="0"/>
                <a:ea typeface="MS PGothic" pitchFamily="34" charset="-128"/>
              </a:endParaRPr>
            </a:p>
          </p:txBody>
        </p:sp>
        <p:sp>
          <p:nvSpPr>
            <p:cNvPr id="24" name="Left Arrow 23"/>
            <p:cNvSpPr/>
            <p:nvPr/>
          </p:nvSpPr>
          <p:spPr bwMode="auto">
            <a:xfrm rot="708547">
              <a:off x="7606160" y="4450670"/>
              <a:ext cx="1465483" cy="500651"/>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200" dirty="0" err="1">
                  <a:solidFill>
                    <a:srgbClr val="FFFFFF"/>
                  </a:solidFill>
                  <a:latin typeface="Arial" charset="0"/>
                  <a:ea typeface="MS PGothic" pitchFamily="34" charset="-128"/>
                </a:rPr>
                <a:t>android.browser</a:t>
              </a:r>
              <a:endParaRPr lang="en-US" sz="1200" dirty="0">
                <a:solidFill>
                  <a:srgbClr val="FFFFFF"/>
                </a:solidFill>
                <a:latin typeface="Arial" charset="0"/>
                <a:ea typeface="MS PGothic" pitchFamily="34" charset="-128"/>
              </a:endParaRPr>
            </a:p>
          </p:txBody>
        </p:sp>
        <p:sp>
          <p:nvSpPr>
            <p:cNvPr id="25" name="Right Arrow 24"/>
            <p:cNvSpPr/>
            <p:nvPr/>
          </p:nvSpPr>
          <p:spPr bwMode="auto">
            <a:xfrm rot="21186890">
              <a:off x="146548" y="3724354"/>
              <a:ext cx="1306722" cy="903614"/>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200" dirty="0">
                  <a:solidFill>
                    <a:srgbClr val="FFFFFF"/>
                  </a:solidFill>
                  <a:latin typeface="Arial" charset="0"/>
                  <a:ea typeface="MS PGothic" pitchFamily="34" charset="-128"/>
                </a:rPr>
                <a:t>All other</a:t>
              </a:r>
            </a:p>
            <a:p>
              <a:pPr algn="ctr"/>
              <a:r>
                <a:rPr lang="en-US" sz="1200" dirty="0">
                  <a:solidFill>
                    <a:srgbClr val="FFFFFF"/>
                  </a:solidFill>
                  <a:latin typeface="Arial" charset="0"/>
                  <a:ea typeface="MS PGothic" pitchFamily="34" charset="-128"/>
                </a:rPr>
                <a:t>threads</a:t>
              </a:r>
            </a:p>
          </p:txBody>
        </p:sp>
        <p:sp>
          <p:nvSpPr>
            <p:cNvPr id="26" name="Right Arrow 25"/>
            <p:cNvSpPr/>
            <p:nvPr/>
          </p:nvSpPr>
          <p:spPr bwMode="auto">
            <a:xfrm rot="21186890">
              <a:off x="4402298" y="3730221"/>
              <a:ext cx="1306722" cy="903614"/>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200" dirty="0">
                  <a:solidFill>
                    <a:srgbClr val="FFFFFF"/>
                  </a:solidFill>
                  <a:latin typeface="Arial" charset="0"/>
                  <a:ea typeface="MS PGothic" pitchFamily="34" charset="-128"/>
                </a:rPr>
                <a:t>All other</a:t>
              </a:r>
            </a:p>
            <a:p>
              <a:pPr algn="ctr"/>
              <a:r>
                <a:rPr lang="en-US" sz="1200" dirty="0">
                  <a:solidFill>
                    <a:srgbClr val="FFFFFF"/>
                  </a:solidFill>
                  <a:latin typeface="Arial" charset="0"/>
                  <a:ea typeface="MS PGothic" pitchFamily="34" charset="-128"/>
                </a:rPr>
                <a:t>threads</a:t>
              </a:r>
            </a:p>
          </p:txBody>
        </p:sp>
      </p:grpSp>
      <p:sp>
        <p:nvSpPr>
          <p:cNvPr id="28" name="Title 1"/>
          <p:cNvSpPr>
            <a:spLocks noGrp="1"/>
          </p:cNvSpPr>
          <p:nvPr>
            <p:ph type="title"/>
            <p:custDataLst>
              <p:tags r:id="rId3"/>
            </p:custDataLst>
          </p:nvPr>
        </p:nvSpPr>
        <p:spPr>
          <a:xfrm>
            <a:off x="1055440" y="274638"/>
            <a:ext cx="915536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fr-CA" sz="3600" kern="1200" dirty="0">
                <a:solidFill>
                  <a:srgbClr val="0070C0"/>
                </a:solidFill>
                <a:ea typeface="+mn-ea"/>
                <a:cs typeface="+mn-cs"/>
              </a:rPr>
              <a:t>Partitionnement de fils d’exécution </a:t>
            </a:r>
          </a:p>
        </p:txBody>
      </p:sp>
    </p:spTree>
    <p:extLst>
      <p:ext uri="{BB962C8B-B14F-4D97-AF65-F5344CB8AC3E}">
        <p14:creationId xmlns:p14="http://schemas.microsoft.com/office/powerpoint/2010/main" val="1102862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055440" y="239706"/>
            <a:ext cx="10153128"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fr-CA" sz="3600" kern="1200" dirty="0">
                <a:solidFill>
                  <a:srgbClr val="0070C0"/>
                </a:solidFill>
                <a:ea typeface="+mn-ea"/>
                <a:cs typeface="+mn-cs"/>
              </a:rPr>
              <a:t>Partitionnement de phases</a:t>
            </a:r>
          </a:p>
        </p:txBody>
      </p:sp>
      <p:sp>
        <p:nvSpPr>
          <p:cNvPr id="3" name="Content Placeholder 2"/>
          <p:cNvSpPr>
            <a:spLocks noGrp="1"/>
          </p:cNvSpPr>
          <p:nvPr>
            <p:ph sz="half" idx="1"/>
            <p:custDataLst>
              <p:tags r:id="rId2"/>
            </p:custDataLst>
          </p:nvPr>
        </p:nvSpPr>
        <p:spPr>
          <a:xfrm>
            <a:off x="1055440" y="1450253"/>
            <a:ext cx="5472608" cy="4427019"/>
          </a:xfrm>
        </p:spPr>
        <p:txBody>
          <a:bodyPr>
            <a:noAutofit/>
          </a:bodyPr>
          <a:lstStyle/>
          <a:p>
            <a:r>
              <a:rPr lang="fr-CA" sz="2000" dirty="0"/>
              <a:t>Passe par l’identification des phases uniques de la tâche à accomplir </a:t>
            </a:r>
          </a:p>
          <a:p>
            <a:pPr lvl="1"/>
            <a:r>
              <a:rPr lang="fr-CA" sz="1600" dirty="0"/>
              <a:t>Chaque phase peut avoir </a:t>
            </a:r>
          </a:p>
          <a:p>
            <a:pPr lvl="1">
              <a:spcBef>
                <a:spcPts val="200"/>
              </a:spcBef>
              <a:buNone/>
            </a:pPr>
            <a:r>
              <a:rPr lang="fr-CA" sz="1600" dirty="0"/>
              <a:t>	différentes demandes de </a:t>
            </a:r>
          </a:p>
          <a:p>
            <a:pPr lvl="1">
              <a:spcBef>
                <a:spcPts val="200"/>
              </a:spcBef>
              <a:buNone/>
            </a:pPr>
            <a:r>
              <a:rPr lang="fr-CA" sz="1600" dirty="0"/>
              <a:t>	performance auprès du système</a:t>
            </a:r>
          </a:p>
          <a:p>
            <a:r>
              <a:rPr lang="fr-CA" sz="2000" dirty="0"/>
              <a:t>Alloue les ressources les plus performantes</a:t>
            </a:r>
          </a:p>
          <a:p>
            <a:pPr lvl="1"/>
            <a:r>
              <a:rPr lang="fr-CA" sz="1600" dirty="0"/>
              <a:t>Utilisation de métriques </a:t>
            </a:r>
          </a:p>
          <a:p>
            <a:pPr lvl="1"/>
            <a:r>
              <a:rPr lang="fr-CA" sz="1600" dirty="0"/>
              <a:t>Conception matérielle optimisée phase</a:t>
            </a:r>
          </a:p>
          <a:p>
            <a:pPr lvl="1"/>
            <a:r>
              <a:rPr lang="fr-CA" sz="1600" dirty="0"/>
              <a:t>Ordonnancement de tâches dynamique</a:t>
            </a:r>
            <a:endParaRPr lang="fr-CA" sz="1800" dirty="0"/>
          </a:p>
          <a:p>
            <a:r>
              <a:rPr lang="fr-CA" sz="2000" dirty="0"/>
              <a:t>Ex. : Pour </a:t>
            </a:r>
            <a:r>
              <a:rPr lang="fr-CA" sz="2000" dirty="0" err="1"/>
              <a:t>BBench</a:t>
            </a:r>
            <a:r>
              <a:rPr lang="fr-CA" sz="2000" dirty="0"/>
              <a:t>, 97.6% de la performance estimée repose sur trois phases</a:t>
            </a:r>
          </a:p>
          <a:p>
            <a:r>
              <a:rPr lang="fr-CA" sz="2000" b="1" i="1" dirty="0"/>
              <a:t>Opportunité de créer une architecture hétérogène dédiée pour une meilleure consommation d’énergie</a:t>
            </a:r>
            <a:endParaRPr lang="fr-CA" sz="2000" dirty="0"/>
          </a:p>
        </p:txBody>
      </p:sp>
      <p:pic>
        <p:nvPicPr>
          <p:cNvPr id="1029" name="Picture 5"/>
          <p:cNvPicPr>
            <a:picLocks noChangeAspect="1" noChangeArrowheads="1"/>
          </p:cNvPicPr>
          <p:nvPr>
            <p:custDataLst>
              <p:tags r:id="rId3"/>
            </p:custDataLst>
          </p:nvPr>
        </p:nvPicPr>
        <p:blipFill>
          <a:blip r:embed="rId7" cstate="print"/>
          <a:srcRect/>
          <a:stretch>
            <a:fillRect/>
          </a:stretch>
        </p:blipFill>
        <p:spPr bwMode="auto">
          <a:xfrm>
            <a:off x="6096000" y="1412776"/>
            <a:ext cx="6265648" cy="3602182"/>
          </a:xfrm>
          <a:prstGeom prst="rect">
            <a:avLst/>
          </a:prstGeom>
          <a:noFill/>
          <a:ln w="9525">
            <a:noFill/>
            <a:miter lim="800000"/>
            <a:headEnd/>
            <a:tailEnd/>
          </a:ln>
          <a:effectLst/>
        </p:spPr>
      </p:pic>
      <p:sp>
        <p:nvSpPr>
          <p:cNvPr id="8" name="TextBox 7"/>
          <p:cNvSpPr txBox="1"/>
          <p:nvPr>
            <p:custDataLst>
              <p:tags r:id="rId4"/>
            </p:custDataLst>
          </p:nvPr>
        </p:nvSpPr>
        <p:spPr>
          <a:xfrm>
            <a:off x="7423263" y="5171979"/>
            <a:ext cx="3888509" cy="307777"/>
          </a:xfrm>
          <a:prstGeom prst="rect">
            <a:avLst/>
          </a:prstGeom>
          <a:noFill/>
        </p:spPr>
        <p:txBody>
          <a:bodyPr wrap="square" rtlCol="0">
            <a:spAutoFit/>
          </a:bodyPr>
          <a:lstStyle/>
          <a:p>
            <a:pPr algn="ctr"/>
            <a:r>
              <a:rPr lang="en-US" sz="1400" b="1" dirty="0">
                <a:solidFill>
                  <a:srgbClr val="000000"/>
                </a:solidFill>
                <a:ea typeface="MS PGothic" pitchFamily="34" charset="-128"/>
              </a:rPr>
              <a:t> </a:t>
            </a:r>
            <a:r>
              <a:rPr lang="en-US" sz="1400" b="1" dirty="0" err="1">
                <a:solidFill>
                  <a:srgbClr val="000000"/>
                </a:solidFill>
                <a:ea typeface="MS PGothic" pitchFamily="34" charset="-128"/>
              </a:rPr>
              <a:t>SystemBench</a:t>
            </a:r>
            <a:r>
              <a:rPr lang="en-US" sz="1400" b="1" dirty="0">
                <a:solidFill>
                  <a:srgbClr val="000000"/>
                </a:solidFill>
                <a:ea typeface="MS PGothic" pitchFamily="34" charset="-128"/>
              </a:rPr>
              <a:t> Firefox 3.5</a:t>
            </a:r>
          </a:p>
        </p:txBody>
      </p:sp>
    </p:spTree>
    <p:extLst>
      <p:ext uri="{BB962C8B-B14F-4D97-AF65-F5344CB8AC3E}">
        <p14:creationId xmlns:p14="http://schemas.microsoft.com/office/powerpoint/2010/main" val="1296511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custDataLst>
              <p:tags r:id="rId1"/>
            </p:custDataLst>
          </p:nvPr>
        </p:nvSpPr>
        <p:spPr/>
        <p:txBody>
          <a:bodyPr/>
          <a:lstStyle/>
          <a:p>
            <a:r>
              <a:rPr lang="fr-CA" sz="2400" dirty="0"/>
              <a:t>Exemples de </a:t>
            </a:r>
            <a:r>
              <a:rPr lang="fr-CA" sz="2400" dirty="0" err="1"/>
              <a:t>MPUs</a:t>
            </a:r>
            <a:r>
              <a:rPr lang="fr-CA" sz="2400" dirty="0"/>
              <a:t> basés ARM pour les systèmes embarqués</a:t>
            </a:r>
          </a:p>
        </p:txBody>
      </p:sp>
    </p:spTree>
    <p:extLst>
      <p:ext uri="{BB962C8B-B14F-4D97-AF65-F5344CB8AC3E}">
        <p14:creationId xmlns:p14="http://schemas.microsoft.com/office/powerpoint/2010/main" val="81446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en-GB" dirty="0"/>
              <a:t>ARM Connected Community – 900+</a:t>
            </a:r>
          </a:p>
        </p:txBody>
      </p:sp>
      <p:pic>
        <p:nvPicPr>
          <p:cNvPr id="10243" name="Picture 3" descr="3CC_Partner_Panels_3D_PPT_Blue_07-10.jpg"/>
          <p:cNvPicPr>
            <a:picLocks noChangeAspect="1"/>
          </p:cNvPicPr>
          <p:nvPr/>
        </p:nvPicPr>
        <p:blipFill>
          <a:blip r:embed="rId3" cstate="print"/>
          <a:srcRect t="3384" r="3998" b="3990"/>
          <a:stretch>
            <a:fillRect/>
          </a:stretch>
        </p:blipFill>
        <p:spPr bwMode="auto">
          <a:xfrm>
            <a:off x="1991544" y="1089792"/>
            <a:ext cx="8676456" cy="490460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9" name="Rectangle 3"/>
          <p:cNvSpPr>
            <a:spLocks noGrp="1" noChangeArrowheads="1"/>
          </p:cNvSpPr>
          <p:nvPr>
            <p:ph type="body" idx="1"/>
            <p:custDataLst>
              <p:tags r:id="rId1"/>
            </p:custDataLst>
          </p:nvPr>
        </p:nvSpPr>
        <p:spPr>
          <a:xfrm>
            <a:off x="2400338" y="6013790"/>
            <a:ext cx="4699397" cy="347663"/>
          </a:xfrm>
          <a:solidFill>
            <a:schemeClr val="bg1"/>
          </a:solidFill>
        </p:spPr>
        <p:txBody>
          <a:bodyPr vert="horz" wrap="square" lIns="27000" tIns="27000" rIns="27000" bIns="27000" numCol="1" rtlCol="0" anchor="t" anchorCtr="0" compatLnSpc="1">
            <a:prstTxWarp prst="textNoShape">
              <a:avLst/>
            </a:prstTxWarp>
            <a:normAutofit fontScale="47500" lnSpcReduction="20000"/>
          </a:bodyPr>
          <a:lstStyle/>
          <a:p>
            <a:pPr>
              <a:buFont typeface="Wingdings" pitchFamily="2" charset="2"/>
              <a:buNone/>
              <a:defRPr/>
            </a:pPr>
            <a:r>
              <a:rPr lang="fr-CA" sz="2400" dirty="0">
                <a:solidFill>
                  <a:schemeClr val="tx2"/>
                </a:solidFill>
              </a:rPr>
              <a:t>*</a:t>
            </a:r>
            <a:r>
              <a:rPr lang="fr-CA" sz="1800" dirty="0">
                <a:solidFill>
                  <a:schemeClr val="tx2"/>
                </a:solidFill>
              </a:rPr>
              <a:t>Comprend aussi des ports d’e/s et des mécanismes de gestion de la mémoire</a:t>
            </a:r>
            <a:r>
              <a:rPr lang="en-US" sz="4400" dirty="0"/>
              <a:t> </a:t>
            </a:r>
            <a:endParaRPr lang="fr-CA" sz="2400" dirty="0"/>
          </a:p>
        </p:txBody>
      </p:sp>
      <p:grpSp>
        <p:nvGrpSpPr>
          <p:cNvPr id="2" name="Groupe 1">
            <a:extLst>
              <a:ext uri="{FF2B5EF4-FFF2-40B4-BE49-F238E27FC236}">
                <a16:creationId xmlns:a16="http://schemas.microsoft.com/office/drawing/2014/main" id="{0812F8CC-35F9-244A-DF47-0DA02D5FF716}"/>
              </a:ext>
            </a:extLst>
          </p:cNvPr>
          <p:cNvGrpSpPr>
            <a:grpSpLocks noChangeAspect="1"/>
          </p:cNvGrpSpPr>
          <p:nvPr>
            <p:custDataLst>
              <p:tags r:id="rId2"/>
            </p:custDataLst>
          </p:nvPr>
        </p:nvGrpSpPr>
        <p:grpSpPr>
          <a:xfrm>
            <a:off x="1991544" y="1484784"/>
            <a:ext cx="7772264" cy="4759970"/>
            <a:chOff x="1674383" y="1989535"/>
            <a:chExt cx="5561913" cy="3275410"/>
          </a:xfrm>
        </p:grpSpPr>
        <p:sp>
          <p:nvSpPr>
            <p:cNvPr id="9220" name="Text Box 5"/>
            <p:cNvSpPr txBox="1">
              <a:spLocks noChangeArrowheads="1"/>
            </p:cNvSpPr>
            <p:nvPr/>
          </p:nvSpPr>
          <p:spPr bwMode="auto">
            <a:xfrm>
              <a:off x="1735932" y="1989537"/>
              <a:ext cx="1223600" cy="288127"/>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2400" i="1" dirty="0">
                  <a:solidFill>
                    <a:srgbClr val="FF0000"/>
                  </a:solidFill>
                  <a:latin typeface="Aptos" panose="02110004020202020204"/>
                  <a:ea typeface="Batang" pitchFamily="18" charset="-127"/>
                </a:rPr>
                <a:t>Information</a:t>
              </a:r>
              <a:endParaRPr lang="fr-CA" sz="4800" dirty="0">
                <a:solidFill>
                  <a:srgbClr val="FF0000"/>
                </a:solidFill>
                <a:latin typeface="Aptos" panose="02110004020202020204"/>
              </a:endParaRPr>
            </a:p>
          </p:txBody>
        </p:sp>
        <p:sp>
          <p:nvSpPr>
            <p:cNvPr id="9221" name="Text Box 6"/>
            <p:cNvSpPr txBox="1">
              <a:spLocks noChangeArrowheads="1"/>
            </p:cNvSpPr>
            <p:nvPr/>
          </p:nvSpPr>
          <p:spPr bwMode="auto">
            <a:xfrm>
              <a:off x="6107907" y="1989535"/>
              <a:ext cx="819149" cy="288133"/>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2400" i="1" dirty="0">
                  <a:solidFill>
                    <a:srgbClr val="FF0000"/>
                  </a:solidFill>
                  <a:latin typeface="Aptos" panose="02110004020202020204"/>
                  <a:ea typeface="Batang" pitchFamily="18" charset="-127"/>
                </a:rPr>
                <a:t>Action</a:t>
              </a:r>
              <a:endParaRPr lang="fr-CA" sz="4800" dirty="0">
                <a:solidFill>
                  <a:srgbClr val="FF0000"/>
                </a:solidFill>
                <a:latin typeface="Aptos" panose="02110004020202020204"/>
              </a:endParaRPr>
            </a:p>
          </p:txBody>
        </p:sp>
        <p:sp>
          <p:nvSpPr>
            <p:cNvPr id="9222" name="Line 7"/>
            <p:cNvSpPr>
              <a:spLocks noChangeShapeType="1"/>
            </p:cNvSpPr>
            <p:nvPr/>
          </p:nvSpPr>
          <p:spPr bwMode="auto">
            <a:xfrm>
              <a:off x="5765006" y="2152057"/>
              <a:ext cx="342900" cy="1190"/>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23" name="Text Box 8"/>
            <p:cNvSpPr txBox="1">
              <a:spLocks noChangeArrowheads="1"/>
            </p:cNvSpPr>
            <p:nvPr/>
          </p:nvSpPr>
          <p:spPr bwMode="auto">
            <a:xfrm>
              <a:off x="3216710" y="2025254"/>
              <a:ext cx="662348" cy="25717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Capteur</a:t>
              </a:r>
              <a:endParaRPr lang="fr-CA" sz="4000" dirty="0">
                <a:solidFill>
                  <a:prstClr val="black"/>
                </a:solidFill>
                <a:latin typeface="Aptos" panose="02110004020202020204"/>
              </a:endParaRPr>
            </a:p>
          </p:txBody>
        </p:sp>
        <p:sp>
          <p:nvSpPr>
            <p:cNvPr id="9224" name="Text Box 9"/>
            <p:cNvSpPr txBox="1">
              <a:spLocks noChangeArrowheads="1"/>
            </p:cNvSpPr>
            <p:nvPr/>
          </p:nvSpPr>
          <p:spPr bwMode="auto">
            <a:xfrm>
              <a:off x="4136231" y="2025253"/>
              <a:ext cx="771527" cy="349225"/>
            </a:xfrm>
            <a:prstGeom prst="rect">
              <a:avLst/>
            </a:prstGeom>
            <a:solidFill>
              <a:srgbClr val="FFFFFF"/>
            </a:solidFill>
            <a:ln w="9525">
              <a:solidFill>
                <a:srgbClr val="000000"/>
              </a:solidFill>
              <a:miter lim="800000"/>
              <a:headEnd/>
              <a:tailEnd/>
            </a:ln>
          </p:spPr>
          <p:txBody>
            <a:bodyPr lIns="27000" tIns="90000" rIns="27000" anchor="t" anchorCtr="0"/>
            <a:lstStyle/>
            <a:p>
              <a:pPr defTabSz="685800" fontAlgn="auto">
                <a:spcBef>
                  <a:spcPts val="0"/>
                </a:spcBef>
                <a:spcAft>
                  <a:spcPts val="0"/>
                </a:spcAft>
                <a:defRPr/>
              </a:pPr>
              <a:r>
                <a:rPr lang="fr-CA" altLang="ko-KR" sz="1600" dirty="0">
                  <a:solidFill>
                    <a:srgbClr val="FF0000"/>
                  </a:solidFill>
                  <a:latin typeface="Aptos" panose="02110004020202020204"/>
                  <a:ea typeface="Batang" pitchFamily="18" charset="-127"/>
                </a:rPr>
                <a:t>processeur</a:t>
              </a:r>
              <a:endParaRPr lang="fr-CA" sz="4000" dirty="0">
                <a:solidFill>
                  <a:srgbClr val="FF0000"/>
                </a:solidFill>
                <a:latin typeface="Aptos" panose="02110004020202020204"/>
              </a:endParaRPr>
            </a:p>
          </p:txBody>
        </p:sp>
        <p:sp>
          <p:nvSpPr>
            <p:cNvPr id="9225" name="Text Box 10"/>
            <p:cNvSpPr txBox="1">
              <a:spLocks noChangeArrowheads="1"/>
            </p:cNvSpPr>
            <p:nvPr/>
          </p:nvSpPr>
          <p:spPr bwMode="auto">
            <a:xfrm>
              <a:off x="5079205" y="2025254"/>
              <a:ext cx="819150" cy="257175"/>
            </a:xfrm>
            <a:prstGeom prst="rect">
              <a:avLst/>
            </a:prstGeom>
            <a:solidFill>
              <a:srgbClr val="FFFFFF"/>
            </a:solidFill>
            <a:ln w="9525">
              <a:solidFill>
                <a:srgbClr val="000000"/>
              </a:solidFill>
              <a:miter lim="800000"/>
              <a:headEnd/>
              <a:tailEnd/>
            </a:ln>
          </p:spPr>
          <p:txBody>
            <a:bodyPr lIns="36000" rIns="36000"/>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Actionneur</a:t>
              </a:r>
              <a:endParaRPr lang="fr-CA" sz="4000" dirty="0">
                <a:solidFill>
                  <a:prstClr val="black"/>
                </a:solidFill>
                <a:latin typeface="Aptos" panose="02110004020202020204"/>
              </a:endParaRPr>
            </a:p>
          </p:txBody>
        </p:sp>
        <p:sp>
          <p:nvSpPr>
            <p:cNvPr id="9226" name="Text Box 11"/>
            <p:cNvSpPr txBox="1">
              <a:spLocks noChangeArrowheads="1"/>
            </p:cNvSpPr>
            <p:nvPr/>
          </p:nvSpPr>
          <p:spPr bwMode="auto">
            <a:xfrm>
              <a:off x="4770580" y="2789635"/>
              <a:ext cx="870348" cy="25717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i="1" dirty="0">
                  <a:solidFill>
                    <a:prstClr val="black"/>
                  </a:solidFill>
                  <a:latin typeface="Aptos" panose="02110004020202020204"/>
                  <a:ea typeface="Batang" pitchFamily="18" charset="-127"/>
                </a:rPr>
                <a:t>Analogique</a:t>
              </a:r>
              <a:endParaRPr lang="fr-CA" sz="4000" dirty="0">
                <a:solidFill>
                  <a:prstClr val="black"/>
                </a:solidFill>
                <a:latin typeface="Aptos" panose="02110004020202020204"/>
              </a:endParaRPr>
            </a:p>
          </p:txBody>
        </p:sp>
        <p:sp>
          <p:nvSpPr>
            <p:cNvPr id="9227" name="Text Box 12"/>
            <p:cNvSpPr txBox="1">
              <a:spLocks noChangeArrowheads="1"/>
            </p:cNvSpPr>
            <p:nvPr/>
          </p:nvSpPr>
          <p:spPr bwMode="auto">
            <a:xfrm>
              <a:off x="5726651" y="2789635"/>
              <a:ext cx="903797" cy="25717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i="1" dirty="0">
                  <a:solidFill>
                    <a:prstClr val="black"/>
                  </a:solidFill>
                  <a:latin typeface="Aptos" panose="02110004020202020204"/>
                  <a:ea typeface="Batang" pitchFamily="18" charset="-127"/>
                </a:rPr>
                <a:t>Numérique</a:t>
              </a:r>
              <a:endParaRPr lang="fr-CA" sz="4000" dirty="0">
                <a:solidFill>
                  <a:prstClr val="black"/>
                </a:solidFill>
                <a:latin typeface="Aptos" panose="02110004020202020204"/>
              </a:endParaRPr>
            </a:p>
          </p:txBody>
        </p:sp>
        <p:sp>
          <p:nvSpPr>
            <p:cNvPr id="9228" name="Line 13"/>
            <p:cNvSpPr>
              <a:spLocks noChangeShapeType="1"/>
            </p:cNvSpPr>
            <p:nvPr/>
          </p:nvSpPr>
          <p:spPr bwMode="auto">
            <a:xfrm flipH="1">
              <a:off x="5199206" y="2282429"/>
              <a:ext cx="308625" cy="513160"/>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29" name="Line 14"/>
            <p:cNvSpPr>
              <a:spLocks noChangeShapeType="1"/>
            </p:cNvSpPr>
            <p:nvPr/>
          </p:nvSpPr>
          <p:spPr bwMode="auto">
            <a:xfrm>
              <a:off x="5507832" y="2282429"/>
              <a:ext cx="561720" cy="508397"/>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30" name="Line 15"/>
            <p:cNvSpPr>
              <a:spLocks noChangeShapeType="1"/>
            </p:cNvSpPr>
            <p:nvPr/>
          </p:nvSpPr>
          <p:spPr bwMode="auto">
            <a:xfrm>
              <a:off x="2951560" y="2164557"/>
              <a:ext cx="265146" cy="0"/>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31" name="Text Box 16"/>
            <p:cNvSpPr txBox="1">
              <a:spLocks noChangeArrowheads="1"/>
            </p:cNvSpPr>
            <p:nvPr/>
          </p:nvSpPr>
          <p:spPr bwMode="auto">
            <a:xfrm>
              <a:off x="2462553" y="2796780"/>
              <a:ext cx="857251" cy="25717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i="1" dirty="0">
                  <a:solidFill>
                    <a:prstClr val="black"/>
                  </a:solidFill>
                  <a:latin typeface="Aptos" panose="02110004020202020204"/>
                  <a:ea typeface="Batang" pitchFamily="18" charset="-127"/>
                </a:rPr>
                <a:t>Analogique</a:t>
              </a:r>
              <a:endParaRPr lang="fr-CA" sz="4000" dirty="0">
                <a:solidFill>
                  <a:prstClr val="black"/>
                </a:solidFill>
                <a:latin typeface="Aptos" panose="02110004020202020204"/>
              </a:endParaRPr>
            </a:p>
          </p:txBody>
        </p:sp>
        <p:sp>
          <p:nvSpPr>
            <p:cNvPr id="9232" name="Text Box 17"/>
            <p:cNvSpPr txBox="1">
              <a:spLocks noChangeArrowheads="1"/>
            </p:cNvSpPr>
            <p:nvPr/>
          </p:nvSpPr>
          <p:spPr bwMode="auto">
            <a:xfrm>
              <a:off x="3498726" y="2796779"/>
              <a:ext cx="857251" cy="25717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i="1" dirty="0">
                  <a:solidFill>
                    <a:prstClr val="black"/>
                  </a:solidFill>
                  <a:latin typeface="Aptos" panose="02110004020202020204"/>
                  <a:ea typeface="Batang" pitchFamily="18" charset="-127"/>
                </a:rPr>
                <a:t>Numérique</a:t>
              </a:r>
              <a:endParaRPr lang="fr-CA" sz="4000" dirty="0">
                <a:solidFill>
                  <a:prstClr val="black"/>
                </a:solidFill>
                <a:latin typeface="Aptos" panose="02110004020202020204"/>
              </a:endParaRPr>
            </a:p>
          </p:txBody>
        </p:sp>
        <p:sp>
          <p:nvSpPr>
            <p:cNvPr id="9233" name="Line 18"/>
            <p:cNvSpPr>
              <a:spLocks noChangeShapeType="1"/>
            </p:cNvSpPr>
            <p:nvPr/>
          </p:nvSpPr>
          <p:spPr bwMode="auto">
            <a:xfrm flipH="1">
              <a:off x="2951559" y="2282429"/>
              <a:ext cx="670321" cy="501249"/>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34" name="Line 19"/>
            <p:cNvSpPr>
              <a:spLocks noChangeShapeType="1"/>
            </p:cNvSpPr>
            <p:nvPr/>
          </p:nvSpPr>
          <p:spPr bwMode="auto">
            <a:xfrm>
              <a:off x="3621880" y="2282429"/>
              <a:ext cx="329285" cy="509587"/>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35" name="Text Box 20"/>
            <p:cNvSpPr txBox="1">
              <a:spLocks noChangeArrowheads="1"/>
            </p:cNvSpPr>
            <p:nvPr/>
          </p:nvSpPr>
          <p:spPr bwMode="auto">
            <a:xfrm>
              <a:off x="2336006" y="3311130"/>
              <a:ext cx="1044522" cy="407285"/>
            </a:xfrm>
            <a:prstGeom prst="rect">
              <a:avLst/>
            </a:prstGeom>
            <a:solidFill>
              <a:srgbClr val="FFFFFF"/>
            </a:solidFill>
            <a:ln w="9525">
              <a:solidFill>
                <a:srgbClr val="000000"/>
              </a:solidFill>
              <a:miter lim="800000"/>
              <a:headEnd/>
              <a:tailEnd/>
            </a:ln>
          </p:spPr>
          <p:txBody>
            <a:bodyPr tIns="36000"/>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CAN et prétraitement</a:t>
              </a:r>
              <a:endParaRPr lang="fr-CA" sz="4000" dirty="0">
                <a:solidFill>
                  <a:prstClr val="black"/>
                </a:solidFill>
                <a:latin typeface="Aptos" panose="02110004020202020204"/>
              </a:endParaRPr>
            </a:p>
          </p:txBody>
        </p:sp>
        <p:sp>
          <p:nvSpPr>
            <p:cNvPr id="9236" name="Text Box 21"/>
            <p:cNvSpPr txBox="1">
              <a:spLocks noChangeArrowheads="1"/>
            </p:cNvSpPr>
            <p:nvPr/>
          </p:nvSpPr>
          <p:spPr bwMode="auto">
            <a:xfrm>
              <a:off x="3621367" y="3313461"/>
              <a:ext cx="685800" cy="40495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Port // ou sériel</a:t>
              </a:r>
              <a:endParaRPr lang="fr-CA" sz="4000" dirty="0">
                <a:solidFill>
                  <a:prstClr val="black"/>
                </a:solidFill>
                <a:latin typeface="Aptos" panose="02110004020202020204"/>
              </a:endParaRPr>
            </a:p>
          </p:txBody>
        </p:sp>
        <p:sp>
          <p:nvSpPr>
            <p:cNvPr id="9237" name="Text Box 22"/>
            <p:cNvSpPr txBox="1">
              <a:spLocks noChangeArrowheads="1"/>
            </p:cNvSpPr>
            <p:nvPr/>
          </p:nvSpPr>
          <p:spPr bwMode="auto">
            <a:xfrm>
              <a:off x="4711342" y="3303985"/>
              <a:ext cx="1015313" cy="414429"/>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CNA et post-traitement</a:t>
              </a:r>
              <a:endParaRPr lang="fr-CA" sz="4000" dirty="0">
                <a:solidFill>
                  <a:prstClr val="black"/>
                </a:solidFill>
                <a:latin typeface="Aptos" panose="02110004020202020204"/>
              </a:endParaRPr>
            </a:p>
          </p:txBody>
        </p:sp>
        <p:sp>
          <p:nvSpPr>
            <p:cNvPr id="9238" name="Text Box 23"/>
            <p:cNvSpPr txBox="1">
              <a:spLocks noChangeArrowheads="1"/>
            </p:cNvSpPr>
            <p:nvPr/>
          </p:nvSpPr>
          <p:spPr bwMode="auto">
            <a:xfrm>
              <a:off x="5812377" y="3303985"/>
              <a:ext cx="685800" cy="414429"/>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Port // ou sériel</a:t>
              </a:r>
              <a:endParaRPr lang="fr-CA" sz="4000" dirty="0">
                <a:solidFill>
                  <a:prstClr val="black"/>
                </a:solidFill>
                <a:latin typeface="Aptos" panose="02110004020202020204"/>
              </a:endParaRPr>
            </a:p>
          </p:txBody>
        </p:sp>
        <p:sp>
          <p:nvSpPr>
            <p:cNvPr id="9239" name="Line 24"/>
            <p:cNvSpPr>
              <a:spLocks noChangeShapeType="1"/>
            </p:cNvSpPr>
            <p:nvPr/>
          </p:nvSpPr>
          <p:spPr bwMode="auto">
            <a:xfrm flipH="1">
              <a:off x="2897982" y="3046810"/>
              <a:ext cx="0" cy="2571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40" name="Line 25"/>
            <p:cNvSpPr>
              <a:spLocks noChangeShapeType="1"/>
            </p:cNvSpPr>
            <p:nvPr/>
          </p:nvSpPr>
          <p:spPr bwMode="auto">
            <a:xfrm flipH="1">
              <a:off x="3621881" y="3739754"/>
              <a:ext cx="857250" cy="6000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41" name="Line 26"/>
            <p:cNvSpPr>
              <a:spLocks noChangeShapeType="1"/>
            </p:cNvSpPr>
            <p:nvPr/>
          </p:nvSpPr>
          <p:spPr bwMode="auto">
            <a:xfrm flipH="1">
              <a:off x="5199206" y="3053954"/>
              <a:ext cx="0" cy="2571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42" name="Line 27"/>
            <p:cNvSpPr>
              <a:spLocks noChangeShapeType="1"/>
            </p:cNvSpPr>
            <p:nvPr/>
          </p:nvSpPr>
          <p:spPr bwMode="auto">
            <a:xfrm flipH="1">
              <a:off x="6121214" y="3046810"/>
              <a:ext cx="0" cy="2571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dirty="0">
                <a:solidFill>
                  <a:prstClr val="black"/>
                </a:solidFill>
                <a:latin typeface="Aptos" panose="02110004020202020204"/>
              </a:endParaRPr>
            </a:p>
          </p:txBody>
        </p:sp>
        <p:sp>
          <p:nvSpPr>
            <p:cNvPr id="9243" name="Line 28"/>
            <p:cNvSpPr>
              <a:spLocks noChangeShapeType="1"/>
            </p:cNvSpPr>
            <p:nvPr/>
          </p:nvSpPr>
          <p:spPr bwMode="auto">
            <a:xfrm>
              <a:off x="3879056" y="2157413"/>
              <a:ext cx="257175" cy="1191"/>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44" name="Line 29"/>
            <p:cNvSpPr>
              <a:spLocks noChangeShapeType="1"/>
            </p:cNvSpPr>
            <p:nvPr/>
          </p:nvSpPr>
          <p:spPr bwMode="auto">
            <a:xfrm flipV="1">
              <a:off x="4917281" y="2157413"/>
              <a:ext cx="161922" cy="0"/>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45" name="Text Box 30"/>
            <p:cNvSpPr txBox="1">
              <a:spLocks noChangeArrowheads="1"/>
            </p:cNvSpPr>
            <p:nvPr/>
          </p:nvSpPr>
          <p:spPr bwMode="auto">
            <a:xfrm>
              <a:off x="1674383" y="4339828"/>
              <a:ext cx="1223599" cy="38531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Filtre analogique dédié</a:t>
              </a:r>
              <a:endParaRPr lang="fr-CA" sz="4000" dirty="0">
                <a:solidFill>
                  <a:prstClr val="black"/>
                </a:solidFill>
                <a:latin typeface="Aptos" panose="02110004020202020204"/>
              </a:endParaRPr>
            </a:p>
          </p:txBody>
        </p:sp>
        <p:sp>
          <p:nvSpPr>
            <p:cNvPr id="9246" name="Text Box 31"/>
            <p:cNvSpPr txBox="1">
              <a:spLocks noChangeArrowheads="1"/>
            </p:cNvSpPr>
            <p:nvPr/>
          </p:nvSpPr>
          <p:spPr bwMode="auto">
            <a:xfrm>
              <a:off x="2943387" y="4339829"/>
              <a:ext cx="1278569" cy="385315"/>
            </a:xfrm>
            <a:prstGeom prst="rect">
              <a:avLst/>
            </a:prstGeom>
            <a:solidFill>
              <a:srgbClr val="FFFFFF"/>
            </a:solidFill>
            <a:ln w="9525">
              <a:solidFill>
                <a:srgbClr val="000000"/>
              </a:solidFill>
              <a:miter lim="800000"/>
              <a:headEnd/>
              <a:tailEnd/>
            </a:ln>
          </p:spPr>
          <p:txBody>
            <a:bodyPr lIns="72000" tIns="36000" rIns="72000"/>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Circuit Numérique dédié (ASIC, FPGA)</a:t>
              </a:r>
              <a:endParaRPr lang="fr-CA" sz="4000" dirty="0">
                <a:solidFill>
                  <a:prstClr val="black"/>
                </a:solidFill>
                <a:latin typeface="Aptos" panose="02110004020202020204"/>
              </a:endParaRPr>
            </a:p>
          </p:txBody>
        </p:sp>
        <p:sp>
          <p:nvSpPr>
            <p:cNvPr id="9247" name="Text Box 32"/>
            <p:cNvSpPr txBox="1">
              <a:spLocks noChangeArrowheads="1"/>
            </p:cNvSpPr>
            <p:nvPr/>
          </p:nvSpPr>
          <p:spPr bwMode="auto">
            <a:xfrm>
              <a:off x="4271801" y="4339827"/>
              <a:ext cx="600075" cy="38531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PC (</a:t>
              </a:r>
              <a:r>
                <a:rPr lang="fr-CA" altLang="ko-KR" sz="1600" dirty="0">
                  <a:solidFill>
                    <a:prstClr val="black"/>
                  </a:solidFill>
                  <a:latin typeface="Aptos" panose="02110004020202020204"/>
                  <a:ea typeface="Batang" pitchFamily="18" charset="-127"/>
                  <a:sym typeface="Symbol" pitchFamily="18" charset="2"/>
                </a:rPr>
                <a:t></a:t>
              </a:r>
              <a:r>
                <a:rPr lang="fr-CA" altLang="ko-KR" sz="1600" dirty="0">
                  <a:solidFill>
                    <a:prstClr val="black"/>
                  </a:solidFill>
                  <a:latin typeface="Aptos" panose="02110004020202020204"/>
                  <a:ea typeface="Batang" pitchFamily="18" charset="-127"/>
                </a:rPr>
                <a:t>P)</a:t>
              </a:r>
              <a:endParaRPr lang="fr-CA" sz="4000" dirty="0">
                <a:solidFill>
                  <a:prstClr val="black"/>
                </a:solidFill>
                <a:latin typeface="Aptos" panose="02110004020202020204"/>
              </a:endParaRPr>
            </a:p>
          </p:txBody>
        </p:sp>
        <p:sp>
          <p:nvSpPr>
            <p:cNvPr id="9248" name="Line 33"/>
            <p:cNvSpPr>
              <a:spLocks noChangeShapeType="1"/>
            </p:cNvSpPr>
            <p:nvPr/>
          </p:nvSpPr>
          <p:spPr bwMode="auto">
            <a:xfrm flipH="1">
              <a:off x="2593181" y="3739754"/>
              <a:ext cx="1885950" cy="6000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49" name="Line 34"/>
            <p:cNvSpPr>
              <a:spLocks noChangeShapeType="1"/>
            </p:cNvSpPr>
            <p:nvPr/>
          </p:nvSpPr>
          <p:spPr bwMode="auto">
            <a:xfrm>
              <a:off x="4479131" y="3739754"/>
              <a:ext cx="85725" cy="6000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50" name="Line 35"/>
            <p:cNvSpPr>
              <a:spLocks noChangeShapeType="1"/>
            </p:cNvSpPr>
            <p:nvPr/>
          </p:nvSpPr>
          <p:spPr bwMode="auto">
            <a:xfrm flipV="1">
              <a:off x="4479131" y="2374477"/>
              <a:ext cx="0" cy="1365276"/>
            </a:xfrm>
            <a:prstGeom prst="line">
              <a:avLst/>
            </a:prstGeom>
            <a:noFill/>
            <a:ln w="9525">
              <a:solidFill>
                <a:srgbClr val="000000"/>
              </a:solidFill>
              <a:round/>
              <a:headEnd/>
              <a:tailEnd/>
            </a:ln>
          </p:spPr>
          <p:txBody>
            <a:bodyPr/>
            <a:lstStyle/>
            <a:p>
              <a:pPr defTabSz="685800" fontAlgn="auto">
                <a:spcBef>
                  <a:spcPts val="0"/>
                </a:spcBef>
                <a:spcAft>
                  <a:spcPts val="0"/>
                </a:spcAft>
                <a:defRPr/>
              </a:pPr>
              <a:endParaRPr lang="en-US" sz="2000" dirty="0">
                <a:solidFill>
                  <a:prstClr val="black"/>
                </a:solidFill>
                <a:latin typeface="Aptos" panose="02110004020202020204"/>
              </a:endParaRPr>
            </a:p>
          </p:txBody>
        </p:sp>
        <p:sp>
          <p:nvSpPr>
            <p:cNvPr id="9251" name="Text Box 36"/>
            <p:cNvSpPr txBox="1">
              <a:spLocks noChangeArrowheads="1"/>
            </p:cNvSpPr>
            <p:nvPr/>
          </p:nvSpPr>
          <p:spPr bwMode="auto">
            <a:xfrm>
              <a:off x="4917282" y="4339829"/>
              <a:ext cx="981073" cy="382190"/>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srgbClr val="FF0000"/>
                  </a:solidFill>
                  <a:latin typeface="Aptos" panose="02110004020202020204"/>
                  <a:ea typeface="Batang" pitchFamily="18" charset="-127"/>
                  <a:sym typeface="Symbol" pitchFamily="18" charset="2"/>
                </a:rPr>
                <a:t></a:t>
              </a:r>
              <a:r>
                <a:rPr lang="fr-CA" altLang="ko-KR" sz="1600" dirty="0">
                  <a:solidFill>
                    <a:srgbClr val="FF0000"/>
                  </a:solidFill>
                  <a:latin typeface="Aptos" panose="02110004020202020204"/>
                  <a:ea typeface="Batang" pitchFamily="18" charset="-127"/>
                </a:rPr>
                <a:t>Contrôleur*</a:t>
              </a:r>
              <a:endParaRPr lang="fr-CA" sz="4000" dirty="0">
                <a:solidFill>
                  <a:srgbClr val="FF0000"/>
                </a:solidFill>
                <a:latin typeface="Aptos" panose="02110004020202020204"/>
              </a:endParaRPr>
            </a:p>
          </p:txBody>
        </p:sp>
        <p:sp>
          <p:nvSpPr>
            <p:cNvPr id="9252" name="Text Box 37"/>
            <p:cNvSpPr txBox="1">
              <a:spLocks noChangeArrowheads="1"/>
            </p:cNvSpPr>
            <p:nvPr/>
          </p:nvSpPr>
          <p:spPr bwMode="auto">
            <a:xfrm>
              <a:off x="5959153" y="4339829"/>
              <a:ext cx="577378" cy="382190"/>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DSP*</a:t>
              </a:r>
              <a:endParaRPr lang="fr-CA" sz="4000" dirty="0">
                <a:solidFill>
                  <a:prstClr val="black"/>
                </a:solidFill>
                <a:latin typeface="Aptos" panose="02110004020202020204"/>
              </a:endParaRPr>
            </a:p>
          </p:txBody>
        </p:sp>
        <p:sp>
          <p:nvSpPr>
            <p:cNvPr id="9253" name="Line 38"/>
            <p:cNvSpPr>
              <a:spLocks noChangeShapeType="1"/>
            </p:cNvSpPr>
            <p:nvPr/>
          </p:nvSpPr>
          <p:spPr bwMode="auto">
            <a:xfrm>
              <a:off x="4479131" y="3739754"/>
              <a:ext cx="857250" cy="6000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54" name="Line 39"/>
            <p:cNvSpPr>
              <a:spLocks noChangeShapeType="1"/>
            </p:cNvSpPr>
            <p:nvPr/>
          </p:nvSpPr>
          <p:spPr bwMode="auto">
            <a:xfrm>
              <a:off x="4479131" y="3739754"/>
              <a:ext cx="1628775" cy="6000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55" name="Text Box 40"/>
            <p:cNvSpPr txBox="1">
              <a:spLocks noChangeArrowheads="1"/>
            </p:cNvSpPr>
            <p:nvPr/>
          </p:nvSpPr>
          <p:spPr bwMode="auto">
            <a:xfrm>
              <a:off x="5166122" y="5025630"/>
              <a:ext cx="856059" cy="23931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a:solidFill>
                    <a:prstClr val="black"/>
                  </a:solidFill>
                  <a:latin typeface="Aptos" panose="02110004020202020204"/>
                  <a:ea typeface="Batang" pitchFamily="18" charset="-127"/>
                </a:rPr>
                <a:t>Virgule fixe</a:t>
              </a:r>
              <a:endParaRPr lang="fr-CA" sz="4000">
                <a:solidFill>
                  <a:prstClr val="black"/>
                </a:solidFill>
                <a:latin typeface="Aptos" panose="02110004020202020204"/>
              </a:endParaRPr>
            </a:p>
          </p:txBody>
        </p:sp>
        <p:sp>
          <p:nvSpPr>
            <p:cNvPr id="9256" name="Text Box 41"/>
            <p:cNvSpPr txBox="1">
              <a:spLocks noChangeArrowheads="1"/>
            </p:cNvSpPr>
            <p:nvPr/>
          </p:nvSpPr>
          <p:spPr bwMode="auto">
            <a:xfrm>
              <a:off x="6107907" y="5025630"/>
              <a:ext cx="1128389" cy="239315"/>
            </a:xfrm>
            <a:prstGeom prst="rect">
              <a:avLst/>
            </a:prstGeom>
            <a:solidFill>
              <a:srgbClr val="FFFFFF"/>
            </a:solidFill>
            <a:ln w="9525">
              <a:solidFill>
                <a:srgbClr val="000000"/>
              </a:solidFill>
              <a:miter lim="800000"/>
              <a:headEnd/>
              <a:tailEnd/>
            </a:ln>
          </p:spPr>
          <p:txBody>
            <a:bodyPr/>
            <a:lstStyle/>
            <a:p>
              <a:pPr defTabSz="685800" fontAlgn="auto">
                <a:spcBef>
                  <a:spcPts val="0"/>
                </a:spcBef>
                <a:spcAft>
                  <a:spcPts val="0"/>
                </a:spcAft>
                <a:defRPr/>
              </a:pPr>
              <a:r>
                <a:rPr lang="fr-CA" altLang="ko-KR" sz="1600" dirty="0">
                  <a:solidFill>
                    <a:prstClr val="black"/>
                  </a:solidFill>
                  <a:latin typeface="Aptos" panose="02110004020202020204"/>
                  <a:ea typeface="Batang" pitchFamily="18" charset="-127"/>
                </a:rPr>
                <a:t>Virgule flottante</a:t>
              </a:r>
              <a:endParaRPr lang="fr-CA" sz="4000" dirty="0">
                <a:solidFill>
                  <a:prstClr val="black"/>
                </a:solidFill>
                <a:latin typeface="Aptos" panose="02110004020202020204"/>
              </a:endParaRPr>
            </a:p>
          </p:txBody>
        </p:sp>
        <p:sp>
          <p:nvSpPr>
            <p:cNvPr id="9257" name="Line 42"/>
            <p:cNvSpPr>
              <a:spLocks noChangeShapeType="1"/>
            </p:cNvSpPr>
            <p:nvPr/>
          </p:nvSpPr>
          <p:spPr bwMode="auto">
            <a:xfrm>
              <a:off x="6170933" y="4722017"/>
              <a:ext cx="365598" cy="303611"/>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58" name="Line 43"/>
            <p:cNvSpPr>
              <a:spLocks noChangeShapeType="1"/>
            </p:cNvSpPr>
            <p:nvPr/>
          </p:nvSpPr>
          <p:spPr bwMode="auto">
            <a:xfrm flipH="1">
              <a:off x="5679280" y="4722019"/>
              <a:ext cx="491653" cy="303610"/>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sp>
          <p:nvSpPr>
            <p:cNvPr id="9259" name="Line 44"/>
            <p:cNvSpPr>
              <a:spLocks noChangeShapeType="1"/>
            </p:cNvSpPr>
            <p:nvPr/>
          </p:nvSpPr>
          <p:spPr bwMode="auto">
            <a:xfrm flipH="1">
              <a:off x="3951169" y="3053954"/>
              <a:ext cx="0" cy="257175"/>
            </a:xfrm>
            <a:prstGeom prst="line">
              <a:avLst/>
            </a:prstGeom>
            <a:noFill/>
            <a:ln w="9525">
              <a:solidFill>
                <a:srgbClr val="000000"/>
              </a:solidFill>
              <a:round/>
              <a:headEnd/>
              <a:tailEnd type="triangle" w="med" len="med"/>
            </a:ln>
          </p:spPr>
          <p:txBody>
            <a:bodyPr/>
            <a:lstStyle/>
            <a:p>
              <a:pPr defTabSz="685800" fontAlgn="auto">
                <a:spcBef>
                  <a:spcPts val="0"/>
                </a:spcBef>
                <a:spcAft>
                  <a:spcPts val="0"/>
                </a:spcAft>
                <a:defRPr/>
              </a:pPr>
              <a:endParaRPr lang="en-US" sz="2000">
                <a:solidFill>
                  <a:prstClr val="black"/>
                </a:solidFill>
                <a:latin typeface="Aptos" panose="02110004020202020204"/>
              </a:endParaRPr>
            </a:p>
          </p:txBody>
        </p:sp>
      </p:grpSp>
      <p:sp>
        <p:nvSpPr>
          <p:cNvPr id="86058" name="Rectangle 4"/>
          <p:cNvSpPr>
            <a:spLocks noGrp="1" noChangeArrowheads="1"/>
          </p:cNvSpPr>
          <p:nvPr>
            <p:ph type="title"/>
            <p:custDataLst>
              <p:tags r:id="rId3"/>
            </p:custDataLst>
          </p:nvPr>
        </p:nvSpPr>
        <p:spPr>
          <a:xfrm>
            <a:off x="1079928" y="354842"/>
            <a:ext cx="9912615" cy="647700"/>
          </a:xfrm>
          <a:noFill/>
        </p:spPr>
        <p:txBody>
          <a:bodyPr>
            <a:normAutofit/>
          </a:bodyPr>
          <a:lstStyle/>
          <a:p>
            <a:pPr algn="l"/>
            <a:r>
              <a:rPr lang="fr-CA" sz="3600" dirty="0">
                <a:solidFill>
                  <a:srgbClr val="0070C0"/>
                </a:solidFill>
                <a:ea typeface="+mn-ea"/>
                <a:cs typeface="+mn-cs"/>
              </a:rPr>
              <a:t>Diagramme d’ensemble d’un système embarqué</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custDataLst>
              <p:tags r:id="rId1"/>
            </p:custDataLst>
          </p:nvPr>
        </p:nvGrpSpPr>
        <p:grpSpPr>
          <a:xfrm>
            <a:off x="1055440" y="1196752"/>
            <a:ext cx="8280920" cy="4975062"/>
            <a:chOff x="1074422" y="1262250"/>
            <a:chExt cx="6763512" cy="3384264"/>
          </a:xfrm>
        </p:grpSpPr>
        <p:sp>
          <p:nvSpPr>
            <p:cNvPr id="6" name="object 6"/>
            <p:cNvSpPr/>
            <p:nvPr/>
          </p:nvSpPr>
          <p:spPr>
            <a:xfrm>
              <a:off x="1074422" y="1345595"/>
              <a:ext cx="3243739" cy="2557463"/>
            </a:xfrm>
            <a:custGeom>
              <a:avLst/>
              <a:gdLst/>
              <a:ahLst/>
              <a:cxnLst/>
              <a:rect l="l" t="t" r="r" b="b"/>
              <a:pathLst>
                <a:path w="4324985" h="3409950">
                  <a:moveTo>
                    <a:pt x="0" y="204850"/>
                  </a:moveTo>
                  <a:lnTo>
                    <a:pt x="5955" y="155616"/>
                  </a:lnTo>
                  <a:lnTo>
                    <a:pt x="22872" y="110700"/>
                  </a:lnTo>
                  <a:lnTo>
                    <a:pt x="49325" y="71527"/>
                  </a:lnTo>
                  <a:lnTo>
                    <a:pt x="83892" y="39518"/>
                  </a:lnTo>
                  <a:lnTo>
                    <a:pt x="125147" y="16095"/>
                  </a:lnTo>
                  <a:lnTo>
                    <a:pt x="171667" y="2680"/>
                  </a:lnTo>
                  <a:lnTo>
                    <a:pt x="204901" y="0"/>
                  </a:lnTo>
                  <a:lnTo>
                    <a:pt x="4119435" y="0"/>
                  </a:lnTo>
                  <a:lnTo>
                    <a:pt x="4168678" y="5952"/>
                  </a:lnTo>
                  <a:lnTo>
                    <a:pt x="4213612" y="22861"/>
                  </a:lnTo>
                  <a:lnTo>
                    <a:pt x="4252812" y="49304"/>
                  </a:lnTo>
                  <a:lnTo>
                    <a:pt x="4284850" y="83859"/>
                  </a:lnTo>
                  <a:lnTo>
                    <a:pt x="4308298" y="125104"/>
                  </a:lnTo>
                  <a:lnTo>
                    <a:pt x="4321729" y="171618"/>
                  </a:lnTo>
                  <a:lnTo>
                    <a:pt x="4324413" y="204850"/>
                  </a:lnTo>
                  <a:lnTo>
                    <a:pt x="4324413" y="3204972"/>
                  </a:lnTo>
                  <a:lnTo>
                    <a:pt x="4318453" y="3254214"/>
                  </a:lnTo>
                  <a:lnTo>
                    <a:pt x="4301524" y="3299149"/>
                  </a:lnTo>
                  <a:lnTo>
                    <a:pt x="4275055" y="3338349"/>
                  </a:lnTo>
                  <a:lnTo>
                    <a:pt x="4240471" y="3370386"/>
                  </a:lnTo>
                  <a:lnTo>
                    <a:pt x="4199201" y="3393834"/>
                  </a:lnTo>
                  <a:lnTo>
                    <a:pt x="4152672" y="3407265"/>
                  </a:lnTo>
                  <a:lnTo>
                    <a:pt x="4119435" y="3409950"/>
                  </a:lnTo>
                  <a:lnTo>
                    <a:pt x="204901" y="3409950"/>
                  </a:lnTo>
                  <a:lnTo>
                    <a:pt x="155663" y="3403989"/>
                  </a:lnTo>
                  <a:lnTo>
                    <a:pt x="110740" y="3387061"/>
                  </a:lnTo>
                  <a:lnTo>
                    <a:pt x="71556" y="3360591"/>
                  </a:lnTo>
                  <a:lnTo>
                    <a:pt x="39536" y="3326008"/>
                  </a:lnTo>
                  <a:lnTo>
                    <a:pt x="16103" y="3284737"/>
                  </a:lnTo>
                  <a:lnTo>
                    <a:pt x="2682" y="3238208"/>
                  </a:lnTo>
                  <a:lnTo>
                    <a:pt x="0" y="3204972"/>
                  </a:lnTo>
                  <a:lnTo>
                    <a:pt x="0" y="204850"/>
                  </a:lnTo>
                  <a:close/>
                </a:path>
              </a:pathLst>
            </a:custGeom>
            <a:ln w="12700">
              <a:solidFill>
                <a:srgbClr val="003366"/>
              </a:solidFill>
            </a:ln>
          </p:spPr>
          <p:txBody>
            <a:bodyPr wrap="square" lIns="0" tIns="0" rIns="0" bIns="0" rtlCol="0"/>
            <a:lstStyle/>
            <a:p>
              <a:endParaRPr sz="2400"/>
            </a:p>
          </p:txBody>
        </p:sp>
        <p:sp>
          <p:nvSpPr>
            <p:cNvPr id="7" name="object 7"/>
            <p:cNvSpPr txBox="1"/>
            <p:nvPr/>
          </p:nvSpPr>
          <p:spPr>
            <a:xfrm>
              <a:off x="1170662" y="1605132"/>
              <a:ext cx="3102921" cy="2205297"/>
            </a:xfrm>
            <a:prstGeom prst="rect">
              <a:avLst/>
            </a:prstGeom>
          </p:spPr>
          <p:txBody>
            <a:bodyPr vert="horz" wrap="square" lIns="0" tIns="0" rIns="0" bIns="0" rtlCol="0">
              <a:spAutoFit/>
            </a:bodyPr>
            <a:lstStyle/>
            <a:p>
              <a:pPr marL="9525" algn="just"/>
              <a:r>
                <a:rPr sz="1200" b="1" spc="-4" dirty="0">
                  <a:solidFill>
                    <a:srgbClr val="1F487C"/>
                  </a:solidFill>
                  <a:latin typeface="Arial"/>
                  <a:cs typeface="Arial"/>
                </a:rPr>
                <a:t>32</a:t>
              </a:r>
              <a:r>
                <a:rPr sz="1200" b="1" dirty="0">
                  <a:solidFill>
                    <a:srgbClr val="1F487C"/>
                  </a:solidFill>
                  <a:latin typeface="Arial"/>
                  <a:cs typeface="Arial"/>
                </a:rPr>
                <a:t>-bit</a:t>
              </a:r>
              <a:r>
                <a:rPr sz="1200" b="1" spc="-19" dirty="0">
                  <a:solidFill>
                    <a:srgbClr val="1F487C"/>
                  </a:solidFill>
                  <a:latin typeface="Arial"/>
                  <a:cs typeface="Arial"/>
                </a:rPr>
                <a:t> </a:t>
              </a:r>
              <a:r>
                <a:rPr sz="1200" b="1" dirty="0">
                  <a:solidFill>
                    <a:srgbClr val="1F487C"/>
                  </a:solidFill>
                  <a:latin typeface="Arial"/>
                  <a:cs typeface="Arial"/>
                </a:rPr>
                <a:t>M</a:t>
              </a:r>
              <a:r>
                <a:rPr sz="1200" b="1" spc="-8" dirty="0">
                  <a:solidFill>
                    <a:srgbClr val="1F487C"/>
                  </a:solidFill>
                  <a:latin typeface="Arial"/>
                  <a:cs typeface="Arial"/>
                </a:rPr>
                <a:t>C</a:t>
              </a:r>
              <a:r>
                <a:rPr sz="1200" b="1" dirty="0">
                  <a:solidFill>
                    <a:srgbClr val="1F487C"/>
                  </a:solidFill>
                  <a:latin typeface="Arial"/>
                  <a:cs typeface="Arial"/>
                </a:rPr>
                <a:t>U</a:t>
              </a:r>
              <a:r>
                <a:rPr sz="1200" b="1" spc="-11" dirty="0">
                  <a:solidFill>
                    <a:srgbClr val="1F487C"/>
                  </a:solidFill>
                  <a:latin typeface="Arial"/>
                  <a:cs typeface="Arial"/>
                </a:rPr>
                <a:t> </a:t>
              </a:r>
              <a:r>
                <a:rPr sz="1200" b="1" dirty="0">
                  <a:solidFill>
                    <a:srgbClr val="1F487C"/>
                  </a:solidFill>
                  <a:latin typeface="Arial"/>
                  <a:cs typeface="Arial"/>
                </a:rPr>
                <a:t>s</a:t>
              </a:r>
              <a:r>
                <a:rPr sz="1200" b="1" spc="-4" dirty="0">
                  <a:solidFill>
                    <a:srgbClr val="1F487C"/>
                  </a:solidFill>
                  <a:latin typeface="Arial"/>
                  <a:cs typeface="Arial"/>
                </a:rPr>
                <a:t>u</a:t>
              </a:r>
              <a:r>
                <a:rPr sz="1200" b="1" dirty="0">
                  <a:solidFill>
                    <a:srgbClr val="1F487C"/>
                  </a:solidFill>
                  <a:latin typeface="Arial"/>
                  <a:cs typeface="Arial"/>
                </a:rPr>
                <a:t>b</a:t>
              </a:r>
              <a:r>
                <a:rPr sz="1200" b="1" spc="-4" dirty="0">
                  <a:solidFill>
                    <a:srgbClr val="1F487C"/>
                  </a:solidFill>
                  <a:latin typeface="Arial"/>
                  <a:cs typeface="Arial"/>
                </a:rPr>
                <a:t>s</a:t>
              </a:r>
              <a:r>
                <a:rPr sz="1200" b="1" spc="-23" dirty="0">
                  <a:solidFill>
                    <a:srgbClr val="1F487C"/>
                  </a:solidFill>
                  <a:latin typeface="Arial"/>
                  <a:cs typeface="Arial"/>
                </a:rPr>
                <a:t>y</a:t>
              </a:r>
              <a:r>
                <a:rPr sz="1200" b="1" dirty="0">
                  <a:solidFill>
                    <a:srgbClr val="1F487C"/>
                  </a:solidFill>
                  <a:latin typeface="Arial"/>
                  <a:cs typeface="Arial"/>
                </a:rPr>
                <a:t>stem</a:t>
              </a:r>
              <a:endParaRPr sz="1200" dirty="0">
                <a:latin typeface="Arial"/>
                <a:cs typeface="Arial"/>
              </a:endParaRPr>
            </a:p>
            <a:p>
              <a:pPr marL="9525" marR="1341120"/>
              <a:r>
                <a:rPr sz="1200" spc="-4" dirty="0">
                  <a:solidFill>
                    <a:srgbClr val="1F487C"/>
                  </a:solidFill>
                  <a:latin typeface="Arial"/>
                  <a:cs typeface="Arial"/>
                </a:rPr>
                <a:t>48</a:t>
              </a:r>
              <a:r>
                <a:rPr sz="1200" dirty="0">
                  <a:solidFill>
                    <a:srgbClr val="1F487C"/>
                  </a:solidFill>
                  <a:latin typeface="Arial"/>
                  <a:cs typeface="Arial"/>
                </a:rPr>
                <a:t>-</a:t>
              </a:r>
              <a:r>
                <a:rPr sz="1200" spc="-15" dirty="0">
                  <a:solidFill>
                    <a:srgbClr val="1F487C"/>
                  </a:solidFill>
                  <a:latin typeface="Arial"/>
                  <a:cs typeface="Arial"/>
                </a:rPr>
                <a:t>M</a:t>
              </a:r>
              <a:r>
                <a:rPr sz="1200" spc="-8" dirty="0">
                  <a:solidFill>
                    <a:srgbClr val="1F487C"/>
                  </a:solidFill>
                  <a:latin typeface="Arial"/>
                  <a:cs typeface="Arial"/>
                </a:rPr>
                <a:t>H</a:t>
              </a:r>
              <a:r>
                <a:rPr sz="1200" dirty="0">
                  <a:solidFill>
                    <a:srgbClr val="1F487C"/>
                  </a:solidFill>
                  <a:latin typeface="Arial"/>
                  <a:cs typeface="Arial"/>
                </a:rPr>
                <a:t>z </a:t>
              </a:r>
              <a:r>
                <a:rPr sz="1200" spc="-4" dirty="0">
                  <a:solidFill>
                    <a:srgbClr val="1F487C"/>
                  </a:solidFill>
                  <a:latin typeface="Arial"/>
                  <a:cs typeface="Arial"/>
                </a:rPr>
                <a:t>A</a:t>
              </a:r>
              <a:r>
                <a:rPr sz="1200" spc="-8" dirty="0">
                  <a:solidFill>
                    <a:srgbClr val="1F487C"/>
                  </a:solidFill>
                  <a:latin typeface="Arial"/>
                  <a:cs typeface="Arial"/>
                </a:rPr>
                <a:t>R</a:t>
              </a:r>
              <a:r>
                <a:rPr sz="1200" spc="-15" dirty="0">
                  <a:solidFill>
                    <a:srgbClr val="1F487C"/>
                  </a:solidFill>
                  <a:latin typeface="Arial"/>
                  <a:cs typeface="Arial"/>
                </a:rPr>
                <a:t>M</a:t>
              </a:r>
              <a:r>
                <a:rPr sz="1100" spc="23" baseline="27777" dirty="0">
                  <a:solidFill>
                    <a:srgbClr val="1F487C"/>
                  </a:solidFill>
                  <a:latin typeface="Arial"/>
                  <a:cs typeface="Arial"/>
                </a:rPr>
                <a:t>®</a:t>
              </a:r>
              <a:r>
                <a:rPr sz="1100" baseline="27777" dirty="0">
                  <a:solidFill>
                    <a:srgbClr val="1F487C"/>
                  </a:solidFill>
                  <a:latin typeface="Arial"/>
                  <a:cs typeface="Arial"/>
                </a:rPr>
                <a:t> </a:t>
              </a:r>
              <a:r>
                <a:rPr sz="1100" spc="-73" baseline="27777" dirty="0">
                  <a:solidFill>
                    <a:srgbClr val="1F487C"/>
                  </a:solidFill>
                  <a:latin typeface="Arial"/>
                  <a:cs typeface="Arial"/>
                </a:rPr>
                <a:t> </a:t>
              </a:r>
              <a:r>
                <a:rPr sz="1200" spc="-8" dirty="0">
                  <a:solidFill>
                    <a:srgbClr val="1F487C"/>
                  </a:solidFill>
                  <a:latin typeface="Arial"/>
                  <a:cs typeface="Arial"/>
                </a:rPr>
                <a:t>C</a:t>
              </a:r>
              <a:r>
                <a:rPr sz="1200" dirty="0">
                  <a:solidFill>
                    <a:srgbClr val="1F487C"/>
                  </a:solidFill>
                  <a:latin typeface="Arial"/>
                  <a:cs typeface="Arial"/>
                </a:rPr>
                <a:t>or</a:t>
              </a:r>
              <a:r>
                <a:rPr sz="1200" spc="4" dirty="0">
                  <a:solidFill>
                    <a:srgbClr val="1F487C"/>
                  </a:solidFill>
                  <a:latin typeface="Arial"/>
                  <a:cs typeface="Arial"/>
                </a:rPr>
                <a:t>t</a:t>
              </a:r>
              <a:r>
                <a:rPr sz="1200" dirty="0">
                  <a:solidFill>
                    <a:srgbClr val="1F487C"/>
                  </a:solidFill>
                  <a:latin typeface="Arial"/>
                  <a:cs typeface="Arial"/>
                </a:rPr>
                <a:t>e</a:t>
              </a:r>
              <a:r>
                <a:rPr sz="1200" spc="-11" dirty="0">
                  <a:solidFill>
                    <a:srgbClr val="1F487C"/>
                  </a:solidFill>
                  <a:latin typeface="Arial"/>
                  <a:cs typeface="Arial"/>
                </a:rPr>
                <a:t>x</a:t>
              </a:r>
              <a:r>
                <a:rPr sz="1200" dirty="0">
                  <a:solidFill>
                    <a:srgbClr val="1F487C"/>
                  </a:solidFill>
                  <a:latin typeface="Arial"/>
                  <a:cs typeface="Arial"/>
                </a:rPr>
                <a:t>™-</a:t>
              </a:r>
              <a:r>
                <a:rPr sz="1200" spc="-15" dirty="0">
                  <a:solidFill>
                    <a:srgbClr val="1F487C"/>
                  </a:solidFill>
                  <a:latin typeface="Arial"/>
                  <a:cs typeface="Arial"/>
                </a:rPr>
                <a:t>M</a:t>
              </a:r>
              <a:r>
                <a:rPr sz="1200" dirty="0">
                  <a:solidFill>
                    <a:srgbClr val="1F487C"/>
                  </a:solidFill>
                  <a:latin typeface="Arial"/>
                  <a:cs typeface="Arial"/>
                </a:rPr>
                <a:t>0</a:t>
              </a:r>
              <a:r>
                <a:rPr sz="1200" spc="-8" dirty="0">
                  <a:solidFill>
                    <a:srgbClr val="1F487C"/>
                  </a:solidFill>
                  <a:latin typeface="Arial"/>
                  <a:cs typeface="Arial"/>
                </a:rPr>
                <a:t> C</a:t>
              </a:r>
              <a:r>
                <a:rPr sz="1200" spc="-4" dirty="0">
                  <a:solidFill>
                    <a:srgbClr val="1F487C"/>
                  </a:solidFill>
                  <a:latin typeface="Arial"/>
                  <a:cs typeface="Arial"/>
                </a:rPr>
                <a:t>P</a:t>
              </a:r>
              <a:r>
                <a:rPr sz="1200" dirty="0">
                  <a:solidFill>
                    <a:srgbClr val="1F487C"/>
                  </a:solidFill>
                  <a:latin typeface="Arial"/>
                  <a:cs typeface="Arial"/>
                </a:rPr>
                <a:t>U </a:t>
              </a:r>
              <a:r>
                <a:rPr sz="1200" spc="-8" dirty="0">
                  <a:solidFill>
                    <a:srgbClr val="1F487C"/>
                  </a:solidFill>
                  <a:latin typeface="Arial"/>
                  <a:cs typeface="Arial"/>
                </a:rPr>
                <a:t>U</a:t>
              </a:r>
              <a:r>
                <a:rPr sz="1200" dirty="0">
                  <a:solidFill>
                    <a:srgbClr val="1F487C"/>
                  </a:solidFill>
                  <a:latin typeface="Arial"/>
                  <a:cs typeface="Arial"/>
                </a:rPr>
                <a:t>p </a:t>
              </a:r>
              <a:r>
                <a:rPr sz="1200" spc="4" dirty="0">
                  <a:solidFill>
                    <a:srgbClr val="1F487C"/>
                  </a:solidFill>
                  <a:latin typeface="Arial"/>
                  <a:cs typeface="Arial"/>
                </a:rPr>
                <a:t>t</a:t>
              </a:r>
              <a:r>
                <a:rPr sz="1200" dirty="0">
                  <a:solidFill>
                    <a:srgbClr val="1F487C"/>
                  </a:solidFill>
                  <a:latin typeface="Arial"/>
                  <a:cs typeface="Arial"/>
                </a:rPr>
                <a:t>o</a:t>
              </a:r>
              <a:r>
                <a:rPr sz="1200" spc="-15" dirty="0">
                  <a:solidFill>
                    <a:srgbClr val="1F487C"/>
                  </a:solidFill>
                  <a:latin typeface="Arial"/>
                  <a:cs typeface="Arial"/>
                </a:rPr>
                <a:t> </a:t>
              </a:r>
              <a:r>
                <a:rPr sz="1200" dirty="0">
                  <a:solidFill>
                    <a:srgbClr val="1F487C"/>
                  </a:solidFill>
                  <a:latin typeface="Arial"/>
                  <a:cs typeface="Arial"/>
                </a:rPr>
                <a:t>2</a:t>
              </a:r>
              <a:r>
                <a:rPr sz="1200" spc="-4" dirty="0">
                  <a:solidFill>
                    <a:srgbClr val="1F487C"/>
                  </a:solidFill>
                  <a:latin typeface="Arial"/>
                  <a:cs typeface="Arial"/>
                </a:rPr>
                <a:t>5</a:t>
              </a:r>
              <a:r>
                <a:rPr sz="1200" dirty="0">
                  <a:solidFill>
                    <a:srgbClr val="1F487C"/>
                  </a:solidFill>
                  <a:latin typeface="Arial"/>
                  <a:cs typeface="Arial"/>
                </a:rPr>
                <a:t>6</a:t>
              </a:r>
              <a:r>
                <a:rPr sz="1200" spc="-8" dirty="0">
                  <a:solidFill>
                    <a:srgbClr val="1F487C"/>
                  </a:solidFill>
                  <a:latin typeface="Arial"/>
                  <a:cs typeface="Arial"/>
                </a:rPr>
                <a:t>K</a:t>
              </a:r>
              <a:r>
                <a:rPr sz="1200" dirty="0">
                  <a:solidFill>
                    <a:srgbClr val="1F487C"/>
                  </a:solidFill>
                  <a:latin typeface="Arial"/>
                  <a:cs typeface="Arial"/>
                </a:rPr>
                <a:t>B </a:t>
              </a:r>
              <a:r>
                <a:rPr sz="1200" spc="11" dirty="0">
                  <a:solidFill>
                    <a:srgbClr val="1F487C"/>
                  </a:solidFill>
                  <a:latin typeface="Arial"/>
                  <a:cs typeface="Arial"/>
                </a:rPr>
                <a:t>f</a:t>
              </a:r>
              <a:r>
                <a:rPr sz="1200" spc="-8" dirty="0">
                  <a:solidFill>
                    <a:srgbClr val="1F487C"/>
                  </a:solidFill>
                  <a:latin typeface="Arial"/>
                  <a:cs typeface="Arial"/>
                </a:rPr>
                <a:t>l</a:t>
              </a:r>
              <a:r>
                <a:rPr sz="1200" dirty="0">
                  <a:solidFill>
                    <a:srgbClr val="1F487C"/>
                  </a:solidFill>
                  <a:latin typeface="Arial"/>
                  <a:cs typeface="Arial"/>
                </a:rPr>
                <a:t>ash</a:t>
              </a:r>
              <a:r>
                <a:rPr sz="1200" spc="-19" dirty="0">
                  <a:solidFill>
                    <a:srgbClr val="1F487C"/>
                  </a:solidFill>
                  <a:latin typeface="Arial"/>
                  <a:cs typeface="Arial"/>
                </a:rPr>
                <a:t> </a:t>
              </a:r>
              <a:r>
                <a:rPr sz="1200" dirty="0">
                  <a:solidFill>
                    <a:srgbClr val="1F487C"/>
                  </a:solidFill>
                  <a:latin typeface="Arial"/>
                  <a:cs typeface="Arial"/>
                </a:rPr>
                <a:t>a</a:t>
              </a:r>
              <a:r>
                <a:rPr sz="1200" spc="-4" dirty="0">
                  <a:solidFill>
                    <a:srgbClr val="1F487C"/>
                  </a:solidFill>
                  <a:latin typeface="Arial"/>
                  <a:cs typeface="Arial"/>
                </a:rPr>
                <a:t>n</a:t>
              </a:r>
              <a:r>
                <a:rPr sz="1200" dirty="0">
                  <a:solidFill>
                    <a:srgbClr val="1F487C"/>
                  </a:solidFill>
                  <a:latin typeface="Arial"/>
                  <a:cs typeface="Arial"/>
                </a:rPr>
                <a:t>d</a:t>
              </a:r>
              <a:r>
                <a:rPr sz="1200" spc="-8" dirty="0">
                  <a:solidFill>
                    <a:srgbClr val="1F487C"/>
                  </a:solidFill>
                  <a:latin typeface="Arial"/>
                  <a:cs typeface="Arial"/>
                </a:rPr>
                <a:t> </a:t>
              </a:r>
              <a:r>
                <a:rPr sz="1200" dirty="0">
                  <a:solidFill>
                    <a:srgbClr val="1F487C"/>
                  </a:solidFill>
                  <a:latin typeface="Arial"/>
                  <a:cs typeface="Arial"/>
                </a:rPr>
                <a:t>3</a:t>
              </a:r>
              <a:r>
                <a:rPr sz="1200" spc="-4" dirty="0">
                  <a:solidFill>
                    <a:srgbClr val="1F487C"/>
                  </a:solidFill>
                  <a:latin typeface="Arial"/>
                  <a:cs typeface="Arial"/>
                </a:rPr>
                <a:t>2K</a:t>
              </a:r>
              <a:r>
                <a:rPr sz="1200" dirty="0">
                  <a:solidFill>
                    <a:srgbClr val="1F487C"/>
                  </a:solidFill>
                  <a:latin typeface="Arial"/>
                  <a:cs typeface="Arial"/>
                </a:rPr>
                <a:t>B </a:t>
              </a:r>
              <a:r>
                <a:rPr sz="1200" spc="-4" dirty="0">
                  <a:solidFill>
                    <a:srgbClr val="1F487C"/>
                  </a:solidFill>
                  <a:latin typeface="Arial"/>
                  <a:cs typeface="Arial"/>
                </a:rPr>
                <a:t>S</a:t>
              </a:r>
              <a:r>
                <a:rPr sz="1200" spc="-8" dirty="0">
                  <a:solidFill>
                    <a:srgbClr val="1F487C"/>
                  </a:solidFill>
                  <a:latin typeface="Arial"/>
                  <a:cs typeface="Arial"/>
                </a:rPr>
                <a:t>R</a:t>
              </a:r>
              <a:r>
                <a:rPr sz="1200" spc="-4" dirty="0">
                  <a:solidFill>
                    <a:srgbClr val="1F487C"/>
                  </a:solidFill>
                  <a:latin typeface="Arial"/>
                  <a:cs typeface="Arial"/>
                </a:rPr>
                <a:t>A</a:t>
              </a:r>
              <a:r>
                <a:rPr sz="1200" dirty="0">
                  <a:solidFill>
                    <a:srgbClr val="1F487C"/>
                  </a:solidFill>
                  <a:latin typeface="Arial"/>
                  <a:cs typeface="Arial"/>
                </a:rPr>
                <a:t>M</a:t>
              </a:r>
              <a:endParaRPr sz="1200" dirty="0">
                <a:latin typeface="Arial"/>
                <a:cs typeface="Arial"/>
              </a:endParaRPr>
            </a:p>
            <a:p>
              <a:pPr marL="9525" algn="just">
                <a:spcBef>
                  <a:spcPts val="153"/>
                </a:spcBef>
              </a:pPr>
              <a:r>
                <a:rPr sz="1200" b="1" spc="-4" dirty="0">
                  <a:solidFill>
                    <a:srgbClr val="1F487C"/>
                  </a:solidFill>
                  <a:latin typeface="Arial"/>
                  <a:cs typeface="Arial"/>
                </a:rPr>
                <a:t>P</a:t>
              </a:r>
              <a:r>
                <a:rPr sz="1200" b="1" dirty="0">
                  <a:solidFill>
                    <a:srgbClr val="1F487C"/>
                  </a:solidFill>
                  <a:latin typeface="Arial"/>
                  <a:cs typeface="Arial"/>
                </a:rPr>
                <a:t>rogrammable</a:t>
              </a:r>
              <a:r>
                <a:rPr sz="1200" b="1" spc="-26" dirty="0">
                  <a:solidFill>
                    <a:srgbClr val="1F487C"/>
                  </a:solidFill>
                  <a:latin typeface="Arial"/>
                  <a:cs typeface="Arial"/>
                </a:rPr>
                <a:t> </a:t>
              </a:r>
              <a:r>
                <a:rPr sz="1200" b="1" spc="-34" dirty="0">
                  <a:solidFill>
                    <a:srgbClr val="1F487C"/>
                  </a:solidFill>
                  <a:latin typeface="Arial"/>
                  <a:cs typeface="Arial"/>
                </a:rPr>
                <a:t>A</a:t>
              </a:r>
              <a:r>
                <a:rPr sz="1200" b="1" dirty="0">
                  <a:solidFill>
                    <a:srgbClr val="1F487C"/>
                  </a:solidFill>
                  <a:latin typeface="Arial"/>
                  <a:cs typeface="Arial"/>
                </a:rPr>
                <a:t>FE</a:t>
              </a:r>
              <a:endParaRPr sz="1200" dirty="0">
                <a:latin typeface="Arial"/>
                <a:cs typeface="Arial"/>
              </a:endParaRPr>
            </a:p>
            <a:p>
              <a:pPr marL="9525" marR="147638"/>
              <a:r>
                <a:rPr sz="1200" dirty="0">
                  <a:solidFill>
                    <a:srgbClr val="1F487C"/>
                  </a:solidFill>
                  <a:latin typeface="Arial"/>
                  <a:cs typeface="Arial"/>
                </a:rPr>
                <a:t>F</a:t>
              </a:r>
              <a:r>
                <a:rPr sz="1200" spc="-4" dirty="0">
                  <a:solidFill>
                    <a:srgbClr val="1F487C"/>
                  </a:solidFill>
                  <a:latin typeface="Arial"/>
                  <a:cs typeface="Arial"/>
                </a:rPr>
                <a:t>o</a:t>
              </a:r>
              <a:r>
                <a:rPr sz="1200" dirty="0">
                  <a:solidFill>
                    <a:srgbClr val="1F487C"/>
                  </a:solidFill>
                  <a:latin typeface="Arial"/>
                  <a:cs typeface="Arial"/>
                </a:rPr>
                <a:t>ur</a:t>
              </a:r>
              <a:r>
                <a:rPr sz="1200" spc="-4" dirty="0">
                  <a:solidFill>
                    <a:srgbClr val="1F487C"/>
                  </a:solidFill>
                  <a:latin typeface="Arial"/>
                  <a:cs typeface="Arial"/>
                </a:rPr>
                <a:t> </a:t>
              </a:r>
              <a:r>
                <a:rPr sz="1200" dirty="0">
                  <a:solidFill>
                    <a:srgbClr val="1F487C"/>
                  </a:solidFill>
                  <a:latin typeface="Arial"/>
                  <a:cs typeface="Arial"/>
                </a:rPr>
                <a:t>o</a:t>
              </a:r>
              <a:r>
                <a:rPr sz="1200" spc="-4" dirty="0">
                  <a:solidFill>
                    <a:srgbClr val="1F487C"/>
                  </a:solidFill>
                  <a:latin typeface="Arial"/>
                  <a:cs typeface="Arial"/>
                </a:rPr>
                <a:t>p</a:t>
              </a:r>
              <a:r>
                <a:rPr sz="1200" dirty="0">
                  <a:solidFill>
                    <a:srgbClr val="1F487C"/>
                  </a:solidFill>
                  <a:latin typeface="Arial"/>
                  <a:cs typeface="Arial"/>
                </a:rPr>
                <a:t>amps,</a:t>
              </a:r>
              <a:r>
                <a:rPr sz="1200" spc="-23" dirty="0">
                  <a:solidFill>
                    <a:srgbClr val="1F487C"/>
                  </a:solidFill>
                  <a:latin typeface="Arial"/>
                  <a:cs typeface="Arial"/>
                </a:rPr>
                <a:t> </a:t>
              </a:r>
              <a:r>
                <a:rPr sz="1200" dirty="0">
                  <a:solidFill>
                    <a:srgbClr val="1F487C"/>
                  </a:solidFill>
                  <a:latin typeface="Arial"/>
                  <a:cs typeface="Arial"/>
                </a:rPr>
                <a:t>co</a:t>
              </a:r>
              <a:r>
                <a:rPr sz="1200" spc="-4" dirty="0">
                  <a:solidFill>
                    <a:srgbClr val="1F487C"/>
                  </a:solidFill>
                  <a:latin typeface="Arial"/>
                  <a:cs typeface="Arial"/>
                </a:rPr>
                <a:t>n</a:t>
              </a:r>
              <a:r>
                <a:rPr sz="1200" spc="11" dirty="0">
                  <a:solidFill>
                    <a:srgbClr val="1F487C"/>
                  </a:solidFill>
                  <a:latin typeface="Arial"/>
                  <a:cs typeface="Arial"/>
                </a:rPr>
                <a:t>f</a:t>
              </a:r>
              <a:r>
                <a:rPr sz="1200" spc="-8" dirty="0">
                  <a:solidFill>
                    <a:srgbClr val="1F487C"/>
                  </a:solidFill>
                  <a:latin typeface="Arial"/>
                  <a:cs typeface="Arial"/>
                </a:rPr>
                <a:t>i</a:t>
              </a:r>
              <a:r>
                <a:rPr sz="1200" spc="4" dirty="0">
                  <a:solidFill>
                    <a:srgbClr val="1F487C"/>
                  </a:solidFill>
                  <a:latin typeface="Arial"/>
                  <a:cs typeface="Arial"/>
                </a:rPr>
                <a:t>g</a:t>
              </a:r>
              <a:r>
                <a:rPr sz="1200" dirty="0">
                  <a:solidFill>
                    <a:srgbClr val="1F487C"/>
                  </a:solidFill>
                  <a:latin typeface="Arial"/>
                  <a:cs typeface="Arial"/>
                </a:rPr>
                <a:t>urab</a:t>
              </a:r>
              <a:r>
                <a:rPr sz="1200" spc="-8" dirty="0">
                  <a:solidFill>
                    <a:srgbClr val="1F487C"/>
                  </a:solidFill>
                  <a:latin typeface="Arial"/>
                  <a:cs typeface="Arial"/>
                </a:rPr>
                <a:t>l</a:t>
              </a:r>
              <a:r>
                <a:rPr sz="1200" dirty="0">
                  <a:solidFill>
                    <a:srgbClr val="1F487C"/>
                  </a:solidFill>
                  <a:latin typeface="Arial"/>
                  <a:cs typeface="Arial"/>
                </a:rPr>
                <a:t>e</a:t>
              </a:r>
              <a:r>
                <a:rPr sz="1200" spc="-26" dirty="0">
                  <a:solidFill>
                    <a:srgbClr val="1F487C"/>
                  </a:solidFill>
                  <a:latin typeface="Arial"/>
                  <a:cs typeface="Arial"/>
                </a:rPr>
                <a:t> </a:t>
              </a:r>
              <a:r>
                <a:rPr sz="1200" dirty="0">
                  <a:solidFill>
                    <a:srgbClr val="1F487C"/>
                  </a:solidFill>
                  <a:latin typeface="Arial"/>
                  <a:cs typeface="Arial"/>
                </a:rPr>
                <a:t>as</a:t>
              </a:r>
              <a:r>
                <a:rPr sz="1200" spc="-15" dirty="0">
                  <a:solidFill>
                    <a:srgbClr val="1F487C"/>
                  </a:solidFill>
                  <a:latin typeface="Arial"/>
                  <a:cs typeface="Arial"/>
                </a:rPr>
                <a:t> </a:t>
              </a:r>
              <a:r>
                <a:rPr sz="1200" spc="-4" dirty="0">
                  <a:solidFill>
                    <a:srgbClr val="1F487C"/>
                  </a:solidFill>
                  <a:latin typeface="Arial"/>
                  <a:cs typeface="Arial"/>
                </a:rPr>
                <a:t>P</a:t>
              </a:r>
              <a:r>
                <a:rPr sz="1200" dirty="0">
                  <a:solidFill>
                    <a:srgbClr val="1F487C"/>
                  </a:solidFill>
                  <a:latin typeface="Arial"/>
                  <a:cs typeface="Arial"/>
                </a:rPr>
                <a:t>G</a:t>
              </a:r>
              <a:r>
                <a:rPr sz="1200" spc="-4" dirty="0">
                  <a:solidFill>
                    <a:srgbClr val="1F487C"/>
                  </a:solidFill>
                  <a:latin typeface="Arial"/>
                  <a:cs typeface="Arial"/>
                </a:rPr>
                <a:t>A</a:t>
              </a:r>
              <a:r>
                <a:rPr sz="1200" dirty="0">
                  <a:solidFill>
                    <a:srgbClr val="1F487C"/>
                  </a:solidFill>
                  <a:latin typeface="Arial"/>
                  <a:cs typeface="Arial"/>
                </a:rPr>
                <a:t>s,</a:t>
              </a:r>
              <a:r>
                <a:rPr sz="1200" spc="-11" dirty="0">
                  <a:solidFill>
                    <a:srgbClr val="1F487C"/>
                  </a:solidFill>
                  <a:latin typeface="Arial"/>
                  <a:cs typeface="Arial"/>
                </a:rPr>
                <a:t> </a:t>
              </a:r>
              <a:r>
                <a:rPr sz="1200" dirty="0">
                  <a:solidFill>
                    <a:srgbClr val="1F487C"/>
                  </a:solidFill>
                  <a:latin typeface="Arial"/>
                  <a:cs typeface="Arial"/>
                </a:rPr>
                <a:t>compara</a:t>
              </a:r>
              <a:r>
                <a:rPr sz="1200" spc="4" dirty="0">
                  <a:solidFill>
                    <a:srgbClr val="1F487C"/>
                  </a:solidFill>
                  <a:latin typeface="Arial"/>
                  <a:cs typeface="Arial"/>
                </a:rPr>
                <a:t>t</a:t>
              </a:r>
              <a:r>
                <a:rPr sz="1200" dirty="0">
                  <a:solidFill>
                    <a:srgbClr val="1F487C"/>
                  </a:solidFill>
                  <a:latin typeface="Arial"/>
                  <a:cs typeface="Arial"/>
                </a:rPr>
                <a:t>or</a:t>
              </a:r>
              <a:r>
                <a:rPr sz="1200" spc="-8" dirty="0">
                  <a:solidFill>
                    <a:srgbClr val="1F487C"/>
                  </a:solidFill>
                  <a:latin typeface="Arial"/>
                  <a:cs typeface="Arial"/>
                </a:rPr>
                <a:t>s</a:t>
              </a:r>
              <a:r>
                <a:rPr sz="1200" dirty="0">
                  <a:solidFill>
                    <a:srgbClr val="1F487C"/>
                  </a:solidFill>
                  <a:latin typeface="Arial"/>
                  <a:cs typeface="Arial"/>
                </a:rPr>
                <a:t>,</a:t>
              </a:r>
              <a:r>
                <a:rPr sz="1200" spc="-38" dirty="0">
                  <a:solidFill>
                    <a:srgbClr val="1F487C"/>
                  </a:solidFill>
                  <a:latin typeface="Arial"/>
                  <a:cs typeface="Arial"/>
                </a:rPr>
                <a:t> </a:t>
              </a:r>
              <a:r>
                <a:rPr sz="1200" spc="11" dirty="0">
                  <a:solidFill>
                    <a:srgbClr val="1F487C"/>
                  </a:solidFill>
                  <a:latin typeface="Arial"/>
                  <a:cs typeface="Arial"/>
                </a:rPr>
                <a:t>f</a:t>
              </a:r>
              <a:r>
                <a:rPr sz="1200" spc="-8" dirty="0">
                  <a:solidFill>
                    <a:srgbClr val="1F487C"/>
                  </a:solidFill>
                  <a:latin typeface="Arial"/>
                  <a:cs typeface="Arial"/>
                </a:rPr>
                <a:t>il</a:t>
              </a:r>
              <a:r>
                <a:rPr sz="1200" dirty="0">
                  <a:solidFill>
                    <a:srgbClr val="1F487C"/>
                  </a:solidFill>
                  <a:latin typeface="Arial"/>
                  <a:cs typeface="Arial"/>
                </a:rPr>
                <a:t>ters,</a:t>
              </a:r>
              <a:r>
                <a:rPr sz="1200" spc="-30" dirty="0">
                  <a:solidFill>
                    <a:srgbClr val="1F487C"/>
                  </a:solidFill>
                  <a:latin typeface="Arial"/>
                  <a:cs typeface="Arial"/>
                </a:rPr>
                <a:t> </a:t>
              </a:r>
              <a:r>
                <a:rPr sz="1200" dirty="0">
                  <a:solidFill>
                    <a:srgbClr val="1F487C"/>
                  </a:solidFill>
                  <a:latin typeface="Arial"/>
                  <a:cs typeface="Arial"/>
                </a:rPr>
                <a:t>etc. One</a:t>
              </a:r>
              <a:r>
                <a:rPr sz="1200" spc="-19" dirty="0">
                  <a:solidFill>
                    <a:srgbClr val="1F487C"/>
                  </a:solidFill>
                  <a:latin typeface="Arial"/>
                  <a:cs typeface="Arial"/>
                </a:rPr>
                <a:t> </a:t>
              </a:r>
              <a:r>
                <a:rPr sz="1200" dirty="0">
                  <a:solidFill>
                    <a:srgbClr val="1F487C"/>
                  </a:solidFill>
                  <a:latin typeface="Arial"/>
                  <a:cs typeface="Arial"/>
                </a:rPr>
                <a:t>1</a:t>
              </a:r>
              <a:r>
                <a:rPr sz="1200" spc="-4" dirty="0">
                  <a:solidFill>
                    <a:srgbClr val="1F487C"/>
                  </a:solidFill>
                  <a:latin typeface="Arial"/>
                  <a:cs typeface="Arial"/>
                </a:rPr>
                <a:t>2</a:t>
              </a:r>
              <a:r>
                <a:rPr sz="1200" dirty="0">
                  <a:solidFill>
                    <a:srgbClr val="1F487C"/>
                  </a:solidFill>
                  <a:latin typeface="Arial"/>
                  <a:cs typeface="Arial"/>
                </a:rPr>
                <a:t>-b</a:t>
              </a:r>
              <a:r>
                <a:rPr sz="1200" spc="-8" dirty="0">
                  <a:solidFill>
                    <a:srgbClr val="1F487C"/>
                  </a:solidFill>
                  <a:latin typeface="Arial"/>
                  <a:cs typeface="Arial"/>
                </a:rPr>
                <a:t>i</a:t>
              </a:r>
              <a:r>
                <a:rPr sz="1200" dirty="0">
                  <a:solidFill>
                    <a:srgbClr val="1F487C"/>
                  </a:solidFill>
                  <a:latin typeface="Arial"/>
                  <a:cs typeface="Arial"/>
                </a:rPr>
                <a:t>t,</a:t>
              </a:r>
              <a:r>
                <a:rPr sz="1200" spc="-23" dirty="0">
                  <a:solidFill>
                    <a:srgbClr val="1F487C"/>
                  </a:solidFill>
                  <a:latin typeface="Arial"/>
                  <a:cs typeface="Arial"/>
                </a:rPr>
                <a:t> </a:t>
              </a:r>
              <a:r>
                <a:rPr sz="1200" spc="-4" dirty="0">
                  <a:solidFill>
                    <a:srgbClr val="1F487C"/>
                  </a:solidFill>
                  <a:latin typeface="Arial"/>
                  <a:cs typeface="Arial"/>
                </a:rPr>
                <a:t>1</a:t>
              </a:r>
              <a:r>
                <a:rPr sz="1200" dirty="0">
                  <a:solidFill>
                    <a:srgbClr val="1F487C"/>
                  </a:solidFill>
                  <a:latin typeface="Arial"/>
                  <a:cs typeface="Arial"/>
                </a:rPr>
                <a:t>-</a:t>
              </a:r>
              <a:r>
                <a:rPr sz="1200" spc="-15" dirty="0">
                  <a:solidFill>
                    <a:srgbClr val="1F487C"/>
                  </a:solidFill>
                  <a:latin typeface="Arial"/>
                  <a:cs typeface="Arial"/>
                </a:rPr>
                <a:t>M</a:t>
              </a:r>
              <a:r>
                <a:rPr sz="1200" dirty="0">
                  <a:solidFill>
                    <a:srgbClr val="1F487C"/>
                  </a:solidFill>
                  <a:latin typeface="Arial"/>
                  <a:cs typeface="Arial"/>
                </a:rPr>
                <a:t>sps</a:t>
              </a:r>
              <a:r>
                <a:rPr sz="1200" spc="-8" dirty="0">
                  <a:solidFill>
                    <a:srgbClr val="1F487C"/>
                  </a:solidFill>
                  <a:latin typeface="Arial"/>
                  <a:cs typeface="Arial"/>
                </a:rPr>
                <a:t> </a:t>
              </a:r>
              <a:r>
                <a:rPr sz="1200" spc="-4" dirty="0">
                  <a:solidFill>
                    <a:srgbClr val="1F487C"/>
                  </a:solidFill>
                  <a:latin typeface="Arial"/>
                  <a:cs typeface="Arial"/>
                </a:rPr>
                <a:t>SAR</a:t>
              </a:r>
              <a:r>
                <a:rPr sz="1100" spc="17" baseline="27777" dirty="0">
                  <a:solidFill>
                    <a:srgbClr val="1F487C"/>
                  </a:solidFill>
                  <a:latin typeface="Arial"/>
                  <a:cs typeface="Arial"/>
                </a:rPr>
                <a:t>1</a:t>
              </a:r>
              <a:r>
                <a:rPr sz="1100" baseline="27777" dirty="0">
                  <a:solidFill>
                    <a:srgbClr val="1F487C"/>
                  </a:solidFill>
                  <a:latin typeface="Arial"/>
                  <a:cs typeface="Arial"/>
                </a:rPr>
                <a:t> </a:t>
              </a:r>
              <a:r>
                <a:rPr sz="1100" spc="-73" baseline="27777" dirty="0">
                  <a:solidFill>
                    <a:srgbClr val="1F487C"/>
                  </a:solidFill>
                  <a:latin typeface="Arial"/>
                  <a:cs typeface="Arial"/>
                </a:rPr>
                <a:t> </a:t>
              </a:r>
              <a:r>
                <a:rPr sz="1200" spc="-4" dirty="0">
                  <a:solidFill>
                    <a:srgbClr val="1F487C"/>
                  </a:solidFill>
                  <a:latin typeface="Arial"/>
                  <a:cs typeface="Arial"/>
                </a:rPr>
                <a:t>ADC</a:t>
              </a:r>
              <a:endParaRPr sz="1200" dirty="0">
                <a:latin typeface="Arial"/>
                <a:cs typeface="Arial"/>
              </a:endParaRPr>
            </a:p>
            <a:p>
              <a:pPr marL="9525" algn="just">
                <a:spcBef>
                  <a:spcPts val="143"/>
                </a:spcBef>
              </a:pPr>
              <a:r>
                <a:rPr sz="1200" b="1" spc="-8" dirty="0">
                  <a:solidFill>
                    <a:srgbClr val="1F487C"/>
                  </a:solidFill>
                  <a:latin typeface="Arial"/>
                  <a:cs typeface="Arial"/>
                </a:rPr>
                <a:t>C</a:t>
              </a:r>
              <a:r>
                <a:rPr sz="1200" b="1" dirty="0">
                  <a:solidFill>
                    <a:srgbClr val="1F487C"/>
                  </a:solidFill>
                  <a:latin typeface="Arial"/>
                  <a:cs typeface="Arial"/>
                </a:rPr>
                <a:t>a</a:t>
              </a:r>
              <a:r>
                <a:rPr sz="1200" b="1" spc="-4" dirty="0">
                  <a:solidFill>
                    <a:srgbClr val="1F487C"/>
                  </a:solidFill>
                  <a:latin typeface="Arial"/>
                  <a:cs typeface="Arial"/>
                </a:rPr>
                <a:t>pS</a:t>
              </a:r>
              <a:r>
                <a:rPr sz="1200" b="1" dirty="0">
                  <a:solidFill>
                    <a:srgbClr val="1F487C"/>
                  </a:solidFill>
                  <a:latin typeface="Arial"/>
                  <a:cs typeface="Arial"/>
                </a:rPr>
                <a:t>e</a:t>
              </a:r>
              <a:r>
                <a:rPr sz="1200" b="1" spc="-4" dirty="0">
                  <a:solidFill>
                    <a:srgbClr val="1F487C"/>
                  </a:solidFill>
                  <a:latin typeface="Arial"/>
                  <a:cs typeface="Arial"/>
                </a:rPr>
                <a:t>n</a:t>
              </a:r>
              <a:r>
                <a:rPr sz="1200" b="1" dirty="0">
                  <a:solidFill>
                    <a:srgbClr val="1F487C"/>
                  </a:solidFill>
                  <a:latin typeface="Arial"/>
                  <a:cs typeface="Arial"/>
                </a:rPr>
                <a:t>s</a:t>
              </a:r>
              <a:r>
                <a:rPr sz="1200" b="1" spc="-4" dirty="0">
                  <a:solidFill>
                    <a:srgbClr val="1F487C"/>
                  </a:solidFill>
                  <a:latin typeface="Arial"/>
                  <a:cs typeface="Arial"/>
                </a:rPr>
                <a:t>e</a:t>
              </a:r>
              <a:r>
                <a:rPr sz="1100" spc="23" baseline="27777" dirty="0">
                  <a:solidFill>
                    <a:srgbClr val="1F487C"/>
                  </a:solidFill>
                  <a:latin typeface="Arial"/>
                  <a:cs typeface="Arial"/>
                </a:rPr>
                <a:t>®</a:t>
              </a:r>
              <a:r>
                <a:rPr sz="1100" baseline="27777" dirty="0">
                  <a:solidFill>
                    <a:srgbClr val="1F487C"/>
                  </a:solidFill>
                  <a:latin typeface="Arial"/>
                  <a:cs typeface="Arial"/>
                </a:rPr>
                <a:t> </a:t>
              </a:r>
              <a:r>
                <a:rPr sz="1100" spc="-90" baseline="27777" dirty="0">
                  <a:solidFill>
                    <a:srgbClr val="1F487C"/>
                  </a:solidFill>
                  <a:latin typeface="Arial"/>
                  <a:cs typeface="Arial"/>
                </a:rPr>
                <a:t> </a:t>
              </a:r>
              <a:r>
                <a:rPr sz="1200" b="1" spc="19" dirty="0">
                  <a:solidFill>
                    <a:srgbClr val="1F487C"/>
                  </a:solidFill>
                  <a:latin typeface="Arial"/>
                  <a:cs typeface="Arial"/>
                </a:rPr>
                <a:t>w</a:t>
              </a:r>
              <a:r>
                <a:rPr sz="1200" b="1" spc="-8" dirty="0">
                  <a:solidFill>
                    <a:srgbClr val="1F487C"/>
                  </a:solidFill>
                  <a:latin typeface="Arial"/>
                  <a:cs typeface="Arial"/>
                </a:rPr>
                <a:t>i</a:t>
              </a:r>
              <a:r>
                <a:rPr sz="1200" b="1" dirty="0">
                  <a:solidFill>
                    <a:srgbClr val="1F487C"/>
                  </a:solidFill>
                  <a:latin typeface="Arial"/>
                  <a:cs typeface="Arial"/>
                </a:rPr>
                <a:t>th</a:t>
              </a:r>
              <a:r>
                <a:rPr sz="1200" b="1" spc="-34" dirty="0">
                  <a:solidFill>
                    <a:srgbClr val="1F487C"/>
                  </a:solidFill>
                  <a:latin typeface="Arial"/>
                  <a:cs typeface="Arial"/>
                </a:rPr>
                <a:t> </a:t>
              </a:r>
              <a:r>
                <a:rPr sz="1200" b="1" spc="-4" dirty="0">
                  <a:solidFill>
                    <a:srgbClr val="1F487C"/>
                  </a:solidFill>
                  <a:latin typeface="Arial"/>
                  <a:cs typeface="Arial"/>
                </a:rPr>
                <a:t>S</a:t>
              </a:r>
              <a:r>
                <a:rPr sz="1200" b="1" dirty="0">
                  <a:solidFill>
                    <a:srgbClr val="1F487C"/>
                  </a:solidFill>
                  <a:latin typeface="Arial"/>
                  <a:cs typeface="Arial"/>
                </a:rPr>
                <a:t>mar</a:t>
              </a:r>
              <a:r>
                <a:rPr sz="1200" b="1" spc="4" dirty="0">
                  <a:solidFill>
                    <a:srgbClr val="1F487C"/>
                  </a:solidFill>
                  <a:latin typeface="Arial"/>
                  <a:cs typeface="Arial"/>
                </a:rPr>
                <a:t>t</a:t>
              </a:r>
              <a:r>
                <a:rPr sz="1200" b="1" spc="-4" dirty="0">
                  <a:solidFill>
                    <a:srgbClr val="1F487C"/>
                  </a:solidFill>
                  <a:latin typeface="Arial"/>
                  <a:cs typeface="Arial"/>
                </a:rPr>
                <a:t>S</a:t>
              </a:r>
              <a:r>
                <a:rPr sz="1200" b="1" dirty="0">
                  <a:solidFill>
                    <a:srgbClr val="1F487C"/>
                  </a:solidFill>
                  <a:latin typeface="Arial"/>
                  <a:cs typeface="Arial"/>
                </a:rPr>
                <a:t>e</a:t>
              </a:r>
              <a:r>
                <a:rPr sz="1200" b="1" spc="-4" dirty="0">
                  <a:solidFill>
                    <a:srgbClr val="1F487C"/>
                  </a:solidFill>
                  <a:latin typeface="Arial"/>
                  <a:cs typeface="Arial"/>
                </a:rPr>
                <a:t>n</a:t>
              </a:r>
              <a:r>
                <a:rPr sz="1200" b="1" dirty="0">
                  <a:solidFill>
                    <a:srgbClr val="1F487C"/>
                  </a:solidFill>
                  <a:latin typeface="Arial"/>
                  <a:cs typeface="Arial"/>
                </a:rPr>
                <a:t>s</a:t>
              </a:r>
              <a:r>
                <a:rPr sz="1200" b="1" spc="-4" dirty="0">
                  <a:solidFill>
                    <a:srgbClr val="1F487C"/>
                  </a:solidFill>
                  <a:latin typeface="Arial"/>
                  <a:cs typeface="Arial"/>
                </a:rPr>
                <a:t>e</a:t>
              </a:r>
              <a:r>
                <a:rPr sz="1200" b="1" dirty="0">
                  <a:solidFill>
                    <a:srgbClr val="1F487C"/>
                  </a:solidFill>
                  <a:latin typeface="Arial"/>
                  <a:cs typeface="Arial"/>
                </a:rPr>
                <a:t>™</a:t>
              </a:r>
              <a:r>
                <a:rPr sz="1200" b="1" spc="-15" dirty="0">
                  <a:solidFill>
                    <a:srgbClr val="1F487C"/>
                  </a:solidFill>
                  <a:latin typeface="Arial"/>
                  <a:cs typeface="Arial"/>
                </a:rPr>
                <a:t> </a:t>
              </a:r>
              <a:r>
                <a:rPr sz="1200" b="1" spc="-34" dirty="0">
                  <a:solidFill>
                    <a:srgbClr val="1F487C"/>
                  </a:solidFill>
                  <a:latin typeface="Arial"/>
                  <a:cs typeface="Arial"/>
                </a:rPr>
                <a:t>A</a:t>
              </a:r>
              <a:r>
                <a:rPr sz="1200" b="1" dirty="0">
                  <a:solidFill>
                    <a:srgbClr val="1F487C"/>
                  </a:solidFill>
                  <a:latin typeface="Arial"/>
                  <a:cs typeface="Arial"/>
                </a:rPr>
                <a:t>uto-tu</a:t>
              </a:r>
              <a:r>
                <a:rPr sz="1200" b="1" spc="-8" dirty="0">
                  <a:solidFill>
                    <a:srgbClr val="1F487C"/>
                  </a:solidFill>
                  <a:latin typeface="Arial"/>
                  <a:cs typeface="Arial"/>
                </a:rPr>
                <a:t>n</a:t>
              </a:r>
              <a:r>
                <a:rPr sz="1200" b="1" dirty="0">
                  <a:solidFill>
                    <a:srgbClr val="1F487C"/>
                  </a:solidFill>
                  <a:latin typeface="Arial"/>
                  <a:cs typeface="Arial"/>
                </a:rPr>
                <a:t>ing</a:t>
              </a:r>
              <a:endParaRPr sz="1200" dirty="0">
                <a:latin typeface="Arial"/>
                <a:cs typeface="Arial"/>
              </a:endParaRPr>
            </a:p>
            <a:p>
              <a:pPr marL="67628" marR="170974" indent="-58579"/>
              <a:r>
                <a:rPr sz="1200" dirty="0">
                  <a:solidFill>
                    <a:srgbClr val="1F487C"/>
                  </a:solidFill>
                  <a:latin typeface="Arial"/>
                  <a:cs typeface="Arial"/>
                </a:rPr>
                <a:t>One</a:t>
              </a:r>
              <a:r>
                <a:rPr sz="1200" spc="-19" dirty="0">
                  <a:solidFill>
                    <a:srgbClr val="1F487C"/>
                  </a:solidFill>
                  <a:latin typeface="Arial"/>
                  <a:cs typeface="Arial"/>
                </a:rPr>
                <a:t> </a:t>
              </a:r>
              <a:r>
                <a:rPr sz="1200" spc="-8" dirty="0">
                  <a:solidFill>
                    <a:srgbClr val="1F487C"/>
                  </a:solidFill>
                  <a:latin typeface="Arial"/>
                  <a:cs typeface="Arial"/>
                </a:rPr>
                <a:t>C</a:t>
              </a:r>
              <a:r>
                <a:rPr sz="1200" dirty="0">
                  <a:solidFill>
                    <a:srgbClr val="1F487C"/>
                  </a:solidFill>
                  <a:latin typeface="Arial"/>
                  <a:cs typeface="Arial"/>
                </a:rPr>
                <a:t>a</a:t>
              </a:r>
              <a:r>
                <a:rPr sz="1200" spc="-4" dirty="0">
                  <a:solidFill>
                    <a:srgbClr val="1F487C"/>
                  </a:solidFill>
                  <a:latin typeface="Arial"/>
                  <a:cs typeface="Arial"/>
                </a:rPr>
                <a:t>p</a:t>
              </a:r>
              <a:r>
                <a:rPr sz="1200" dirty="0">
                  <a:solidFill>
                    <a:srgbClr val="1F487C"/>
                  </a:solidFill>
                  <a:latin typeface="Arial"/>
                  <a:cs typeface="Arial"/>
                </a:rPr>
                <a:t>ac</a:t>
              </a:r>
              <a:r>
                <a:rPr sz="1200" spc="-8" dirty="0">
                  <a:solidFill>
                    <a:srgbClr val="1F487C"/>
                  </a:solidFill>
                  <a:latin typeface="Arial"/>
                  <a:cs typeface="Arial"/>
                </a:rPr>
                <a:t>i</a:t>
              </a:r>
              <a:r>
                <a:rPr sz="1200" dirty="0">
                  <a:solidFill>
                    <a:srgbClr val="1F487C"/>
                  </a:solidFill>
                  <a:latin typeface="Arial"/>
                  <a:cs typeface="Arial"/>
                </a:rPr>
                <a:t>t</a:t>
              </a:r>
              <a:r>
                <a:rPr sz="1200" spc="-8" dirty="0">
                  <a:solidFill>
                    <a:srgbClr val="1F487C"/>
                  </a:solidFill>
                  <a:latin typeface="Arial"/>
                  <a:cs typeface="Arial"/>
                </a:rPr>
                <a:t>i</a:t>
              </a:r>
              <a:r>
                <a:rPr sz="1200" spc="-11" dirty="0">
                  <a:solidFill>
                    <a:srgbClr val="1F487C"/>
                  </a:solidFill>
                  <a:latin typeface="Arial"/>
                  <a:cs typeface="Arial"/>
                </a:rPr>
                <a:t>v</a:t>
              </a:r>
              <a:r>
                <a:rPr sz="1200" dirty="0">
                  <a:solidFill>
                    <a:srgbClr val="1F487C"/>
                  </a:solidFill>
                  <a:latin typeface="Arial"/>
                  <a:cs typeface="Arial"/>
                </a:rPr>
                <a:t>e</a:t>
              </a:r>
              <a:r>
                <a:rPr sz="1200" spc="19" dirty="0">
                  <a:solidFill>
                    <a:srgbClr val="1F487C"/>
                  </a:solidFill>
                  <a:latin typeface="Arial"/>
                  <a:cs typeface="Arial"/>
                </a:rPr>
                <a:t> </a:t>
              </a:r>
              <a:r>
                <a:rPr sz="1200" spc="-4" dirty="0">
                  <a:solidFill>
                    <a:srgbClr val="1F487C"/>
                  </a:solidFill>
                  <a:latin typeface="Arial"/>
                  <a:cs typeface="Arial"/>
                </a:rPr>
                <a:t>S</a:t>
              </a:r>
              <a:r>
                <a:rPr sz="1200" spc="-8" dirty="0">
                  <a:solidFill>
                    <a:srgbClr val="1F487C"/>
                  </a:solidFill>
                  <a:latin typeface="Arial"/>
                  <a:cs typeface="Arial"/>
                </a:rPr>
                <a:t>i</a:t>
              </a:r>
              <a:r>
                <a:rPr sz="1200" spc="4" dirty="0">
                  <a:solidFill>
                    <a:srgbClr val="1F487C"/>
                  </a:solidFill>
                  <a:latin typeface="Arial"/>
                  <a:cs typeface="Arial"/>
                </a:rPr>
                <a:t>g</a:t>
              </a:r>
              <a:r>
                <a:rPr sz="1200" dirty="0">
                  <a:solidFill>
                    <a:srgbClr val="1F487C"/>
                  </a:solidFill>
                  <a:latin typeface="Arial"/>
                  <a:cs typeface="Arial"/>
                </a:rPr>
                <a:t>m</a:t>
              </a:r>
              <a:r>
                <a:rPr sz="1200" spc="4" dirty="0">
                  <a:solidFill>
                    <a:srgbClr val="1F487C"/>
                  </a:solidFill>
                  <a:latin typeface="Arial"/>
                  <a:cs typeface="Arial"/>
                </a:rPr>
                <a:t>a</a:t>
              </a:r>
              <a:r>
                <a:rPr sz="1200" dirty="0">
                  <a:solidFill>
                    <a:srgbClr val="1F487C"/>
                  </a:solidFill>
                  <a:latin typeface="Arial"/>
                  <a:cs typeface="Arial"/>
                </a:rPr>
                <a:t>-</a:t>
              </a:r>
              <a:r>
                <a:rPr sz="1200" spc="-8" dirty="0">
                  <a:solidFill>
                    <a:srgbClr val="1F487C"/>
                  </a:solidFill>
                  <a:latin typeface="Arial"/>
                  <a:cs typeface="Arial"/>
                </a:rPr>
                <a:t>D</a:t>
              </a:r>
              <a:r>
                <a:rPr sz="1200" dirty="0">
                  <a:solidFill>
                    <a:srgbClr val="1F487C"/>
                  </a:solidFill>
                  <a:latin typeface="Arial"/>
                  <a:cs typeface="Arial"/>
                </a:rPr>
                <a:t>e</a:t>
              </a:r>
              <a:r>
                <a:rPr sz="1200" spc="-8" dirty="0">
                  <a:solidFill>
                    <a:srgbClr val="1F487C"/>
                  </a:solidFill>
                  <a:latin typeface="Arial"/>
                  <a:cs typeface="Arial"/>
                </a:rPr>
                <a:t>l</a:t>
              </a:r>
              <a:r>
                <a:rPr sz="1200" dirty="0">
                  <a:solidFill>
                    <a:srgbClr val="1F487C"/>
                  </a:solidFill>
                  <a:latin typeface="Arial"/>
                  <a:cs typeface="Arial"/>
                </a:rPr>
                <a:t>ta™</a:t>
              </a:r>
              <a:r>
                <a:rPr sz="1200" spc="-26" dirty="0">
                  <a:solidFill>
                    <a:srgbClr val="1F487C"/>
                  </a:solidFill>
                  <a:latin typeface="Arial"/>
                  <a:cs typeface="Arial"/>
                </a:rPr>
                <a:t> </a:t>
              </a:r>
              <a:r>
                <a:rPr sz="1200" dirty="0">
                  <a:solidFill>
                    <a:srgbClr val="1F487C"/>
                  </a:solidFill>
                  <a:latin typeface="Arial"/>
                  <a:cs typeface="Arial"/>
                </a:rPr>
                <a:t>(</a:t>
              </a:r>
              <a:r>
                <a:rPr sz="1200" spc="-8" dirty="0">
                  <a:solidFill>
                    <a:srgbClr val="1F487C"/>
                  </a:solidFill>
                  <a:latin typeface="Arial"/>
                  <a:cs typeface="Arial"/>
                </a:rPr>
                <a:t>C</a:t>
              </a:r>
              <a:r>
                <a:rPr sz="1200" spc="-4" dirty="0">
                  <a:solidFill>
                    <a:srgbClr val="1F487C"/>
                  </a:solidFill>
                  <a:latin typeface="Arial"/>
                  <a:cs typeface="Arial"/>
                </a:rPr>
                <a:t>S</a:t>
              </a:r>
              <a:r>
                <a:rPr sz="1200" spc="-8" dirty="0">
                  <a:solidFill>
                    <a:srgbClr val="1F487C"/>
                  </a:solidFill>
                  <a:latin typeface="Arial"/>
                  <a:cs typeface="Arial"/>
                </a:rPr>
                <a:t>D</a:t>
              </a:r>
              <a:r>
                <a:rPr sz="1200" dirty="0">
                  <a:solidFill>
                    <a:srgbClr val="1F487C"/>
                  </a:solidFill>
                  <a:latin typeface="Arial"/>
                  <a:cs typeface="Arial"/>
                </a:rPr>
                <a:t>)</a:t>
              </a:r>
              <a:r>
                <a:rPr sz="1200" spc="4" dirty="0">
                  <a:solidFill>
                    <a:srgbClr val="1F487C"/>
                  </a:solidFill>
                  <a:latin typeface="Arial"/>
                  <a:cs typeface="Arial"/>
                </a:rPr>
                <a:t> </a:t>
              </a:r>
              <a:r>
                <a:rPr sz="1200" dirty="0">
                  <a:solidFill>
                    <a:srgbClr val="1F487C"/>
                  </a:solidFill>
                  <a:latin typeface="Arial"/>
                  <a:cs typeface="Arial"/>
                </a:rPr>
                <a:t>co</a:t>
              </a:r>
              <a:r>
                <a:rPr sz="1200" spc="-4" dirty="0">
                  <a:solidFill>
                    <a:srgbClr val="1F487C"/>
                  </a:solidFill>
                  <a:latin typeface="Arial"/>
                  <a:cs typeface="Arial"/>
                </a:rPr>
                <a:t>n</a:t>
              </a:r>
              <a:r>
                <a:rPr sz="1200" dirty="0">
                  <a:solidFill>
                    <a:srgbClr val="1F487C"/>
                  </a:solidFill>
                  <a:latin typeface="Arial"/>
                  <a:cs typeface="Arial"/>
                </a:rPr>
                <a:t>tro</a:t>
              </a:r>
              <a:r>
                <a:rPr sz="1200" spc="-8" dirty="0">
                  <a:solidFill>
                    <a:srgbClr val="1F487C"/>
                  </a:solidFill>
                  <a:latin typeface="Arial"/>
                  <a:cs typeface="Arial"/>
                </a:rPr>
                <a:t>ll</a:t>
              </a:r>
              <a:r>
                <a:rPr sz="1200" dirty="0">
                  <a:solidFill>
                    <a:srgbClr val="1F487C"/>
                  </a:solidFill>
                  <a:latin typeface="Arial"/>
                  <a:cs typeface="Arial"/>
                </a:rPr>
                <a:t>er</a:t>
              </a:r>
              <a:r>
                <a:rPr sz="1200" spc="-15" dirty="0">
                  <a:solidFill>
                    <a:srgbClr val="1F487C"/>
                  </a:solidFill>
                  <a:latin typeface="Arial"/>
                  <a:cs typeface="Arial"/>
                </a:rPr>
                <a:t> w</a:t>
              </a:r>
              <a:r>
                <a:rPr sz="1200" spc="-8" dirty="0">
                  <a:solidFill>
                    <a:srgbClr val="1F487C"/>
                  </a:solidFill>
                  <a:latin typeface="Arial"/>
                  <a:cs typeface="Arial"/>
                </a:rPr>
                <a:t>i</a:t>
              </a:r>
              <a:r>
                <a:rPr sz="1200" dirty="0">
                  <a:solidFill>
                    <a:srgbClr val="1F487C"/>
                  </a:solidFill>
                  <a:latin typeface="Arial"/>
                  <a:cs typeface="Arial"/>
                </a:rPr>
                <a:t>th to</a:t>
              </a:r>
              <a:r>
                <a:rPr sz="1200" spc="-4" dirty="0">
                  <a:solidFill>
                    <a:srgbClr val="1F487C"/>
                  </a:solidFill>
                  <a:latin typeface="Arial"/>
                  <a:cs typeface="Arial"/>
                </a:rPr>
                <a:t>u</a:t>
              </a:r>
              <a:r>
                <a:rPr sz="1200" dirty="0">
                  <a:solidFill>
                    <a:srgbClr val="1F487C"/>
                  </a:solidFill>
                  <a:latin typeface="Arial"/>
                  <a:cs typeface="Arial"/>
                </a:rPr>
                <a:t>ch</a:t>
              </a:r>
              <a:r>
                <a:rPr sz="1200" spc="-4" dirty="0">
                  <a:solidFill>
                    <a:srgbClr val="1F487C"/>
                  </a:solidFill>
                  <a:latin typeface="Arial"/>
                  <a:cs typeface="Arial"/>
                </a:rPr>
                <a:t>p</a:t>
              </a:r>
              <a:r>
                <a:rPr sz="1200" dirty="0">
                  <a:solidFill>
                    <a:srgbClr val="1F487C"/>
                  </a:solidFill>
                  <a:latin typeface="Arial"/>
                  <a:cs typeface="Arial"/>
                </a:rPr>
                <a:t>ad</a:t>
              </a:r>
              <a:r>
                <a:rPr sz="1200" spc="-26" dirty="0">
                  <a:solidFill>
                    <a:srgbClr val="1F487C"/>
                  </a:solidFill>
                  <a:latin typeface="Arial"/>
                  <a:cs typeface="Arial"/>
                </a:rPr>
                <a:t> </a:t>
              </a:r>
              <a:r>
                <a:rPr sz="1200" dirty="0">
                  <a:solidFill>
                    <a:srgbClr val="1F487C"/>
                  </a:solidFill>
                  <a:latin typeface="Arial"/>
                  <a:cs typeface="Arial"/>
                </a:rPr>
                <a:t>ca</a:t>
              </a:r>
              <a:r>
                <a:rPr sz="1200" spc="-4" dirty="0">
                  <a:solidFill>
                    <a:srgbClr val="1F487C"/>
                  </a:solidFill>
                  <a:latin typeface="Arial"/>
                  <a:cs typeface="Arial"/>
                </a:rPr>
                <a:t>p</a:t>
              </a:r>
              <a:r>
                <a:rPr sz="1200" dirty="0">
                  <a:solidFill>
                    <a:srgbClr val="1F487C"/>
                  </a:solidFill>
                  <a:latin typeface="Arial"/>
                  <a:cs typeface="Arial"/>
                </a:rPr>
                <a:t>a</a:t>
              </a:r>
              <a:r>
                <a:rPr sz="1200" spc="-4" dirty="0">
                  <a:solidFill>
                    <a:srgbClr val="1F487C"/>
                  </a:solidFill>
                  <a:latin typeface="Arial"/>
                  <a:cs typeface="Arial"/>
                </a:rPr>
                <a:t>b</a:t>
              </a:r>
              <a:r>
                <a:rPr sz="1200" spc="-8" dirty="0">
                  <a:solidFill>
                    <a:srgbClr val="1F487C"/>
                  </a:solidFill>
                  <a:latin typeface="Arial"/>
                  <a:cs typeface="Arial"/>
                </a:rPr>
                <a:t>ili</a:t>
              </a:r>
              <a:r>
                <a:rPr sz="1200" dirty="0">
                  <a:solidFill>
                    <a:srgbClr val="1F487C"/>
                  </a:solidFill>
                  <a:latin typeface="Arial"/>
                  <a:cs typeface="Arial"/>
                </a:rPr>
                <a:t>ty</a:t>
              </a:r>
              <a:endParaRPr sz="1200" dirty="0">
                <a:latin typeface="Arial"/>
                <a:cs typeface="Arial"/>
              </a:endParaRPr>
            </a:p>
            <a:p>
              <a:pPr marL="9525" algn="just">
                <a:spcBef>
                  <a:spcPts val="153"/>
                </a:spcBef>
              </a:pPr>
              <a:r>
                <a:rPr sz="1200" b="1" spc="-4" dirty="0">
                  <a:solidFill>
                    <a:srgbClr val="1F487C"/>
                  </a:solidFill>
                  <a:latin typeface="Arial"/>
                  <a:cs typeface="Arial"/>
                </a:rPr>
                <a:t>P</a:t>
              </a:r>
              <a:r>
                <a:rPr sz="1200" b="1" dirty="0">
                  <a:solidFill>
                    <a:srgbClr val="1F487C"/>
                  </a:solidFill>
                  <a:latin typeface="Arial"/>
                  <a:cs typeface="Arial"/>
                </a:rPr>
                <a:t>rogrammable</a:t>
              </a:r>
              <a:r>
                <a:rPr sz="1200" b="1" spc="-26" dirty="0">
                  <a:solidFill>
                    <a:srgbClr val="1F487C"/>
                  </a:solidFill>
                  <a:latin typeface="Arial"/>
                  <a:cs typeface="Arial"/>
                </a:rPr>
                <a:t> </a:t>
              </a:r>
              <a:r>
                <a:rPr sz="1200" b="1" dirty="0">
                  <a:solidFill>
                    <a:srgbClr val="1F487C"/>
                  </a:solidFill>
                  <a:latin typeface="Arial"/>
                  <a:cs typeface="Arial"/>
                </a:rPr>
                <a:t>digital</a:t>
              </a:r>
              <a:r>
                <a:rPr sz="1200" b="1" spc="-41" dirty="0">
                  <a:solidFill>
                    <a:srgbClr val="1F487C"/>
                  </a:solidFill>
                  <a:latin typeface="Arial"/>
                  <a:cs typeface="Arial"/>
                </a:rPr>
                <a:t> </a:t>
              </a:r>
              <a:r>
                <a:rPr sz="1200" b="1" dirty="0">
                  <a:solidFill>
                    <a:srgbClr val="1F487C"/>
                  </a:solidFill>
                  <a:latin typeface="Arial"/>
                  <a:cs typeface="Arial"/>
                </a:rPr>
                <a:t>lo</a:t>
              </a:r>
              <a:r>
                <a:rPr sz="1200" b="1" spc="-8" dirty="0">
                  <a:solidFill>
                    <a:srgbClr val="1F487C"/>
                  </a:solidFill>
                  <a:latin typeface="Arial"/>
                  <a:cs typeface="Arial"/>
                </a:rPr>
                <a:t>g</a:t>
              </a:r>
              <a:r>
                <a:rPr sz="1200" b="1" dirty="0">
                  <a:solidFill>
                    <a:srgbClr val="1F487C"/>
                  </a:solidFill>
                  <a:latin typeface="Arial"/>
                  <a:cs typeface="Arial"/>
                </a:rPr>
                <a:t>ic</a:t>
              </a:r>
              <a:endParaRPr sz="1200" dirty="0">
                <a:latin typeface="Arial"/>
                <a:cs typeface="Arial"/>
              </a:endParaRPr>
            </a:p>
            <a:p>
              <a:pPr marL="9525" marR="3810" algn="just"/>
              <a:r>
                <a:rPr sz="1200" dirty="0">
                  <a:solidFill>
                    <a:srgbClr val="1F487C"/>
                  </a:solidFill>
                  <a:latin typeface="Arial"/>
                  <a:cs typeface="Arial"/>
                </a:rPr>
                <a:t>F</a:t>
              </a:r>
              <a:r>
                <a:rPr sz="1200" spc="-4" dirty="0">
                  <a:solidFill>
                    <a:srgbClr val="1F487C"/>
                  </a:solidFill>
                  <a:latin typeface="Arial"/>
                  <a:cs typeface="Arial"/>
                </a:rPr>
                <a:t>o</a:t>
              </a:r>
              <a:r>
                <a:rPr sz="1200" dirty="0">
                  <a:solidFill>
                    <a:srgbClr val="1F487C"/>
                  </a:solidFill>
                  <a:latin typeface="Arial"/>
                  <a:cs typeface="Arial"/>
                </a:rPr>
                <a:t>ur</a:t>
              </a:r>
              <a:r>
                <a:rPr sz="1200" spc="-4" dirty="0">
                  <a:solidFill>
                    <a:srgbClr val="1F487C"/>
                  </a:solidFill>
                  <a:latin typeface="Arial"/>
                  <a:cs typeface="Arial"/>
                </a:rPr>
                <a:t> </a:t>
              </a:r>
              <a:r>
                <a:rPr sz="1200" spc="-8" dirty="0">
                  <a:solidFill>
                    <a:srgbClr val="1F487C"/>
                  </a:solidFill>
                  <a:latin typeface="Arial"/>
                  <a:cs typeface="Arial"/>
                </a:rPr>
                <a:t>U</a:t>
              </a:r>
              <a:r>
                <a:rPr sz="1200" dirty="0">
                  <a:solidFill>
                    <a:srgbClr val="1F487C"/>
                  </a:solidFill>
                  <a:latin typeface="Arial"/>
                  <a:cs typeface="Arial"/>
                </a:rPr>
                <a:t>n</a:t>
              </a:r>
              <a:r>
                <a:rPr sz="1200" spc="-8" dirty="0">
                  <a:solidFill>
                    <a:srgbClr val="1F487C"/>
                  </a:solidFill>
                  <a:latin typeface="Arial"/>
                  <a:cs typeface="Arial"/>
                </a:rPr>
                <a:t>i</a:t>
              </a:r>
              <a:r>
                <a:rPr sz="1200" spc="-11" dirty="0">
                  <a:solidFill>
                    <a:srgbClr val="1F487C"/>
                  </a:solidFill>
                  <a:latin typeface="Arial"/>
                  <a:cs typeface="Arial"/>
                </a:rPr>
                <a:t>v</a:t>
              </a:r>
              <a:r>
                <a:rPr sz="1200" dirty="0">
                  <a:solidFill>
                    <a:srgbClr val="1F487C"/>
                  </a:solidFill>
                  <a:latin typeface="Arial"/>
                  <a:cs typeface="Arial"/>
                </a:rPr>
                <a:t>ersal</a:t>
              </a:r>
              <a:r>
                <a:rPr sz="1200" spc="8" dirty="0">
                  <a:solidFill>
                    <a:srgbClr val="1F487C"/>
                  </a:solidFill>
                  <a:latin typeface="Arial"/>
                  <a:cs typeface="Arial"/>
                </a:rPr>
                <a:t> </a:t>
              </a:r>
              <a:r>
                <a:rPr sz="1200" spc="-8" dirty="0">
                  <a:solidFill>
                    <a:srgbClr val="1F487C"/>
                  </a:solidFill>
                  <a:latin typeface="Arial"/>
                  <a:cs typeface="Arial"/>
                </a:rPr>
                <a:t>Di</a:t>
              </a:r>
              <a:r>
                <a:rPr sz="1200" spc="4" dirty="0">
                  <a:solidFill>
                    <a:srgbClr val="1F487C"/>
                  </a:solidFill>
                  <a:latin typeface="Arial"/>
                  <a:cs typeface="Arial"/>
                </a:rPr>
                <a:t>g</a:t>
              </a:r>
              <a:r>
                <a:rPr sz="1200" spc="-8" dirty="0">
                  <a:solidFill>
                    <a:srgbClr val="1F487C"/>
                  </a:solidFill>
                  <a:latin typeface="Arial"/>
                  <a:cs typeface="Arial"/>
                </a:rPr>
                <a:t>i</a:t>
              </a:r>
              <a:r>
                <a:rPr sz="1200" dirty="0">
                  <a:solidFill>
                    <a:srgbClr val="1F487C"/>
                  </a:solidFill>
                  <a:latin typeface="Arial"/>
                  <a:cs typeface="Arial"/>
                </a:rPr>
                <a:t>tal</a:t>
              </a:r>
              <a:r>
                <a:rPr sz="1200" spc="-4" dirty="0">
                  <a:solidFill>
                    <a:srgbClr val="1F487C"/>
                  </a:solidFill>
                  <a:latin typeface="Arial"/>
                  <a:cs typeface="Arial"/>
                </a:rPr>
                <a:t> B</a:t>
              </a:r>
              <a:r>
                <a:rPr sz="1200" spc="-8" dirty="0">
                  <a:solidFill>
                    <a:srgbClr val="1F487C"/>
                  </a:solidFill>
                  <a:latin typeface="Arial"/>
                  <a:cs typeface="Arial"/>
                </a:rPr>
                <a:t>l</a:t>
              </a:r>
              <a:r>
                <a:rPr sz="1200" dirty="0">
                  <a:solidFill>
                    <a:srgbClr val="1F487C"/>
                  </a:solidFill>
                  <a:latin typeface="Arial"/>
                  <a:cs typeface="Arial"/>
                </a:rPr>
                <a:t>oc</a:t>
              </a:r>
              <a:r>
                <a:rPr sz="1200" spc="4" dirty="0">
                  <a:solidFill>
                    <a:srgbClr val="1F487C"/>
                  </a:solidFill>
                  <a:latin typeface="Arial"/>
                  <a:cs typeface="Arial"/>
                </a:rPr>
                <a:t>k</a:t>
              </a:r>
              <a:r>
                <a:rPr sz="1200" dirty="0">
                  <a:solidFill>
                    <a:srgbClr val="1F487C"/>
                  </a:solidFill>
                  <a:latin typeface="Arial"/>
                  <a:cs typeface="Arial"/>
                </a:rPr>
                <a:t>s</a:t>
              </a:r>
              <a:r>
                <a:rPr sz="1200" spc="-8" dirty="0">
                  <a:solidFill>
                    <a:srgbClr val="1F487C"/>
                  </a:solidFill>
                  <a:latin typeface="Arial"/>
                  <a:cs typeface="Arial"/>
                </a:rPr>
                <a:t> </a:t>
              </a:r>
              <a:r>
                <a:rPr sz="1200" dirty="0">
                  <a:solidFill>
                    <a:srgbClr val="1F487C"/>
                  </a:solidFill>
                  <a:latin typeface="Arial"/>
                  <a:cs typeface="Arial"/>
                </a:rPr>
                <a:t>(</a:t>
              </a:r>
              <a:r>
                <a:rPr sz="1200" spc="-8" dirty="0">
                  <a:solidFill>
                    <a:srgbClr val="1F487C"/>
                  </a:solidFill>
                  <a:latin typeface="Arial"/>
                  <a:cs typeface="Arial"/>
                </a:rPr>
                <a:t>UD</a:t>
              </a:r>
              <a:r>
                <a:rPr sz="1200" spc="4" dirty="0">
                  <a:solidFill>
                    <a:srgbClr val="1F487C"/>
                  </a:solidFill>
                  <a:latin typeface="Arial"/>
                  <a:cs typeface="Arial"/>
                </a:rPr>
                <a:t>B</a:t>
              </a:r>
              <a:r>
                <a:rPr sz="1100" spc="17" baseline="27777" dirty="0">
                  <a:solidFill>
                    <a:srgbClr val="1F487C"/>
                  </a:solidFill>
                  <a:latin typeface="Arial"/>
                  <a:cs typeface="Arial"/>
                </a:rPr>
                <a:t>2</a:t>
              </a:r>
              <a:r>
                <a:rPr sz="1200" dirty="0">
                  <a:solidFill>
                    <a:srgbClr val="1F487C"/>
                  </a:solidFill>
                  <a:latin typeface="Arial"/>
                  <a:cs typeface="Arial"/>
                </a:rPr>
                <a:t>s)</a:t>
              </a:r>
              <a:endParaRPr lang="en-US" sz="1200" dirty="0">
                <a:solidFill>
                  <a:srgbClr val="1F487C"/>
                </a:solidFill>
                <a:latin typeface="Arial"/>
                <a:cs typeface="Arial"/>
              </a:endParaRPr>
            </a:p>
            <a:p>
              <a:pPr marL="9525" marR="3810" algn="just"/>
              <a:r>
                <a:rPr sz="1200" dirty="0">
                  <a:solidFill>
                    <a:srgbClr val="1F487C"/>
                  </a:solidFill>
                  <a:latin typeface="Arial"/>
                  <a:cs typeface="Arial"/>
                </a:rPr>
                <a:t>F</a:t>
              </a:r>
              <a:r>
                <a:rPr sz="1200" spc="-4" dirty="0">
                  <a:solidFill>
                    <a:srgbClr val="1F487C"/>
                  </a:solidFill>
                  <a:latin typeface="Arial"/>
                  <a:cs typeface="Arial"/>
                </a:rPr>
                <a:t>o</a:t>
              </a:r>
              <a:r>
                <a:rPr sz="1200" dirty="0">
                  <a:solidFill>
                    <a:srgbClr val="1F487C"/>
                  </a:solidFill>
                  <a:latin typeface="Arial"/>
                  <a:cs typeface="Arial"/>
                </a:rPr>
                <a:t>ur</a:t>
              </a:r>
              <a:r>
                <a:rPr sz="1200" spc="-4" dirty="0">
                  <a:solidFill>
                    <a:srgbClr val="1F487C"/>
                  </a:solidFill>
                  <a:latin typeface="Arial"/>
                  <a:cs typeface="Arial"/>
                </a:rPr>
                <a:t> </a:t>
              </a:r>
              <a:r>
                <a:rPr sz="1200" dirty="0">
                  <a:solidFill>
                    <a:srgbClr val="1F487C"/>
                  </a:solidFill>
                  <a:latin typeface="Arial"/>
                  <a:cs typeface="Arial"/>
                </a:rPr>
                <a:t>co</a:t>
              </a:r>
              <a:r>
                <a:rPr sz="1200" spc="-4" dirty="0">
                  <a:solidFill>
                    <a:srgbClr val="1F487C"/>
                  </a:solidFill>
                  <a:latin typeface="Arial"/>
                  <a:cs typeface="Arial"/>
                </a:rPr>
                <a:t>n</a:t>
              </a:r>
              <a:r>
                <a:rPr sz="1200" spc="11" dirty="0">
                  <a:solidFill>
                    <a:srgbClr val="1F487C"/>
                  </a:solidFill>
                  <a:latin typeface="Arial"/>
                  <a:cs typeface="Arial"/>
                </a:rPr>
                <a:t>f</a:t>
              </a:r>
              <a:r>
                <a:rPr sz="1200" spc="-8" dirty="0">
                  <a:solidFill>
                    <a:srgbClr val="1F487C"/>
                  </a:solidFill>
                  <a:latin typeface="Arial"/>
                  <a:cs typeface="Arial"/>
                </a:rPr>
                <a:t>i</a:t>
              </a:r>
              <a:r>
                <a:rPr sz="1200" spc="4" dirty="0">
                  <a:solidFill>
                    <a:srgbClr val="1F487C"/>
                  </a:solidFill>
                  <a:latin typeface="Arial"/>
                  <a:cs typeface="Arial"/>
                </a:rPr>
                <a:t>g</a:t>
              </a:r>
              <a:r>
                <a:rPr sz="1200" dirty="0">
                  <a:solidFill>
                    <a:srgbClr val="1F487C"/>
                  </a:solidFill>
                  <a:latin typeface="Arial"/>
                  <a:cs typeface="Arial"/>
                </a:rPr>
                <a:t>urab</a:t>
              </a:r>
              <a:r>
                <a:rPr sz="1200" spc="-8" dirty="0">
                  <a:solidFill>
                    <a:srgbClr val="1F487C"/>
                  </a:solidFill>
                  <a:latin typeface="Arial"/>
                  <a:cs typeface="Arial"/>
                </a:rPr>
                <a:t>l</a:t>
              </a:r>
              <a:r>
                <a:rPr sz="1200" dirty="0">
                  <a:solidFill>
                    <a:srgbClr val="1F487C"/>
                  </a:solidFill>
                  <a:latin typeface="Arial"/>
                  <a:cs typeface="Arial"/>
                </a:rPr>
                <a:t>e</a:t>
              </a:r>
              <a:r>
                <a:rPr sz="1200" spc="-26" dirty="0">
                  <a:solidFill>
                    <a:srgbClr val="1F487C"/>
                  </a:solidFill>
                  <a:latin typeface="Arial"/>
                  <a:cs typeface="Arial"/>
                </a:rPr>
                <a:t> </a:t>
              </a:r>
              <a:r>
                <a:rPr sz="1200" spc="4" dirty="0">
                  <a:solidFill>
                    <a:srgbClr val="1F487C"/>
                  </a:solidFill>
                  <a:latin typeface="Arial"/>
                  <a:cs typeface="Arial"/>
                </a:rPr>
                <a:t>T</a:t>
              </a:r>
              <a:r>
                <a:rPr sz="1200" spc="-8" dirty="0">
                  <a:solidFill>
                    <a:srgbClr val="1F487C"/>
                  </a:solidFill>
                  <a:latin typeface="Arial"/>
                  <a:cs typeface="Arial"/>
                </a:rPr>
                <a:t>C</a:t>
              </a:r>
              <a:r>
                <a:rPr sz="1200" spc="-15" dirty="0">
                  <a:solidFill>
                    <a:srgbClr val="1F487C"/>
                  </a:solidFill>
                  <a:latin typeface="Arial"/>
                  <a:cs typeface="Arial"/>
                </a:rPr>
                <a:t>P</a:t>
              </a:r>
              <a:r>
                <a:rPr sz="1200" spc="26" dirty="0">
                  <a:solidFill>
                    <a:srgbClr val="1F487C"/>
                  </a:solidFill>
                  <a:latin typeface="Arial"/>
                  <a:cs typeface="Arial"/>
                </a:rPr>
                <a:t>W</a:t>
              </a:r>
              <a:r>
                <a:rPr sz="1200" spc="-11" dirty="0">
                  <a:solidFill>
                    <a:srgbClr val="1F487C"/>
                  </a:solidFill>
                  <a:latin typeface="Arial"/>
                  <a:cs typeface="Arial"/>
                </a:rPr>
                <a:t>M</a:t>
              </a:r>
              <a:r>
                <a:rPr sz="1100" spc="17" baseline="27777" dirty="0">
                  <a:solidFill>
                    <a:srgbClr val="1F487C"/>
                  </a:solidFill>
                  <a:latin typeface="Arial"/>
                  <a:cs typeface="Arial"/>
                </a:rPr>
                <a:t>3</a:t>
              </a:r>
              <a:r>
                <a:rPr sz="1100" spc="101" baseline="27777" dirty="0">
                  <a:solidFill>
                    <a:srgbClr val="1F487C"/>
                  </a:solidFill>
                  <a:latin typeface="Arial"/>
                  <a:cs typeface="Arial"/>
                </a:rPr>
                <a:t> </a:t>
              </a:r>
              <a:r>
                <a:rPr sz="1200" dirty="0">
                  <a:solidFill>
                    <a:srgbClr val="1F487C"/>
                  </a:solidFill>
                  <a:latin typeface="Arial"/>
                  <a:cs typeface="Arial"/>
                </a:rPr>
                <a:t>b</a:t>
              </a:r>
              <a:r>
                <a:rPr sz="1200" spc="-8" dirty="0">
                  <a:solidFill>
                    <a:srgbClr val="1F487C"/>
                  </a:solidFill>
                  <a:latin typeface="Arial"/>
                  <a:cs typeface="Arial"/>
                </a:rPr>
                <a:t>l</a:t>
              </a:r>
              <a:r>
                <a:rPr sz="1200" dirty="0">
                  <a:solidFill>
                    <a:srgbClr val="1F487C"/>
                  </a:solidFill>
                  <a:latin typeface="Arial"/>
                  <a:cs typeface="Arial"/>
                </a:rPr>
                <a:t>oc</a:t>
              </a:r>
              <a:r>
                <a:rPr sz="1200" spc="4" dirty="0">
                  <a:solidFill>
                    <a:srgbClr val="1F487C"/>
                  </a:solidFill>
                  <a:latin typeface="Arial"/>
                  <a:cs typeface="Arial"/>
                </a:rPr>
                <a:t>k</a:t>
              </a:r>
              <a:r>
                <a:rPr sz="1200" dirty="0">
                  <a:solidFill>
                    <a:srgbClr val="1F487C"/>
                  </a:solidFill>
                  <a:latin typeface="Arial"/>
                  <a:cs typeface="Arial"/>
                </a:rPr>
                <a:t>s</a:t>
              </a:r>
              <a:endParaRPr lang="en-US" sz="1200" dirty="0">
                <a:solidFill>
                  <a:srgbClr val="1F487C"/>
                </a:solidFill>
                <a:latin typeface="Arial"/>
                <a:cs typeface="Arial"/>
              </a:endParaRPr>
            </a:p>
            <a:p>
              <a:pPr marL="9525" marR="3810" algn="just"/>
              <a:r>
                <a:rPr sz="1200" spc="4" dirty="0">
                  <a:solidFill>
                    <a:srgbClr val="1F487C"/>
                  </a:solidFill>
                  <a:latin typeface="Arial"/>
                  <a:cs typeface="Arial"/>
                </a:rPr>
                <a:t>T</a:t>
              </a:r>
              <a:r>
                <a:rPr sz="1200" spc="-15" dirty="0">
                  <a:solidFill>
                    <a:srgbClr val="1F487C"/>
                  </a:solidFill>
                  <a:latin typeface="Arial"/>
                  <a:cs typeface="Arial"/>
                </a:rPr>
                <a:t>w</a:t>
              </a:r>
              <a:r>
                <a:rPr sz="1200" dirty="0">
                  <a:solidFill>
                    <a:srgbClr val="1F487C"/>
                  </a:solidFill>
                  <a:latin typeface="Arial"/>
                  <a:cs typeface="Arial"/>
                </a:rPr>
                <a:t>o con</a:t>
              </a:r>
              <a:r>
                <a:rPr sz="1200" spc="11" dirty="0">
                  <a:solidFill>
                    <a:srgbClr val="1F487C"/>
                  </a:solidFill>
                  <a:latin typeface="Arial"/>
                  <a:cs typeface="Arial"/>
                </a:rPr>
                <a:t>f</a:t>
              </a:r>
              <a:r>
                <a:rPr sz="1200" spc="-8" dirty="0">
                  <a:solidFill>
                    <a:srgbClr val="1F487C"/>
                  </a:solidFill>
                  <a:latin typeface="Arial"/>
                  <a:cs typeface="Arial"/>
                </a:rPr>
                <a:t>i</a:t>
              </a:r>
              <a:r>
                <a:rPr sz="1200" spc="4" dirty="0">
                  <a:solidFill>
                    <a:srgbClr val="1F487C"/>
                  </a:solidFill>
                  <a:latin typeface="Arial"/>
                  <a:cs typeface="Arial"/>
                </a:rPr>
                <a:t>g</a:t>
              </a:r>
              <a:r>
                <a:rPr sz="1200" dirty="0">
                  <a:solidFill>
                    <a:srgbClr val="1F487C"/>
                  </a:solidFill>
                  <a:latin typeface="Arial"/>
                  <a:cs typeface="Arial"/>
                </a:rPr>
                <a:t>urab</a:t>
              </a:r>
              <a:r>
                <a:rPr sz="1200" spc="-8" dirty="0">
                  <a:solidFill>
                    <a:srgbClr val="1F487C"/>
                  </a:solidFill>
                  <a:latin typeface="Arial"/>
                  <a:cs typeface="Arial"/>
                </a:rPr>
                <a:t>l</a:t>
              </a:r>
              <a:r>
                <a:rPr sz="1200" dirty="0">
                  <a:solidFill>
                    <a:srgbClr val="1F487C"/>
                  </a:solidFill>
                  <a:latin typeface="Arial"/>
                  <a:cs typeface="Arial"/>
                </a:rPr>
                <a:t>e</a:t>
              </a:r>
              <a:r>
                <a:rPr sz="1200" spc="-26" dirty="0">
                  <a:solidFill>
                    <a:srgbClr val="1F487C"/>
                  </a:solidFill>
                  <a:latin typeface="Arial"/>
                  <a:cs typeface="Arial"/>
                </a:rPr>
                <a:t> </a:t>
              </a:r>
              <a:r>
                <a:rPr sz="1200" dirty="0">
                  <a:solidFill>
                    <a:srgbClr val="1F487C"/>
                  </a:solidFill>
                  <a:latin typeface="Arial"/>
                  <a:cs typeface="Arial"/>
                </a:rPr>
                <a:t>seri</a:t>
              </a:r>
              <a:r>
                <a:rPr sz="1200" spc="-4" dirty="0">
                  <a:solidFill>
                    <a:srgbClr val="1F487C"/>
                  </a:solidFill>
                  <a:latin typeface="Arial"/>
                  <a:cs typeface="Arial"/>
                </a:rPr>
                <a:t>a</a:t>
              </a:r>
              <a:r>
                <a:rPr sz="1200" dirty="0">
                  <a:solidFill>
                    <a:srgbClr val="1F487C"/>
                  </a:solidFill>
                  <a:latin typeface="Arial"/>
                  <a:cs typeface="Arial"/>
                </a:rPr>
                <a:t>l com</a:t>
              </a:r>
              <a:r>
                <a:rPr sz="1200" spc="4" dirty="0">
                  <a:solidFill>
                    <a:srgbClr val="1F487C"/>
                  </a:solidFill>
                  <a:latin typeface="Arial"/>
                  <a:cs typeface="Arial"/>
                </a:rPr>
                <a:t>m</a:t>
              </a:r>
              <a:r>
                <a:rPr sz="1200" dirty="0">
                  <a:solidFill>
                    <a:srgbClr val="1F487C"/>
                  </a:solidFill>
                  <a:latin typeface="Arial"/>
                  <a:cs typeface="Arial"/>
                </a:rPr>
                <a:t>u</a:t>
              </a:r>
              <a:r>
                <a:rPr sz="1200" spc="-4" dirty="0">
                  <a:solidFill>
                    <a:srgbClr val="1F487C"/>
                  </a:solidFill>
                  <a:latin typeface="Arial"/>
                  <a:cs typeface="Arial"/>
                </a:rPr>
                <a:t>n</a:t>
              </a:r>
              <a:r>
                <a:rPr sz="1200" spc="-8" dirty="0">
                  <a:solidFill>
                    <a:srgbClr val="1F487C"/>
                  </a:solidFill>
                  <a:latin typeface="Arial"/>
                  <a:cs typeface="Arial"/>
                </a:rPr>
                <a:t>i</a:t>
              </a:r>
              <a:r>
                <a:rPr sz="1200" dirty="0">
                  <a:solidFill>
                    <a:srgbClr val="1F487C"/>
                  </a:solidFill>
                  <a:latin typeface="Arial"/>
                  <a:cs typeface="Arial"/>
                </a:rPr>
                <a:t>cati</a:t>
              </a:r>
              <a:r>
                <a:rPr sz="1200" spc="-4" dirty="0">
                  <a:solidFill>
                    <a:srgbClr val="1F487C"/>
                  </a:solidFill>
                  <a:latin typeface="Arial"/>
                  <a:cs typeface="Arial"/>
                </a:rPr>
                <a:t>o</a:t>
              </a:r>
              <a:r>
                <a:rPr sz="1200" dirty="0">
                  <a:solidFill>
                    <a:srgbClr val="1F487C"/>
                  </a:solidFill>
                  <a:latin typeface="Arial"/>
                  <a:cs typeface="Arial"/>
                </a:rPr>
                <a:t>n</a:t>
              </a:r>
              <a:r>
                <a:rPr sz="1200" spc="-26" dirty="0">
                  <a:solidFill>
                    <a:srgbClr val="1F487C"/>
                  </a:solidFill>
                  <a:latin typeface="Arial"/>
                  <a:cs typeface="Arial"/>
                </a:rPr>
                <a:t> </a:t>
              </a:r>
              <a:r>
                <a:rPr sz="1200" dirty="0">
                  <a:solidFill>
                    <a:srgbClr val="1F487C"/>
                  </a:solidFill>
                  <a:latin typeface="Arial"/>
                  <a:cs typeface="Arial"/>
                </a:rPr>
                <a:t>b</a:t>
              </a:r>
              <a:r>
                <a:rPr sz="1200" spc="-8" dirty="0">
                  <a:solidFill>
                    <a:srgbClr val="1F487C"/>
                  </a:solidFill>
                  <a:latin typeface="Arial"/>
                  <a:cs typeface="Arial"/>
                </a:rPr>
                <a:t>l</a:t>
              </a:r>
              <a:r>
                <a:rPr sz="1200" dirty="0">
                  <a:solidFill>
                    <a:srgbClr val="1F487C"/>
                  </a:solidFill>
                  <a:latin typeface="Arial"/>
                  <a:cs typeface="Arial"/>
                </a:rPr>
                <a:t>oc</a:t>
              </a:r>
              <a:r>
                <a:rPr sz="1200" spc="4" dirty="0">
                  <a:solidFill>
                    <a:srgbClr val="1F487C"/>
                  </a:solidFill>
                  <a:latin typeface="Arial"/>
                  <a:cs typeface="Arial"/>
                </a:rPr>
                <a:t>k</a:t>
              </a:r>
              <a:r>
                <a:rPr sz="1200" dirty="0">
                  <a:solidFill>
                    <a:srgbClr val="1F487C"/>
                  </a:solidFill>
                  <a:latin typeface="Arial"/>
                  <a:cs typeface="Arial"/>
                </a:rPr>
                <a:t>s</a:t>
              </a:r>
              <a:r>
                <a:rPr sz="1200" spc="-8" dirty="0">
                  <a:solidFill>
                    <a:srgbClr val="1F487C"/>
                  </a:solidFill>
                  <a:latin typeface="Arial"/>
                  <a:cs typeface="Arial"/>
                </a:rPr>
                <a:t> </a:t>
              </a:r>
              <a:r>
                <a:rPr sz="1200" dirty="0">
                  <a:solidFill>
                    <a:srgbClr val="1F487C"/>
                  </a:solidFill>
                  <a:latin typeface="Arial"/>
                  <a:cs typeface="Arial"/>
                </a:rPr>
                <a:t>(</a:t>
              </a:r>
              <a:r>
                <a:rPr sz="1200" spc="-4" dirty="0">
                  <a:solidFill>
                    <a:srgbClr val="1F487C"/>
                  </a:solidFill>
                  <a:latin typeface="Arial"/>
                  <a:cs typeface="Arial"/>
                </a:rPr>
                <a:t>S</a:t>
              </a:r>
              <a:r>
                <a:rPr sz="1200" spc="-8" dirty="0">
                  <a:solidFill>
                    <a:srgbClr val="1F487C"/>
                  </a:solidFill>
                  <a:latin typeface="Arial"/>
                  <a:cs typeface="Arial"/>
                </a:rPr>
                <a:t>C</a:t>
              </a:r>
              <a:r>
                <a:rPr sz="1200" spc="4" dirty="0">
                  <a:solidFill>
                    <a:srgbClr val="1F487C"/>
                  </a:solidFill>
                  <a:latin typeface="Arial"/>
                  <a:cs typeface="Arial"/>
                </a:rPr>
                <a:t>B</a:t>
              </a:r>
              <a:r>
                <a:rPr sz="1100" spc="17" baseline="27777" dirty="0">
                  <a:solidFill>
                    <a:srgbClr val="1F487C"/>
                  </a:solidFill>
                  <a:latin typeface="Arial"/>
                  <a:cs typeface="Arial"/>
                </a:rPr>
                <a:t>4</a:t>
              </a:r>
              <a:r>
                <a:rPr sz="1200" dirty="0">
                  <a:solidFill>
                    <a:srgbClr val="1F487C"/>
                  </a:solidFill>
                  <a:latin typeface="Arial"/>
                  <a:cs typeface="Arial"/>
                </a:rPr>
                <a:t>s)</a:t>
              </a:r>
              <a:endParaRPr lang="en-US" sz="1200" dirty="0">
                <a:solidFill>
                  <a:srgbClr val="1F487C"/>
                </a:solidFill>
                <a:latin typeface="Arial"/>
                <a:cs typeface="Arial"/>
              </a:endParaRPr>
            </a:p>
            <a:p>
              <a:pPr marL="9525" marR="3810" algn="just">
                <a:spcBef>
                  <a:spcPts val="225"/>
                </a:spcBef>
              </a:pPr>
              <a:r>
                <a:rPr sz="1200" b="1" spc="-4" dirty="0">
                  <a:solidFill>
                    <a:srgbClr val="1F487C"/>
                  </a:solidFill>
                  <a:latin typeface="Arial"/>
                  <a:cs typeface="Arial"/>
                </a:rPr>
                <a:t>P</a:t>
              </a:r>
              <a:r>
                <a:rPr sz="1200" b="1" dirty="0">
                  <a:solidFill>
                    <a:srgbClr val="1F487C"/>
                  </a:solidFill>
                  <a:latin typeface="Arial"/>
                  <a:cs typeface="Arial"/>
                </a:rPr>
                <a:t>a</a:t>
              </a:r>
              <a:r>
                <a:rPr sz="1200" b="1" spc="-4" dirty="0">
                  <a:solidFill>
                    <a:srgbClr val="1F487C"/>
                  </a:solidFill>
                  <a:latin typeface="Arial"/>
                  <a:cs typeface="Arial"/>
                </a:rPr>
                <a:t>c</a:t>
              </a:r>
              <a:r>
                <a:rPr sz="1200" b="1" dirty="0">
                  <a:solidFill>
                    <a:srgbClr val="1F487C"/>
                  </a:solidFill>
                  <a:latin typeface="Arial"/>
                  <a:cs typeface="Arial"/>
                </a:rPr>
                <a:t>k</a:t>
              </a:r>
              <a:r>
                <a:rPr sz="1200" b="1" spc="-4" dirty="0">
                  <a:solidFill>
                    <a:srgbClr val="1F487C"/>
                  </a:solidFill>
                  <a:latin typeface="Arial"/>
                  <a:cs typeface="Arial"/>
                </a:rPr>
                <a:t>a</a:t>
              </a:r>
              <a:r>
                <a:rPr sz="1200" b="1" dirty="0">
                  <a:solidFill>
                    <a:srgbClr val="1F487C"/>
                  </a:solidFill>
                  <a:latin typeface="Arial"/>
                  <a:cs typeface="Arial"/>
                </a:rPr>
                <a:t>g</a:t>
              </a:r>
              <a:r>
                <a:rPr sz="1200" b="1" spc="-4" dirty="0">
                  <a:solidFill>
                    <a:srgbClr val="1F487C"/>
                  </a:solidFill>
                  <a:latin typeface="Arial"/>
                  <a:cs typeface="Arial"/>
                </a:rPr>
                <a:t>e</a:t>
              </a:r>
              <a:r>
                <a:rPr sz="1200" b="1" dirty="0">
                  <a:solidFill>
                    <a:srgbClr val="1F487C"/>
                  </a:solidFill>
                  <a:latin typeface="Arial"/>
                  <a:cs typeface="Arial"/>
                </a:rPr>
                <a:t>s</a:t>
              </a:r>
              <a:endParaRPr sz="1200" dirty="0">
                <a:latin typeface="Arial"/>
                <a:cs typeface="Arial"/>
              </a:endParaRPr>
            </a:p>
            <a:p>
              <a:pPr marL="9525" algn="just"/>
              <a:r>
                <a:rPr sz="1200" spc="-4" dirty="0">
                  <a:solidFill>
                    <a:srgbClr val="1F487C"/>
                  </a:solidFill>
                  <a:latin typeface="Arial"/>
                  <a:cs typeface="Arial"/>
                </a:rPr>
                <a:t>56</a:t>
              </a:r>
              <a:r>
                <a:rPr sz="1200" dirty="0">
                  <a:solidFill>
                    <a:srgbClr val="1F487C"/>
                  </a:solidFill>
                  <a:latin typeface="Arial"/>
                  <a:cs typeface="Arial"/>
                </a:rPr>
                <a:t>-p</a:t>
              </a:r>
              <a:r>
                <a:rPr sz="1200" spc="-8" dirty="0">
                  <a:solidFill>
                    <a:srgbClr val="1F487C"/>
                  </a:solidFill>
                  <a:latin typeface="Arial"/>
                  <a:cs typeface="Arial"/>
                </a:rPr>
                <a:t>i</a:t>
              </a:r>
              <a:r>
                <a:rPr sz="1200" dirty="0">
                  <a:solidFill>
                    <a:srgbClr val="1F487C"/>
                  </a:solidFill>
                  <a:latin typeface="Arial"/>
                  <a:cs typeface="Arial"/>
                </a:rPr>
                <a:t>n</a:t>
              </a:r>
              <a:r>
                <a:rPr sz="100" spc="-8" dirty="0">
                  <a:solidFill>
                    <a:srgbClr val="1F487C"/>
                  </a:solidFill>
                  <a:latin typeface="Arial"/>
                  <a:cs typeface="Arial"/>
                </a:rPr>
                <a:t> </a:t>
              </a:r>
              <a:r>
                <a:rPr sz="1200" dirty="0">
                  <a:solidFill>
                    <a:srgbClr val="1F487C"/>
                  </a:solidFill>
                  <a:latin typeface="Arial"/>
                  <a:cs typeface="Arial"/>
                </a:rPr>
                <a:t>QFN</a:t>
              </a:r>
              <a:r>
                <a:rPr sz="100" spc="-11" dirty="0">
                  <a:solidFill>
                    <a:srgbClr val="1F487C"/>
                  </a:solidFill>
                  <a:latin typeface="Arial"/>
                  <a:cs typeface="Arial"/>
                </a:rPr>
                <a:t> </a:t>
              </a:r>
              <a:r>
                <a:rPr sz="1200" dirty="0">
                  <a:solidFill>
                    <a:srgbClr val="1F487C"/>
                  </a:solidFill>
                  <a:latin typeface="Arial"/>
                  <a:cs typeface="Arial"/>
                </a:rPr>
                <a:t>(7x7x0.6</a:t>
              </a:r>
              <a:r>
                <a:rPr sz="1200" spc="-15" dirty="0">
                  <a:solidFill>
                    <a:srgbClr val="1F487C"/>
                  </a:solidFill>
                  <a:latin typeface="Arial"/>
                  <a:cs typeface="Arial"/>
                </a:rPr>
                <a:t> </a:t>
              </a:r>
              <a:r>
                <a:rPr sz="1200" dirty="0">
                  <a:solidFill>
                    <a:srgbClr val="1F487C"/>
                  </a:solidFill>
                  <a:latin typeface="Arial"/>
                  <a:cs typeface="Arial"/>
                </a:rPr>
                <a:t>mm),</a:t>
              </a:r>
              <a:r>
                <a:rPr sz="700" spc="-38" dirty="0">
                  <a:solidFill>
                    <a:srgbClr val="1F487C"/>
                  </a:solidFill>
                  <a:latin typeface="Arial"/>
                  <a:cs typeface="Arial"/>
                </a:rPr>
                <a:t> </a:t>
              </a:r>
              <a:r>
                <a:rPr sz="1200" dirty="0">
                  <a:solidFill>
                    <a:srgbClr val="1F487C"/>
                  </a:solidFill>
                  <a:latin typeface="Arial"/>
                  <a:cs typeface="Arial"/>
                </a:rPr>
                <a:t>6</a:t>
              </a:r>
              <a:r>
                <a:rPr sz="1200" spc="4" dirty="0">
                  <a:solidFill>
                    <a:srgbClr val="1F487C"/>
                  </a:solidFill>
                  <a:latin typeface="Arial"/>
                  <a:cs typeface="Arial"/>
                </a:rPr>
                <a:t>8</a:t>
              </a:r>
              <a:r>
                <a:rPr sz="1200" dirty="0">
                  <a:solidFill>
                    <a:srgbClr val="1F487C"/>
                  </a:solidFill>
                  <a:latin typeface="Arial"/>
                  <a:cs typeface="Arial"/>
                </a:rPr>
                <a:t>-b</a:t>
              </a:r>
              <a:r>
                <a:rPr sz="1200" spc="-4" dirty="0">
                  <a:solidFill>
                    <a:srgbClr val="1F487C"/>
                  </a:solidFill>
                  <a:latin typeface="Arial"/>
                  <a:cs typeface="Arial"/>
                </a:rPr>
                <a:t>a</a:t>
              </a:r>
              <a:r>
                <a:rPr sz="1200" spc="-8" dirty="0">
                  <a:solidFill>
                    <a:srgbClr val="1F487C"/>
                  </a:solidFill>
                  <a:latin typeface="Arial"/>
                  <a:cs typeface="Arial"/>
                </a:rPr>
                <a:t>l</a:t>
              </a:r>
              <a:r>
                <a:rPr sz="1200" dirty="0">
                  <a:solidFill>
                    <a:srgbClr val="1F487C"/>
                  </a:solidFill>
                  <a:latin typeface="Arial"/>
                  <a:cs typeface="Arial"/>
                </a:rPr>
                <a:t>l</a:t>
              </a:r>
              <a:r>
                <a:rPr sz="500" dirty="0">
                  <a:solidFill>
                    <a:srgbClr val="1F487C"/>
                  </a:solidFill>
                  <a:latin typeface="Arial"/>
                  <a:cs typeface="Arial"/>
                </a:rPr>
                <a:t> </a:t>
              </a:r>
              <a:r>
                <a:rPr sz="1200" spc="-8" dirty="0">
                  <a:solidFill>
                    <a:srgbClr val="1F487C"/>
                  </a:solidFill>
                  <a:latin typeface="Arial"/>
                  <a:cs typeface="Arial"/>
                </a:rPr>
                <a:t>C</a:t>
              </a:r>
              <a:r>
                <a:rPr sz="1200" spc="-4" dirty="0">
                  <a:solidFill>
                    <a:srgbClr val="1F487C"/>
                  </a:solidFill>
                  <a:latin typeface="Arial"/>
                  <a:cs typeface="Arial"/>
                </a:rPr>
                <a:t>S</a:t>
              </a:r>
              <a:r>
                <a:rPr sz="1200" dirty="0">
                  <a:solidFill>
                    <a:srgbClr val="1F487C"/>
                  </a:solidFill>
                  <a:latin typeface="Arial"/>
                  <a:cs typeface="Arial"/>
                </a:rPr>
                <a:t>P</a:t>
              </a:r>
              <a:r>
                <a:rPr sz="100" spc="8" dirty="0">
                  <a:solidFill>
                    <a:srgbClr val="1F487C"/>
                  </a:solidFill>
                  <a:latin typeface="Arial"/>
                  <a:cs typeface="Arial"/>
                </a:rPr>
                <a:t> </a:t>
              </a:r>
              <a:r>
                <a:rPr sz="1200" dirty="0">
                  <a:solidFill>
                    <a:srgbClr val="1F487C"/>
                  </a:solidFill>
                  <a:latin typeface="Arial"/>
                  <a:cs typeface="Arial"/>
                </a:rPr>
                <a:t>(3.9x3.5x0.55</a:t>
              </a:r>
              <a:r>
                <a:rPr sz="1200" spc="-15" dirty="0">
                  <a:solidFill>
                    <a:srgbClr val="1F487C"/>
                  </a:solidFill>
                  <a:latin typeface="Arial"/>
                  <a:cs typeface="Arial"/>
                </a:rPr>
                <a:t> </a:t>
              </a:r>
              <a:r>
                <a:rPr sz="1200" dirty="0">
                  <a:solidFill>
                    <a:srgbClr val="1F487C"/>
                  </a:solidFill>
                  <a:latin typeface="Arial"/>
                  <a:cs typeface="Arial"/>
                </a:rPr>
                <a:t>mm)</a:t>
              </a:r>
              <a:endParaRPr sz="1200" dirty="0">
                <a:latin typeface="Arial"/>
                <a:cs typeface="Arial"/>
              </a:endParaRPr>
            </a:p>
            <a:p>
              <a:pPr marL="9525" algn="just">
                <a:spcBef>
                  <a:spcPts val="143"/>
                </a:spcBef>
              </a:pPr>
              <a:r>
                <a:rPr sz="1200" b="1" spc="-8" dirty="0">
                  <a:solidFill>
                    <a:srgbClr val="1F487C"/>
                  </a:solidFill>
                  <a:latin typeface="Arial"/>
                  <a:cs typeface="Arial"/>
                </a:rPr>
                <a:t>B</a:t>
              </a:r>
              <a:r>
                <a:rPr sz="1200" b="1" dirty="0">
                  <a:solidFill>
                    <a:srgbClr val="1F487C"/>
                  </a:solidFill>
                  <a:latin typeface="Arial"/>
                  <a:cs typeface="Arial"/>
                </a:rPr>
                <a:t>lu</a:t>
              </a:r>
              <a:r>
                <a:rPr sz="1200" b="1" spc="-4" dirty="0">
                  <a:solidFill>
                    <a:srgbClr val="1F487C"/>
                  </a:solidFill>
                  <a:latin typeface="Arial"/>
                  <a:cs typeface="Arial"/>
                </a:rPr>
                <a:t>e</a:t>
              </a:r>
              <a:r>
                <a:rPr sz="1200" b="1" dirty="0">
                  <a:solidFill>
                    <a:srgbClr val="1F487C"/>
                  </a:solidFill>
                  <a:latin typeface="Arial"/>
                  <a:cs typeface="Arial"/>
                </a:rPr>
                <a:t>to</a:t>
              </a:r>
              <a:r>
                <a:rPr sz="1200" b="1" spc="-8" dirty="0">
                  <a:solidFill>
                    <a:srgbClr val="1F487C"/>
                  </a:solidFill>
                  <a:latin typeface="Arial"/>
                  <a:cs typeface="Arial"/>
                </a:rPr>
                <a:t>o</a:t>
              </a:r>
              <a:r>
                <a:rPr sz="1200" b="1" dirty="0">
                  <a:solidFill>
                    <a:srgbClr val="1F487C"/>
                  </a:solidFill>
                  <a:latin typeface="Arial"/>
                  <a:cs typeface="Arial"/>
                </a:rPr>
                <a:t>th</a:t>
              </a:r>
              <a:r>
                <a:rPr sz="1200" b="1" spc="-15" dirty="0">
                  <a:solidFill>
                    <a:srgbClr val="1F487C"/>
                  </a:solidFill>
                  <a:latin typeface="Arial"/>
                  <a:cs typeface="Arial"/>
                </a:rPr>
                <a:t> </a:t>
              </a:r>
              <a:r>
                <a:rPr sz="1200" b="1" spc="-4" dirty="0">
                  <a:solidFill>
                    <a:srgbClr val="1F487C"/>
                  </a:solidFill>
                  <a:latin typeface="Arial"/>
                  <a:cs typeface="Arial"/>
                </a:rPr>
                <a:t>S</a:t>
              </a:r>
              <a:r>
                <a:rPr sz="1200" b="1" dirty="0">
                  <a:solidFill>
                    <a:srgbClr val="1F487C"/>
                  </a:solidFill>
                  <a:latin typeface="Arial"/>
                  <a:cs typeface="Arial"/>
                </a:rPr>
                <a:t>mart</a:t>
              </a:r>
              <a:r>
                <a:rPr sz="1200" b="1" spc="-19" dirty="0">
                  <a:solidFill>
                    <a:srgbClr val="1F487C"/>
                  </a:solidFill>
                  <a:latin typeface="Arial"/>
                  <a:cs typeface="Arial"/>
                </a:rPr>
                <a:t> </a:t>
              </a:r>
              <a:r>
                <a:rPr sz="1200" b="1" dirty="0">
                  <a:solidFill>
                    <a:srgbClr val="1F487C"/>
                  </a:solidFill>
                  <a:latin typeface="Arial"/>
                  <a:cs typeface="Arial"/>
                </a:rPr>
                <a:t>c</a:t>
              </a:r>
              <a:r>
                <a:rPr sz="1200" b="1" spc="-4" dirty="0">
                  <a:solidFill>
                    <a:srgbClr val="1F487C"/>
                  </a:solidFill>
                  <a:latin typeface="Arial"/>
                  <a:cs typeface="Arial"/>
                </a:rPr>
                <a:t>o</a:t>
              </a:r>
              <a:r>
                <a:rPr sz="1200" b="1" dirty="0">
                  <a:solidFill>
                    <a:srgbClr val="1F487C"/>
                  </a:solidFill>
                  <a:latin typeface="Arial"/>
                  <a:cs typeface="Arial"/>
                </a:rPr>
                <a:t>n</a:t>
              </a:r>
              <a:r>
                <a:rPr sz="1200" b="1" spc="-8" dirty="0">
                  <a:solidFill>
                    <a:srgbClr val="1F487C"/>
                  </a:solidFill>
                  <a:latin typeface="Arial"/>
                  <a:cs typeface="Arial"/>
                </a:rPr>
                <a:t>n</a:t>
              </a:r>
              <a:r>
                <a:rPr sz="1200" b="1" dirty="0">
                  <a:solidFill>
                    <a:srgbClr val="1F487C"/>
                  </a:solidFill>
                  <a:latin typeface="Arial"/>
                  <a:cs typeface="Arial"/>
                </a:rPr>
                <a:t>e</a:t>
              </a:r>
              <a:r>
                <a:rPr sz="1200" b="1" spc="-4" dirty="0">
                  <a:solidFill>
                    <a:srgbClr val="1F487C"/>
                  </a:solidFill>
                  <a:latin typeface="Arial"/>
                  <a:cs typeface="Arial"/>
                </a:rPr>
                <a:t>c</a:t>
              </a:r>
              <a:r>
                <a:rPr sz="1200" b="1" dirty="0">
                  <a:solidFill>
                    <a:srgbClr val="1F487C"/>
                  </a:solidFill>
                  <a:latin typeface="Arial"/>
                  <a:cs typeface="Arial"/>
                </a:rPr>
                <a:t>ti</a:t>
              </a:r>
              <a:r>
                <a:rPr sz="1200" b="1" spc="-11" dirty="0">
                  <a:solidFill>
                    <a:srgbClr val="1F487C"/>
                  </a:solidFill>
                  <a:latin typeface="Arial"/>
                  <a:cs typeface="Arial"/>
                </a:rPr>
                <a:t>v</a:t>
              </a:r>
              <a:r>
                <a:rPr sz="1200" b="1" dirty="0">
                  <a:solidFill>
                    <a:srgbClr val="1F487C"/>
                  </a:solidFill>
                  <a:latin typeface="Arial"/>
                  <a:cs typeface="Arial"/>
                </a:rPr>
                <a:t>ity</a:t>
              </a:r>
              <a:r>
                <a:rPr sz="1200" b="1" spc="-15" dirty="0">
                  <a:solidFill>
                    <a:srgbClr val="1F487C"/>
                  </a:solidFill>
                  <a:latin typeface="Arial"/>
                  <a:cs typeface="Arial"/>
                </a:rPr>
                <a:t> </a:t>
              </a:r>
              <a:r>
                <a:rPr sz="1200" b="1" spc="19" dirty="0">
                  <a:solidFill>
                    <a:srgbClr val="1F487C"/>
                  </a:solidFill>
                  <a:latin typeface="Arial"/>
                  <a:cs typeface="Arial"/>
                </a:rPr>
                <a:t>w</a:t>
              </a:r>
              <a:r>
                <a:rPr sz="1200" b="1" spc="-8" dirty="0">
                  <a:solidFill>
                    <a:srgbClr val="1F487C"/>
                  </a:solidFill>
                  <a:latin typeface="Arial"/>
                  <a:cs typeface="Arial"/>
                </a:rPr>
                <a:t>it</a:t>
              </a:r>
              <a:r>
                <a:rPr sz="1200" b="1" dirty="0">
                  <a:solidFill>
                    <a:srgbClr val="1F487C"/>
                  </a:solidFill>
                  <a:latin typeface="Arial"/>
                  <a:cs typeface="Arial"/>
                </a:rPr>
                <a:t>h</a:t>
              </a:r>
              <a:r>
                <a:rPr sz="1200" b="1" spc="-34" dirty="0">
                  <a:solidFill>
                    <a:srgbClr val="1F487C"/>
                  </a:solidFill>
                  <a:latin typeface="Arial"/>
                  <a:cs typeface="Arial"/>
                </a:rPr>
                <a:t> </a:t>
              </a:r>
              <a:r>
                <a:rPr sz="1200" b="1" spc="-8" dirty="0">
                  <a:solidFill>
                    <a:srgbClr val="1F487C"/>
                  </a:solidFill>
                  <a:latin typeface="Arial"/>
                  <a:cs typeface="Arial"/>
                </a:rPr>
                <a:t>B</a:t>
              </a:r>
              <a:r>
                <a:rPr sz="1200" b="1" dirty="0">
                  <a:solidFill>
                    <a:srgbClr val="1F487C"/>
                  </a:solidFill>
                  <a:latin typeface="Arial"/>
                  <a:cs typeface="Arial"/>
                </a:rPr>
                <a:t>lu</a:t>
              </a:r>
              <a:r>
                <a:rPr sz="1200" b="1" spc="-4" dirty="0">
                  <a:solidFill>
                    <a:srgbClr val="1F487C"/>
                  </a:solidFill>
                  <a:latin typeface="Arial"/>
                  <a:cs typeface="Arial"/>
                </a:rPr>
                <a:t>e</a:t>
              </a:r>
              <a:r>
                <a:rPr sz="1200" b="1" dirty="0">
                  <a:solidFill>
                    <a:srgbClr val="1F487C"/>
                  </a:solidFill>
                  <a:latin typeface="Arial"/>
                  <a:cs typeface="Arial"/>
                </a:rPr>
                <a:t>to</a:t>
              </a:r>
              <a:r>
                <a:rPr sz="1200" b="1" spc="-8" dirty="0">
                  <a:solidFill>
                    <a:srgbClr val="1F487C"/>
                  </a:solidFill>
                  <a:latin typeface="Arial"/>
                  <a:cs typeface="Arial"/>
                </a:rPr>
                <a:t>o</a:t>
              </a:r>
              <a:r>
                <a:rPr sz="1200" b="1" dirty="0">
                  <a:solidFill>
                    <a:srgbClr val="1F487C"/>
                  </a:solidFill>
                  <a:latin typeface="Arial"/>
                  <a:cs typeface="Arial"/>
                </a:rPr>
                <a:t>th</a:t>
              </a:r>
              <a:r>
                <a:rPr sz="1200" b="1" spc="-15" dirty="0">
                  <a:solidFill>
                    <a:srgbClr val="1F487C"/>
                  </a:solidFill>
                  <a:latin typeface="Arial"/>
                  <a:cs typeface="Arial"/>
                </a:rPr>
                <a:t> </a:t>
              </a:r>
              <a:r>
                <a:rPr sz="1200" b="1" dirty="0">
                  <a:solidFill>
                    <a:srgbClr val="1F487C"/>
                  </a:solidFill>
                  <a:latin typeface="Arial"/>
                  <a:cs typeface="Arial"/>
                </a:rPr>
                <a:t>4.1</a:t>
              </a:r>
              <a:endParaRPr sz="1200" dirty="0">
                <a:latin typeface="Arial"/>
                <a:cs typeface="Arial"/>
              </a:endParaRPr>
            </a:p>
            <a:p>
              <a:pPr marL="9525" algn="just"/>
              <a:r>
                <a:rPr sz="1200" dirty="0">
                  <a:solidFill>
                    <a:srgbClr val="1F487C"/>
                  </a:solidFill>
                  <a:latin typeface="Arial"/>
                  <a:cs typeface="Arial"/>
                </a:rPr>
                <a:t>2.4-G</a:t>
              </a:r>
              <a:r>
                <a:rPr sz="1200" spc="-8" dirty="0">
                  <a:solidFill>
                    <a:srgbClr val="1F487C"/>
                  </a:solidFill>
                  <a:latin typeface="Arial"/>
                  <a:cs typeface="Arial"/>
                </a:rPr>
                <a:t>H</a:t>
              </a:r>
              <a:r>
                <a:rPr sz="1200" dirty="0">
                  <a:solidFill>
                    <a:srgbClr val="1F487C"/>
                  </a:solidFill>
                  <a:latin typeface="Arial"/>
                  <a:cs typeface="Arial"/>
                </a:rPr>
                <a:t>z</a:t>
              </a:r>
              <a:r>
                <a:rPr sz="1200" spc="-23" dirty="0">
                  <a:solidFill>
                    <a:srgbClr val="1F487C"/>
                  </a:solidFill>
                  <a:latin typeface="Arial"/>
                  <a:cs typeface="Arial"/>
                </a:rPr>
                <a:t> </a:t>
              </a:r>
              <a:r>
                <a:rPr sz="1200" spc="-4" dirty="0">
                  <a:solidFill>
                    <a:srgbClr val="1F487C"/>
                  </a:solidFill>
                  <a:latin typeface="Arial"/>
                  <a:cs typeface="Arial"/>
                </a:rPr>
                <a:t>B</a:t>
              </a:r>
              <a:r>
                <a:rPr sz="1200" dirty="0">
                  <a:solidFill>
                    <a:srgbClr val="1F487C"/>
                  </a:solidFill>
                  <a:latin typeface="Arial"/>
                  <a:cs typeface="Arial"/>
                </a:rPr>
                <a:t>LE</a:t>
              </a:r>
              <a:r>
                <a:rPr sz="1200" spc="-4" dirty="0">
                  <a:solidFill>
                    <a:srgbClr val="1F487C"/>
                  </a:solidFill>
                  <a:latin typeface="Arial"/>
                  <a:cs typeface="Arial"/>
                </a:rPr>
                <a:t> </a:t>
              </a:r>
              <a:r>
                <a:rPr sz="1200" dirty="0">
                  <a:solidFill>
                    <a:srgbClr val="1F487C"/>
                  </a:solidFill>
                  <a:latin typeface="Arial"/>
                  <a:cs typeface="Arial"/>
                </a:rPr>
                <a:t>ra</a:t>
              </a:r>
              <a:r>
                <a:rPr sz="1200" spc="-4" dirty="0">
                  <a:solidFill>
                    <a:srgbClr val="1F487C"/>
                  </a:solidFill>
                  <a:latin typeface="Arial"/>
                  <a:cs typeface="Arial"/>
                </a:rPr>
                <a:t>d</a:t>
              </a:r>
              <a:r>
                <a:rPr sz="1200" spc="-8" dirty="0">
                  <a:solidFill>
                    <a:srgbClr val="1F487C"/>
                  </a:solidFill>
                  <a:latin typeface="Arial"/>
                  <a:cs typeface="Arial"/>
                </a:rPr>
                <a:t>i</a:t>
              </a:r>
              <a:r>
                <a:rPr sz="1200" dirty="0">
                  <a:solidFill>
                    <a:srgbClr val="1F487C"/>
                  </a:solidFill>
                  <a:latin typeface="Arial"/>
                  <a:cs typeface="Arial"/>
                </a:rPr>
                <a:t>o</a:t>
              </a:r>
              <a:r>
                <a:rPr sz="1200" spc="-8" dirty="0">
                  <a:solidFill>
                    <a:srgbClr val="1F487C"/>
                  </a:solidFill>
                  <a:latin typeface="Arial"/>
                  <a:cs typeface="Arial"/>
                </a:rPr>
                <a:t> </a:t>
              </a:r>
              <a:r>
                <a:rPr sz="1200" spc="-15" dirty="0">
                  <a:solidFill>
                    <a:srgbClr val="1F487C"/>
                  </a:solidFill>
                  <a:latin typeface="Arial"/>
                  <a:cs typeface="Arial"/>
                </a:rPr>
                <a:t>w</a:t>
              </a:r>
              <a:r>
                <a:rPr sz="1200" spc="-8" dirty="0">
                  <a:solidFill>
                    <a:srgbClr val="1F487C"/>
                  </a:solidFill>
                  <a:latin typeface="Arial"/>
                  <a:cs typeface="Arial"/>
                </a:rPr>
                <a:t>i</a:t>
              </a:r>
              <a:r>
                <a:rPr sz="1200" dirty="0">
                  <a:solidFill>
                    <a:srgbClr val="1F487C"/>
                  </a:solidFill>
                  <a:latin typeface="Arial"/>
                  <a:cs typeface="Arial"/>
                </a:rPr>
                <a:t>th i</a:t>
              </a:r>
              <a:r>
                <a:rPr sz="1200" spc="-4" dirty="0">
                  <a:solidFill>
                    <a:srgbClr val="1F487C"/>
                  </a:solidFill>
                  <a:latin typeface="Arial"/>
                  <a:cs typeface="Arial"/>
                </a:rPr>
                <a:t>n</a:t>
              </a:r>
              <a:r>
                <a:rPr sz="1200" dirty="0">
                  <a:solidFill>
                    <a:srgbClr val="1F487C"/>
                  </a:solidFill>
                  <a:latin typeface="Arial"/>
                  <a:cs typeface="Arial"/>
                </a:rPr>
                <a:t>te</a:t>
              </a:r>
              <a:r>
                <a:rPr sz="1200" spc="4" dirty="0">
                  <a:solidFill>
                    <a:srgbClr val="1F487C"/>
                  </a:solidFill>
                  <a:latin typeface="Arial"/>
                  <a:cs typeface="Arial"/>
                </a:rPr>
                <a:t>g</a:t>
              </a:r>
              <a:r>
                <a:rPr sz="1200" dirty="0">
                  <a:solidFill>
                    <a:srgbClr val="1F487C"/>
                  </a:solidFill>
                  <a:latin typeface="Arial"/>
                  <a:cs typeface="Arial"/>
                </a:rPr>
                <a:t>rated</a:t>
              </a:r>
              <a:r>
                <a:rPr sz="1200" spc="-23" dirty="0">
                  <a:solidFill>
                    <a:srgbClr val="1F487C"/>
                  </a:solidFill>
                  <a:latin typeface="Arial"/>
                  <a:cs typeface="Arial"/>
                </a:rPr>
                <a:t> </a:t>
              </a:r>
              <a:r>
                <a:rPr sz="1200" spc="-4" dirty="0">
                  <a:solidFill>
                    <a:srgbClr val="1F487C"/>
                  </a:solidFill>
                  <a:latin typeface="Arial"/>
                  <a:cs typeface="Arial"/>
                </a:rPr>
                <a:t>B</a:t>
              </a:r>
              <a:r>
                <a:rPr sz="1200" dirty="0">
                  <a:solidFill>
                    <a:srgbClr val="1F487C"/>
                  </a:solidFill>
                  <a:latin typeface="Arial"/>
                  <a:cs typeface="Arial"/>
                </a:rPr>
                <a:t>a</a:t>
              </a:r>
              <a:r>
                <a:rPr sz="1200" spc="-8" dirty="0">
                  <a:solidFill>
                    <a:srgbClr val="1F487C"/>
                  </a:solidFill>
                  <a:latin typeface="Arial"/>
                  <a:cs typeface="Arial"/>
                </a:rPr>
                <a:t>l</a:t>
              </a:r>
              <a:r>
                <a:rPr sz="1200" dirty="0">
                  <a:solidFill>
                    <a:srgbClr val="1F487C"/>
                  </a:solidFill>
                  <a:latin typeface="Arial"/>
                  <a:cs typeface="Arial"/>
                </a:rPr>
                <a:t>un</a:t>
              </a:r>
              <a:endParaRPr sz="1200" dirty="0">
                <a:latin typeface="Arial"/>
                <a:cs typeface="Arial"/>
              </a:endParaRPr>
            </a:p>
          </p:txBody>
        </p:sp>
        <p:sp>
          <p:nvSpPr>
            <p:cNvPr id="8" name="object 8"/>
            <p:cNvSpPr/>
            <p:nvPr/>
          </p:nvSpPr>
          <p:spPr>
            <a:xfrm>
              <a:off x="4427984" y="1412776"/>
              <a:ext cx="3409950" cy="3233738"/>
            </a:xfrm>
            <a:custGeom>
              <a:avLst/>
              <a:gdLst/>
              <a:ahLst/>
              <a:cxnLst/>
              <a:rect l="l" t="t" r="r" b="b"/>
              <a:pathLst>
                <a:path w="4546600" h="4311650">
                  <a:moveTo>
                    <a:pt x="0" y="259079"/>
                  </a:moveTo>
                  <a:lnTo>
                    <a:pt x="3389" y="217045"/>
                  </a:lnTo>
                  <a:lnTo>
                    <a:pt x="13203" y="177174"/>
                  </a:lnTo>
                  <a:lnTo>
                    <a:pt x="28909" y="139998"/>
                  </a:lnTo>
                  <a:lnTo>
                    <a:pt x="49975" y="106052"/>
                  </a:lnTo>
                  <a:lnTo>
                    <a:pt x="75866" y="75866"/>
                  </a:lnTo>
                  <a:lnTo>
                    <a:pt x="106052" y="49975"/>
                  </a:lnTo>
                  <a:lnTo>
                    <a:pt x="139998" y="28909"/>
                  </a:lnTo>
                  <a:lnTo>
                    <a:pt x="177174" y="13203"/>
                  </a:lnTo>
                  <a:lnTo>
                    <a:pt x="217045" y="3389"/>
                  </a:lnTo>
                  <a:lnTo>
                    <a:pt x="259079" y="0"/>
                  </a:lnTo>
                  <a:lnTo>
                    <a:pt x="4287393" y="0"/>
                  </a:lnTo>
                  <a:lnTo>
                    <a:pt x="4329431" y="3389"/>
                  </a:lnTo>
                  <a:lnTo>
                    <a:pt x="4369312" y="13203"/>
                  </a:lnTo>
                  <a:lnTo>
                    <a:pt x="4406501" y="28909"/>
                  </a:lnTo>
                  <a:lnTo>
                    <a:pt x="4440465" y="49975"/>
                  </a:lnTo>
                  <a:lnTo>
                    <a:pt x="4470669" y="75866"/>
                  </a:lnTo>
                  <a:lnTo>
                    <a:pt x="4496580" y="106052"/>
                  </a:lnTo>
                  <a:lnTo>
                    <a:pt x="4517662" y="139998"/>
                  </a:lnTo>
                  <a:lnTo>
                    <a:pt x="4533382" y="177174"/>
                  </a:lnTo>
                  <a:lnTo>
                    <a:pt x="4543206" y="217045"/>
                  </a:lnTo>
                  <a:lnTo>
                    <a:pt x="4546600" y="259079"/>
                  </a:lnTo>
                  <a:lnTo>
                    <a:pt x="4546600" y="4052443"/>
                  </a:lnTo>
                  <a:lnTo>
                    <a:pt x="4543206" y="4094481"/>
                  </a:lnTo>
                  <a:lnTo>
                    <a:pt x="4533382" y="4134362"/>
                  </a:lnTo>
                  <a:lnTo>
                    <a:pt x="4517662" y="4171551"/>
                  </a:lnTo>
                  <a:lnTo>
                    <a:pt x="4496580" y="4205515"/>
                  </a:lnTo>
                  <a:lnTo>
                    <a:pt x="4470669" y="4235719"/>
                  </a:lnTo>
                  <a:lnTo>
                    <a:pt x="4440465" y="4261630"/>
                  </a:lnTo>
                  <a:lnTo>
                    <a:pt x="4406501" y="4282712"/>
                  </a:lnTo>
                  <a:lnTo>
                    <a:pt x="4369312" y="4298432"/>
                  </a:lnTo>
                  <a:lnTo>
                    <a:pt x="4329431" y="4308256"/>
                  </a:lnTo>
                  <a:lnTo>
                    <a:pt x="4287393" y="4311650"/>
                  </a:lnTo>
                  <a:lnTo>
                    <a:pt x="259079" y="4311650"/>
                  </a:lnTo>
                  <a:lnTo>
                    <a:pt x="217045" y="4308256"/>
                  </a:lnTo>
                  <a:lnTo>
                    <a:pt x="177174" y="4298432"/>
                  </a:lnTo>
                  <a:lnTo>
                    <a:pt x="139998" y="4282712"/>
                  </a:lnTo>
                  <a:lnTo>
                    <a:pt x="106052" y="4261630"/>
                  </a:lnTo>
                  <a:lnTo>
                    <a:pt x="75866" y="4235719"/>
                  </a:lnTo>
                  <a:lnTo>
                    <a:pt x="49975" y="4205515"/>
                  </a:lnTo>
                  <a:lnTo>
                    <a:pt x="28909" y="4171551"/>
                  </a:lnTo>
                  <a:lnTo>
                    <a:pt x="13203" y="4134362"/>
                  </a:lnTo>
                  <a:lnTo>
                    <a:pt x="3389" y="4094481"/>
                  </a:lnTo>
                  <a:lnTo>
                    <a:pt x="0" y="4052443"/>
                  </a:lnTo>
                  <a:lnTo>
                    <a:pt x="0" y="259079"/>
                  </a:lnTo>
                  <a:close/>
                </a:path>
              </a:pathLst>
            </a:custGeom>
            <a:ln w="12700">
              <a:solidFill>
                <a:srgbClr val="003366"/>
              </a:solidFill>
            </a:ln>
          </p:spPr>
          <p:txBody>
            <a:bodyPr wrap="square" lIns="0" tIns="0" rIns="0" bIns="0" rtlCol="0"/>
            <a:lstStyle/>
            <a:p>
              <a:endParaRPr sz="2400"/>
            </a:p>
          </p:txBody>
        </p:sp>
        <p:sp>
          <p:nvSpPr>
            <p:cNvPr id="16" name="object 16"/>
            <p:cNvSpPr/>
            <p:nvPr/>
          </p:nvSpPr>
          <p:spPr>
            <a:xfrm>
              <a:off x="1074898" y="1262250"/>
              <a:ext cx="985838" cy="205931"/>
            </a:xfrm>
            <a:prstGeom prst="rect">
              <a:avLst/>
            </a:prstGeom>
            <a:blipFill>
              <a:blip r:embed="rId5" cstate="print"/>
              <a:stretch>
                <a:fillRect/>
              </a:stretch>
            </a:blipFill>
          </p:spPr>
          <p:txBody>
            <a:bodyPr wrap="square" lIns="0" tIns="0" rIns="0" bIns="0" rtlCol="0"/>
            <a:lstStyle/>
            <a:p>
              <a:endParaRPr sz="2400"/>
            </a:p>
          </p:txBody>
        </p:sp>
        <p:sp>
          <p:nvSpPr>
            <p:cNvPr id="17" name="object 17"/>
            <p:cNvSpPr/>
            <p:nvPr/>
          </p:nvSpPr>
          <p:spPr>
            <a:xfrm>
              <a:off x="1074898" y="1262252"/>
              <a:ext cx="985838" cy="206216"/>
            </a:xfrm>
            <a:custGeom>
              <a:avLst/>
              <a:gdLst/>
              <a:ahLst/>
              <a:cxnLst/>
              <a:rect l="l" t="t" r="r" b="b"/>
              <a:pathLst>
                <a:path w="1314450" h="274955">
                  <a:moveTo>
                    <a:pt x="0" y="87629"/>
                  </a:moveTo>
                  <a:lnTo>
                    <a:pt x="10250" y="46466"/>
                  </a:lnTo>
                  <a:lnTo>
                    <a:pt x="37508" y="15738"/>
                  </a:lnTo>
                  <a:lnTo>
                    <a:pt x="76528" y="695"/>
                  </a:lnTo>
                  <a:lnTo>
                    <a:pt x="1226820" y="0"/>
                  </a:lnTo>
                  <a:lnTo>
                    <a:pt x="1241375" y="1203"/>
                  </a:lnTo>
                  <a:lnTo>
                    <a:pt x="1279641" y="17709"/>
                  </a:lnTo>
                  <a:lnTo>
                    <a:pt x="1305724" y="49472"/>
                  </a:lnTo>
                  <a:lnTo>
                    <a:pt x="1314450" y="187071"/>
                  </a:lnTo>
                  <a:lnTo>
                    <a:pt x="1313244" y="201633"/>
                  </a:lnTo>
                  <a:lnTo>
                    <a:pt x="1296716" y="239877"/>
                  </a:lnTo>
                  <a:lnTo>
                    <a:pt x="1264914" y="265903"/>
                  </a:lnTo>
                  <a:lnTo>
                    <a:pt x="87617" y="274574"/>
                  </a:lnTo>
                  <a:lnTo>
                    <a:pt x="73050" y="273371"/>
                  </a:lnTo>
                  <a:lnTo>
                    <a:pt x="34764" y="256884"/>
                  </a:lnTo>
                  <a:lnTo>
                    <a:pt x="8688" y="225134"/>
                  </a:lnTo>
                  <a:lnTo>
                    <a:pt x="0" y="87629"/>
                  </a:lnTo>
                  <a:close/>
                </a:path>
              </a:pathLst>
            </a:custGeom>
            <a:ln w="28575">
              <a:solidFill>
                <a:srgbClr val="0C5287"/>
              </a:solidFill>
            </a:ln>
          </p:spPr>
          <p:txBody>
            <a:bodyPr wrap="square" lIns="0" tIns="0" rIns="0" bIns="0" rtlCol="0"/>
            <a:lstStyle/>
            <a:p>
              <a:endParaRPr sz="2400"/>
            </a:p>
          </p:txBody>
        </p:sp>
        <p:sp>
          <p:nvSpPr>
            <p:cNvPr id="20" name="object 20"/>
            <p:cNvSpPr/>
            <p:nvPr/>
          </p:nvSpPr>
          <p:spPr>
            <a:xfrm>
              <a:off x="4459969" y="1272549"/>
              <a:ext cx="1282656" cy="253252"/>
            </a:xfrm>
            <a:prstGeom prst="rect">
              <a:avLst/>
            </a:prstGeom>
            <a:blipFill>
              <a:blip r:embed="rId6" cstate="print"/>
              <a:stretch>
                <a:fillRect/>
              </a:stretch>
            </a:blipFill>
          </p:spPr>
          <p:txBody>
            <a:bodyPr wrap="square" lIns="0" tIns="0" rIns="0" bIns="0" rtlCol="0"/>
            <a:lstStyle/>
            <a:p>
              <a:endParaRPr sz="2400"/>
            </a:p>
          </p:txBody>
        </p:sp>
        <p:sp>
          <p:nvSpPr>
            <p:cNvPr id="21" name="object 21"/>
            <p:cNvSpPr/>
            <p:nvPr/>
          </p:nvSpPr>
          <p:spPr>
            <a:xfrm>
              <a:off x="4441035" y="1262759"/>
              <a:ext cx="1301591" cy="260508"/>
            </a:xfrm>
            <a:custGeom>
              <a:avLst/>
              <a:gdLst/>
              <a:ahLst/>
              <a:cxnLst/>
              <a:rect l="l" t="t" r="r" b="b"/>
              <a:pathLst>
                <a:path w="1311275" h="274955">
                  <a:moveTo>
                    <a:pt x="0" y="87502"/>
                  </a:moveTo>
                  <a:lnTo>
                    <a:pt x="10267" y="46344"/>
                  </a:lnTo>
                  <a:lnTo>
                    <a:pt x="37562" y="15666"/>
                  </a:lnTo>
                  <a:lnTo>
                    <a:pt x="76626" y="682"/>
                  </a:lnTo>
                  <a:lnTo>
                    <a:pt x="1223645" y="0"/>
                  </a:lnTo>
                  <a:lnTo>
                    <a:pt x="1238210" y="1201"/>
                  </a:lnTo>
                  <a:lnTo>
                    <a:pt x="1276498" y="17686"/>
                  </a:lnTo>
                  <a:lnTo>
                    <a:pt x="1302580" y="49433"/>
                  </a:lnTo>
                  <a:lnTo>
                    <a:pt x="1311275" y="186944"/>
                  </a:lnTo>
                  <a:lnTo>
                    <a:pt x="1310071" y="201499"/>
                  </a:lnTo>
                  <a:lnTo>
                    <a:pt x="1293565" y="239765"/>
                  </a:lnTo>
                  <a:lnTo>
                    <a:pt x="1261802" y="265848"/>
                  </a:lnTo>
                  <a:lnTo>
                    <a:pt x="87629" y="274574"/>
                  </a:lnTo>
                  <a:lnTo>
                    <a:pt x="73074" y="273370"/>
                  </a:lnTo>
                  <a:lnTo>
                    <a:pt x="34808" y="256864"/>
                  </a:lnTo>
                  <a:lnTo>
                    <a:pt x="8725" y="225101"/>
                  </a:lnTo>
                  <a:lnTo>
                    <a:pt x="0" y="87502"/>
                  </a:lnTo>
                  <a:close/>
                </a:path>
              </a:pathLst>
            </a:custGeom>
            <a:ln w="28575">
              <a:solidFill>
                <a:srgbClr val="1F487C"/>
              </a:solidFill>
            </a:ln>
          </p:spPr>
          <p:txBody>
            <a:bodyPr wrap="square" lIns="0" tIns="0" rIns="0" bIns="0" rtlCol="0"/>
            <a:lstStyle/>
            <a:p>
              <a:endParaRPr sz="2400"/>
            </a:p>
          </p:txBody>
        </p:sp>
        <p:sp>
          <p:nvSpPr>
            <p:cNvPr id="22" name="object 22"/>
            <p:cNvSpPr txBox="1"/>
            <p:nvPr/>
          </p:nvSpPr>
          <p:spPr>
            <a:xfrm>
              <a:off x="4496183" y="1351196"/>
              <a:ext cx="1153686" cy="95958"/>
            </a:xfrm>
            <a:prstGeom prst="rect">
              <a:avLst/>
            </a:prstGeom>
          </p:spPr>
          <p:txBody>
            <a:bodyPr vert="horz" wrap="square" lIns="0" tIns="0" rIns="0" bIns="0" rtlCol="0">
              <a:spAutoFit/>
            </a:bodyPr>
            <a:lstStyle/>
            <a:p>
              <a:pPr marL="9525">
                <a:lnSpc>
                  <a:spcPts val="1073"/>
                </a:lnSpc>
                <a:tabLst>
                  <a:tab pos="3331845" algn="l"/>
                </a:tabLst>
              </a:pPr>
              <a:r>
                <a:rPr sz="1200" b="1" dirty="0">
                  <a:solidFill>
                    <a:srgbClr val="EAEAEA"/>
                  </a:solidFill>
                  <a:latin typeface="Arial"/>
                  <a:cs typeface="Arial"/>
                </a:rPr>
                <a:t>Block</a:t>
              </a:r>
              <a:r>
                <a:rPr sz="1200" b="1" spc="-8" dirty="0">
                  <a:solidFill>
                    <a:srgbClr val="EAEAEA"/>
                  </a:solidFill>
                  <a:latin typeface="Arial"/>
                  <a:cs typeface="Arial"/>
                </a:rPr>
                <a:t> </a:t>
              </a:r>
              <a:r>
                <a:rPr lang="fr-CA" sz="1200" b="1" spc="-8" dirty="0">
                  <a:solidFill>
                    <a:srgbClr val="EAEAEA"/>
                  </a:solidFill>
                  <a:latin typeface="Arial"/>
                  <a:cs typeface="Arial"/>
                </a:rPr>
                <a:t>D</a:t>
              </a:r>
              <a:r>
                <a:rPr sz="1200" b="1" dirty="0" err="1">
                  <a:solidFill>
                    <a:srgbClr val="EAEAEA"/>
                  </a:solidFill>
                  <a:latin typeface="Arial"/>
                  <a:cs typeface="Arial"/>
                </a:rPr>
                <a:t>iagram</a:t>
              </a:r>
              <a:endParaRPr sz="1200" dirty="0">
                <a:latin typeface="Arial"/>
                <a:cs typeface="Arial"/>
              </a:endParaRPr>
            </a:p>
          </p:txBody>
        </p:sp>
        <p:sp>
          <p:nvSpPr>
            <p:cNvPr id="23" name="object 23"/>
            <p:cNvSpPr txBox="1"/>
            <p:nvPr/>
          </p:nvSpPr>
          <p:spPr>
            <a:xfrm>
              <a:off x="1153288" y="1305649"/>
              <a:ext cx="803331" cy="125618"/>
            </a:xfrm>
            <a:prstGeom prst="rect">
              <a:avLst/>
            </a:prstGeom>
          </p:spPr>
          <p:txBody>
            <a:bodyPr vert="horz" wrap="square" lIns="0" tIns="0" rIns="0" bIns="0" rtlCol="0">
              <a:spAutoFit/>
            </a:bodyPr>
            <a:lstStyle/>
            <a:p>
              <a:pPr marL="9525"/>
              <a:r>
                <a:rPr sz="1200" b="1" dirty="0">
                  <a:solidFill>
                    <a:srgbClr val="EAEAEA"/>
                  </a:solidFill>
                  <a:latin typeface="Arial"/>
                  <a:cs typeface="Arial"/>
                </a:rPr>
                <a:t>Fe</a:t>
              </a:r>
              <a:r>
                <a:rPr sz="1200" b="1" spc="4" dirty="0">
                  <a:solidFill>
                    <a:srgbClr val="EAEAEA"/>
                  </a:solidFill>
                  <a:latin typeface="Arial"/>
                  <a:cs typeface="Arial"/>
                </a:rPr>
                <a:t>a</a:t>
              </a:r>
              <a:r>
                <a:rPr sz="1200" b="1" dirty="0">
                  <a:solidFill>
                    <a:srgbClr val="EAEAEA"/>
                  </a:solidFill>
                  <a:latin typeface="Arial"/>
                  <a:cs typeface="Arial"/>
                </a:rPr>
                <a:t>t</a:t>
              </a:r>
              <a:r>
                <a:rPr sz="1200" b="1" spc="-4" dirty="0">
                  <a:solidFill>
                    <a:srgbClr val="EAEAEA"/>
                  </a:solidFill>
                  <a:latin typeface="Arial"/>
                  <a:cs typeface="Arial"/>
                </a:rPr>
                <a:t>u</a:t>
              </a:r>
              <a:r>
                <a:rPr sz="1200" b="1" dirty="0">
                  <a:solidFill>
                    <a:srgbClr val="EAEAEA"/>
                  </a:solidFill>
                  <a:latin typeface="Arial"/>
                  <a:cs typeface="Arial"/>
                </a:rPr>
                <a:t>res</a:t>
              </a:r>
              <a:endParaRPr sz="1200" dirty="0">
                <a:latin typeface="Arial"/>
                <a:cs typeface="Arial"/>
              </a:endParaRPr>
            </a:p>
          </p:txBody>
        </p:sp>
        <p:sp>
          <p:nvSpPr>
            <p:cNvPr id="28" name="object 28"/>
            <p:cNvSpPr txBox="1"/>
            <p:nvPr/>
          </p:nvSpPr>
          <p:spPr>
            <a:xfrm>
              <a:off x="1153289" y="3955434"/>
              <a:ext cx="1744341" cy="83746"/>
            </a:xfrm>
            <a:prstGeom prst="rect">
              <a:avLst/>
            </a:prstGeom>
          </p:spPr>
          <p:txBody>
            <a:bodyPr vert="horz" wrap="square" lIns="0" tIns="0" rIns="0" bIns="0" rtlCol="0">
              <a:spAutoFit/>
            </a:bodyPr>
            <a:lstStyle/>
            <a:p>
              <a:pPr marL="9525"/>
              <a:r>
                <a:rPr sz="800" spc="11" baseline="27777" dirty="0">
                  <a:latin typeface="Arial"/>
                  <a:cs typeface="Arial"/>
                </a:rPr>
                <a:t>1 </a:t>
              </a:r>
              <a:r>
                <a:rPr sz="800" spc="-50" baseline="27777" dirty="0">
                  <a:latin typeface="Arial"/>
                  <a:cs typeface="Arial"/>
                </a:rPr>
                <a:t> </a:t>
              </a:r>
              <a:r>
                <a:rPr sz="800" dirty="0">
                  <a:latin typeface="Arial"/>
                  <a:cs typeface="Arial"/>
                </a:rPr>
                <a:t>S</a:t>
              </a:r>
              <a:r>
                <a:rPr sz="800" spc="-4" dirty="0">
                  <a:latin typeface="Arial"/>
                  <a:cs typeface="Arial"/>
                </a:rPr>
                <a:t>u</a:t>
              </a:r>
              <a:r>
                <a:rPr sz="800" dirty="0">
                  <a:latin typeface="Arial"/>
                  <a:cs typeface="Arial"/>
                </a:rPr>
                <a:t>cc</a:t>
              </a:r>
              <a:r>
                <a:rPr sz="800" spc="-4" dirty="0">
                  <a:latin typeface="Arial"/>
                  <a:cs typeface="Arial"/>
                </a:rPr>
                <a:t>e</a:t>
              </a:r>
              <a:r>
                <a:rPr sz="800" dirty="0">
                  <a:latin typeface="Arial"/>
                  <a:cs typeface="Arial"/>
                </a:rPr>
                <a:t>ssi</a:t>
              </a:r>
              <a:r>
                <a:rPr sz="800" spc="-4" dirty="0">
                  <a:latin typeface="Arial"/>
                  <a:cs typeface="Arial"/>
                </a:rPr>
                <a:t>v</a:t>
              </a:r>
              <a:r>
                <a:rPr sz="800" dirty="0">
                  <a:latin typeface="Arial"/>
                  <a:cs typeface="Arial"/>
                </a:rPr>
                <a:t>e</a:t>
              </a:r>
              <a:r>
                <a:rPr sz="800" spc="-19" dirty="0">
                  <a:latin typeface="Arial"/>
                  <a:cs typeface="Arial"/>
                </a:rPr>
                <a:t> </a:t>
              </a:r>
              <a:r>
                <a:rPr sz="800" spc="-4" dirty="0">
                  <a:latin typeface="Arial"/>
                  <a:cs typeface="Arial"/>
                </a:rPr>
                <a:t>appro</a:t>
              </a:r>
              <a:r>
                <a:rPr sz="800" spc="-15" dirty="0">
                  <a:latin typeface="Arial"/>
                  <a:cs typeface="Arial"/>
                </a:rPr>
                <a:t>x</a:t>
              </a:r>
              <a:r>
                <a:rPr sz="800" dirty="0">
                  <a:latin typeface="Arial"/>
                  <a:cs typeface="Arial"/>
                </a:rPr>
                <a:t>i</a:t>
              </a:r>
              <a:r>
                <a:rPr sz="800" spc="11" dirty="0">
                  <a:latin typeface="Arial"/>
                  <a:cs typeface="Arial"/>
                </a:rPr>
                <a:t>m</a:t>
              </a:r>
              <a:r>
                <a:rPr sz="800" spc="-4" dirty="0">
                  <a:latin typeface="Arial"/>
                  <a:cs typeface="Arial"/>
                </a:rPr>
                <a:t>a</a:t>
              </a:r>
              <a:r>
                <a:rPr sz="800" dirty="0">
                  <a:latin typeface="Arial"/>
                  <a:cs typeface="Arial"/>
                </a:rPr>
                <a:t>tion</a:t>
              </a:r>
              <a:r>
                <a:rPr sz="800" spc="15" dirty="0">
                  <a:latin typeface="Arial"/>
                  <a:cs typeface="Arial"/>
                </a:rPr>
                <a:t> </a:t>
              </a:r>
              <a:r>
                <a:rPr sz="800" spc="-4" dirty="0">
                  <a:latin typeface="Arial"/>
                  <a:cs typeface="Arial"/>
                </a:rPr>
                <a:t>reg</a:t>
              </a:r>
              <a:r>
                <a:rPr sz="800" dirty="0">
                  <a:latin typeface="Arial"/>
                  <a:cs typeface="Arial"/>
                </a:rPr>
                <a:t>i</a:t>
              </a:r>
              <a:r>
                <a:rPr sz="800" spc="4" dirty="0">
                  <a:latin typeface="Arial"/>
                  <a:cs typeface="Arial"/>
                </a:rPr>
                <a:t>s</a:t>
              </a:r>
              <a:r>
                <a:rPr sz="800" dirty="0">
                  <a:latin typeface="Arial"/>
                  <a:cs typeface="Arial"/>
                </a:rPr>
                <a:t>t</a:t>
              </a:r>
              <a:r>
                <a:rPr sz="800" spc="-4" dirty="0">
                  <a:latin typeface="Arial"/>
                  <a:cs typeface="Arial"/>
                </a:rPr>
                <a:t>e</a:t>
              </a:r>
              <a:r>
                <a:rPr sz="800" dirty="0">
                  <a:latin typeface="Arial"/>
                  <a:cs typeface="Arial"/>
                </a:rPr>
                <a:t>r</a:t>
              </a:r>
            </a:p>
          </p:txBody>
        </p:sp>
        <p:sp>
          <p:nvSpPr>
            <p:cNvPr id="29" name="object 29"/>
            <p:cNvSpPr txBox="1"/>
            <p:nvPr/>
          </p:nvSpPr>
          <p:spPr>
            <a:xfrm>
              <a:off x="1166875" y="4268793"/>
              <a:ext cx="3649980" cy="83746"/>
            </a:xfrm>
            <a:prstGeom prst="rect">
              <a:avLst/>
            </a:prstGeom>
          </p:spPr>
          <p:txBody>
            <a:bodyPr vert="horz" wrap="square" lIns="0" tIns="0" rIns="0" bIns="0" rtlCol="0">
              <a:spAutoFit/>
            </a:bodyPr>
            <a:lstStyle/>
            <a:p>
              <a:pPr marL="9525"/>
              <a:r>
                <a:rPr sz="800" spc="11" baseline="27777" dirty="0">
                  <a:latin typeface="Arial"/>
                  <a:cs typeface="Arial"/>
                </a:rPr>
                <a:t>3 </a:t>
              </a:r>
              <a:r>
                <a:rPr sz="800" spc="-50" baseline="27777" dirty="0">
                  <a:latin typeface="Arial"/>
                  <a:cs typeface="Arial"/>
                </a:rPr>
                <a:t> </a:t>
              </a:r>
              <a:r>
                <a:rPr sz="800" dirty="0">
                  <a:latin typeface="Arial"/>
                  <a:cs typeface="Arial"/>
                </a:rPr>
                <a:t>Ti</a:t>
              </a:r>
              <a:r>
                <a:rPr sz="800" spc="11" dirty="0">
                  <a:latin typeface="Arial"/>
                  <a:cs typeface="Arial"/>
                </a:rPr>
                <a:t>m</a:t>
              </a:r>
              <a:r>
                <a:rPr sz="800" spc="-4" dirty="0">
                  <a:latin typeface="Arial"/>
                  <a:cs typeface="Arial"/>
                </a:rPr>
                <a:t>er</a:t>
              </a:r>
              <a:r>
                <a:rPr sz="800" dirty="0">
                  <a:latin typeface="Arial"/>
                  <a:cs typeface="Arial"/>
                </a:rPr>
                <a:t>,</a:t>
              </a:r>
              <a:r>
                <a:rPr sz="800" spc="-23" dirty="0">
                  <a:latin typeface="Arial"/>
                  <a:cs typeface="Arial"/>
                </a:rPr>
                <a:t> </a:t>
              </a:r>
              <a:r>
                <a:rPr sz="800" dirty="0">
                  <a:latin typeface="Arial"/>
                  <a:cs typeface="Arial"/>
                </a:rPr>
                <a:t>c</a:t>
              </a:r>
              <a:r>
                <a:rPr sz="800" spc="-4" dirty="0">
                  <a:latin typeface="Arial"/>
                  <a:cs typeface="Arial"/>
                </a:rPr>
                <a:t>oun</a:t>
              </a:r>
              <a:r>
                <a:rPr sz="800" dirty="0">
                  <a:latin typeface="Arial"/>
                  <a:cs typeface="Arial"/>
                </a:rPr>
                <a:t>t</a:t>
              </a:r>
              <a:r>
                <a:rPr sz="800" spc="-4" dirty="0">
                  <a:latin typeface="Arial"/>
                  <a:cs typeface="Arial"/>
                </a:rPr>
                <a:t>er</a:t>
              </a:r>
              <a:r>
                <a:rPr sz="800" dirty="0">
                  <a:latin typeface="Arial"/>
                  <a:cs typeface="Arial"/>
                </a:rPr>
                <a:t>,</a:t>
              </a:r>
              <a:r>
                <a:rPr sz="800" spc="15" dirty="0">
                  <a:latin typeface="Arial"/>
                  <a:cs typeface="Arial"/>
                </a:rPr>
                <a:t> </a:t>
              </a:r>
              <a:r>
                <a:rPr sz="800" spc="-4" dirty="0">
                  <a:latin typeface="Arial"/>
                  <a:cs typeface="Arial"/>
                </a:rPr>
                <a:t>pu</a:t>
              </a:r>
              <a:r>
                <a:rPr sz="800" dirty="0">
                  <a:latin typeface="Arial"/>
                  <a:cs typeface="Arial"/>
                </a:rPr>
                <a:t>l</a:t>
              </a:r>
              <a:r>
                <a:rPr sz="800" spc="4" dirty="0">
                  <a:latin typeface="Arial"/>
                  <a:cs typeface="Arial"/>
                </a:rPr>
                <a:t>s</a:t>
              </a:r>
              <a:r>
                <a:rPr sz="800" dirty="0">
                  <a:latin typeface="Arial"/>
                  <a:cs typeface="Arial"/>
                </a:rPr>
                <a:t>e</a:t>
              </a:r>
              <a:r>
                <a:rPr sz="800" spc="-4" dirty="0">
                  <a:latin typeface="Arial"/>
                  <a:cs typeface="Arial"/>
                </a:rPr>
                <a:t>-</a:t>
              </a:r>
              <a:r>
                <a:rPr sz="800" spc="-15" dirty="0">
                  <a:latin typeface="Arial"/>
                  <a:cs typeface="Arial"/>
                </a:rPr>
                <a:t>w</a:t>
              </a:r>
              <a:r>
                <a:rPr sz="800" dirty="0">
                  <a:latin typeface="Arial"/>
                  <a:cs typeface="Arial"/>
                </a:rPr>
                <a:t>idth</a:t>
              </a:r>
              <a:r>
                <a:rPr sz="800" spc="8" dirty="0">
                  <a:latin typeface="Arial"/>
                  <a:cs typeface="Arial"/>
                </a:rPr>
                <a:t> m</a:t>
              </a:r>
              <a:r>
                <a:rPr sz="800" spc="-4" dirty="0">
                  <a:latin typeface="Arial"/>
                  <a:cs typeface="Arial"/>
                </a:rPr>
                <a:t>odu</a:t>
              </a:r>
              <a:r>
                <a:rPr sz="800" dirty="0">
                  <a:latin typeface="Arial"/>
                  <a:cs typeface="Arial"/>
                </a:rPr>
                <a:t>lat</a:t>
              </a:r>
              <a:r>
                <a:rPr sz="800" spc="-4" dirty="0">
                  <a:latin typeface="Arial"/>
                  <a:cs typeface="Arial"/>
                </a:rPr>
                <a:t>or</a:t>
              </a:r>
              <a:r>
                <a:rPr sz="800" dirty="0">
                  <a:latin typeface="Arial"/>
                  <a:cs typeface="Arial"/>
                </a:rPr>
                <a:t>;</a:t>
              </a:r>
              <a:r>
                <a:rPr sz="800" spc="-4" dirty="0">
                  <a:latin typeface="Arial"/>
                  <a:cs typeface="Arial"/>
                </a:rPr>
                <a:t> </a:t>
              </a:r>
              <a:r>
                <a:rPr sz="800" dirty="0">
                  <a:latin typeface="Arial"/>
                  <a:cs typeface="Arial"/>
                </a:rPr>
                <a:t>c</a:t>
              </a:r>
              <a:r>
                <a:rPr sz="800" spc="-4" dirty="0">
                  <a:latin typeface="Arial"/>
                  <a:cs typeface="Arial"/>
                </a:rPr>
                <a:t>on</a:t>
              </a:r>
              <a:r>
                <a:rPr sz="800" dirty="0">
                  <a:latin typeface="Arial"/>
                  <a:cs typeface="Arial"/>
                </a:rPr>
                <a:t>fig</a:t>
              </a:r>
              <a:r>
                <a:rPr sz="800" spc="-4" dirty="0">
                  <a:latin typeface="Arial"/>
                  <a:cs typeface="Arial"/>
                </a:rPr>
                <a:t>urab</a:t>
              </a:r>
              <a:r>
                <a:rPr sz="800" dirty="0">
                  <a:latin typeface="Arial"/>
                  <a:cs typeface="Arial"/>
                </a:rPr>
                <a:t>le</a:t>
              </a:r>
              <a:r>
                <a:rPr sz="800" spc="19" dirty="0">
                  <a:latin typeface="Arial"/>
                  <a:cs typeface="Arial"/>
                </a:rPr>
                <a:t> </a:t>
              </a:r>
              <a:r>
                <a:rPr sz="800" spc="-4" dirty="0">
                  <a:latin typeface="Arial"/>
                  <a:cs typeface="Arial"/>
                </a:rPr>
                <a:t>a</a:t>
              </a:r>
              <a:r>
                <a:rPr sz="800" dirty="0">
                  <a:latin typeface="Arial"/>
                  <a:cs typeface="Arial"/>
                </a:rPr>
                <a:t>s</a:t>
              </a:r>
              <a:r>
                <a:rPr sz="800" spc="-4" dirty="0">
                  <a:latin typeface="Arial"/>
                  <a:cs typeface="Arial"/>
                </a:rPr>
                <a:t> 1</a:t>
              </a:r>
              <a:r>
                <a:rPr sz="800" spc="4" dirty="0">
                  <a:latin typeface="Arial"/>
                  <a:cs typeface="Arial"/>
                </a:rPr>
                <a:t>6</a:t>
              </a:r>
              <a:r>
                <a:rPr sz="800" spc="-4" dirty="0">
                  <a:latin typeface="Arial"/>
                  <a:cs typeface="Arial"/>
                </a:rPr>
                <a:t>-b</a:t>
              </a:r>
              <a:r>
                <a:rPr sz="800" dirty="0">
                  <a:latin typeface="Arial"/>
                  <a:cs typeface="Arial"/>
                </a:rPr>
                <a:t>it</a:t>
              </a:r>
              <a:r>
                <a:rPr sz="800" spc="15" dirty="0">
                  <a:latin typeface="Arial"/>
                  <a:cs typeface="Arial"/>
                </a:rPr>
                <a:t> </a:t>
              </a:r>
              <a:r>
                <a:rPr sz="800" dirty="0">
                  <a:latin typeface="Arial"/>
                  <a:cs typeface="Arial"/>
                </a:rPr>
                <a:t>ti</a:t>
              </a:r>
              <a:r>
                <a:rPr sz="800" spc="11" dirty="0">
                  <a:latin typeface="Arial"/>
                  <a:cs typeface="Arial"/>
                </a:rPr>
                <a:t>m</a:t>
              </a:r>
              <a:r>
                <a:rPr sz="800" spc="-4" dirty="0">
                  <a:latin typeface="Arial"/>
                  <a:cs typeface="Arial"/>
                </a:rPr>
                <a:t>er</a:t>
              </a:r>
              <a:r>
                <a:rPr sz="800" dirty="0">
                  <a:latin typeface="Arial"/>
                  <a:cs typeface="Arial"/>
                </a:rPr>
                <a:t>,</a:t>
              </a:r>
              <a:r>
                <a:rPr sz="800" spc="-23" dirty="0">
                  <a:latin typeface="Arial"/>
                  <a:cs typeface="Arial"/>
                </a:rPr>
                <a:t> </a:t>
              </a:r>
              <a:r>
                <a:rPr sz="800" dirty="0">
                  <a:latin typeface="Arial"/>
                  <a:cs typeface="Arial"/>
                </a:rPr>
                <a:t>c</a:t>
              </a:r>
              <a:r>
                <a:rPr sz="800" spc="-4" dirty="0">
                  <a:latin typeface="Arial"/>
                  <a:cs typeface="Arial"/>
                </a:rPr>
                <a:t>oun</a:t>
              </a:r>
              <a:r>
                <a:rPr sz="800" dirty="0">
                  <a:latin typeface="Arial"/>
                  <a:cs typeface="Arial"/>
                </a:rPr>
                <a:t>t</a:t>
              </a:r>
              <a:r>
                <a:rPr sz="800" spc="-4" dirty="0">
                  <a:latin typeface="Arial"/>
                  <a:cs typeface="Arial"/>
                </a:rPr>
                <a:t>er</a:t>
              </a:r>
              <a:r>
                <a:rPr sz="800" dirty="0">
                  <a:latin typeface="Arial"/>
                  <a:cs typeface="Arial"/>
                </a:rPr>
                <a:t>,</a:t>
              </a:r>
              <a:r>
                <a:rPr sz="800" spc="15" dirty="0">
                  <a:latin typeface="Arial"/>
                  <a:cs typeface="Arial"/>
                </a:rPr>
                <a:t> </a:t>
              </a:r>
              <a:r>
                <a:rPr sz="800" spc="-4" dirty="0" err="1">
                  <a:latin typeface="Arial"/>
                  <a:cs typeface="Arial"/>
                </a:rPr>
                <a:t>p</a:t>
              </a:r>
              <a:r>
                <a:rPr lang="en-US" sz="800" spc="-4" dirty="0" err="1">
                  <a:latin typeface="Arial"/>
                  <a:cs typeface="Arial"/>
                </a:rPr>
                <a:t>wm</a:t>
              </a:r>
              <a:endParaRPr sz="800" dirty="0">
                <a:latin typeface="Arial"/>
                <a:cs typeface="Arial"/>
              </a:endParaRPr>
            </a:p>
          </p:txBody>
        </p:sp>
        <p:sp>
          <p:nvSpPr>
            <p:cNvPr id="31" name="object 31"/>
            <p:cNvSpPr/>
            <p:nvPr/>
          </p:nvSpPr>
          <p:spPr>
            <a:xfrm>
              <a:off x="4544665" y="1569939"/>
              <a:ext cx="3186113" cy="2906553"/>
            </a:xfrm>
            <a:custGeom>
              <a:avLst/>
              <a:gdLst/>
              <a:ahLst/>
              <a:cxnLst/>
              <a:rect l="l" t="t" r="r" b="b"/>
              <a:pathLst>
                <a:path w="4248150" h="3875404">
                  <a:moveTo>
                    <a:pt x="0" y="3875024"/>
                  </a:moveTo>
                  <a:lnTo>
                    <a:pt x="4248150" y="3875024"/>
                  </a:lnTo>
                  <a:lnTo>
                    <a:pt x="4248150" y="0"/>
                  </a:lnTo>
                  <a:lnTo>
                    <a:pt x="0" y="0"/>
                  </a:lnTo>
                  <a:lnTo>
                    <a:pt x="0" y="3875024"/>
                  </a:lnTo>
                  <a:close/>
                </a:path>
              </a:pathLst>
            </a:custGeom>
            <a:ln w="28575">
              <a:solidFill>
                <a:srgbClr val="1F487C"/>
              </a:solidFill>
            </a:ln>
          </p:spPr>
          <p:txBody>
            <a:bodyPr wrap="square" lIns="0" tIns="0" rIns="0" bIns="0" rtlCol="0"/>
            <a:lstStyle/>
            <a:p>
              <a:endParaRPr sz="2400"/>
            </a:p>
          </p:txBody>
        </p:sp>
        <p:sp>
          <p:nvSpPr>
            <p:cNvPr id="32" name="object 32"/>
            <p:cNvSpPr/>
            <p:nvPr/>
          </p:nvSpPr>
          <p:spPr>
            <a:xfrm>
              <a:off x="4662490" y="1847355"/>
              <a:ext cx="794385" cy="661035"/>
            </a:xfrm>
            <a:custGeom>
              <a:avLst/>
              <a:gdLst/>
              <a:ahLst/>
              <a:cxnLst/>
              <a:rect l="l" t="t" r="r" b="b"/>
              <a:pathLst>
                <a:path w="1059179" h="881380">
                  <a:moveTo>
                    <a:pt x="0" y="881062"/>
                  </a:moveTo>
                  <a:lnTo>
                    <a:pt x="1058862" y="881062"/>
                  </a:lnTo>
                  <a:lnTo>
                    <a:pt x="1058862" y="0"/>
                  </a:lnTo>
                  <a:lnTo>
                    <a:pt x="0" y="0"/>
                  </a:lnTo>
                  <a:lnTo>
                    <a:pt x="0" y="881062"/>
                  </a:lnTo>
                  <a:close/>
                </a:path>
              </a:pathLst>
            </a:custGeom>
            <a:solidFill>
              <a:srgbClr val="1F487C"/>
            </a:solidFill>
          </p:spPr>
          <p:txBody>
            <a:bodyPr wrap="square" lIns="0" tIns="0" rIns="0" bIns="0" rtlCol="0"/>
            <a:lstStyle/>
            <a:p>
              <a:endParaRPr sz="2400"/>
            </a:p>
          </p:txBody>
        </p:sp>
        <p:sp>
          <p:nvSpPr>
            <p:cNvPr id="33" name="object 33"/>
            <p:cNvSpPr txBox="1"/>
            <p:nvPr/>
          </p:nvSpPr>
          <p:spPr>
            <a:xfrm>
              <a:off x="4662490" y="3052173"/>
              <a:ext cx="767753" cy="167491"/>
            </a:xfrm>
            <a:prstGeom prst="rect">
              <a:avLst/>
            </a:prstGeom>
            <a:solidFill>
              <a:srgbClr val="1F487C"/>
            </a:solidFill>
          </p:spPr>
          <p:txBody>
            <a:bodyPr vert="horz" wrap="square" lIns="0" tIns="0" rIns="0" bIns="0" rtlCol="0">
              <a:spAutoFit/>
            </a:bodyPr>
            <a:lstStyle/>
            <a:p>
              <a:pPr marL="253365" marR="247650" indent="43339"/>
              <a:r>
                <a:rPr sz="800" b="1" dirty="0">
                  <a:solidFill>
                    <a:srgbClr val="FFFFFF"/>
                  </a:solidFill>
                  <a:latin typeface="Arial"/>
                  <a:cs typeface="Arial"/>
                </a:rPr>
                <a:t>Fl</a:t>
              </a:r>
              <a:r>
                <a:rPr sz="800" b="1" spc="-4" dirty="0">
                  <a:solidFill>
                    <a:srgbClr val="FFFFFF"/>
                  </a:solidFill>
                  <a:latin typeface="Arial"/>
                  <a:cs typeface="Arial"/>
                </a:rPr>
                <a:t>as</a:t>
              </a:r>
              <a:r>
                <a:rPr sz="800" b="1" dirty="0">
                  <a:solidFill>
                    <a:srgbClr val="FFFFFF"/>
                  </a:solidFill>
                  <a:latin typeface="Arial"/>
                  <a:cs typeface="Arial"/>
                </a:rPr>
                <a:t>h</a:t>
              </a:r>
              <a:r>
                <a:rPr lang="fr-CA" sz="800" b="1" dirty="0">
                  <a:solidFill>
                    <a:srgbClr val="FFFFFF"/>
                  </a:solidFill>
                  <a:latin typeface="Arial"/>
                  <a:cs typeface="Arial"/>
                </a:rPr>
                <a:t> </a:t>
              </a:r>
              <a:r>
                <a:rPr sz="800" b="1" spc="-4" dirty="0">
                  <a:solidFill>
                    <a:srgbClr val="FFFFFF"/>
                  </a:solidFill>
                  <a:latin typeface="Arial"/>
                  <a:cs typeface="Arial"/>
                </a:rPr>
                <a:t>(256KB)</a:t>
              </a:r>
              <a:endParaRPr sz="800" dirty="0">
                <a:latin typeface="Arial"/>
                <a:cs typeface="Arial"/>
              </a:endParaRPr>
            </a:p>
          </p:txBody>
        </p:sp>
        <p:sp>
          <p:nvSpPr>
            <p:cNvPr id="34" name="object 34"/>
            <p:cNvSpPr txBox="1"/>
            <p:nvPr/>
          </p:nvSpPr>
          <p:spPr>
            <a:xfrm>
              <a:off x="4662490" y="3511802"/>
              <a:ext cx="767753" cy="167491"/>
            </a:xfrm>
            <a:prstGeom prst="rect">
              <a:avLst/>
            </a:prstGeom>
            <a:solidFill>
              <a:srgbClr val="1F487C"/>
            </a:solidFill>
          </p:spPr>
          <p:txBody>
            <a:bodyPr vert="horz" wrap="square" lIns="0" tIns="0" rIns="0" bIns="0" rtlCol="0">
              <a:spAutoFit/>
            </a:bodyPr>
            <a:lstStyle/>
            <a:p>
              <a:pPr marL="275273" marR="268129" indent="-2858" algn="ctr"/>
              <a:r>
                <a:rPr sz="800" b="1" dirty="0">
                  <a:solidFill>
                    <a:srgbClr val="FFFFFF"/>
                  </a:solidFill>
                  <a:latin typeface="Arial"/>
                  <a:cs typeface="Arial"/>
                </a:rPr>
                <a:t>S</a:t>
              </a:r>
              <a:r>
                <a:rPr sz="800" b="1" spc="-4" dirty="0">
                  <a:solidFill>
                    <a:srgbClr val="FFFFFF"/>
                  </a:solidFill>
                  <a:latin typeface="Arial"/>
                  <a:cs typeface="Arial"/>
                </a:rPr>
                <a:t>R</a:t>
              </a:r>
              <a:r>
                <a:rPr sz="800" b="1" spc="-34" dirty="0">
                  <a:solidFill>
                    <a:srgbClr val="FFFFFF"/>
                  </a:solidFill>
                  <a:latin typeface="Arial"/>
                  <a:cs typeface="Arial"/>
                </a:rPr>
                <a:t>A</a:t>
              </a:r>
              <a:r>
                <a:rPr sz="800" b="1" dirty="0">
                  <a:solidFill>
                    <a:srgbClr val="FFFFFF"/>
                  </a:solidFill>
                  <a:latin typeface="Arial"/>
                  <a:cs typeface="Arial"/>
                </a:rPr>
                <a:t>M </a:t>
              </a:r>
              <a:r>
                <a:rPr sz="800" b="1" spc="-4" dirty="0">
                  <a:solidFill>
                    <a:srgbClr val="FFFFFF"/>
                  </a:solidFill>
                  <a:latin typeface="Arial"/>
                  <a:cs typeface="Arial"/>
                </a:rPr>
                <a:t>(32KB)</a:t>
              </a:r>
              <a:endParaRPr sz="800" dirty="0">
                <a:latin typeface="Arial"/>
                <a:cs typeface="Arial"/>
              </a:endParaRPr>
            </a:p>
          </p:txBody>
        </p:sp>
        <p:sp>
          <p:nvSpPr>
            <p:cNvPr id="35" name="object 35"/>
            <p:cNvSpPr txBox="1"/>
            <p:nvPr/>
          </p:nvSpPr>
          <p:spPr>
            <a:xfrm>
              <a:off x="4662489" y="3973717"/>
              <a:ext cx="826295" cy="83746"/>
            </a:xfrm>
            <a:prstGeom prst="rect">
              <a:avLst/>
            </a:prstGeom>
            <a:solidFill>
              <a:srgbClr val="1F487C"/>
            </a:solidFill>
          </p:spPr>
          <p:txBody>
            <a:bodyPr vert="horz" wrap="square" lIns="0" tIns="0" rIns="0" bIns="0" rtlCol="0">
              <a:spAutoFit/>
            </a:bodyPr>
            <a:lstStyle/>
            <a:p>
              <a:pPr marL="69533"/>
              <a:r>
                <a:rPr sz="800" b="1" dirty="0">
                  <a:solidFill>
                    <a:srgbClr val="FFFFFF"/>
                  </a:solidFill>
                  <a:latin typeface="Arial"/>
                  <a:cs typeface="Arial"/>
                </a:rPr>
                <a:t>S</a:t>
              </a:r>
              <a:r>
                <a:rPr sz="800" b="1" spc="-4" dirty="0">
                  <a:solidFill>
                    <a:srgbClr val="FFFFFF"/>
                  </a:solidFill>
                  <a:latin typeface="Arial"/>
                  <a:cs typeface="Arial"/>
                </a:rPr>
                <a:t>e</a:t>
              </a:r>
              <a:r>
                <a:rPr sz="800" b="1" dirty="0">
                  <a:solidFill>
                    <a:srgbClr val="FFFFFF"/>
                  </a:solidFill>
                  <a:latin typeface="Arial"/>
                  <a:cs typeface="Arial"/>
                </a:rPr>
                <a:t>ri</a:t>
              </a:r>
              <a:r>
                <a:rPr sz="800" b="1" spc="-4" dirty="0">
                  <a:solidFill>
                    <a:srgbClr val="FFFFFF"/>
                  </a:solidFill>
                  <a:latin typeface="Arial"/>
                  <a:cs typeface="Arial"/>
                </a:rPr>
                <a:t>a</a:t>
              </a:r>
              <a:r>
                <a:rPr sz="800" b="1" dirty="0">
                  <a:solidFill>
                    <a:srgbClr val="FFFFFF"/>
                  </a:solidFill>
                  <a:latin typeface="Arial"/>
                  <a:cs typeface="Arial"/>
                </a:rPr>
                <a:t>l</a:t>
              </a:r>
              <a:r>
                <a:rPr sz="800" b="1" spc="4" dirty="0">
                  <a:solidFill>
                    <a:srgbClr val="FFFFFF"/>
                  </a:solidFill>
                  <a:latin typeface="Arial"/>
                  <a:cs typeface="Arial"/>
                </a:rPr>
                <a:t> </a:t>
              </a:r>
              <a:r>
                <a:rPr sz="800" b="1" spc="15" dirty="0">
                  <a:solidFill>
                    <a:srgbClr val="FFFFFF"/>
                  </a:solidFill>
                  <a:latin typeface="Arial"/>
                  <a:cs typeface="Arial"/>
                </a:rPr>
                <a:t>W</a:t>
              </a:r>
              <a:r>
                <a:rPr sz="800" b="1" dirty="0">
                  <a:solidFill>
                    <a:srgbClr val="FFFFFF"/>
                  </a:solidFill>
                  <a:latin typeface="Arial"/>
                  <a:cs typeface="Arial"/>
                </a:rPr>
                <a:t>ire</a:t>
              </a:r>
              <a:r>
                <a:rPr sz="800" b="1" spc="-19" dirty="0">
                  <a:solidFill>
                    <a:srgbClr val="FFFFFF"/>
                  </a:solidFill>
                  <a:latin typeface="Arial"/>
                  <a:cs typeface="Arial"/>
                </a:rPr>
                <a:t> </a:t>
              </a:r>
              <a:r>
                <a:rPr sz="800" b="1" spc="-4" dirty="0">
                  <a:solidFill>
                    <a:srgbClr val="FFFFFF"/>
                  </a:solidFill>
                  <a:latin typeface="Arial"/>
                  <a:cs typeface="Arial"/>
                </a:rPr>
                <a:t>De</a:t>
              </a:r>
              <a:r>
                <a:rPr sz="800" b="1" dirty="0">
                  <a:solidFill>
                    <a:srgbClr val="FFFFFF"/>
                  </a:solidFill>
                  <a:latin typeface="Arial"/>
                  <a:cs typeface="Arial"/>
                </a:rPr>
                <a:t>bug</a:t>
              </a:r>
              <a:endParaRPr sz="800" dirty="0">
                <a:latin typeface="Arial"/>
                <a:cs typeface="Arial"/>
              </a:endParaRPr>
            </a:p>
          </p:txBody>
        </p:sp>
        <p:sp>
          <p:nvSpPr>
            <p:cNvPr id="36" name="object 36"/>
            <p:cNvSpPr/>
            <p:nvPr/>
          </p:nvSpPr>
          <p:spPr>
            <a:xfrm>
              <a:off x="6894960" y="1847308"/>
              <a:ext cx="189547" cy="2542222"/>
            </a:xfrm>
            <a:custGeom>
              <a:avLst/>
              <a:gdLst/>
              <a:ahLst/>
              <a:cxnLst/>
              <a:rect l="l" t="t" r="r" b="b"/>
              <a:pathLst>
                <a:path w="252729" h="3389629">
                  <a:moveTo>
                    <a:pt x="0" y="3389376"/>
                  </a:moveTo>
                  <a:lnTo>
                    <a:pt x="252412" y="3389376"/>
                  </a:lnTo>
                  <a:lnTo>
                    <a:pt x="252412" y="0"/>
                  </a:lnTo>
                  <a:lnTo>
                    <a:pt x="0" y="0"/>
                  </a:lnTo>
                  <a:lnTo>
                    <a:pt x="0" y="3389376"/>
                  </a:lnTo>
                  <a:close/>
                </a:path>
              </a:pathLst>
            </a:custGeom>
            <a:solidFill>
              <a:srgbClr val="1F487C"/>
            </a:solidFill>
          </p:spPr>
          <p:txBody>
            <a:bodyPr wrap="square" lIns="0" tIns="0" rIns="0" bIns="0" rtlCol="0"/>
            <a:lstStyle/>
            <a:p>
              <a:endParaRPr sz="2400"/>
            </a:p>
          </p:txBody>
        </p:sp>
        <p:sp>
          <p:nvSpPr>
            <p:cNvPr id="37" name="object 37"/>
            <p:cNvSpPr txBox="1"/>
            <p:nvPr/>
          </p:nvSpPr>
          <p:spPr>
            <a:xfrm>
              <a:off x="6914485" y="2369215"/>
              <a:ext cx="100552" cy="1845103"/>
            </a:xfrm>
            <a:prstGeom prst="rect">
              <a:avLst/>
            </a:prstGeom>
          </p:spPr>
          <p:txBody>
            <a:bodyPr vert="vert270" wrap="square" lIns="0" tIns="0" rIns="0" bIns="0" rtlCol="0">
              <a:spAutoFit/>
            </a:bodyPr>
            <a:lstStyle/>
            <a:p>
              <a:pPr marL="9525"/>
              <a:r>
                <a:rPr sz="800" b="1" dirty="0">
                  <a:solidFill>
                    <a:srgbClr val="FFFFFF"/>
                  </a:solidFill>
                  <a:latin typeface="Arial"/>
                  <a:cs typeface="Arial"/>
                </a:rPr>
                <a:t>Progr</a:t>
              </a:r>
              <a:r>
                <a:rPr sz="800" b="1" spc="-4" dirty="0">
                  <a:solidFill>
                    <a:srgbClr val="FFFFFF"/>
                  </a:solidFill>
                  <a:latin typeface="Arial"/>
                  <a:cs typeface="Arial"/>
                </a:rPr>
                <a:t>a</a:t>
              </a:r>
              <a:r>
                <a:rPr sz="800" b="1" dirty="0">
                  <a:solidFill>
                    <a:srgbClr val="FFFFFF"/>
                  </a:solidFill>
                  <a:latin typeface="Arial"/>
                  <a:cs typeface="Arial"/>
                </a:rPr>
                <a:t>mm</a:t>
              </a:r>
              <a:r>
                <a:rPr sz="800" b="1" spc="-4" dirty="0">
                  <a:solidFill>
                    <a:srgbClr val="FFFFFF"/>
                  </a:solidFill>
                  <a:latin typeface="Arial"/>
                  <a:cs typeface="Arial"/>
                </a:rPr>
                <a:t>a</a:t>
              </a:r>
              <a:r>
                <a:rPr sz="800" b="1" dirty="0">
                  <a:solidFill>
                    <a:srgbClr val="FFFFFF"/>
                  </a:solidFill>
                  <a:latin typeface="Arial"/>
                  <a:cs typeface="Arial"/>
                </a:rPr>
                <a:t>ble</a:t>
              </a:r>
              <a:r>
                <a:rPr sz="800" b="1" spc="-19" dirty="0">
                  <a:solidFill>
                    <a:srgbClr val="FFFFFF"/>
                  </a:solidFill>
                  <a:latin typeface="Arial"/>
                  <a:cs typeface="Arial"/>
                </a:rPr>
                <a:t> </a:t>
              </a:r>
              <a:r>
                <a:rPr sz="800" b="1" dirty="0">
                  <a:solidFill>
                    <a:srgbClr val="FFFFFF"/>
                  </a:solidFill>
                  <a:latin typeface="Arial"/>
                  <a:cs typeface="Arial"/>
                </a:rPr>
                <a:t>In</a:t>
              </a:r>
              <a:r>
                <a:rPr sz="800" b="1" spc="-4" dirty="0">
                  <a:solidFill>
                    <a:srgbClr val="FFFFFF"/>
                  </a:solidFill>
                  <a:latin typeface="Arial"/>
                  <a:cs typeface="Arial"/>
                </a:rPr>
                <a:t>te</a:t>
              </a:r>
              <a:r>
                <a:rPr sz="800" b="1" dirty="0">
                  <a:solidFill>
                    <a:srgbClr val="FFFFFF"/>
                  </a:solidFill>
                  <a:latin typeface="Arial"/>
                  <a:cs typeface="Arial"/>
                </a:rPr>
                <a:t>r</a:t>
              </a:r>
              <a:r>
                <a:rPr sz="800" b="1" spc="-4" dirty="0">
                  <a:solidFill>
                    <a:srgbClr val="FFFFFF"/>
                  </a:solidFill>
                  <a:latin typeface="Arial"/>
                  <a:cs typeface="Arial"/>
                </a:rPr>
                <a:t>c</a:t>
              </a:r>
              <a:r>
                <a:rPr sz="800" b="1" dirty="0">
                  <a:solidFill>
                    <a:srgbClr val="FFFFFF"/>
                  </a:solidFill>
                  <a:latin typeface="Arial"/>
                  <a:cs typeface="Arial"/>
                </a:rPr>
                <a:t>onne</a:t>
              </a:r>
              <a:r>
                <a:rPr sz="800" b="1" spc="-4" dirty="0">
                  <a:solidFill>
                    <a:srgbClr val="FFFFFF"/>
                  </a:solidFill>
                  <a:latin typeface="Arial"/>
                  <a:cs typeface="Arial"/>
                </a:rPr>
                <a:t>c</a:t>
              </a:r>
              <a:r>
                <a:rPr sz="800" b="1" dirty="0">
                  <a:solidFill>
                    <a:srgbClr val="FFFFFF"/>
                  </a:solidFill>
                  <a:latin typeface="Arial"/>
                  <a:cs typeface="Arial"/>
                </a:rPr>
                <a:t>t </a:t>
              </a:r>
              <a:r>
                <a:rPr sz="800" b="1" spc="-4" dirty="0">
                  <a:solidFill>
                    <a:srgbClr val="FFFFFF"/>
                  </a:solidFill>
                  <a:latin typeface="Arial"/>
                  <a:cs typeface="Arial"/>
                </a:rPr>
                <a:t>a</a:t>
              </a:r>
              <a:r>
                <a:rPr sz="800" b="1" dirty="0">
                  <a:solidFill>
                    <a:srgbClr val="FFFFFF"/>
                  </a:solidFill>
                  <a:latin typeface="Arial"/>
                  <a:cs typeface="Arial"/>
                </a:rPr>
                <a:t>nd</a:t>
              </a:r>
              <a:r>
                <a:rPr sz="800" b="1" spc="4" dirty="0">
                  <a:solidFill>
                    <a:srgbClr val="FFFFFF"/>
                  </a:solidFill>
                  <a:latin typeface="Arial"/>
                  <a:cs typeface="Arial"/>
                </a:rPr>
                <a:t> </a:t>
              </a:r>
              <a:r>
                <a:rPr sz="800" b="1" spc="-4" dirty="0">
                  <a:solidFill>
                    <a:srgbClr val="FFFFFF"/>
                  </a:solidFill>
                  <a:latin typeface="Arial"/>
                  <a:cs typeface="Arial"/>
                </a:rPr>
                <a:t>R</a:t>
              </a:r>
              <a:r>
                <a:rPr sz="800" b="1" dirty="0">
                  <a:solidFill>
                    <a:srgbClr val="FFFFFF"/>
                  </a:solidFill>
                  <a:latin typeface="Arial"/>
                  <a:cs typeface="Arial"/>
                </a:rPr>
                <a:t>outing</a:t>
              </a:r>
              <a:endParaRPr sz="800" dirty="0">
                <a:latin typeface="Arial"/>
                <a:cs typeface="Arial"/>
              </a:endParaRPr>
            </a:p>
          </p:txBody>
        </p:sp>
        <p:sp>
          <p:nvSpPr>
            <p:cNvPr id="39" name="object 39"/>
            <p:cNvSpPr/>
            <p:nvPr/>
          </p:nvSpPr>
          <p:spPr>
            <a:xfrm>
              <a:off x="4602960" y="1734245"/>
              <a:ext cx="1139666" cy="2695575"/>
            </a:xfrm>
            <a:custGeom>
              <a:avLst/>
              <a:gdLst/>
              <a:ahLst/>
              <a:cxnLst/>
              <a:rect l="l" t="t" r="r" b="b"/>
              <a:pathLst>
                <a:path w="1519554" h="3594100">
                  <a:moveTo>
                    <a:pt x="0" y="3594100"/>
                  </a:moveTo>
                  <a:lnTo>
                    <a:pt x="1519301" y="3594100"/>
                  </a:lnTo>
                  <a:lnTo>
                    <a:pt x="1519301" y="0"/>
                  </a:lnTo>
                  <a:lnTo>
                    <a:pt x="0" y="0"/>
                  </a:lnTo>
                  <a:lnTo>
                    <a:pt x="0" y="3594100"/>
                  </a:lnTo>
                  <a:close/>
                </a:path>
              </a:pathLst>
            </a:custGeom>
            <a:ln w="12700">
              <a:solidFill>
                <a:srgbClr val="000000"/>
              </a:solidFill>
            </a:ln>
          </p:spPr>
          <p:txBody>
            <a:bodyPr wrap="square" lIns="0" tIns="0" rIns="0" bIns="0" rtlCol="0"/>
            <a:lstStyle/>
            <a:p>
              <a:endParaRPr sz="2400"/>
            </a:p>
          </p:txBody>
        </p:sp>
        <p:sp>
          <p:nvSpPr>
            <p:cNvPr id="40" name="object 40"/>
            <p:cNvSpPr/>
            <p:nvPr/>
          </p:nvSpPr>
          <p:spPr>
            <a:xfrm>
              <a:off x="6316316" y="1969991"/>
              <a:ext cx="451485" cy="297656"/>
            </a:xfrm>
            <a:custGeom>
              <a:avLst/>
              <a:gdLst/>
              <a:ahLst/>
              <a:cxnLst/>
              <a:rect l="l" t="t" r="r" b="b"/>
              <a:pathLst>
                <a:path w="601979" h="396875">
                  <a:moveTo>
                    <a:pt x="601599" y="0"/>
                  </a:moveTo>
                  <a:lnTo>
                    <a:pt x="157099" y="0"/>
                  </a:lnTo>
                  <a:lnTo>
                    <a:pt x="0" y="197865"/>
                  </a:lnTo>
                  <a:lnTo>
                    <a:pt x="157099" y="396875"/>
                  </a:lnTo>
                  <a:lnTo>
                    <a:pt x="601599" y="396875"/>
                  </a:lnTo>
                  <a:lnTo>
                    <a:pt x="601599" y="0"/>
                  </a:lnTo>
                  <a:close/>
                </a:path>
              </a:pathLst>
            </a:custGeom>
            <a:solidFill>
              <a:srgbClr val="1F487C"/>
            </a:solidFill>
          </p:spPr>
          <p:txBody>
            <a:bodyPr wrap="square" lIns="0" tIns="0" rIns="0" bIns="0" rtlCol="0"/>
            <a:lstStyle/>
            <a:p>
              <a:endParaRPr sz="2400"/>
            </a:p>
          </p:txBody>
        </p:sp>
        <p:sp>
          <p:nvSpPr>
            <p:cNvPr id="41" name="object 41"/>
            <p:cNvSpPr/>
            <p:nvPr/>
          </p:nvSpPr>
          <p:spPr>
            <a:xfrm>
              <a:off x="5781677" y="1734245"/>
              <a:ext cx="1022985" cy="904875"/>
            </a:xfrm>
            <a:custGeom>
              <a:avLst/>
              <a:gdLst/>
              <a:ahLst/>
              <a:cxnLst/>
              <a:rect l="l" t="t" r="r" b="b"/>
              <a:pathLst>
                <a:path w="1363979" h="1206500">
                  <a:moveTo>
                    <a:pt x="0" y="1206500"/>
                  </a:moveTo>
                  <a:lnTo>
                    <a:pt x="1363726" y="1206500"/>
                  </a:lnTo>
                  <a:lnTo>
                    <a:pt x="1363726" y="0"/>
                  </a:lnTo>
                  <a:lnTo>
                    <a:pt x="0" y="0"/>
                  </a:lnTo>
                  <a:lnTo>
                    <a:pt x="0" y="1206500"/>
                  </a:lnTo>
                  <a:close/>
                </a:path>
              </a:pathLst>
            </a:custGeom>
            <a:ln w="12700">
              <a:solidFill>
                <a:srgbClr val="000000"/>
              </a:solidFill>
            </a:ln>
          </p:spPr>
          <p:txBody>
            <a:bodyPr wrap="square" lIns="0" tIns="0" rIns="0" bIns="0" rtlCol="0"/>
            <a:lstStyle/>
            <a:p>
              <a:endParaRPr sz="2400"/>
            </a:p>
          </p:txBody>
        </p:sp>
        <p:sp>
          <p:nvSpPr>
            <p:cNvPr id="42" name="object 42"/>
            <p:cNvSpPr/>
            <p:nvPr/>
          </p:nvSpPr>
          <p:spPr>
            <a:xfrm>
              <a:off x="5824540" y="1969991"/>
              <a:ext cx="451485" cy="297656"/>
            </a:xfrm>
            <a:custGeom>
              <a:avLst/>
              <a:gdLst/>
              <a:ahLst/>
              <a:cxnLst/>
              <a:rect l="l" t="t" r="r" b="b"/>
              <a:pathLst>
                <a:path w="601979" h="396875">
                  <a:moveTo>
                    <a:pt x="0" y="396875"/>
                  </a:moveTo>
                  <a:lnTo>
                    <a:pt x="601662" y="396875"/>
                  </a:lnTo>
                  <a:lnTo>
                    <a:pt x="601662" y="0"/>
                  </a:lnTo>
                  <a:lnTo>
                    <a:pt x="0" y="0"/>
                  </a:lnTo>
                  <a:lnTo>
                    <a:pt x="0" y="396875"/>
                  </a:lnTo>
                  <a:close/>
                </a:path>
              </a:pathLst>
            </a:custGeom>
            <a:solidFill>
              <a:srgbClr val="1F487C"/>
            </a:solidFill>
          </p:spPr>
          <p:txBody>
            <a:bodyPr wrap="square" lIns="0" tIns="0" rIns="0" bIns="0" rtlCol="0"/>
            <a:lstStyle/>
            <a:p>
              <a:endParaRPr sz="2400"/>
            </a:p>
          </p:txBody>
        </p:sp>
        <p:sp>
          <p:nvSpPr>
            <p:cNvPr id="43" name="object 43"/>
            <p:cNvSpPr/>
            <p:nvPr/>
          </p:nvSpPr>
          <p:spPr>
            <a:xfrm>
              <a:off x="4793460" y="1963990"/>
              <a:ext cx="535781" cy="159544"/>
            </a:xfrm>
            <a:prstGeom prst="rect">
              <a:avLst/>
            </a:prstGeom>
            <a:blipFill>
              <a:blip r:embed="rId7" cstate="print"/>
              <a:stretch>
                <a:fillRect/>
              </a:stretch>
            </a:blipFill>
          </p:spPr>
          <p:txBody>
            <a:bodyPr wrap="square" lIns="0" tIns="0" rIns="0" bIns="0" rtlCol="0"/>
            <a:lstStyle/>
            <a:p>
              <a:endParaRPr sz="2400"/>
            </a:p>
          </p:txBody>
        </p:sp>
        <p:sp>
          <p:nvSpPr>
            <p:cNvPr id="45" name="object 45"/>
            <p:cNvSpPr txBox="1"/>
            <p:nvPr/>
          </p:nvSpPr>
          <p:spPr>
            <a:xfrm>
              <a:off x="4587052" y="1601269"/>
              <a:ext cx="742190" cy="94213"/>
            </a:xfrm>
            <a:prstGeom prst="rect">
              <a:avLst/>
            </a:prstGeom>
          </p:spPr>
          <p:txBody>
            <a:bodyPr vert="horz" wrap="square" lIns="0" tIns="0" rIns="0" bIns="0" rtlCol="0">
              <a:spAutoFit/>
            </a:bodyPr>
            <a:lstStyle/>
            <a:p>
              <a:pPr marL="9525"/>
              <a:r>
                <a:rPr sz="900" b="1" spc="-11" dirty="0">
                  <a:solidFill>
                    <a:srgbClr val="1F487C"/>
                  </a:solidFill>
                  <a:latin typeface="Arial"/>
                  <a:cs typeface="Arial"/>
                </a:rPr>
                <a:t>PS</a:t>
              </a:r>
              <a:r>
                <a:rPr sz="900" b="1" spc="-8" dirty="0">
                  <a:solidFill>
                    <a:srgbClr val="1F487C"/>
                  </a:solidFill>
                  <a:latin typeface="Arial"/>
                  <a:cs typeface="Arial"/>
                </a:rPr>
                <a:t>oC</a:t>
              </a:r>
              <a:r>
                <a:rPr sz="900" b="1" spc="4" dirty="0">
                  <a:solidFill>
                    <a:srgbClr val="1F487C"/>
                  </a:solidFill>
                  <a:latin typeface="Arial"/>
                  <a:cs typeface="Arial"/>
                </a:rPr>
                <a:t> </a:t>
              </a:r>
              <a:r>
                <a:rPr sz="900" b="1" spc="-8" dirty="0">
                  <a:solidFill>
                    <a:srgbClr val="1F487C"/>
                  </a:solidFill>
                  <a:latin typeface="Arial"/>
                  <a:cs typeface="Arial"/>
                </a:rPr>
                <a:t>4</a:t>
              </a:r>
              <a:r>
                <a:rPr sz="900" b="1" spc="-4" dirty="0">
                  <a:solidFill>
                    <a:srgbClr val="1F487C"/>
                  </a:solidFill>
                  <a:latin typeface="Arial"/>
                  <a:cs typeface="Arial"/>
                </a:rPr>
                <a:t> </a:t>
              </a:r>
              <a:r>
                <a:rPr sz="900" b="1" spc="-8" dirty="0">
                  <a:solidFill>
                    <a:srgbClr val="1F487C"/>
                  </a:solidFill>
                  <a:latin typeface="Arial"/>
                  <a:cs typeface="Arial"/>
                </a:rPr>
                <a:t>BLE</a:t>
              </a:r>
              <a:endParaRPr sz="900" dirty="0">
                <a:latin typeface="Arial"/>
                <a:cs typeface="Arial"/>
              </a:endParaRPr>
            </a:p>
          </p:txBody>
        </p:sp>
        <p:sp>
          <p:nvSpPr>
            <p:cNvPr id="46" name="object 46"/>
            <p:cNvSpPr txBox="1"/>
            <p:nvPr/>
          </p:nvSpPr>
          <p:spPr>
            <a:xfrm>
              <a:off x="4827271" y="2141868"/>
              <a:ext cx="591982" cy="83746"/>
            </a:xfrm>
            <a:prstGeom prst="rect">
              <a:avLst/>
            </a:prstGeom>
          </p:spPr>
          <p:txBody>
            <a:bodyPr vert="horz" wrap="square" lIns="0" tIns="0" rIns="0" bIns="0" rtlCol="0">
              <a:spAutoFit/>
            </a:bodyPr>
            <a:lstStyle/>
            <a:p>
              <a:pPr marL="9525"/>
              <a:r>
                <a:rPr sz="800" b="1" spc="-4" dirty="0">
                  <a:solidFill>
                    <a:srgbClr val="FFFFFF"/>
                  </a:solidFill>
                  <a:latin typeface="Arial"/>
                  <a:cs typeface="Arial"/>
                </a:rPr>
                <a:t>C</a:t>
              </a:r>
              <a:r>
                <a:rPr sz="800" b="1" dirty="0">
                  <a:solidFill>
                    <a:srgbClr val="FFFFFF"/>
                  </a:solidFill>
                  <a:latin typeface="Arial"/>
                  <a:cs typeface="Arial"/>
                </a:rPr>
                <a:t>O</a:t>
              </a:r>
              <a:r>
                <a:rPr sz="800" b="1" spc="-8" dirty="0">
                  <a:solidFill>
                    <a:srgbClr val="FFFFFF"/>
                  </a:solidFill>
                  <a:latin typeface="Arial"/>
                  <a:cs typeface="Arial"/>
                </a:rPr>
                <a:t>R</a:t>
              </a:r>
              <a:r>
                <a:rPr sz="800" b="1" spc="-11" dirty="0">
                  <a:solidFill>
                    <a:srgbClr val="FFFFFF"/>
                  </a:solidFill>
                  <a:latin typeface="Arial"/>
                  <a:cs typeface="Arial"/>
                </a:rPr>
                <a:t>T</a:t>
              </a:r>
              <a:r>
                <a:rPr sz="800" b="1" dirty="0">
                  <a:solidFill>
                    <a:srgbClr val="FFFFFF"/>
                  </a:solidFill>
                  <a:latin typeface="Arial"/>
                  <a:cs typeface="Arial"/>
                </a:rPr>
                <a:t>EX</a:t>
              </a:r>
              <a:r>
                <a:rPr sz="800" b="1" spc="-4" dirty="0">
                  <a:solidFill>
                    <a:srgbClr val="FFFFFF"/>
                  </a:solidFill>
                  <a:latin typeface="Arial"/>
                  <a:cs typeface="Arial"/>
                </a:rPr>
                <a:t>-</a:t>
              </a:r>
              <a:r>
                <a:rPr sz="800" b="1" spc="8" dirty="0">
                  <a:solidFill>
                    <a:srgbClr val="FFFFFF"/>
                  </a:solidFill>
                  <a:latin typeface="Arial"/>
                  <a:cs typeface="Arial"/>
                </a:rPr>
                <a:t>M0</a:t>
              </a:r>
              <a:endParaRPr sz="800" dirty="0">
                <a:latin typeface="Arial"/>
                <a:cs typeface="Arial"/>
              </a:endParaRPr>
            </a:p>
          </p:txBody>
        </p:sp>
        <p:sp>
          <p:nvSpPr>
            <p:cNvPr id="47" name="object 47"/>
            <p:cNvSpPr txBox="1"/>
            <p:nvPr/>
          </p:nvSpPr>
          <p:spPr>
            <a:xfrm>
              <a:off x="4919854" y="2324748"/>
              <a:ext cx="459773" cy="83746"/>
            </a:xfrm>
            <a:prstGeom prst="rect">
              <a:avLst/>
            </a:prstGeom>
          </p:spPr>
          <p:txBody>
            <a:bodyPr vert="horz" wrap="square" lIns="0" tIns="0" rIns="0" bIns="0" rtlCol="0">
              <a:spAutoFit/>
            </a:bodyPr>
            <a:lstStyle/>
            <a:p>
              <a:pPr marL="9525"/>
              <a:r>
                <a:rPr sz="800" b="1" spc="-4" dirty="0">
                  <a:solidFill>
                    <a:srgbClr val="FFFFFF"/>
                  </a:solidFill>
                  <a:latin typeface="Arial"/>
                  <a:cs typeface="Arial"/>
                </a:rPr>
                <a:t>4</a:t>
              </a:r>
              <a:r>
                <a:rPr sz="800" b="1" dirty="0">
                  <a:solidFill>
                    <a:srgbClr val="FFFFFF"/>
                  </a:solidFill>
                  <a:latin typeface="Arial"/>
                  <a:cs typeface="Arial"/>
                </a:rPr>
                <a:t>8</a:t>
              </a:r>
              <a:r>
                <a:rPr sz="800" b="1" spc="8" dirty="0">
                  <a:solidFill>
                    <a:srgbClr val="FFFFFF"/>
                  </a:solidFill>
                  <a:latin typeface="Arial"/>
                  <a:cs typeface="Arial"/>
                </a:rPr>
                <a:t> M</a:t>
              </a:r>
              <a:r>
                <a:rPr sz="800" b="1" spc="-4" dirty="0">
                  <a:solidFill>
                    <a:srgbClr val="FFFFFF"/>
                  </a:solidFill>
                  <a:latin typeface="Arial"/>
                  <a:cs typeface="Arial"/>
                </a:rPr>
                <a:t>H</a:t>
              </a:r>
              <a:r>
                <a:rPr sz="800" b="1" dirty="0">
                  <a:solidFill>
                    <a:srgbClr val="FFFFFF"/>
                  </a:solidFill>
                  <a:latin typeface="Arial"/>
                  <a:cs typeface="Arial"/>
                </a:rPr>
                <a:t>z</a:t>
              </a:r>
              <a:endParaRPr sz="800" dirty="0">
                <a:latin typeface="Arial"/>
                <a:cs typeface="Arial"/>
              </a:endParaRPr>
            </a:p>
          </p:txBody>
        </p:sp>
        <p:sp>
          <p:nvSpPr>
            <p:cNvPr id="48" name="object 48"/>
            <p:cNvSpPr txBox="1"/>
            <p:nvPr/>
          </p:nvSpPr>
          <p:spPr>
            <a:xfrm>
              <a:off x="5781677" y="2679507"/>
              <a:ext cx="1022985" cy="167491"/>
            </a:xfrm>
            <a:prstGeom prst="rect">
              <a:avLst/>
            </a:prstGeom>
            <a:solidFill>
              <a:srgbClr val="1F487C"/>
            </a:solidFill>
            <a:ln w="12700">
              <a:solidFill>
                <a:srgbClr val="000000"/>
              </a:solidFill>
            </a:ln>
          </p:spPr>
          <p:txBody>
            <a:bodyPr vert="horz" wrap="square" lIns="0" tIns="0" rIns="0" bIns="0" rtlCol="0">
              <a:spAutoFit/>
            </a:bodyPr>
            <a:lstStyle/>
            <a:p>
              <a:pPr marL="46196" marR="170974"/>
              <a:r>
                <a:rPr sz="800" b="1" dirty="0">
                  <a:solidFill>
                    <a:srgbClr val="1F487C"/>
                  </a:solidFill>
                  <a:latin typeface="Arial"/>
                  <a:cs typeface="Arial"/>
                </a:rPr>
                <a:t>Progr</a:t>
              </a:r>
              <a:r>
                <a:rPr sz="800" b="1" spc="-4" dirty="0">
                  <a:solidFill>
                    <a:srgbClr val="1F487C"/>
                  </a:solidFill>
                  <a:latin typeface="Arial"/>
                  <a:cs typeface="Arial"/>
                </a:rPr>
                <a:t>a</a:t>
              </a:r>
              <a:r>
                <a:rPr sz="800" b="1" dirty="0">
                  <a:solidFill>
                    <a:srgbClr val="1F487C"/>
                  </a:solidFill>
                  <a:latin typeface="Arial"/>
                  <a:cs typeface="Arial"/>
                </a:rPr>
                <a:t>mm</a:t>
              </a:r>
              <a:r>
                <a:rPr sz="800" b="1" spc="-4" dirty="0">
                  <a:solidFill>
                    <a:srgbClr val="1F487C"/>
                  </a:solidFill>
                  <a:latin typeface="Arial"/>
                  <a:cs typeface="Arial"/>
                </a:rPr>
                <a:t>a</a:t>
              </a:r>
              <a:r>
                <a:rPr sz="800" b="1" dirty="0">
                  <a:solidFill>
                    <a:srgbClr val="1F487C"/>
                  </a:solidFill>
                  <a:latin typeface="Arial"/>
                  <a:cs typeface="Arial"/>
                </a:rPr>
                <a:t>ble</a:t>
              </a:r>
              <a:r>
                <a:rPr sz="800" b="1" spc="-19" dirty="0">
                  <a:solidFill>
                    <a:srgbClr val="1F487C"/>
                  </a:solidFill>
                  <a:latin typeface="Arial"/>
                  <a:cs typeface="Arial"/>
                </a:rPr>
                <a:t> </a:t>
              </a:r>
              <a:r>
                <a:rPr sz="800" b="1" spc="-4" dirty="0">
                  <a:solidFill>
                    <a:srgbClr val="1F487C"/>
                  </a:solidFill>
                  <a:latin typeface="Arial"/>
                  <a:cs typeface="Arial"/>
                </a:rPr>
                <a:t>D</a:t>
              </a:r>
              <a:r>
                <a:rPr sz="800" b="1" dirty="0">
                  <a:solidFill>
                    <a:srgbClr val="1F487C"/>
                  </a:solidFill>
                  <a:latin typeface="Arial"/>
                  <a:cs typeface="Arial"/>
                </a:rPr>
                <a:t>igi</a:t>
              </a:r>
              <a:r>
                <a:rPr sz="800" b="1" spc="-4" dirty="0">
                  <a:solidFill>
                    <a:srgbClr val="1F487C"/>
                  </a:solidFill>
                  <a:latin typeface="Arial"/>
                  <a:cs typeface="Arial"/>
                </a:rPr>
                <a:t>ta</a:t>
              </a:r>
              <a:r>
                <a:rPr sz="800" b="1" dirty="0">
                  <a:solidFill>
                    <a:srgbClr val="1F487C"/>
                  </a:solidFill>
                  <a:latin typeface="Arial"/>
                  <a:cs typeface="Arial"/>
                </a:rPr>
                <a:t>l </a:t>
              </a:r>
              <a:r>
                <a:rPr sz="800" b="1" spc="-4" dirty="0">
                  <a:solidFill>
                    <a:srgbClr val="1F487C"/>
                  </a:solidFill>
                  <a:latin typeface="Arial"/>
                  <a:cs typeface="Arial"/>
                </a:rPr>
                <a:t>B</a:t>
              </a:r>
              <a:r>
                <a:rPr sz="800" b="1" dirty="0">
                  <a:solidFill>
                    <a:srgbClr val="1F487C"/>
                  </a:solidFill>
                  <a:latin typeface="Arial"/>
                  <a:cs typeface="Arial"/>
                </a:rPr>
                <a:t>loc</a:t>
              </a:r>
              <a:r>
                <a:rPr sz="800" b="1" spc="-8" dirty="0">
                  <a:solidFill>
                    <a:srgbClr val="1F487C"/>
                  </a:solidFill>
                  <a:latin typeface="Arial"/>
                  <a:cs typeface="Arial"/>
                </a:rPr>
                <a:t>k</a:t>
              </a:r>
              <a:r>
                <a:rPr sz="800" b="1" dirty="0">
                  <a:solidFill>
                    <a:srgbClr val="1F487C"/>
                  </a:solidFill>
                  <a:latin typeface="Arial"/>
                  <a:cs typeface="Arial"/>
                </a:rPr>
                <a:t>s</a:t>
              </a:r>
              <a:endParaRPr sz="800">
                <a:latin typeface="Arial"/>
                <a:cs typeface="Arial"/>
              </a:endParaRPr>
            </a:p>
          </p:txBody>
        </p:sp>
        <p:sp>
          <p:nvSpPr>
            <p:cNvPr id="49" name="object 49"/>
            <p:cNvSpPr txBox="1"/>
            <p:nvPr/>
          </p:nvSpPr>
          <p:spPr>
            <a:xfrm>
              <a:off x="5824540" y="3659392"/>
              <a:ext cx="942975" cy="83746"/>
            </a:xfrm>
            <a:prstGeom prst="rect">
              <a:avLst/>
            </a:prstGeom>
            <a:solidFill>
              <a:srgbClr val="1F487C"/>
            </a:solidFill>
          </p:spPr>
          <p:txBody>
            <a:bodyPr vert="horz" wrap="square" lIns="0" tIns="0" rIns="0" bIns="0" rtlCol="0">
              <a:spAutoFit/>
            </a:bodyPr>
            <a:lstStyle/>
            <a:p>
              <a:pPr marL="1429" algn="ctr"/>
              <a:r>
                <a:rPr sz="800" b="1" dirty="0">
                  <a:solidFill>
                    <a:srgbClr val="FFFFFF"/>
                  </a:solidFill>
                  <a:latin typeface="Arial"/>
                  <a:cs typeface="Arial"/>
                </a:rPr>
                <a:t>S</a:t>
              </a:r>
              <a:r>
                <a:rPr sz="800" b="1" spc="-4" dirty="0">
                  <a:solidFill>
                    <a:srgbClr val="FFFFFF"/>
                  </a:solidFill>
                  <a:latin typeface="Arial"/>
                  <a:cs typeface="Arial"/>
                </a:rPr>
                <a:t>CB</a:t>
              </a:r>
              <a:r>
                <a:rPr sz="800" b="1" spc="11" baseline="27777" dirty="0">
                  <a:solidFill>
                    <a:srgbClr val="FFFFFF"/>
                  </a:solidFill>
                  <a:latin typeface="Arial"/>
                  <a:cs typeface="Arial"/>
                </a:rPr>
                <a:t>4</a:t>
              </a:r>
              <a:r>
                <a:rPr sz="800" b="1" baseline="27777" dirty="0">
                  <a:solidFill>
                    <a:srgbClr val="FFFFFF"/>
                  </a:solidFill>
                  <a:latin typeface="Arial"/>
                  <a:cs typeface="Arial"/>
                </a:rPr>
                <a:t> </a:t>
              </a:r>
              <a:r>
                <a:rPr sz="800" b="1" spc="-67" baseline="27777" dirty="0">
                  <a:solidFill>
                    <a:srgbClr val="FFFFFF"/>
                  </a:solidFill>
                  <a:latin typeface="Arial"/>
                  <a:cs typeface="Arial"/>
                </a:rPr>
                <a:t> </a:t>
              </a:r>
              <a:r>
                <a:rPr sz="800" b="1" spc="-4" dirty="0">
                  <a:solidFill>
                    <a:srgbClr val="FFFFFF"/>
                  </a:solidFill>
                  <a:latin typeface="Arial"/>
                  <a:cs typeface="Arial"/>
                </a:rPr>
                <a:t>x2</a:t>
              </a:r>
              <a:endParaRPr sz="800">
                <a:latin typeface="Arial"/>
                <a:cs typeface="Arial"/>
              </a:endParaRPr>
            </a:p>
          </p:txBody>
        </p:sp>
        <p:sp>
          <p:nvSpPr>
            <p:cNvPr id="50" name="object 50"/>
            <p:cNvSpPr txBox="1"/>
            <p:nvPr/>
          </p:nvSpPr>
          <p:spPr>
            <a:xfrm>
              <a:off x="5824540" y="3340352"/>
              <a:ext cx="942975" cy="83746"/>
            </a:xfrm>
            <a:prstGeom prst="rect">
              <a:avLst/>
            </a:prstGeom>
            <a:solidFill>
              <a:srgbClr val="1F487C"/>
            </a:solidFill>
          </p:spPr>
          <p:txBody>
            <a:bodyPr vert="horz" wrap="square" lIns="0" tIns="0" rIns="0" bIns="0" rtlCol="0">
              <a:spAutoFit/>
            </a:bodyPr>
            <a:lstStyle/>
            <a:p>
              <a:pPr marL="260509"/>
              <a:r>
                <a:rPr sz="800" b="1" spc="-11" dirty="0">
                  <a:solidFill>
                    <a:srgbClr val="FFFFFF"/>
                  </a:solidFill>
                  <a:latin typeface="Arial"/>
                  <a:cs typeface="Arial"/>
                </a:rPr>
                <a:t>T</a:t>
              </a:r>
              <a:r>
                <a:rPr sz="800" b="1" spc="-4" dirty="0">
                  <a:solidFill>
                    <a:srgbClr val="FFFFFF"/>
                  </a:solidFill>
                  <a:latin typeface="Arial"/>
                  <a:cs typeface="Arial"/>
                </a:rPr>
                <a:t>C</a:t>
              </a:r>
              <a:r>
                <a:rPr sz="800" b="1" dirty="0">
                  <a:solidFill>
                    <a:srgbClr val="FFFFFF"/>
                  </a:solidFill>
                  <a:latin typeface="Arial"/>
                  <a:cs typeface="Arial"/>
                </a:rPr>
                <a:t>P</a:t>
              </a:r>
              <a:r>
                <a:rPr sz="800" b="1" spc="15" dirty="0">
                  <a:solidFill>
                    <a:srgbClr val="FFFFFF"/>
                  </a:solidFill>
                  <a:latin typeface="Arial"/>
                  <a:cs typeface="Arial"/>
                </a:rPr>
                <a:t>W</a:t>
              </a:r>
              <a:r>
                <a:rPr sz="800" b="1" dirty="0">
                  <a:solidFill>
                    <a:srgbClr val="FFFFFF"/>
                  </a:solidFill>
                  <a:latin typeface="Arial"/>
                  <a:cs typeface="Arial"/>
                </a:rPr>
                <a:t>M</a:t>
              </a:r>
              <a:r>
                <a:rPr sz="800" b="1" spc="11" baseline="27777" dirty="0">
                  <a:solidFill>
                    <a:srgbClr val="FFFFFF"/>
                  </a:solidFill>
                  <a:latin typeface="Arial"/>
                  <a:cs typeface="Arial"/>
                </a:rPr>
                <a:t>3</a:t>
              </a:r>
              <a:r>
                <a:rPr sz="800" b="1" spc="62" baseline="27777" dirty="0">
                  <a:solidFill>
                    <a:srgbClr val="FFFFFF"/>
                  </a:solidFill>
                  <a:latin typeface="Arial"/>
                  <a:cs typeface="Arial"/>
                </a:rPr>
                <a:t> </a:t>
              </a:r>
              <a:r>
                <a:rPr sz="800" b="1" spc="-4" dirty="0">
                  <a:solidFill>
                    <a:srgbClr val="FFFFFF"/>
                  </a:solidFill>
                  <a:latin typeface="Arial"/>
                  <a:cs typeface="Arial"/>
                </a:rPr>
                <a:t>x4</a:t>
              </a:r>
              <a:endParaRPr sz="800">
                <a:latin typeface="Arial"/>
                <a:cs typeface="Arial"/>
              </a:endParaRPr>
            </a:p>
          </p:txBody>
        </p:sp>
        <p:sp>
          <p:nvSpPr>
            <p:cNvPr id="51" name="object 51"/>
            <p:cNvSpPr txBox="1"/>
            <p:nvPr/>
          </p:nvSpPr>
          <p:spPr>
            <a:xfrm>
              <a:off x="5824540" y="3021312"/>
              <a:ext cx="942975" cy="83746"/>
            </a:xfrm>
            <a:prstGeom prst="rect">
              <a:avLst/>
            </a:prstGeom>
            <a:solidFill>
              <a:srgbClr val="1F487C"/>
            </a:solidFill>
          </p:spPr>
          <p:txBody>
            <a:bodyPr vert="horz" wrap="square" lIns="0" tIns="0" rIns="0" bIns="0" rtlCol="0">
              <a:spAutoFit/>
            </a:bodyPr>
            <a:lstStyle/>
            <a:p>
              <a:pPr marL="476" algn="ctr"/>
              <a:r>
                <a:rPr sz="800" b="1" spc="-4" dirty="0">
                  <a:solidFill>
                    <a:srgbClr val="FFFFFF"/>
                  </a:solidFill>
                  <a:latin typeface="Arial"/>
                  <a:cs typeface="Arial"/>
                </a:rPr>
                <a:t>UDB</a:t>
              </a:r>
              <a:r>
                <a:rPr sz="800" b="1" spc="11" baseline="27777" dirty="0">
                  <a:solidFill>
                    <a:srgbClr val="FFFFFF"/>
                  </a:solidFill>
                  <a:latin typeface="Arial"/>
                  <a:cs typeface="Arial"/>
                </a:rPr>
                <a:t>2</a:t>
              </a:r>
              <a:r>
                <a:rPr sz="800" b="1" baseline="27777" dirty="0">
                  <a:solidFill>
                    <a:srgbClr val="FFFFFF"/>
                  </a:solidFill>
                  <a:latin typeface="Arial"/>
                  <a:cs typeface="Arial"/>
                </a:rPr>
                <a:t> </a:t>
              </a:r>
              <a:r>
                <a:rPr sz="800" b="1" spc="-67" baseline="27777" dirty="0">
                  <a:solidFill>
                    <a:srgbClr val="FFFFFF"/>
                  </a:solidFill>
                  <a:latin typeface="Arial"/>
                  <a:cs typeface="Arial"/>
                </a:rPr>
                <a:t> </a:t>
              </a:r>
              <a:r>
                <a:rPr sz="800" b="1" spc="-4" dirty="0">
                  <a:solidFill>
                    <a:srgbClr val="FFFFFF"/>
                  </a:solidFill>
                  <a:latin typeface="Arial"/>
                  <a:cs typeface="Arial"/>
                </a:rPr>
                <a:t>x4</a:t>
              </a:r>
              <a:endParaRPr sz="800">
                <a:latin typeface="Arial"/>
                <a:cs typeface="Arial"/>
              </a:endParaRPr>
            </a:p>
          </p:txBody>
        </p:sp>
        <p:sp>
          <p:nvSpPr>
            <p:cNvPr id="52" name="object 52"/>
            <p:cNvSpPr txBox="1"/>
            <p:nvPr/>
          </p:nvSpPr>
          <p:spPr>
            <a:xfrm>
              <a:off x="6440712" y="2028773"/>
              <a:ext cx="298707" cy="167491"/>
            </a:xfrm>
            <a:prstGeom prst="rect">
              <a:avLst/>
            </a:prstGeom>
          </p:spPr>
          <p:txBody>
            <a:bodyPr vert="horz" wrap="square" lIns="0" tIns="0" rIns="0" bIns="0" rtlCol="0">
              <a:spAutoFit/>
            </a:bodyPr>
            <a:lstStyle/>
            <a:p>
              <a:pPr marL="20479" marR="3810" indent="-11430"/>
              <a:r>
                <a:rPr sz="800" b="1" dirty="0">
                  <a:solidFill>
                    <a:srgbClr val="FFFFFF"/>
                  </a:solidFill>
                  <a:latin typeface="Arial"/>
                  <a:cs typeface="Arial"/>
                </a:rPr>
                <a:t>S</a:t>
              </a:r>
              <a:r>
                <a:rPr sz="800" b="1" spc="-34" dirty="0">
                  <a:solidFill>
                    <a:srgbClr val="FFFFFF"/>
                  </a:solidFill>
                  <a:latin typeface="Arial"/>
                  <a:cs typeface="Arial"/>
                </a:rPr>
                <a:t>A</a:t>
              </a:r>
              <a:r>
                <a:rPr sz="800" b="1" spc="-4" dirty="0">
                  <a:solidFill>
                    <a:srgbClr val="FFFFFF"/>
                  </a:solidFill>
                  <a:latin typeface="Arial"/>
                  <a:cs typeface="Arial"/>
                </a:rPr>
                <a:t>R</a:t>
              </a:r>
              <a:r>
                <a:rPr sz="800" b="1" spc="11" baseline="27777" dirty="0">
                  <a:solidFill>
                    <a:srgbClr val="FFFFFF"/>
                  </a:solidFill>
                  <a:latin typeface="Arial"/>
                  <a:cs typeface="Arial"/>
                </a:rPr>
                <a:t>1</a:t>
              </a:r>
              <a:r>
                <a:rPr sz="800" b="1" spc="5" baseline="27777" dirty="0">
                  <a:solidFill>
                    <a:srgbClr val="FFFFFF"/>
                  </a:solidFill>
                  <a:latin typeface="Arial"/>
                  <a:cs typeface="Arial"/>
                </a:rPr>
                <a:t> </a:t>
              </a:r>
              <a:r>
                <a:rPr sz="800" b="1" spc="-34" dirty="0">
                  <a:solidFill>
                    <a:srgbClr val="FFFFFF"/>
                  </a:solidFill>
                  <a:latin typeface="Arial"/>
                  <a:cs typeface="Arial"/>
                </a:rPr>
                <a:t>A</a:t>
              </a:r>
              <a:r>
                <a:rPr sz="800" b="1" spc="-4" dirty="0">
                  <a:solidFill>
                    <a:srgbClr val="FFFFFF"/>
                  </a:solidFill>
                  <a:latin typeface="Arial"/>
                  <a:cs typeface="Arial"/>
                </a:rPr>
                <a:t>D</a:t>
              </a:r>
              <a:r>
                <a:rPr sz="800" b="1" dirty="0">
                  <a:solidFill>
                    <a:srgbClr val="FFFFFF"/>
                  </a:solidFill>
                  <a:latin typeface="Arial"/>
                  <a:cs typeface="Arial"/>
                </a:rPr>
                <a:t>C</a:t>
              </a:r>
              <a:endParaRPr sz="800" dirty="0">
                <a:latin typeface="Arial"/>
                <a:cs typeface="Arial"/>
              </a:endParaRPr>
            </a:p>
          </p:txBody>
        </p:sp>
        <p:sp>
          <p:nvSpPr>
            <p:cNvPr id="53" name="object 53"/>
            <p:cNvSpPr txBox="1"/>
            <p:nvPr/>
          </p:nvSpPr>
          <p:spPr>
            <a:xfrm>
              <a:off x="5823112" y="1752587"/>
              <a:ext cx="944403" cy="167491"/>
            </a:xfrm>
            <a:prstGeom prst="rect">
              <a:avLst/>
            </a:prstGeom>
          </p:spPr>
          <p:txBody>
            <a:bodyPr vert="horz" wrap="square" lIns="0" tIns="0" rIns="0" bIns="0" rtlCol="0">
              <a:spAutoFit/>
            </a:bodyPr>
            <a:lstStyle/>
            <a:p>
              <a:pPr marL="9525"/>
              <a:r>
                <a:rPr sz="800" b="1" dirty="0">
                  <a:solidFill>
                    <a:srgbClr val="1F487C"/>
                  </a:solidFill>
                  <a:latin typeface="Arial"/>
                  <a:cs typeface="Arial"/>
                </a:rPr>
                <a:t>Prog</a:t>
              </a:r>
              <a:r>
                <a:rPr sz="800" b="1" spc="-4" dirty="0">
                  <a:solidFill>
                    <a:srgbClr val="1F487C"/>
                  </a:solidFill>
                  <a:latin typeface="Arial"/>
                  <a:cs typeface="Arial"/>
                </a:rPr>
                <a:t>ra</a:t>
              </a:r>
              <a:r>
                <a:rPr sz="800" b="1" dirty="0">
                  <a:solidFill>
                    <a:srgbClr val="1F487C"/>
                  </a:solidFill>
                  <a:latin typeface="Arial"/>
                  <a:cs typeface="Arial"/>
                </a:rPr>
                <a:t>mm</a:t>
              </a:r>
              <a:r>
                <a:rPr sz="800" b="1" spc="-4" dirty="0">
                  <a:solidFill>
                    <a:srgbClr val="1F487C"/>
                  </a:solidFill>
                  <a:latin typeface="Arial"/>
                  <a:cs typeface="Arial"/>
                </a:rPr>
                <a:t>a</a:t>
              </a:r>
              <a:r>
                <a:rPr sz="800" b="1" dirty="0">
                  <a:solidFill>
                    <a:srgbClr val="1F487C"/>
                  </a:solidFill>
                  <a:latin typeface="Arial"/>
                  <a:cs typeface="Arial"/>
                </a:rPr>
                <a:t>ble</a:t>
              </a:r>
              <a:r>
                <a:rPr sz="800" b="1" spc="-19" dirty="0">
                  <a:solidFill>
                    <a:srgbClr val="1F487C"/>
                  </a:solidFill>
                  <a:latin typeface="Arial"/>
                  <a:cs typeface="Arial"/>
                </a:rPr>
                <a:t> </a:t>
              </a:r>
              <a:r>
                <a:rPr sz="800" b="1" spc="-34" dirty="0">
                  <a:solidFill>
                    <a:srgbClr val="1F487C"/>
                  </a:solidFill>
                  <a:latin typeface="Arial"/>
                  <a:cs typeface="Arial"/>
                </a:rPr>
                <a:t>A</a:t>
              </a:r>
              <a:r>
                <a:rPr sz="800" b="1" dirty="0">
                  <a:solidFill>
                    <a:srgbClr val="1F487C"/>
                  </a:solidFill>
                  <a:latin typeface="Arial"/>
                  <a:cs typeface="Arial"/>
                </a:rPr>
                <a:t>n</a:t>
              </a:r>
              <a:r>
                <a:rPr sz="800" b="1" spc="-4" dirty="0">
                  <a:solidFill>
                    <a:srgbClr val="1F487C"/>
                  </a:solidFill>
                  <a:latin typeface="Arial"/>
                  <a:cs typeface="Arial"/>
                </a:rPr>
                <a:t>a</a:t>
              </a:r>
              <a:r>
                <a:rPr sz="800" b="1" dirty="0">
                  <a:solidFill>
                    <a:srgbClr val="1F487C"/>
                  </a:solidFill>
                  <a:latin typeface="Arial"/>
                  <a:cs typeface="Arial"/>
                </a:rPr>
                <a:t>log</a:t>
              </a:r>
              <a:endParaRPr sz="800" dirty="0">
                <a:latin typeface="Arial"/>
                <a:cs typeface="Arial"/>
              </a:endParaRPr>
            </a:p>
            <a:p>
              <a:pPr marL="9525"/>
              <a:r>
                <a:rPr sz="800" b="1" spc="-4" dirty="0">
                  <a:solidFill>
                    <a:srgbClr val="1F487C"/>
                  </a:solidFill>
                  <a:latin typeface="Arial"/>
                  <a:cs typeface="Arial"/>
                </a:rPr>
                <a:t>B</a:t>
              </a:r>
              <a:r>
                <a:rPr sz="800" b="1" dirty="0">
                  <a:solidFill>
                    <a:srgbClr val="1F487C"/>
                  </a:solidFill>
                  <a:latin typeface="Arial"/>
                  <a:cs typeface="Arial"/>
                </a:rPr>
                <a:t>loc</a:t>
              </a:r>
              <a:r>
                <a:rPr sz="800" b="1" spc="-8" dirty="0">
                  <a:solidFill>
                    <a:srgbClr val="1F487C"/>
                  </a:solidFill>
                  <a:latin typeface="Arial"/>
                  <a:cs typeface="Arial"/>
                </a:rPr>
                <a:t>k</a:t>
              </a:r>
              <a:r>
                <a:rPr sz="800" b="1" dirty="0">
                  <a:solidFill>
                    <a:srgbClr val="1F487C"/>
                  </a:solidFill>
                  <a:latin typeface="Arial"/>
                  <a:cs typeface="Arial"/>
                </a:rPr>
                <a:t>s</a:t>
              </a:r>
              <a:endParaRPr sz="800" dirty="0">
                <a:latin typeface="Arial"/>
                <a:cs typeface="Arial"/>
              </a:endParaRPr>
            </a:p>
          </p:txBody>
        </p:sp>
        <p:sp>
          <p:nvSpPr>
            <p:cNvPr id="54" name="object 54"/>
            <p:cNvSpPr txBox="1"/>
            <p:nvPr/>
          </p:nvSpPr>
          <p:spPr>
            <a:xfrm>
              <a:off x="5908837" y="2030330"/>
              <a:ext cx="283369" cy="167491"/>
            </a:xfrm>
            <a:prstGeom prst="rect">
              <a:avLst/>
            </a:prstGeom>
          </p:spPr>
          <p:txBody>
            <a:bodyPr vert="horz" wrap="square" lIns="0" tIns="0" rIns="0" bIns="0" rtlCol="0">
              <a:spAutoFit/>
            </a:bodyPr>
            <a:lstStyle/>
            <a:p>
              <a:pPr marL="99536" marR="3810" indent="-90488"/>
              <a:r>
                <a:rPr sz="800" b="1" dirty="0">
                  <a:solidFill>
                    <a:srgbClr val="FFFFFF"/>
                  </a:solidFill>
                  <a:latin typeface="Arial"/>
                  <a:cs typeface="Arial"/>
                </a:rPr>
                <a:t>Op</a:t>
              </a:r>
              <a:r>
                <a:rPr sz="800" b="1" spc="-4" dirty="0">
                  <a:solidFill>
                    <a:srgbClr val="FFFFFF"/>
                  </a:solidFill>
                  <a:latin typeface="Arial"/>
                  <a:cs typeface="Arial"/>
                </a:rPr>
                <a:t>a</a:t>
              </a:r>
              <a:r>
                <a:rPr sz="800" b="1" dirty="0">
                  <a:solidFill>
                    <a:srgbClr val="FFFFFF"/>
                  </a:solidFill>
                  <a:latin typeface="Arial"/>
                  <a:cs typeface="Arial"/>
                </a:rPr>
                <a:t>mp </a:t>
              </a:r>
              <a:r>
                <a:rPr sz="800" b="1" spc="-4" dirty="0">
                  <a:solidFill>
                    <a:srgbClr val="FFFFFF"/>
                  </a:solidFill>
                  <a:latin typeface="Arial"/>
                  <a:cs typeface="Arial"/>
                </a:rPr>
                <a:t>x4</a:t>
              </a:r>
              <a:endParaRPr sz="800">
                <a:latin typeface="Arial"/>
                <a:cs typeface="Arial"/>
              </a:endParaRPr>
            </a:p>
          </p:txBody>
        </p:sp>
        <p:sp>
          <p:nvSpPr>
            <p:cNvPr id="55" name="object 55"/>
            <p:cNvSpPr txBox="1"/>
            <p:nvPr/>
          </p:nvSpPr>
          <p:spPr>
            <a:xfrm>
              <a:off x="5824540" y="2310509"/>
              <a:ext cx="451485" cy="167491"/>
            </a:xfrm>
            <a:prstGeom prst="rect">
              <a:avLst/>
            </a:prstGeom>
            <a:solidFill>
              <a:srgbClr val="1F487C"/>
            </a:solidFill>
          </p:spPr>
          <p:txBody>
            <a:bodyPr vert="horz" wrap="square" lIns="0" tIns="0" rIns="0" bIns="0" rtlCol="0">
              <a:spAutoFit/>
            </a:bodyPr>
            <a:lstStyle/>
            <a:p>
              <a:pPr marL="953" algn="ctr"/>
              <a:r>
                <a:rPr sz="800" b="1" spc="-4" dirty="0">
                  <a:solidFill>
                    <a:srgbClr val="FFFFFF"/>
                  </a:solidFill>
                  <a:latin typeface="Arial"/>
                  <a:cs typeface="Arial"/>
                </a:rPr>
                <a:t>C</a:t>
              </a:r>
              <a:r>
                <a:rPr sz="800" b="1" spc="8" dirty="0">
                  <a:solidFill>
                    <a:srgbClr val="FFFFFF"/>
                  </a:solidFill>
                  <a:latin typeface="Arial"/>
                  <a:cs typeface="Arial"/>
                </a:rPr>
                <a:t>M</a:t>
              </a:r>
              <a:r>
                <a:rPr sz="800" b="1" dirty="0">
                  <a:solidFill>
                    <a:srgbClr val="FFFFFF"/>
                  </a:solidFill>
                  <a:latin typeface="Arial"/>
                  <a:cs typeface="Arial"/>
                </a:rPr>
                <a:t>P</a:t>
              </a:r>
              <a:endParaRPr sz="800">
                <a:latin typeface="Arial"/>
                <a:cs typeface="Arial"/>
              </a:endParaRPr>
            </a:p>
            <a:p>
              <a:pPr marL="1429" algn="ctr"/>
              <a:r>
                <a:rPr sz="800" b="1" spc="-4" dirty="0">
                  <a:solidFill>
                    <a:srgbClr val="FFFFFF"/>
                  </a:solidFill>
                  <a:latin typeface="Arial"/>
                  <a:cs typeface="Arial"/>
                </a:rPr>
                <a:t>x2</a:t>
              </a:r>
              <a:endParaRPr sz="800">
                <a:latin typeface="Arial"/>
                <a:cs typeface="Arial"/>
              </a:endParaRPr>
            </a:p>
          </p:txBody>
        </p:sp>
        <p:sp>
          <p:nvSpPr>
            <p:cNvPr id="56" name="object 56"/>
            <p:cNvSpPr txBox="1"/>
            <p:nvPr/>
          </p:nvSpPr>
          <p:spPr>
            <a:xfrm>
              <a:off x="4647631" y="1749154"/>
              <a:ext cx="617696" cy="167491"/>
            </a:xfrm>
            <a:prstGeom prst="rect">
              <a:avLst/>
            </a:prstGeom>
          </p:spPr>
          <p:txBody>
            <a:bodyPr vert="horz" wrap="square" lIns="0" tIns="0" rIns="0" bIns="0" rtlCol="0">
              <a:spAutoFit/>
            </a:bodyPr>
            <a:lstStyle/>
            <a:p>
              <a:pPr marL="9525"/>
              <a:r>
                <a:rPr sz="800" b="1" spc="8" dirty="0">
                  <a:solidFill>
                    <a:srgbClr val="1F487C"/>
                  </a:solidFill>
                  <a:latin typeface="Arial"/>
                  <a:cs typeface="Arial"/>
                </a:rPr>
                <a:t>M</a:t>
              </a:r>
              <a:r>
                <a:rPr sz="800" b="1" spc="-4" dirty="0">
                  <a:solidFill>
                    <a:srgbClr val="1F487C"/>
                  </a:solidFill>
                  <a:latin typeface="Arial"/>
                  <a:cs typeface="Arial"/>
                </a:rPr>
                <a:t>C</a:t>
              </a:r>
              <a:r>
                <a:rPr sz="800" b="1" dirty="0">
                  <a:solidFill>
                    <a:srgbClr val="1F487C"/>
                  </a:solidFill>
                  <a:latin typeface="Arial"/>
                  <a:cs typeface="Arial"/>
                </a:rPr>
                <a:t>U</a:t>
              </a:r>
              <a:r>
                <a:rPr sz="800" b="1" spc="-19" dirty="0">
                  <a:solidFill>
                    <a:srgbClr val="1F487C"/>
                  </a:solidFill>
                  <a:latin typeface="Arial"/>
                  <a:cs typeface="Arial"/>
                </a:rPr>
                <a:t> </a:t>
              </a:r>
              <a:r>
                <a:rPr sz="800" b="1" dirty="0">
                  <a:solidFill>
                    <a:srgbClr val="1F487C"/>
                  </a:solidFill>
                  <a:latin typeface="Arial"/>
                  <a:cs typeface="Arial"/>
                </a:rPr>
                <a:t>Subs</a:t>
              </a:r>
              <a:r>
                <a:rPr sz="800" b="1" spc="-34" dirty="0">
                  <a:solidFill>
                    <a:srgbClr val="1F487C"/>
                  </a:solidFill>
                  <a:latin typeface="Arial"/>
                  <a:cs typeface="Arial"/>
                </a:rPr>
                <a:t>y</a:t>
              </a:r>
              <a:r>
                <a:rPr sz="800" b="1" spc="-4" dirty="0">
                  <a:solidFill>
                    <a:srgbClr val="1F487C"/>
                  </a:solidFill>
                  <a:latin typeface="Arial"/>
                  <a:cs typeface="Arial"/>
                </a:rPr>
                <a:t>ste</a:t>
              </a:r>
              <a:r>
                <a:rPr sz="800" b="1" dirty="0">
                  <a:solidFill>
                    <a:srgbClr val="1F487C"/>
                  </a:solidFill>
                  <a:latin typeface="Arial"/>
                  <a:cs typeface="Arial"/>
                </a:rPr>
                <a:t>m</a:t>
              </a:r>
              <a:endParaRPr sz="800">
                <a:latin typeface="Arial"/>
                <a:cs typeface="Arial"/>
              </a:endParaRPr>
            </a:p>
          </p:txBody>
        </p:sp>
        <p:sp>
          <p:nvSpPr>
            <p:cNvPr id="57" name="object 57"/>
            <p:cNvSpPr txBox="1"/>
            <p:nvPr/>
          </p:nvSpPr>
          <p:spPr>
            <a:xfrm>
              <a:off x="5824540" y="3979716"/>
              <a:ext cx="1020414" cy="83746"/>
            </a:xfrm>
            <a:prstGeom prst="rect">
              <a:avLst/>
            </a:prstGeom>
            <a:solidFill>
              <a:srgbClr val="1F487C"/>
            </a:solidFill>
          </p:spPr>
          <p:txBody>
            <a:bodyPr vert="horz" wrap="square" lIns="0" tIns="0" rIns="0" bIns="0" rtlCol="0">
              <a:spAutoFit/>
            </a:bodyPr>
            <a:lstStyle/>
            <a:p>
              <a:pPr marL="115253"/>
              <a:r>
                <a:rPr sz="800" b="1" dirty="0">
                  <a:solidFill>
                    <a:srgbClr val="FFFFFF"/>
                  </a:solidFill>
                  <a:latin typeface="Arial"/>
                  <a:cs typeface="Arial"/>
                </a:rPr>
                <a:t>S</a:t>
              </a:r>
              <a:r>
                <a:rPr sz="800" b="1" spc="-4" dirty="0">
                  <a:solidFill>
                    <a:srgbClr val="FFFFFF"/>
                  </a:solidFill>
                  <a:latin typeface="Arial"/>
                  <a:cs typeface="Arial"/>
                </a:rPr>
                <a:t>e</a:t>
              </a:r>
              <a:r>
                <a:rPr sz="800" b="1" dirty="0">
                  <a:solidFill>
                    <a:srgbClr val="FFFFFF"/>
                  </a:solidFill>
                  <a:latin typeface="Arial"/>
                  <a:cs typeface="Arial"/>
                </a:rPr>
                <a:t>gm</a:t>
              </a:r>
              <a:r>
                <a:rPr sz="800" b="1" spc="-4" dirty="0">
                  <a:solidFill>
                    <a:srgbClr val="FFFFFF"/>
                  </a:solidFill>
                  <a:latin typeface="Arial"/>
                  <a:cs typeface="Arial"/>
                </a:rPr>
                <a:t>e</a:t>
              </a:r>
              <a:r>
                <a:rPr sz="800" b="1" dirty="0">
                  <a:solidFill>
                    <a:srgbClr val="FFFFFF"/>
                  </a:solidFill>
                  <a:latin typeface="Arial"/>
                  <a:cs typeface="Arial"/>
                </a:rPr>
                <a:t>nt</a:t>
              </a:r>
              <a:r>
                <a:rPr sz="800" b="1" spc="-8" dirty="0">
                  <a:solidFill>
                    <a:srgbClr val="FFFFFF"/>
                  </a:solidFill>
                  <a:latin typeface="Arial"/>
                  <a:cs typeface="Arial"/>
                </a:rPr>
                <a:t> </a:t>
              </a:r>
              <a:r>
                <a:rPr sz="800" b="1" dirty="0">
                  <a:solidFill>
                    <a:srgbClr val="FFFFFF"/>
                  </a:solidFill>
                  <a:latin typeface="Arial"/>
                  <a:cs typeface="Arial"/>
                </a:rPr>
                <a:t>L</a:t>
              </a:r>
              <a:r>
                <a:rPr sz="800" b="1" spc="-4" dirty="0">
                  <a:solidFill>
                    <a:srgbClr val="FFFFFF"/>
                  </a:solidFill>
                  <a:latin typeface="Arial"/>
                  <a:cs typeface="Arial"/>
                </a:rPr>
                <a:t>C</a:t>
              </a:r>
              <a:r>
                <a:rPr sz="800" b="1" dirty="0">
                  <a:solidFill>
                    <a:srgbClr val="FFFFFF"/>
                  </a:solidFill>
                  <a:latin typeface="Arial"/>
                  <a:cs typeface="Arial"/>
                </a:rPr>
                <a:t>D</a:t>
              </a:r>
              <a:r>
                <a:rPr sz="800" b="1" spc="-11" dirty="0">
                  <a:solidFill>
                    <a:srgbClr val="FFFFFF"/>
                  </a:solidFill>
                  <a:latin typeface="Arial"/>
                  <a:cs typeface="Arial"/>
                </a:rPr>
                <a:t> </a:t>
              </a:r>
              <a:r>
                <a:rPr sz="800" b="1" spc="-4" dirty="0">
                  <a:solidFill>
                    <a:srgbClr val="FFFFFF"/>
                  </a:solidFill>
                  <a:latin typeface="Arial"/>
                  <a:cs typeface="Arial"/>
                </a:rPr>
                <a:t>D</a:t>
              </a:r>
              <a:r>
                <a:rPr sz="800" b="1" dirty="0">
                  <a:solidFill>
                    <a:srgbClr val="FFFFFF"/>
                  </a:solidFill>
                  <a:latin typeface="Arial"/>
                  <a:cs typeface="Arial"/>
                </a:rPr>
                <a:t>ri</a:t>
              </a:r>
              <a:r>
                <a:rPr sz="800" b="1" spc="-4" dirty="0">
                  <a:solidFill>
                    <a:srgbClr val="FFFFFF"/>
                  </a:solidFill>
                  <a:latin typeface="Arial"/>
                  <a:cs typeface="Arial"/>
                </a:rPr>
                <a:t>v</a:t>
              </a:r>
              <a:r>
                <a:rPr sz="800" b="1" dirty="0">
                  <a:solidFill>
                    <a:srgbClr val="FFFFFF"/>
                  </a:solidFill>
                  <a:latin typeface="Arial"/>
                  <a:cs typeface="Arial"/>
                </a:rPr>
                <a:t>e</a:t>
              </a:r>
              <a:endParaRPr sz="800" dirty="0">
                <a:latin typeface="Arial"/>
                <a:cs typeface="Arial"/>
              </a:endParaRPr>
            </a:p>
          </p:txBody>
        </p:sp>
        <p:sp>
          <p:nvSpPr>
            <p:cNvPr id="58" name="object 58"/>
            <p:cNvSpPr txBox="1"/>
            <p:nvPr/>
          </p:nvSpPr>
          <p:spPr>
            <a:xfrm>
              <a:off x="7129465" y="2439049"/>
              <a:ext cx="481013" cy="83746"/>
            </a:xfrm>
            <a:prstGeom prst="rect">
              <a:avLst/>
            </a:prstGeom>
            <a:solidFill>
              <a:srgbClr val="1F487C"/>
            </a:solidFill>
          </p:spPr>
          <p:txBody>
            <a:bodyPr vert="horz" wrap="square" lIns="0" tIns="0" rIns="0" bIns="0" rtlCol="0">
              <a:spAutoFit/>
            </a:bodyPr>
            <a:lstStyle/>
            <a:p>
              <a:pPr marL="92869"/>
              <a:r>
                <a:rPr sz="800" b="1" dirty="0">
                  <a:solidFill>
                    <a:srgbClr val="FFFFFF"/>
                  </a:solidFill>
                  <a:latin typeface="Arial"/>
                  <a:cs typeface="Arial"/>
                </a:rPr>
                <a:t>GP</a:t>
              </a:r>
              <a:r>
                <a:rPr sz="800" b="1" spc="4" dirty="0">
                  <a:solidFill>
                    <a:srgbClr val="FFFFFF"/>
                  </a:solidFill>
                  <a:latin typeface="Arial"/>
                  <a:cs typeface="Arial"/>
                </a:rPr>
                <a:t>I</a:t>
              </a:r>
              <a:r>
                <a:rPr sz="800" b="1" dirty="0">
                  <a:solidFill>
                    <a:srgbClr val="FFFFFF"/>
                  </a:solidFill>
                  <a:latin typeface="Arial"/>
                  <a:cs typeface="Arial"/>
                </a:rPr>
                <a:t>O</a:t>
              </a:r>
              <a:r>
                <a:rPr sz="800" b="1" spc="-8" dirty="0">
                  <a:solidFill>
                    <a:srgbClr val="FFFFFF"/>
                  </a:solidFill>
                  <a:latin typeface="Arial"/>
                  <a:cs typeface="Arial"/>
                </a:rPr>
                <a:t> </a:t>
              </a:r>
              <a:r>
                <a:rPr sz="800" b="1" spc="-4" dirty="0">
                  <a:solidFill>
                    <a:srgbClr val="FFFFFF"/>
                  </a:solidFill>
                  <a:latin typeface="Arial"/>
                  <a:cs typeface="Arial"/>
                </a:rPr>
                <a:t>x</a:t>
              </a:r>
              <a:r>
                <a:rPr sz="800" b="1" dirty="0">
                  <a:solidFill>
                    <a:srgbClr val="FFFFFF"/>
                  </a:solidFill>
                  <a:latin typeface="Arial"/>
                  <a:cs typeface="Arial"/>
                </a:rPr>
                <a:t>8</a:t>
              </a:r>
              <a:endParaRPr sz="800" dirty="0">
                <a:latin typeface="Arial"/>
                <a:cs typeface="Arial"/>
              </a:endParaRPr>
            </a:p>
          </p:txBody>
        </p:sp>
        <p:sp>
          <p:nvSpPr>
            <p:cNvPr id="59" name="object 59"/>
            <p:cNvSpPr txBox="1"/>
            <p:nvPr/>
          </p:nvSpPr>
          <p:spPr>
            <a:xfrm>
              <a:off x="7129465" y="3030742"/>
              <a:ext cx="481013" cy="83746"/>
            </a:xfrm>
            <a:prstGeom prst="rect">
              <a:avLst/>
            </a:prstGeom>
            <a:solidFill>
              <a:srgbClr val="1F487C"/>
            </a:solidFill>
          </p:spPr>
          <p:txBody>
            <a:bodyPr vert="horz" wrap="square" lIns="0" tIns="0" rIns="0" bIns="0" rtlCol="0">
              <a:spAutoFit/>
            </a:bodyPr>
            <a:lstStyle/>
            <a:p>
              <a:pPr marL="92869"/>
              <a:r>
                <a:rPr sz="800" b="1" dirty="0">
                  <a:solidFill>
                    <a:srgbClr val="FFFFFF"/>
                  </a:solidFill>
                  <a:latin typeface="Arial"/>
                  <a:cs typeface="Arial"/>
                </a:rPr>
                <a:t>GP</a:t>
              </a:r>
              <a:r>
                <a:rPr sz="800" b="1" spc="4" dirty="0">
                  <a:solidFill>
                    <a:srgbClr val="FFFFFF"/>
                  </a:solidFill>
                  <a:latin typeface="Arial"/>
                  <a:cs typeface="Arial"/>
                </a:rPr>
                <a:t>I</a:t>
              </a:r>
              <a:r>
                <a:rPr sz="800" b="1" dirty="0">
                  <a:solidFill>
                    <a:srgbClr val="FFFFFF"/>
                  </a:solidFill>
                  <a:latin typeface="Arial"/>
                  <a:cs typeface="Arial"/>
                </a:rPr>
                <a:t>O</a:t>
              </a:r>
              <a:r>
                <a:rPr sz="800" b="1" spc="-8" dirty="0">
                  <a:solidFill>
                    <a:srgbClr val="FFFFFF"/>
                  </a:solidFill>
                  <a:latin typeface="Arial"/>
                  <a:cs typeface="Arial"/>
                </a:rPr>
                <a:t> </a:t>
              </a:r>
              <a:r>
                <a:rPr sz="800" b="1" spc="-4" dirty="0">
                  <a:solidFill>
                    <a:srgbClr val="FFFFFF"/>
                  </a:solidFill>
                  <a:latin typeface="Arial"/>
                  <a:cs typeface="Arial"/>
                </a:rPr>
                <a:t>x</a:t>
              </a:r>
              <a:r>
                <a:rPr sz="800" b="1" dirty="0">
                  <a:solidFill>
                    <a:srgbClr val="FFFFFF"/>
                  </a:solidFill>
                  <a:latin typeface="Arial"/>
                  <a:cs typeface="Arial"/>
                </a:rPr>
                <a:t>8</a:t>
              </a:r>
              <a:endParaRPr sz="800">
                <a:latin typeface="Arial"/>
                <a:cs typeface="Arial"/>
              </a:endParaRPr>
            </a:p>
          </p:txBody>
        </p:sp>
        <p:sp>
          <p:nvSpPr>
            <p:cNvPr id="60" name="object 60"/>
            <p:cNvSpPr txBox="1"/>
            <p:nvPr/>
          </p:nvSpPr>
          <p:spPr>
            <a:xfrm>
              <a:off x="7129465" y="3622530"/>
              <a:ext cx="481013" cy="83746"/>
            </a:xfrm>
            <a:prstGeom prst="rect">
              <a:avLst/>
            </a:prstGeom>
            <a:solidFill>
              <a:srgbClr val="1F487C"/>
            </a:solidFill>
          </p:spPr>
          <p:txBody>
            <a:bodyPr vert="horz" wrap="square" lIns="0" tIns="0" rIns="0" bIns="0" rtlCol="0">
              <a:spAutoFit/>
            </a:bodyPr>
            <a:lstStyle/>
            <a:p>
              <a:pPr marL="92869"/>
              <a:r>
                <a:rPr sz="800" b="1" dirty="0">
                  <a:solidFill>
                    <a:srgbClr val="FFFFFF"/>
                  </a:solidFill>
                  <a:latin typeface="Arial"/>
                  <a:cs typeface="Arial"/>
                </a:rPr>
                <a:t>GP</a:t>
              </a:r>
              <a:r>
                <a:rPr sz="800" b="1" spc="4" dirty="0">
                  <a:solidFill>
                    <a:srgbClr val="FFFFFF"/>
                  </a:solidFill>
                  <a:latin typeface="Arial"/>
                  <a:cs typeface="Arial"/>
                </a:rPr>
                <a:t>I</a:t>
              </a:r>
              <a:r>
                <a:rPr sz="800" b="1" dirty="0">
                  <a:solidFill>
                    <a:srgbClr val="FFFFFF"/>
                  </a:solidFill>
                  <a:latin typeface="Arial"/>
                  <a:cs typeface="Arial"/>
                </a:rPr>
                <a:t>O</a:t>
              </a:r>
              <a:r>
                <a:rPr sz="800" b="1" spc="-8" dirty="0">
                  <a:solidFill>
                    <a:srgbClr val="FFFFFF"/>
                  </a:solidFill>
                  <a:latin typeface="Arial"/>
                  <a:cs typeface="Arial"/>
                </a:rPr>
                <a:t> </a:t>
              </a:r>
              <a:r>
                <a:rPr sz="800" b="1" spc="-4" dirty="0">
                  <a:solidFill>
                    <a:srgbClr val="FFFFFF"/>
                  </a:solidFill>
                  <a:latin typeface="Arial"/>
                  <a:cs typeface="Arial"/>
                </a:rPr>
                <a:t>x</a:t>
              </a:r>
              <a:r>
                <a:rPr sz="800" b="1" dirty="0">
                  <a:solidFill>
                    <a:srgbClr val="FFFFFF"/>
                  </a:solidFill>
                  <a:latin typeface="Arial"/>
                  <a:cs typeface="Arial"/>
                </a:rPr>
                <a:t>8</a:t>
              </a:r>
              <a:endParaRPr sz="800">
                <a:latin typeface="Arial"/>
                <a:cs typeface="Arial"/>
              </a:endParaRPr>
            </a:p>
          </p:txBody>
        </p:sp>
        <p:sp>
          <p:nvSpPr>
            <p:cNvPr id="61" name="object 61"/>
            <p:cNvSpPr txBox="1"/>
            <p:nvPr/>
          </p:nvSpPr>
          <p:spPr>
            <a:xfrm>
              <a:off x="7129465" y="4214318"/>
              <a:ext cx="481013" cy="83746"/>
            </a:xfrm>
            <a:prstGeom prst="rect">
              <a:avLst/>
            </a:prstGeom>
            <a:solidFill>
              <a:srgbClr val="1F487C"/>
            </a:solidFill>
          </p:spPr>
          <p:txBody>
            <a:bodyPr vert="horz" wrap="square" lIns="0" tIns="0" rIns="0" bIns="0" rtlCol="0">
              <a:spAutoFit/>
            </a:bodyPr>
            <a:lstStyle/>
            <a:p>
              <a:pPr marL="92869"/>
              <a:r>
                <a:rPr sz="800" b="1" dirty="0">
                  <a:solidFill>
                    <a:srgbClr val="FFFFFF"/>
                  </a:solidFill>
                  <a:latin typeface="Arial"/>
                  <a:cs typeface="Arial"/>
                </a:rPr>
                <a:t>GP</a:t>
              </a:r>
              <a:r>
                <a:rPr sz="800" b="1" spc="4" dirty="0">
                  <a:solidFill>
                    <a:srgbClr val="FFFFFF"/>
                  </a:solidFill>
                  <a:latin typeface="Arial"/>
                  <a:cs typeface="Arial"/>
                </a:rPr>
                <a:t>I</a:t>
              </a:r>
              <a:r>
                <a:rPr sz="800" b="1" dirty="0">
                  <a:solidFill>
                    <a:srgbClr val="FFFFFF"/>
                  </a:solidFill>
                  <a:latin typeface="Arial"/>
                  <a:cs typeface="Arial"/>
                </a:rPr>
                <a:t>O</a:t>
              </a:r>
              <a:r>
                <a:rPr sz="800" b="1" spc="-8" dirty="0">
                  <a:solidFill>
                    <a:srgbClr val="FFFFFF"/>
                  </a:solidFill>
                  <a:latin typeface="Arial"/>
                  <a:cs typeface="Arial"/>
                </a:rPr>
                <a:t> </a:t>
              </a:r>
              <a:r>
                <a:rPr sz="800" b="1" spc="-4" dirty="0">
                  <a:solidFill>
                    <a:srgbClr val="FFFFFF"/>
                  </a:solidFill>
                  <a:latin typeface="Arial"/>
                  <a:cs typeface="Arial"/>
                </a:rPr>
                <a:t>x</a:t>
              </a:r>
              <a:r>
                <a:rPr sz="800" b="1" dirty="0">
                  <a:solidFill>
                    <a:srgbClr val="FFFFFF"/>
                  </a:solidFill>
                  <a:latin typeface="Arial"/>
                  <a:cs typeface="Arial"/>
                </a:rPr>
                <a:t>4</a:t>
              </a:r>
              <a:endParaRPr sz="800">
                <a:latin typeface="Arial"/>
                <a:cs typeface="Arial"/>
              </a:endParaRPr>
            </a:p>
          </p:txBody>
        </p:sp>
        <p:sp>
          <p:nvSpPr>
            <p:cNvPr id="62" name="object 62"/>
            <p:cNvSpPr/>
            <p:nvPr/>
          </p:nvSpPr>
          <p:spPr>
            <a:xfrm>
              <a:off x="5503072" y="1848451"/>
              <a:ext cx="189547" cy="2540794"/>
            </a:xfrm>
            <a:custGeom>
              <a:avLst/>
              <a:gdLst/>
              <a:ahLst/>
              <a:cxnLst/>
              <a:rect l="l" t="t" r="r" b="b"/>
              <a:pathLst>
                <a:path w="252729" h="3387725">
                  <a:moveTo>
                    <a:pt x="0" y="3387725"/>
                  </a:moveTo>
                  <a:lnTo>
                    <a:pt x="252412" y="3387725"/>
                  </a:lnTo>
                  <a:lnTo>
                    <a:pt x="252412" y="0"/>
                  </a:lnTo>
                  <a:lnTo>
                    <a:pt x="0" y="0"/>
                  </a:lnTo>
                  <a:lnTo>
                    <a:pt x="0" y="3387725"/>
                  </a:lnTo>
                  <a:close/>
                </a:path>
              </a:pathLst>
            </a:custGeom>
            <a:solidFill>
              <a:srgbClr val="1F487C"/>
            </a:solidFill>
          </p:spPr>
          <p:txBody>
            <a:bodyPr wrap="square" lIns="0" tIns="0" rIns="0" bIns="0" rtlCol="0"/>
            <a:lstStyle/>
            <a:p>
              <a:endParaRPr sz="2400"/>
            </a:p>
          </p:txBody>
        </p:sp>
        <p:sp>
          <p:nvSpPr>
            <p:cNvPr id="63" name="object 63"/>
            <p:cNvSpPr txBox="1"/>
            <p:nvPr/>
          </p:nvSpPr>
          <p:spPr>
            <a:xfrm>
              <a:off x="5538790" y="2386409"/>
              <a:ext cx="100552" cy="1696909"/>
            </a:xfrm>
            <a:prstGeom prst="rect">
              <a:avLst/>
            </a:prstGeom>
          </p:spPr>
          <p:txBody>
            <a:bodyPr vert="vert270" wrap="square" lIns="0" tIns="0" rIns="0" bIns="0" rtlCol="0">
              <a:spAutoFit/>
            </a:bodyPr>
            <a:lstStyle/>
            <a:p>
              <a:pPr marL="9525"/>
              <a:r>
                <a:rPr sz="800" b="1" spc="-34" dirty="0">
                  <a:solidFill>
                    <a:srgbClr val="FFFFFF"/>
                  </a:solidFill>
                  <a:latin typeface="Arial"/>
                  <a:cs typeface="Arial"/>
                </a:rPr>
                <a:t>A</a:t>
              </a:r>
              <a:r>
                <a:rPr sz="800" b="1" dirty="0">
                  <a:solidFill>
                    <a:srgbClr val="FFFFFF"/>
                  </a:solidFill>
                  <a:latin typeface="Arial"/>
                  <a:cs typeface="Arial"/>
                </a:rPr>
                <a:t>dv</a:t>
              </a:r>
              <a:r>
                <a:rPr sz="800" b="1" spc="-8" dirty="0">
                  <a:solidFill>
                    <a:srgbClr val="FFFFFF"/>
                  </a:solidFill>
                  <a:latin typeface="Arial"/>
                  <a:cs typeface="Arial"/>
                </a:rPr>
                <a:t>a</a:t>
              </a:r>
              <a:r>
                <a:rPr sz="800" b="1" dirty="0">
                  <a:solidFill>
                    <a:srgbClr val="FFFFFF"/>
                  </a:solidFill>
                  <a:latin typeface="Arial"/>
                  <a:cs typeface="Arial"/>
                </a:rPr>
                <a:t>nc</a:t>
              </a:r>
              <a:r>
                <a:rPr sz="800" b="1" spc="-8" dirty="0">
                  <a:solidFill>
                    <a:srgbClr val="FFFFFF"/>
                  </a:solidFill>
                  <a:latin typeface="Arial"/>
                  <a:cs typeface="Arial"/>
                </a:rPr>
                <a:t>e</a:t>
              </a:r>
              <a:r>
                <a:rPr sz="800" b="1" dirty="0">
                  <a:solidFill>
                    <a:srgbClr val="FFFFFF"/>
                  </a:solidFill>
                  <a:latin typeface="Arial"/>
                  <a:cs typeface="Arial"/>
                </a:rPr>
                <a:t>d</a:t>
              </a:r>
              <a:r>
                <a:rPr sz="800" b="1" spc="38" dirty="0">
                  <a:solidFill>
                    <a:srgbClr val="FFFFFF"/>
                  </a:solidFill>
                  <a:latin typeface="Arial"/>
                  <a:cs typeface="Arial"/>
                </a:rPr>
                <a:t> </a:t>
              </a:r>
              <a:r>
                <a:rPr sz="800" b="1" spc="-4" dirty="0">
                  <a:solidFill>
                    <a:srgbClr val="FFFFFF"/>
                  </a:solidFill>
                  <a:latin typeface="Arial"/>
                  <a:cs typeface="Arial"/>
                </a:rPr>
                <a:t>H</a:t>
              </a:r>
              <a:r>
                <a:rPr sz="800" b="1" dirty="0">
                  <a:solidFill>
                    <a:srgbClr val="FFFFFF"/>
                  </a:solidFill>
                  <a:latin typeface="Arial"/>
                  <a:cs typeface="Arial"/>
                </a:rPr>
                <a:t>igh</a:t>
              </a:r>
              <a:r>
                <a:rPr sz="800" b="1" spc="-4" dirty="0">
                  <a:solidFill>
                    <a:srgbClr val="FFFFFF"/>
                  </a:solidFill>
                  <a:latin typeface="Arial"/>
                  <a:cs typeface="Arial"/>
                </a:rPr>
                <a:t>-</a:t>
              </a:r>
              <a:r>
                <a:rPr sz="800" b="1" dirty="0">
                  <a:solidFill>
                    <a:srgbClr val="FFFFFF"/>
                  </a:solidFill>
                  <a:latin typeface="Arial"/>
                  <a:cs typeface="Arial"/>
                </a:rPr>
                <a:t>P</a:t>
              </a:r>
              <a:r>
                <a:rPr sz="800" b="1" spc="-4" dirty="0">
                  <a:solidFill>
                    <a:srgbClr val="FFFFFF"/>
                  </a:solidFill>
                  <a:latin typeface="Arial"/>
                  <a:cs typeface="Arial"/>
                </a:rPr>
                <a:t>e</a:t>
              </a:r>
              <a:r>
                <a:rPr sz="800" b="1" dirty="0">
                  <a:solidFill>
                    <a:srgbClr val="FFFFFF"/>
                  </a:solidFill>
                  <a:latin typeface="Arial"/>
                  <a:cs typeface="Arial"/>
                </a:rPr>
                <a:t>r</a:t>
              </a:r>
              <a:r>
                <a:rPr sz="800" b="1" spc="-4" dirty="0">
                  <a:solidFill>
                    <a:srgbClr val="FFFFFF"/>
                  </a:solidFill>
                  <a:latin typeface="Arial"/>
                  <a:cs typeface="Arial"/>
                </a:rPr>
                <a:t>f</a:t>
              </a:r>
              <a:r>
                <a:rPr sz="800" b="1" dirty="0">
                  <a:solidFill>
                    <a:srgbClr val="FFFFFF"/>
                  </a:solidFill>
                  <a:latin typeface="Arial"/>
                  <a:cs typeface="Arial"/>
                </a:rPr>
                <a:t>orm</a:t>
              </a:r>
              <a:r>
                <a:rPr sz="800" b="1" spc="-4" dirty="0">
                  <a:solidFill>
                    <a:srgbClr val="FFFFFF"/>
                  </a:solidFill>
                  <a:latin typeface="Arial"/>
                  <a:cs typeface="Arial"/>
                </a:rPr>
                <a:t>a</a:t>
              </a:r>
              <a:r>
                <a:rPr sz="800" b="1" dirty="0">
                  <a:solidFill>
                    <a:srgbClr val="FFFFFF"/>
                  </a:solidFill>
                  <a:latin typeface="Arial"/>
                  <a:cs typeface="Arial"/>
                </a:rPr>
                <a:t>nce</a:t>
              </a:r>
              <a:r>
                <a:rPr sz="800" b="1" spc="-19" dirty="0">
                  <a:solidFill>
                    <a:srgbClr val="FFFFFF"/>
                  </a:solidFill>
                  <a:latin typeface="Arial"/>
                  <a:cs typeface="Arial"/>
                </a:rPr>
                <a:t> </a:t>
              </a:r>
              <a:r>
                <a:rPr sz="800" b="1" spc="-4" dirty="0">
                  <a:solidFill>
                    <a:srgbClr val="FFFFFF"/>
                  </a:solidFill>
                  <a:latin typeface="Arial"/>
                  <a:cs typeface="Arial"/>
                </a:rPr>
                <a:t>B</a:t>
              </a:r>
              <a:r>
                <a:rPr sz="800" b="1" dirty="0">
                  <a:solidFill>
                    <a:srgbClr val="FFFFFF"/>
                  </a:solidFill>
                  <a:latin typeface="Arial"/>
                  <a:cs typeface="Arial"/>
                </a:rPr>
                <a:t>us (</a:t>
              </a:r>
              <a:r>
                <a:rPr sz="800" b="1" spc="-34" dirty="0">
                  <a:solidFill>
                    <a:srgbClr val="FFFFFF"/>
                  </a:solidFill>
                  <a:latin typeface="Arial"/>
                  <a:cs typeface="Arial"/>
                </a:rPr>
                <a:t>A</a:t>
              </a:r>
              <a:r>
                <a:rPr sz="800" b="1" spc="-4" dirty="0">
                  <a:solidFill>
                    <a:srgbClr val="FFFFFF"/>
                  </a:solidFill>
                  <a:latin typeface="Arial"/>
                  <a:cs typeface="Arial"/>
                </a:rPr>
                <a:t>HB</a:t>
              </a:r>
              <a:r>
                <a:rPr sz="800" b="1" dirty="0">
                  <a:solidFill>
                    <a:srgbClr val="FFFFFF"/>
                  </a:solidFill>
                  <a:latin typeface="Arial"/>
                  <a:cs typeface="Arial"/>
                </a:rPr>
                <a:t>)</a:t>
              </a:r>
              <a:endParaRPr sz="800" dirty="0">
                <a:latin typeface="Arial"/>
                <a:cs typeface="Arial"/>
              </a:endParaRPr>
            </a:p>
          </p:txBody>
        </p:sp>
        <p:sp>
          <p:nvSpPr>
            <p:cNvPr id="67" name="object 67"/>
            <p:cNvSpPr txBox="1"/>
            <p:nvPr/>
          </p:nvSpPr>
          <p:spPr>
            <a:xfrm>
              <a:off x="1170662" y="4112529"/>
              <a:ext cx="1228873" cy="83746"/>
            </a:xfrm>
            <a:prstGeom prst="rect">
              <a:avLst/>
            </a:prstGeom>
          </p:spPr>
          <p:txBody>
            <a:bodyPr vert="horz" wrap="square" lIns="0" tIns="0" rIns="0" bIns="0" rtlCol="0">
              <a:spAutoFit/>
            </a:bodyPr>
            <a:lstStyle/>
            <a:p>
              <a:pPr marL="9525"/>
              <a:r>
                <a:rPr sz="800" spc="11" baseline="27777" dirty="0">
                  <a:latin typeface="Arial"/>
                  <a:cs typeface="Arial"/>
                </a:rPr>
                <a:t>2 </a:t>
              </a:r>
              <a:r>
                <a:rPr sz="800" spc="-4" dirty="0">
                  <a:latin typeface="Arial"/>
                  <a:cs typeface="Arial"/>
                </a:rPr>
                <a:t>Un</a:t>
              </a:r>
              <a:r>
                <a:rPr sz="800" dirty="0">
                  <a:latin typeface="Arial"/>
                  <a:cs typeface="Arial"/>
                </a:rPr>
                <a:t>i</a:t>
              </a:r>
              <a:r>
                <a:rPr sz="800" spc="-4" dirty="0">
                  <a:latin typeface="Arial"/>
                  <a:cs typeface="Arial"/>
                </a:rPr>
                <a:t>ver</a:t>
              </a:r>
              <a:r>
                <a:rPr sz="800" dirty="0">
                  <a:latin typeface="Arial"/>
                  <a:cs typeface="Arial"/>
                </a:rPr>
                <a:t>s</a:t>
              </a:r>
              <a:r>
                <a:rPr sz="800" spc="-4" dirty="0">
                  <a:latin typeface="Arial"/>
                  <a:cs typeface="Arial"/>
                </a:rPr>
                <a:t>a</a:t>
              </a:r>
              <a:r>
                <a:rPr sz="800" dirty="0">
                  <a:latin typeface="Arial"/>
                  <a:cs typeface="Arial"/>
                </a:rPr>
                <a:t>l</a:t>
              </a:r>
              <a:r>
                <a:rPr sz="800" spc="4" dirty="0">
                  <a:latin typeface="Arial"/>
                  <a:cs typeface="Arial"/>
                </a:rPr>
                <a:t> </a:t>
              </a:r>
              <a:r>
                <a:rPr sz="800" spc="-4" dirty="0">
                  <a:latin typeface="Arial"/>
                  <a:cs typeface="Arial"/>
                </a:rPr>
                <a:t>d</a:t>
              </a:r>
              <a:r>
                <a:rPr sz="800" dirty="0">
                  <a:latin typeface="Arial"/>
                  <a:cs typeface="Arial"/>
                </a:rPr>
                <a:t>igit</a:t>
              </a:r>
              <a:r>
                <a:rPr sz="800" spc="-4" dirty="0">
                  <a:latin typeface="Arial"/>
                  <a:cs typeface="Arial"/>
                </a:rPr>
                <a:t>a</a:t>
              </a:r>
              <a:r>
                <a:rPr sz="800" dirty="0">
                  <a:latin typeface="Arial"/>
                  <a:cs typeface="Arial"/>
                </a:rPr>
                <a:t>l</a:t>
              </a:r>
              <a:r>
                <a:rPr sz="800" spc="4" dirty="0">
                  <a:latin typeface="Arial"/>
                  <a:cs typeface="Arial"/>
                </a:rPr>
                <a:t> </a:t>
              </a:r>
              <a:r>
                <a:rPr sz="800" spc="-4" dirty="0">
                  <a:latin typeface="Arial"/>
                  <a:cs typeface="Arial"/>
                </a:rPr>
                <a:t>b</a:t>
              </a:r>
              <a:r>
                <a:rPr sz="800" dirty="0">
                  <a:latin typeface="Arial"/>
                  <a:cs typeface="Arial"/>
                </a:rPr>
                <a:t>lock</a:t>
              </a:r>
            </a:p>
          </p:txBody>
        </p:sp>
        <p:sp>
          <p:nvSpPr>
            <p:cNvPr id="68" name="object 68"/>
            <p:cNvSpPr txBox="1"/>
            <p:nvPr/>
          </p:nvSpPr>
          <p:spPr>
            <a:xfrm>
              <a:off x="1153288" y="4423157"/>
              <a:ext cx="2450099" cy="83746"/>
            </a:xfrm>
            <a:prstGeom prst="rect">
              <a:avLst/>
            </a:prstGeom>
          </p:spPr>
          <p:txBody>
            <a:bodyPr vert="horz" wrap="square" lIns="0" tIns="0" rIns="0" bIns="0" rtlCol="0">
              <a:spAutoFit/>
            </a:bodyPr>
            <a:lstStyle/>
            <a:p>
              <a:pPr marL="9525"/>
              <a:r>
                <a:rPr sz="800" spc="11" baseline="27777" dirty="0">
                  <a:latin typeface="Arial"/>
                  <a:cs typeface="Arial"/>
                </a:rPr>
                <a:t>4 </a:t>
              </a:r>
              <a:r>
                <a:rPr sz="800" dirty="0">
                  <a:latin typeface="Arial"/>
                  <a:cs typeface="Arial"/>
                </a:rPr>
                <a:t>S</a:t>
              </a:r>
              <a:r>
                <a:rPr sz="800" spc="-4" dirty="0">
                  <a:latin typeface="Arial"/>
                  <a:cs typeface="Arial"/>
                </a:rPr>
                <a:t>er</a:t>
              </a:r>
              <a:r>
                <a:rPr sz="800" dirty="0">
                  <a:latin typeface="Arial"/>
                  <a:cs typeface="Arial"/>
                </a:rPr>
                <a:t>ial</a:t>
              </a:r>
              <a:r>
                <a:rPr sz="800" spc="4" dirty="0">
                  <a:latin typeface="Arial"/>
                  <a:cs typeface="Arial"/>
                </a:rPr>
                <a:t> </a:t>
              </a:r>
              <a:r>
                <a:rPr sz="800" dirty="0">
                  <a:latin typeface="Arial"/>
                  <a:cs typeface="Arial"/>
                </a:rPr>
                <a:t>c</a:t>
              </a:r>
              <a:r>
                <a:rPr sz="800" spc="-4" dirty="0">
                  <a:latin typeface="Arial"/>
                  <a:cs typeface="Arial"/>
                </a:rPr>
                <a:t>o</a:t>
              </a:r>
              <a:r>
                <a:rPr sz="800" spc="8" dirty="0">
                  <a:latin typeface="Arial"/>
                  <a:cs typeface="Arial"/>
                </a:rPr>
                <a:t>m</a:t>
              </a:r>
              <a:r>
                <a:rPr sz="800" dirty="0">
                  <a:latin typeface="Arial"/>
                  <a:cs typeface="Arial"/>
                </a:rPr>
                <a:t>mu</a:t>
              </a:r>
              <a:r>
                <a:rPr sz="800" spc="-4" dirty="0">
                  <a:latin typeface="Arial"/>
                  <a:cs typeface="Arial"/>
                </a:rPr>
                <a:t>n</a:t>
              </a:r>
              <a:r>
                <a:rPr sz="800" dirty="0">
                  <a:latin typeface="Arial"/>
                  <a:cs typeface="Arial"/>
                </a:rPr>
                <a:t>i</a:t>
              </a:r>
              <a:r>
                <a:rPr sz="800" spc="4" dirty="0">
                  <a:latin typeface="Arial"/>
                  <a:cs typeface="Arial"/>
                </a:rPr>
                <a:t>c</a:t>
              </a:r>
              <a:r>
                <a:rPr sz="800" spc="-4" dirty="0">
                  <a:latin typeface="Arial"/>
                  <a:cs typeface="Arial"/>
                </a:rPr>
                <a:t>a</a:t>
              </a:r>
              <a:r>
                <a:rPr sz="800" dirty="0">
                  <a:latin typeface="Arial"/>
                  <a:cs typeface="Arial"/>
                </a:rPr>
                <a:t>tion</a:t>
              </a:r>
              <a:r>
                <a:rPr sz="800" spc="-19" dirty="0">
                  <a:latin typeface="Arial"/>
                  <a:cs typeface="Arial"/>
                </a:rPr>
                <a:t> </a:t>
              </a:r>
              <a:r>
                <a:rPr sz="800" spc="-4" dirty="0">
                  <a:latin typeface="Arial"/>
                  <a:cs typeface="Arial"/>
                </a:rPr>
                <a:t>b</a:t>
              </a:r>
              <a:r>
                <a:rPr sz="800" dirty="0">
                  <a:latin typeface="Arial"/>
                  <a:cs typeface="Arial"/>
                </a:rPr>
                <a:t>lock</a:t>
              </a:r>
              <a:r>
                <a:rPr sz="800" spc="-4" dirty="0">
                  <a:latin typeface="Arial"/>
                  <a:cs typeface="Arial"/>
                </a:rPr>
                <a:t> </a:t>
              </a:r>
              <a:r>
                <a:rPr sz="800" dirty="0">
                  <a:latin typeface="Arial"/>
                  <a:cs typeface="Arial"/>
                </a:rPr>
                <a:t>c</a:t>
              </a:r>
              <a:r>
                <a:rPr sz="800" spc="-4" dirty="0">
                  <a:latin typeface="Arial"/>
                  <a:cs typeface="Arial"/>
                </a:rPr>
                <a:t>on</a:t>
              </a:r>
              <a:r>
                <a:rPr sz="800" dirty="0">
                  <a:latin typeface="Arial"/>
                  <a:cs typeface="Arial"/>
                </a:rPr>
                <a:t>fig</a:t>
              </a:r>
              <a:r>
                <a:rPr sz="800" spc="-4" dirty="0">
                  <a:latin typeface="Arial"/>
                  <a:cs typeface="Arial"/>
                </a:rPr>
                <a:t>urab</a:t>
              </a:r>
              <a:r>
                <a:rPr sz="800" dirty="0">
                  <a:latin typeface="Arial"/>
                  <a:cs typeface="Arial"/>
                </a:rPr>
                <a:t>le</a:t>
              </a:r>
              <a:r>
                <a:rPr sz="800" spc="11" dirty="0">
                  <a:latin typeface="Arial"/>
                  <a:cs typeface="Arial"/>
                </a:rPr>
                <a:t> </a:t>
              </a:r>
              <a:r>
                <a:rPr sz="800" spc="-4" dirty="0">
                  <a:latin typeface="Arial"/>
                  <a:cs typeface="Arial"/>
                </a:rPr>
                <a:t>a</a:t>
              </a:r>
              <a:r>
                <a:rPr sz="800" dirty="0">
                  <a:latin typeface="Arial"/>
                  <a:cs typeface="Arial"/>
                </a:rPr>
                <a:t>s</a:t>
              </a:r>
              <a:r>
                <a:rPr lang="fr-CA" sz="800" dirty="0">
                  <a:latin typeface="Arial"/>
                  <a:cs typeface="Arial"/>
                </a:rPr>
                <a:t> </a:t>
              </a:r>
              <a:r>
                <a:rPr sz="800" spc="11" dirty="0">
                  <a:latin typeface="Arial"/>
                  <a:cs typeface="Arial"/>
                </a:rPr>
                <a:t>I</a:t>
              </a:r>
              <a:r>
                <a:rPr sz="800" baseline="27777" dirty="0">
                  <a:latin typeface="Arial"/>
                  <a:cs typeface="Arial"/>
                </a:rPr>
                <a:t>2</a:t>
              </a:r>
              <a:r>
                <a:rPr sz="800" spc="-4" dirty="0">
                  <a:latin typeface="Arial"/>
                  <a:cs typeface="Arial"/>
                </a:rPr>
                <a:t>C</a:t>
              </a:r>
              <a:r>
                <a:rPr sz="800" dirty="0">
                  <a:latin typeface="Arial"/>
                  <a:cs typeface="Arial"/>
                </a:rPr>
                <a:t>/SPI/</a:t>
              </a:r>
              <a:r>
                <a:rPr sz="800" spc="-4" dirty="0">
                  <a:latin typeface="Arial"/>
                  <a:cs typeface="Arial"/>
                </a:rPr>
                <a:t>U</a:t>
              </a:r>
              <a:r>
                <a:rPr sz="800" dirty="0">
                  <a:latin typeface="Arial"/>
                  <a:cs typeface="Arial"/>
                </a:rPr>
                <a:t>A</a:t>
              </a:r>
              <a:r>
                <a:rPr sz="800" spc="-4" dirty="0">
                  <a:latin typeface="Arial"/>
                  <a:cs typeface="Arial"/>
                </a:rPr>
                <a:t>R</a:t>
              </a:r>
              <a:r>
                <a:rPr sz="800" dirty="0">
                  <a:latin typeface="Arial"/>
                  <a:cs typeface="Arial"/>
                </a:rPr>
                <a:t>T</a:t>
              </a:r>
            </a:p>
          </p:txBody>
        </p:sp>
        <p:sp>
          <p:nvSpPr>
            <p:cNvPr id="64" name="object 64"/>
            <p:cNvSpPr txBox="1"/>
            <p:nvPr/>
          </p:nvSpPr>
          <p:spPr>
            <a:xfrm>
              <a:off x="6316316" y="2310509"/>
              <a:ext cx="451485" cy="83746"/>
            </a:xfrm>
            <a:prstGeom prst="rect">
              <a:avLst/>
            </a:prstGeom>
            <a:solidFill>
              <a:srgbClr val="1F487C"/>
            </a:solidFill>
          </p:spPr>
          <p:txBody>
            <a:bodyPr vert="horz" wrap="square" lIns="0" tIns="0" rIns="0" bIns="0" rtlCol="0">
              <a:spAutoFit/>
            </a:bodyPr>
            <a:lstStyle/>
            <a:p>
              <a:pPr marL="145256"/>
              <a:r>
                <a:rPr sz="800" b="1" spc="-4" dirty="0">
                  <a:solidFill>
                    <a:srgbClr val="FFFFFF"/>
                  </a:solidFill>
                  <a:latin typeface="Arial"/>
                  <a:cs typeface="Arial"/>
                </a:rPr>
                <a:t>C</a:t>
              </a:r>
              <a:r>
                <a:rPr sz="800" b="1" dirty="0">
                  <a:solidFill>
                    <a:srgbClr val="FFFFFF"/>
                  </a:solidFill>
                  <a:latin typeface="Arial"/>
                  <a:cs typeface="Arial"/>
                </a:rPr>
                <a:t>SD</a:t>
              </a:r>
              <a:endParaRPr sz="800">
                <a:latin typeface="Arial"/>
                <a:cs typeface="Arial"/>
              </a:endParaRPr>
            </a:p>
          </p:txBody>
        </p:sp>
        <p:sp>
          <p:nvSpPr>
            <p:cNvPr id="65" name="object 65"/>
            <p:cNvSpPr txBox="1"/>
            <p:nvPr/>
          </p:nvSpPr>
          <p:spPr>
            <a:xfrm>
              <a:off x="4662490" y="2571256"/>
              <a:ext cx="794385" cy="83746"/>
            </a:xfrm>
            <a:prstGeom prst="rect">
              <a:avLst/>
            </a:prstGeom>
            <a:solidFill>
              <a:srgbClr val="1F487C"/>
            </a:solidFill>
          </p:spPr>
          <p:txBody>
            <a:bodyPr vert="horz" wrap="square" lIns="0" tIns="0" rIns="0" bIns="0" rtlCol="0">
              <a:spAutoFit/>
            </a:bodyPr>
            <a:lstStyle/>
            <a:p>
              <a:pPr marL="108109"/>
              <a:r>
                <a:rPr sz="800" b="1" spc="-4" dirty="0">
                  <a:solidFill>
                    <a:srgbClr val="FFFFFF"/>
                  </a:solidFill>
                  <a:latin typeface="Arial"/>
                  <a:cs typeface="Arial"/>
                </a:rPr>
                <a:t>B</a:t>
              </a:r>
              <a:r>
                <a:rPr sz="800" b="1" dirty="0">
                  <a:solidFill>
                    <a:srgbClr val="FFFFFF"/>
                  </a:solidFill>
                  <a:latin typeface="Arial"/>
                  <a:cs typeface="Arial"/>
                </a:rPr>
                <a:t>LE</a:t>
              </a:r>
              <a:r>
                <a:rPr sz="800" b="1" spc="-4" dirty="0">
                  <a:solidFill>
                    <a:srgbClr val="FFFFFF"/>
                  </a:solidFill>
                  <a:latin typeface="Arial"/>
                  <a:cs typeface="Arial"/>
                </a:rPr>
                <a:t> </a:t>
              </a:r>
              <a:r>
                <a:rPr sz="800" b="1" dirty="0">
                  <a:solidFill>
                    <a:srgbClr val="FFFFFF"/>
                  </a:solidFill>
                  <a:latin typeface="Arial"/>
                  <a:cs typeface="Arial"/>
                </a:rPr>
                <a:t>Subs</a:t>
              </a:r>
              <a:r>
                <a:rPr sz="800" b="1" spc="-34" dirty="0">
                  <a:solidFill>
                    <a:srgbClr val="FFFFFF"/>
                  </a:solidFill>
                  <a:latin typeface="Arial"/>
                  <a:cs typeface="Arial"/>
                </a:rPr>
                <a:t>y</a:t>
              </a:r>
              <a:r>
                <a:rPr sz="800" b="1" spc="-4" dirty="0">
                  <a:solidFill>
                    <a:srgbClr val="FFFFFF"/>
                  </a:solidFill>
                  <a:latin typeface="Arial"/>
                  <a:cs typeface="Arial"/>
                </a:rPr>
                <a:t>ste</a:t>
              </a:r>
              <a:r>
                <a:rPr sz="800" b="1" dirty="0">
                  <a:solidFill>
                    <a:srgbClr val="FFFFFF"/>
                  </a:solidFill>
                  <a:latin typeface="Arial"/>
                  <a:cs typeface="Arial"/>
                </a:rPr>
                <a:t>m</a:t>
              </a:r>
              <a:endParaRPr sz="800">
                <a:latin typeface="Arial"/>
                <a:cs typeface="Arial"/>
              </a:endParaRPr>
            </a:p>
          </p:txBody>
        </p:sp>
        <p:sp>
          <p:nvSpPr>
            <p:cNvPr id="69" name="object 58"/>
            <p:cNvSpPr txBox="1"/>
            <p:nvPr/>
          </p:nvSpPr>
          <p:spPr>
            <a:xfrm>
              <a:off x="7132244" y="1887268"/>
              <a:ext cx="481013" cy="83746"/>
            </a:xfrm>
            <a:prstGeom prst="rect">
              <a:avLst/>
            </a:prstGeom>
            <a:solidFill>
              <a:srgbClr val="1F487C"/>
            </a:solidFill>
          </p:spPr>
          <p:txBody>
            <a:bodyPr vert="horz" wrap="square" lIns="0" tIns="0" rIns="0" bIns="0" rtlCol="0">
              <a:spAutoFit/>
            </a:bodyPr>
            <a:lstStyle/>
            <a:p>
              <a:pPr marL="92869"/>
              <a:r>
                <a:rPr sz="800" b="1" dirty="0">
                  <a:solidFill>
                    <a:srgbClr val="FFFFFF"/>
                  </a:solidFill>
                  <a:latin typeface="Arial"/>
                  <a:cs typeface="Arial"/>
                </a:rPr>
                <a:t>GP</a:t>
              </a:r>
              <a:r>
                <a:rPr sz="800" b="1" spc="4" dirty="0">
                  <a:solidFill>
                    <a:srgbClr val="FFFFFF"/>
                  </a:solidFill>
                  <a:latin typeface="Arial"/>
                  <a:cs typeface="Arial"/>
                </a:rPr>
                <a:t>I</a:t>
              </a:r>
              <a:r>
                <a:rPr sz="800" b="1" dirty="0">
                  <a:solidFill>
                    <a:srgbClr val="FFFFFF"/>
                  </a:solidFill>
                  <a:latin typeface="Arial"/>
                  <a:cs typeface="Arial"/>
                </a:rPr>
                <a:t>O</a:t>
              </a:r>
              <a:r>
                <a:rPr sz="800" b="1" spc="-8" dirty="0">
                  <a:solidFill>
                    <a:srgbClr val="FFFFFF"/>
                  </a:solidFill>
                  <a:latin typeface="Arial"/>
                  <a:cs typeface="Arial"/>
                </a:rPr>
                <a:t> </a:t>
              </a:r>
              <a:r>
                <a:rPr sz="800" b="1" spc="-4" dirty="0">
                  <a:solidFill>
                    <a:srgbClr val="FFFFFF"/>
                  </a:solidFill>
                  <a:latin typeface="Arial"/>
                  <a:cs typeface="Arial"/>
                </a:rPr>
                <a:t>x</a:t>
              </a:r>
              <a:r>
                <a:rPr sz="800" b="1" dirty="0">
                  <a:solidFill>
                    <a:srgbClr val="FFFFFF"/>
                  </a:solidFill>
                  <a:latin typeface="Arial"/>
                  <a:cs typeface="Arial"/>
                </a:rPr>
                <a:t>8</a:t>
              </a:r>
              <a:endParaRPr sz="800" dirty="0">
                <a:latin typeface="Arial"/>
                <a:cs typeface="Arial"/>
              </a:endParaRPr>
            </a:p>
          </p:txBody>
        </p:sp>
      </p:grpSp>
      <p:sp>
        <p:nvSpPr>
          <p:cNvPr id="66" name="object 66"/>
          <p:cNvSpPr txBox="1"/>
          <p:nvPr>
            <p:custDataLst>
              <p:tags r:id="rId2"/>
            </p:custDataLst>
          </p:nvPr>
        </p:nvSpPr>
        <p:spPr>
          <a:xfrm>
            <a:off x="1055440" y="475929"/>
            <a:ext cx="9577064" cy="437620"/>
          </a:xfrm>
          <a:prstGeom prst="rect">
            <a:avLst/>
          </a:prstGeom>
        </p:spPr>
        <p:txBody>
          <a:bodyPr vert="horz" wrap="square" lIns="0" tIns="0" rIns="0" bIns="0" rtlCol="0">
            <a:spAutoFit/>
          </a:bodyPr>
          <a:lstStyle/>
          <a:p>
            <a:pPr marL="9525" marR="3810" defTabSz="342900">
              <a:lnSpc>
                <a:spcPct val="79100"/>
              </a:lnSpc>
            </a:pPr>
            <a:r>
              <a:rPr lang="en-US" sz="3500" dirty="0">
                <a:solidFill>
                  <a:srgbClr val="0070C0"/>
                </a:solidFill>
                <a:latin typeface="+mj-lt"/>
              </a:rPr>
              <a:t>Cypress </a:t>
            </a:r>
            <a:r>
              <a:rPr sz="3500" dirty="0" err="1">
                <a:solidFill>
                  <a:srgbClr val="0070C0"/>
                </a:solidFill>
                <a:latin typeface="+mj-lt"/>
              </a:rPr>
              <a:t>PSoC</a:t>
            </a:r>
            <a:r>
              <a:rPr sz="3500" dirty="0">
                <a:solidFill>
                  <a:srgbClr val="0070C0"/>
                </a:solidFill>
                <a:latin typeface="+mj-lt"/>
              </a:rPr>
              <a:t> 4 BLE</a:t>
            </a:r>
          </a:p>
        </p:txBody>
      </p:sp>
    </p:spTree>
    <p:extLst>
      <p:ext uri="{BB962C8B-B14F-4D97-AF65-F5344CB8AC3E}">
        <p14:creationId xmlns:p14="http://schemas.microsoft.com/office/powerpoint/2010/main" val="277793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50"/>
          <p:cNvSpPr/>
          <p:nvPr>
            <p:custDataLst>
              <p:tags r:id="rId1"/>
            </p:custDataLst>
          </p:nvPr>
        </p:nvSpPr>
        <p:spPr>
          <a:xfrm>
            <a:off x="1204632" y="5840488"/>
            <a:ext cx="2644140" cy="0"/>
          </a:xfrm>
          <a:custGeom>
            <a:avLst/>
            <a:gdLst/>
            <a:ahLst/>
            <a:cxnLst/>
            <a:rect l="l" t="t" r="r" b="b"/>
            <a:pathLst>
              <a:path w="3525520">
                <a:moveTo>
                  <a:pt x="0" y="0"/>
                </a:moveTo>
                <a:lnTo>
                  <a:pt x="3525012" y="0"/>
                </a:lnTo>
              </a:path>
            </a:pathLst>
          </a:custGeom>
          <a:ln w="14985">
            <a:solidFill>
              <a:srgbClr val="8556D6"/>
            </a:solidFill>
          </a:ln>
        </p:spPr>
        <p:txBody>
          <a:bodyPr wrap="square" lIns="0" tIns="0" rIns="0" bIns="0" rtlCol="0"/>
          <a:lstStyle/>
          <a:p>
            <a:endParaRPr/>
          </a:p>
        </p:txBody>
      </p:sp>
      <p:sp>
        <p:nvSpPr>
          <p:cNvPr id="54" name="object 54"/>
          <p:cNvSpPr txBox="1"/>
          <p:nvPr>
            <p:custDataLst>
              <p:tags r:id="rId2"/>
            </p:custDataLst>
          </p:nvPr>
        </p:nvSpPr>
        <p:spPr>
          <a:xfrm>
            <a:off x="1055441" y="469072"/>
            <a:ext cx="6534080" cy="450188"/>
          </a:xfrm>
          <a:prstGeom prst="rect">
            <a:avLst/>
          </a:prstGeom>
        </p:spPr>
        <p:txBody>
          <a:bodyPr vert="horz" wrap="square" lIns="0" tIns="0" rIns="0" bIns="0" rtlCol="0">
            <a:spAutoFit/>
          </a:bodyPr>
          <a:lstStyle/>
          <a:p>
            <a:pPr marL="9525" marR="3810" defTabSz="342900">
              <a:lnSpc>
                <a:spcPct val="79100"/>
              </a:lnSpc>
            </a:pPr>
            <a:r>
              <a:rPr lang="en-US" sz="3600" dirty="0">
                <a:solidFill>
                  <a:srgbClr val="0070C0"/>
                </a:solidFill>
                <a:latin typeface="+mj-lt"/>
              </a:rPr>
              <a:t>Cypress </a:t>
            </a:r>
            <a:r>
              <a:rPr lang="en-US" sz="3600" dirty="0" err="1">
                <a:solidFill>
                  <a:srgbClr val="0070C0"/>
                </a:solidFill>
                <a:latin typeface="+mj-lt"/>
              </a:rPr>
              <a:t>PSoC</a:t>
            </a:r>
            <a:r>
              <a:rPr lang="en-US" sz="3600" dirty="0">
                <a:solidFill>
                  <a:srgbClr val="0070C0"/>
                </a:solidFill>
                <a:latin typeface="+mj-lt"/>
              </a:rPr>
              <a:t> 4 BLE</a:t>
            </a:r>
          </a:p>
        </p:txBody>
      </p:sp>
      <p:sp>
        <p:nvSpPr>
          <p:cNvPr id="55" name="object 55"/>
          <p:cNvSpPr txBox="1"/>
          <p:nvPr>
            <p:custDataLst>
              <p:tags r:id="rId3"/>
            </p:custDataLst>
          </p:nvPr>
        </p:nvSpPr>
        <p:spPr>
          <a:xfrm>
            <a:off x="1139630" y="3538056"/>
            <a:ext cx="4282738" cy="2343206"/>
          </a:xfrm>
          <a:prstGeom prst="rect">
            <a:avLst/>
          </a:prstGeom>
        </p:spPr>
        <p:txBody>
          <a:bodyPr vert="horz" wrap="square" lIns="0" tIns="0" rIns="0" bIns="0" rtlCol="0">
            <a:spAutoFit/>
          </a:bodyPr>
          <a:lstStyle/>
          <a:p>
            <a:pPr marL="9525" marR="3810">
              <a:lnSpc>
                <a:spcPct val="120000"/>
              </a:lnSpc>
              <a:spcAft>
                <a:spcPts val="450"/>
              </a:spcAft>
            </a:pPr>
            <a:r>
              <a:rPr lang="fr-CA" sz="1400" b="1" dirty="0">
                <a:latin typeface="Arial"/>
                <a:cs typeface="Arial"/>
              </a:rPr>
              <a:t>L</a:t>
            </a:r>
            <a:r>
              <a:rPr sz="1400" b="1" spc="-8" dirty="0">
                <a:latin typeface="Arial"/>
                <a:cs typeface="Arial"/>
              </a:rPr>
              <a:t>o</a:t>
            </a:r>
            <a:r>
              <a:rPr sz="1400" b="1" spc="19" dirty="0">
                <a:latin typeface="Arial"/>
                <a:cs typeface="Arial"/>
              </a:rPr>
              <a:t>w</a:t>
            </a:r>
            <a:r>
              <a:rPr sz="1400" b="1" dirty="0">
                <a:latin typeface="Arial"/>
                <a:cs typeface="Arial"/>
              </a:rPr>
              <a:t>-</a:t>
            </a:r>
            <a:r>
              <a:rPr sz="1400" b="1" spc="-15" dirty="0">
                <a:latin typeface="Arial"/>
                <a:cs typeface="Arial"/>
              </a:rPr>
              <a:t>po</a:t>
            </a:r>
            <a:r>
              <a:rPr sz="1400" b="1" spc="4" dirty="0">
                <a:latin typeface="Arial"/>
                <a:cs typeface="Arial"/>
              </a:rPr>
              <a:t>w</a:t>
            </a:r>
            <a:r>
              <a:rPr sz="1400" b="1" spc="-11" dirty="0">
                <a:latin typeface="Arial"/>
                <a:cs typeface="Arial"/>
              </a:rPr>
              <a:t>e</a:t>
            </a:r>
            <a:r>
              <a:rPr sz="1400" b="1" dirty="0">
                <a:latin typeface="Arial"/>
                <a:cs typeface="Arial"/>
              </a:rPr>
              <a:t>r</a:t>
            </a:r>
            <a:r>
              <a:rPr sz="1400" b="1" spc="-23" dirty="0">
                <a:latin typeface="Arial"/>
                <a:cs typeface="Arial"/>
              </a:rPr>
              <a:t> </a:t>
            </a:r>
            <a:r>
              <a:rPr sz="1400" b="1" dirty="0">
                <a:latin typeface="Arial"/>
                <a:cs typeface="Arial"/>
              </a:rPr>
              <a:t>m</a:t>
            </a:r>
            <a:r>
              <a:rPr sz="1400" b="1" spc="-8" dirty="0">
                <a:latin typeface="Arial"/>
                <a:cs typeface="Arial"/>
              </a:rPr>
              <a:t>od</a:t>
            </a:r>
            <a:r>
              <a:rPr sz="1400" b="1" dirty="0">
                <a:latin typeface="Arial"/>
                <a:cs typeface="Arial"/>
              </a:rPr>
              <a:t>es </a:t>
            </a:r>
            <a:endParaRPr lang="en-US" sz="1400" b="1" dirty="0">
              <a:latin typeface="Arial"/>
              <a:cs typeface="Arial"/>
            </a:endParaRPr>
          </a:p>
          <a:p>
            <a:pPr marL="295275" marR="3810" indent="-285750">
              <a:lnSpc>
                <a:spcPct val="120000"/>
              </a:lnSpc>
              <a:buFont typeface="Arial" panose="020B0604020202020204" pitchFamily="34" charset="0"/>
              <a:buChar char="•"/>
            </a:pPr>
            <a:r>
              <a:rPr sz="1400" spc="-8" dirty="0">
                <a:latin typeface="Arial"/>
                <a:cs typeface="Arial"/>
              </a:rPr>
              <a:t>C</a:t>
            </a:r>
            <a:r>
              <a:rPr sz="1400" dirty="0">
                <a:latin typeface="Arial"/>
                <a:cs typeface="Arial"/>
              </a:rPr>
              <a:t>ons</a:t>
            </a:r>
            <a:r>
              <a:rPr lang="fr-CA" sz="1400" dirty="0">
                <a:latin typeface="Arial"/>
                <a:cs typeface="Arial"/>
              </a:rPr>
              <a:t>o</a:t>
            </a:r>
            <a:r>
              <a:rPr sz="1400" spc="-8" dirty="0">
                <a:latin typeface="Arial"/>
                <a:cs typeface="Arial"/>
              </a:rPr>
              <a:t>m</a:t>
            </a:r>
            <a:r>
              <a:rPr lang="fr-CA" sz="1400" spc="-8" dirty="0" err="1">
                <a:latin typeface="Arial"/>
                <a:cs typeface="Arial"/>
              </a:rPr>
              <a:t>mation</a:t>
            </a:r>
            <a:r>
              <a:rPr lang="fr-CA" sz="1400" spc="-8" dirty="0">
                <a:latin typeface="Arial"/>
                <a:cs typeface="Arial"/>
              </a:rPr>
              <a:t> de courant minimale en mode Stop tout en préservant l’état des lignes d’e/s</a:t>
            </a:r>
          </a:p>
          <a:p>
            <a:pPr marL="295275" marR="3810" indent="-285750">
              <a:lnSpc>
                <a:spcPct val="120000"/>
              </a:lnSpc>
              <a:buFont typeface="Arial" panose="020B0604020202020204" pitchFamily="34" charset="0"/>
              <a:buChar char="•"/>
            </a:pPr>
            <a:r>
              <a:rPr sz="1400" spc="-8" dirty="0">
                <a:latin typeface="Arial"/>
                <a:cs typeface="Arial"/>
              </a:rPr>
              <a:t>R</a:t>
            </a:r>
            <a:r>
              <a:rPr sz="1400" dirty="0">
                <a:latin typeface="Arial"/>
                <a:cs typeface="Arial"/>
              </a:rPr>
              <a:t>et</a:t>
            </a:r>
            <a:r>
              <a:rPr lang="fr-CA" sz="1400" dirty="0" err="1">
                <a:latin typeface="Arial"/>
                <a:cs typeface="Arial"/>
              </a:rPr>
              <a:t>ient</a:t>
            </a:r>
            <a:r>
              <a:rPr lang="fr-CA" sz="1400" dirty="0">
                <a:latin typeface="Arial"/>
                <a:cs typeface="Arial"/>
              </a:rPr>
              <a:t> les données de </a:t>
            </a:r>
            <a:r>
              <a:rPr sz="1400" dirty="0">
                <a:latin typeface="Arial"/>
                <a:cs typeface="Arial"/>
              </a:rPr>
              <a:t>S</a:t>
            </a:r>
            <a:r>
              <a:rPr sz="1400" spc="-8" dirty="0">
                <a:latin typeface="Arial"/>
                <a:cs typeface="Arial"/>
              </a:rPr>
              <a:t>R</a:t>
            </a:r>
            <a:r>
              <a:rPr sz="1400" dirty="0">
                <a:latin typeface="Arial"/>
                <a:cs typeface="Arial"/>
              </a:rPr>
              <a:t>AM</a:t>
            </a:r>
            <a:r>
              <a:rPr sz="1400" spc="-4" dirty="0">
                <a:latin typeface="Arial"/>
                <a:cs typeface="Arial"/>
              </a:rPr>
              <a:t> </a:t>
            </a:r>
            <a:r>
              <a:rPr lang="fr-CA" sz="1400" spc="-4" dirty="0">
                <a:latin typeface="Arial"/>
                <a:cs typeface="Arial"/>
              </a:rPr>
              <a:t>en mode </a:t>
            </a:r>
            <a:r>
              <a:rPr sz="1400" spc="-8" dirty="0">
                <a:latin typeface="Arial"/>
                <a:cs typeface="Arial"/>
              </a:rPr>
              <a:t>H</a:t>
            </a:r>
            <a:r>
              <a:rPr sz="1400" dirty="0">
                <a:latin typeface="Arial"/>
                <a:cs typeface="Arial"/>
              </a:rPr>
              <a:t>ibernate</a:t>
            </a:r>
          </a:p>
          <a:p>
            <a:pPr marL="295275" indent="-285750">
              <a:spcBef>
                <a:spcPts val="251"/>
              </a:spcBef>
              <a:buFont typeface="Arial" panose="020B0604020202020204" pitchFamily="34" charset="0"/>
              <a:buChar char="•"/>
            </a:pPr>
            <a:r>
              <a:rPr sz="1400" spc="-8" dirty="0">
                <a:latin typeface="Arial"/>
                <a:cs typeface="Arial"/>
              </a:rPr>
              <a:t>R</a:t>
            </a:r>
            <a:r>
              <a:rPr sz="1400" dirty="0">
                <a:latin typeface="Arial"/>
                <a:cs typeface="Arial"/>
              </a:rPr>
              <a:t>e</a:t>
            </a:r>
            <a:r>
              <a:rPr lang="fr-CA" sz="1400" dirty="0">
                <a:latin typeface="Arial"/>
                <a:cs typeface="Arial"/>
              </a:rPr>
              <a:t>tient l’état complet du système en mode </a:t>
            </a:r>
            <a:r>
              <a:rPr sz="1400" spc="-8" dirty="0">
                <a:latin typeface="Arial"/>
                <a:cs typeface="Arial"/>
              </a:rPr>
              <a:t>D</a:t>
            </a:r>
            <a:r>
              <a:rPr sz="1400" dirty="0">
                <a:latin typeface="Arial"/>
                <a:cs typeface="Arial"/>
              </a:rPr>
              <a:t>ee</a:t>
            </a:r>
            <a:r>
              <a:rPr sz="1400" spc="11" dirty="0">
                <a:latin typeface="Arial"/>
                <a:cs typeface="Arial"/>
              </a:rPr>
              <a:t>p</a:t>
            </a:r>
            <a:r>
              <a:rPr sz="1400" dirty="0">
                <a:latin typeface="Arial"/>
                <a:cs typeface="Arial"/>
              </a:rPr>
              <a:t>-Sleep</a:t>
            </a:r>
          </a:p>
          <a:p>
            <a:pPr marL="295275" marR="187643" indent="-285750">
              <a:lnSpc>
                <a:spcPct val="120000"/>
              </a:lnSpc>
              <a:buFont typeface="Arial" panose="020B0604020202020204" pitchFamily="34" charset="0"/>
              <a:buChar char="•"/>
            </a:pPr>
            <a:r>
              <a:rPr lang="fr-CA" sz="1400" dirty="0">
                <a:latin typeface="Arial"/>
                <a:cs typeface="Arial"/>
              </a:rPr>
              <a:t>Instructions pour</a:t>
            </a:r>
            <a:r>
              <a:rPr lang="fr-CA" sz="1400" spc="-4" dirty="0">
                <a:latin typeface="Arial"/>
                <a:cs typeface="Arial"/>
              </a:rPr>
              <a:t> commuter entre les</a:t>
            </a:r>
            <a:r>
              <a:rPr sz="1400" spc="-8" dirty="0">
                <a:latin typeface="Arial"/>
                <a:cs typeface="Arial"/>
              </a:rPr>
              <a:t> m</a:t>
            </a:r>
            <a:r>
              <a:rPr sz="1400" dirty="0">
                <a:latin typeface="Arial"/>
                <a:cs typeface="Arial"/>
              </a:rPr>
              <a:t>odes</a:t>
            </a:r>
            <a:endParaRPr lang="fr-CA" sz="1400" dirty="0">
              <a:latin typeface="Arial"/>
              <a:cs typeface="Arial"/>
            </a:endParaRPr>
          </a:p>
          <a:p>
            <a:pPr marL="295275" marR="187643" indent="-285750">
              <a:lnSpc>
                <a:spcPct val="120000"/>
              </a:lnSpc>
              <a:buFont typeface="Arial" panose="020B0604020202020204" pitchFamily="34" charset="0"/>
              <a:buChar char="•"/>
            </a:pPr>
            <a:r>
              <a:rPr sz="1400" spc="-8" dirty="0">
                <a:latin typeface="Arial"/>
                <a:cs typeface="Arial"/>
              </a:rPr>
              <a:t>C</a:t>
            </a:r>
            <a:r>
              <a:rPr sz="1400" dirty="0">
                <a:latin typeface="Arial"/>
                <a:cs typeface="Arial"/>
              </a:rPr>
              <a:t>ons</a:t>
            </a:r>
            <a:r>
              <a:rPr lang="fr-CA" sz="1400" dirty="0">
                <a:latin typeface="Arial"/>
                <a:cs typeface="Arial"/>
              </a:rPr>
              <a:t>o</a:t>
            </a:r>
            <a:r>
              <a:rPr sz="1400" spc="-8" dirty="0">
                <a:latin typeface="Arial"/>
                <a:cs typeface="Arial"/>
              </a:rPr>
              <a:t>m</a:t>
            </a:r>
            <a:r>
              <a:rPr lang="fr-CA" sz="1400" spc="-8" dirty="0" err="1">
                <a:latin typeface="Arial"/>
                <a:cs typeface="Arial"/>
              </a:rPr>
              <a:t>mation</a:t>
            </a:r>
            <a:r>
              <a:rPr lang="fr-CA" sz="1400" spc="-8" dirty="0">
                <a:latin typeface="Arial"/>
                <a:cs typeface="Arial"/>
              </a:rPr>
              <a:t> moyenne de </a:t>
            </a:r>
            <a:r>
              <a:rPr sz="1400" dirty="0">
                <a:latin typeface="Arial"/>
                <a:cs typeface="Arial"/>
              </a:rPr>
              <a:t>26-</a:t>
            </a:r>
            <a:r>
              <a:rPr sz="1400" spc="-4" dirty="0">
                <a:latin typeface="Arial"/>
                <a:cs typeface="Arial"/>
              </a:rPr>
              <a:t>μ</a:t>
            </a:r>
            <a:r>
              <a:rPr sz="1400" dirty="0">
                <a:latin typeface="Arial"/>
                <a:cs typeface="Arial"/>
              </a:rPr>
              <a:t>A</a:t>
            </a:r>
            <a:r>
              <a:rPr sz="1400" spc="-15" dirty="0">
                <a:latin typeface="Arial"/>
                <a:cs typeface="Arial"/>
              </a:rPr>
              <a:t> </a:t>
            </a:r>
            <a:r>
              <a:rPr lang="fr-CA" sz="1400" spc="-15" dirty="0">
                <a:latin typeface="Arial"/>
                <a:cs typeface="Arial"/>
              </a:rPr>
              <a:t>pour une connexion à toutes les secondes</a:t>
            </a:r>
            <a:endParaRPr sz="1400" dirty="0">
              <a:latin typeface="Arial"/>
              <a:cs typeface="Arial"/>
            </a:endParaRPr>
          </a:p>
        </p:txBody>
      </p:sp>
      <p:sp>
        <p:nvSpPr>
          <p:cNvPr id="56" name="object 56"/>
          <p:cNvSpPr txBox="1"/>
          <p:nvPr>
            <p:custDataLst>
              <p:tags r:id="rId4"/>
            </p:custDataLst>
          </p:nvPr>
        </p:nvSpPr>
        <p:spPr>
          <a:xfrm>
            <a:off x="1204633" y="5956814"/>
            <a:ext cx="858919" cy="107722"/>
          </a:xfrm>
          <a:prstGeom prst="rect">
            <a:avLst/>
          </a:prstGeom>
        </p:spPr>
        <p:txBody>
          <a:bodyPr vert="horz" wrap="square" lIns="0" tIns="0" rIns="0" bIns="0" rtlCol="0">
            <a:spAutoFit/>
          </a:bodyPr>
          <a:lstStyle/>
          <a:p>
            <a:pPr marL="9525"/>
            <a:r>
              <a:rPr sz="700" spc="11" baseline="27777" dirty="0">
                <a:latin typeface="Arial"/>
                <a:cs typeface="Arial"/>
              </a:rPr>
              <a:t>1 </a:t>
            </a:r>
            <a:r>
              <a:rPr sz="700" spc="23" dirty="0">
                <a:latin typeface="Arial"/>
                <a:cs typeface="Arial"/>
              </a:rPr>
              <a:t>W</a:t>
            </a:r>
            <a:r>
              <a:rPr sz="700" spc="-4" dirty="0">
                <a:latin typeface="Arial"/>
                <a:cs typeface="Arial"/>
              </a:rPr>
              <a:t>a</a:t>
            </a:r>
            <a:r>
              <a:rPr sz="700" dirty="0">
                <a:latin typeface="Arial"/>
                <a:cs typeface="Arial"/>
              </a:rPr>
              <a:t>tc</a:t>
            </a:r>
            <a:r>
              <a:rPr sz="700" spc="-4" dirty="0">
                <a:latin typeface="Arial"/>
                <a:cs typeface="Arial"/>
              </a:rPr>
              <a:t>hdo</a:t>
            </a:r>
            <a:r>
              <a:rPr sz="700" dirty="0">
                <a:latin typeface="Arial"/>
                <a:cs typeface="Arial"/>
              </a:rPr>
              <a:t>g</a:t>
            </a:r>
            <a:r>
              <a:rPr sz="700" spc="-19" dirty="0">
                <a:latin typeface="Arial"/>
                <a:cs typeface="Arial"/>
              </a:rPr>
              <a:t> </a:t>
            </a:r>
            <a:r>
              <a:rPr sz="700" dirty="0">
                <a:latin typeface="Arial"/>
                <a:cs typeface="Arial"/>
              </a:rPr>
              <a:t>ti</a:t>
            </a:r>
            <a:r>
              <a:rPr sz="700" spc="11" dirty="0">
                <a:latin typeface="Arial"/>
                <a:cs typeface="Arial"/>
              </a:rPr>
              <a:t>m</a:t>
            </a:r>
            <a:r>
              <a:rPr sz="700" spc="-4" dirty="0">
                <a:latin typeface="Arial"/>
                <a:cs typeface="Arial"/>
              </a:rPr>
              <a:t>e</a:t>
            </a:r>
            <a:r>
              <a:rPr sz="700" dirty="0">
                <a:latin typeface="Arial"/>
                <a:cs typeface="Arial"/>
              </a:rPr>
              <a:t>r</a:t>
            </a:r>
          </a:p>
        </p:txBody>
      </p:sp>
      <p:sp>
        <p:nvSpPr>
          <p:cNvPr id="57" name="object 57"/>
          <p:cNvSpPr txBox="1"/>
          <p:nvPr>
            <p:custDataLst>
              <p:tags r:id="rId5"/>
            </p:custDataLst>
          </p:nvPr>
        </p:nvSpPr>
        <p:spPr>
          <a:xfrm>
            <a:off x="2887544" y="5969573"/>
            <a:ext cx="747718" cy="107722"/>
          </a:xfrm>
          <a:prstGeom prst="rect">
            <a:avLst/>
          </a:prstGeom>
        </p:spPr>
        <p:txBody>
          <a:bodyPr vert="horz" wrap="square" lIns="0" tIns="0" rIns="0" bIns="0" rtlCol="0">
            <a:spAutoFit/>
          </a:bodyPr>
          <a:lstStyle/>
          <a:p>
            <a:pPr marL="9525"/>
            <a:r>
              <a:rPr sz="700" spc="11" baseline="27777" dirty="0">
                <a:latin typeface="Arial"/>
                <a:cs typeface="Arial"/>
              </a:rPr>
              <a:t>4</a:t>
            </a:r>
            <a:r>
              <a:rPr sz="700" spc="23" baseline="27777" dirty="0">
                <a:latin typeface="Arial"/>
                <a:cs typeface="Arial"/>
              </a:rPr>
              <a:t> </a:t>
            </a:r>
            <a:r>
              <a:rPr sz="700" dirty="0">
                <a:latin typeface="Arial"/>
                <a:cs typeface="Arial"/>
              </a:rPr>
              <a:t>P</a:t>
            </a:r>
            <a:r>
              <a:rPr sz="700" spc="-4" dirty="0">
                <a:latin typeface="Arial"/>
                <a:cs typeface="Arial"/>
              </a:rPr>
              <a:t>o</a:t>
            </a:r>
            <a:r>
              <a:rPr sz="700" spc="-15" dirty="0">
                <a:latin typeface="Arial"/>
                <a:cs typeface="Arial"/>
              </a:rPr>
              <a:t>w</a:t>
            </a:r>
            <a:r>
              <a:rPr sz="700" spc="-4" dirty="0">
                <a:latin typeface="Arial"/>
                <a:cs typeface="Arial"/>
              </a:rPr>
              <a:t>er-on-re</a:t>
            </a:r>
            <a:r>
              <a:rPr sz="700" dirty="0">
                <a:latin typeface="Arial"/>
                <a:cs typeface="Arial"/>
              </a:rPr>
              <a:t>s</a:t>
            </a:r>
            <a:r>
              <a:rPr sz="700" spc="-4" dirty="0">
                <a:latin typeface="Arial"/>
                <a:cs typeface="Arial"/>
              </a:rPr>
              <a:t>e</a:t>
            </a:r>
            <a:r>
              <a:rPr sz="700" dirty="0">
                <a:latin typeface="Arial"/>
                <a:cs typeface="Arial"/>
              </a:rPr>
              <a:t>t</a:t>
            </a:r>
          </a:p>
        </p:txBody>
      </p:sp>
      <p:sp>
        <p:nvSpPr>
          <p:cNvPr id="4" name="object 4"/>
          <p:cNvSpPr/>
          <p:nvPr>
            <p:custDataLst>
              <p:tags r:id="rId6"/>
            </p:custDataLst>
          </p:nvPr>
        </p:nvSpPr>
        <p:spPr>
          <a:xfrm>
            <a:off x="5902242" y="3993943"/>
            <a:ext cx="0" cy="1465707"/>
          </a:xfrm>
          <a:custGeom>
            <a:avLst/>
            <a:gdLst/>
            <a:ahLst/>
            <a:cxnLst/>
            <a:rect l="l" t="t" r="r" b="b"/>
            <a:pathLst>
              <a:path h="1629410">
                <a:moveTo>
                  <a:pt x="0" y="0"/>
                </a:moveTo>
                <a:lnTo>
                  <a:pt x="0" y="1629131"/>
                </a:lnTo>
              </a:path>
            </a:pathLst>
          </a:custGeom>
          <a:ln w="5899">
            <a:solidFill>
              <a:srgbClr val="858585"/>
            </a:solidFill>
          </a:ln>
        </p:spPr>
        <p:txBody>
          <a:bodyPr wrap="square" lIns="0" tIns="0" rIns="0" bIns="0" rtlCol="0"/>
          <a:lstStyle/>
          <a:p>
            <a:endParaRPr sz="2000"/>
          </a:p>
        </p:txBody>
      </p:sp>
      <p:sp>
        <p:nvSpPr>
          <p:cNvPr id="5" name="object 5"/>
          <p:cNvSpPr/>
          <p:nvPr>
            <p:custDataLst>
              <p:tags r:id="rId7"/>
            </p:custDataLst>
          </p:nvPr>
        </p:nvSpPr>
        <p:spPr>
          <a:xfrm>
            <a:off x="5879093" y="5427485"/>
            <a:ext cx="3110758" cy="0"/>
          </a:xfrm>
          <a:custGeom>
            <a:avLst/>
            <a:gdLst/>
            <a:ahLst/>
            <a:cxnLst/>
            <a:rect l="l" t="t" r="r" b="b"/>
            <a:pathLst>
              <a:path w="3733165">
                <a:moveTo>
                  <a:pt x="0" y="0"/>
                </a:moveTo>
                <a:lnTo>
                  <a:pt x="3732590" y="0"/>
                </a:lnTo>
              </a:path>
            </a:pathLst>
          </a:custGeom>
          <a:ln w="16721">
            <a:solidFill>
              <a:srgbClr val="858585"/>
            </a:solidFill>
          </a:ln>
        </p:spPr>
        <p:txBody>
          <a:bodyPr wrap="square" lIns="0" tIns="0" rIns="0" bIns="0" rtlCol="0"/>
          <a:lstStyle/>
          <a:p>
            <a:endParaRPr sz="2000"/>
          </a:p>
        </p:txBody>
      </p:sp>
      <p:sp>
        <p:nvSpPr>
          <p:cNvPr id="6" name="object 6"/>
          <p:cNvSpPr/>
          <p:nvPr>
            <p:custDataLst>
              <p:tags r:id="rId8"/>
            </p:custDataLst>
          </p:nvPr>
        </p:nvSpPr>
        <p:spPr>
          <a:xfrm>
            <a:off x="5879092" y="5286624"/>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7" name="object 7"/>
          <p:cNvSpPr/>
          <p:nvPr>
            <p:custDataLst>
              <p:tags r:id="rId9"/>
            </p:custDataLst>
          </p:nvPr>
        </p:nvSpPr>
        <p:spPr>
          <a:xfrm>
            <a:off x="5879092" y="5145110"/>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8" name="object 8"/>
          <p:cNvSpPr/>
          <p:nvPr>
            <p:custDataLst>
              <p:tags r:id="rId10"/>
            </p:custDataLst>
          </p:nvPr>
        </p:nvSpPr>
        <p:spPr>
          <a:xfrm>
            <a:off x="5879092" y="4999377"/>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9" name="object 9"/>
          <p:cNvSpPr/>
          <p:nvPr>
            <p:custDataLst>
              <p:tags r:id="rId11"/>
            </p:custDataLst>
          </p:nvPr>
        </p:nvSpPr>
        <p:spPr>
          <a:xfrm>
            <a:off x="5879092" y="4857799"/>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10" name="object 10"/>
          <p:cNvSpPr/>
          <p:nvPr>
            <p:custDataLst>
              <p:tags r:id="rId12"/>
            </p:custDataLst>
          </p:nvPr>
        </p:nvSpPr>
        <p:spPr>
          <a:xfrm>
            <a:off x="5879092" y="4712067"/>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11" name="object 11"/>
          <p:cNvSpPr/>
          <p:nvPr>
            <p:custDataLst>
              <p:tags r:id="rId13"/>
            </p:custDataLst>
          </p:nvPr>
        </p:nvSpPr>
        <p:spPr>
          <a:xfrm>
            <a:off x="5879092" y="4570551"/>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12" name="object 12"/>
          <p:cNvSpPr/>
          <p:nvPr>
            <p:custDataLst>
              <p:tags r:id="rId14"/>
            </p:custDataLst>
          </p:nvPr>
        </p:nvSpPr>
        <p:spPr>
          <a:xfrm>
            <a:off x="5879092" y="4428974"/>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13" name="object 13"/>
          <p:cNvSpPr/>
          <p:nvPr>
            <p:custDataLst>
              <p:tags r:id="rId15"/>
            </p:custDataLst>
          </p:nvPr>
        </p:nvSpPr>
        <p:spPr>
          <a:xfrm>
            <a:off x="5879092" y="4283242"/>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14" name="object 14"/>
          <p:cNvSpPr/>
          <p:nvPr>
            <p:custDataLst>
              <p:tags r:id="rId16"/>
            </p:custDataLst>
          </p:nvPr>
        </p:nvSpPr>
        <p:spPr>
          <a:xfrm>
            <a:off x="5879092" y="4141695"/>
            <a:ext cx="23282" cy="0"/>
          </a:xfrm>
          <a:custGeom>
            <a:avLst/>
            <a:gdLst/>
            <a:ahLst/>
            <a:cxnLst/>
            <a:rect l="l" t="t" r="r" b="b"/>
            <a:pathLst>
              <a:path w="27939">
                <a:moveTo>
                  <a:pt x="0" y="0"/>
                </a:moveTo>
                <a:lnTo>
                  <a:pt x="27782" y="0"/>
                </a:lnTo>
              </a:path>
            </a:pathLst>
          </a:custGeom>
          <a:ln w="5957">
            <a:solidFill>
              <a:srgbClr val="858585"/>
            </a:solidFill>
          </a:ln>
        </p:spPr>
        <p:txBody>
          <a:bodyPr wrap="square" lIns="0" tIns="0" rIns="0" bIns="0" rtlCol="0"/>
          <a:lstStyle/>
          <a:p>
            <a:endParaRPr sz="2000"/>
          </a:p>
        </p:txBody>
      </p:sp>
      <p:sp>
        <p:nvSpPr>
          <p:cNvPr id="15" name="object 15"/>
          <p:cNvSpPr/>
          <p:nvPr>
            <p:custDataLst>
              <p:tags r:id="rId17"/>
            </p:custDataLst>
          </p:nvPr>
        </p:nvSpPr>
        <p:spPr>
          <a:xfrm>
            <a:off x="5879092" y="3995993"/>
            <a:ext cx="23282" cy="0"/>
          </a:xfrm>
          <a:custGeom>
            <a:avLst/>
            <a:gdLst/>
            <a:ahLst/>
            <a:cxnLst/>
            <a:rect l="l" t="t" r="r" b="b"/>
            <a:pathLst>
              <a:path w="27939">
                <a:moveTo>
                  <a:pt x="0" y="0"/>
                </a:moveTo>
                <a:lnTo>
                  <a:pt x="27782" y="0"/>
                </a:lnTo>
              </a:path>
            </a:pathLst>
          </a:custGeom>
          <a:ln w="5888">
            <a:solidFill>
              <a:srgbClr val="858585"/>
            </a:solidFill>
          </a:ln>
        </p:spPr>
        <p:txBody>
          <a:bodyPr wrap="square" lIns="0" tIns="0" rIns="0" bIns="0" rtlCol="0"/>
          <a:lstStyle/>
          <a:p>
            <a:endParaRPr sz="2000"/>
          </a:p>
        </p:txBody>
      </p:sp>
      <p:sp>
        <p:nvSpPr>
          <p:cNvPr id="16" name="object 16"/>
          <p:cNvSpPr/>
          <p:nvPr>
            <p:custDataLst>
              <p:tags r:id="rId18"/>
            </p:custDataLst>
          </p:nvPr>
        </p:nvSpPr>
        <p:spPr>
          <a:xfrm>
            <a:off x="5900314" y="5422617"/>
            <a:ext cx="3091180" cy="0"/>
          </a:xfrm>
          <a:custGeom>
            <a:avLst/>
            <a:gdLst/>
            <a:ahLst/>
            <a:cxnLst/>
            <a:rect l="l" t="t" r="r" b="b"/>
            <a:pathLst>
              <a:path w="3709670">
                <a:moveTo>
                  <a:pt x="0" y="0"/>
                </a:moveTo>
                <a:lnTo>
                  <a:pt x="3709437" y="0"/>
                </a:lnTo>
              </a:path>
            </a:pathLst>
          </a:custGeom>
          <a:ln w="10526">
            <a:solidFill>
              <a:srgbClr val="858585"/>
            </a:solidFill>
          </a:ln>
        </p:spPr>
        <p:txBody>
          <a:bodyPr wrap="square" lIns="0" tIns="0" rIns="0" bIns="0" rtlCol="0"/>
          <a:lstStyle/>
          <a:p>
            <a:endParaRPr sz="2000"/>
          </a:p>
        </p:txBody>
      </p:sp>
      <p:sp>
        <p:nvSpPr>
          <p:cNvPr id="17" name="object 17"/>
          <p:cNvSpPr/>
          <p:nvPr>
            <p:custDataLst>
              <p:tags r:id="rId19"/>
            </p:custDataLst>
          </p:nvPr>
        </p:nvSpPr>
        <p:spPr>
          <a:xfrm>
            <a:off x="6413364" y="5432389"/>
            <a:ext cx="4233" cy="25133"/>
          </a:xfrm>
          <a:custGeom>
            <a:avLst/>
            <a:gdLst/>
            <a:ahLst/>
            <a:cxnLst/>
            <a:rect l="l" t="t" r="r" b="b"/>
            <a:pathLst>
              <a:path w="5079" h="27939">
                <a:moveTo>
                  <a:pt x="0" y="13856"/>
                </a:moveTo>
                <a:lnTo>
                  <a:pt x="4620" y="13856"/>
                </a:lnTo>
              </a:path>
            </a:pathLst>
          </a:custGeom>
          <a:ln w="28983">
            <a:solidFill>
              <a:srgbClr val="858585"/>
            </a:solidFill>
          </a:ln>
        </p:spPr>
        <p:txBody>
          <a:bodyPr wrap="square" lIns="0" tIns="0" rIns="0" bIns="0" rtlCol="0"/>
          <a:lstStyle/>
          <a:p>
            <a:endParaRPr sz="2000"/>
          </a:p>
        </p:txBody>
      </p:sp>
      <p:sp>
        <p:nvSpPr>
          <p:cNvPr id="18" name="object 18"/>
          <p:cNvSpPr/>
          <p:nvPr>
            <p:custDataLst>
              <p:tags r:id="rId20"/>
            </p:custDataLst>
          </p:nvPr>
        </p:nvSpPr>
        <p:spPr>
          <a:xfrm>
            <a:off x="6930271" y="5432389"/>
            <a:ext cx="4233" cy="25133"/>
          </a:xfrm>
          <a:custGeom>
            <a:avLst/>
            <a:gdLst/>
            <a:ahLst/>
            <a:cxnLst/>
            <a:rect l="l" t="t" r="r" b="b"/>
            <a:pathLst>
              <a:path w="5079" h="27939">
                <a:moveTo>
                  <a:pt x="0" y="13856"/>
                </a:moveTo>
                <a:lnTo>
                  <a:pt x="4620" y="13856"/>
                </a:lnTo>
              </a:path>
            </a:pathLst>
          </a:custGeom>
          <a:ln w="28983">
            <a:solidFill>
              <a:srgbClr val="858585"/>
            </a:solidFill>
          </a:ln>
        </p:spPr>
        <p:txBody>
          <a:bodyPr wrap="square" lIns="0" tIns="0" rIns="0" bIns="0" rtlCol="0"/>
          <a:lstStyle/>
          <a:p>
            <a:endParaRPr sz="2000"/>
          </a:p>
        </p:txBody>
      </p:sp>
      <p:sp>
        <p:nvSpPr>
          <p:cNvPr id="19" name="object 19"/>
          <p:cNvSpPr/>
          <p:nvPr>
            <p:custDataLst>
              <p:tags r:id="rId21"/>
            </p:custDataLst>
          </p:nvPr>
        </p:nvSpPr>
        <p:spPr>
          <a:xfrm>
            <a:off x="7443326" y="5432389"/>
            <a:ext cx="4233" cy="25133"/>
          </a:xfrm>
          <a:custGeom>
            <a:avLst/>
            <a:gdLst/>
            <a:ahLst/>
            <a:cxnLst/>
            <a:rect l="l" t="t" r="r" b="b"/>
            <a:pathLst>
              <a:path w="5079" h="27939">
                <a:moveTo>
                  <a:pt x="0" y="13856"/>
                </a:moveTo>
                <a:lnTo>
                  <a:pt x="4620" y="13856"/>
                </a:lnTo>
              </a:path>
            </a:pathLst>
          </a:custGeom>
          <a:ln w="28983">
            <a:solidFill>
              <a:srgbClr val="858585"/>
            </a:solidFill>
          </a:ln>
        </p:spPr>
        <p:txBody>
          <a:bodyPr wrap="square" lIns="0" tIns="0" rIns="0" bIns="0" rtlCol="0"/>
          <a:lstStyle/>
          <a:p>
            <a:endParaRPr sz="2000"/>
          </a:p>
        </p:txBody>
      </p:sp>
      <p:sp>
        <p:nvSpPr>
          <p:cNvPr id="20" name="object 20"/>
          <p:cNvSpPr/>
          <p:nvPr>
            <p:custDataLst>
              <p:tags r:id="rId22"/>
            </p:custDataLst>
          </p:nvPr>
        </p:nvSpPr>
        <p:spPr>
          <a:xfrm>
            <a:off x="7960233" y="5432389"/>
            <a:ext cx="4233" cy="25133"/>
          </a:xfrm>
          <a:custGeom>
            <a:avLst/>
            <a:gdLst/>
            <a:ahLst/>
            <a:cxnLst/>
            <a:rect l="l" t="t" r="r" b="b"/>
            <a:pathLst>
              <a:path w="5079" h="27939">
                <a:moveTo>
                  <a:pt x="0" y="13856"/>
                </a:moveTo>
                <a:lnTo>
                  <a:pt x="4689" y="13856"/>
                </a:lnTo>
              </a:path>
            </a:pathLst>
          </a:custGeom>
          <a:ln w="28983">
            <a:solidFill>
              <a:srgbClr val="858585"/>
            </a:solidFill>
          </a:ln>
        </p:spPr>
        <p:txBody>
          <a:bodyPr wrap="square" lIns="0" tIns="0" rIns="0" bIns="0" rtlCol="0"/>
          <a:lstStyle/>
          <a:p>
            <a:endParaRPr sz="2000"/>
          </a:p>
        </p:txBody>
      </p:sp>
      <p:sp>
        <p:nvSpPr>
          <p:cNvPr id="21" name="object 21"/>
          <p:cNvSpPr/>
          <p:nvPr>
            <p:custDataLst>
              <p:tags r:id="rId23"/>
            </p:custDataLst>
          </p:nvPr>
        </p:nvSpPr>
        <p:spPr>
          <a:xfrm>
            <a:off x="8473345" y="5432389"/>
            <a:ext cx="4233" cy="25133"/>
          </a:xfrm>
          <a:custGeom>
            <a:avLst/>
            <a:gdLst/>
            <a:ahLst/>
            <a:cxnLst/>
            <a:rect l="l" t="t" r="r" b="b"/>
            <a:pathLst>
              <a:path w="5079" h="27939">
                <a:moveTo>
                  <a:pt x="0" y="13856"/>
                </a:moveTo>
                <a:lnTo>
                  <a:pt x="4620" y="13856"/>
                </a:lnTo>
              </a:path>
            </a:pathLst>
          </a:custGeom>
          <a:ln w="28983">
            <a:solidFill>
              <a:srgbClr val="858585"/>
            </a:solidFill>
          </a:ln>
        </p:spPr>
        <p:txBody>
          <a:bodyPr wrap="square" lIns="0" tIns="0" rIns="0" bIns="0" rtlCol="0"/>
          <a:lstStyle/>
          <a:p>
            <a:endParaRPr sz="2000"/>
          </a:p>
        </p:txBody>
      </p:sp>
      <p:sp>
        <p:nvSpPr>
          <p:cNvPr id="22" name="object 22"/>
          <p:cNvSpPr/>
          <p:nvPr>
            <p:custDataLst>
              <p:tags r:id="rId24"/>
            </p:custDataLst>
          </p:nvPr>
        </p:nvSpPr>
        <p:spPr>
          <a:xfrm>
            <a:off x="8990252" y="5432389"/>
            <a:ext cx="4233" cy="25133"/>
          </a:xfrm>
          <a:custGeom>
            <a:avLst/>
            <a:gdLst/>
            <a:ahLst/>
            <a:cxnLst/>
            <a:rect l="l" t="t" r="r" b="b"/>
            <a:pathLst>
              <a:path w="5079" h="27939">
                <a:moveTo>
                  <a:pt x="0" y="13856"/>
                </a:moveTo>
                <a:lnTo>
                  <a:pt x="4620" y="13856"/>
                </a:lnTo>
              </a:path>
            </a:pathLst>
          </a:custGeom>
          <a:ln w="28983">
            <a:solidFill>
              <a:srgbClr val="858585"/>
            </a:solidFill>
          </a:ln>
        </p:spPr>
        <p:txBody>
          <a:bodyPr wrap="square" lIns="0" tIns="0" rIns="0" bIns="0" rtlCol="0"/>
          <a:lstStyle/>
          <a:p>
            <a:endParaRPr sz="2000"/>
          </a:p>
        </p:txBody>
      </p:sp>
      <p:sp>
        <p:nvSpPr>
          <p:cNvPr id="23" name="object 23"/>
          <p:cNvSpPr/>
          <p:nvPr>
            <p:custDataLst>
              <p:tags r:id="rId25"/>
            </p:custDataLst>
          </p:nvPr>
        </p:nvSpPr>
        <p:spPr>
          <a:xfrm>
            <a:off x="5900314" y="5432389"/>
            <a:ext cx="4233" cy="25133"/>
          </a:xfrm>
          <a:custGeom>
            <a:avLst/>
            <a:gdLst/>
            <a:ahLst/>
            <a:cxnLst/>
            <a:rect l="l" t="t" r="r" b="b"/>
            <a:pathLst>
              <a:path w="5079" h="27939">
                <a:moveTo>
                  <a:pt x="-2314" y="13856"/>
                </a:moveTo>
                <a:lnTo>
                  <a:pt x="6941" y="13856"/>
                </a:lnTo>
              </a:path>
            </a:pathLst>
          </a:custGeom>
          <a:ln w="33612">
            <a:solidFill>
              <a:srgbClr val="858585"/>
            </a:solidFill>
          </a:ln>
        </p:spPr>
        <p:txBody>
          <a:bodyPr wrap="square" lIns="0" tIns="0" rIns="0" bIns="0" rtlCol="0"/>
          <a:lstStyle/>
          <a:p>
            <a:endParaRPr sz="2000"/>
          </a:p>
        </p:txBody>
      </p:sp>
      <p:sp>
        <p:nvSpPr>
          <p:cNvPr id="24" name="object 24"/>
          <p:cNvSpPr/>
          <p:nvPr>
            <p:custDataLst>
              <p:tags r:id="rId26"/>
            </p:custDataLst>
          </p:nvPr>
        </p:nvSpPr>
        <p:spPr>
          <a:xfrm>
            <a:off x="6413364" y="5432389"/>
            <a:ext cx="4233" cy="25133"/>
          </a:xfrm>
          <a:custGeom>
            <a:avLst/>
            <a:gdLst/>
            <a:ahLst/>
            <a:cxnLst/>
            <a:rect l="l" t="t" r="r" b="b"/>
            <a:pathLst>
              <a:path w="5079" h="27939">
                <a:moveTo>
                  <a:pt x="-2314" y="13856"/>
                </a:moveTo>
                <a:lnTo>
                  <a:pt x="6934" y="13856"/>
                </a:lnTo>
              </a:path>
            </a:pathLst>
          </a:custGeom>
          <a:ln w="33612">
            <a:solidFill>
              <a:srgbClr val="858585"/>
            </a:solidFill>
          </a:ln>
        </p:spPr>
        <p:txBody>
          <a:bodyPr wrap="square" lIns="0" tIns="0" rIns="0" bIns="0" rtlCol="0"/>
          <a:lstStyle/>
          <a:p>
            <a:endParaRPr sz="2000"/>
          </a:p>
        </p:txBody>
      </p:sp>
      <p:sp>
        <p:nvSpPr>
          <p:cNvPr id="25" name="object 25"/>
          <p:cNvSpPr/>
          <p:nvPr>
            <p:custDataLst>
              <p:tags r:id="rId27"/>
            </p:custDataLst>
          </p:nvPr>
        </p:nvSpPr>
        <p:spPr>
          <a:xfrm>
            <a:off x="6930271" y="5432389"/>
            <a:ext cx="4233" cy="25133"/>
          </a:xfrm>
          <a:custGeom>
            <a:avLst/>
            <a:gdLst/>
            <a:ahLst/>
            <a:cxnLst/>
            <a:rect l="l" t="t" r="r" b="b"/>
            <a:pathLst>
              <a:path w="5079" h="27939">
                <a:moveTo>
                  <a:pt x="-2314" y="13856"/>
                </a:moveTo>
                <a:lnTo>
                  <a:pt x="6934" y="13856"/>
                </a:lnTo>
              </a:path>
            </a:pathLst>
          </a:custGeom>
          <a:ln w="33612">
            <a:solidFill>
              <a:srgbClr val="858585"/>
            </a:solidFill>
          </a:ln>
        </p:spPr>
        <p:txBody>
          <a:bodyPr wrap="square" lIns="0" tIns="0" rIns="0" bIns="0" rtlCol="0"/>
          <a:lstStyle/>
          <a:p>
            <a:endParaRPr sz="2000"/>
          </a:p>
        </p:txBody>
      </p:sp>
      <p:sp>
        <p:nvSpPr>
          <p:cNvPr id="26" name="object 26"/>
          <p:cNvSpPr/>
          <p:nvPr>
            <p:custDataLst>
              <p:tags r:id="rId28"/>
            </p:custDataLst>
          </p:nvPr>
        </p:nvSpPr>
        <p:spPr>
          <a:xfrm>
            <a:off x="7443326" y="5432389"/>
            <a:ext cx="4233" cy="25133"/>
          </a:xfrm>
          <a:custGeom>
            <a:avLst/>
            <a:gdLst/>
            <a:ahLst/>
            <a:cxnLst/>
            <a:rect l="l" t="t" r="r" b="b"/>
            <a:pathLst>
              <a:path w="5079" h="27939">
                <a:moveTo>
                  <a:pt x="-2314" y="13856"/>
                </a:moveTo>
                <a:lnTo>
                  <a:pt x="6934" y="13856"/>
                </a:lnTo>
              </a:path>
            </a:pathLst>
          </a:custGeom>
          <a:ln w="33612">
            <a:solidFill>
              <a:srgbClr val="858585"/>
            </a:solidFill>
          </a:ln>
        </p:spPr>
        <p:txBody>
          <a:bodyPr wrap="square" lIns="0" tIns="0" rIns="0" bIns="0" rtlCol="0"/>
          <a:lstStyle/>
          <a:p>
            <a:endParaRPr sz="2000"/>
          </a:p>
        </p:txBody>
      </p:sp>
      <p:sp>
        <p:nvSpPr>
          <p:cNvPr id="27" name="object 27"/>
          <p:cNvSpPr/>
          <p:nvPr>
            <p:custDataLst>
              <p:tags r:id="rId29"/>
            </p:custDataLst>
          </p:nvPr>
        </p:nvSpPr>
        <p:spPr>
          <a:xfrm>
            <a:off x="7960233" y="5432389"/>
            <a:ext cx="4233" cy="25133"/>
          </a:xfrm>
          <a:custGeom>
            <a:avLst/>
            <a:gdLst/>
            <a:ahLst/>
            <a:cxnLst/>
            <a:rect l="l" t="t" r="r" b="b"/>
            <a:pathLst>
              <a:path w="5079" h="27939">
                <a:moveTo>
                  <a:pt x="-2314" y="13856"/>
                </a:moveTo>
                <a:lnTo>
                  <a:pt x="7003" y="13856"/>
                </a:lnTo>
              </a:path>
            </a:pathLst>
          </a:custGeom>
          <a:ln w="33612">
            <a:solidFill>
              <a:srgbClr val="858585"/>
            </a:solidFill>
          </a:ln>
        </p:spPr>
        <p:txBody>
          <a:bodyPr wrap="square" lIns="0" tIns="0" rIns="0" bIns="0" rtlCol="0"/>
          <a:lstStyle/>
          <a:p>
            <a:endParaRPr sz="2000"/>
          </a:p>
        </p:txBody>
      </p:sp>
      <p:sp>
        <p:nvSpPr>
          <p:cNvPr id="28" name="object 28"/>
          <p:cNvSpPr/>
          <p:nvPr>
            <p:custDataLst>
              <p:tags r:id="rId30"/>
            </p:custDataLst>
          </p:nvPr>
        </p:nvSpPr>
        <p:spPr>
          <a:xfrm>
            <a:off x="8473345" y="5432389"/>
            <a:ext cx="4233" cy="25133"/>
          </a:xfrm>
          <a:custGeom>
            <a:avLst/>
            <a:gdLst/>
            <a:ahLst/>
            <a:cxnLst/>
            <a:rect l="l" t="t" r="r" b="b"/>
            <a:pathLst>
              <a:path w="5079" h="27939">
                <a:moveTo>
                  <a:pt x="-2314" y="13856"/>
                </a:moveTo>
                <a:lnTo>
                  <a:pt x="6934" y="13856"/>
                </a:lnTo>
              </a:path>
            </a:pathLst>
          </a:custGeom>
          <a:ln w="33612">
            <a:solidFill>
              <a:srgbClr val="858585"/>
            </a:solidFill>
          </a:ln>
        </p:spPr>
        <p:txBody>
          <a:bodyPr wrap="square" lIns="0" tIns="0" rIns="0" bIns="0" rtlCol="0"/>
          <a:lstStyle/>
          <a:p>
            <a:endParaRPr sz="2000"/>
          </a:p>
        </p:txBody>
      </p:sp>
      <p:sp>
        <p:nvSpPr>
          <p:cNvPr id="29" name="object 29"/>
          <p:cNvSpPr/>
          <p:nvPr>
            <p:custDataLst>
              <p:tags r:id="rId31"/>
            </p:custDataLst>
          </p:nvPr>
        </p:nvSpPr>
        <p:spPr>
          <a:xfrm>
            <a:off x="8990252" y="5432389"/>
            <a:ext cx="4233" cy="25133"/>
          </a:xfrm>
          <a:custGeom>
            <a:avLst/>
            <a:gdLst/>
            <a:ahLst/>
            <a:cxnLst/>
            <a:rect l="l" t="t" r="r" b="b"/>
            <a:pathLst>
              <a:path w="5079" h="27939">
                <a:moveTo>
                  <a:pt x="-2314" y="13856"/>
                </a:moveTo>
                <a:lnTo>
                  <a:pt x="6934" y="13856"/>
                </a:lnTo>
              </a:path>
            </a:pathLst>
          </a:custGeom>
          <a:ln w="33612">
            <a:solidFill>
              <a:srgbClr val="858585"/>
            </a:solidFill>
          </a:ln>
        </p:spPr>
        <p:txBody>
          <a:bodyPr wrap="square" lIns="0" tIns="0" rIns="0" bIns="0" rtlCol="0"/>
          <a:lstStyle/>
          <a:p>
            <a:endParaRPr sz="2000"/>
          </a:p>
        </p:txBody>
      </p:sp>
      <p:sp>
        <p:nvSpPr>
          <p:cNvPr id="30" name="object 30"/>
          <p:cNvSpPr/>
          <p:nvPr>
            <p:custDataLst>
              <p:tags r:id="rId32"/>
            </p:custDataLst>
          </p:nvPr>
        </p:nvSpPr>
        <p:spPr>
          <a:xfrm>
            <a:off x="5576277" y="3748220"/>
            <a:ext cx="3640946" cy="2056901"/>
          </a:xfrm>
          <a:custGeom>
            <a:avLst/>
            <a:gdLst/>
            <a:ahLst/>
            <a:cxnLst/>
            <a:rect l="l" t="t" r="r" b="b"/>
            <a:pathLst>
              <a:path w="4369434" h="2286635">
                <a:moveTo>
                  <a:pt x="4368187" y="0"/>
                </a:moveTo>
                <a:lnTo>
                  <a:pt x="1186" y="0"/>
                </a:lnTo>
                <a:lnTo>
                  <a:pt x="0" y="1171"/>
                </a:lnTo>
                <a:lnTo>
                  <a:pt x="0" y="2285624"/>
                </a:lnTo>
                <a:lnTo>
                  <a:pt x="1186" y="2286486"/>
                </a:lnTo>
                <a:lnTo>
                  <a:pt x="4368187" y="2286486"/>
                </a:lnTo>
                <a:lnTo>
                  <a:pt x="4369083" y="2285624"/>
                </a:lnTo>
                <a:lnTo>
                  <a:pt x="4369083" y="2284177"/>
                </a:lnTo>
                <a:lnTo>
                  <a:pt x="4749" y="2284177"/>
                </a:lnTo>
                <a:lnTo>
                  <a:pt x="2374" y="2281860"/>
                </a:lnTo>
                <a:lnTo>
                  <a:pt x="4749" y="2281860"/>
                </a:lnTo>
                <a:lnTo>
                  <a:pt x="4749" y="4687"/>
                </a:lnTo>
                <a:lnTo>
                  <a:pt x="2374" y="4687"/>
                </a:lnTo>
                <a:lnTo>
                  <a:pt x="4749" y="2343"/>
                </a:lnTo>
                <a:lnTo>
                  <a:pt x="4369083" y="2343"/>
                </a:lnTo>
                <a:lnTo>
                  <a:pt x="4369083" y="1171"/>
                </a:lnTo>
                <a:lnTo>
                  <a:pt x="4368187" y="0"/>
                </a:lnTo>
                <a:close/>
              </a:path>
              <a:path w="4369434" h="2286635">
                <a:moveTo>
                  <a:pt x="4364325" y="2281860"/>
                </a:moveTo>
                <a:lnTo>
                  <a:pt x="4749" y="2281860"/>
                </a:lnTo>
                <a:lnTo>
                  <a:pt x="4749" y="2284177"/>
                </a:lnTo>
                <a:lnTo>
                  <a:pt x="4364325" y="2284177"/>
                </a:lnTo>
                <a:lnTo>
                  <a:pt x="4364325" y="2281860"/>
                </a:lnTo>
                <a:close/>
              </a:path>
              <a:path w="4369434" h="2286635">
                <a:moveTo>
                  <a:pt x="4369083" y="2343"/>
                </a:moveTo>
                <a:lnTo>
                  <a:pt x="4364325" y="2343"/>
                </a:lnTo>
                <a:lnTo>
                  <a:pt x="4366670" y="4687"/>
                </a:lnTo>
                <a:lnTo>
                  <a:pt x="4364325" y="4687"/>
                </a:lnTo>
                <a:lnTo>
                  <a:pt x="4364325" y="2281860"/>
                </a:lnTo>
                <a:lnTo>
                  <a:pt x="4366670" y="2281860"/>
                </a:lnTo>
                <a:lnTo>
                  <a:pt x="4364325" y="2284177"/>
                </a:lnTo>
                <a:lnTo>
                  <a:pt x="4369083" y="2284177"/>
                </a:lnTo>
                <a:lnTo>
                  <a:pt x="4369083" y="2343"/>
                </a:lnTo>
                <a:close/>
              </a:path>
              <a:path w="4369434" h="2286635">
                <a:moveTo>
                  <a:pt x="4364325" y="2343"/>
                </a:moveTo>
                <a:lnTo>
                  <a:pt x="4749" y="2343"/>
                </a:lnTo>
                <a:lnTo>
                  <a:pt x="4749" y="4687"/>
                </a:lnTo>
                <a:lnTo>
                  <a:pt x="4364325" y="4687"/>
                </a:lnTo>
                <a:lnTo>
                  <a:pt x="4364325" y="2343"/>
                </a:lnTo>
                <a:close/>
              </a:path>
            </a:pathLst>
          </a:custGeom>
          <a:solidFill>
            <a:srgbClr val="858585"/>
          </a:solidFill>
        </p:spPr>
        <p:txBody>
          <a:bodyPr wrap="square" lIns="0" tIns="0" rIns="0" bIns="0" rtlCol="0"/>
          <a:lstStyle/>
          <a:p>
            <a:endParaRPr sz="2000"/>
          </a:p>
        </p:txBody>
      </p:sp>
      <p:sp>
        <p:nvSpPr>
          <p:cNvPr id="31" name="object 31"/>
          <p:cNvSpPr/>
          <p:nvPr>
            <p:custDataLst>
              <p:tags r:id="rId33"/>
            </p:custDataLst>
          </p:nvPr>
        </p:nvSpPr>
        <p:spPr>
          <a:xfrm>
            <a:off x="5576277" y="3748220"/>
            <a:ext cx="3640946" cy="2056901"/>
          </a:xfrm>
          <a:custGeom>
            <a:avLst/>
            <a:gdLst/>
            <a:ahLst/>
            <a:cxnLst/>
            <a:rect l="l" t="t" r="r" b="b"/>
            <a:pathLst>
              <a:path w="4369434" h="2286635">
                <a:moveTo>
                  <a:pt x="0" y="2343"/>
                </a:moveTo>
                <a:lnTo>
                  <a:pt x="0" y="1171"/>
                </a:lnTo>
                <a:lnTo>
                  <a:pt x="1186" y="0"/>
                </a:lnTo>
                <a:lnTo>
                  <a:pt x="2374" y="0"/>
                </a:lnTo>
                <a:lnTo>
                  <a:pt x="4366670" y="0"/>
                </a:lnTo>
                <a:lnTo>
                  <a:pt x="4368187" y="0"/>
                </a:lnTo>
                <a:lnTo>
                  <a:pt x="4369083" y="1171"/>
                </a:lnTo>
                <a:lnTo>
                  <a:pt x="4369083" y="2343"/>
                </a:lnTo>
                <a:lnTo>
                  <a:pt x="4369083" y="2284177"/>
                </a:lnTo>
                <a:lnTo>
                  <a:pt x="4369083" y="2285624"/>
                </a:lnTo>
                <a:lnTo>
                  <a:pt x="4368187" y="2286486"/>
                </a:lnTo>
                <a:lnTo>
                  <a:pt x="4366670" y="2286486"/>
                </a:lnTo>
                <a:lnTo>
                  <a:pt x="2374" y="2286486"/>
                </a:lnTo>
                <a:lnTo>
                  <a:pt x="1186" y="2286486"/>
                </a:lnTo>
                <a:lnTo>
                  <a:pt x="0" y="2285624"/>
                </a:lnTo>
                <a:lnTo>
                  <a:pt x="0" y="2284177"/>
                </a:lnTo>
                <a:lnTo>
                  <a:pt x="0" y="2343"/>
                </a:lnTo>
                <a:close/>
              </a:path>
            </a:pathLst>
          </a:custGeom>
          <a:ln w="3175">
            <a:solidFill>
              <a:srgbClr val="000000"/>
            </a:solidFill>
          </a:ln>
        </p:spPr>
        <p:txBody>
          <a:bodyPr wrap="square" lIns="0" tIns="0" rIns="0" bIns="0" rtlCol="0"/>
          <a:lstStyle/>
          <a:p>
            <a:endParaRPr sz="2000"/>
          </a:p>
        </p:txBody>
      </p:sp>
      <p:sp>
        <p:nvSpPr>
          <p:cNvPr id="32" name="object 32"/>
          <p:cNvSpPr/>
          <p:nvPr>
            <p:custDataLst>
              <p:tags r:id="rId34"/>
            </p:custDataLst>
          </p:nvPr>
        </p:nvSpPr>
        <p:spPr>
          <a:xfrm>
            <a:off x="5627639" y="3775733"/>
            <a:ext cx="3636713" cy="2052904"/>
          </a:xfrm>
          <a:custGeom>
            <a:avLst/>
            <a:gdLst/>
            <a:ahLst/>
            <a:cxnLst/>
            <a:rect l="l" t="t" r="r" b="b"/>
            <a:pathLst>
              <a:path w="4364355" h="2282190">
                <a:moveTo>
                  <a:pt x="2374" y="2281833"/>
                </a:moveTo>
                <a:lnTo>
                  <a:pt x="0" y="2279516"/>
                </a:lnTo>
                <a:lnTo>
                  <a:pt x="4364295" y="2279516"/>
                </a:lnTo>
                <a:lnTo>
                  <a:pt x="4361951" y="2281833"/>
                </a:lnTo>
                <a:lnTo>
                  <a:pt x="4361951" y="0"/>
                </a:lnTo>
                <a:lnTo>
                  <a:pt x="4364295" y="2343"/>
                </a:lnTo>
                <a:lnTo>
                  <a:pt x="0" y="2343"/>
                </a:lnTo>
                <a:lnTo>
                  <a:pt x="2374" y="0"/>
                </a:lnTo>
                <a:lnTo>
                  <a:pt x="2374" y="2281833"/>
                </a:lnTo>
                <a:close/>
              </a:path>
            </a:pathLst>
          </a:custGeom>
          <a:ln w="3175">
            <a:solidFill>
              <a:srgbClr val="000000"/>
            </a:solidFill>
          </a:ln>
        </p:spPr>
        <p:txBody>
          <a:bodyPr wrap="square" lIns="0" tIns="0" rIns="0" bIns="0" rtlCol="0"/>
          <a:lstStyle/>
          <a:p>
            <a:endParaRPr sz="2000"/>
          </a:p>
        </p:txBody>
      </p:sp>
      <p:sp>
        <p:nvSpPr>
          <p:cNvPr id="33" name="object 33"/>
          <p:cNvSpPr/>
          <p:nvPr>
            <p:custDataLst>
              <p:tags r:id="rId35"/>
            </p:custDataLst>
          </p:nvPr>
        </p:nvSpPr>
        <p:spPr>
          <a:xfrm>
            <a:off x="5909038" y="5071157"/>
            <a:ext cx="48151" cy="0"/>
          </a:xfrm>
          <a:custGeom>
            <a:avLst/>
            <a:gdLst/>
            <a:ahLst/>
            <a:cxnLst/>
            <a:rect l="l" t="t" r="r" b="b"/>
            <a:pathLst>
              <a:path w="57785">
                <a:moveTo>
                  <a:pt x="0" y="0"/>
                </a:moveTo>
                <a:lnTo>
                  <a:pt x="57426" y="0"/>
                </a:lnTo>
              </a:path>
            </a:pathLst>
          </a:custGeom>
          <a:ln w="10341">
            <a:solidFill>
              <a:srgbClr val="000000"/>
            </a:solidFill>
          </a:ln>
        </p:spPr>
        <p:txBody>
          <a:bodyPr wrap="square" lIns="0" tIns="0" rIns="0" bIns="0" rtlCol="0"/>
          <a:lstStyle/>
          <a:p>
            <a:endParaRPr sz="2000"/>
          </a:p>
        </p:txBody>
      </p:sp>
      <p:sp>
        <p:nvSpPr>
          <p:cNvPr id="34" name="object 34"/>
          <p:cNvSpPr/>
          <p:nvPr>
            <p:custDataLst>
              <p:tags r:id="rId36"/>
            </p:custDataLst>
          </p:nvPr>
        </p:nvSpPr>
        <p:spPr>
          <a:xfrm>
            <a:off x="5961026" y="5143714"/>
            <a:ext cx="455581" cy="0"/>
          </a:xfrm>
          <a:custGeom>
            <a:avLst/>
            <a:gdLst/>
            <a:ahLst/>
            <a:cxnLst/>
            <a:rect l="l" t="t" r="r" b="b"/>
            <a:pathLst>
              <a:path w="546735">
                <a:moveTo>
                  <a:pt x="0" y="0"/>
                </a:moveTo>
                <a:lnTo>
                  <a:pt x="546153" y="0"/>
                </a:lnTo>
              </a:path>
            </a:pathLst>
          </a:custGeom>
          <a:ln w="10341">
            <a:solidFill>
              <a:srgbClr val="000000"/>
            </a:solidFill>
          </a:ln>
        </p:spPr>
        <p:txBody>
          <a:bodyPr wrap="square" lIns="0" tIns="0" rIns="0" bIns="0" rtlCol="0"/>
          <a:lstStyle/>
          <a:p>
            <a:endParaRPr sz="2000"/>
          </a:p>
        </p:txBody>
      </p:sp>
      <p:sp>
        <p:nvSpPr>
          <p:cNvPr id="35" name="object 35"/>
          <p:cNvSpPr/>
          <p:nvPr>
            <p:custDataLst>
              <p:tags r:id="rId37"/>
            </p:custDataLst>
          </p:nvPr>
        </p:nvSpPr>
        <p:spPr>
          <a:xfrm>
            <a:off x="6416123" y="4023001"/>
            <a:ext cx="174084" cy="0"/>
          </a:xfrm>
          <a:custGeom>
            <a:avLst/>
            <a:gdLst/>
            <a:ahLst/>
            <a:cxnLst/>
            <a:rect l="l" t="t" r="r" b="b"/>
            <a:pathLst>
              <a:path w="208914">
                <a:moveTo>
                  <a:pt x="0" y="0"/>
                </a:moveTo>
                <a:lnTo>
                  <a:pt x="208523" y="0"/>
                </a:lnTo>
              </a:path>
            </a:pathLst>
          </a:custGeom>
          <a:ln w="10341">
            <a:solidFill>
              <a:srgbClr val="000000"/>
            </a:solidFill>
          </a:ln>
        </p:spPr>
        <p:txBody>
          <a:bodyPr wrap="square" lIns="0" tIns="0" rIns="0" bIns="0" rtlCol="0"/>
          <a:lstStyle/>
          <a:p>
            <a:endParaRPr sz="2000"/>
          </a:p>
        </p:txBody>
      </p:sp>
      <p:sp>
        <p:nvSpPr>
          <p:cNvPr id="36" name="object 36"/>
          <p:cNvSpPr/>
          <p:nvPr>
            <p:custDataLst>
              <p:tags r:id="rId38"/>
            </p:custDataLst>
          </p:nvPr>
        </p:nvSpPr>
        <p:spPr>
          <a:xfrm>
            <a:off x="6589881" y="4179275"/>
            <a:ext cx="83073" cy="0"/>
          </a:xfrm>
          <a:custGeom>
            <a:avLst/>
            <a:gdLst/>
            <a:ahLst/>
            <a:cxnLst/>
            <a:rect l="l" t="t" r="r" b="b"/>
            <a:pathLst>
              <a:path w="99695">
                <a:moveTo>
                  <a:pt x="0" y="0"/>
                </a:moveTo>
                <a:lnTo>
                  <a:pt x="99296" y="0"/>
                </a:lnTo>
              </a:path>
            </a:pathLst>
          </a:custGeom>
          <a:ln w="10341">
            <a:solidFill>
              <a:srgbClr val="000000"/>
            </a:solidFill>
          </a:ln>
        </p:spPr>
        <p:txBody>
          <a:bodyPr wrap="square" lIns="0" tIns="0" rIns="0" bIns="0" rtlCol="0"/>
          <a:lstStyle/>
          <a:p>
            <a:endParaRPr sz="2000"/>
          </a:p>
        </p:txBody>
      </p:sp>
      <p:sp>
        <p:nvSpPr>
          <p:cNvPr id="37" name="object 37"/>
          <p:cNvSpPr/>
          <p:nvPr>
            <p:custDataLst>
              <p:tags r:id="rId39"/>
            </p:custDataLst>
          </p:nvPr>
        </p:nvSpPr>
        <p:spPr>
          <a:xfrm>
            <a:off x="5956887" y="5072274"/>
            <a:ext cx="0" cy="68544"/>
          </a:xfrm>
          <a:custGeom>
            <a:avLst/>
            <a:gdLst/>
            <a:ahLst/>
            <a:cxnLst/>
            <a:rect l="l" t="t" r="r" b="b"/>
            <a:pathLst>
              <a:path h="76200">
                <a:moveTo>
                  <a:pt x="0" y="0"/>
                </a:moveTo>
                <a:lnTo>
                  <a:pt x="0" y="75696"/>
                </a:lnTo>
              </a:path>
            </a:pathLst>
          </a:custGeom>
          <a:ln w="10343">
            <a:solidFill>
              <a:srgbClr val="000000"/>
            </a:solidFill>
          </a:ln>
        </p:spPr>
        <p:txBody>
          <a:bodyPr wrap="square" lIns="0" tIns="0" rIns="0" bIns="0" rtlCol="0"/>
          <a:lstStyle/>
          <a:p>
            <a:endParaRPr sz="2000"/>
          </a:p>
        </p:txBody>
      </p:sp>
      <p:sp>
        <p:nvSpPr>
          <p:cNvPr id="38" name="object 38"/>
          <p:cNvSpPr/>
          <p:nvPr>
            <p:custDataLst>
              <p:tags r:id="rId40"/>
            </p:custDataLst>
          </p:nvPr>
        </p:nvSpPr>
        <p:spPr>
          <a:xfrm>
            <a:off x="6589879" y="4023001"/>
            <a:ext cx="0" cy="151941"/>
          </a:xfrm>
          <a:custGeom>
            <a:avLst/>
            <a:gdLst/>
            <a:ahLst/>
            <a:cxnLst/>
            <a:rect l="l" t="t" r="r" b="b"/>
            <a:pathLst>
              <a:path h="168910">
                <a:moveTo>
                  <a:pt x="0" y="0"/>
                </a:moveTo>
                <a:lnTo>
                  <a:pt x="0" y="168765"/>
                </a:lnTo>
              </a:path>
            </a:pathLst>
          </a:custGeom>
          <a:ln w="10343">
            <a:solidFill>
              <a:srgbClr val="000000"/>
            </a:solidFill>
          </a:ln>
        </p:spPr>
        <p:txBody>
          <a:bodyPr wrap="square" lIns="0" tIns="0" rIns="0" bIns="0" rtlCol="0"/>
          <a:lstStyle/>
          <a:p>
            <a:endParaRPr sz="2000"/>
          </a:p>
        </p:txBody>
      </p:sp>
      <p:sp>
        <p:nvSpPr>
          <p:cNvPr id="39" name="object 39"/>
          <p:cNvSpPr/>
          <p:nvPr>
            <p:custDataLst>
              <p:tags r:id="rId41"/>
            </p:custDataLst>
          </p:nvPr>
        </p:nvSpPr>
        <p:spPr>
          <a:xfrm>
            <a:off x="7127700" y="5085670"/>
            <a:ext cx="0" cy="335296"/>
          </a:xfrm>
          <a:custGeom>
            <a:avLst/>
            <a:gdLst/>
            <a:ahLst/>
            <a:cxnLst/>
            <a:rect l="l" t="t" r="r" b="b"/>
            <a:pathLst>
              <a:path h="372745">
                <a:moveTo>
                  <a:pt x="0" y="0"/>
                </a:moveTo>
                <a:lnTo>
                  <a:pt x="0" y="372276"/>
                </a:lnTo>
              </a:path>
            </a:pathLst>
          </a:custGeom>
          <a:ln w="10343">
            <a:solidFill>
              <a:srgbClr val="000000"/>
            </a:solidFill>
          </a:ln>
        </p:spPr>
        <p:txBody>
          <a:bodyPr wrap="square" lIns="0" tIns="0" rIns="0" bIns="0" rtlCol="0"/>
          <a:lstStyle/>
          <a:p>
            <a:endParaRPr sz="2000"/>
          </a:p>
        </p:txBody>
      </p:sp>
      <p:sp>
        <p:nvSpPr>
          <p:cNvPr id="40" name="object 40"/>
          <p:cNvSpPr/>
          <p:nvPr>
            <p:custDataLst>
              <p:tags r:id="rId42"/>
            </p:custDataLst>
          </p:nvPr>
        </p:nvSpPr>
        <p:spPr>
          <a:xfrm>
            <a:off x="5909036" y="5071157"/>
            <a:ext cx="0" cy="349576"/>
          </a:xfrm>
          <a:custGeom>
            <a:avLst/>
            <a:gdLst/>
            <a:ahLst/>
            <a:cxnLst/>
            <a:rect l="l" t="t" r="r" b="b"/>
            <a:pathLst>
              <a:path h="388620">
                <a:moveTo>
                  <a:pt x="0" y="0"/>
                </a:moveTo>
                <a:lnTo>
                  <a:pt x="0" y="388408"/>
                </a:lnTo>
              </a:path>
            </a:pathLst>
          </a:custGeom>
          <a:ln w="10343">
            <a:solidFill>
              <a:srgbClr val="000000"/>
            </a:solidFill>
          </a:ln>
        </p:spPr>
        <p:txBody>
          <a:bodyPr wrap="square" lIns="0" tIns="0" rIns="0" bIns="0" rtlCol="0"/>
          <a:lstStyle/>
          <a:p>
            <a:endParaRPr sz="2000"/>
          </a:p>
        </p:txBody>
      </p:sp>
      <p:sp>
        <p:nvSpPr>
          <p:cNvPr id="41" name="object 41"/>
          <p:cNvSpPr/>
          <p:nvPr>
            <p:custDataLst>
              <p:tags r:id="rId43"/>
            </p:custDataLst>
          </p:nvPr>
        </p:nvSpPr>
        <p:spPr>
          <a:xfrm>
            <a:off x="5907243" y="5420543"/>
            <a:ext cx="0" cy="388418"/>
          </a:xfrm>
          <a:custGeom>
            <a:avLst/>
            <a:gdLst/>
            <a:ahLst/>
            <a:cxnLst/>
            <a:rect l="l" t="t" r="r" b="b"/>
            <a:pathLst>
              <a:path h="431800">
                <a:moveTo>
                  <a:pt x="0" y="0"/>
                </a:moveTo>
                <a:lnTo>
                  <a:pt x="0" y="431492"/>
                </a:lnTo>
              </a:path>
            </a:pathLst>
          </a:custGeom>
          <a:ln w="3175">
            <a:solidFill>
              <a:srgbClr val="000000"/>
            </a:solidFill>
            <a:prstDash val="dash"/>
          </a:ln>
        </p:spPr>
        <p:txBody>
          <a:bodyPr wrap="square" lIns="0" tIns="0" rIns="0" bIns="0" rtlCol="0"/>
          <a:lstStyle/>
          <a:p>
            <a:endParaRPr sz="2000"/>
          </a:p>
        </p:txBody>
      </p:sp>
      <p:sp>
        <p:nvSpPr>
          <p:cNvPr id="42" name="object 42"/>
          <p:cNvSpPr/>
          <p:nvPr>
            <p:custDataLst>
              <p:tags r:id="rId44"/>
            </p:custDataLst>
          </p:nvPr>
        </p:nvSpPr>
        <p:spPr>
          <a:xfrm>
            <a:off x="6672621" y="5085669"/>
            <a:ext cx="0" cy="723144"/>
          </a:xfrm>
          <a:custGeom>
            <a:avLst/>
            <a:gdLst/>
            <a:ahLst/>
            <a:cxnLst/>
            <a:rect l="l" t="t" r="r" b="b"/>
            <a:pathLst>
              <a:path h="803910">
                <a:moveTo>
                  <a:pt x="0" y="0"/>
                </a:moveTo>
                <a:lnTo>
                  <a:pt x="0" y="803768"/>
                </a:lnTo>
              </a:path>
            </a:pathLst>
          </a:custGeom>
          <a:ln w="3175">
            <a:solidFill>
              <a:srgbClr val="000000"/>
            </a:solidFill>
            <a:prstDash val="dash"/>
          </a:ln>
        </p:spPr>
        <p:txBody>
          <a:bodyPr wrap="square" lIns="0" tIns="0" rIns="0" bIns="0" rtlCol="0"/>
          <a:lstStyle/>
          <a:p>
            <a:endParaRPr sz="2000"/>
          </a:p>
        </p:txBody>
      </p:sp>
      <p:sp>
        <p:nvSpPr>
          <p:cNvPr id="43" name="object 43"/>
          <p:cNvSpPr/>
          <p:nvPr>
            <p:custDataLst>
              <p:tags r:id="rId45"/>
            </p:custDataLst>
          </p:nvPr>
        </p:nvSpPr>
        <p:spPr>
          <a:xfrm>
            <a:off x="7127700" y="5420543"/>
            <a:ext cx="0" cy="388418"/>
          </a:xfrm>
          <a:custGeom>
            <a:avLst/>
            <a:gdLst/>
            <a:ahLst/>
            <a:cxnLst/>
            <a:rect l="l" t="t" r="r" b="b"/>
            <a:pathLst>
              <a:path h="431800">
                <a:moveTo>
                  <a:pt x="0" y="0"/>
                </a:moveTo>
                <a:lnTo>
                  <a:pt x="0" y="431492"/>
                </a:lnTo>
              </a:path>
            </a:pathLst>
          </a:custGeom>
          <a:ln w="3175">
            <a:solidFill>
              <a:srgbClr val="000000"/>
            </a:solidFill>
            <a:prstDash val="dash"/>
          </a:ln>
        </p:spPr>
        <p:txBody>
          <a:bodyPr wrap="square" lIns="0" tIns="0" rIns="0" bIns="0" rtlCol="0"/>
          <a:lstStyle/>
          <a:p>
            <a:endParaRPr sz="2000"/>
          </a:p>
        </p:txBody>
      </p:sp>
      <p:sp>
        <p:nvSpPr>
          <p:cNvPr id="44" name="object 44"/>
          <p:cNvSpPr/>
          <p:nvPr>
            <p:custDataLst>
              <p:tags r:id="rId46"/>
            </p:custDataLst>
          </p:nvPr>
        </p:nvSpPr>
        <p:spPr>
          <a:xfrm>
            <a:off x="8989389" y="5420543"/>
            <a:ext cx="0" cy="388418"/>
          </a:xfrm>
          <a:custGeom>
            <a:avLst/>
            <a:gdLst/>
            <a:ahLst/>
            <a:cxnLst/>
            <a:rect l="l" t="t" r="r" b="b"/>
            <a:pathLst>
              <a:path h="431800">
                <a:moveTo>
                  <a:pt x="0" y="0"/>
                </a:moveTo>
                <a:lnTo>
                  <a:pt x="0" y="431492"/>
                </a:lnTo>
              </a:path>
            </a:pathLst>
          </a:custGeom>
          <a:ln w="3175">
            <a:solidFill>
              <a:srgbClr val="000000"/>
            </a:solidFill>
            <a:prstDash val="dash"/>
          </a:ln>
        </p:spPr>
        <p:txBody>
          <a:bodyPr wrap="square" lIns="0" tIns="0" rIns="0" bIns="0" rtlCol="0"/>
          <a:lstStyle/>
          <a:p>
            <a:endParaRPr sz="2000"/>
          </a:p>
        </p:txBody>
      </p:sp>
      <p:sp>
        <p:nvSpPr>
          <p:cNvPr id="45" name="object 45"/>
          <p:cNvSpPr/>
          <p:nvPr>
            <p:custDataLst>
              <p:tags r:id="rId47"/>
            </p:custDataLst>
          </p:nvPr>
        </p:nvSpPr>
        <p:spPr>
          <a:xfrm>
            <a:off x="7127701" y="5420543"/>
            <a:ext cx="1862010" cy="0"/>
          </a:xfrm>
          <a:custGeom>
            <a:avLst/>
            <a:gdLst/>
            <a:ahLst/>
            <a:cxnLst/>
            <a:rect l="l" t="t" r="r" b="b"/>
            <a:pathLst>
              <a:path w="2234565">
                <a:moveTo>
                  <a:pt x="0" y="0"/>
                </a:moveTo>
                <a:lnTo>
                  <a:pt x="2234179" y="0"/>
                </a:lnTo>
              </a:path>
            </a:pathLst>
          </a:custGeom>
          <a:ln w="10341">
            <a:solidFill>
              <a:srgbClr val="000000"/>
            </a:solidFill>
          </a:ln>
        </p:spPr>
        <p:txBody>
          <a:bodyPr wrap="square" lIns="0" tIns="0" rIns="0" bIns="0" rtlCol="0"/>
          <a:lstStyle/>
          <a:p>
            <a:endParaRPr sz="2000"/>
          </a:p>
        </p:txBody>
      </p:sp>
      <p:sp>
        <p:nvSpPr>
          <p:cNvPr id="46" name="object 46"/>
          <p:cNvSpPr/>
          <p:nvPr>
            <p:custDataLst>
              <p:tags r:id="rId48"/>
            </p:custDataLst>
          </p:nvPr>
        </p:nvSpPr>
        <p:spPr>
          <a:xfrm>
            <a:off x="6416122" y="4023000"/>
            <a:ext cx="0" cy="1118416"/>
          </a:xfrm>
          <a:custGeom>
            <a:avLst/>
            <a:gdLst/>
            <a:ahLst/>
            <a:cxnLst/>
            <a:rect l="l" t="t" r="r" b="b"/>
            <a:pathLst>
              <a:path h="1243329">
                <a:moveTo>
                  <a:pt x="0" y="0"/>
                </a:moveTo>
                <a:lnTo>
                  <a:pt x="0" y="1243265"/>
                </a:lnTo>
              </a:path>
            </a:pathLst>
          </a:custGeom>
          <a:ln w="10343">
            <a:solidFill>
              <a:srgbClr val="000000"/>
            </a:solidFill>
          </a:ln>
        </p:spPr>
        <p:txBody>
          <a:bodyPr wrap="square" lIns="0" tIns="0" rIns="0" bIns="0" rtlCol="0"/>
          <a:lstStyle/>
          <a:p>
            <a:endParaRPr sz="2000"/>
          </a:p>
        </p:txBody>
      </p:sp>
      <p:sp>
        <p:nvSpPr>
          <p:cNvPr id="47" name="object 47"/>
          <p:cNvSpPr/>
          <p:nvPr>
            <p:custDataLst>
              <p:tags r:id="rId49"/>
            </p:custDataLst>
          </p:nvPr>
        </p:nvSpPr>
        <p:spPr>
          <a:xfrm>
            <a:off x="6672622" y="5085669"/>
            <a:ext cx="451348" cy="0"/>
          </a:xfrm>
          <a:custGeom>
            <a:avLst/>
            <a:gdLst/>
            <a:ahLst/>
            <a:cxnLst/>
            <a:rect l="l" t="t" r="r" b="b"/>
            <a:pathLst>
              <a:path w="541654">
                <a:moveTo>
                  <a:pt x="0" y="0"/>
                </a:moveTo>
                <a:lnTo>
                  <a:pt x="541168" y="0"/>
                </a:lnTo>
              </a:path>
            </a:pathLst>
          </a:custGeom>
          <a:ln w="10341">
            <a:solidFill>
              <a:srgbClr val="000000"/>
            </a:solidFill>
          </a:ln>
        </p:spPr>
        <p:txBody>
          <a:bodyPr wrap="square" lIns="0" tIns="0" rIns="0" bIns="0" rtlCol="0"/>
          <a:lstStyle/>
          <a:p>
            <a:endParaRPr sz="2000"/>
          </a:p>
        </p:txBody>
      </p:sp>
      <p:sp>
        <p:nvSpPr>
          <p:cNvPr id="48" name="object 48"/>
          <p:cNvSpPr/>
          <p:nvPr>
            <p:custDataLst>
              <p:tags r:id="rId50"/>
            </p:custDataLst>
          </p:nvPr>
        </p:nvSpPr>
        <p:spPr>
          <a:xfrm>
            <a:off x="6672621" y="4183741"/>
            <a:ext cx="0" cy="901930"/>
          </a:xfrm>
          <a:custGeom>
            <a:avLst/>
            <a:gdLst/>
            <a:ahLst/>
            <a:cxnLst/>
            <a:rect l="l" t="t" r="r" b="b"/>
            <a:pathLst>
              <a:path h="1002664">
                <a:moveTo>
                  <a:pt x="0" y="0"/>
                </a:moveTo>
                <a:lnTo>
                  <a:pt x="0" y="1002664"/>
                </a:lnTo>
              </a:path>
            </a:pathLst>
          </a:custGeom>
          <a:ln w="10343">
            <a:solidFill>
              <a:srgbClr val="000000"/>
            </a:solidFill>
          </a:ln>
        </p:spPr>
        <p:txBody>
          <a:bodyPr wrap="square" lIns="0" tIns="0" rIns="0" bIns="0" rtlCol="0"/>
          <a:lstStyle/>
          <a:p>
            <a:endParaRPr sz="2000"/>
          </a:p>
        </p:txBody>
      </p:sp>
      <p:sp>
        <p:nvSpPr>
          <p:cNvPr id="49" name="object 49"/>
          <p:cNvSpPr/>
          <p:nvPr>
            <p:custDataLst>
              <p:tags r:id="rId51"/>
            </p:custDataLst>
          </p:nvPr>
        </p:nvSpPr>
        <p:spPr>
          <a:xfrm>
            <a:off x="5954227" y="5422096"/>
            <a:ext cx="0" cy="386704"/>
          </a:xfrm>
          <a:custGeom>
            <a:avLst/>
            <a:gdLst/>
            <a:ahLst/>
            <a:cxnLst/>
            <a:rect l="l" t="t" r="r" b="b"/>
            <a:pathLst>
              <a:path h="429895">
                <a:moveTo>
                  <a:pt x="0" y="0"/>
                </a:moveTo>
                <a:lnTo>
                  <a:pt x="0" y="429768"/>
                </a:lnTo>
              </a:path>
            </a:pathLst>
          </a:custGeom>
          <a:ln w="3175">
            <a:solidFill>
              <a:srgbClr val="000000"/>
            </a:solidFill>
            <a:prstDash val="dash"/>
          </a:ln>
        </p:spPr>
        <p:txBody>
          <a:bodyPr wrap="square" lIns="0" tIns="0" rIns="0" bIns="0" rtlCol="0"/>
          <a:lstStyle/>
          <a:p>
            <a:endParaRPr sz="2000"/>
          </a:p>
        </p:txBody>
      </p:sp>
      <p:sp>
        <p:nvSpPr>
          <p:cNvPr id="53" name="object 53"/>
          <p:cNvSpPr txBox="1"/>
          <p:nvPr>
            <p:custDataLst>
              <p:tags r:id="rId52"/>
            </p:custDataLst>
          </p:nvPr>
        </p:nvSpPr>
        <p:spPr>
          <a:xfrm>
            <a:off x="8198945" y="5387366"/>
            <a:ext cx="92333" cy="66830"/>
          </a:xfrm>
          <a:prstGeom prst="rect">
            <a:avLst/>
          </a:prstGeom>
        </p:spPr>
        <p:txBody>
          <a:bodyPr vert="vert270" wrap="square" lIns="0" tIns="0" rIns="0" bIns="0" rtlCol="0">
            <a:spAutoFit/>
          </a:bodyPr>
          <a:lstStyle/>
          <a:p>
            <a:pPr marL="9525"/>
            <a:r>
              <a:rPr sz="800" spc="-433" baseline="-17094" dirty="0">
                <a:latin typeface="Arial"/>
                <a:cs typeface="Arial"/>
                <a:hlinkClick r:id="rId102"/>
              </a:rPr>
              <a:t>~</a:t>
            </a:r>
            <a:r>
              <a:rPr sz="600" dirty="0">
                <a:latin typeface="Arial"/>
                <a:cs typeface="Arial"/>
                <a:hlinkClick r:id="rId102"/>
              </a:rPr>
              <a:t>~</a:t>
            </a:r>
            <a:endParaRPr sz="600">
              <a:latin typeface="Arial"/>
              <a:cs typeface="Arial"/>
            </a:endParaRPr>
          </a:p>
        </p:txBody>
      </p:sp>
      <p:sp>
        <p:nvSpPr>
          <p:cNvPr id="58" name="object 58"/>
          <p:cNvSpPr/>
          <p:nvPr>
            <p:custDataLst>
              <p:tags r:id="rId53"/>
            </p:custDataLst>
          </p:nvPr>
        </p:nvSpPr>
        <p:spPr>
          <a:xfrm>
            <a:off x="7895098" y="4142258"/>
            <a:ext cx="0" cy="947055"/>
          </a:xfrm>
          <a:custGeom>
            <a:avLst/>
            <a:gdLst/>
            <a:ahLst/>
            <a:cxnLst/>
            <a:rect l="l" t="t" r="r" b="b"/>
            <a:pathLst>
              <a:path h="1052829">
                <a:moveTo>
                  <a:pt x="0" y="0"/>
                </a:moveTo>
                <a:lnTo>
                  <a:pt x="0" y="1052449"/>
                </a:lnTo>
              </a:path>
            </a:pathLst>
          </a:custGeom>
          <a:ln w="6350">
            <a:solidFill>
              <a:srgbClr val="A6A6A6"/>
            </a:solidFill>
          </a:ln>
        </p:spPr>
        <p:txBody>
          <a:bodyPr wrap="square" lIns="0" tIns="0" rIns="0" bIns="0" rtlCol="0"/>
          <a:lstStyle/>
          <a:p>
            <a:endParaRPr sz="2000"/>
          </a:p>
        </p:txBody>
      </p:sp>
      <p:sp>
        <p:nvSpPr>
          <p:cNvPr id="59" name="object 59"/>
          <p:cNvSpPr/>
          <p:nvPr>
            <p:custDataLst>
              <p:tags r:id="rId54"/>
            </p:custDataLst>
          </p:nvPr>
        </p:nvSpPr>
        <p:spPr>
          <a:xfrm>
            <a:off x="8465920" y="4134804"/>
            <a:ext cx="0" cy="947055"/>
          </a:xfrm>
          <a:custGeom>
            <a:avLst/>
            <a:gdLst/>
            <a:ahLst/>
            <a:cxnLst/>
            <a:rect l="l" t="t" r="r" b="b"/>
            <a:pathLst>
              <a:path h="1052829">
                <a:moveTo>
                  <a:pt x="0" y="0"/>
                </a:moveTo>
                <a:lnTo>
                  <a:pt x="0" y="1052449"/>
                </a:lnTo>
              </a:path>
            </a:pathLst>
          </a:custGeom>
          <a:ln w="6350">
            <a:solidFill>
              <a:srgbClr val="A6A6A6"/>
            </a:solidFill>
          </a:ln>
        </p:spPr>
        <p:txBody>
          <a:bodyPr wrap="square" lIns="0" tIns="0" rIns="0" bIns="0" rtlCol="0"/>
          <a:lstStyle/>
          <a:p>
            <a:endParaRPr sz="2000"/>
          </a:p>
        </p:txBody>
      </p:sp>
      <p:sp>
        <p:nvSpPr>
          <p:cNvPr id="60" name="object 60"/>
          <p:cNvSpPr/>
          <p:nvPr>
            <p:custDataLst>
              <p:tags r:id="rId55"/>
            </p:custDataLst>
          </p:nvPr>
        </p:nvSpPr>
        <p:spPr>
          <a:xfrm>
            <a:off x="7610639" y="4279461"/>
            <a:ext cx="1575751" cy="0"/>
          </a:xfrm>
          <a:custGeom>
            <a:avLst/>
            <a:gdLst/>
            <a:ahLst/>
            <a:cxnLst/>
            <a:rect l="l" t="t" r="r" b="b"/>
            <a:pathLst>
              <a:path w="1891029">
                <a:moveTo>
                  <a:pt x="0" y="0"/>
                </a:moveTo>
                <a:lnTo>
                  <a:pt x="1890776" y="0"/>
                </a:lnTo>
              </a:path>
            </a:pathLst>
          </a:custGeom>
          <a:ln w="6350">
            <a:solidFill>
              <a:srgbClr val="A6A6A6"/>
            </a:solidFill>
          </a:ln>
        </p:spPr>
        <p:txBody>
          <a:bodyPr wrap="square" lIns="0" tIns="0" rIns="0" bIns="0" rtlCol="0"/>
          <a:lstStyle/>
          <a:p>
            <a:endParaRPr sz="2000"/>
          </a:p>
        </p:txBody>
      </p:sp>
      <p:sp>
        <p:nvSpPr>
          <p:cNvPr id="61" name="object 61"/>
          <p:cNvSpPr/>
          <p:nvPr>
            <p:custDataLst>
              <p:tags r:id="rId56"/>
            </p:custDataLst>
          </p:nvPr>
        </p:nvSpPr>
        <p:spPr>
          <a:xfrm>
            <a:off x="7610639" y="4413922"/>
            <a:ext cx="1575751" cy="0"/>
          </a:xfrm>
          <a:custGeom>
            <a:avLst/>
            <a:gdLst/>
            <a:ahLst/>
            <a:cxnLst/>
            <a:rect l="l" t="t" r="r" b="b"/>
            <a:pathLst>
              <a:path w="1891029">
                <a:moveTo>
                  <a:pt x="0" y="0"/>
                </a:moveTo>
                <a:lnTo>
                  <a:pt x="1890776" y="0"/>
                </a:lnTo>
              </a:path>
            </a:pathLst>
          </a:custGeom>
          <a:ln w="6350">
            <a:solidFill>
              <a:srgbClr val="A6A6A6"/>
            </a:solidFill>
          </a:ln>
        </p:spPr>
        <p:txBody>
          <a:bodyPr wrap="square" lIns="0" tIns="0" rIns="0" bIns="0" rtlCol="0"/>
          <a:lstStyle/>
          <a:p>
            <a:endParaRPr sz="2000"/>
          </a:p>
        </p:txBody>
      </p:sp>
      <p:sp>
        <p:nvSpPr>
          <p:cNvPr id="62" name="object 62"/>
          <p:cNvSpPr/>
          <p:nvPr>
            <p:custDataLst>
              <p:tags r:id="rId57"/>
            </p:custDataLst>
          </p:nvPr>
        </p:nvSpPr>
        <p:spPr>
          <a:xfrm>
            <a:off x="7610639" y="4548382"/>
            <a:ext cx="1575751" cy="0"/>
          </a:xfrm>
          <a:custGeom>
            <a:avLst/>
            <a:gdLst/>
            <a:ahLst/>
            <a:cxnLst/>
            <a:rect l="l" t="t" r="r" b="b"/>
            <a:pathLst>
              <a:path w="1891029">
                <a:moveTo>
                  <a:pt x="0" y="0"/>
                </a:moveTo>
                <a:lnTo>
                  <a:pt x="1890776" y="0"/>
                </a:lnTo>
              </a:path>
            </a:pathLst>
          </a:custGeom>
          <a:ln w="6350">
            <a:solidFill>
              <a:srgbClr val="A6A6A6"/>
            </a:solidFill>
          </a:ln>
        </p:spPr>
        <p:txBody>
          <a:bodyPr wrap="square" lIns="0" tIns="0" rIns="0" bIns="0" rtlCol="0"/>
          <a:lstStyle/>
          <a:p>
            <a:endParaRPr sz="2000"/>
          </a:p>
        </p:txBody>
      </p:sp>
      <p:sp>
        <p:nvSpPr>
          <p:cNvPr id="63" name="object 63"/>
          <p:cNvSpPr/>
          <p:nvPr>
            <p:custDataLst>
              <p:tags r:id="rId58"/>
            </p:custDataLst>
          </p:nvPr>
        </p:nvSpPr>
        <p:spPr>
          <a:xfrm>
            <a:off x="7610639" y="4682844"/>
            <a:ext cx="1575751" cy="0"/>
          </a:xfrm>
          <a:custGeom>
            <a:avLst/>
            <a:gdLst/>
            <a:ahLst/>
            <a:cxnLst/>
            <a:rect l="l" t="t" r="r" b="b"/>
            <a:pathLst>
              <a:path w="1891029">
                <a:moveTo>
                  <a:pt x="0" y="0"/>
                </a:moveTo>
                <a:lnTo>
                  <a:pt x="1890776" y="0"/>
                </a:lnTo>
              </a:path>
            </a:pathLst>
          </a:custGeom>
          <a:ln w="6350">
            <a:solidFill>
              <a:srgbClr val="A6A6A6"/>
            </a:solidFill>
          </a:ln>
        </p:spPr>
        <p:txBody>
          <a:bodyPr wrap="square" lIns="0" tIns="0" rIns="0" bIns="0" rtlCol="0"/>
          <a:lstStyle/>
          <a:p>
            <a:endParaRPr sz="2000"/>
          </a:p>
        </p:txBody>
      </p:sp>
      <p:sp>
        <p:nvSpPr>
          <p:cNvPr id="64" name="object 64"/>
          <p:cNvSpPr/>
          <p:nvPr>
            <p:custDataLst>
              <p:tags r:id="rId59"/>
            </p:custDataLst>
          </p:nvPr>
        </p:nvSpPr>
        <p:spPr>
          <a:xfrm>
            <a:off x="7610639" y="4817191"/>
            <a:ext cx="1575751" cy="0"/>
          </a:xfrm>
          <a:custGeom>
            <a:avLst/>
            <a:gdLst/>
            <a:ahLst/>
            <a:cxnLst/>
            <a:rect l="l" t="t" r="r" b="b"/>
            <a:pathLst>
              <a:path w="1891029">
                <a:moveTo>
                  <a:pt x="0" y="0"/>
                </a:moveTo>
                <a:lnTo>
                  <a:pt x="1890776" y="0"/>
                </a:lnTo>
              </a:path>
            </a:pathLst>
          </a:custGeom>
          <a:ln w="6350">
            <a:solidFill>
              <a:srgbClr val="A6A6A6"/>
            </a:solidFill>
          </a:ln>
        </p:spPr>
        <p:txBody>
          <a:bodyPr wrap="square" lIns="0" tIns="0" rIns="0" bIns="0" rtlCol="0"/>
          <a:lstStyle/>
          <a:p>
            <a:endParaRPr sz="2000"/>
          </a:p>
        </p:txBody>
      </p:sp>
      <p:sp>
        <p:nvSpPr>
          <p:cNvPr id="65" name="object 65"/>
          <p:cNvSpPr/>
          <p:nvPr>
            <p:custDataLst>
              <p:tags r:id="rId60"/>
            </p:custDataLst>
          </p:nvPr>
        </p:nvSpPr>
        <p:spPr>
          <a:xfrm>
            <a:off x="7610639" y="4951653"/>
            <a:ext cx="1575751" cy="0"/>
          </a:xfrm>
          <a:custGeom>
            <a:avLst/>
            <a:gdLst/>
            <a:ahLst/>
            <a:cxnLst/>
            <a:rect l="l" t="t" r="r" b="b"/>
            <a:pathLst>
              <a:path w="1891029">
                <a:moveTo>
                  <a:pt x="0" y="0"/>
                </a:moveTo>
                <a:lnTo>
                  <a:pt x="1890776" y="0"/>
                </a:lnTo>
              </a:path>
            </a:pathLst>
          </a:custGeom>
          <a:ln w="6350">
            <a:solidFill>
              <a:srgbClr val="A6A6A6"/>
            </a:solidFill>
          </a:ln>
        </p:spPr>
        <p:txBody>
          <a:bodyPr wrap="square" lIns="0" tIns="0" rIns="0" bIns="0" rtlCol="0"/>
          <a:lstStyle/>
          <a:p>
            <a:endParaRPr sz="2000"/>
          </a:p>
        </p:txBody>
      </p:sp>
      <p:sp>
        <p:nvSpPr>
          <p:cNvPr id="66" name="object 66"/>
          <p:cNvSpPr/>
          <p:nvPr>
            <p:custDataLst>
              <p:tags r:id="rId61"/>
            </p:custDataLst>
          </p:nvPr>
        </p:nvSpPr>
        <p:spPr>
          <a:xfrm>
            <a:off x="7613283" y="4142258"/>
            <a:ext cx="0" cy="947055"/>
          </a:xfrm>
          <a:custGeom>
            <a:avLst/>
            <a:gdLst/>
            <a:ahLst/>
            <a:cxnLst/>
            <a:rect l="l" t="t" r="r" b="b"/>
            <a:pathLst>
              <a:path h="1052829">
                <a:moveTo>
                  <a:pt x="0" y="0"/>
                </a:moveTo>
                <a:lnTo>
                  <a:pt x="0" y="1052449"/>
                </a:lnTo>
              </a:path>
            </a:pathLst>
          </a:custGeom>
          <a:ln w="6350">
            <a:solidFill>
              <a:srgbClr val="A6A6A6"/>
            </a:solidFill>
          </a:ln>
        </p:spPr>
        <p:txBody>
          <a:bodyPr wrap="square" lIns="0" tIns="0" rIns="0" bIns="0" rtlCol="0"/>
          <a:lstStyle/>
          <a:p>
            <a:endParaRPr sz="2000"/>
          </a:p>
        </p:txBody>
      </p:sp>
      <p:sp>
        <p:nvSpPr>
          <p:cNvPr id="67" name="object 67"/>
          <p:cNvSpPr/>
          <p:nvPr>
            <p:custDataLst>
              <p:tags r:id="rId62"/>
            </p:custDataLst>
          </p:nvPr>
        </p:nvSpPr>
        <p:spPr>
          <a:xfrm>
            <a:off x="9183531" y="4142258"/>
            <a:ext cx="0" cy="947055"/>
          </a:xfrm>
          <a:custGeom>
            <a:avLst/>
            <a:gdLst/>
            <a:ahLst/>
            <a:cxnLst/>
            <a:rect l="l" t="t" r="r" b="b"/>
            <a:pathLst>
              <a:path h="1052829">
                <a:moveTo>
                  <a:pt x="0" y="0"/>
                </a:moveTo>
                <a:lnTo>
                  <a:pt x="0" y="1052449"/>
                </a:lnTo>
              </a:path>
            </a:pathLst>
          </a:custGeom>
          <a:ln w="6350">
            <a:solidFill>
              <a:srgbClr val="A6A6A6"/>
            </a:solidFill>
          </a:ln>
        </p:spPr>
        <p:txBody>
          <a:bodyPr wrap="square" lIns="0" tIns="0" rIns="0" bIns="0" rtlCol="0"/>
          <a:lstStyle/>
          <a:p>
            <a:endParaRPr sz="2000"/>
          </a:p>
        </p:txBody>
      </p:sp>
      <p:sp>
        <p:nvSpPr>
          <p:cNvPr id="68" name="object 68"/>
          <p:cNvSpPr/>
          <p:nvPr>
            <p:custDataLst>
              <p:tags r:id="rId63"/>
            </p:custDataLst>
          </p:nvPr>
        </p:nvSpPr>
        <p:spPr>
          <a:xfrm>
            <a:off x="7610639" y="4145114"/>
            <a:ext cx="1575751" cy="0"/>
          </a:xfrm>
          <a:custGeom>
            <a:avLst/>
            <a:gdLst/>
            <a:ahLst/>
            <a:cxnLst/>
            <a:rect l="l" t="t" r="r" b="b"/>
            <a:pathLst>
              <a:path w="1891029">
                <a:moveTo>
                  <a:pt x="0" y="0"/>
                </a:moveTo>
                <a:lnTo>
                  <a:pt x="1890776" y="0"/>
                </a:lnTo>
              </a:path>
            </a:pathLst>
          </a:custGeom>
          <a:ln w="6350">
            <a:solidFill>
              <a:srgbClr val="A6A6A6"/>
            </a:solidFill>
          </a:ln>
        </p:spPr>
        <p:txBody>
          <a:bodyPr wrap="square" lIns="0" tIns="0" rIns="0" bIns="0" rtlCol="0"/>
          <a:lstStyle/>
          <a:p>
            <a:endParaRPr sz="2000"/>
          </a:p>
        </p:txBody>
      </p:sp>
      <p:sp>
        <p:nvSpPr>
          <p:cNvPr id="69" name="object 69"/>
          <p:cNvSpPr/>
          <p:nvPr>
            <p:custDataLst>
              <p:tags r:id="rId64"/>
            </p:custDataLst>
          </p:nvPr>
        </p:nvSpPr>
        <p:spPr>
          <a:xfrm>
            <a:off x="7610639" y="5086114"/>
            <a:ext cx="1575751" cy="0"/>
          </a:xfrm>
          <a:custGeom>
            <a:avLst/>
            <a:gdLst/>
            <a:ahLst/>
            <a:cxnLst/>
            <a:rect l="l" t="t" r="r" b="b"/>
            <a:pathLst>
              <a:path w="1891029">
                <a:moveTo>
                  <a:pt x="0" y="0"/>
                </a:moveTo>
                <a:lnTo>
                  <a:pt x="1890776" y="0"/>
                </a:lnTo>
              </a:path>
            </a:pathLst>
          </a:custGeom>
          <a:ln w="6350">
            <a:solidFill>
              <a:srgbClr val="A6A6A6"/>
            </a:solidFill>
          </a:ln>
        </p:spPr>
        <p:txBody>
          <a:bodyPr wrap="square" lIns="0" tIns="0" rIns="0" bIns="0" rtlCol="0"/>
          <a:lstStyle/>
          <a:p>
            <a:endParaRPr sz="2000"/>
          </a:p>
        </p:txBody>
      </p:sp>
      <p:sp>
        <p:nvSpPr>
          <p:cNvPr id="70" name="object 70"/>
          <p:cNvSpPr txBox="1"/>
          <p:nvPr>
            <p:custDataLst>
              <p:tags r:id="rId65"/>
            </p:custDataLst>
          </p:nvPr>
        </p:nvSpPr>
        <p:spPr>
          <a:xfrm>
            <a:off x="7626723" y="4157396"/>
            <a:ext cx="1533948" cy="884858"/>
          </a:xfrm>
          <a:prstGeom prst="rect">
            <a:avLst/>
          </a:prstGeom>
        </p:spPr>
        <p:txBody>
          <a:bodyPr vert="horz" wrap="square" lIns="0" tIns="0" rIns="0" bIns="0" rtlCol="0">
            <a:spAutoFit/>
          </a:bodyPr>
          <a:lstStyle/>
          <a:p>
            <a:pPr marL="9525"/>
            <a:r>
              <a:rPr sz="700" b="1" dirty="0">
                <a:latin typeface="Arial"/>
                <a:cs typeface="Arial"/>
              </a:rPr>
              <a:t>S</a:t>
            </a:r>
            <a:r>
              <a:rPr sz="700" b="1" spc="-4" dirty="0">
                <a:latin typeface="Arial"/>
                <a:cs typeface="Arial"/>
              </a:rPr>
              <a:t>ta</a:t>
            </a:r>
            <a:r>
              <a:rPr sz="700" b="1" dirty="0">
                <a:latin typeface="Arial"/>
                <a:cs typeface="Arial"/>
              </a:rPr>
              <a:t>ge </a:t>
            </a:r>
            <a:r>
              <a:rPr sz="700" b="1" spc="23" dirty="0">
                <a:latin typeface="Arial"/>
                <a:cs typeface="Arial"/>
              </a:rPr>
              <a:t> </a:t>
            </a:r>
            <a:r>
              <a:rPr sz="700" b="1" dirty="0">
                <a:latin typeface="Arial"/>
                <a:cs typeface="Arial"/>
              </a:rPr>
              <a:t>Po</a:t>
            </a:r>
            <a:r>
              <a:rPr sz="700" b="1" spc="8" dirty="0">
                <a:latin typeface="Arial"/>
                <a:cs typeface="Arial"/>
              </a:rPr>
              <a:t>w</a:t>
            </a:r>
            <a:r>
              <a:rPr sz="700" b="1" spc="-4" dirty="0">
                <a:latin typeface="Arial"/>
                <a:cs typeface="Arial"/>
              </a:rPr>
              <a:t>e</a:t>
            </a:r>
            <a:r>
              <a:rPr sz="700" b="1" dirty="0">
                <a:latin typeface="Arial"/>
                <a:cs typeface="Arial"/>
              </a:rPr>
              <a:t>r</a:t>
            </a:r>
            <a:r>
              <a:rPr sz="700" b="1" spc="-8" dirty="0">
                <a:latin typeface="Arial"/>
                <a:cs typeface="Arial"/>
              </a:rPr>
              <a:t> </a:t>
            </a:r>
            <a:r>
              <a:rPr sz="700" b="1" spc="8" dirty="0">
                <a:latin typeface="Arial"/>
                <a:cs typeface="Arial"/>
              </a:rPr>
              <a:t>M</a:t>
            </a:r>
            <a:r>
              <a:rPr sz="700" b="1" dirty="0">
                <a:latin typeface="Arial"/>
                <a:cs typeface="Arial"/>
              </a:rPr>
              <a:t>ode </a:t>
            </a:r>
            <a:r>
              <a:rPr sz="700" b="1" spc="-8" dirty="0">
                <a:latin typeface="Arial"/>
                <a:cs typeface="Arial"/>
              </a:rPr>
              <a:t> </a:t>
            </a:r>
            <a:r>
              <a:rPr sz="700" b="1" spc="-34" dirty="0">
                <a:latin typeface="Arial"/>
                <a:cs typeface="Arial"/>
              </a:rPr>
              <a:t>A</a:t>
            </a:r>
            <a:r>
              <a:rPr sz="700" b="1" spc="-4" dirty="0">
                <a:latin typeface="Arial"/>
                <a:cs typeface="Arial"/>
              </a:rPr>
              <a:t>ct</a:t>
            </a:r>
            <a:r>
              <a:rPr sz="700" b="1" dirty="0">
                <a:latin typeface="Arial"/>
                <a:cs typeface="Arial"/>
              </a:rPr>
              <a:t>i</a:t>
            </a:r>
            <a:r>
              <a:rPr sz="700" b="1" spc="-4" dirty="0">
                <a:latin typeface="Arial"/>
                <a:cs typeface="Arial"/>
              </a:rPr>
              <a:t>v</a:t>
            </a:r>
            <a:r>
              <a:rPr sz="700" b="1" dirty="0">
                <a:latin typeface="Arial"/>
                <a:cs typeface="Arial"/>
              </a:rPr>
              <a:t>i</a:t>
            </a:r>
            <a:r>
              <a:rPr sz="700" b="1" spc="4" dirty="0">
                <a:latin typeface="Arial"/>
                <a:cs typeface="Arial"/>
              </a:rPr>
              <a:t>t</a:t>
            </a:r>
            <a:r>
              <a:rPr sz="700" b="1" dirty="0">
                <a:latin typeface="Arial"/>
                <a:cs typeface="Arial"/>
              </a:rPr>
              <a:t>y</a:t>
            </a:r>
            <a:endParaRPr sz="700" dirty="0">
              <a:latin typeface="Arial"/>
              <a:cs typeface="Arial"/>
            </a:endParaRPr>
          </a:p>
          <a:p>
            <a:pPr marL="9525">
              <a:spcBef>
                <a:spcPts val="161"/>
              </a:spcBef>
              <a:buFont typeface="Arial"/>
              <a:buAutoNum type="romanLcPeriod"/>
              <a:tabLst>
                <a:tab pos="284798" algn="l"/>
                <a:tab pos="778669" algn="l"/>
              </a:tabLst>
            </a:pPr>
            <a:r>
              <a:rPr lang="fr-CA" sz="700" dirty="0">
                <a:latin typeface="Arial"/>
                <a:cs typeface="Arial"/>
              </a:rPr>
              <a:t>         </a:t>
            </a:r>
            <a:r>
              <a:rPr sz="700" dirty="0">
                <a:latin typeface="Arial"/>
                <a:cs typeface="Arial"/>
              </a:rPr>
              <a:t>A</a:t>
            </a:r>
            <a:r>
              <a:rPr sz="700" spc="4" dirty="0">
                <a:latin typeface="Arial"/>
                <a:cs typeface="Arial"/>
              </a:rPr>
              <a:t>c</a:t>
            </a:r>
            <a:r>
              <a:rPr sz="700" dirty="0">
                <a:latin typeface="Arial"/>
                <a:cs typeface="Arial"/>
              </a:rPr>
              <a:t>ti</a:t>
            </a:r>
            <a:r>
              <a:rPr sz="700" spc="-8" dirty="0">
                <a:latin typeface="Arial"/>
                <a:cs typeface="Arial"/>
              </a:rPr>
              <a:t>v</a:t>
            </a:r>
            <a:r>
              <a:rPr sz="700" dirty="0">
                <a:latin typeface="Arial"/>
                <a:cs typeface="Arial"/>
              </a:rPr>
              <a:t>e	</a:t>
            </a:r>
            <a:r>
              <a:rPr lang="fr-CA" sz="700" dirty="0">
                <a:latin typeface="Arial"/>
                <a:cs typeface="Arial"/>
              </a:rPr>
              <a:t>  </a:t>
            </a:r>
            <a:r>
              <a:rPr sz="700" spc="-4" dirty="0">
                <a:latin typeface="Arial"/>
                <a:cs typeface="Arial"/>
              </a:rPr>
              <a:t>O</a:t>
            </a:r>
            <a:r>
              <a:rPr sz="700" dirty="0">
                <a:latin typeface="Arial"/>
                <a:cs typeface="Arial"/>
              </a:rPr>
              <a:t>scill</a:t>
            </a:r>
            <a:r>
              <a:rPr sz="700" spc="-4" dirty="0">
                <a:latin typeface="Arial"/>
                <a:cs typeface="Arial"/>
              </a:rPr>
              <a:t>a</a:t>
            </a:r>
            <a:r>
              <a:rPr sz="700" dirty="0">
                <a:latin typeface="Arial"/>
                <a:cs typeface="Arial"/>
              </a:rPr>
              <a:t>t</a:t>
            </a:r>
            <a:r>
              <a:rPr sz="700" spc="-4" dirty="0">
                <a:latin typeface="Arial"/>
                <a:cs typeface="Arial"/>
              </a:rPr>
              <a:t>o</a:t>
            </a:r>
            <a:r>
              <a:rPr sz="700" dirty="0">
                <a:latin typeface="Arial"/>
                <a:cs typeface="Arial"/>
              </a:rPr>
              <a:t>r</a:t>
            </a:r>
            <a:r>
              <a:rPr sz="700" spc="-19" dirty="0">
                <a:latin typeface="Arial"/>
                <a:cs typeface="Arial"/>
              </a:rPr>
              <a:t> </a:t>
            </a:r>
            <a:r>
              <a:rPr sz="700" dirty="0">
                <a:latin typeface="Arial"/>
                <a:cs typeface="Arial"/>
              </a:rPr>
              <a:t>St</a:t>
            </a:r>
            <a:r>
              <a:rPr sz="700" spc="-4" dirty="0">
                <a:latin typeface="Arial"/>
                <a:cs typeface="Arial"/>
              </a:rPr>
              <a:t>ar</a:t>
            </a:r>
            <a:r>
              <a:rPr sz="700" dirty="0">
                <a:latin typeface="Arial"/>
                <a:cs typeface="Arial"/>
              </a:rPr>
              <a:t>t</a:t>
            </a:r>
            <a:r>
              <a:rPr sz="700" spc="-4" dirty="0">
                <a:latin typeface="Arial"/>
                <a:cs typeface="Arial"/>
              </a:rPr>
              <a:t>u</a:t>
            </a:r>
            <a:r>
              <a:rPr sz="700" dirty="0">
                <a:latin typeface="Arial"/>
                <a:cs typeface="Arial"/>
              </a:rPr>
              <a:t>p</a:t>
            </a:r>
          </a:p>
          <a:p>
            <a:pPr marL="284798" indent="-275273">
              <a:spcBef>
                <a:spcPts val="161"/>
              </a:spcBef>
              <a:buFont typeface="Arial"/>
              <a:buAutoNum type="romanLcPeriod"/>
              <a:tabLst>
                <a:tab pos="284798" algn="l"/>
                <a:tab pos="778669" algn="l"/>
              </a:tabLst>
            </a:pPr>
            <a:r>
              <a:rPr sz="700" dirty="0">
                <a:latin typeface="Arial"/>
                <a:cs typeface="Arial"/>
              </a:rPr>
              <a:t>Sle</a:t>
            </a:r>
            <a:r>
              <a:rPr sz="700" spc="-4" dirty="0">
                <a:latin typeface="Arial"/>
                <a:cs typeface="Arial"/>
              </a:rPr>
              <a:t>e</a:t>
            </a:r>
            <a:r>
              <a:rPr sz="700" dirty="0">
                <a:latin typeface="Arial"/>
                <a:cs typeface="Arial"/>
              </a:rPr>
              <a:t>p	</a:t>
            </a:r>
            <a:r>
              <a:rPr lang="fr-CA" sz="700" dirty="0">
                <a:latin typeface="Arial"/>
                <a:cs typeface="Arial"/>
              </a:rPr>
              <a:t>  </a:t>
            </a:r>
            <a:r>
              <a:rPr sz="700" dirty="0">
                <a:latin typeface="Arial"/>
                <a:cs typeface="Arial"/>
              </a:rPr>
              <a:t>Oscillat</a:t>
            </a:r>
            <a:r>
              <a:rPr sz="700" spc="-4" dirty="0">
                <a:latin typeface="Arial"/>
                <a:cs typeface="Arial"/>
              </a:rPr>
              <a:t>o</a:t>
            </a:r>
            <a:r>
              <a:rPr sz="700" dirty="0">
                <a:latin typeface="Arial"/>
                <a:cs typeface="Arial"/>
              </a:rPr>
              <a:t>r</a:t>
            </a:r>
            <a:r>
              <a:rPr sz="700" spc="-19" dirty="0">
                <a:latin typeface="Arial"/>
                <a:cs typeface="Arial"/>
              </a:rPr>
              <a:t> </a:t>
            </a:r>
            <a:r>
              <a:rPr sz="700" dirty="0">
                <a:latin typeface="Arial"/>
                <a:cs typeface="Arial"/>
              </a:rPr>
              <a:t>St</a:t>
            </a:r>
            <a:r>
              <a:rPr sz="700" spc="-4" dirty="0">
                <a:latin typeface="Arial"/>
                <a:cs typeface="Arial"/>
              </a:rPr>
              <a:t>ar</a:t>
            </a:r>
            <a:r>
              <a:rPr sz="700" dirty="0">
                <a:latin typeface="Arial"/>
                <a:cs typeface="Arial"/>
              </a:rPr>
              <a:t>t</a:t>
            </a:r>
            <a:r>
              <a:rPr sz="700" spc="-4" dirty="0">
                <a:latin typeface="Arial"/>
                <a:cs typeface="Arial"/>
              </a:rPr>
              <a:t>u</a:t>
            </a:r>
            <a:r>
              <a:rPr sz="700" dirty="0">
                <a:latin typeface="Arial"/>
                <a:cs typeface="Arial"/>
              </a:rPr>
              <a:t>p</a:t>
            </a:r>
          </a:p>
          <a:p>
            <a:pPr marL="284798" indent="-275273">
              <a:spcBef>
                <a:spcPts val="161"/>
              </a:spcBef>
              <a:buFont typeface="Arial"/>
              <a:buAutoNum type="romanLcPeriod"/>
              <a:tabLst>
                <a:tab pos="284798" algn="l"/>
                <a:tab pos="778669" algn="l"/>
              </a:tabLst>
            </a:pPr>
            <a:r>
              <a:rPr sz="700" dirty="0">
                <a:latin typeface="Arial"/>
                <a:cs typeface="Arial"/>
              </a:rPr>
              <a:t>Sle</a:t>
            </a:r>
            <a:r>
              <a:rPr sz="700" spc="-4" dirty="0">
                <a:latin typeface="Arial"/>
                <a:cs typeface="Arial"/>
              </a:rPr>
              <a:t>e</a:t>
            </a:r>
            <a:r>
              <a:rPr sz="700" dirty="0">
                <a:latin typeface="Arial"/>
                <a:cs typeface="Arial"/>
              </a:rPr>
              <a:t>p	</a:t>
            </a:r>
            <a:r>
              <a:rPr lang="fr-CA" sz="700" dirty="0">
                <a:latin typeface="Arial"/>
                <a:cs typeface="Arial"/>
              </a:rPr>
              <a:t>  </a:t>
            </a:r>
            <a:r>
              <a:rPr sz="700" spc="-4" dirty="0">
                <a:latin typeface="Arial"/>
                <a:cs typeface="Arial"/>
              </a:rPr>
              <a:t>R</a:t>
            </a:r>
            <a:r>
              <a:rPr sz="700" dirty="0">
                <a:latin typeface="Arial"/>
                <a:cs typeface="Arial"/>
              </a:rPr>
              <a:t>F</a:t>
            </a:r>
            <a:r>
              <a:rPr sz="700" spc="-8" dirty="0">
                <a:latin typeface="Arial"/>
                <a:cs typeface="Arial"/>
              </a:rPr>
              <a:t> </a:t>
            </a:r>
            <a:r>
              <a:rPr sz="700" dirty="0">
                <a:latin typeface="Arial"/>
                <a:cs typeface="Arial"/>
              </a:rPr>
              <a:t>T</a:t>
            </a:r>
            <a:r>
              <a:rPr sz="700" spc="-4" dirty="0">
                <a:latin typeface="Arial"/>
                <a:cs typeface="Arial"/>
              </a:rPr>
              <a:t>ran</a:t>
            </a:r>
            <a:r>
              <a:rPr sz="700" dirty="0">
                <a:latin typeface="Arial"/>
                <a:cs typeface="Arial"/>
              </a:rPr>
              <a:t>s</a:t>
            </a:r>
            <a:r>
              <a:rPr sz="700" spc="8" dirty="0">
                <a:latin typeface="Arial"/>
                <a:cs typeface="Arial"/>
              </a:rPr>
              <a:t>m</a:t>
            </a:r>
            <a:r>
              <a:rPr sz="700" dirty="0">
                <a:latin typeface="Arial"/>
                <a:cs typeface="Arial"/>
              </a:rPr>
              <a:t>it</a:t>
            </a:r>
          </a:p>
          <a:p>
            <a:pPr marL="295275" indent="-285750">
              <a:spcBef>
                <a:spcPts val="161"/>
              </a:spcBef>
              <a:buFont typeface="+mj-lt"/>
              <a:buAutoNum type="romanLcPeriod"/>
              <a:tabLst>
                <a:tab pos="284798" algn="l"/>
                <a:tab pos="778669" algn="l"/>
              </a:tabLst>
            </a:pPr>
            <a:r>
              <a:rPr sz="700" dirty="0">
                <a:latin typeface="Arial"/>
                <a:cs typeface="Arial"/>
              </a:rPr>
              <a:t>Sle</a:t>
            </a:r>
            <a:r>
              <a:rPr sz="700" spc="-4" dirty="0">
                <a:latin typeface="Arial"/>
                <a:cs typeface="Arial"/>
              </a:rPr>
              <a:t>e</a:t>
            </a:r>
            <a:r>
              <a:rPr sz="700" dirty="0">
                <a:latin typeface="Arial"/>
                <a:cs typeface="Arial"/>
              </a:rPr>
              <a:t>p	</a:t>
            </a:r>
            <a:r>
              <a:rPr lang="fr-CA" sz="700" dirty="0">
                <a:latin typeface="Arial"/>
                <a:cs typeface="Arial"/>
              </a:rPr>
              <a:t>  </a:t>
            </a:r>
            <a:r>
              <a:rPr sz="700" spc="-4" dirty="0">
                <a:latin typeface="Arial"/>
                <a:cs typeface="Arial"/>
              </a:rPr>
              <a:t>R</a:t>
            </a:r>
            <a:r>
              <a:rPr sz="700" dirty="0">
                <a:latin typeface="Arial"/>
                <a:cs typeface="Arial"/>
              </a:rPr>
              <a:t>F</a:t>
            </a:r>
            <a:r>
              <a:rPr sz="700" spc="-8" dirty="0">
                <a:latin typeface="Arial"/>
                <a:cs typeface="Arial"/>
              </a:rPr>
              <a:t> </a:t>
            </a:r>
            <a:r>
              <a:rPr sz="700" spc="-4" dirty="0">
                <a:latin typeface="Arial"/>
                <a:cs typeface="Arial"/>
              </a:rPr>
              <a:t>Re</a:t>
            </a:r>
            <a:r>
              <a:rPr sz="700" dirty="0">
                <a:latin typeface="Arial"/>
                <a:cs typeface="Arial"/>
              </a:rPr>
              <a:t>c</a:t>
            </a:r>
            <a:r>
              <a:rPr sz="700" spc="-4" dirty="0">
                <a:latin typeface="Arial"/>
                <a:cs typeface="Arial"/>
              </a:rPr>
              <a:t>e</a:t>
            </a:r>
            <a:r>
              <a:rPr sz="700" dirty="0">
                <a:latin typeface="Arial"/>
                <a:cs typeface="Arial"/>
              </a:rPr>
              <a:t>i</a:t>
            </a:r>
            <a:r>
              <a:rPr sz="700" spc="-4" dirty="0">
                <a:latin typeface="Arial"/>
                <a:cs typeface="Arial"/>
              </a:rPr>
              <a:t>v</a:t>
            </a:r>
            <a:r>
              <a:rPr sz="700" dirty="0">
                <a:latin typeface="Arial"/>
                <a:cs typeface="Arial"/>
              </a:rPr>
              <a:t>e</a:t>
            </a:r>
          </a:p>
          <a:p>
            <a:pPr marL="9525" marR="3810">
              <a:lnSpc>
                <a:spcPts val="885"/>
              </a:lnSpc>
              <a:spcBef>
                <a:spcPts val="53"/>
              </a:spcBef>
              <a:buFont typeface="Arial"/>
              <a:buAutoNum type="romanLcPeriod"/>
              <a:tabLst>
                <a:tab pos="284798" algn="l"/>
                <a:tab pos="778669" algn="l"/>
              </a:tabLst>
            </a:pPr>
            <a:r>
              <a:rPr lang="fr-CA" sz="700" dirty="0">
                <a:latin typeface="Arial"/>
                <a:cs typeface="Arial"/>
              </a:rPr>
              <a:t>        </a:t>
            </a:r>
            <a:r>
              <a:rPr sz="700" dirty="0">
                <a:latin typeface="Arial"/>
                <a:cs typeface="Arial"/>
              </a:rPr>
              <a:t>Acti</a:t>
            </a:r>
            <a:r>
              <a:rPr sz="700" spc="-4" dirty="0">
                <a:latin typeface="Arial"/>
                <a:cs typeface="Arial"/>
              </a:rPr>
              <a:t>v</a:t>
            </a:r>
            <a:r>
              <a:rPr sz="700" dirty="0">
                <a:latin typeface="Arial"/>
                <a:cs typeface="Arial"/>
              </a:rPr>
              <a:t>e	</a:t>
            </a:r>
            <a:r>
              <a:rPr lang="fr-CA" sz="700" dirty="0">
                <a:latin typeface="Arial"/>
                <a:cs typeface="Arial"/>
              </a:rPr>
              <a:t>  </a:t>
            </a:r>
            <a:r>
              <a:rPr sz="700" dirty="0">
                <a:latin typeface="Arial"/>
                <a:cs typeface="Arial"/>
              </a:rPr>
              <a:t>St</a:t>
            </a:r>
            <a:r>
              <a:rPr sz="700" spc="-4" dirty="0">
                <a:latin typeface="Arial"/>
                <a:cs typeface="Arial"/>
              </a:rPr>
              <a:t>a</a:t>
            </a:r>
            <a:r>
              <a:rPr sz="700" dirty="0">
                <a:latin typeface="Arial"/>
                <a:cs typeface="Arial"/>
              </a:rPr>
              <a:t>ck</a:t>
            </a:r>
            <a:r>
              <a:rPr sz="700" spc="-11" dirty="0">
                <a:latin typeface="Arial"/>
                <a:cs typeface="Arial"/>
              </a:rPr>
              <a:t> </a:t>
            </a:r>
            <a:r>
              <a:rPr sz="700" dirty="0">
                <a:latin typeface="Arial"/>
                <a:cs typeface="Arial"/>
              </a:rPr>
              <a:t>P</a:t>
            </a:r>
            <a:r>
              <a:rPr sz="700" spc="-4" dirty="0">
                <a:latin typeface="Arial"/>
                <a:cs typeface="Arial"/>
              </a:rPr>
              <a:t>ro</a:t>
            </a:r>
            <a:r>
              <a:rPr sz="700" dirty="0">
                <a:latin typeface="Arial"/>
                <a:cs typeface="Arial"/>
              </a:rPr>
              <a:t>c</a:t>
            </a:r>
            <a:r>
              <a:rPr sz="700" spc="-4" dirty="0">
                <a:latin typeface="Arial"/>
                <a:cs typeface="Arial"/>
              </a:rPr>
              <a:t>e</a:t>
            </a:r>
            <a:r>
              <a:rPr sz="700" dirty="0">
                <a:latin typeface="Arial"/>
                <a:cs typeface="Arial"/>
              </a:rPr>
              <a:t>ssing </a:t>
            </a:r>
            <a:r>
              <a:rPr lang="fr-CA" sz="700" dirty="0">
                <a:latin typeface="Arial"/>
                <a:cs typeface="Arial"/>
              </a:rPr>
              <a:t>vi.</a:t>
            </a:r>
            <a:r>
              <a:rPr sz="700" dirty="0">
                <a:latin typeface="Arial"/>
                <a:cs typeface="Arial"/>
              </a:rPr>
              <a:t>	</a:t>
            </a:r>
            <a:r>
              <a:rPr sz="700" spc="-4" dirty="0">
                <a:latin typeface="Arial"/>
                <a:cs typeface="Arial"/>
              </a:rPr>
              <a:t>Deep-</a:t>
            </a:r>
            <a:r>
              <a:rPr sz="700" dirty="0">
                <a:latin typeface="Arial"/>
                <a:cs typeface="Arial"/>
              </a:rPr>
              <a:t>Sle</a:t>
            </a:r>
            <a:r>
              <a:rPr sz="700" spc="-4" dirty="0">
                <a:latin typeface="Arial"/>
                <a:cs typeface="Arial"/>
              </a:rPr>
              <a:t>e</a:t>
            </a:r>
            <a:r>
              <a:rPr sz="700" dirty="0">
                <a:latin typeface="Arial"/>
                <a:cs typeface="Arial"/>
              </a:rPr>
              <a:t>p   </a:t>
            </a:r>
            <a:r>
              <a:rPr sz="700" spc="53" dirty="0">
                <a:latin typeface="Arial"/>
                <a:cs typeface="Arial"/>
              </a:rPr>
              <a:t> </a:t>
            </a:r>
            <a:r>
              <a:rPr sz="700" spc="15" dirty="0">
                <a:latin typeface="Arial"/>
                <a:cs typeface="Arial"/>
              </a:rPr>
              <a:t>W</a:t>
            </a:r>
            <a:r>
              <a:rPr sz="700" spc="-4" dirty="0">
                <a:latin typeface="Arial"/>
                <a:cs typeface="Arial"/>
              </a:rPr>
              <a:t>C</a:t>
            </a:r>
            <a:r>
              <a:rPr sz="700" dirty="0">
                <a:latin typeface="Arial"/>
                <a:cs typeface="Arial"/>
              </a:rPr>
              <a:t>O</a:t>
            </a:r>
            <a:r>
              <a:rPr sz="700" spc="-26" dirty="0">
                <a:latin typeface="Arial"/>
                <a:cs typeface="Arial"/>
              </a:rPr>
              <a:t> </a:t>
            </a:r>
            <a:r>
              <a:rPr sz="700" dirty="0">
                <a:latin typeface="Arial"/>
                <a:cs typeface="Arial"/>
              </a:rPr>
              <a:t>On</a:t>
            </a:r>
          </a:p>
        </p:txBody>
      </p:sp>
      <p:sp>
        <p:nvSpPr>
          <p:cNvPr id="71" name="object 71"/>
          <p:cNvSpPr/>
          <p:nvPr>
            <p:custDataLst>
              <p:tags r:id="rId66"/>
            </p:custDataLst>
          </p:nvPr>
        </p:nvSpPr>
        <p:spPr>
          <a:xfrm>
            <a:off x="7131775" y="5718720"/>
            <a:ext cx="1851956" cy="68544"/>
          </a:xfrm>
          <a:custGeom>
            <a:avLst/>
            <a:gdLst/>
            <a:ahLst/>
            <a:cxnLst/>
            <a:rect l="l" t="t" r="r" b="b"/>
            <a:pathLst>
              <a:path w="2222500" h="76200">
                <a:moveTo>
                  <a:pt x="76200" y="0"/>
                </a:moveTo>
                <a:lnTo>
                  <a:pt x="0" y="38100"/>
                </a:lnTo>
                <a:lnTo>
                  <a:pt x="76200" y="76200"/>
                </a:lnTo>
                <a:lnTo>
                  <a:pt x="76200" y="44450"/>
                </a:lnTo>
                <a:lnTo>
                  <a:pt x="63500" y="44450"/>
                </a:lnTo>
                <a:lnTo>
                  <a:pt x="63500" y="31750"/>
                </a:lnTo>
                <a:lnTo>
                  <a:pt x="76200" y="31750"/>
                </a:lnTo>
                <a:lnTo>
                  <a:pt x="76200" y="0"/>
                </a:lnTo>
                <a:close/>
              </a:path>
              <a:path w="2222500" h="76200">
                <a:moveTo>
                  <a:pt x="2146300" y="0"/>
                </a:moveTo>
                <a:lnTo>
                  <a:pt x="2146300" y="76200"/>
                </a:lnTo>
                <a:lnTo>
                  <a:pt x="2209800" y="44450"/>
                </a:lnTo>
                <a:lnTo>
                  <a:pt x="2159000" y="44450"/>
                </a:lnTo>
                <a:lnTo>
                  <a:pt x="2159000" y="31750"/>
                </a:lnTo>
                <a:lnTo>
                  <a:pt x="2209800" y="31750"/>
                </a:lnTo>
                <a:lnTo>
                  <a:pt x="2146300" y="0"/>
                </a:lnTo>
                <a:close/>
              </a:path>
              <a:path w="2222500" h="76200">
                <a:moveTo>
                  <a:pt x="76200" y="31750"/>
                </a:moveTo>
                <a:lnTo>
                  <a:pt x="63500" y="31750"/>
                </a:lnTo>
                <a:lnTo>
                  <a:pt x="63500" y="44450"/>
                </a:lnTo>
                <a:lnTo>
                  <a:pt x="76200" y="44450"/>
                </a:lnTo>
                <a:lnTo>
                  <a:pt x="76200" y="31750"/>
                </a:lnTo>
                <a:close/>
              </a:path>
              <a:path w="2222500" h="76200">
                <a:moveTo>
                  <a:pt x="2146300" y="31750"/>
                </a:moveTo>
                <a:lnTo>
                  <a:pt x="76200" y="31750"/>
                </a:lnTo>
                <a:lnTo>
                  <a:pt x="76200" y="44450"/>
                </a:lnTo>
                <a:lnTo>
                  <a:pt x="2146300" y="44450"/>
                </a:lnTo>
                <a:lnTo>
                  <a:pt x="2146300" y="31750"/>
                </a:lnTo>
                <a:close/>
              </a:path>
              <a:path w="2222500" h="76200">
                <a:moveTo>
                  <a:pt x="2209800" y="31750"/>
                </a:moveTo>
                <a:lnTo>
                  <a:pt x="2159000" y="31750"/>
                </a:lnTo>
                <a:lnTo>
                  <a:pt x="2159000" y="44450"/>
                </a:lnTo>
                <a:lnTo>
                  <a:pt x="2209800" y="44450"/>
                </a:lnTo>
                <a:lnTo>
                  <a:pt x="2222500" y="38100"/>
                </a:lnTo>
                <a:lnTo>
                  <a:pt x="2209800" y="31750"/>
                </a:lnTo>
                <a:close/>
              </a:path>
            </a:pathLst>
          </a:custGeom>
          <a:solidFill>
            <a:srgbClr val="000000"/>
          </a:solidFill>
        </p:spPr>
        <p:txBody>
          <a:bodyPr wrap="square" lIns="0" tIns="0" rIns="0" bIns="0" rtlCol="0"/>
          <a:lstStyle/>
          <a:p>
            <a:endParaRPr sz="2000"/>
          </a:p>
        </p:txBody>
      </p:sp>
      <p:sp>
        <p:nvSpPr>
          <p:cNvPr id="72" name="object 72"/>
          <p:cNvSpPr txBox="1"/>
          <p:nvPr>
            <p:custDataLst>
              <p:tags r:id="rId67"/>
            </p:custDataLst>
          </p:nvPr>
        </p:nvSpPr>
        <p:spPr>
          <a:xfrm>
            <a:off x="7783663" y="5820259"/>
            <a:ext cx="468810" cy="215444"/>
          </a:xfrm>
          <a:prstGeom prst="rect">
            <a:avLst/>
          </a:prstGeom>
        </p:spPr>
        <p:txBody>
          <a:bodyPr vert="horz" wrap="square" lIns="0" tIns="0" rIns="0" bIns="0" rtlCol="0">
            <a:spAutoFit/>
          </a:bodyPr>
          <a:lstStyle/>
          <a:p>
            <a:pPr marL="9525"/>
            <a:r>
              <a:rPr sz="700" spc="-4" dirty="0">
                <a:latin typeface="Arial"/>
                <a:cs typeface="Arial"/>
              </a:rPr>
              <a:t>Deep-</a:t>
            </a:r>
            <a:r>
              <a:rPr sz="700" dirty="0">
                <a:latin typeface="Arial"/>
                <a:cs typeface="Arial"/>
              </a:rPr>
              <a:t>Sle</a:t>
            </a:r>
            <a:r>
              <a:rPr sz="700" spc="-4" dirty="0">
                <a:latin typeface="Arial"/>
                <a:cs typeface="Arial"/>
              </a:rPr>
              <a:t>e</a:t>
            </a:r>
            <a:r>
              <a:rPr sz="700" dirty="0">
                <a:latin typeface="Arial"/>
                <a:cs typeface="Arial"/>
              </a:rPr>
              <a:t>p</a:t>
            </a:r>
            <a:endParaRPr sz="700">
              <a:latin typeface="Arial"/>
              <a:cs typeface="Arial"/>
            </a:endParaRPr>
          </a:p>
        </p:txBody>
      </p:sp>
      <p:sp>
        <p:nvSpPr>
          <p:cNvPr id="73" name="object 73"/>
          <p:cNvSpPr/>
          <p:nvPr>
            <p:custDataLst>
              <p:tags r:id="rId68"/>
            </p:custDataLst>
          </p:nvPr>
        </p:nvSpPr>
        <p:spPr>
          <a:xfrm>
            <a:off x="6676725" y="5718720"/>
            <a:ext cx="457697" cy="68544"/>
          </a:xfrm>
          <a:custGeom>
            <a:avLst/>
            <a:gdLst/>
            <a:ahLst/>
            <a:cxnLst/>
            <a:rect l="l" t="t" r="r" b="b"/>
            <a:pathLst>
              <a:path w="549275" h="76200">
                <a:moveTo>
                  <a:pt x="76200" y="0"/>
                </a:moveTo>
                <a:lnTo>
                  <a:pt x="0" y="38100"/>
                </a:lnTo>
                <a:lnTo>
                  <a:pt x="76200" y="76200"/>
                </a:lnTo>
                <a:lnTo>
                  <a:pt x="76200" y="44450"/>
                </a:lnTo>
                <a:lnTo>
                  <a:pt x="63500" y="44450"/>
                </a:lnTo>
                <a:lnTo>
                  <a:pt x="63500" y="31750"/>
                </a:lnTo>
                <a:lnTo>
                  <a:pt x="76200" y="31750"/>
                </a:lnTo>
                <a:lnTo>
                  <a:pt x="76200" y="0"/>
                </a:lnTo>
                <a:close/>
              </a:path>
              <a:path w="549275" h="76200">
                <a:moveTo>
                  <a:pt x="473075" y="0"/>
                </a:moveTo>
                <a:lnTo>
                  <a:pt x="473075" y="76200"/>
                </a:lnTo>
                <a:lnTo>
                  <a:pt x="536575" y="44450"/>
                </a:lnTo>
                <a:lnTo>
                  <a:pt x="485775" y="44450"/>
                </a:lnTo>
                <a:lnTo>
                  <a:pt x="485775" y="31750"/>
                </a:lnTo>
                <a:lnTo>
                  <a:pt x="536575" y="31750"/>
                </a:lnTo>
                <a:lnTo>
                  <a:pt x="473075" y="0"/>
                </a:lnTo>
                <a:close/>
              </a:path>
              <a:path w="549275" h="76200">
                <a:moveTo>
                  <a:pt x="76200" y="31750"/>
                </a:moveTo>
                <a:lnTo>
                  <a:pt x="63500" y="31750"/>
                </a:lnTo>
                <a:lnTo>
                  <a:pt x="63500" y="44450"/>
                </a:lnTo>
                <a:lnTo>
                  <a:pt x="76200" y="44450"/>
                </a:lnTo>
                <a:lnTo>
                  <a:pt x="76200" y="31750"/>
                </a:lnTo>
                <a:close/>
              </a:path>
              <a:path w="549275" h="76200">
                <a:moveTo>
                  <a:pt x="473075" y="31750"/>
                </a:moveTo>
                <a:lnTo>
                  <a:pt x="76200" y="31750"/>
                </a:lnTo>
                <a:lnTo>
                  <a:pt x="76200" y="44450"/>
                </a:lnTo>
                <a:lnTo>
                  <a:pt x="473075" y="44450"/>
                </a:lnTo>
                <a:lnTo>
                  <a:pt x="473075" y="31750"/>
                </a:lnTo>
                <a:close/>
              </a:path>
              <a:path w="549275" h="76200">
                <a:moveTo>
                  <a:pt x="536575" y="31750"/>
                </a:moveTo>
                <a:lnTo>
                  <a:pt x="485775" y="31750"/>
                </a:lnTo>
                <a:lnTo>
                  <a:pt x="485775" y="44450"/>
                </a:lnTo>
                <a:lnTo>
                  <a:pt x="536575" y="44450"/>
                </a:lnTo>
                <a:lnTo>
                  <a:pt x="549275" y="38100"/>
                </a:lnTo>
                <a:lnTo>
                  <a:pt x="536575" y="31750"/>
                </a:lnTo>
                <a:close/>
              </a:path>
            </a:pathLst>
          </a:custGeom>
          <a:solidFill>
            <a:srgbClr val="000000"/>
          </a:solidFill>
        </p:spPr>
        <p:txBody>
          <a:bodyPr wrap="square" lIns="0" tIns="0" rIns="0" bIns="0" rtlCol="0"/>
          <a:lstStyle/>
          <a:p>
            <a:endParaRPr sz="2000"/>
          </a:p>
        </p:txBody>
      </p:sp>
      <p:sp>
        <p:nvSpPr>
          <p:cNvPr id="74" name="object 74"/>
          <p:cNvSpPr txBox="1"/>
          <p:nvPr>
            <p:custDataLst>
              <p:tags r:id="rId69"/>
            </p:custDataLst>
          </p:nvPr>
        </p:nvSpPr>
        <p:spPr>
          <a:xfrm>
            <a:off x="6787312" y="5820259"/>
            <a:ext cx="253983" cy="110742"/>
          </a:xfrm>
          <a:prstGeom prst="rect">
            <a:avLst/>
          </a:prstGeom>
        </p:spPr>
        <p:txBody>
          <a:bodyPr vert="horz" wrap="square" lIns="0" tIns="0" rIns="0" bIns="0" rtlCol="0">
            <a:spAutoFit/>
          </a:bodyPr>
          <a:lstStyle/>
          <a:p>
            <a:pPr marL="9525"/>
            <a:r>
              <a:rPr sz="700" dirty="0">
                <a:latin typeface="Arial"/>
                <a:cs typeface="Arial"/>
              </a:rPr>
              <a:t>Acti</a:t>
            </a:r>
            <a:r>
              <a:rPr sz="700" spc="-4" dirty="0">
                <a:latin typeface="Arial"/>
                <a:cs typeface="Arial"/>
              </a:rPr>
              <a:t>v</a:t>
            </a:r>
            <a:r>
              <a:rPr sz="700" dirty="0">
                <a:latin typeface="Arial"/>
                <a:cs typeface="Arial"/>
              </a:rPr>
              <a:t>e</a:t>
            </a:r>
            <a:endParaRPr sz="700">
              <a:latin typeface="Arial"/>
              <a:cs typeface="Arial"/>
            </a:endParaRPr>
          </a:p>
        </p:txBody>
      </p:sp>
      <p:sp>
        <p:nvSpPr>
          <p:cNvPr id="75" name="object 75"/>
          <p:cNvSpPr/>
          <p:nvPr>
            <p:custDataLst>
              <p:tags r:id="rId70"/>
            </p:custDataLst>
          </p:nvPr>
        </p:nvSpPr>
        <p:spPr>
          <a:xfrm>
            <a:off x="5958482" y="5718720"/>
            <a:ext cx="716972" cy="68544"/>
          </a:xfrm>
          <a:custGeom>
            <a:avLst/>
            <a:gdLst/>
            <a:ahLst/>
            <a:cxnLst/>
            <a:rect l="l" t="t" r="r" b="b"/>
            <a:pathLst>
              <a:path w="860425" h="76200">
                <a:moveTo>
                  <a:pt x="76200" y="0"/>
                </a:moveTo>
                <a:lnTo>
                  <a:pt x="0" y="38100"/>
                </a:lnTo>
                <a:lnTo>
                  <a:pt x="76200" y="76200"/>
                </a:lnTo>
                <a:lnTo>
                  <a:pt x="76200" y="44450"/>
                </a:lnTo>
                <a:lnTo>
                  <a:pt x="63500" y="44450"/>
                </a:lnTo>
                <a:lnTo>
                  <a:pt x="63500" y="31750"/>
                </a:lnTo>
                <a:lnTo>
                  <a:pt x="76200" y="31750"/>
                </a:lnTo>
                <a:lnTo>
                  <a:pt x="76200" y="0"/>
                </a:lnTo>
                <a:close/>
              </a:path>
              <a:path w="860425" h="76200">
                <a:moveTo>
                  <a:pt x="784225" y="0"/>
                </a:moveTo>
                <a:lnTo>
                  <a:pt x="784225" y="76200"/>
                </a:lnTo>
                <a:lnTo>
                  <a:pt x="847725" y="44450"/>
                </a:lnTo>
                <a:lnTo>
                  <a:pt x="796925" y="44450"/>
                </a:lnTo>
                <a:lnTo>
                  <a:pt x="796925" y="31750"/>
                </a:lnTo>
                <a:lnTo>
                  <a:pt x="847725" y="31750"/>
                </a:lnTo>
                <a:lnTo>
                  <a:pt x="784225" y="0"/>
                </a:lnTo>
                <a:close/>
              </a:path>
              <a:path w="860425" h="76200">
                <a:moveTo>
                  <a:pt x="76200" y="31750"/>
                </a:moveTo>
                <a:lnTo>
                  <a:pt x="63500" y="31750"/>
                </a:lnTo>
                <a:lnTo>
                  <a:pt x="63500" y="44450"/>
                </a:lnTo>
                <a:lnTo>
                  <a:pt x="76200" y="44450"/>
                </a:lnTo>
                <a:lnTo>
                  <a:pt x="76200" y="31750"/>
                </a:lnTo>
                <a:close/>
              </a:path>
              <a:path w="860425" h="76200">
                <a:moveTo>
                  <a:pt x="784225" y="31750"/>
                </a:moveTo>
                <a:lnTo>
                  <a:pt x="76200" y="31750"/>
                </a:lnTo>
                <a:lnTo>
                  <a:pt x="76200" y="44450"/>
                </a:lnTo>
                <a:lnTo>
                  <a:pt x="784225" y="44450"/>
                </a:lnTo>
                <a:lnTo>
                  <a:pt x="784225" y="31750"/>
                </a:lnTo>
                <a:close/>
              </a:path>
              <a:path w="860425" h="76200">
                <a:moveTo>
                  <a:pt x="847725" y="31750"/>
                </a:moveTo>
                <a:lnTo>
                  <a:pt x="796925" y="31750"/>
                </a:lnTo>
                <a:lnTo>
                  <a:pt x="796925" y="44450"/>
                </a:lnTo>
                <a:lnTo>
                  <a:pt x="847725" y="44450"/>
                </a:lnTo>
                <a:lnTo>
                  <a:pt x="860425" y="38100"/>
                </a:lnTo>
                <a:lnTo>
                  <a:pt x="847725" y="31750"/>
                </a:lnTo>
                <a:close/>
              </a:path>
            </a:pathLst>
          </a:custGeom>
          <a:solidFill>
            <a:srgbClr val="000000"/>
          </a:solidFill>
        </p:spPr>
        <p:txBody>
          <a:bodyPr wrap="square" lIns="0" tIns="0" rIns="0" bIns="0" rtlCol="0"/>
          <a:lstStyle/>
          <a:p>
            <a:endParaRPr sz="2000"/>
          </a:p>
        </p:txBody>
      </p:sp>
      <p:sp>
        <p:nvSpPr>
          <p:cNvPr id="76" name="object 76"/>
          <p:cNvSpPr txBox="1"/>
          <p:nvPr>
            <p:custDataLst>
              <p:tags r:id="rId71"/>
            </p:custDataLst>
          </p:nvPr>
        </p:nvSpPr>
        <p:spPr>
          <a:xfrm>
            <a:off x="6181563" y="5820259"/>
            <a:ext cx="238638" cy="110742"/>
          </a:xfrm>
          <a:prstGeom prst="rect">
            <a:avLst/>
          </a:prstGeom>
        </p:spPr>
        <p:txBody>
          <a:bodyPr vert="horz" wrap="square" lIns="0" tIns="0" rIns="0" bIns="0" rtlCol="0">
            <a:spAutoFit/>
          </a:bodyPr>
          <a:lstStyle/>
          <a:p>
            <a:pPr marL="9525"/>
            <a:r>
              <a:rPr sz="700" dirty="0">
                <a:latin typeface="Arial"/>
                <a:cs typeface="Arial"/>
              </a:rPr>
              <a:t>Sle</a:t>
            </a:r>
            <a:r>
              <a:rPr sz="700" spc="-4" dirty="0">
                <a:latin typeface="Arial"/>
                <a:cs typeface="Arial"/>
              </a:rPr>
              <a:t>e</a:t>
            </a:r>
            <a:r>
              <a:rPr sz="700" dirty="0">
                <a:latin typeface="Arial"/>
                <a:cs typeface="Arial"/>
              </a:rPr>
              <a:t>p</a:t>
            </a:r>
            <a:endParaRPr sz="700">
              <a:latin typeface="Arial"/>
              <a:cs typeface="Arial"/>
            </a:endParaRPr>
          </a:p>
        </p:txBody>
      </p:sp>
      <p:sp>
        <p:nvSpPr>
          <p:cNvPr id="77" name="object 77"/>
          <p:cNvSpPr/>
          <p:nvPr>
            <p:custDataLst>
              <p:tags r:id="rId72"/>
            </p:custDataLst>
          </p:nvPr>
        </p:nvSpPr>
        <p:spPr>
          <a:xfrm>
            <a:off x="5593383" y="5718720"/>
            <a:ext cx="304250" cy="68544"/>
          </a:xfrm>
          <a:custGeom>
            <a:avLst/>
            <a:gdLst/>
            <a:ahLst/>
            <a:cxnLst/>
            <a:rect l="l" t="t" r="r" b="b"/>
            <a:pathLst>
              <a:path w="365125" h="76200">
                <a:moveTo>
                  <a:pt x="288925" y="0"/>
                </a:moveTo>
                <a:lnTo>
                  <a:pt x="288925" y="76200"/>
                </a:lnTo>
                <a:lnTo>
                  <a:pt x="352425" y="44450"/>
                </a:lnTo>
                <a:lnTo>
                  <a:pt x="301625" y="44450"/>
                </a:lnTo>
                <a:lnTo>
                  <a:pt x="301625" y="31750"/>
                </a:lnTo>
                <a:lnTo>
                  <a:pt x="352425" y="31750"/>
                </a:lnTo>
                <a:lnTo>
                  <a:pt x="288925" y="0"/>
                </a:lnTo>
                <a:close/>
              </a:path>
              <a:path w="365125" h="76200">
                <a:moveTo>
                  <a:pt x="288925" y="31750"/>
                </a:moveTo>
                <a:lnTo>
                  <a:pt x="0" y="31750"/>
                </a:lnTo>
                <a:lnTo>
                  <a:pt x="0" y="44450"/>
                </a:lnTo>
                <a:lnTo>
                  <a:pt x="288925" y="44450"/>
                </a:lnTo>
                <a:lnTo>
                  <a:pt x="288925" y="31750"/>
                </a:lnTo>
                <a:close/>
              </a:path>
              <a:path w="365125" h="76200">
                <a:moveTo>
                  <a:pt x="352425" y="31750"/>
                </a:moveTo>
                <a:lnTo>
                  <a:pt x="301625" y="31750"/>
                </a:lnTo>
                <a:lnTo>
                  <a:pt x="301625" y="44450"/>
                </a:lnTo>
                <a:lnTo>
                  <a:pt x="352425" y="44450"/>
                </a:lnTo>
                <a:lnTo>
                  <a:pt x="365125" y="38100"/>
                </a:lnTo>
                <a:lnTo>
                  <a:pt x="352425" y="31750"/>
                </a:lnTo>
                <a:close/>
              </a:path>
            </a:pathLst>
          </a:custGeom>
          <a:solidFill>
            <a:srgbClr val="000000"/>
          </a:solidFill>
        </p:spPr>
        <p:txBody>
          <a:bodyPr wrap="square" lIns="0" tIns="0" rIns="0" bIns="0" rtlCol="0"/>
          <a:lstStyle/>
          <a:p>
            <a:endParaRPr sz="2000"/>
          </a:p>
        </p:txBody>
      </p:sp>
      <p:sp>
        <p:nvSpPr>
          <p:cNvPr id="78" name="object 78"/>
          <p:cNvSpPr txBox="1"/>
          <p:nvPr>
            <p:custDataLst>
              <p:tags r:id="rId73"/>
            </p:custDataLst>
          </p:nvPr>
        </p:nvSpPr>
        <p:spPr>
          <a:xfrm>
            <a:off x="5804399" y="5819711"/>
            <a:ext cx="253983" cy="110742"/>
          </a:xfrm>
          <a:prstGeom prst="rect">
            <a:avLst/>
          </a:prstGeom>
        </p:spPr>
        <p:txBody>
          <a:bodyPr vert="horz" wrap="square" lIns="0" tIns="0" rIns="0" bIns="0" rtlCol="0">
            <a:spAutoFit/>
          </a:bodyPr>
          <a:lstStyle/>
          <a:p>
            <a:pPr marL="9525"/>
            <a:r>
              <a:rPr sz="700" dirty="0">
                <a:latin typeface="Arial"/>
                <a:cs typeface="Arial"/>
              </a:rPr>
              <a:t>Acti</a:t>
            </a:r>
            <a:r>
              <a:rPr sz="700" spc="-4" dirty="0">
                <a:latin typeface="Arial"/>
                <a:cs typeface="Arial"/>
              </a:rPr>
              <a:t>v</a:t>
            </a:r>
            <a:r>
              <a:rPr sz="700" dirty="0">
                <a:latin typeface="Arial"/>
                <a:cs typeface="Arial"/>
              </a:rPr>
              <a:t>e</a:t>
            </a:r>
            <a:endParaRPr sz="700">
              <a:latin typeface="Arial"/>
              <a:cs typeface="Arial"/>
            </a:endParaRPr>
          </a:p>
        </p:txBody>
      </p:sp>
      <p:sp>
        <p:nvSpPr>
          <p:cNvPr id="79" name="object 79"/>
          <p:cNvSpPr/>
          <p:nvPr>
            <p:custDataLst>
              <p:tags r:id="rId74"/>
            </p:custDataLst>
          </p:nvPr>
        </p:nvSpPr>
        <p:spPr>
          <a:xfrm>
            <a:off x="5610526" y="4099360"/>
            <a:ext cx="115351" cy="878511"/>
          </a:xfrm>
          <a:custGeom>
            <a:avLst/>
            <a:gdLst/>
            <a:ahLst/>
            <a:cxnLst/>
            <a:rect l="l" t="t" r="r" b="b"/>
            <a:pathLst>
              <a:path w="138429" h="976629">
                <a:moveTo>
                  <a:pt x="0" y="976312"/>
                </a:moveTo>
                <a:lnTo>
                  <a:pt x="138112" y="976312"/>
                </a:lnTo>
                <a:lnTo>
                  <a:pt x="138112" y="0"/>
                </a:lnTo>
                <a:lnTo>
                  <a:pt x="0" y="0"/>
                </a:lnTo>
                <a:lnTo>
                  <a:pt x="0" y="976312"/>
                </a:lnTo>
                <a:close/>
              </a:path>
            </a:pathLst>
          </a:custGeom>
          <a:solidFill>
            <a:srgbClr val="FFFFFF"/>
          </a:solidFill>
        </p:spPr>
        <p:txBody>
          <a:bodyPr wrap="square" lIns="0" tIns="0" rIns="0" bIns="0" rtlCol="0"/>
          <a:lstStyle/>
          <a:p>
            <a:endParaRPr sz="2000"/>
          </a:p>
        </p:txBody>
      </p:sp>
      <p:sp>
        <p:nvSpPr>
          <p:cNvPr id="80" name="object 80"/>
          <p:cNvSpPr txBox="1"/>
          <p:nvPr>
            <p:custDataLst>
              <p:tags r:id="rId75"/>
            </p:custDataLst>
          </p:nvPr>
        </p:nvSpPr>
        <p:spPr>
          <a:xfrm>
            <a:off x="5620951" y="4435290"/>
            <a:ext cx="107722" cy="555209"/>
          </a:xfrm>
          <a:prstGeom prst="rect">
            <a:avLst/>
          </a:prstGeom>
        </p:spPr>
        <p:txBody>
          <a:bodyPr vert="vert270" wrap="square" lIns="0" tIns="0" rIns="0" bIns="0" rtlCol="0">
            <a:spAutoFit/>
          </a:bodyPr>
          <a:lstStyle/>
          <a:p>
            <a:pPr marL="9525"/>
            <a:r>
              <a:rPr sz="700" spc="-4" dirty="0">
                <a:latin typeface="Arial"/>
                <a:cs typeface="Arial"/>
              </a:rPr>
              <a:t>Curren</a:t>
            </a:r>
            <a:r>
              <a:rPr sz="700" dirty="0">
                <a:latin typeface="Arial"/>
                <a:cs typeface="Arial"/>
              </a:rPr>
              <a:t>t</a:t>
            </a:r>
            <a:r>
              <a:rPr sz="700" spc="15" dirty="0">
                <a:latin typeface="Arial"/>
                <a:cs typeface="Arial"/>
              </a:rPr>
              <a:t> </a:t>
            </a:r>
            <a:r>
              <a:rPr sz="700" spc="-4" dirty="0">
                <a:latin typeface="Arial"/>
                <a:cs typeface="Arial"/>
              </a:rPr>
              <a:t>(</a:t>
            </a:r>
            <a:r>
              <a:rPr sz="700" spc="8" dirty="0">
                <a:latin typeface="Arial"/>
                <a:cs typeface="Arial"/>
              </a:rPr>
              <a:t>m</a:t>
            </a:r>
            <a:r>
              <a:rPr sz="700" dirty="0">
                <a:latin typeface="Arial"/>
                <a:cs typeface="Arial"/>
              </a:rPr>
              <a:t>A)</a:t>
            </a:r>
            <a:endParaRPr sz="700">
              <a:latin typeface="Arial"/>
              <a:cs typeface="Arial"/>
            </a:endParaRPr>
          </a:p>
        </p:txBody>
      </p:sp>
      <p:sp>
        <p:nvSpPr>
          <p:cNvPr id="81" name="object 81"/>
          <p:cNvSpPr/>
          <p:nvPr>
            <p:custDataLst>
              <p:tags r:id="rId76"/>
            </p:custDataLst>
          </p:nvPr>
        </p:nvSpPr>
        <p:spPr>
          <a:xfrm>
            <a:off x="7244268" y="5601626"/>
            <a:ext cx="813803" cy="122809"/>
          </a:xfrm>
          <a:custGeom>
            <a:avLst/>
            <a:gdLst/>
            <a:ahLst/>
            <a:cxnLst/>
            <a:rect l="l" t="t" r="r" b="b"/>
            <a:pathLst>
              <a:path w="976629" h="136525">
                <a:moveTo>
                  <a:pt x="0" y="136525"/>
                </a:moveTo>
                <a:lnTo>
                  <a:pt x="976312" y="136525"/>
                </a:lnTo>
                <a:lnTo>
                  <a:pt x="976312" y="0"/>
                </a:lnTo>
                <a:lnTo>
                  <a:pt x="0" y="0"/>
                </a:lnTo>
                <a:lnTo>
                  <a:pt x="0" y="136525"/>
                </a:lnTo>
                <a:close/>
              </a:path>
            </a:pathLst>
          </a:custGeom>
          <a:solidFill>
            <a:srgbClr val="FFFFFF"/>
          </a:solidFill>
        </p:spPr>
        <p:txBody>
          <a:bodyPr wrap="square" lIns="0" tIns="0" rIns="0" bIns="0" rtlCol="0"/>
          <a:lstStyle/>
          <a:p>
            <a:endParaRPr sz="2000"/>
          </a:p>
        </p:txBody>
      </p:sp>
      <p:sp>
        <p:nvSpPr>
          <p:cNvPr id="82" name="object 82"/>
          <p:cNvSpPr txBox="1"/>
          <p:nvPr>
            <p:custDataLst>
              <p:tags r:id="rId77"/>
            </p:custDataLst>
          </p:nvPr>
        </p:nvSpPr>
        <p:spPr>
          <a:xfrm>
            <a:off x="6601693" y="4070230"/>
            <a:ext cx="841633" cy="179536"/>
          </a:xfrm>
          <a:prstGeom prst="rect">
            <a:avLst/>
          </a:prstGeom>
        </p:spPr>
        <p:txBody>
          <a:bodyPr vert="horz" wrap="square" lIns="0" tIns="0" rIns="0" bIns="0" rtlCol="0">
            <a:spAutoFit/>
          </a:bodyPr>
          <a:lstStyle/>
          <a:p>
            <a:pPr marL="9525">
              <a:lnSpc>
                <a:spcPts val="656"/>
              </a:lnSpc>
            </a:pPr>
            <a:r>
              <a:rPr sz="700" b="1" dirty="0">
                <a:latin typeface="Arial"/>
                <a:cs typeface="Arial"/>
              </a:rPr>
              <a:t>D</a:t>
            </a:r>
            <a:endParaRPr sz="700" dirty="0">
              <a:latin typeface="Arial"/>
              <a:cs typeface="Arial"/>
            </a:endParaRPr>
          </a:p>
          <a:p>
            <a:pPr marL="111919">
              <a:lnSpc>
                <a:spcPts val="656"/>
              </a:lnSpc>
            </a:pPr>
            <a:r>
              <a:rPr sz="700" dirty="0">
                <a:latin typeface="Arial"/>
                <a:cs typeface="Arial"/>
              </a:rPr>
              <a:t>A</a:t>
            </a:r>
            <a:r>
              <a:rPr sz="700" spc="-8" dirty="0">
                <a:latin typeface="Arial"/>
                <a:cs typeface="Arial"/>
              </a:rPr>
              <a:t>v</a:t>
            </a:r>
            <a:r>
              <a:rPr sz="700" spc="-4" dirty="0">
                <a:latin typeface="Arial"/>
                <a:cs typeface="Arial"/>
              </a:rPr>
              <a:t>erag</a:t>
            </a:r>
            <a:r>
              <a:rPr sz="700" dirty="0">
                <a:latin typeface="Arial"/>
                <a:cs typeface="Arial"/>
              </a:rPr>
              <a:t>e</a:t>
            </a:r>
            <a:r>
              <a:rPr sz="700" spc="19" dirty="0">
                <a:latin typeface="Arial"/>
                <a:cs typeface="Arial"/>
              </a:rPr>
              <a:t> </a:t>
            </a:r>
            <a:r>
              <a:rPr sz="700" dirty="0">
                <a:latin typeface="Arial"/>
                <a:cs typeface="Arial"/>
              </a:rPr>
              <a:t>c</a:t>
            </a:r>
            <a:r>
              <a:rPr sz="700" spc="-4" dirty="0">
                <a:latin typeface="Arial"/>
                <a:cs typeface="Arial"/>
              </a:rPr>
              <a:t>urren</a:t>
            </a:r>
            <a:r>
              <a:rPr sz="700" dirty="0">
                <a:latin typeface="Arial"/>
                <a:cs typeface="Arial"/>
              </a:rPr>
              <a:t>t</a:t>
            </a:r>
          </a:p>
        </p:txBody>
      </p:sp>
      <p:sp>
        <p:nvSpPr>
          <p:cNvPr id="83" name="object 83"/>
          <p:cNvSpPr txBox="1"/>
          <p:nvPr>
            <p:custDataLst>
              <p:tags r:id="rId78"/>
            </p:custDataLst>
          </p:nvPr>
        </p:nvSpPr>
        <p:spPr>
          <a:xfrm>
            <a:off x="6715456" y="4270036"/>
            <a:ext cx="825443" cy="332226"/>
          </a:xfrm>
          <a:prstGeom prst="rect">
            <a:avLst/>
          </a:prstGeom>
        </p:spPr>
        <p:txBody>
          <a:bodyPr vert="horz" wrap="square" lIns="0" tIns="0" rIns="0" bIns="0" rtlCol="0">
            <a:spAutoFit/>
          </a:bodyPr>
          <a:lstStyle/>
          <a:p>
            <a:pPr marL="9525" marR="3810"/>
            <a:r>
              <a:rPr sz="700" dirty="0">
                <a:latin typeface="Arial"/>
                <a:cs typeface="Arial"/>
              </a:rPr>
              <a:t>c</a:t>
            </a:r>
            <a:r>
              <a:rPr sz="700" spc="-4" dirty="0">
                <a:latin typeface="Arial"/>
                <a:cs typeface="Arial"/>
              </a:rPr>
              <a:t>on</a:t>
            </a:r>
            <a:r>
              <a:rPr sz="700" dirty="0">
                <a:latin typeface="Arial"/>
                <a:cs typeface="Arial"/>
              </a:rPr>
              <a:t>s</a:t>
            </a:r>
            <a:r>
              <a:rPr sz="700" spc="-4" dirty="0">
                <a:latin typeface="Arial"/>
                <a:cs typeface="Arial"/>
              </a:rPr>
              <a:t>u</a:t>
            </a:r>
            <a:r>
              <a:rPr sz="700" spc="8" dirty="0">
                <a:latin typeface="Arial"/>
                <a:cs typeface="Arial"/>
              </a:rPr>
              <a:t>m</a:t>
            </a:r>
            <a:r>
              <a:rPr sz="700" spc="-4" dirty="0">
                <a:latin typeface="Arial"/>
                <a:cs typeface="Arial"/>
              </a:rPr>
              <a:t>p</a:t>
            </a:r>
            <a:r>
              <a:rPr sz="700" dirty="0">
                <a:latin typeface="Arial"/>
                <a:cs typeface="Arial"/>
              </a:rPr>
              <a:t>tion</a:t>
            </a:r>
            <a:r>
              <a:rPr sz="700" spc="-11" dirty="0">
                <a:latin typeface="Arial"/>
                <a:cs typeface="Arial"/>
              </a:rPr>
              <a:t> </a:t>
            </a:r>
            <a:r>
              <a:rPr sz="700" dirty="0">
                <a:latin typeface="Arial"/>
                <a:cs typeface="Arial"/>
              </a:rPr>
              <a:t>f</a:t>
            </a:r>
            <a:r>
              <a:rPr sz="700" spc="-4" dirty="0">
                <a:latin typeface="Arial"/>
                <a:cs typeface="Arial"/>
              </a:rPr>
              <a:t>o</a:t>
            </a:r>
            <a:r>
              <a:rPr sz="700" dirty="0">
                <a:latin typeface="Arial"/>
                <a:cs typeface="Arial"/>
              </a:rPr>
              <a:t>r c</a:t>
            </a:r>
            <a:r>
              <a:rPr sz="700" spc="-4" dirty="0">
                <a:latin typeface="Arial"/>
                <a:cs typeface="Arial"/>
              </a:rPr>
              <a:t>onne</a:t>
            </a:r>
            <a:r>
              <a:rPr sz="700" dirty="0">
                <a:latin typeface="Arial"/>
                <a:cs typeface="Arial"/>
              </a:rPr>
              <a:t>ction</a:t>
            </a:r>
            <a:r>
              <a:rPr sz="700" spc="8" dirty="0">
                <a:latin typeface="Arial"/>
                <a:cs typeface="Arial"/>
              </a:rPr>
              <a:t> </a:t>
            </a:r>
            <a:r>
              <a:rPr sz="700" dirty="0">
                <a:latin typeface="Arial"/>
                <a:cs typeface="Arial"/>
              </a:rPr>
              <a:t>int</a:t>
            </a:r>
            <a:r>
              <a:rPr sz="700" spc="-4" dirty="0">
                <a:latin typeface="Arial"/>
                <a:cs typeface="Arial"/>
              </a:rPr>
              <a:t>er</a:t>
            </a:r>
            <a:r>
              <a:rPr sz="700" spc="-8" dirty="0">
                <a:latin typeface="Arial"/>
                <a:cs typeface="Arial"/>
              </a:rPr>
              <a:t>v</a:t>
            </a:r>
            <a:r>
              <a:rPr sz="700" spc="-4" dirty="0">
                <a:latin typeface="Arial"/>
                <a:cs typeface="Arial"/>
              </a:rPr>
              <a:t>a</a:t>
            </a:r>
            <a:r>
              <a:rPr sz="700" dirty="0">
                <a:latin typeface="Arial"/>
                <a:cs typeface="Arial"/>
              </a:rPr>
              <a:t>l</a:t>
            </a:r>
            <a:r>
              <a:rPr sz="700" spc="4" dirty="0">
                <a:latin typeface="Arial"/>
                <a:cs typeface="Arial"/>
              </a:rPr>
              <a:t> </a:t>
            </a:r>
            <a:r>
              <a:rPr sz="700" spc="-4" dirty="0">
                <a:latin typeface="Arial"/>
                <a:cs typeface="Arial"/>
              </a:rPr>
              <a:t>o</a:t>
            </a:r>
            <a:r>
              <a:rPr sz="700" dirty="0">
                <a:latin typeface="Arial"/>
                <a:cs typeface="Arial"/>
              </a:rPr>
              <a:t>f 1 s</a:t>
            </a:r>
            <a:r>
              <a:rPr sz="700" spc="-4" dirty="0">
                <a:latin typeface="Arial"/>
                <a:cs typeface="Arial"/>
              </a:rPr>
              <a:t>e</a:t>
            </a:r>
            <a:r>
              <a:rPr sz="700" dirty="0">
                <a:latin typeface="Arial"/>
                <a:cs typeface="Arial"/>
              </a:rPr>
              <a:t>c</a:t>
            </a:r>
            <a:r>
              <a:rPr sz="700" spc="-4" dirty="0">
                <a:latin typeface="Arial"/>
                <a:cs typeface="Arial"/>
              </a:rPr>
              <a:t> </a:t>
            </a:r>
            <a:r>
              <a:rPr sz="700" dirty="0">
                <a:latin typeface="Arial"/>
                <a:cs typeface="Arial"/>
              </a:rPr>
              <a:t>=</a:t>
            </a:r>
            <a:r>
              <a:rPr sz="700" spc="-4" dirty="0">
                <a:latin typeface="Arial"/>
                <a:cs typeface="Arial"/>
              </a:rPr>
              <a:t> </a:t>
            </a:r>
            <a:r>
              <a:rPr sz="700" b="1" spc="-4" dirty="0">
                <a:latin typeface="Arial"/>
                <a:cs typeface="Arial"/>
              </a:rPr>
              <a:t>18</a:t>
            </a:r>
            <a:r>
              <a:rPr sz="700" b="1" dirty="0">
                <a:latin typeface="Arial"/>
                <a:cs typeface="Arial"/>
              </a:rPr>
              <a:t>.9</a:t>
            </a:r>
            <a:r>
              <a:rPr sz="700" b="1" spc="8" dirty="0">
                <a:latin typeface="Arial"/>
                <a:cs typeface="Arial"/>
              </a:rPr>
              <a:t> </a:t>
            </a:r>
            <a:r>
              <a:rPr sz="700" b="1" dirty="0">
                <a:latin typeface="Arial"/>
                <a:cs typeface="Arial"/>
              </a:rPr>
              <a:t>µA</a:t>
            </a:r>
            <a:endParaRPr sz="700">
              <a:latin typeface="Arial"/>
              <a:cs typeface="Arial"/>
            </a:endParaRPr>
          </a:p>
        </p:txBody>
      </p:sp>
      <p:sp>
        <p:nvSpPr>
          <p:cNvPr id="84" name="object 84"/>
          <p:cNvSpPr txBox="1"/>
          <p:nvPr>
            <p:custDataLst>
              <p:tags r:id="rId79"/>
            </p:custDataLst>
          </p:nvPr>
        </p:nvSpPr>
        <p:spPr>
          <a:xfrm>
            <a:off x="5561845" y="3551820"/>
            <a:ext cx="1973657" cy="153888"/>
          </a:xfrm>
          <a:prstGeom prst="rect">
            <a:avLst/>
          </a:prstGeom>
        </p:spPr>
        <p:txBody>
          <a:bodyPr vert="horz" wrap="square" lIns="0" tIns="0" rIns="0" bIns="0" rtlCol="0">
            <a:spAutoFit/>
          </a:bodyPr>
          <a:lstStyle/>
          <a:p>
            <a:pPr marL="9525"/>
            <a:r>
              <a:rPr sz="1000" u="sng" dirty="0">
                <a:latin typeface="Arial"/>
                <a:cs typeface="Arial"/>
              </a:rPr>
              <a:t>PSoC</a:t>
            </a:r>
            <a:r>
              <a:rPr sz="1000" u="sng" spc="-11" dirty="0">
                <a:latin typeface="Arial"/>
                <a:cs typeface="Arial"/>
              </a:rPr>
              <a:t> </a:t>
            </a:r>
            <a:r>
              <a:rPr sz="1000" u="sng" dirty="0">
                <a:latin typeface="Arial"/>
                <a:cs typeface="Arial"/>
              </a:rPr>
              <a:t>4</a:t>
            </a:r>
            <a:r>
              <a:rPr sz="1000" u="sng" spc="-8" dirty="0">
                <a:latin typeface="Arial"/>
                <a:cs typeface="Arial"/>
              </a:rPr>
              <a:t> </a:t>
            </a:r>
            <a:r>
              <a:rPr sz="1000" u="sng" dirty="0">
                <a:latin typeface="Arial"/>
                <a:cs typeface="Arial"/>
              </a:rPr>
              <a:t>BLE</a:t>
            </a:r>
            <a:r>
              <a:rPr sz="1000" u="sng" spc="-8" dirty="0">
                <a:latin typeface="Arial"/>
                <a:cs typeface="Arial"/>
              </a:rPr>
              <a:t> </a:t>
            </a:r>
            <a:r>
              <a:rPr sz="1000" u="sng" dirty="0">
                <a:latin typeface="Arial"/>
                <a:cs typeface="Arial"/>
              </a:rPr>
              <a:t>Cur</a:t>
            </a:r>
            <a:r>
              <a:rPr sz="1000" u="sng" spc="-4" dirty="0">
                <a:latin typeface="Arial"/>
                <a:cs typeface="Arial"/>
              </a:rPr>
              <a:t>r</a:t>
            </a:r>
            <a:r>
              <a:rPr sz="1000" u="sng" dirty="0">
                <a:latin typeface="Arial"/>
                <a:cs typeface="Arial"/>
              </a:rPr>
              <a:t>ent</a:t>
            </a:r>
            <a:r>
              <a:rPr sz="1000" u="sng" spc="-15" dirty="0">
                <a:latin typeface="Arial"/>
                <a:cs typeface="Arial"/>
              </a:rPr>
              <a:t> </a:t>
            </a:r>
            <a:r>
              <a:rPr sz="1000" u="sng" dirty="0">
                <a:latin typeface="Arial"/>
                <a:cs typeface="Arial"/>
              </a:rPr>
              <a:t>Co</a:t>
            </a:r>
            <a:r>
              <a:rPr sz="1000" u="sng" spc="4" dirty="0">
                <a:latin typeface="Arial"/>
                <a:cs typeface="Arial"/>
              </a:rPr>
              <a:t>n</a:t>
            </a:r>
            <a:r>
              <a:rPr sz="1000" u="sng" dirty="0">
                <a:latin typeface="Arial"/>
                <a:cs typeface="Arial"/>
              </a:rPr>
              <a:t>su</a:t>
            </a:r>
            <a:r>
              <a:rPr sz="1000" u="sng" spc="4" dirty="0">
                <a:latin typeface="Arial"/>
                <a:cs typeface="Arial"/>
              </a:rPr>
              <a:t>m</a:t>
            </a:r>
            <a:r>
              <a:rPr sz="1000" u="sng" spc="-8" dirty="0">
                <a:latin typeface="Arial"/>
                <a:cs typeface="Arial"/>
              </a:rPr>
              <a:t>p</a:t>
            </a:r>
            <a:r>
              <a:rPr sz="1000" u="sng" dirty="0">
                <a:latin typeface="Arial"/>
                <a:cs typeface="Arial"/>
              </a:rPr>
              <a:t>ti</a:t>
            </a:r>
            <a:r>
              <a:rPr sz="1000" u="sng" spc="-8" dirty="0">
                <a:latin typeface="Arial"/>
                <a:cs typeface="Arial"/>
              </a:rPr>
              <a:t>o</a:t>
            </a:r>
            <a:r>
              <a:rPr sz="1000" u="sng" dirty="0">
                <a:latin typeface="Arial"/>
                <a:cs typeface="Arial"/>
              </a:rPr>
              <a:t>n</a:t>
            </a:r>
            <a:endParaRPr sz="1000" dirty="0">
              <a:latin typeface="Arial"/>
              <a:cs typeface="Arial"/>
            </a:endParaRPr>
          </a:p>
        </p:txBody>
      </p:sp>
      <p:sp>
        <p:nvSpPr>
          <p:cNvPr id="85" name="object 85"/>
          <p:cNvSpPr txBox="1"/>
          <p:nvPr>
            <p:custDataLst>
              <p:tags r:id="rId80"/>
            </p:custDataLst>
          </p:nvPr>
        </p:nvSpPr>
        <p:spPr>
          <a:xfrm>
            <a:off x="7234534" y="5612485"/>
            <a:ext cx="558120" cy="107722"/>
          </a:xfrm>
          <a:prstGeom prst="rect">
            <a:avLst/>
          </a:prstGeom>
        </p:spPr>
        <p:txBody>
          <a:bodyPr vert="horz" wrap="square" lIns="0" tIns="0" rIns="0" bIns="0" rtlCol="0">
            <a:spAutoFit/>
          </a:bodyPr>
          <a:lstStyle/>
          <a:p>
            <a:pPr marL="9525"/>
            <a:r>
              <a:rPr sz="700" dirty="0">
                <a:latin typeface="Arial"/>
                <a:cs typeface="Arial"/>
              </a:rPr>
              <a:t>Ti</a:t>
            </a:r>
            <a:r>
              <a:rPr sz="700" spc="8" dirty="0">
                <a:latin typeface="Arial"/>
                <a:cs typeface="Arial"/>
              </a:rPr>
              <a:t>m</a:t>
            </a:r>
            <a:r>
              <a:rPr sz="700" dirty="0">
                <a:latin typeface="Arial"/>
                <a:cs typeface="Arial"/>
              </a:rPr>
              <a:t>e</a:t>
            </a:r>
            <a:r>
              <a:rPr sz="700" spc="-19" dirty="0">
                <a:latin typeface="Arial"/>
                <a:cs typeface="Arial"/>
              </a:rPr>
              <a:t> </a:t>
            </a:r>
            <a:r>
              <a:rPr sz="700" spc="-4" dirty="0">
                <a:latin typeface="Arial"/>
                <a:cs typeface="Arial"/>
              </a:rPr>
              <a:t>(</a:t>
            </a:r>
            <a:r>
              <a:rPr sz="700" dirty="0">
                <a:latin typeface="Arial"/>
                <a:cs typeface="Arial"/>
              </a:rPr>
              <a:t>µs)</a:t>
            </a:r>
          </a:p>
        </p:txBody>
      </p:sp>
      <p:sp>
        <p:nvSpPr>
          <p:cNvPr id="86" name="object 86"/>
          <p:cNvSpPr txBox="1"/>
          <p:nvPr>
            <p:custDataLst>
              <p:tags r:id="rId81"/>
            </p:custDataLst>
          </p:nvPr>
        </p:nvSpPr>
        <p:spPr>
          <a:xfrm>
            <a:off x="6363371" y="5458620"/>
            <a:ext cx="233876" cy="110742"/>
          </a:xfrm>
          <a:prstGeom prst="rect">
            <a:avLst/>
          </a:prstGeom>
        </p:spPr>
        <p:txBody>
          <a:bodyPr vert="horz" wrap="square" lIns="0" tIns="0" rIns="0" bIns="0" rtlCol="0">
            <a:spAutoFit/>
          </a:bodyPr>
          <a:lstStyle/>
          <a:p>
            <a:pPr marL="9525"/>
            <a:r>
              <a:rPr sz="700" spc="-4" dirty="0">
                <a:latin typeface="Arial"/>
                <a:cs typeface="Arial"/>
              </a:rPr>
              <a:t>1</a:t>
            </a:r>
            <a:r>
              <a:rPr sz="700" dirty="0">
                <a:latin typeface="Arial"/>
                <a:cs typeface="Arial"/>
              </a:rPr>
              <a:t>,</a:t>
            </a:r>
            <a:r>
              <a:rPr sz="700" spc="-4" dirty="0">
                <a:latin typeface="Arial"/>
                <a:cs typeface="Arial"/>
              </a:rPr>
              <a:t>00</a:t>
            </a:r>
            <a:r>
              <a:rPr sz="700" dirty="0">
                <a:latin typeface="Arial"/>
                <a:cs typeface="Arial"/>
              </a:rPr>
              <a:t>0</a:t>
            </a:r>
            <a:endParaRPr sz="700">
              <a:latin typeface="Arial"/>
              <a:cs typeface="Arial"/>
            </a:endParaRPr>
          </a:p>
        </p:txBody>
      </p:sp>
      <p:sp>
        <p:nvSpPr>
          <p:cNvPr id="87" name="object 87"/>
          <p:cNvSpPr txBox="1"/>
          <p:nvPr>
            <p:custDataLst>
              <p:tags r:id="rId82"/>
            </p:custDataLst>
          </p:nvPr>
        </p:nvSpPr>
        <p:spPr>
          <a:xfrm>
            <a:off x="6887422" y="5458620"/>
            <a:ext cx="233876" cy="110742"/>
          </a:xfrm>
          <a:prstGeom prst="rect">
            <a:avLst/>
          </a:prstGeom>
        </p:spPr>
        <p:txBody>
          <a:bodyPr vert="horz" wrap="square" lIns="0" tIns="0" rIns="0" bIns="0" rtlCol="0">
            <a:spAutoFit/>
          </a:bodyPr>
          <a:lstStyle/>
          <a:p>
            <a:pPr marL="9525"/>
            <a:r>
              <a:rPr sz="700" spc="-4" dirty="0">
                <a:latin typeface="Arial"/>
                <a:cs typeface="Arial"/>
              </a:rPr>
              <a:t>2</a:t>
            </a:r>
            <a:r>
              <a:rPr sz="700" dirty="0">
                <a:latin typeface="Arial"/>
                <a:cs typeface="Arial"/>
              </a:rPr>
              <a:t>,</a:t>
            </a:r>
            <a:r>
              <a:rPr sz="700" spc="-4" dirty="0">
                <a:latin typeface="Arial"/>
                <a:cs typeface="Arial"/>
              </a:rPr>
              <a:t>00</a:t>
            </a:r>
            <a:r>
              <a:rPr sz="700" dirty="0">
                <a:latin typeface="Arial"/>
                <a:cs typeface="Arial"/>
              </a:rPr>
              <a:t>0</a:t>
            </a:r>
            <a:endParaRPr sz="700">
              <a:latin typeface="Arial"/>
              <a:cs typeface="Arial"/>
            </a:endParaRPr>
          </a:p>
        </p:txBody>
      </p:sp>
      <p:sp>
        <p:nvSpPr>
          <p:cNvPr id="88" name="object 88"/>
          <p:cNvSpPr txBox="1"/>
          <p:nvPr>
            <p:custDataLst>
              <p:tags r:id="rId83"/>
            </p:custDataLst>
          </p:nvPr>
        </p:nvSpPr>
        <p:spPr>
          <a:xfrm>
            <a:off x="7332103" y="5458620"/>
            <a:ext cx="233876" cy="110742"/>
          </a:xfrm>
          <a:prstGeom prst="rect">
            <a:avLst/>
          </a:prstGeom>
        </p:spPr>
        <p:txBody>
          <a:bodyPr vert="horz" wrap="square" lIns="0" tIns="0" rIns="0" bIns="0" rtlCol="0">
            <a:spAutoFit/>
          </a:bodyPr>
          <a:lstStyle/>
          <a:p>
            <a:pPr marL="9525"/>
            <a:r>
              <a:rPr sz="700" spc="-4" dirty="0">
                <a:latin typeface="Arial"/>
                <a:cs typeface="Arial"/>
              </a:rPr>
              <a:t>3</a:t>
            </a:r>
            <a:r>
              <a:rPr sz="700" dirty="0">
                <a:latin typeface="Arial"/>
                <a:cs typeface="Arial"/>
              </a:rPr>
              <a:t>,</a:t>
            </a:r>
            <a:r>
              <a:rPr sz="700" spc="-4" dirty="0">
                <a:latin typeface="Arial"/>
                <a:cs typeface="Arial"/>
              </a:rPr>
              <a:t>00</a:t>
            </a:r>
            <a:r>
              <a:rPr sz="700" dirty="0">
                <a:latin typeface="Arial"/>
                <a:cs typeface="Arial"/>
              </a:rPr>
              <a:t>0</a:t>
            </a:r>
            <a:endParaRPr sz="700">
              <a:latin typeface="Arial"/>
              <a:cs typeface="Arial"/>
            </a:endParaRPr>
          </a:p>
        </p:txBody>
      </p:sp>
      <p:sp>
        <p:nvSpPr>
          <p:cNvPr id="89" name="object 89"/>
          <p:cNvSpPr txBox="1"/>
          <p:nvPr>
            <p:custDataLst>
              <p:tags r:id="rId84"/>
            </p:custDataLst>
          </p:nvPr>
        </p:nvSpPr>
        <p:spPr>
          <a:xfrm>
            <a:off x="7784404" y="5458620"/>
            <a:ext cx="233876" cy="110742"/>
          </a:xfrm>
          <a:prstGeom prst="rect">
            <a:avLst/>
          </a:prstGeom>
        </p:spPr>
        <p:txBody>
          <a:bodyPr vert="horz" wrap="square" lIns="0" tIns="0" rIns="0" bIns="0" rtlCol="0">
            <a:spAutoFit/>
          </a:bodyPr>
          <a:lstStyle/>
          <a:p>
            <a:pPr marL="9525"/>
            <a:r>
              <a:rPr sz="700" spc="-4" dirty="0">
                <a:latin typeface="Arial"/>
                <a:cs typeface="Arial"/>
              </a:rPr>
              <a:t>4</a:t>
            </a:r>
            <a:r>
              <a:rPr sz="700" dirty="0">
                <a:latin typeface="Arial"/>
                <a:cs typeface="Arial"/>
              </a:rPr>
              <a:t>,</a:t>
            </a:r>
            <a:r>
              <a:rPr sz="700" spc="-4" dirty="0">
                <a:latin typeface="Arial"/>
                <a:cs typeface="Arial"/>
              </a:rPr>
              <a:t>00</a:t>
            </a:r>
            <a:r>
              <a:rPr sz="700" dirty="0">
                <a:latin typeface="Arial"/>
                <a:cs typeface="Arial"/>
              </a:rPr>
              <a:t>0</a:t>
            </a:r>
            <a:endParaRPr sz="700">
              <a:latin typeface="Arial"/>
              <a:cs typeface="Arial"/>
            </a:endParaRPr>
          </a:p>
        </p:txBody>
      </p:sp>
      <p:sp>
        <p:nvSpPr>
          <p:cNvPr id="90" name="object 90"/>
          <p:cNvSpPr txBox="1"/>
          <p:nvPr>
            <p:custDataLst>
              <p:tags r:id="rId85"/>
            </p:custDataLst>
          </p:nvPr>
        </p:nvSpPr>
        <p:spPr>
          <a:xfrm>
            <a:off x="8324437" y="5458620"/>
            <a:ext cx="827031" cy="110742"/>
          </a:xfrm>
          <a:prstGeom prst="rect">
            <a:avLst/>
          </a:prstGeom>
        </p:spPr>
        <p:txBody>
          <a:bodyPr vert="horz" wrap="square" lIns="0" tIns="0" rIns="0" bIns="0" rtlCol="0">
            <a:spAutoFit/>
          </a:bodyPr>
          <a:lstStyle/>
          <a:p>
            <a:pPr marL="9525">
              <a:tabLst>
                <a:tab pos="394811" algn="l"/>
              </a:tabLst>
            </a:pPr>
            <a:r>
              <a:rPr sz="700" spc="-4" dirty="0">
                <a:latin typeface="Arial"/>
                <a:cs typeface="Arial"/>
              </a:rPr>
              <a:t>999</a:t>
            </a:r>
            <a:r>
              <a:rPr sz="700" dirty="0">
                <a:latin typeface="Arial"/>
                <a:cs typeface="Arial"/>
              </a:rPr>
              <a:t>,</a:t>
            </a:r>
            <a:r>
              <a:rPr sz="700" spc="-4" dirty="0">
                <a:latin typeface="Arial"/>
                <a:cs typeface="Arial"/>
              </a:rPr>
              <a:t>00</a:t>
            </a:r>
            <a:r>
              <a:rPr sz="700" dirty="0">
                <a:latin typeface="Arial"/>
                <a:cs typeface="Arial"/>
              </a:rPr>
              <a:t>0	</a:t>
            </a:r>
            <a:r>
              <a:rPr sz="700" spc="-4" dirty="0">
                <a:latin typeface="Arial"/>
                <a:cs typeface="Arial"/>
              </a:rPr>
              <a:t>1</a:t>
            </a:r>
            <a:r>
              <a:rPr sz="700" dirty="0">
                <a:latin typeface="Arial"/>
                <a:cs typeface="Arial"/>
              </a:rPr>
              <a:t>,</a:t>
            </a:r>
            <a:r>
              <a:rPr sz="700" spc="-4" dirty="0">
                <a:latin typeface="Arial"/>
                <a:cs typeface="Arial"/>
              </a:rPr>
              <a:t>000</a:t>
            </a:r>
            <a:r>
              <a:rPr sz="700" dirty="0">
                <a:latin typeface="Arial"/>
                <a:cs typeface="Arial"/>
              </a:rPr>
              <a:t>,</a:t>
            </a:r>
            <a:r>
              <a:rPr sz="700" spc="-4" dirty="0">
                <a:latin typeface="Arial"/>
                <a:cs typeface="Arial"/>
              </a:rPr>
              <a:t>00</a:t>
            </a:r>
            <a:r>
              <a:rPr sz="700" dirty="0">
                <a:latin typeface="Arial"/>
                <a:cs typeface="Arial"/>
              </a:rPr>
              <a:t>0</a:t>
            </a:r>
            <a:endParaRPr sz="700">
              <a:latin typeface="Arial"/>
              <a:cs typeface="Arial"/>
            </a:endParaRPr>
          </a:p>
        </p:txBody>
      </p:sp>
      <p:sp>
        <p:nvSpPr>
          <p:cNvPr id="91" name="object 91"/>
          <p:cNvSpPr txBox="1"/>
          <p:nvPr>
            <p:custDataLst>
              <p:tags r:id="rId86"/>
            </p:custDataLst>
          </p:nvPr>
        </p:nvSpPr>
        <p:spPr>
          <a:xfrm>
            <a:off x="5800380" y="5384590"/>
            <a:ext cx="163501" cy="153888"/>
          </a:xfrm>
          <a:prstGeom prst="rect">
            <a:avLst/>
          </a:prstGeom>
        </p:spPr>
        <p:txBody>
          <a:bodyPr vert="horz" wrap="square" lIns="0" tIns="0" rIns="0" bIns="0" rtlCol="0">
            <a:spAutoFit/>
          </a:bodyPr>
          <a:lstStyle/>
          <a:p>
            <a:pPr marL="9525">
              <a:lnSpc>
                <a:spcPts val="604"/>
              </a:lnSpc>
            </a:pPr>
            <a:r>
              <a:rPr sz="700" dirty="0">
                <a:latin typeface="Arial"/>
                <a:cs typeface="Arial"/>
              </a:rPr>
              <a:t>0</a:t>
            </a:r>
            <a:endParaRPr sz="700">
              <a:latin typeface="Arial"/>
              <a:cs typeface="Arial"/>
            </a:endParaRPr>
          </a:p>
          <a:p>
            <a:pPr marL="94298">
              <a:lnSpc>
                <a:spcPts val="604"/>
              </a:lnSpc>
            </a:pPr>
            <a:r>
              <a:rPr sz="700" dirty="0">
                <a:latin typeface="Arial"/>
                <a:cs typeface="Arial"/>
              </a:rPr>
              <a:t>0</a:t>
            </a:r>
            <a:endParaRPr sz="700">
              <a:latin typeface="Arial"/>
              <a:cs typeface="Arial"/>
            </a:endParaRPr>
          </a:p>
        </p:txBody>
      </p:sp>
      <p:sp>
        <p:nvSpPr>
          <p:cNvPr id="92" name="object 92"/>
          <p:cNvSpPr txBox="1"/>
          <p:nvPr>
            <p:custDataLst>
              <p:tags r:id="rId87"/>
            </p:custDataLst>
          </p:nvPr>
        </p:nvSpPr>
        <p:spPr>
          <a:xfrm>
            <a:off x="5800377" y="4953082"/>
            <a:ext cx="193662" cy="110742"/>
          </a:xfrm>
          <a:prstGeom prst="rect">
            <a:avLst/>
          </a:prstGeom>
        </p:spPr>
        <p:txBody>
          <a:bodyPr vert="horz" wrap="square" lIns="0" tIns="0" rIns="0" bIns="0" rtlCol="0">
            <a:spAutoFit/>
          </a:bodyPr>
          <a:lstStyle/>
          <a:p>
            <a:pPr marL="9525"/>
            <a:r>
              <a:rPr sz="700" dirty="0">
                <a:latin typeface="Arial"/>
                <a:cs typeface="Arial"/>
              </a:rPr>
              <a:t>6  </a:t>
            </a:r>
            <a:r>
              <a:rPr sz="700" spc="-53" dirty="0">
                <a:latin typeface="Arial"/>
                <a:cs typeface="Arial"/>
              </a:rPr>
              <a:t> </a:t>
            </a:r>
            <a:r>
              <a:rPr sz="700" b="1" dirty="0">
                <a:latin typeface="Arial"/>
                <a:cs typeface="Arial"/>
              </a:rPr>
              <a:t>A</a:t>
            </a:r>
            <a:endParaRPr sz="700">
              <a:latin typeface="Arial"/>
              <a:cs typeface="Arial"/>
            </a:endParaRPr>
          </a:p>
        </p:txBody>
      </p:sp>
      <p:sp>
        <p:nvSpPr>
          <p:cNvPr id="93" name="object 93"/>
          <p:cNvSpPr txBox="1"/>
          <p:nvPr>
            <p:custDataLst>
              <p:tags r:id="rId88"/>
            </p:custDataLst>
          </p:nvPr>
        </p:nvSpPr>
        <p:spPr>
          <a:xfrm>
            <a:off x="6141140" y="5030080"/>
            <a:ext cx="83073" cy="110742"/>
          </a:xfrm>
          <a:prstGeom prst="rect">
            <a:avLst/>
          </a:prstGeom>
        </p:spPr>
        <p:txBody>
          <a:bodyPr vert="horz" wrap="square" lIns="0" tIns="0" rIns="0" bIns="0" rtlCol="0">
            <a:spAutoFit/>
          </a:bodyPr>
          <a:lstStyle/>
          <a:p>
            <a:pPr marL="9525"/>
            <a:r>
              <a:rPr sz="700" b="1" dirty="0">
                <a:latin typeface="Arial"/>
                <a:cs typeface="Arial"/>
              </a:rPr>
              <a:t>B</a:t>
            </a:r>
            <a:endParaRPr sz="700">
              <a:latin typeface="Arial"/>
              <a:cs typeface="Arial"/>
            </a:endParaRPr>
          </a:p>
        </p:txBody>
      </p:sp>
      <p:sp>
        <p:nvSpPr>
          <p:cNvPr id="94" name="object 94"/>
          <p:cNvSpPr txBox="1"/>
          <p:nvPr>
            <p:custDataLst>
              <p:tags r:id="rId89"/>
            </p:custDataLst>
          </p:nvPr>
        </p:nvSpPr>
        <p:spPr>
          <a:xfrm>
            <a:off x="6450786" y="3907324"/>
            <a:ext cx="83073" cy="110742"/>
          </a:xfrm>
          <a:prstGeom prst="rect">
            <a:avLst/>
          </a:prstGeom>
        </p:spPr>
        <p:txBody>
          <a:bodyPr vert="horz" wrap="square" lIns="0" tIns="0" rIns="0" bIns="0" rtlCol="0">
            <a:spAutoFit/>
          </a:bodyPr>
          <a:lstStyle/>
          <a:p>
            <a:pPr marL="9525"/>
            <a:r>
              <a:rPr sz="700" b="1" dirty="0">
                <a:latin typeface="Arial"/>
                <a:cs typeface="Arial"/>
              </a:rPr>
              <a:t>C</a:t>
            </a:r>
            <a:endParaRPr sz="700">
              <a:latin typeface="Arial"/>
              <a:cs typeface="Arial"/>
            </a:endParaRPr>
          </a:p>
        </p:txBody>
      </p:sp>
      <p:sp>
        <p:nvSpPr>
          <p:cNvPr id="95" name="object 95"/>
          <p:cNvSpPr txBox="1"/>
          <p:nvPr>
            <p:custDataLst>
              <p:tags r:id="rId90"/>
            </p:custDataLst>
          </p:nvPr>
        </p:nvSpPr>
        <p:spPr>
          <a:xfrm>
            <a:off x="6847739" y="4969990"/>
            <a:ext cx="78311" cy="110742"/>
          </a:xfrm>
          <a:prstGeom prst="rect">
            <a:avLst/>
          </a:prstGeom>
        </p:spPr>
        <p:txBody>
          <a:bodyPr vert="horz" wrap="square" lIns="0" tIns="0" rIns="0" bIns="0" rtlCol="0">
            <a:spAutoFit/>
          </a:bodyPr>
          <a:lstStyle/>
          <a:p>
            <a:pPr marL="9525"/>
            <a:r>
              <a:rPr sz="700" b="1" dirty="0">
                <a:latin typeface="Arial"/>
                <a:cs typeface="Arial"/>
              </a:rPr>
              <a:t>E</a:t>
            </a:r>
            <a:endParaRPr sz="700">
              <a:latin typeface="Arial"/>
              <a:cs typeface="Arial"/>
            </a:endParaRPr>
          </a:p>
        </p:txBody>
      </p:sp>
      <p:sp>
        <p:nvSpPr>
          <p:cNvPr id="96" name="object 96"/>
          <p:cNvSpPr txBox="1"/>
          <p:nvPr>
            <p:custDataLst>
              <p:tags r:id="rId91"/>
            </p:custDataLst>
          </p:nvPr>
        </p:nvSpPr>
        <p:spPr>
          <a:xfrm>
            <a:off x="7990979" y="5287236"/>
            <a:ext cx="73549" cy="110742"/>
          </a:xfrm>
          <a:prstGeom prst="rect">
            <a:avLst/>
          </a:prstGeom>
        </p:spPr>
        <p:txBody>
          <a:bodyPr vert="horz" wrap="square" lIns="0" tIns="0" rIns="0" bIns="0" rtlCol="0">
            <a:spAutoFit/>
          </a:bodyPr>
          <a:lstStyle/>
          <a:p>
            <a:pPr marL="9525"/>
            <a:r>
              <a:rPr sz="700" b="1" dirty="0">
                <a:latin typeface="Arial"/>
                <a:cs typeface="Arial"/>
              </a:rPr>
              <a:t>F</a:t>
            </a:r>
            <a:endParaRPr sz="700">
              <a:latin typeface="Arial"/>
              <a:cs typeface="Arial"/>
            </a:endParaRPr>
          </a:p>
        </p:txBody>
      </p:sp>
      <p:sp>
        <p:nvSpPr>
          <p:cNvPr id="97" name="object 97"/>
          <p:cNvSpPr txBox="1"/>
          <p:nvPr>
            <p:custDataLst>
              <p:tags r:id="rId92"/>
            </p:custDataLst>
          </p:nvPr>
        </p:nvSpPr>
        <p:spPr>
          <a:xfrm>
            <a:off x="5753391" y="3954505"/>
            <a:ext cx="115351" cy="110742"/>
          </a:xfrm>
          <a:prstGeom prst="rect">
            <a:avLst/>
          </a:prstGeom>
        </p:spPr>
        <p:txBody>
          <a:bodyPr vert="horz" wrap="square" lIns="0" tIns="0" rIns="0" bIns="0" rtlCol="0">
            <a:spAutoFit/>
          </a:bodyPr>
          <a:lstStyle/>
          <a:p>
            <a:pPr marL="9525"/>
            <a:r>
              <a:rPr sz="700" spc="-4" dirty="0">
                <a:latin typeface="Arial"/>
                <a:cs typeface="Arial"/>
              </a:rPr>
              <a:t>20</a:t>
            </a:r>
            <a:endParaRPr sz="700">
              <a:latin typeface="Arial"/>
              <a:cs typeface="Arial"/>
            </a:endParaRPr>
          </a:p>
        </p:txBody>
      </p:sp>
      <p:sp>
        <p:nvSpPr>
          <p:cNvPr id="98" name="object 98"/>
          <p:cNvSpPr txBox="1"/>
          <p:nvPr>
            <p:custDataLst>
              <p:tags r:id="rId93"/>
            </p:custDataLst>
          </p:nvPr>
        </p:nvSpPr>
        <p:spPr>
          <a:xfrm>
            <a:off x="5753392" y="4097076"/>
            <a:ext cx="115880" cy="774572"/>
          </a:xfrm>
          <a:prstGeom prst="rect">
            <a:avLst/>
          </a:prstGeom>
        </p:spPr>
        <p:txBody>
          <a:bodyPr vert="horz" wrap="square" lIns="0" tIns="0" rIns="0" bIns="0" rtlCol="0">
            <a:spAutoFit/>
          </a:bodyPr>
          <a:lstStyle/>
          <a:p>
            <a:pPr marL="9525"/>
            <a:r>
              <a:rPr sz="700" spc="-4" dirty="0">
                <a:latin typeface="Arial"/>
                <a:cs typeface="Arial"/>
              </a:rPr>
              <a:t>18</a:t>
            </a:r>
            <a:endParaRPr sz="700">
              <a:latin typeface="Arial"/>
              <a:cs typeface="Arial"/>
            </a:endParaRPr>
          </a:p>
          <a:p>
            <a:pPr marL="9525">
              <a:spcBef>
                <a:spcPts val="225"/>
              </a:spcBef>
            </a:pPr>
            <a:r>
              <a:rPr sz="700" spc="-4" dirty="0">
                <a:latin typeface="Arial"/>
                <a:cs typeface="Arial"/>
              </a:rPr>
              <a:t>16</a:t>
            </a:r>
            <a:endParaRPr sz="700">
              <a:latin typeface="Arial"/>
              <a:cs typeface="Arial"/>
            </a:endParaRPr>
          </a:p>
          <a:p>
            <a:pPr marL="9525">
              <a:spcBef>
                <a:spcPts val="214"/>
              </a:spcBef>
            </a:pPr>
            <a:r>
              <a:rPr sz="700" spc="-4" dirty="0">
                <a:latin typeface="Arial"/>
                <a:cs typeface="Arial"/>
              </a:rPr>
              <a:t>14</a:t>
            </a:r>
            <a:endParaRPr sz="700">
              <a:latin typeface="Arial"/>
              <a:cs typeface="Arial"/>
            </a:endParaRPr>
          </a:p>
          <a:p>
            <a:pPr marL="9525">
              <a:spcBef>
                <a:spcPts val="214"/>
              </a:spcBef>
            </a:pPr>
            <a:r>
              <a:rPr sz="700" spc="-4" dirty="0">
                <a:latin typeface="Arial"/>
                <a:cs typeface="Arial"/>
              </a:rPr>
              <a:t>12</a:t>
            </a:r>
            <a:endParaRPr sz="700">
              <a:latin typeface="Arial"/>
              <a:cs typeface="Arial"/>
            </a:endParaRPr>
          </a:p>
          <a:p>
            <a:pPr marL="9525">
              <a:spcBef>
                <a:spcPts val="225"/>
              </a:spcBef>
            </a:pPr>
            <a:r>
              <a:rPr sz="700" spc="-4" dirty="0">
                <a:latin typeface="Arial"/>
                <a:cs typeface="Arial"/>
              </a:rPr>
              <a:t>10</a:t>
            </a:r>
            <a:endParaRPr sz="700">
              <a:latin typeface="Arial"/>
              <a:cs typeface="Arial"/>
            </a:endParaRPr>
          </a:p>
          <a:p>
            <a:pPr marL="51435">
              <a:spcBef>
                <a:spcPts val="214"/>
              </a:spcBef>
            </a:pPr>
            <a:r>
              <a:rPr sz="700" dirty="0">
                <a:latin typeface="Arial"/>
                <a:cs typeface="Arial"/>
              </a:rPr>
              <a:t>8</a:t>
            </a:r>
            <a:endParaRPr sz="700">
              <a:latin typeface="Arial"/>
              <a:cs typeface="Arial"/>
            </a:endParaRPr>
          </a:p>
        </p:txBody>
      </p:sp>
      <p:sp>
        <p:nvSpPr>
          <p:cNvPr id="99" name="object 99"/>
          <p:cNvSpPr txBox="1"/>
          <p:nvPr>
            <p:custDataLst>
              <p:tags r:id="rId94"/>
            </p:custDataLst>
          </p:nvPr>
        </p:nvSpPr>
        <p:spPr>
          <a:xfrm>
            <a:off x="5800377" y="5099424"/>
            <a:ext cx="68788" cy="110742"/>
          </a:xfrm>
          <a:prstGeom prst="rect">
            <a:avLst/>
          </a:prstGeom>
        </p:spPr>
        <p:txBody>
          <a:bodyPr vert="horz" wrap="square" lIns="0" tIns="0" rIns="0" bIns="0" rtlCol="0">
            <a:spAutoFit/>
          </a:bodyPr>
          <a:lstStyle/>
          <a:p>
            <a:pPr marL="9525"/>
            <a:r>
              <a:rPr sz="700" dirty="0">
                <a:latin typeface="Arial"/>
                <a:cs typeface="Arial"/>
              </a:rPr>
              <a:t>4</a:t>
            </a:r>
            <a:endParaRPr sz="700">
              <a:latin typeface="Arial"/>
              <a:cs typeface="Arial"/>
            </a:endParaRPr>
          </a:p>
        </p:txBody>
      </p:sp>
      <p:sp>
        <p:nvSpPr>
          <p:cNvPr id="100" name="object 100"/>
          <p:cNvSpPr txBox="1"/>
          <p:nvPr>
            <p:custDataLst>
              <p:tags r:id="rId95"/>
            </p:custDataLst>
          </p:nvPr>
        </p:nvSpPr>
        <p:spPr>
          <a:xfrm>
            <a:off x="5800377" y="5241997"/>
            <a:ext cx="68788" cy="110742"/>
          </a:xfrm>
          <a:prstGeom prst="rect">
            <a:avLst/>
          </a:prstGeom>
        </p:spPr>
        <p:txBody>
          <a:bodyPr vert="horz" wrap="square" lIns="0" tIns="0" rIns="0" bIns="0" rtlCol="0">
            <a:spAutoFit/>
          </a:bodyPr>
          <a:lstStyle/>
          <a:p>
            <a:pPr marL="9525"/>
            <a:r>
              <a:rPr sz="700" dirty="0">
                <a:latin typeface="Arial"/>
                <a:cs typeface="Arial"/>
              </a:rPr>
              <a:t>2</a:t>
            </a:r>
            <a:endParaRPr sz="700">
              <a:latin typeface="Arial"/>
              <a:cs typeface="Arial"/>
            </a:endParaRPr>
          </a:p>
        </p:txBody>
      </p:sp>
      <p:graphicFrame>
        <p:nvGraphicFramePr>
          <p:cNvPr id="51" name="object 51"/>
          <p:cNvGraphicFramePr>
            <a:graphicFrameLocks noGrp="1"/>
          </p:cNvGraphicFramePr>
          <p:nvPr>
            <p:custDataLst>
              <p:tags r:id="rId96"/>
            </p:custDataLst>
            <p:extLst>
              <p:ext uri="{D42A27DB-BD31-4B8C-83A1-F6EECF244321}">
                <p14:modId xmlns:p14="http://schemas.microsoft.com/office/powerpoint/2010/main" val="580849101"/>
              </p:ext>
            </p:extLst>
          </p:nvPr>
        </p:nvGraphicFramePr>
        <p:xfrm>
          <a:off x="1127447" y="1094598"/>
          <a:ext cx="8136904" cy="2273243"/>
        </p:xfrm>
        <a:graphic>
          <a:graphicData uri="http://schemas.openxmlformats.org/drawingml/2006/table">
            <a:tbl>
              <a:tblPr firstRow="1" bandRow="1">
                <a:tableStyleId>{2D5ABB26-0587-4C30-8999-92F81FD0307C}</a:tableStyleId>
              </a:tblPr>
              <a:tblGrid>
                <a:gridCol w="951776">
                  <a:extLst>
                    <a:ext uri="{9D8B030D-6E8A-4147-A177-3AD203B41FA5}">
                      <a16:colId xmlns:a16="http://schemas.microsoft.com/office/drawing/2014/main" val="20000"/>
                    </a:ext>
                  </a:extLst>
                </a:gridCol>
                <a:gridCol w="1267116">
                  <a:extLst>
                    <a:ext uri="{9D8B030D-6E8A-4147-A177-3AD203B41FA5}">
                      <a16:colId xmlns:a16="http://schemas.microsoft.com/office/drawing/2014/main" val="20001"/>
                    </a:ext>
                  </a:extLst>
                </a:gridCol>
                <a:gridCol w="872583">
                  <a:extLst>
                    <a:ext uri="{9D8B030D-6E8A-4147-A177-3AD203B41FA5}">
                      <a16:colId xmlns:a16="http://schemas.microsoft.com/office/drawing/2014/main" val="20002"/>
                    </a:ext>
                  </a:extLst>
                </a:gridCol>
                <a:gridCol w="950338">
                  <a:extLst>
                    <a:ext uri="{9D8B030D-6E8A-4147-A177-3AD203B41FA5}">
                      <a16:colId xmlns:a16="http://schemas.microsoft.com/office/drawing/2014/main" val="20003"/>
                    </a:ext>
                  </a:extLst>
                </a:gridCol>
                <a:gridCol w="951835">
                  <a:extLst>
                    <a:ext uri="{9D8B030D-6E8A-4147-A177-3AD203B41FA5}">
                      <a16:colId xmlns:a16="http://schemas.microsoft.com/office/drawing/2014/main" val="20004"/>
                    </a:ext>
                  </a:extLst>
                </a:gridCol>
                <a:gridCol w="950338">
                  <a:extLst>
                    <a:ext uri="{9D8B030D-6E8A-4147-A177-3AD203B41FA5}">
                      <a16:colId xmlns:a16="http://schemas.microsoft.com/office/drawing/2014/main" val="20005"/>
                    </a:ext>
                  </a:extLst>
                </a:gridCol>
                <a:gridCol w="1426888">
                  <a:extLst>
                    <a:ext uri="{9D8B030D-6E8A-4147-A177-3AD203B41FA5}">
                      <a16:colId xmlns:a16="http://schemas.microsoft.com/office/drawing/2014/main" val="20006"/>
                    </a:ext>
                  </a:extLst>
                </a:gridCol>
                <a:gridCol w="766030">
                  <a:extLst>
                    <a:ext uri="{9D8B030D-6E8A-4147-A177-3AD203B41FA5}">
                      <a16:colId xmlns:a16="http://schemas.microsoft.com/office/drawing/2014/main" val="20007"/>
                    </a:ext>
                  </a:extLst>
                </a:gridCol>
              </a:tblGrid>
              <a:tr h="108194">
                <a:tc>
                  <a:txBody>
                    <a:bodyPr/>
                    <a:lstStyle/>
                    <a:p>
                      <a:endParaRPr sz="600" dirty="0">
                        <a:latin typeface="Arial"/>
                        <a:cs typeface="Arial"/>
                      </a:endParaRPr>
                    </a:p>
                  </a:txBody>
                  <a:tcPr marL="0" marR="0" marT="0" marB="0">
                    <a:lnT w="15875">
                      <a:solidFill>
                        <a:srgbClr val="FF0000"/>
                      </a:solidFill>
                      <a:prstDash val="solid"/>
                    </a:lnT>
                    <a:lnB w="12700">
                      <a:solidFill>
                        <a:srgbClr val="FFFFFF"/>
                      </a:solidFill>
                      <a:prstDash val="solid"/>
                    </a:lnB>
                  </a:tcPr>
                </a:tc>
                <a:tc>
                  <a:txBody>
                    <a:bodyPr/>
                    <a:lstStyle/>
                    <a:p>
                      <a:endParaRPr sz="600">
                        <a:latin typeface="Arial"/>
                        <a:cs typeface="Arial"/>
                      </a:endParaRPr>
                    </a:p>
                  </a:txBody>
                  <a:tcPr marL="0" marR="0" marT="0" marB="0">
                    <a:lnT w="15875">
                      <a:solidFill>
                        <a:srgbClr val="FF0000"/>
                      </a:solidFill>
                      <a:prstDash val="solid"/>
                    </a:lnT>
                    <a:lnB w="12700">
                      <a:solidFill>
                        <a:srgbClr val="FFFFFF"/>
                      </a:solidFill>
                      <a:prstDash val="solid"/>
                    </a:lnB>
                  </a:tcPr>
                </a:tc>
                <a:tc>
                  <a:txBody>
                    <a:bodyPr/>
                    <a:lstStyle/>
                    <a:p>
                      <a:endParaRPr sz="600">
                        <a:latin typeface="Arial"/>
                        <a:cs typeface="Arial"/>
                      </a:endParaRPr>
                    </a:p>
                  </a:txBody>
                  <a:tcPr marL="0" marR="0" marT="0" marB="0">
                    <a:lnT w="15875">
                      <a:solidFill>
                        <a:srgbClr val="FF0000"/>
                      </a:solidFill>
                      <a:prstDash val="solid"/>
                    </a:lnT>
                    <a:lnB w="12700">
                      <a:solidFill>
                        <a:srgbClr val="FFFFFF"/>
                      </a:solidFill>
                      <a:prstDash val="solid"/>
                    </a:lnB>
                  </a:tcPr>
                </a:tc>
                <a:tc>
                  <a:txBody>
                    <a:bodyPr/>
                    <a:lstStyle/>
                    <a:p>
                      <a:endParaRPr sz="600">
                        <a:latin typeface="Arial"/>
                        <a:cs typeface="Arial"/>
                      </a:endParaRPr>
                    </a:p>
                  </a:txBody>
                  <a:tcPr marL="0" marR="0" marT="0" marB="0">
                    <a:lnT w="15875">
                      <a:solidFill>
                        <a:srgbClr val="FF0000"/>
                      </a:solidFill>
                      <a:prstDash val="solid"/>
                    </a:lnT>
                    <a:lnB w="12700">
                      <a:solidFill>
                        <a:srgbClr val="FFFFFF"/>
                      </a:solidFill>
                      <a:prstDash val="solid"/>
                    </a:lnB>
                  </a:tcPr>
                </a:tc>
                <a:tc>
                  <a:txBody>
                    <a:bodyPr/>
                    <a:lstStyle/>
                    <a:p>
                      <a:endParaRPr sz="600">
                        <a:latin typeface="Arial"/>
                        <a:cs typeface="Arial"/>
                      </a:endParaRPr>
                    </a:p>
                  </a:txBody>
                  <a:tcPr marL="0" marR="0" marT="0" marB="0">
                    <a:lnT w="15875">
                      <a:solidFill>
                        <a:srgbClr val="FF0000"/>
                      </a:solidFill>
                      <a:prstDash val="solid"/>
                    </a:lnT>
                    <a:lnB w="12700">
                      <a:solidFill>
                        <a:srgbClr val="FFFFFF"/>
                      </a:solidFill>
                      <a:prstDash val="solid"/>
                    </a:lnB>
                  </a:tcPr>
                </a:tc>
                <a:tc>
                  <a:txBody>
                    <a:bodyPr/>
                    <a:lstStyle/>
                    <a:p>
                      <a:endParaRPr sz="600">
                        <a:latin typeface="Arial"/>
                        <a:cs typeface="Arial"/>
                      </a:endParaRPr>
                    </a:p>
                  </a:txBody>
                  <a:tcPr marL="0" marR="0" marT="0" marB="0">
                    <a:lnT w="15875">
                      <a:solidFill>
                        <a:srgbClr val="FF0000"/>
                      </a:solidFill>
                      <a:prstDash val="solid"/>
                    </a:lnT>
                    <a:lnB w="12700">
                      <a:solidFill>
                        <a:srgbClr val="FFFFFF"/>
                      </a:solidFill>
                      <a:prstDash val="solid"/>
                    </a:lnB>
                  </a:tcPr>
                </a:tc>
                <a:tc>
                  <a:txBody>
                    <a:bodyPr/>
                    <a:lstStyle/>
                    <a:p>
                      <a:endParaRPr sz="600">
                        <a:latin typeface="Arial"/>
                        <a:cs typeface="Arial"/>
                      </a:endParaRPr>
                    </a:p>
                  </a:txBody>
                  <a:tcPr marL="0" marR="0" marT="0" marB="0">
                    <a:lnT w="15875">
                      <a:solidFill>
                        <a:srgbClr val="FF0000"/>
                      </a:solidFill>
                      <a:prstDash val="solid"/>
                    </a:lnT>
                    <a:lnB w="12700">
                      <a:solidFill>
                        <a:srgbClr val="FFFFFF"/>
                      </a:solidFill>
                      <a:prstDash val="solid"/>
                    </a:lnB>
                  </a:tcPr>
                </a:tc>
                <a:tc>
                  <a:txBody>
                    <a:bodyPr/>
                    <a:lstStyle/>
                    <a:p>
                      <a:endParaRPr sz="600">
                        <a:latin typeface="Arial"/>
                        <a:cs typeface="Arial"/>
                      </a:endParaRPr>
                    </a:p>
                  </a:txBody>
                  <a:tcPr marL="0" marR="0" marT="0" marB="0">
                    <a:lnT w="15875">
                      <a:solidFill>
                        <a:srgbClr val="FF0000"/>
                      </a:solidFill>
                      <a:prstDash val="solid"/>
                    </a:lnT>
                    <a:lnB w="12700">
                      <a:solidFill>
                        <a:srgbClr val="FFFFFF"/>
                      </a:solidFill>
                      <a:prstDash val="solid"/>
                    </a:lnB>
                  </a:tcPr>
                </a:tc>
                <a:extLst>
                  <a:ext uri="{0D108BD9-81ED-4DB2-BD59-A6C34878D82A}">
                    <a16:rowId xmlns:a16="http://schemas.microsoft.com/office/drawing/2014/main" val="10000"/>
                  </a:ext>
                </a:extLst>
              </a:tr>
              <a:tr h="539396">
                <a:tc>
                  <a:txBody>
                    <a:bodyPr/>
                    <a:lstStyle/>
                    <a:p>
                      <a:pPr marL="90805">
                        <a:lnSpc>
                          <a:spcPct val="100000"/>
                        </a:lnSpc>
                      </a:pPr>
                      <a:r>
                        <a:rPr sz="1050" b="1" dirty="0">
                          <a:solidFill>
                            <a:srgbClr val="FFFFFF"/>
                          </a:solidFill>
                          <a:latin typeface="Arial"/>
                          <a:cs typeface="Arial"/>
                        </a:rPr>
                        <a:t>Po</a:t>
                      </a:r>
                      <a:r>
                        <a:rPr sz="1050" b="1" spc="20" dirty="0">
                          <a:solidFill>
                            <a:srgbClr val="FFFFFF"/>
                          </a:solidFill>
                          <a:latin typeface="Arial"/>
                          <a:cs typeface="Arial"/>
                        </a:rPr>
                        <a:t>w</a:t>
                      </a:r>
                      <a:r>
                        <a:rPr sz="1050" b="1" dirty="0">
                          <a:solidFill>
                            <a:srgbClr val="FFFFFF"/>
                          </a:solidFill>
                          <a:latin typeface="Arial"/>
                          <a:cs typeface="Arial"/>
                        </a:rPr>
                        <a:t>er</a:t>
                      </a:r>
                      <a:r>
                        <a:rPr sz="1050" b="1" spc="-35" dirty="0">
                          <a:solidFill>
                            <a:srgbClr val="FFFFFF"/>
                          </a:solidFill>
                          <a:latin typeface="Arial"/>
                          <a:cs typeface="Arial"/>
                        </a:rPr>
                        <a:t> </a:t>
                      </a:r>
                      <a:r>
                        <a:rPr sz="1050" b="1" spc="-5" dirty="0">
                          <a:solidFill>
                            <a:srgbClr val="FFFFFF"/>
                          </a:solidFill>
                          <a:latin typeface="Arial"/>
                          <a:cs typeface="Arial"/>
                        </a:rPr>
                        <a:t>M</a:t>
                      </a:r>
                      <a:r>
                        <a:rPr sz="1050" b="1" dirty="0">
                          <a:solidFill>
                            <a:srgbClr val="FFFFFF"/>
                          </a:solidFill>
                          <a:latin typeface="Arial"/>
                          <a:cs typeface="Arial"/>
                        </a:rPr>
                        <a:t>ode</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15BBB"/>
                    </a:solidFill>
                  </a:tcPr>
                </a:tc>
                <a:tc>
                  <a:txBody>
                    <a:bodyPr/>
                    <a:lstStyle/>
                    <a:p>
                      <a:pPr marL="223520" marR="171450" indent="215900">
                        <a:lnSpc>
                          <a:spcPct val="100000"/>
                        </a:lnSpc>
                      </a:pPr>
                      <a:r>
                        <a:rPr sz="1050" b="1" dirty="0">
                          <a:solidFill>
                            <a:srgbClr val="FFFFFF"/>
                          </a:solidFill>
                          <a:latin typeface="Arial"/>
                          <a:cs typeface="Arial"/>
                        </a:rPr>
                        <a:t>Current Co</a:t>
                      </a:r>
                      <a:r>
                        <a:rPr sz="1050" b="1" spc="-5" dirty="0">
                          <a:solidFill>
                            <a:srgbClr val="FFFFFF"/>
                          </a:solidFill>
                          <a:latin typeface="Arial"/>
                          <a:cs typeface="Arial"/>
                        </a:rPr>
                        <a:t>n</a:t>
                      </a:r>
                      <a:r>
                        <a:rPr sz="1050" b="1" dirty="0">
                          <a:solidFill>
                            <a:srgbClr val="FFFFFF"/>
                          </a:solidFill>
                          <a:latin typeface="Arial"/>
                          <a:cs typeface="Arial"/>
                        </a:rPr>
                        <a:t>sump</a:t>
                      </a:r>
                      <a:r>
                        <a:rPr sz="1050" b="1" spc="-5" dirty="0">
                          <a:solidFill>
                            <a:srgbClr val="FFFFFF"/>
                          </a:solidFill>
                          <a:latin typeface="Arial"/>
                          <a:cs typeface="Arial"/>
                        </a:rPr>
                        <a:t>t</a:t>
                      </a:r>
                      <a:r>
                        <a:rPr sz="1050" b="1" dirty="0">
                          <a:solidFill>
                            <a:srgbClr val="FFFFFF"/>
                          </a:solidFill>
                          <a:latin typeface="Arial"/>
                          <a:cs typeface="Arial"/>
                        </a:rPr>
                        <a:t>ion</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15BBB"/>
                    </a:solidFill>
                  </a:tcPr>
                </a:tc>
                <a:tc>
                  <a:txBody>
                    <a:bodyPr/>
                    <a:lstStyle/>
                    <a:p>
                      <a:pPr marL="132080" marR="79375" indent="173990">
                        <a:lnSpc>
                          <a:spcPct val="100000"/>
                        </a:lnSpc>
                      </a:pPr>
                      <a:r>
                        <a:rPr sz="1050" b="1" dirty="0">
                          <a:solidFill>
                            <a:srgbClr val="FFFFFF"/>
                          </a:solidFill>
                          <a:latin typeface="Arial"/>
                          <a:cs typeface="Arial"/>
                        </a:rPr>
                        <a:t>Co</a:t>
                      </a:r>
                      <a:r>
                        <a:rPr sz="1050" b="1" spc="-5" dirty="0">
                          <a:solidFill>
                            <a:srgbClr val="FFFFFF"/>
                          </a:solidFill>
                          <a:latin typeface="Arial"/>
                          <a:cs typeface="Arial"/>
                        </a:rPr>
                        <a:t>d</a:t>
                      </a:r>
                      <a:r>
                        <a:rPr sz="1050" b="1" dirty="0">
                          <a:solidFill>
                            <a:srgbClr val="FFFFFF"/>
                          </a:solidFill>
                          <a:latin typeface="Arial"/>
                          <a:cs typeface="Arial"/>
                        </a:rPr>
                        <a:t>e Execu</a:t>
                      </a:r>
                      <a:r>
                        <a:rPr sz="1050" b="1" spc="-5" dirty="0">
                          <a:solidFill>
                            <a:srgbClr val="FFFFFF"/>
                          </a:solidFill>
                          <a:latin typeface="Arial"/>
                          <a:cs typeface="Arial"/>
                        </a:rPr>
                        <a:t>t</a:t>
                      </a:r>
                      <a:r>
                        <a:rPr sz="1050" b="1" dirty="0">
                          <a:solidFill>
                            <a:srgbClr val="FFFFFF"/>
                          </a:solidFill>
                          <a:latin typeface="Arial"/>
                          <a:cs typeface="Arial"/>
                        </a:rPr>
                        <a:t>ion</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15BBB"/>
                    </a:solidFill>
                  </a:tcPr>
                </a:tc>
                <a:tc>
                  <a:txBody>
                    <a:bodyPr/>
                    <a:lstStyle/>
                    <a:p>
                      <a:pPr marL="123189" marR="71120" indent="2540" algn="ctr">
                        <a:lnSpc>
                          <a:spcPct val="105000"/>
                        </a:lnSpc>
                      </a:pPr>
                      <a:r>
                        <a:rPr sz="1050" b="1" spc="-5" dirty="0">
                          <a:solidFill>
                            <a:srgbClr val="FFFFFF"/>
                          </a:solidFill>
                          <a:latin typeface="Arial"/>
                          <a:cs typeface="Arial"/>
                        </a:rPr>
                        <a:t>D</a:t>
                      </a:r>
                      <a:r>
                        <a:rPr sz="1050" b="1" dirty="0">
                          <a:solidFill>
                            <a:srgbClr val="FFFFFF"/>
                          </a:solidFill>
                          <a:latin typeface="Arial"/>
                          <a:cs typeface="Arial"/>
                        </a:rPr>
                        <a:t>igital Peripherals </a:t>
                      </a:r>
                      <a:r>
                        <a:rPr sz="1050" b="1" spc="-90" dirty="0">
                          <a:solidFill>
                            <a:srgbClr val="FFFFFF"/>
                          </a:solidFill>
                          <a:latin typeface="Arial"/>
                          <a:cs typeface="Arial"/>
                        </a:rPr>
                        <a:t>A</a:t>
                      </a:r>
                      <a:r>
                        <a:rPr sz="1050" b="1" spc="-20" dirty="0">
                          <a:solidFill>
                            <a:srgbClr val="FFFFFF"/>
                          </a:solidFill>
                          <a:latin typeface="Arial"/>
                          <a:cs typeface="Arial"/>
                        </a:rPr>
                        <a:t>v</a:t>
                      </a:r>
                      <a:r>
                        <a:rPr sz="1050" b="1" dirty="0">
                          <a:solidFill>
                            <a:srgbClr val="FFFFFF"/>
                          </a:solidFill>
                          <a:latin typeface="Arial"/>
                          <a:cs typeface="Arial"/>
                        </a:rPr>
                        <a:t>ailable</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15BBB"/>
                    </a:solidFill>
                  </a:tcPr>
                </a:tc>
                <a:tc>
                  <a:txBody>
                    <a:bodyPr/>
                    <a:lstStyle/>
                    <a:p>
                      <a:pPr marL="123825" marR="72390" indent="3175" algn="ctr">
                        <a:lnSpc>
                          <a:spcPct val="110000"/>
                        </a:lnSpc>
                      </a:pPr>
                      <a:r>
                        <a:rPr sz="1050" b="1" spc="-40" dirty="0">
                          <a:solidFill>
                            <a:srgbClr val="FFFFFF"/>
                          </a:solidFill>
                          <a:latin typeface="Arial"/>
                          <a:cs typeface="Arial"/>
                        </a:rPr>
                        <a:t>A</a:t>
                      </a:r>
                      <a:r>
                        <a:rPr sz="1050" b="1" dirty="0">
                          <a:solidFill>
                            <a:srgbClr val="FFFFFF"/>
                          </a:solidFill>
                          <a:latin typeface="Arial"/>
                          <a:cs typeface="Arial"/>
                        </a:rPr>
                        <a:t>nalog Peripherals </a:t>
                      </a:r>
                      <a:r>
                        <a:rPr sz="1050" b="1" spc="-90" dirty="0">
                          <a:solidFill>
                            <a:srgbClr val="FFFFFF"/>
                          </a:solidFill>
                          <a:latin typeface="Arial"/>
                          <a:cs typeface="Arial"/>
                        </a:rPr>
                        <a:t>A</a:t>
                      </a:r>
                      <a:r>
                        <a:rPr sz="1050" b="1" spc="-20" dirty="0">
                          <a:solidFill>
                            <a:srgbClr val="FFFFFF"/>
                          </a:solidFill>
                          <a:latin typeface="Arial"/>
                          <a:cs typeface="Arial"/>
                        </a:rPr>
                        <a:t>v</a:t>
                      </a:r>
                      <a:r>
                        <a:rPr sz="1050" b="1" dirty="0">
                          <a:solidFill>
                            <a:srgbClr val="FFFFFF"/>
                          </a:solidFill>
                          <a:latin typeface="Arial"/>
                          <a:cs typeface="Arial"/>
                        </a:rPr>
                        <a:t>ailable</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15BBB"/>
                    </a:solidFill>
                  </a:tcPr>
                </a:tc>
                <a:tc>
                  <a:txBody>
                    <a:bodyPr/>
                    <a:lstStyle/>
                    <a:p>
                      <a:pPr marL="212725" marR="157480" indent="-1270" algn="ctr">
                        <a:lnSpc>
                          <a:spcPct val="100000"/>
                        </a:lnSpc>
                      </a:pPr>
                      <a:r>
                        <a:rPr sz="1050" b="1" spc="-5" dirty="0">
                          <a:solidFill>
                            <a:srgbClr val="FFFFFF"/>
                          </a:solidFill>
                          <a:latin typeface="Arial"/>
                          <a:cs typeface="Arial"/>
                        </a:rPr>
                        <a:t>C</a:t>
                      </a:r>
                      <a:r>
                        <a:rPr sz="1050" b="1" dirty="0">
                          <a:solidFill>
                            <a:srgbClr val="FFFFFF"/>
                          </a:solidFill>
                          <a:latin typeface="Arial"/>
                          <a:cs typeface="Arial"/>
                        </a:rPr>
                        <a:t>lock Sources </a:t>
                      </a:r>
                      <a:r>
                        <a:rPr sz="1050" b="1" spc="-90" dirty="0">
                          <a:solidFill>
                            <a:srgbClr val="FFFFFF"/>
                          </a:solidFill>
                          <a:latin typeface="Arial"/>
                          <a:cs typeface="Arial"/>
                        </a:rPr>
                        <a:t>A</a:t>
                      </a:r>
                      <a:r>
                        <a:rPr sz="1050" b="1" spc="-20" dirty="0">
                          <a:solidFill>
                            <a:srgbClr val="FFFFFF"/>
                          </a:solidFill>
                          <a:latin typeface="Arial"/>
                          <a:cs typeface="Arial"/>
                        </a:rPr>
                        <a:t>v</a:t>
                      </a:r>
                      <a:r>
                        <a:rPr sz="1050" b="1" dirty="0">
                          <a:solidFill>
                            <a:srgbClr val="FFFFFF"/>
                          </a:solidFill>
                          <a:latin typeface="Arial"/>
                          <a:cs typeface="Arial"/>
                        </a:rPr>
                        <a:t>ailable</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15BBB"/>
                    </a:solidFill>
                  </a:tcPr>
                </a:tc>
                <a:tc>
                  <a:txBody>
                    <a:bodyPr/>
                    <a:lstStyle/>
                    <a:p>
                      <a:pPr marL="88900" marR="425450" indent="-22225" algn="ctr" defTabSz="1254125">
                        <a:lnSpc>
                          <a:spcPct val="110000"/>
                        </a:lnSpc>
                        <a:tabLst/>
                      </a:pPr>
                      <a:r>
                        <a:rPr sz="1050" b="1" spc="-45" dirty="0">
                          <a:solidFill>
                            <a:srgbClr val="FFFFFF"/>
                          </a:solidFill>
                          <a:latin typeface="Arial"/>
                          <a:cs typeface="Arial"/>
                        </a:rPr>
                        <a:t>W</a:t>
                      </a:r>
                      <a:r>
                        <a:rPr sz="1050" b="1" dirty="0">
                          <a:solidFill>
                            <a:srgbClr val="FFFFFF"/>
                          </a:solidFill>
                          <a:latin typeface="Arial"/>
                          <a:cs typeface="Arial"/>
                        </a:rPr>
                        <a:t>ak</a:t>
                      </a:r>
                      <a:r>
                        <a:rPr sz="1050" b="1" spc="5" dirty="0">
                          <a:solidFill>
                            <a:srgbClr val="FFFFFF"/>
                          </a:solidFill>
                          <a:latin typeface="Arial"/>
                          <a:cs typeface="Arial"/>
                        </a:rPr>
                        <a:t>e</a:t>
                      </a:r>
                      <a:r>
                        <a:rPr sz="1050" b="1" spc="-5" dirty="0">
                          <a:solidFill>
                            <a:srgbClr val="FFFFFF"/>
                          </a:solidFill>
                          <a:latin typeface="Arial"/>
                          <a:cs typeface="Arial"/>
                        </a:rPr>
                        <a:t>-</a:t>
                      </a:r>
                      <a:r>
                        <a:rPr lang="fr-CA" sz="1050" b="1" spc="-5" dirty="0">
                          <a:solidFill>
                            <a:srgbClr val="FFFFFF"/>
                          </a:solidFill>
                          <a:latin typeface="Arial"/>
                          <a:cs typeface="Arial"/>
                        </a:rPr>
                        <a:t>u</a:t>
                      </a:r>
                      <a:r>
                        <a:rPr sz="1050" b="1" spc="-5" dirty="0">
                          <a:solidFill>
                            <a:srgbClr val="FFFFFF"/>
                          </a:solidFill>
                          <a:latin typeface="Arial"/>
                          <a:cs typeface="Arial"/>
                        </a:rPr>
                        <a:t>p </a:t>
                      </a:r>
                      <a:r>
                        <a:rPr sz="1050" b="1" dirty="0">
                          <a:solidFill>
                            <a:srgbClr val="FFFFFF"/>
                          </a:solidFill>
                          <a:latin typeface="Arial"/>
                          <a:cs typeface="Arial"/>
                        </a:rPr>
                        <a:t>Sources</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15BBB"/>
                    </a:solidFill>
                  </a:tcPr>
                </a:tc>
                <a:tc>
                  <a:txBody>
                    <a:bodyPr/>
                    <a:lstStyle/>
                    <a:p>
                      <a:pPr marL="262890" marR="60960" indent="-147955">
                        <a:lnSpc>
                          <a:spcPct val="110000"/>
                        </a:lnSpc>
                      </a:pPr>
                      <a:r>
                        <a:rPr sz="1050" b="1" spc="-45" dirty="0">
                          <a:solidFill>
                            <a:srgbClr val="FFFFFF"/>
                          </a:solidFill>
                          <a:latin typeface="Arial"/>
                          <a:cs typeface="Arial"/>
                        </a:rPr>
                        <a:t>W</a:t>
                      </a:r>
                      <a:r>
                        <a:rPr sz="1050" b="1" dirty="0">
                          <a:solidFill>
                            <a:srgbClr val="FFFFFF"/>
                          </a:solidFill>
                          <a:latin typeface="Arial"/>
                          <a:cs typeface="Arial"/>
                        </a:rPr>
                        <a:t>ak</a:t>
                      </a:r>
                      <a:r>
                        <a:rPr sz="1050" b="1" spc="5" dirty="0">
                          <a:solidFill>
                            <a:srgbClr val="FFFFFF"/>
                          </a:solidFill>
                          <a:latin typeface="Arial"/>
                          <a:cs typeface="Arial"/>
                        </a:rPr>
                        <a:t>e</a:t>
                      </a:r>
                      <a:r>
                        <a:rPr sz="1050" b="1" spc="-5" dirty="0">
                          <a:solidFill>
                            <a:srgbClr val="FFFFFF"/>
                          </a:solidFill>
                          <a:latin typeface="Arial"/>
                          <a:cs typeface="Arial"/>
                        </a:rPr>
                        <a:t>-Up </a:t>
                      </a:r>
                      <a:r>
                        <a:rPr sz="1050" b="1" spc="-30" dirty="0">
                          <a:solidFill>
                            <a:srgbClr val="FFFFFF"/>
                          </a:solidFill>
                          <a:latin typeface="Arial"/>
                          <a:cs typeface="Arial"/>
                        </a:rPr>
                        <a:t>T</a:t>
                      </a:r>
                      <a:r>
                        <a:rPr sz="1050" b="1" dirty="0">
                          <a:solidFill>
                            <a:srgbClr val="FFFFFF"/>
                          </a:solidFill>
                          <a:latin typeface="Arial"/>
                          <a:cs typeface="Arial"/>
                        </a:rPr>
                        <a:t>ime</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15BBB"/>
                    </a:solidFill>
                  </a:tcPr>
                </a:tc>
                <a:extLst>
                  <a:ext uri="{0D108BD9-81ED-4DB2-BD59-A6C34878D82A}">
                    <a16:rowId xmlns:a16="http://schemas.microsoft.com/office/drawing/2014/main" val="10001"/>
                  </a:ext>
                </a:extLst>
              </a:tr>
              <a:tr h="245016">
                <a:tc>
                  <a:txBody>
                    <a:bodyPr/>
                    <a:lstStyle/>
                    <a:p>
                      <a:pPr marL="315595">
                        <a:lnSpc>
                          <a:spcPct val="100000"/>
                        </a:lnSpc>
                      </a:pPr>
                      <a:r>
                        <a:rPr sz="1050" b="1" spc="-40" dirty="0">
                          <a:solidFill>
                            <a:srgbClr val="252525"/>
                          </a:solidFill>
                          <a:latin typeface="Arial"/>
                          <a:cs typeface="Arial"/>
                        </a:rPr>
                        <a:t>A</a:t>
                      </a:r>
                      <a:r>
                        <a:rPr sz="1050" b="1" dirty="0">
                          <a:solidFill>
                            <a:srgbClr val="252525"/>
                          </a:solidFill>
                          <a:latin typeface="Arial"/>
                          <a:cs typeface="Arial"/>
                        </a:rPr>
                        <a:t>cti</a:t>
                      </a:r>
                      <a:r>
                        <a:rPr sz="1050" b="1" spc="-25" dirty="0">
                          <a:solidFill>
                            <a:srgbClr val="252525"/>
                          </a:solidFill>
                          <a:latin typeface="Arial"/>
                          <a:cs typeface="Arial"/>
                        </a:rPr>
                        <a:t>v</a:t>
                      </a:r>
                      <a:r>
                        <a:rPr sz="1050" b="1" dirty="0">
                          <a:solidFill>
                            <a:srgbClr val="252525"/>
                          </a:solidFill>
                          <a:latin typeface="Arial"/>
                          <a:cs typeface="Arial"/>
                        </a:rPr>
                        <a:t>e</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15570">
                        <a:lnSpc>
                          <a:spcPct val="100000"/>
                        </a:lnSpc>
                      </a:pPr>
                      <a:r>
                        <a:rPr lang="fr-CA" sz="1050" dirty="0">
                          <a:solidFill>
                            <a:srgbClr val="FF0000"/>
                          </a:solidFill>
                          <a:latin typeface="Arial"/>
                          <a:cs typeface="Arial"/>
                        </a:rPr>
                        <a:t>      0.4 mA/</a:t>
                      </a:r>
                      <a:r>
                        <a:rPr sz="1050" dirty="0">
                          <a:solidFill>
                            <a:srgbClr val="FF0000"/>
                          </a:solidFill>
                          <a:latin typeface="Arial"/>
                          <a:cs typeface="Arial"/>
                        </a:rPr>
                        <a:t>M</a:t>
                      </a:r>
                      <a:r>
                        <a:rPr sz="1050" spc="-5" dirty="0">
                          <a:solidFill>
                            <a:srgbClr val="FF0000"/>
                          </a:solidFill>
                          <a:latin typeface="Arial"/>
                          <a:cs typeface="Arial"/>
                        </a:rPr>
                        <a:t>H</a:t>
                      </a:r>
                      <a:r>
                        <a:rPr sz="1050" dirty="0">
                          <a:solidFill>
                            <a:srgbClr val="FF0000"/>
                          </a:solidFill>
                          <a:latin typeface="Arial"/>
                          <a:cs typeface="Arial"/>
                        </a:rPr>
                        <a:t>z</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270" algn="ctr">
                        <a:lnSpc>
                          <a:spcPct val="100000"/>
                        </a:lnSpc>
                      </a:pPr>
                      <a:r>
                        <a:rPr sz="1050" spc="-120" dirty="0">
                          <a:latin typeface="Arial"/>
                          <a:cs typeface="Arial"/>
                        </a:rPr>
                        <a:t>Y</a:t>
                      </a:r>
                      <a:r>
                        <a:rPr sz="1050" dirty="0">
                          <a:latin typeface="Arial"/>
                          <a:cs typeface="Arial"/>
                        </a:rPr>
                        <a:t>es</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905" algn="ctr">
                        <a:lnSpc>
                          <a:spcPct val="100000"/>
                        </a:lnSpc>
                      </a:pPr>
                      <a:r>
                        <a:rPr sz="1050" dirty="0">
                          <a:latin typeface="Arial"/>
                          <a:cs typeface="Arial"/>
                        </a:rPr>
                        <a:t>All</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dirty="0">
                          <a:latin typeface="Arial"/>
                          <a:cs typeface="Arial"/>
                        </a:rPr>
                        <a:t>All</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905" algn="ctr">
                        <a:lnSpc>
                          <a:spcPct val="100000"/>
                        </a:lnSpc>
                      </a:pPr>
                      <a:r>
                        <a:rPr sz="1050" dirty="0">
                          <a:latin typeface="Arial"/>
                          <a:cs typeface="Arial"/>
                        </a:rPr>
                        <a:t>All</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3175" algn="ctr">
                        <a:lnSpc>
                          <a:spcPct val="100000"/>
                        </a:lnSpc>
                      </a:pPr>
                      <a:r>
                        <a:rPr sz="1050" dirty="0">
                          <a:latin typeface="Arial"/>
                          <a:cs typeface="Arial"/>
                        </a:rPr>
                        <a:t>-</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905" algn="ctr">
                        <a:lnSpc>
                          <a:spcPct val="100000"/>
                        </a:lnSpc>
                      </a:pPr>
                      <a:r>
                        <a:rPr sz="1050" dirty="0">
                          <a:latin typeface="Arial"/>
                          <a:cs typeface="Arial"/>
                        </a:rPr>
                        <a:t>-</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extLst>
                  <a:ext uri="{0D108BD9-81ED-4DB2-BD59-A6C34878D82A}">
                    <a16:rowId xmlns:a16="http://schemas.microsoft.com/office/drawing/2014/main" val="10002"/>
                  </a:ext>
                </a:extLst>
              </a:tr>
              <a:tr h="208193">
                <a:tc>
                  <a:txBody>
                    <a:bodyPr/>
                    <a:lstStyle/>
                    <a:p>
                      <a:pPr marL="313055">
                        <a:lnSpc>
                          <a:spcPct val="100000"/>
                        </a:lnSpc>
                      </a:pPr>
                      <a:r>
                        <a:rPr sz="1050" b="1" dirty="0">
                          <a:solidFill>
                            <a:srgbClr val="252525"/>
                          </a:solidFill>
                          <a:latin typeface="Arial"/>
                          <a:cs typeface="Arial"/>
                        </a:rPr>
                        <a:t>Sl</a:t>
                      </a:r>
                      <a:r>
                        <a:rPr sz="1050" b="1" spc="5" dirty="0">
                          <a:solidFill>
                            <a:srgbClr val="252525"/>
                          </a:solidFill>
                          <a:latin typeface="Arial"/>
                          <a:cs typeface="Arial"/>
                        </a:rPr>
                        <a:t>e</a:t>
                      </a:r>
                      <a:r>
                        <a:rPr sz="1050" b="1" dirty="0">
                          <a:solidFill>
                            <a:srgbClr val="252525"/>
                          </a:solidFill>
                          <a:latin typeface="Arial"/>
                          <a:cs typeface="Arial"/>
                        </a:rPr>
                        <a:t>ep</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449580">
                        <a:lnSpc>
                          <a:spcPct val="100000"/>
                        </a:lnSpc>
                      </a:pPr>
                      <a:r>
                        <a:rPr sz="1050" dirty="0">
                          <a:solidFill>
                            <a:srgbClr val="FF0000"/>
                          </a:solidFill>
                          <a:latin typeface="Arial"/>
                          <a:cs typeface="Arial"/>
                        </a:rPr>
                        <a:t>1.3</a:t>
                      </a:r>
                      <a:r>
                        <a:rPr sz="1050" spc="-5" dirty="0">
                          <a:solidFill>
                            <a:srgbClr val="FF0000"/>
                          </a:solidFill>
                          <a:latin typeface="Arial"/>
                          <a:cs typeface="Arial"/>
                        </a:rPr>
                        <a:t> </a:t>
                      </a:r>
                      <a:r>
                        <a:rPr sz="1050" spc="5" dirty="0">
                          <a:solidFill>
                            <a:srgbClr val="FF0000"/>
                          </a:solidFill>
                          <a:latin typeface="Arial"/>
                          <a:cs typeface="Arial"/>
                        </a:rPr>
                        <a:t>m</a:t>
                      </a:r>
                      <a:r>
                        <a:rPr sz="1050" dirty="0">
                          <a:solidFill>
                            <a:srgbClr val="FF0000"/>
                          </a:solidFill>
                          <a:latin typeface="Arial"/>
                          <a:cs typeface="Arial"/>
                        </a:rPr>
                        <a:t>A</a:t>
                      </a:r>
                      <a:endParaRPr sz="1050">
                        <a:solidFill>
                          <a:srgbClr val="FF0000"/>
                        </a:solidFill>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905" algn="ctr">
                        <a:lnSpc>
                          <a:spcPct val="100000"/>
                        </a:lnSpc>
                      </a:pPr>
                      <a:r>
                        <a:rPr sz="1050" dirty="0">
                          <a:latin typeface="Arial"/>
                          <a:cs typeface="Arial"/>
                        </a:rPr>
                        <a:t>All</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dirty="0">
                          <a:latin typeface="Arial"/>
                          <a:cs typeface="Arial"/>
                        </a:rPr>
                        <a:t>All</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905" algn="ctr">
                        <a:lnSpc>
                          <a:spcPct val="100000"/>
                        </a:lnSpc>
                      </a:pPr>
                      <a:r>
                        <a:rPr sz="1050" dirty="0">
                          <a:latin typeface="Arial"/>
                          <a:cs typeface="Arial"/>
                        </a:rPr>
                        <a:t>All</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99695">
                        <a:lnSpc>
                          <a:spcPct val="100000"/>
                        </a:lnSpc>
                      </a:pPr>
                      <a:r>
                        <a:rPr sz="1050" dirty="0">
                          <a:latin typeface="Arial"/>
                          <a:cs typeface="Arial"/>
                        </a:rPr>
                        <a:t>Any</a:t>
                      </a:r>
                      <a:r>
                        <a:rPr sz="1050" spc="-15" dirty="0">
                          <a:latin typeface="Arial"/>
                          <a:cs typeface="Arial"/>
                        </a:rPr>
                        <a:t> </a:t>
                      </a:r>
                      <a:r>
                        <a:rPr sz="1050" dirty="0">
                          <a:latin typeface="Arial"/>
                          <a:cs typeface="Arial"/>
                        </a:rPr>
                        <a:t>int</a:t>
                      </a:r>
                      <a:r>
                        <a:rPr sz="1050" spc="5" dirty="0">
                          <a:latin typeface="Arial"/>
                          <a:cs typeface="Arial"/>
                        </a:rPr>
                        <a:t>e</a:t>
                      </a:r>
                      <a:r>
                        <a:rPr sz="1050" dirty="0">
                          <a:latin typeface="Arial"/>
                          <a:cs typeface="Arial"/>
                        </a:rPr>
                        <a:t>r</a:t>
                      </a:r>
                      <a:r>
                        <a:rPr sz="1050" spc="-10" dirty="0">
                          <a:latin typeface="Arial"/>
                          <a:cs typeface="Arial"/>
                        </a:rPr>
                        <a:t>r</a:t>
                      </a:r>
                      <a:r>
                        <a:rPr sz="1050" dirty="0">
                          <a:latin typeface="Arial"/>
                          <a:cs typeface="Arial"/>
                        </a:rPr>
                        <a:t>upt</a:t>
                      </a:r>
                      <a:r>
                        <a:rPr sz="1050" spc="-20" dirty="0">
                          <a:latin typeface="Arial"/>
                          <a:cs typeface="Arial"/>
                        </a:rPr>
                        <a:t> </a:t>
                      </a:r>
                      <a:r>
                        <a:rPr sz="1050" dirty="0">
                          <a:latin typeface="Arial"/>
                          <a:cs typeface="Arial"/>
                        </a:rPr>
                        <a:t>source</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3175" algn="ctr">
                        <a:lnSpc>
                          <a:spcPct val="100000"/>
                        </a:lnSpc>
                      </a:pPr>
                      <a:r>
                        <a:rPr sz="1050" dirty="0">
                          <a:latin typeface="Arial"/>
                          <a:cs typeface="Arial"/>
                        </a:rPr>
                        <a:t>0</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extLst>
                  <a:ext uri="{0D108BD9-81ED-4DB2-BD59-A6C34878D82A}">
                    <a16:rowId xmlns:a16="http://schemas.microsoft.com/office/drawing/2014/main" val="10003"/>
                  </a:ext>
                </a:extLst>
              </a:tr>
              <a:tr h="495778">
                <a:tc>
                  <a:txBody>
                    <a:bodyPr/>
                    <a:lstStyle/>
                    <a:p>
                      <a:pPr marL="101600">
                        <a:lnSpc>
                          <a:spcPct val="100000"/>
                        </a:lnSpc>
                      </a:pPr>
                      <a:r>
                        <a:rPr sz="1050" b="1" dirty="0">
                          <a:solidFill>
                            <a:srgbClr val="252525"/>
                          </a:solidFill>
                          <a:latin typeface="Arial"/>
                          <a:cs typeface="Arial"/>
                        </a:rPr>
                        <a:t>De</a:t>
                      </a:r>
                      <a:r>
                        <a:rPr sz="1050" b="1" spc="5" dirty="0">
                          <a:solidFill>
                            <a:srgbClr val="252525"/>
                          </a:solidFill>
                          <a:latin typeface="Arial"/>
                          <a:cs typeface="Arial"/>
                        </a:rPr>
                        <a:t>e</a:t>
                      </a:r>
                      <a:r>
                        <a:rPr sz="1050" b="1" dirty="0">
                          <a:solidFill>
                            <a:srgbClr val="252525"/>
                          </a:solidFill>
                          <a:latin typeface="Arial"/>
                          <a:cs typeface="Arial"/>
                        </a:rPr>
                        <a:t>p</a:t>
                      </a:r>
                      <a:r>
                        <a:rPr sz="1050" b="1" spc="-5" dirty="0">
                          <a:solidFill>
                            <a:srgbClr val="252525"/>
                          </a:solidFill>
                          <a:latin typeface="Arial"/>
                          <a:cs typeface="Arial"/>
                        </a:rPr>
                        <a:t>-</a:t>
                      </a:r>
                      <a:r>
                        <a:rPr sz="1050" b="1" dirty="0">
                          <a:solidFill>
                            <a:srgbClr val="252525"/>
                          </a:solidFill>
                          <a:latin typeface="Arial"/>
                          <a:cs typeface="Arial"/>
                        </a:rPr>
                        <a:t>Sl</a:t>
                      </a:r>
                      <a:r>
                        <a:rPr sz="1050" b="1" spc="5" dirty="0">
                          <a:solidFill>
                            <a:srgbClr val="252525"/>
                          </a:solidFill>
                          <a:latin typeface="Arial"/>
                          <a:cs typeface="Arial"/>
                        </a:rPr>
                        <a:t>e</a:t>
                      </a:r>
                      <a:r>
                        <a:rPr sz="1050" b="1" dirty="0">
                          <a:solidFill>
                            <a:srgbClr val="252525"/>
                          </a:solidFill>
                          <a:latin typeface="Arial"/>
                          <a:cs typeface="Arial"/>
                        </a:rPr>
                        <a:t>ep</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469900">
                        <a:lnSpc>
                          <a:spcPct val="100000"/>
                        </a:lnSpc>
                      </a:pPr>
                      <a:r>
                        <a:rPr sz="1050" dirty="0">
                          <a:solidFill>
                            <a:srgbClr val="FF0000"/>
                          </a:solidFill>
                          <a:latin typeface="Arial"/>
                          <a:cs typeface="Arial"/>
                        </a:rPr>
                        <a:t>4.3</a:t>
                      </a:r>
                      <a:r>
                        <a:rPr sz="1050" spc="-5" dirty="0">
                          <a:solidFill>
                            <a:srgbClr val="FF0000"/>
                          </a:solidFill>
                          <a:latin typeface="Arial"/>
                          <a:cs typeface="Arial"/>
                        </a:rPr>
                        <a:t> </a:t>
                      </a:r>
                      <a:r>
                        <a:rPr sz="1050" dirty="0">
                          <a:solidFill>
                            <a:srgbClr val="FF0000"/>
                          </a:solidFill>
                          <a:latin typeface="Arial"/>
                          <a:cs typeface="Arial"/>
                        </a:rPr>
                        <a:t>μA</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635" algn="ctr">
                        <a:lnSpc>
                          <a:spcPct val="100000"/>
                        </a:lnSpc>
                      </a:pPr>
                      <a:r>
                        <a:rPr sz="1050" spc="35" dirty="0">
                          <a:latin typeface="Arial"/>
                          <a:cs typeface="Arial"/>
                        </a:rPr>
                        <a:t>W</a:t>
                      </a:r>
                      <a:r>
                        <a:rPr sz="1050" spc="-5" dirty="0">
                          <a:latin typeface="Arial"/>
                          <a:cs typeface="Arial"/>
                        </a:rPr>
                        <a:t>D</a:t>
                      </a:r>
                      <a:r>
                        <a:rPr sz="1050" dirty="0">
                          <a:latin typeface="Arial"/>
                          <a:cs typeface="Arial"/>
                        </a:rPr>
                        <a:t>T</a:t>
                      </a:r>
                      <a:r>
                        <a:rPr sz="1050" spc="-7" baseline="34722" dirty="0">
                          <a:latin typeface="Arial"/>
                          <a:cs typeface="Arial"/>
                        </a:rPr>
                        <a:t>1</a:t>
                      </a:r>
                      <a:r>
                        <a:rPr sz="1050" dirty="0">
                          <a:latin typeface="Arial"/>
                          <a:cs typeface="Arial"/>
                        </a:rPr>
                        <a:t>,</a:t>
                      </a:r>
                      <a:r>
                        <a:rPr sz="1050" spc="-20" dirty="0">
                          <a:latin typeface="Arial"/>
                          <a:cs typeface="Arial"/>
                        </a:rPr>
                        <a:t> </a:t>
                      </a:r>
                      <a:r>
                        <a:rPr sz="1050" dirty="0">
                          <a:latin typeface="Arial"/>
                          <a:cs typeface="Arial"/>
                        </a:rPr>
                        <a:t>LC</a:t>
                      </a:r>
                      <a:r>
                        <a:rPr sz="1050" spc="-5" dirty="0">
                          <a:latin typeface="Arial"/>
                          <a:cs typeface="Arial"/>
                        </a:rPr>
                        <a:t>D</a:t>
                      </a:r>
                      <a:r>
                        <a:rPr sz="1050" spc="-7" baseline="34722" dirty="0">
                          <a:latin typeface="Arial"/>
                          <a:cs typeface="Arial"/>
                        </a:rPr>
                        <a:t>2</a:t>
                      </a:r>
                      <a:r>
                        <a:rPr sz="1050" dirty="0">
                          <a:latin typeface="Arial"/>
                          <a:cs typeface="Arial"/>
                        </a:rPr>
                        <a:t>,</a:t>
                      </a:r>
                      <a:endParaRPr sz="1050">
                        <a:latin typeface="Arial"/>
                        <a:cs typeface="Arial"/>
                      </a:endParaRPr>
                    </a:p>
                    <a:p>
                      <a:pPr marL="635" algn="ctr">
                        <a:lnSpc>
                          <a:spcPct val="100000"/>
                        </a:lnSpc>
                      </a:pPr>
                      <a:r>
                        <a:rPr sz="1050" dirty="0">
                          <a:latin typeface="Arial"/>
                          <a:cs typeface="Arial"/>
                        </a:rPr>
                        <a:t>I</a:t>
                      </a:r>
                      <a:r>
                        <a:rPr sz="1050" spc="-7" baseline="34722" dirty="0">
                          <a:latin typeface="Arial"/>
                          <a:cs typeface="Arial"/>
                        </a:rPr>
                        <a:t>2</a:t>
                      </a:r>
                      <a:r>
                        <a:rPr sz="1050" dirty="0">
                          <a:latin typeface="Arial"/>
                          <a:cs typeface="Arial"/>
                        </a:rPr>
                        <a:t>C/S</a:t>
                      </a:r>
                      <a:r>
                        <a:rPr sz="1050" spc="5" dirty="0">
                          <a:latin typeface="Arial"/>
                          <a:cs typeface="Arial"/>
                        </a:rPr>
                        <a:t>P</a:t>
                      </a:r>
                      <a:r>
                        <a:rPr sz="1050" dirty="0">
                          <a:latin typeface="Arial"/>
                          <a:cs typeface="Arial"/>
                        </a:rPr>
                        <a:t>I,</a:t>
                      </a:r>
                      <a:endParaRPr sz="1050">
                        <a:latin typeface="Arial"/>
                        <a:cs typeface="Arial"/>
                      </a:endParaRPr>
                    </a:p>
                    <a:p>
                      <a:pPr algn="ctr">
                        <a:lnSpc>
                          <a:spcPct val="100000"/>
                        </a:lnSpc>
                      </a:pPr>
                      <a:r>
                        <a:rPr sz="1050" dirty="0">
                          <a:latin typeface="Arial"/>
                          <a:cs typeface="Arial"/>
                        </a:rPr>
                        <a:t>Lin</a:t>
                      </a:r>
                      <a:r>
                        <a:rPr sz="1050" spc="5" dirty="0">
                          <a:latin typeface="Arial"/>
                          <a:cs typeface="Arial"/>
                        </a:rPr>
                        <a:t>k</a:t>
                      </a:r>
                      <a:r>
                        <a:rPr sz="1050" spc="-5" dirty="0">
                          <a:latin typeface="Arial"/>
                          <a:cs typeface="Arial"/>
                        </a:rPr>
                        <a:t>-</a:t>
                      </a:r>
                      <a:r>
                        <a:rPr sz="1050" dirty="0">
                          <a:latin typeface="Arial"/>
                          <a:cs typeface="Arial"/>
                        </a:rPr>
                        <a:t>La</a:t>
                      </a:r>
                      <a:r>
                        <a:rPr sz="1050" spc="-15" dirty="0">
                          <a:latin typeface="Arial"/>
                          <a:cs typeface="Arial"/>
                        </a:rPr>
                        <a:t>y</a:t>
                      </a:r>
                      <a:r>
                        <a:rPr sz="1050" dirty="0">
                          <a:latin typeface="Arial"/>
                          <a:cs typeface="Arial"/>
                        </a:rPr>
                        <a:t>er</a:t>
                      </a:r>
                      <a:r>
                        <a:rPr sz="1050" baseline="34722" dirty="0">
                          <a:latin typeface="Arial"/>
                          <a:cs typeface="Arial"/>
                        </a:rPr>
                        <a:t>3</a:t>
                      </a:r>
                      <a:endParaRPr sz="1050" baseline="34722">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88900" marR="80645" indent="-1270" algn="ctr">
                        <a:lnSpc>
                          <a:spcPct val="100000"/>
                        </a:lnSpc>
                      </a:pPr>
                      <a:r>
                        <a:rPr sz="1050" spc="-5" dirty="0">
                          <a:latin typeface="Arial"/>
                          <a:cs typeface="Arial"/>
                        </a:rPr>
                        <a:t>C</a:t>
                      </a:r>
                      <a:r>
                        <a:rPr sz="1050" dirty="0">
                          <a:latin typeface="Arial"/>
                          <a:cs typeface="Arial"/>
                        </a:rPr>
                        <a:t>o</a:t>
                      </a:r>
                      <a:r>
                        <a:rPr sz="1050" spc="5" dirty="0">
                          <a:latin typeface="Arial"/>
                          <a:cs typeface="Arial"/>
                        </a:rPr>
                        <a:t>m</a:t>
                      </a:r>
                      <a:r>
                        <a:rPr sz="1050" dirty="0">
                          <a:latin typeface="Arial"/>
                          <a:cs typeface="Arial"/>
                        </a:rPr>
                        <a:t>p</a:t>
                      </a:r>
                      <a:r>
                        <a:rPr sz="1050" spc="5" dirty="0">
                          <a:latin typeface="Arial"/>
                          <a:cs typeface="Arial"/>
                        </a:rPr>
                        <a:t>a</a:t>
                      </a:r>
                      <a:r>
                        <a:rPr sz="1050" spc="-5" dirty="0">
                          <a:latin typeface="Arial"/>
                          <a:cs typeface="Arial"/>
                        </a:rPr>
                        <a:t>r</a:t>
                      </a:r>
                      <a:r>
                        <a:rPr sz="1050" spc="-10" dirty="0">
                          <a:latin typeface="Arial"/>
                          <a:cs typeface="Arial"/>
                        </a:rPr>
                        <a:t>a</a:t>
                      </a:r>
                      <a:r>
                        <a:rPr sz="1050" dirty="0">
                          <a:latin typeface="Arial"/>
                          <a:cs typeface="Arial"/>
                        </a:rPr>
                        <a:t>to</a:t>
                      </a:r>
                      <a:r>
                        <a:rPr sz="1050" spc="-65" dirty="0">
                          <a:latin typeface="Arial"/>
                          <a:cs typeface="Arial"/>
                        </a:rPr>
                        <a:t>r</a:t>
                      </a:r>
                      <a:r>
                        <a:rPr sz="1050" dirty="0">
                          <a:latin typeface="Arial"/>
                          <a:cs typeface="Arial"/>
                        </a:rPr>
                        <a:t>, O</a:t>
                      </a:r>
                      <a:r>
                        <a:rPr sz="1050" spc="5" dirty="0">
                          <a:latin typeface="Arial"/>
                          <a:cs typeface="Arial"/>
                        </a:rPr>
                        <a:t>p</a:t>
                      </a:r>
                      <a:r>
                        <a:rPr sz="1050" dirty="0">
                          <a:latin typeface="Arial"/>
                          <a:cs typeface="Arial"/>
                        </a:rPr>
                        <a:t>a</a:t>
                      </a:r>
                      <a:r>
                        <a:rPr sz="1050" spc="5" dirty="0">
                          <a:latin typeface="Arial"/>
                          <a:cs typeface="Arial"/>
                        </a:rPr>
                        <a:t>m</a:t>
                      </a:r>
                      <a:r>
                        <a:rPr sz="1050" dirty="0">
                          <a:latin typeface="Arial"/>
                          <a:cs typeface="Arial"/>
                        </a:rPr>
                        <a:t>ps, POR</a:t>
                      </a:r>
                      <a:r>
                        <a:rPr sz="1050" spc="-7" baseline="34722" dirty="0">
                          <a:latin typeface="Arial"/>
                          <a:cs typeface="Arial"/>
                        </a:rPr>
                        <a:t>4</a:t>
                      </a:r>
                      <a:r>
                        <a:rPr sz="1050" dirty="0">
                          <a:latin typeface="Arial"/>
                          <a:cs typeface="Arial"/>
                        </a:rPr>
                        <a:t>, BOD</a:t>
                      </a:r>
                      <a:r>
                        <a:rPr sz="1050" baseline="34722" dirty="0">
                          <a:latin typeface="Arial"/>
                          <a:cs typeface="Arial"/>
                        </a:rPr>
                        <a:t>5</a:t>
                      </a:r>
                      <a:endParaRPr sz="1050" baseline="34722">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04775" marR="94615" indent="175260">
                        <a:lnSpc>
                          <a:spcPct val="100000"/>
                        </a:lnSpc>
                      </a:pPr>
                      <a:r>
                        <a:rPr sz="1050" spc="40" dirty="0">
                          <a:latin typeface="Arial"/>
                          <a:cs typeface="Arial"/>
                        </a:rPr>
                        <a:t>W</a:t>
                      </a:r>
                      <a:r>
                        <a:rPr sz="1050" dirty="0">
                          <a:latin typeface="Arial"/>
                          <a:cs typeface="Arial"/>
                        </a:rPr>
                        <a:t>CO</a:t>
                      </a:r>
                      <a:r>
                        <a:rPr sz="1050" spc="-7" baseline="34722" dirty="0">
                          <a:latin typeface="Arial"/>
                          <a:cs typeface="Arial"/>
                        </a:rPr>
                        <a:t>6</a:t>
                      </a:r>
                      <a:r>
                        <a:rPr sz="1050" dirty="0">
                          <a:latin typeface="Arial"/>
                          <a:cs typeface="Arial"/>
                        </a:rPr>
                        <a:t>, 32</a:t>
                      </a:r>
                      <a:r>
                        <a:rPr sz="1050" spc="-5" dirty="0">
                          <a:latin typeface="Arial"/>
                          <a:cs typeface="Arial"/>
                        </a:rPr>
                        <a:t>-</a:t>
                      </a:r>
                      <a:r>
                        <a:rPr sz="1050" dirty="0">
                          <a:latin typeface="Arial"/>
                          <a:cs typeface="Arial"/>
                        </a:rPr>
                        <a:t>kHz</a:t>
                      </a:r>
                      <a:r>
                        <a:rPr sz="1050" spc="-15" dirty="0">
                          <a:latin typeface="Arial"/>
                          <a:cs typeface="Arial"/>
                        </a:rPr>
                        <a:t> </a:t>
                      </a:r>
                      <a:r>
                        <a:rPr sz="1050" dirty="0">
                          <a:latin typeface="Arial"/>
                          <a:cs typeface="Arial"/>
                        </a:rPr>
                        <a:t>ILO</a:t>
                      </a:r>
                      <a:r>
                        <a:rPr sz="1050" baseline="34722" dirty="0">
                          <a:latin typeface="Arial"/>
                          <a:cs typeface="Arial"/>
                        </a:rPr>
                        <a:t>7</a:t>
                      </a:r>
                      <a:endParaRPr sz="1050" baseline="34722">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387350" marR="90805" indent="-287020">
                        <a:lnSpc>
                          <a:spcPct val="100000"/>
                        </a:lnSpc>
                      </a:pPr>
                      <a:r>
                        <a:rPr sz="1050" dirty="0">
                          <a:latin typeface="Arial"/>
                          <a:cs typeface="Arial"/>
                        </a:rPr>
                        <a:t>Co</a:t>
                      </a:r>
                      <a:r>
                        <a:rPr sz="1050" spc="5" dirty="0">
                          <a:latin typeface="Arial"/>
                          <a:cs typeface="Arial"/>
                        </a:rPr>
                        <a:t>m</a:t>
                      </a:r>
                      <a:r>
                        <a:rPr sz="1050" dirty="0">
                          <a:latin typeface="Arial"/>
                          <a:cs typeface="Arial"/>
                        </a:rPr>
                        <a:t>par</a:t>
                      </a:r>
                      <a:r>
                        <a:rPr sz="1050" spc="-15" dirty="0">
                          <a:latin typeface="Arial"/>
                          <a:cs typeface="Arial"/>
                        </a:rPr>
                        <a:t>a</a:t>
                      </a:r>
                      <a:r>
                        <a:rPr sz="1050" dirty="0">
                          <a:latin typeface="Arial"/>
                          <a:cs typeface="Arial"/>
                        </a:rPr>
                        <a:t>t</a:t>
                      </a:r>
                      <a:r>
                        <a:rPr sz="1050" spc="5" dirty="0">
                          <a:latin typeface="Arial"/>
                          <a:cs typeface="Arial"/>
                        </a:rPr>
                        <a:t>o</a:t>
                      </a:r>
                      <a:r>
                        <a:rPr sz="1050" spc="-65" dirty="0">
                          <a:latin typeface="Arial"/>
                          <a:cs typeface="Arial"/>
                        </a:rPr>
                        <a:t>r</a:t>
                      </a:r>
                      <a:r>
                        <a:rPr sz="1050" dirty="0">
                          <a:latin typeface="Arial"/>
                          <a:cs typeface="Arial"/>
                        </a:rPr>
                        <a:t>,</a:t>
                      </a:r>
                      <a:r>
                        <a:rPr sz="1050" spc="-35" dirty="0">
                          <a:latin typeface="Arial"/>
                          <a:cs typeface="Arial"/>
                        </a:rPr>
                        <a:t> </a:t>
                      </a:r>
                      <a:r>
                        <a:rPr sz="1050" dirty="0">
                          <a:latin typeface="Arial"/>
                          <a:cs typeface="Arial"/>
                        </a:rPr>
                        <a:t>GPI</a:t>
                      </a:r>
                      <a:r>
                        <a:rPr sz="1050" spc="10" dirty="0">
                          <a:latin typeface="Arial"/>
                          <a:cs typeface="Arial"/>
                        </a:rPr>
                        <a:t>O</a:t>
                      </a:r>
                      <a:r>
                        <a:rPr sz="1050" spc="-7" baseline="34722" dirty="0">
                          <a:latin typeface="Arial"/>
                          <a:cs typeface="Arial"/>
                        </a:rPr>
                        <a:t>8</a:t>
                      </a:r>
                      <a:r>
                        <a:rPr sz="1050" dirty="0">
                          <a:latin typeface="Arial"/>
                          <a:cs typeface="Arial"/>
                        </a:rPr>
                        <a:t>, </a:t>
                      </a:r>
                      <a:r>
                        <a:rPr sz="1050" spc="40" dirty="0">
                          <a:latin typeface="Arial"/>
                          <a:cs typeface="Arial"/>
                        </a:rPr>
                        <a:t>W</a:t>
                      </a:r>
                      <a:r>
                        <a:rPr sz="1050" dirty="0">
                          <a:latin typeface="Arial"/>
                          <a:cs typeface="Arial"/>
                        </a:rPr>
                        <a:t>D</a:t>
                      </a:r>
                      <a:r>
                        <a:rPr sz="1050" spc="-140" dirty="0">
                          <a:latin typeface="Arial"/>
                          <a:cs typeface="Arial"/>
                        </a:rPr>
                        <a:t>T</a:t>
                      </a:r>
                      <a:r>
                        <a:rPr sz="1050" dirty="0">
                          <a:latin typeface="Arial"/>
                          <a:cs typeface="Arial"/>
                        </a:rPr>
                        <a:t>,</a:t>
                      </a:r>
                      <a:r>
                        <a:rPr sz="1050" spc="-35" dirty="0">
                          <a:latin typeface="Arial"/>
                          <a:cs typeface="Arial"/>
                        </a:rPr>
                        <a:t> </a:t>
                      </a:r>
                      <a:r>
                        <a:rPr sz="1050" dirty="0">
                          <a:latin typeface="Arial"/>
                          <a:cs typeface="Arial"/>
                        </a:rPr>
                        <a:t>SCB</a:t>
                      </a:r>
                      <a:r>
                        <a:rPr sz="1050" baseline="34722" dirty="0">
                          <a:latin typeface="Arial"/>
                          <a:cs typeface="Arial"/>
                        </a:rPr>
                        <a:t>9</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228600">
                        <a:lnSpc>
                          <a:spcPct val="100000"/>
                        </a:lnSpc>
                      </a:pPr>
                      <a:r>
                        <a:rPr sz="1050" dirty="0">
                          <a:latin typeface="Arial"/>
                          <a:cs typeface="Arial"/>
                        </a:rPr>
                        <a:t>25</a:t>
                      </a:r>
                      <a:r>
                        <a:rPr sz="1050" spc="-10" dirty="0">
                          <a:latin typeface="Arial"/>
                          <a:cs typeface="Arial"/>
                        </a:rPr>
                        <a:t> </a:t>
                      </a:r>
                      <a:r>
                        <a:rPr sz="1050" dirty="0">
                          <a:latin typeface="Arial"/>
                          <a:cs typeface="Arial"/>
                        </a:rPr>
                        <a:t>μs</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extLst>
                  <a:ext uri="{0D108BD9-81ED-4DB2-BD59-A6C34878D82A}">
                    <a16:rowId xmlns:a16="http://schemas.microsoft.com/office/drawing/2014/main" val="10004"/>
                  </a:ext>
                </a:extLst>
              </a:tr>
              <a:tr h="333036">
                <a:tc>
                  <a:txBody>
                    <a:bodyPr/>
                    <a:lstStyle/>
                    <a:p>
                      <a:pPr marL="165100">
                        <a:lnSpc>
                          <a:spcPct val="100000"/>
                        </a:lnSpc>
                      </a:pPr>
                      <a:r>
                        <a:rPr sz="1050" b="1" dirty="0">
                          <a:solidFill>
                            <a:srgbClr val="252525"/>
                          </a:solidFill>
                          <a:latin typeface="Arial"/>
                          <a:cs typeface="Arial"/>
                        </a:rPr>
                        <a:t>Hibernate</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449580">
                        <a:lnSpc>
                          <a:spcPct val="100000"/>
                        </a:lnSpc>
                      </a:pPr>
                      <a:r>
                        <a:rPr sz="1050" dirty="0">
                          <a:solidFill>
                            <a:srgbClr val="FF0000"/>
                          </a:solidFill>
                          <a:latin typeface="Arial"/>
                          <a:cs typeface="Arial"/>
                        </a:rPr>
                        <a:t>150</a:t>
                      </a:r>
                      <a:r>
                        <a:rPr sz="1050" spc="-20" dirty="0">
                          <a:solidFill>
                            <a:srgbClr val="FF0000"/>
                          </a:solidFill>
                          <a:latin typeface="Arial"/>
                          <a:cs typeface="Arial"/>
                        </a:rPr>
                        <a:t> </a:t>
                      </a:r>
                      <a:r>
                        <a:rPr sz="1050" dirty="0">
                          <a:solidFill>
                            <a:srgbClr val="FF0000"/>
                          </a:solidFill>
                          <a:latin typeface="Arial"/>
                          <a:cs typeface="Arial"/>
                        </a:rPr>
                        <a:t>nA</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45415" marR="90170" indent="-47625">
                        <a:lnSpc>
                          <a:spcPct val="100000"/>
                        </a:lnSpc>
                      </a:pPr>
                      <a:r>
                        <a:rPr sz="1050" dirty="0">
                          <a:latin typeface="Arial"/>
                          <a:cs typeface="Arial"/>
                        </a:rPr>
                        <a:t>Co</a:t>
                      </a:r>
                      <a:r>
                        <a:rPr sz="1050" spc="5" dirty="0">
                          <a:latin typeface="Arial"/>
                          <a:cs typeface="Arial"/>
                        </a:rPr>
                        <a:t>m</a:t>
                      </a:r>
                      <a:r>
                        <a:rPr sz="1050" dirty="0">
                          <a:latin typeface="Arial"/>
                          <a:cs typeface="Arial"/>
                        </a:rPr>
                        <a:t>par</a:t>
                      </a:r>
                      <a:r>
                        <a:rPr sz="1050" spc="-15" dirty="0">
                          <a:latin typeface="Arial"/>
                          <a:cs typeface="Arial"/>
                        </a:rPr>
                        <a:t>a</a:t>
                      </a:r>
                      <a:r>
                        <a:rPr sz="1050" dirty="0">
                          <a:latin typeface="Arial"/>
                          <a:cs typeface="Arial"/>
                        </a:rPr>
                        <a:t>t</a:t>
                      </a:r>
                      <a:r>
                        <a:rPr sz="1050" spc="5" dirty="0">
                          <a:latin typeface="Arial"/>
                          <a:cs typeface="Arial"/>
                        </a:rPr>
                        <a:t>o</a:t>
                      </a:r>
                      <a:r>
                        <a:rPr sz="1050" spc="-65" dirty="0">
                          <a:latin typeface="Arial"/>
                          <a:cs typeface="Arial"/>
                        </a:rPr>
                        <a:t>r</a:t>
                      </a:r>
                      <a:r>
                        <a:rPr sz="1050" dirty="0">
                          <a:latin typeface="Arial"/>
                          <a:cs typeface="Arial"/>
                        </a:rPr>
                        <a:t>, POR, BOD</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149860">
                        <a:lnSpc>
                          <a:spcPct val="100000"/>
                        </a:lnSpc>
                      </a:pPr>
                      <a:r>
                        <a:rPr sz="1050" dirty="0">
                          <a:latin typeface="Arial"/>
                          <a:cs typeface="Arial"/>
                        </a:rPr>
                        <a:t>Co</a:t>
                      </a:r>
                      <a:r>
                        <a:rPr sz="1050" spc="5" dirty="0">
                          <a:latin typeface="Arial"/>
                          <a:cs typeface="Arial"/>
                        </a:rPr>
                        <a:t>m</a:t>
                      </a:r>
                      <a:r>
                        <a:rPr sz="1050" dirty="0">
                          <a:latin typeface="Arial"/>
                          <a:cs typeface="Arial"/>
                        </a:rPr>
                        <a:t>par</a:t>
                      </a:r>
                      <a:r>
                        <a:rPr sz="1050" spc="-15" dirty="0">
                          <a:latin typeface="Arial"/>
                          <a:cs typeface="Arial"/>
                        </a:rPr>
                        <a:t>a</a:t>
                      </a:r>
                      <a:r>
                        <a:rPr sz="1050" dirty="0">
                          <a:latin typeface="Arial"/>
                          <a:cs typeface="Arial"/>
                        </a:rPr>
                        <a:t>t</a:t>
                      </a:r>
                      <a:r>
                        <a:rPr sz="1050" spc="5" dirty="0">
                          <a:latin typeface="Arial"/>
                          <a:cs typeface="Arial"/>
                        </a:rPr>
                        <a:t>o</a:t>
                      </a:r>
                      <a:r>
                        <a:rPr sz="1050" spc="-65" dirty="0">
                          <a:latin typeface="Arial"/>
                          <a:cs typeface="Arial"/>
                        </a:rPr>
                        <a:t>r</a:t>
                      </a:r>
                      <a:r>
                        <a:rPr sz="1050" dirty="0">
                          <a:latin typeface="Arial"/>
                          <a:cs typeface="Arial"/>
                        </a:rPr>
                        <a:t>,</a:t>
                      </a:r>
                      <a:r>
                        <a:rPr sz="1050" spc="-35" dirty="0">
                          <a:latin typeface="Arial"/>
                          <a:cs typeface="Arial"/>
                        </a:rPr>
                        <a:t> </a:t>
                      </a:r>
                      <a:r>
                        <a:rPr sz="1050" dirty="0">
                          <a:latin typeface="Arial"/>
                          <a:cs typeface="Arial"/>
                        </a:rPr>
                        <a:t>GPIO</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250825">
                        <a:lnSpc>
                          <a:spcPct val="100000"/>
                        </a:lnSpc>
                      </a:pPr>
                      <a:r>
                        <a:rPr sz="1050" dirty="0">
                          <a:latin typeface="Arial"/>
                          <a:cs typeface="Arial"/>
                        </a:rPr>
                        <a:t>2</a:t>
                      </a:r>
                      <a:r>
                        <a:rPr sz="1050" spc="-10" dirty="0">
                          <a:latin typeface="Arial"/>
                          <a:cs typeface="Arial"/>
                        </a:rPr>
                        <a:t> </a:t>
                      </a:r>
                      <a:r>
                        <a:rPr sz="1050" spc="5" dirty="0">
                          <a:latin typeface="Arial"/>
                          <a:cs typeface="Arial"/>
                        </a:rPr>
                        <a:t>m</a:t>
                      </a:r>
                      <a:r>
                        <a:rPr sz="1050" dirty="0">
                          <a:latin typeface="Arial"/>
                          <a:cs typeface="Arial"/>
                        </a:rPr>
                        <a:t>s</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extLst>
                  <a:ext uri="{0D108BD9-81ED-4DB2-BD59-A6C34878D82A}">
                    <a16:rowId xmlns:a16="http://schemas.microsoft.com/office/drawing/2014/main" val="10005"/>
                  </a:ext>
                </a:extLst>
              </a:tr>
              <a:tr h="343630">
                <a:tc>
                  <a:txBody>
                    <a:bodyPr/>
                    <a:lstStyle/>
                    <a:p>
                      <a:pPr algn="ctr">
                        <a:lnSpc>
                          <a:spcPct val="100000"/>
                        </a:lnSpc>
                      </a:pPr>
                      <a:r>
                        <a:rPr sz="1050" b="1" dirty="0">
                          <a:solidFill>
                            <a:srgbClr val="252525"/>
                          </a:solidFill>
                          <a:latin typeface="Arial"/>
                          <a:cs typeface="Arial"/>
                        </a:rPr>
                        <a:t>St</a:t>
                      </a:r>
                      <a:r>
                        <a:rPr sz="1050" b="1" spc="-5" dirty="0">
                          <a:solidFill>
                            <a:srgbClr val="252525"/>
                          </a:solidFill>
                          <a:latin typeface="Arial"/>
                          <a:cs typeface="Arial"/>
                        </a:rPr>
                        <a:t>o</a:t>
                      </a:r>
                      <a:r>
                        <a:rPr sz="1050" b="1" dirty="0">
                          <a:solidFill>
                            <a:srgbClr val="252525"/>
                          </a:solidFill>
                          <a:latin typeface="Arial"/>
                          <a:cs typeface="Arial"/>
                        </a:rPr>
                        <a:t>p</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dirty="0">
                          <a:solidFill>
                            <a:srgbClr val="FF0000"/>
                          </a:solidFill>
                          <a:latin typeface="Arial"/>
                          <a:cs typeface="Arial"/>
                        </a:rPr>
                        <a:t>20</a:t>
                      </a:r>
                      <a:r>
                        <a:rPr sz="1050" spc="-10" dirty="0">
                          <a:solidFill>
                            <a:srgbClr val="FF0000"/>
                          </a:solidFill>
                          <a:latin typeface="Arial"/>
                          <a:cs typeface="Arial"/>
                        </a:rPr>
                        <a:t> </a:t>
                      </a:r>
                      <a:r>
                        <a:rPr sz="1050" dirty="0">
                          <a:solidFill>
                            <a:srgbClr val="FF0000"/>
                          </a:solidFill>
                          <a:latin typeface="Arial"/>
                          <a:cs typeface="Arial"/>
                        </a:rPr>
                        <a:t>nA</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algn="ctr">
                        <a:lnSpc>
                          <a:spcPct val="100000"/>
                        </a:lnSpc>
                      </a:pPr>
                      <a:r>
                        <a:rPr sz="1050" spc="-5" dirty="0">
                          <a:latin typeface="Arial"/>
                          <a:cs typeface="Arial"/>
                        </a:rPr>
                        <a:t>No</a:t>
                      </a:r>
                      <a:endParaRPr sz="105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357188" marR="313690" indent="-195263">
                        <a:lnSpc>
                          <a:spcPct val="100000"/>
                        </a:lnSpc>
                      </a:pPr>
                      <a:r>
                        <a:rPr sz="1050" spc="-5" dirty="0">
                          <a:latin typeface="Arial"/>
                          <a:cs typeface="Arial"/>
                        </a:rPr>
                        <a:t>W</a:t>
                      </a:r>
                      <a:r>
                        <a:rPr sz="1050" spc="-10" dirty="0">
                          <a:latin typeface="Arial"/>
                          <a:cs typeface="Arial"/>
                        </a:rPr>
                        <a:t>a</a:t>
                      </a:r>
                      <a:r>
                        <a:rPr sz="1050" dirty="0">
                          <a:latin typeface="Arial"/>
                          <a:cs typeface="Arial"/>
                        </a:rPr>
                        <a:t>k</a:t>
                      </a:r>
                      <a:r>
                        <a:rPr sz="1050" spc="-10" dirty="0">
                          <a:latin typeface="Arial"/>
                          <a:cs typeface="Arial"/>
                        </a:rPr>
                        <a:t>e</a:t>
                      </a:r>
                      <a:r>
                        <a:rPr sz="1050" spc="-5" dirty="0">
                          <a:latin typeface="Arial"/>
                          <a:cs typeface="Arial"/>
                        </a:rPr>
                        <a:t>-</a:t>
                      </a:r>
                      <a:r>
                        <a:rPr sz="1050" dirty="0">
                          <a:latin typeface="Arial"/>
                          <a:cs typeface="Arial"/>
                        </a:rPr>
                        <a:t>Up</a:t>
                      </a:r>
                      <a:r>
                        <a:rPr sz="1050" spc="-35" dirty="0">
                          <a:latin typeface="Arial"/>
                          <a:cs typeface="Arial"/>
                        </a:rPr>
                        <a:t> </a:t>
                      </a:r>
                      <a:r>
                        <a:rPr lang="fr-CA" sz="1050" spc="-35" dirty="0">
                          <a:latin typeface="Arial"/>
                          <a:cs typeface="Arial"/>
                        </a:rPr>
                        <a:t>p</a:t>
                      </a:r>
                      <a:r>
                        <a:rPr sz="1050" dirty="0">
                          <a:latin typeface="Arial"/>
                          <a:cs typeface="Arial"/>
                        </a:rPr>
                        <a:t>in, </a:t>
                      </a:r>
                      <a:r>
                        <a:rPr sz="1050" spc="-10" dirty="0">
                          <a:latin typeface="Arial"/>
                          <a:cs typeface="Arial"/>
                        </a:rPr>
                        <a:t>X</a:t>
                      </a:r>
                      <a:r>
                        <a:rPr sz="1050" dirty="0">
                          <a:latin typeface="Arial"/>
                          <a:cs typeface="Arial"/>
                        </a:rPr>
                        <a:t>RES</a:t>
                      </a:r>
                      <a:r>
                        <a:rPr sz="1050" spc="-7" baseline="34722" dirty="0">
                          <a:latin typeface="Arial"/>
                          <a:cs typeface="Arial"/>
                        </a:rPr>
                        <a:t>10</a:t>
                      </a:r>
                      <a:endParaRPr sz="1050" baseline="34722" dirty="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tc>
                  <a:txBody>
                    <a:bodyPr/>
                    <a:lstStyle/>
                    <a:p>
                      <a:pPr marL="250825">
                        <a:lnSpc>
                          <a:spcPct val="100000"/>
                        </a:lnSpc>
                      </a:pPr>
                      <a:r>
                        <a:rPr sz="1050" dirty="0">
                          <a:latin typeface="Arial"/>
                          <a:cs typeface="Arial"/>
                        </a:rPr>
                        <a:t>2</a:t>
                      </a:r>
                      <a:r>
                        <a:rPr sz="1050" spc="-10" dirty="0">
                          <a:latin typeface="Arial"/>
                          <a:cs typeface="Arial"/>
                        </a:rPr>
                        <a:t> </a:t>
                      </a:r>
                      <a:r>
                        <a:rPr sz="1050" spc="5" dirty="0">
                          <a:latin typeface="Arial"/>
                          <a:cs typeface="Arial"/>
                        </a:rPr>
                        <a:t>m</a:t>
                      </a:r>
                      <a:r>
                        <a:rPr sz="1050" dirty="0">
                          <a:latin typeface="Arial"/>
                          <a:cs typeface="Arial"/>
                        </a:rPr>
                        <a:t>s</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8ECF9"/>
                    </a:solidFill>
                  </a:tcPr>
                </a:tc>
                <a:extLst>
                  <a:ext uri="{0D108BD9-81ED-4DB2-BD59-A6C34878D82A}">
                    <a16:rowId xmlns:a16="http://schemas.microsoft.com/office/drawing/2014/main" val="10006"/>
                  </a:ext>
                </a:extLst>
              </a:tr>
            </a:tbl>
          </a:graphicData>
        </a:graphic>
      </p:graphicFrame>
      <p:graphicFrame>
        <p:nvGraphicFramePr>
          <p:cNvPr id="52" name="object 52"/>
          <p:cNvGraphicFramePr>
            <a:graphicFrameLocks noGrp="1"/>
          </p:cNvGraphicFramePr>
          <p:nvPr>
            <p:custDataLst>
              <p:tags r:id="rId97"/>
            </p:custDataLst>
            <p:extLst>
              <p:ext uri="{D42A27DB-BD31-4B8C-83A1-F6EECF244321}">
                <p14:modId xmlns:p14="http://schemas.microsoft.com/office/powerpoint/2010/main" val="3735876252"/>
              </p:ext>
            </p:extLst>
          </p:nvPr>
        </p:nvGraphicFramePr>
        <p:xfrm>
          <a:off x="1178335" y="6085562"/>
          <a:ext cx="6357824" cy="223758"/>
        </p:xfrm>
        <a:graphic>
          <a:graphicData uri="http://schemas.openxmlformats.org/drawingml/2006/table">
            <a:tbl>
              <a:tblPr firstRow="1" bandRow="1">
                <a:tableStyleId>{2D5ABB26-0587-4C30-8999-92F81FD0307C}</a:tableStyleId>
              </a:tblPr>
              <a:tblGrid>
                <a:gridCol w="1566637">
                  <a:extLst>
                    <a:ext uri="{9D8B030D-6E8A-4147-A177-3AD203B41FA5}">
                      <a16:colId xmlns:a16="http://schemas.microsoft.com/office/drawing/2014/main" val="20000"/>
                    </a:ext>
                  </a:extLst>
                </a:gridCol>
                <a:gridCol w="1526471">
                  <a:extLst>
                    <a:ext uri="{9D8B030D-6E8A-4147-A177-3AD203B41FA5}">
                      <a16:colId xmlns:a16="http://schemas.microsoft.com/office/drawing/2014/main" val="20001"/>
                    </a:ext>
                  </a:extLst>
                </a:gridCol>
                <a:gridCol w="1768331">
                  <a:extLst>
                    <a:ext uri="{9D8B030D-6E8A-4147-A177-3AD203B41FA5}">
                      <a16:colId xmlns:a16="http://schemas.microsoft.com/office/drawing/2014/main" val="20002"/>
                    </a:ext>
                  </a:extLst>
                </a:gridCol>
                <a:gridCol w="1496385">
                  <a:extLst>
                    <a:ext uri="{9D8B030D-6E8A-4147-A177-3AD203B41FA5}">
                      <a16:colId xmlns:a16="http://schemas.microsoft.com/office/drawing/2014/main" val="20003"/>
                    </a:ext>
                  </a:extLst>
                </a:gridCol>
              </a:tblGrid>
              <a:tr h="91440">
                <a:tc>
                  <a:txBody>
                    <a:bodyPr/>
                    <a:lstStyle/>
                    <a:p>
                      <a:pPr marL="34925">
                        <a:lnSpc>
                          <a:spcPct val="100000"/>
                        </a:lnSpc>
                      </a:pPr>
                      <a:r>
                        <a:rPr sz="700" baseline="27777" dirty="0">
                          <a:latin typeface="Arial"/>
                          <a:cs typeface="Arial"/>
                        </a:rPr>
                        <a:t>2</a:t>
                      </a:r>
                      <a:r>
                        <a:rPr sz="700" spc="15" baseline="27777" dirty="0">
                          <a:latin typeface="Arial"/>
                          <a:cs typeface="Arial"/>
                        </a:rPr>
                        <a:t> </a:t>
                      </a:r>
                      <a:r>
                        <a:rPr sz="700" spc="-5" dirty="0">
                          <a:latin typeface="Arial"/>
                          <a:cs typeface="Arial"/>
                        </a:rPr>
                        <a:t>L</a:t>
                      </a:r>
                      <a:r>
                        <a:rPr sz="700" dirty="0">
                          <a:latin typeface="Arial"/>
                          <a:cs typeface="Arial"/>
                        </a:rPr>
                        <a:t>iq</a:t>
                      </a:r>
                      <a:r>
                        <a:rPr sz="700" spc="-5" dirty="0">
                          <a:latin typeface="Arial"/>
                          <a:cs typeface="Arial"/>
                        </a:rPr>
                        <a:t>u</a:t>
                      </a:r>
                      <a:r>
                        <a:rPr sz="700" dirty="0">
                          <a:latin typeface="Arial"/>
                          <a:cs typeface="Arial"/>
                        </a:rPr>
                        <a:t>id</a:t>
                      </a:r>
                      <a:r>
                        <a:rPr sz="700" spc="15" dirty="0">
                          <a:latin typeface="Arial"/>
                          <a:cs typeface="Arial"/>
                        </a:rPr>
                        <a:t> </a:t>
                      </a:r>
                      <a:r>
                        <a:rPr sz="700" dirty="0">
                          <a:latin typeface="Arial"/>
                          <a:cs typeface="Arial"/>
                        </a:rPr>
                        <a:t>c</a:t>
                      </a:r>
                      <a:r>
                        <a:rPr sz="700" spc="-5" dirty="0">
                          <a:latin typeface="Arial"/>
                          <a:cs typeface="Arial"/>
                        </a:rPr>
                        <a:t>r</a:t>
                      </a:r>
                      <a:r>
                        <a:rPr sz="700" spc="-10" dirty="0">
                          <a:latin typeface="Arial"/>
                          <a:cs typeface="Arial"/>
                        </a:rPr>
                        <a:t>y</a:t>
                      </a:r>
                      <a:r>
                        <a:rPr sz="700" dirty="0">
                          <a:latin typeface="Arial"/>
                          <a:cs typeface="Arial"/>
                        </a:rPr>
                        <a:t>st</a:t>
                      </a:r>
                      <a:r>
                        <a:rPr sz="700" spc="-5" dirty="0">
                          <a:latin typeface="Arial"/>
                          <a:cs typeface="Arial"/>
                        </a:rPr>
                        <a:t>a</a:t>
                      </a:r>
                      <a:r>
                        <a:rPr sz="700" dirty="0">
                          <a:latin typeface="Arial"/>
                          <a:cs typeface="Arial"/>
                        </a:rPr>
                        <a:t>l</a:t>
                      </a:r>
                      <a:r>
                        <a:rPr sz="700" spc="-5" dirty="0">
                          <a:latin typeface="Arial"/>
                          <a:cs typeface="Arial"/>
                        </a:rPr>
                        <a:t> d</a:t>
                      </a:r>
                      <a:r>
                        <a:rPr sz="700" dirty="0">
                          <a:latin typeface="Arial"/>
                          <a:cs typeface="Arial"/>
                        </a:rPr>
                        <a:t>i</a:t>
                      </a:r>
                      <a:r>
                        <a:rPr sz="700" spc="5" dirty="0">
                          <a:latin typeface="Arial"/>
                          <a:cs typeface="Arial"/>
                        </a:rPr>
                        <a:t>s</a:t>
                      </a:r>
                      <a:r>
                        <a:rPr sz="700" spc="-5" dirty="0">
                          <a:latin typeface="Arial"/>
                          <a:cs typeface="Arial"/>
                        </a:rPr>
                        <a:t>p</a:t>
                      </a:r>
                      <a:r>
                        <a:rPr sz="700" dirty="0">
                          <a:latin typeface="Arial"/>
                          <a:cs typeface="Arial"/>
                        </a:rPr>
                        <a:t>lay</a:t>
                      </a:r>
                    </a:p>
                  </a:txBody>
                  <a:tcPr marL="0" marR="0" marT="0" marB="0"/>
                </a:tc>
                <a:tc>
                  <a:txBody>
                    <a:bodyPr/>
                    <a:lstStyle/>
                    <a:p>
                      <a:pPr marL="149225" defTabSz="896938">
                        <a:lnSpc>
                          <a:spcPct val="100000"/>
                        </a:lnSpc>
                      </a:pPr>
                      <a:r>
                        <a:rPr sz="700" baseline="27777" dirty="0">
                          <a:latin typeface="Arial"/>
                          <a:cs typeface="Arial"/>
                        </a:rPr>
                        <a:t>5</a:t>
                      </a:r>
                      <a:r>
                        <a:rPr sz="700" spc="30" baseline="27777" dirty="0">
                          <a:latin typeface="Arial"/>
                          <a:cs typeface="Arial"/>
                        </a:rPr>
                        <a:t> </a:t>
                      </a:r>
                      <a:r>
                        <a:rPr sz="700" dirty="0">
                          <a:latin typeface="Arial"/>
                          <a:cs typeface="Arial"/>
                        </a:rPr>
                        <a:t>B</a:t>
                      </a:r>
                      <a:r>
                        <a:rPr sz="700" spc="-5" dirty="0">
                          <a:latin typeface="Arial"/>
                          <a:cs typeface="Arial"/>
                        </a:rPr>
                        <a:t>ro</a:t>
                      </a:r>
                      <a:r>
                        <a:rPr sz="700" spc="-20" dirty="0">
                          <a:latin typeface="Arial"/>
                          <a:cs typeface="Arial"/>
                        </a:rPr>
                        <a:t>w</a:t>
                      </a:r>
                      <a:r>
                        <a:rPr sz="700" spc="-5" dirty="0">
                          <a:latin typeface="Arial"/>
                          <a:cs typeface="Arial"/>
                        </a:rPr>
                        <a:t>nou</a:t>
                      </a:r>
                      <a:r>
                        <a:rPr sz="700" spc="5" dirty="0">
                          <a:latin typeface="Arial"/>
                          <a:cs typeface="Arial"/>
                        </a:rPr>
                        <a:t>t</a:t>
                      </a:r>
                      <a:r>
                        <a:rPr sz="700" spc="-5" dirty="0">
                          <a:latin typeface="Arial"/>
                          <a:cs typeface="Arial"/>
                        </a:rPr>
                        <a:t>-de</a:t>
                      </a:r>
                      <a:r>
                        <a:rPr sz="700" dirty="0">
                          <a:latin typeface="Arial"/>
                          <a:cs typeface="Arial"/>
                        </a:rPr>
                        <a:t>t</a:t>
                      </a:r>
                      <a:r>
                        <a:rPr sz="700" spc="-5" dirty="0">
                          <a:latin typeface="Arial"/>
                          <a:cs typeface="Arial"/>
                        </a:rPr>
                        <a:t>e</a:t>
                      </a:r>
                      <a:r>
                        <a:rPr sz="700" dirty="0">
                          <a:latin typeface="Arial"/>
                          <a:cs typeface="Arial"/>
                        </a:rPr>
                        <a:t>ct</a:t>
                      </a:r>
                    </a:p>
                  </a:txBody>
                  <a:tcPr marL="0" marR="0" marT="0" marB="0"/>
                </a:tc>
                <a:tc>
                  <a:txBody>
                    <a:bodyPr/>
                    <a:lstStyle/>
                    <a:p>
                      <a:pPr marL="226060">
                        <a:lnSpc>
                          <a:spcPct val="100000"/>
                        </a:lnSpc>
                      </a:pPr>
                      <a:r>
                        <a:rPr sz="700" baseline="27777" dirty="0">
                          <a:latin typeface="Arial"/>
                          <a:cs typeface="Arial"/>
                        </a:rPr>
                        <a:t>7</a:t>
                      </a:r>
                      <a:r>
                        <a:rPr sz="700" spc="30" baseline="27777" dirty="0">
                          <a:latin typeface="Arial"/>
                          <a:cs typeface="Arial"/>
                        </a:rPr>
                        <a:t> </a:t>
                      </a:r>
                      <a:r>
                        <a:rPr sz="700" spc="-5" dirty="0">
                          <a:latin typeface="Arial"/>
                          <a:cs typeface="Arial"/>
                        </a:rPr>
                        <a:t>32-</a:t>
                      </a:r>
                      <a:r>
                        <a:rPr sz="700" dirty="0">
                          <a:latin typeface="Arial"/>
                          <a:cs typeface="Arial"/>
                        </a:rPr>
                        <a:t>k</a:t>
                      </a:r>
                      <a:r>
                        <a:rPr sz="700" spc="-5" dirty="0">
                          <a:latin typeface="Arial"/>
                          <a:cs typeface="Arial"/>
                        </a:rPr>
                        <a:t>H</a:t>
                      </a:r>
                      <a:r>
                        <a:rPr sz="700" dirty="0">
                          <a:latin typeface="Arial"/>
                          <a:cs typeface="Arial"/>
                        </a:rPr>
                        <a:t>z</a:t>
                      </a:r>
                      <a:r>
                        <a:rPr sz="700" spc="-5" dirty="0">
                          <a:latin typeface="Arial"/>
                          <a:cs typeface="Arial"/>
                        </a:rPr>
                        <a:t> </a:t>
                      </a:r>
                      <a:r>
                        <a:rPr sz="700" dirty="0">
                          <a:latin typeface="Arial"/>
                          <a:cs typeface="Arial"/>
                        </a:rPr>
                        <a:t>int</a:t>
                      </a:r>
                      <a:r>
                        <a:rPr sz="700" spc="-5" dirty="0">
                          <a:latin typeface="Arial"/>
                          <a:cs typeface="Arial"/>
                        </a:rPr>
                        <a:t>erna</a:t>
                      </a:r>
                      <a:r>
                        <a:rPr sz="700" dirty="0">
                          <a:latin typeface="Arial"/>
                          <a:cs typeface="Arial"/>
                        </a:rPr>
                        <a:t>l</a:t>
                      </a:r>
                      <a:r>
                        <a:rPr sz="700" spc="15" dirty="0">
                          <a:latin typeface="Arial"/>
                          <a:cs typeface="Arial"/>
                        </a:rPr>
                        <a:t> </a:t>
                      </a:r>
                      <a:r>
                        <a:rPr sz="700" dirty="0">
                          <a:latin typeface="Arial"/>
                          <a:cs typeface="Arial"/>
                        </a:rPr>
                        <a:t>lo</a:t>
                      </a:r>
                      <a:r>
                        <a:rPr sz="700" spc="-15" dirty="0">
                          <a:latin typeface="Arial"/>
                          <a:cs typeface="Arial"/>
                        </a:rPr>
                        <a:t>w</a:t>
                      </a:r>
                      <a:r>
                        <a:rPr sz="700" spc="-5" dirty="0">
                          <a:latin typeface="Arial"/>
                          <a:cs typeface="Arial"/>
                        </a:rPr>
                        <a:t>-</a:t>
                      </a:r>
                      <a:r>
                        <a:rPr sz="700" dirty="0">
                          <a:latin typeface="Arial"/>
                          <a:cs typeface="Arial"/>
                        </a:rPr>
                        <a:t>s</a:t>
                      </a:r>
                      <a:r>
                        <a:rPr sz="700" spc="-5" dirty="0">
                          <a:latin typeface="Arial"/>
                          <a:cs typeface="Arial"/>
                        </a:rPr>
                        <a:t>pee</a:t>
                      </a:r>
                      <a:r>
                        <a:rPr sz="700" dirty="0">
                          <a:latin typeface="Arial"/>
                          <a:cs typeface="Arial"/>
                        </a:rPr>
                        <a:t>d</a:t>
                      </a:r>
                      <a:r>
                        <a:rPr sz="700" spc="25" dirty="0">
                          <a:latin typeface="Arial"/>
                          <a:cs typeface="Arial"/>
                        </a:rPr>
                        <a:t> </a:t>
                      </a:r>
                      <a:r>
                        <a:rPr sz="700" spc="-5" dirty="0">
                          <a:latin typeface="Arial"/>
                          <a:cs typeface="Arial"/>
                        </a:rPr>
                        <a:t>o</a:t>
                      </a:r>
                      <a:r>
                        <a:rPr sz="700" dirty="0">
                          <a:latin typeface="Arial"/>
                          <a:cs typeface="Arial"/>
                        </a:rPr>
                        <a:t>scillat</a:t>
                      </a:r>
                      <a:r>
                        <a:rPr sz="700" spc="-5" dirty="0">
                          <a:latin typeface="Arial"/>
                          <a:cs typeface="Arial"/>
                        </a:rPr>
                        <a:t>o</a:t>
                      </a:r>
                      <a:r>
                        <a:rPr sz="700" dirty="0">
                          <a:latin typeface="Arial"/>
                          <a:cs typeface="Arial"/>
                        </a:rPr>
                        <a:t>r</a:t>
                      </a:r>
                    </a:p>
                  </a:txBody>
                  <a:tcPr marL="0" marR="0" marT="0" marB="0"/>
                </a:tc>
                <a:tc>
                  <a:txBody>
                    <a:bodyPr/>
                    <a:lstStyle/>
                    <a:p>
                      <a:pPr marL="193675">
                        <a:lnSpc>
                          <a:spcPct val="100000"/>
                        </a:lnSpc>
                      </a:pPr>
                      <a:r>
                        <a:rPr sz="700" baseline="27777" dirty="0">
                          <a:latin typeface="Arial"/>
                          <a:cs typeface="Arial"/>
                        </a:rPr>
                        <a:t>9</a:t>
                      </a:r>
                      <a:r>
                        <a:rPr sz="700" spc="37" baseline="27777" dirty="0">
                          <a:latin typeface="Arial"/>
                          <a:cs typeface="Arial"/>
                        </a:rPr>
                        <a:t> </a:t>
                      </a:r>
                      <a:r>
                        <a:rPr sz="700" dirty="0">
                          <a:latin typeface="Arial"/>
                          <a:cs typeface="Arial"/>
                        </a:rPr>
                        <a:t>S</a:t>
                      </a:r>
                      <a:r>
                        <a:rPr sz="700" spc="-5" dirty="0">
                          <a:latin typeface="Arial"/>
                          <a:cs typeface="Arial"/>
                        </a:rPr>
                        <a:t>er</a:t>
                      </a:r>
                      <a:r>
                        <a:rPr sz="700" dirty="0">
                          <a:latin typeface="Arial"/>
                          <a:cs typeface="Arial"/>
                        </a:rPr>
                        <a:t>ial</a:t>
                      </a:r>
                      <a:r>
                        <a:rPr sz="700" spc="5" dirty="0">
                          <a:latin typeface="Arial"/>
                          <a:cs typeface="Arial"/>
                        </a:rPr>
                        <a:t> </a:t>
                      </a:r>
                      <a:r>
                        <a:rPr sz="700" dirty="0">
                          <a:latin typeface="Arial"/>
                          <a:cs typeface="Arial"/>
                        </a:rPr>
                        <a:t>c</a:t>
                      </a:r>
                      <a:r>
                        <a:rPr sz="700" spc="-5" dirty="0">
                          <a:latin typeface="Arial"/>
                          <a:cs typeface="Arial"/>
                        </a:rPr>
                        <a:t>o</a:t>
                      </a:r>
                      <a:r>
                        <a:rPr sz="700" spc="10" dirty="0">
                          <a:latin typeface="Arial"/>
                          <a:cs typeface="Arial"/>
                        </a:rPr>
                        <a:t>m</a:t>
                      </a:r>
                      <a:r>
                        <a:rPr sz="700" dirty="0">
                          <a:latin typeface="Arial"/>
                          <a:cs typeface="Arial"/>
                        </a:rPr>
                        <a:t>mu</a:t>
                      </a:r>
                      <a:r>
                        <a:rPr sz="700" spc="-5" dirty="0">
                          <a:latin typeface="Arial"/>
                          <a:cs typeface="Arial"/>
                        </a:rPr>
                        <a:t>n</a:t>
                      </a:r>
                      <a:r>
                        <a:rPr sz="700" dirty="0">
                          <a:latin typeface="Arial"/>
                          <a:cs typeface="Arial"/>
                        </a:rPr>
                        <a:t>i</a:t>
                      </a:r>
                      <a:r>
                        <a:rPr sz="700" spc="5" dirty="0">
                          <a:latin typeface="Arial"/>
                          <a:cs typeface="Arial"/>
                        </a:rPr>
                        <a:t>c</a:t>
                      </a:r>
                      <a:r>
                        <a:rPr sz="700" spc="-5" dirty="0">
                          <a:latin typeface="Arial"/>
                          <a:cs typeface="Arial"/>
                        </a:rPr>
                        <a:t>a</a:t>
                      </a:r>
                      <a:r>
                        <a:rPr sz="700" dirty="0">
                          <a:latin typeface="Arial"/>
                          <a:cs typeface="Arial"/>
                        </a:rPr>
                        <a:t>tion</a:t>
                      </a:r>
                      <a:r>
                        <a:rPr sz="700" spc="-35" dirty="0">
                          <a:latin typeface="Arial"/>
                          <a:cs typeface="Arial"/>
                        </a:rPr>
                        <a:t> </a:t>
                      </a:r>
                      <a:r>
                        <a:rPr sz="700" spc="-5" dirty="0">
                          <a:latin typeface="Arial"/>
                          <a:cs typeface="Arial"/>
                        </a:rPr>
                        <a:t>b</a:t>
                      </a:r>
                      <a:r>
                        <a:rPr sz="700" dirty="0">
                          <a:latin typeface="Arial"/>
                          <a:cs typeface="Arial"/>
                        </a:rPr>
                        <a:t>lock</a:t>
                      </a:r>
                    </a:p>
                  </a:txBody>
                  <a:tcPr marL="0" marR="0" marT="0" marB="0"/>
                </a:tc>
                <a:extLst>
                  <a:ext uri="{0D108BD9-81ED-4DB2-BD59-A6C34878D82A}">
                    <a16:rowId xmlns:a16="http://schemas.microsoft.com/office/drawing/2014/main" val="10000"/>
                  </a:ext>
                </a:extLst>
              </a:tr>
              <a:tr h="117078">
                <a:tc>
                  <a:txBody>
                    <a:bodyPr/>
                    <a:lstStyle/>
                    <a:p>
                      <a:pPr marL="34925">
                        <a:lnSpc>
                          <a:spcPct val="100000"/>
                        </a:lnSpc>
                      </a:pPr>
                      <a:r>
                        <a:rPr sz="700" baseline="27777" dirty="0">
                          <a:latin typeface="Arial"/>
                          <a:cs typeface="Arial"/>
                        </a:rPr>
                        <a:t>3</a:t>
                      </a:r>
                      <a:r>
                        <a:rPr sz="700" spc="15" baseline="27777" dirty="0">
                          <a:latin typeface="Arial"/>
                          <a:cs typeface="Arial"/>
                        </a:rPr>
                        <a:t> </a:t>
                      </a:r>
                      <a:r>
                        <a:rPr sz="700" spc="-5" dirty="0">
                          <a:latin typeface="Arial"/>
                          <a:cs typeface="Arial"/>
                        </a:rPr>
                        <a:t>D</a:t>
                      </a:r>
                      <a:r>
                        <a:rPr sz="700" dirty="0">
                          <a:latin typeface="Arial"/>
                          <a:cs typeface="Arial"/>
                        </a:rPr>
                        <a:t>igit</a:t>
                      </a:r>
                      <a:r>
                        <a:rPr sz="700" spc="-5" dirty="0">
                          <a:latin typeface="Arial"/>
                          <a:cs typeface="Arial"/>
                        </a:rPr>
                        <a:t>a</a:t>
                      </a:r>
                      <a:r>
                        <a:rPr sz="700" dirty="0">
                          <a:latin typeface="Arial"/>
                          <a:cs typeface="Arial"/>
                        </a:rPr>
                        <a:t>l</a:t>
                      </a:r>
                      <a:r>
                        <a:rPr sz="700" spc="5" dirty="0">
                          <a:latin typeface="Arial"/>
                          <a:cs typeface="Arial"/>
                        </a:rPr>
                        <a:t> </a:t>
                      </a:r>
                      <a:r>
                        <a:rPr sz="700" dirty="0">
                          <a:latin typeface="Arial"/>
                          <a:cs typeface="Arial"/>
                        </a:rPr>
                        <a:t>lo</a:t>
                      </a:r>
                      <a:r>
                        <a:rPr sz="700" spc="-5" dirty="0">
                          <a:latin typeface="Arial"/>
                          <a:cs typeface="Arial"/>
                        </a:rPr>
                        <a:t>g</a:t>
                      </a:r>
                      <a:r>
                        <a:rPr sz="700" dirty="0">
                          <a:latin typeface="Arial"/>
                          <a:cs typeface="Arial"/>
                        </a:rPr>
                        <a:t>ic </a:t>
                      </a:r>
                      <a:r>
                        <a:rPr sz="700" spc="10" dirty="0">
                          <a:latin typeface="Arial"/>
                          <a:cs typeface="Arial"/>
                        </a:rPr>
                        <a:t>m</a:t>
                      </a:r>
                      <a:r>
                        <a:rPr sz="700" spc="-5" dirty="0">
                          <a:latin typeface="Arial"/>
                          <a:cs typeface="Arial"/>
                        </a:rPr>
                        <a:t>anag</a:t>
                      </a:r>
                      <a:r>
                        <a:rPr sz="700" dirty="0">
                          <a:latin typeface="Arial"/>
                          <a:cs typeface="Arial"/>
                        </a:rPr>
                        <a:t>ing B</a:t>
                      </a:r>
                      <a:r>
                        <a:rPr sz="700" spc="-5" dirty="0">
                          <a:latin typeface="Arial"/>
                          <a:cs typeface="Arial"/>
                        </a:rPr>
                        <a:t>L</a:t>
                      </a:r>
                      <a:r>
                        <a:rPr sz="700" dirty="0">
                          <a:latin typeface="Arial"/>
                          <a:cs typeface="Arial"/>
                        </a:rPr>
                        <a:t>E</a:t>
                      </a:r>
                      <a:r>
                        <a:rPr sz="700" spc="5" dirty="0">
                          <a:latin typeface="Arial"/>
                          <a:cs typeface="Arial"/>
                        </a:rPr>
                        <a:t> </a:t>
                      </a:r>
                      <a:r>
                        <a:rPr sz="700" spc="-5" dirty="0">
                          <a:latin typeface="Arial"/>
                          <a:cs typeface="Arial"/>
                        </a:rPr>
                        <a:t>pro</a:t>
                      </a:r>
                      <a:r>
                        <a:rPr sz="700" dirty="0">
                          <a:latin typeface="Arial"/>
                          <a:cs typeface="Arial"/>
                        </a:rPr>
                        <a:t>t</a:t>
                      </a:r>
                      <a:r>
                        <a:rPr sz="700" spc="-5" dirty="0">
                          <a:latin typeface="Arial"/>
                          <a:cs typeface="Arial"/>
                        </a:rPr>
                        <a:t>o</a:t>
                      </a:r>
                      <a:r>
                        <a:rPr sz="700" dirty="0">
                          <a:latin typeface="Arial"/>
                          <a:cs typeface="Arial"/>
                        </a:rPr>
                        <a:t>c</a:t>
                      </a:r>
                      <a:r>
                        <a:rPr sz="700" spc="-5" dirty="0">
                          <a:latin typeface="Arial"/>
                          <a:cs typeface="Arial"/>
                        </a:rPr>
                        <a:t>o</a:t>
                      </a:r>
                      <a:r>
                        <a:rPr sz="700" dirty="0">
                          <a:latin typeface="Arial"/>
                          <a:cs typeface="Arial"/>
                        </a:rPr>
                        <a:t>l</a:t>
                      </a:r>
                    </a:p>
                  </a:txBody>
                  <a:tcPr marL="0" marR="0" marT="0" marB="0">
                    <a:lnB w="15875">
                      <a:solidFill>
                        <a:srgbClr val="FF0000"/>
                      </a:solidFill>
                      <a:prstDash val="solid"/>
                    </a:lnB>
                  </a:tcPr>
                </a:tc>
                <a:tc>
                  <a:txBody>
                    <a:bodyPr/>
                    <a:lstStyle/>
                    <a:p>
                      <a:pPr marL="149225">
                        <a:lnSpc>
                          <a:spcPct val="100000"/>
                        </a:lnSpc>
                      </a:pPr>
                      <a:r>
                        <a:rPr sz="700" baseline="27777" dirty="0">
                          <a:latin typeface="Arial"/>
                          <a:cs typeface="Arial"/>
                        </a:rPr>
                        <a:t>6</a:t>
                      </a:r>
                      <a:r>
                        <a:rPr sz="700" spc="30" baseline="27777" dirty="0">
                          <a:latin typeface="Arial"/>
                          <a:cs typeface="Arial"/>
                        </a:rPr>
                        <a:t> </a:t>
                      </a:r>
                      <a:r>
                        <a:rPr sz="700" spc="-5" dirty="0">
                          <a:latin typeface="Arial"/>
                          <a:cs typeface="Arial"/>
                        </a:rPr>
                        <a:t>32-</a:t>
                      </a:r>
                      <a:r>
                        <a:rPr sz="700" dirty="0">
                          <a:latin typeface="Arial"/>
                          <a:cs typeface="Arial"/>
                        </a:rPr>
                        <a:t>k</a:t>
                      </a:r>
                      <a:r>
                        <a:rPr sz="700" spc="-5" dirty="0">
                          <a:latin typeface="Arial"/>
                          <a:cs typeface="Arial"/>
                        </a:rPr>
                        <a:t>H</a:t>
                      </a:r>
                      <a:r>
                        <a:rPr sz="700" dirty="0">
                          <a:latin typeface="Arial"/>
                          <a:cs typeface="Arial"/>
                        </a:rPr>
                        <a:t>z</a:t>
                      </a:r>
                      <a:r>
                        <a:rPr sz="700" spc="-5" dirty="0">
                          <a:latin typeface="Arial"/>
                          <a:cs typeface="Arial"/>
                        </a:rPr>
                        <a:t> </a:t>
                      </a:r>
                      <a:r>
                        <a:rPr sz="700" spc="-20" dirty="0">
                          <a:latin typeface="Arial"/>
                          <a:cs typeface="Arial"/>
                        </a:rPr>
                        <a:t>w</a:t>
                      </a:r>
                      <a:r>
                        <a:rPr sz="700" spc="-5" dirty="0">
                          <a:latin typeface="Arial"/>
                          <a:cs typeface="Arial"/>
                        </a:rPr>
                        <a:t>a</a:t>
                      </a:r>
                      <a:r>
                        <a:rPr sz="700" dirty="0">
                          <a:latin typeface="Arial"/>
                          <a:cs typeface="Arial"/>
                        </a:rPr>
                        <a:t>tch</a:t>
                      </a:r>
                      <a:r>
                        <a:rPr sz="700" spc="10" dirty="0">
                          <a:latin typeface="Arial"/>
                          <a:cs typeface="Arial"/>
                        </a:rPr>
                        <a:t> </a:t>
                      </a:r>
                      <a:r>
                        <a:rPr sz="700" dirty="0">
                          <a:latin typeface="Arial"/>
                          <a:cs typeface="Arial"/>
                        </a:rPr>
                        <a:t>c</a:t>
                      </a:r>
                      <a:r>
                        <a:rPr sz="700" spc="-5" dirty="0">
                          <a:latin typeface="Arial"/>
                          <a:cs typeface="Arial"/>
                        </a:rPr>
                        <a:t>r</a:t>
                      </a:r>
                      <a:r>
                        <a:rPr sz="700" spc="-10" dirty="0">
                          <a:latin typeface="Arial"/>
                          <a:cs typeface="Arial"/>
                        </a:rPr>
                        <a:t>y</a:t>
                      </a:r>
                      <a:r>
                        <a:rPr sz="700" dirty="0">
                          <a:latin typeface="Arial"/>
                          <a:cs typeface="Arial"/>
                        </a:rPr>
                        <a:t>st</a:t>
                      </a:r>
                      <a:r>
                        <a:rPr sz="700" spc="-5" dirty="0">
                          <a:latin typeface="Arial"/>
                          <a:cs typeface="Arial"/>
                        </a:rPr>
                        <a:t>a</a:t>
                      </a:r>
                      <a:r>
                        <a:rPr sz="700" dirty="0">
                          <a:latin typeface="Arial"/>
                          <a:cs typeface="Arial"/>
                        </a:rPr>
                        <a:t>l</a:t>
                      </a:r>
                      <a:r>
                        <a:rPr sz="700" spc="-20" dirty="0">
                          <a:latin typeface="Arial"/>
                          <a:cs typeface="Arial"/>
                        </a:rPr>
                        <a:t> </a:t>
                      </a:r>
                      <a:r>
                        <a:rPr sz="700" spc="-5" dirty="0">
                          <a:latin typeface="Arial"/>
                          <a:cs typeface="Arial"/>
                        </a:rPr>
                        <a:t>o</a:t>
                      </a:r>
                      <a:r>
                        <a:rPr sz="700" dirty="0">
                          <a:latin typeface="Arial"/>
                          <a:cs typeface="Arial"/>
                        </a:rPr>
                        <a:t>scillat</a:t>
                      </a:r>
                      <a:r>
                        <a:rPr sz="700" spc="-5" dirty="0">
                          <a:latin typeface="Arial"/>
                          <a:cs typeface="Arial"/>
                        </a:rPr>
                        <a:t>o</a:t>
                      </a:r>
                      <a:r>
                        <a:rPr sz="700" dirty="0">
                          <a:latin typeface="Arial"/>
                          <a:cs typeface="Arial"/>
                        </a:rPr>
                        <a:t>r</a:t>
                      </a:r>
                    </a:p>
                  </a:txBody>
                  <a:tcPr marL="0" marR="0" marT="0" marB="0">
                    <a:lnB w="15875">
                      <a:solidFill>
                        <a:srgbClr val="FF0000"/>
                      </a:solidFill>
                      <a:prstDash val="solid"/>
                    </a:lnB>
                  </a:tcPr>
                </a:tc>
                <a:tc>
                  <a:txBody>
                    <a:bodyPr/>
                    <a:lstStyle/>
                    <a:p>
                      <a:pPr marL="226060">
                        <a:lnSpc>
                          <a:spcPct val="100000"/>
                        </a:lnSpc>
                      </a:pPr>
                      <a:r>
                        <a:rPr sz="700" baseline="27777" dirty="0">
                          <a:latin typeface="Arial"/>
                          <a:cs typeface="Arial"/>
                        </a:rPr>
                        <a:t>8</a:t>
                      </a:r>
                      <a:r>
                        <a:rPr sz="700" spc="30" baseline="27777" dirty="0">
                          <a:latin typeface="Arial"/>
                          <a:cs typeface="Arial"/>
                        </a:rPr>
                        <a:t> </a:t>
                      </a:r>
                      <a:r>
                        <a:rPr sz="700" dirty="0">
                          <a:latin typeface="Arial"/>
                          <a:cs typeface="Arial"/>
                        </a:rPr>
                        <a:t>G</a:t>
                      </a:r>
                      <a:r>
                        <a:rPr sz="700" spc="-5" dirty="0">
                          <a:latin typeface="Arial"/>
                          <a:cs typeface="Arial"/>
                        </a:rPr>
                        <a:t>enera</a:t>
                      </a:r>
                      <a:r>
                        <a:rPr sz="700" dirty="0">
                          <a:latin typeface="Arial"/>
                          <a:cs typeface="Arial"/>
                        </a:rPr>
                        <a:t>l</a:t>
                      </a:r>
                      <a:r>
                        <a:rPr sz="700" spc="-5" dirty="0">
                          <a:latin typeface="Arial"/>
                          <a:cs typeface="Arial"/>
                        </a:rPr>
                        <a:t>-purpo</a:t>
                      </a:r>
                      <a:r>
                        <a:rPr sz="700" dirty="0">
                          <a:latin typeface="Arial"/>
                          <a:cs typeface="Arial"/>
                        </a:rPr>
                        <a:t>se</a:t>
                      </a:r>
                      <a:r>
                        <a:rPr sz="700" spc="35" dirty="0">
                          <a:latin typeface="Arial"/>
                          <a:cs typeface="Arial"/>
                        </a:rPr>
                        <a:t> </a:t>
                      </a:r>
                      <a:r>
                        <a:rPr sz="700" dirty="0">
                          <a:latin typeface="Arial"/>
                          <a:cs typeface="Arial"/>
                        </a:rPr>
                        <a:t>in</a:t>
                      </a:r>
                      <a:r>
                        <a:rPr sz="700" spc="-5" dirty="0">
                          <a:latin typeface="Arial"/>
                          <a:cs typeface="Arial"/>
                        </a:rPr>
                        <a:t>pu</a:t>
                      </a:r>
                      <a:r>
                        <a:rPr sz="700" dirty="0">
                          <a:latin typeface="Arial"/>
                          <a:cs typeface="Arial"/>
                        </a:rPr>
                        <a:t>t/</a:t>
                      </a:r>
                      <a:r>
                        <a:rPr sz="700" spc="-5" dirty="0">
                          <a:latin typeface="Arial"/>
                          <a:cs typeface="Arial"/>
                        </a:rPr>
                        <a:t>ou</a:t>
                      </a:r>
                      <a:r>
                        <a:rPr sz="700" dirty="0">
                          <a:latin typeface="Arial"/>
                          <a:cs typeface="Arial"/>
                        </a:rPr>
                        <a:t>t</a:t>
                      </a:r>
                      <a:r>
                        <a:rPr sz="700" spc="-5" dirty="0">
                          <a:latin typeface="Arial"/>
                          <a:cs typeface="Arial"/>
                        </a:rPr>
                        <a:t>pu</a:t>
                      </a:r>
                      <a:r>
                        <a:rPr sz="700" dirty="0">
                          <a:latin typeface="Arial"/>
                          <a:cs typeface="Arial"/>
                        </a:rPr>
                        <a:t>t</a:t>
                      </a:r>
                    </a:p>
                  </a:txBody>
                  <a:tcPr marL="0" marR="0" marT="0" marB="0">
                    <a:lnB w="15875">
                      <a:solidFill>
                        <a:srgbClr val="FF0000"/>
                      </a:solidFill>
                      <a:prstDash val="solid"/>
                    </a:lnB>
                  </a:tcPr>
                </a:tc>
                <a:tc>
                  <a:txBody>
                    <a:bodyPr/>
                    <a:lstStyle/>
                    <a:p>
                      <a:pPr marL="193675">
                        <a:lnSpc>
                          <a:spcPct val="100000"/>
                        </a:lnSpc>
                      </a:pPr>
                      <a:r>
                        <a:rPr sz="700" spc="-15" baseline="27777" dirty="0">
                          <a:latin typeface="Arial"/>
                          <a:cs typeface="Arial"/>
                        </a:rPr>
                        <a:t>1</a:t>
                      </a:r>
                      <a:r>
                        <a:rPr sz="700" baseline="27777" dirty="0">
                          <a:latin typeface="Arial"/>
                          <a:cs typeface="Arial"/>
                        </a:rPr>
                        <a:t>0</a:t>
                      </a:r>
                      <a:r>
                        <a:rPr sz="700" spc="52" baseline="27777" dirty="0">
                          <a:latin typeface="Arial"/>
                          <a:cs typeface="Arial"/>
                        </a:rPr>
                        <a:t> </a:t>
                      </a:r>
                      <a:r>
                        <a:rPr sz="700" dirty="0">
                          <a:latin typeface="Arial"/>
                          <a:cs typeface="Arial"/>
                        </a:rPr>
                        <a:t>E</a:t>
                      </a:r>
                      <a:r>
                        <a:rPr sz="700" spc="-20" dirty="0">
                          <a:latin typeface="Arial"/>
                          <a:cs typeface="Arial"/>
                        </a:rPr>
                        <a:t>x</a:t>
                      </a:r>
                      <a:r>
                        <a:rPr sz="700" dirty="0">
                          <a:latin typeface="Arial"/>
                          <a:cs typeface="Arial"/>
                        </a:rPr>
                        <a:t>t</a:t>
                      </a:r>
                      <a:r>
                        <a:rPr sz="700" spc="-5" dirty="0">
                          <a:latin typeface="Arial"/>
                          <a:cs typeface="Arial"/>
                        </a:rPr>
                        <a:t>erna</a:t>
                      </a:r>
                      <a:r>
                        <a:rPr sz="700" dirty="0">
                          <a:latin typeface="Arial"/>
                          <a:cs typeface="Arial"/>
                        </a:rPr>
                        <a:t>l</a:t>
                      </a:r>
                      <a:r>
                        <a:rPr sz="700" spc="30" dirty="0">
                          <a:latin typeface="Arial"/>
                          <a:cs typeface="Arial"/>
                        </a:rPr>
                        <a:t> </a:t>
                      </a:r>
                      <a:r>
                        <a:rPr sz="700" spc="-5" dirty="0">
                          <a:latin typeface="Arial"/>
                          <a:cs typeface="Arial"/>
                        </a:rPr>
                        <a:t>re</a:t>
                      </a:r>
                      <a:r>
                        <a:rPr sz="700" dirty="0">
                          <a:latin typeface="Arial"/>
                          <a:cs typeface="Arial"/>
                        </a:rPr>
                        <a:t>s</a:t>
                      </a:r>
                      <a:r>
                        <a:rPr sz="700" spc="-5" dirty="0">
                          <a:latin typeface="Arial"/>
                          <a:cs typeface="Arial"/>
                        </a:rPr>
                        <a:t>e</a:t>
                      </a:r>
                      <a:r>
                        <a:rPr sz="700" dirty="0">
                          <a:latin typeface="Arial"/>
                          <a:cs typeface="Arial"/>
                        </a:rPr>
                        <a:t>t</a:t>
                      </a:r>
                    </a:p>
                  </a:txBody>
                  <a:tcPr marL="0" marR="0" marT="0" marB="0">
                    <a:lnB w="15875">
                      <a:solidFill>
                        <a:srgbClr val="FF0000"/>
                      </a:solidFill>
                      <a:prstDash val="solid"/>
                    </a:lnB>
                  </a:tcPr>
                </a:tc>
                <a:extLst>
                  <a:ext uri="{0D108BD9-81ED-4DB2-BD59-A6C34878D82A}">
                    <a16:rowId xmlns:a16="http://schemas.microsoft.com/office/drawing/2014/main" val="10001"/>
                  </a:ext>
                </a:extLst>
              </a:tr>
            </a:tbl>
          </a:graphicData>
        </a:graphic>
      </p:graphicFrame>
      <p:sp>
        <p:nvSpPr>
          <p:cNvPr id="106" name="Rectangle 1"/>
          <p:cNvSpPr>
            <a:spLocks noChangeArrowheads="1"/>
          </p:cNvSpPr>
          <p:nvPr>
            <p:custDataLst>
              <p:tags r:id="rId98"/>
            </p:custDataLst>
          </p:nvPr>
        </p:nvSpPr>
        <p:spPr bwMode="auto">
          <a:xfrm>
            <a:off x="5681961" y="1941818"/>
            <a:ext cx="65" cy="5770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hangingPunct="0"/>
            <a:br>
              <a:rPr lang="en-CA" altLang="fr-FR" sz="750">
                <a:solidFill>
                  <a:srgbClr val="555555"/>
                </a:solidFill>
                <a:latin typeface="Open Sans"/>
                <a:cs typeface="Arial" panose="020B0604020202020204" pitchFamily="34" charset="0"/>
              </a:rPr>
            </a:br>
            <a:endParaRPr lang="en-CA" altLang="fr-FR" sz="300">
              <a:latin typeface="Arial" panose="020B0604020202020204" pitchFamily="34" charset="0"/>
              <a:cs typeface="Arial" panose="020B0604020202020204" pitchFamily="34" charset="0"/>
            </a:endParaRPr>
          </a:p>
          <a:p>
            <a:pPr defTabSz="685800" eaLnBrk="0" hangingPunct="0"/>
            <a:br>
              <a:rPr lang="en-CA" altLang="fr-FR" sz="1350">
                <a:latin typeface="Arial" panose="020B0604020202020204" pitchFamily="34" charset="0"/>
                <a:cs typeface="Arial" panose="020B0604020202020204" pitchFamily="34" charset="0"/>
              </a:rPr>
            </a:br>
            <a:endParaRPr lang="en-CA" altLang="fr-FR" sz="1350">
              <a:latin typeface="Arial" panose="020B0604020202020204" pitchFamily="34" charset="0"/>
              <a:cs typeface="Arial" panose="020B0604020202020204" pitchFamily="34" charset="0"/>
            </a:endParaRPr>
          </a:p>
        </p:txBody>
      </p:sp>
      <p:sp>
        <p:nvSpPr>
          <p:cNvPr id="108" name="Rectangle 2"/>
          <p:cNvSpPr>
            <a:spLocks noChangeArrowheads="1"/>
          </p:cNvSpPr>
          <p:nvPr>
            <p:custDataLst>
              <p:tags r:id="rId99"/>
            </p:custDataLst>
          </p:nvPr>
        </p:nvSpPr>
        <p:spPr bwMode="auto">
          <a:xfrm>
            <a:off x="5681961" y="1941818"/>
            <a:ext cx="65" cy="5770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eaLnBrk="0" hangingPunct="0"/>
            <a:br>
              <a:rPr lang="en-CA" altLang="fr-FR" sz="750">
                <a:solidFill>
                  <a:srgbClr val="555555"/>
                </a:solidFill>
                <a:latin typeface="Open Sans"/>
                <a:cs typeface="Arial" panose="020B0604020202020204" pitchFamily="34" charset="0"/>
              </a:rPr>
            </a:br>
            <a:endParaRPr lang="en-CA" altLang="fr-FR" sz="300">
              <a:latin typeface="Arial" panose="020B0604020202020204" pitchFamily="34" charset="0"/>
              <a:cs typeface="Arial" panose="020B0604020202020204" pitchFamily="34" charset="0"/>
            </a:endParaRPr>
          </a:p>
          <a:p>
            <a:pPr defTabSz="685800" eaLnBrk="0" hangingPunct="0"/>
            <a:br>
              <a:rPr lang="en-CA" altLang="fr-FR" sz="1350">
                <a:latin typeface="Arial" panose="020B0604020202020204" pitchFamily="34" charset="0"/>
                <a:cs typeface="Arial" panose="020B0604020202020204" pitchFamily="34" charset="0"/>
              </a:rPr>
            </a:br>
            <a:endParaRPr lang="en-CA" altLang="fr-FR" sz="13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9865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55440" y="274638"/>
            <a:ext cx="10526960" cy="1143000"/>
          </a:xfrm>
        </p:spPr>
        <p:txBody>
          <a:bodyPr/>
          <a:lstStyle/>
          <a:p>
            <a:pPr algn="l"/>
            <a:r>
              <a:rPr lang="fr-CA" sz="3600" kern="1200" dirty="0">
                <a:solidFill>
                  <a:srgbClr val="0070C0"/>
                </a:solidFill>
                <a:ea typeface="+mn-ea"/>
                <a:cs typeface="+mn-cs"/>
              </a:rPr>
              <a:t>Processeurs ARM avec radio Bluetooth intégrée</a:t>
            </a:r>
          </a:p>
        </p:txBody>
      </p:sp>
      <p:pic>
        <p:nvPicPr>
          <p:cNvPr id="3" name="Image 2"/>
          <p:cNvPicPr>
            <a:picLocks noChangeAspect="1"/>
          </p:cNvPicPr>
          <p:nvPr>
            <p:custDataLst>
              <p:tags r:id="rId2"/>
            </p:custDataLst>
          </p:nvPr>
        </p:nvPicPr>
        <p:blipFill rotWithShape="1">
          <a:blip r:embed="rId4" cstate="print">
            <a:extLst>
              <a:ext uri="{28A0092B-C50C-407E-A947-70E740481C1C}">
                <a14:useLocalDpi xmlns:a14="http://schemas.microsoft.com/office/drawing/2010/main" val="0"/>
              </a:ext>
            </a:extLst>
          </a:blip>
          <a:srcRect l="3962" t="10864" r="2127" b="1415"/>
          <a:stretch/>
        </p:blipFill>
        <p:spPr>
          <a:xfrm>
            <a:off x="1055440" y="1268760"/>
            <a:ext cx="9045134" cy="4752528"/>
          </a:xfrm>
          <a:prstGeom prst="rect">
            <a:avLst/>
          </a:prstGeom>
        </p:spPr>
      </p:pic>
    </p:spTree>
    <p:extLst>
      <p:ext uri="{BB962C8B-B14F-4D97-AF65-F5344CB8AC3E}">
        <p14:creationId xmlns:p14="http://schemas.microsoft.com/office/powerpoint/2010/main" val="3500798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55440" y="274638"/>
            <a:ext cx="10526960" cy="1143000"/>
          </a:xfrm>
        </p:spPr>
        <p:txBody>
          <a:bodyPr/>
          <a:lstStyle/>
          <a:p>
            <a:pPr algn="l"/>
            <a:r>
              <a:rPr lang="fr-CA" sz="3600" kern="1200" dirty="0">
                <a:solidFill>
                  <a:srgbClr val="0070C0"/>
                </a:solidFill>
                <a:ea typeface="+mn-ea"/>
                <a:cs typeface="+mn-cs"/>
              </a:rPr>
              <a:t>STM32 GO de ST</a:t>
            </a:r>
          </a:p>
        </p:txBody>
      </p:sp>
      <p:pic>
        <p:nvPicPr>
          <p:cNvPr id="8194" name="Picture 2" descr="8-pin STM32G0 Access Line"/>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199456" y="1340769"/>
            <a:ext cx="5316891" cy="384335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custDataLst>
              <p:tags r:id="rId3"/>
            </p:custDataLst>
          </p:nvPr>
        </p:nvPicPr>
        <p:blipFill>
          <a:blip r:embed="rId9"/>
          <a:stretch>
            <a:fillRect/>
          </a:stretch>
        </p:blipFill>
        <p:spPr>
          <a:xfrm>
            <a:off x="7104112" y="1196752"/>
            <a:ext cx="3356992" cy="1538621"/>
          </a:xfrm>
          <a:prstGeom prst="rect">
            <a:avLst/>
          </a:prstGeom>
        </p:spPr>
      </p:pic>
      <p:sp>
        <p:nvSpPr>
          <p:cNvPr id="8" name="Rectangle 7"/>
          <p:cNvSpPr/>
          <p:nvPr>
            <p:custDataLst>
              <p:tags r:id="rId4"/>
            </p:custDataLst>
          </p:nvPr>
        </p:nvSpPr>
        <p:spPr>
          <a:xfrm>
            <a:off x="6725973" y="2735373"/>
            <a:ext cx="5058659" cy="3288080"/>
          </a:xfrm>
          <a:prstGeom prst="rect">
            <a:avLst/>
          </a:prstGeom>
        </p:spPr>
        <p:txBody>
          <a:bodyPr wrap="square">
            <a:spAutoFit/>
          </a:bodyPr>
          <a:lstStyle/>
          <a:p>
            <a:pPr>
              <a:spcAft>
                <a:spcPts val="200"/>
              </a:spcAft>
            </a:pPr>
            <a:r>
              <a:rPr lang="en-US" sz="2000" b="1" dirty="0">
                <a:latin typeface="+mj-lt"/>
                <a:cs typeface="Segoe UI Light" panose="020B0502040204020203" pitchFamily="34" charset="0"/>
              </a:rPr>
              <a:t>Kit </a:t>
            </a:r>
            <a:r>
              <a:rPr lang="en-US" sz="2000" b="1" dirty="0" err="1">
                <a:latin typeface="+mj-lt"/>
                <a:cs typeface="Segoe UI Light" panose="020B0502040204020203" pitchFamily="34" charset="0"/>
              </a:rPr>
              <a:t>d’évaluation</a:t>
            </a:r>
            <a:r>
              <a:rPr lang="en-US" sz="2000" b="1" dirty="0">
                <a:latin typeface="+mj-lt"/>
                <a:cs typeface="Segoe UI Light" panose="020B0502040204020203" pitchFamily="34" charset="0"/>
              </a:rPr>
              <a:t> à $9.90! </a:t>
            </a:r>
            <a:r>
              <a:rPr lang="en-US" sz="1400" b="1" dirty="0">
                <a:latin typeface="+mj-lt"/>
                <a:cs typeface="Segoe UI Light" panose="020B0502040204020203" pitchFamily="34" charset="0"/>
              </a:rPr>
              <a:t>(STM32G0316-DISCO)</a:t>
            </a:r>
            <a:r>
              <a:rPr lang="en-US" sz="1600" b="1" dirty="0">
                <a:latin typeface="+mj-lt"/>
                <a:cs typeface="Segoe UI Light" panose="020B0502040204020203" pitchFamily="34" charset="0"/>
              </a:rPr>
              <a:t>  </a:t>
            </a:r>
            <a:endParaRPr lang="en-US" sz="2000" b="1" dirty="0">
              <a:latin typeface="+mj-lt"/>
              <a:cs typeface="Segoe UI Light" panose="020B0502040204020203" pitchFamily="34" charset="0"/>
            </a:endParaRPr>
          </a:p>
          <a:p>
            <a:pPr marL="285750" indent="-285750">
              <a:spcAft>
                <a:spcPts val="200"/>
              </a:spcAft>
              <a:buFont typeface="Arial" panose="020B0604020202020204" pitchFamily="34" charset="0"/>
              <a:buChar char="•"/>
            </a:pPr>
            <a:r>
              <a:rPr lang="en-US" sz="1600" dirty="0">
                <a:solidFill>
                  <a:srgbClr val="353535"/>
                </a:solidFill>
                <a:latin typeface="+mj-lt"/>
                <a:cs typeface="Segoe UI Light" panose="020B0502040204020203" pitchFamily="34" charset="0"/>
              </a:rPr>
              <a:t>STM32G031J6 with 32 Kbytes of Flash memory and 8 Kbytes of SRAM, in SO8 package</a:t>
            </a:r>
          </a:p>
          <a:p>
            <a:pPr marL="285750" indent="-285750">
              <a:spcAft>
                <a:spcPts val="200"/>
              </a:spcAft>
              <a:buFont typeface="Arial" panose="020B0604020202020204" pitchFamily="34" charset="0"/>
              <a:buChar char="•"/>
            </a:pPr>
            <a:r>
              <a:rPr lang="en-US" sz="1600" dirty="0">
                <a:solidFill>
                  <a:srgbClr val="353535"/>
                </a:solidFill>
                <a:latin typeface="+mj-lt"/>
                <a:cs typeface="Segoe UI Light" panose="020B0502040204020203" pitchFamily="34" charset="0"/>
              </a:rPr>
              <a:t>User LED, reset/user push-button</a:t>
            </a:r>
          </a:p>
          <a:p>
            <a:pPr marL="285750" indent="-285750">
              <a:spcAft>
                <a:spcPts val="200"/>
              </a:spcAft>
              <a:buFont typeface="Arial" panose="020B0604020202020204" pitchFamily="34" charset="0"/>
              <a:buChar char="•"/>
            </a:pPr>
            <a:r>
              <a:rPr lang="en-US" sz="1600" dirty="0">
                <a:solidFill>
                  <a:srgbClr val="353535"/>
                </a:solidFill>
                <a:latin typeface="+mj-lt"/>
                <a:cs typeface="Segoe UI Light" panose="020B0502040204020203" pitchFamily="34" charset="0"/>
              </a:rPr>
              <a:t>Breakable STM32 SO8 to DIL8 module (left)</a:t>
            </a:r>
          </a:p>
          <a:p>
            <a:pPr marL="285750" indent="-285750">
              <a:spcAft>
                <a:spcPts val="200"/>
              </a:spcAft>
              <a:buFont typeface="Arial" panose="020B0604020202020204" pitchFamily="34" charset="0"/>
              <a:buChar char="•"/>
            </a:pPr>
            <a:r>
              <a:rPr lang="en-US" sz="1600" dirty="0">
                <a:solidFill>
                  <a:srgbClr val="353535"/>
                </a:solidFill>
                <a:latin typeface="+mj-lt"/>
                <a:cs typeface="Segoe UI Light" panose="020B0502040204020203" pitchFamily="34" charset="0"/>
              </a:rPr>
              <a:t>Micro USB ST-LINK port</a:t>
            </a:r>
          </a:p>
          <a:p>
            <a:pPr marL="285750" indent="-285750">
              <a:spcAft>
                <a:spcPts val="200"/>
              </a:spcAft>
              <a:buFont typeface="Arial" panose="020B0604020202020204" pitchFamily="34" charset="0"/>
              <a:buChar char="•"/>
            </a:pPr>
            <a:r>
              <a:rPr lang="en-US" sz="1600" dirty="0">
                <a:solidFill>
                  <a:srgbClr val="353535"/>
                </a:solidFill>
                <a:latin typeface="+mj-lt"/>
                <a:cs typeface="Segoe UI Light" panose="020B0502040204020203" pitchFamily="34" charset="0"/>
              </a:rPr>
              <a:t>I2C interface</a:t>
            </a:r>
          </a:p>
          <a:p>
            <a:pPr marL="285750" indent="-285750">
              <a:spcAft>
                <a:spcPts val="200"/>
              </a:spcAft>
              <a:buFont typeface="Arial" panose="020B0604020202020204" pitchFamily="34" charset="0"/>
              <a:buChar char="•"/>
            </a:pPr>
            <a:r>
              <a:rPr lang="en-US" sz="1600" dirty="0">
                <a:solidFill>
                  <a:srgbClr val="353535"/>
                </a:solidFill>
                <a:latin typeface="+mj-lt"/>
                <a:cs typeface="Segoe UI Light" panose="020B0502040204020203" pitchFamily="34" charset="0"/>
              </a:rPr>
              <a:t>On-board ST-LINK/V2-1 debugger/programmer with Virtual COM port and debug port</a:t>
            </a:r>
          </a:p>
          <a:p>
            <a:pPr marL="285750" indent="-285750">
              <a:spcAft>
                <a:spcPts val="200"/>
              </a:spcAft>
              <a:buFont typeface="Arial" panose="020B0604020202020204" pitchFamily="34" charset="0"/>
              <a:buChar char="•"/>
            </a:pPr>
            <a:r>
              <a:rPr lang="en-US" sz="1600" dirty="0">
                <a:solidFill>
                  <a:srgbClr val="353535"/>
                </a:solidFill>
                <a:latin typeface="+mj-lt"/>
                <a:cs typeface="Segoe UI Light" panose="020B0502040204020203" pitchFamily="34" charset="0"/>
              </a:rPr>
              <a:t>Free software libraries and examples available with the STM32Cube, and 3rd-party Integrated Development Environments such as IAR, </a:t>
            </a:r>
            <a:r>
              <a:rPr lang="en-US" sz="1600" dirty="0" err="1">
                <a:solidFill>
                  <a:srgbClr val="353535"/>
                </a:solidFill>
                <a:latin typeface="+mj-lt"/>
                <a:cs typeface="Segoe UI Light" panose="020B0502040204020203" pitchFamily="34" charset="0"/>
              </a:rPr>
              <a:t>Keil</a:t>
            </a:r>
            <a:r>
              <a:rPr lang="en-US" sz="1600" dirty="0">
                <a:solidFill>
                  <a:srgbClr val="353535"/>
                </a:solidFill>
                <a:latin typeface="+mj-lt"/>
                <a:cs typeface="Segoe UI Light" panose="020B0502040204020203" pitchFamily="34" charset="0"/>
              </a:rPr>
              <a:t>, and GCC-based IDEs.</a:t>
            </a:r>
          </a:p>
        </p:txBody>
      </p:sp>
      <p:sp>
        <p:nvSpPr>
          <p:cNvPr id="9" name="Rectangle 8"/>
          <p:cNvSpPr/>
          <p:nvPr>
            <p:custDataLst>
              <p:tags r:id="rId5"/>
            </p:custDataLst>
          </p:nvPr>
        </p:nvSpPr>
        <p:spPr>
          <a:xfrm>
            <a:off x="1199457" y="5313982"/>
            <a:ext cx="4007174"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353535"/>
                </a:solidFill>
              </a:rPr>
              <a:t>Arm Cortex M0+ </a:t>
            </a:r>
          </a:p>
          <a:p>
            <a:pPr marL="285750" indent="-285750">
              <a:buFont typeface="Arial" panose="020B0604020202020204" pitchFamily="34" charset="0"/>
              <a:buChar char="•"/>
            </a:pPr>
            <a:r>
              <a:rPr lang="en-US" dirty="0" err="1">
                <a:solidFill>
                  <a:srgbClr val="353535"/>
                </a:solidFill>
                <a:latin typeface="+mn-lt"/>
              </a:rPr>
              <a:t>Boîtiers</a:t>
            </a:r>
            <a:r>
              <a:rPr lang="en-US" dirty="0">
                <a:solidFill>
                  <a:srgbClr val="353535"/>
                </a:solidFill>
                <a:latin typeface="+mn-lt"/>
              </a:rPr>
              <a:t> de 8 broches! </a:t>
            </a:r>
          </a:p>
          <a:p>
            <a:pPr marL="285750" indent="-285750">
              <a:buFont typeface="Arial" panose="020B0604020202020204" pitchFamily="34" charset="0"/>
              <a:buChar char="•"/>
            </a:pPr>
            <a:r>
              <a:rPr lang="en-US" dirty="0">
                <a:solidFill>
                  <a:srgbClr val="353535"/>
                </a:solidFill>
                <a:latin typeface="+mn-lt"/>
              </a:rPr>
              <a:t>0,31$+ en </a:t>
            </a:r>
            <a:r>
              <a:rPr lang="en-US" dirty="0" err="1">
                <a:solidFill>
                  <a:srgbClr val="353535"/>
                </a:solidFill>
                <a:latin typeface="+mn-lt"/>
              </a:rPr>
              <a:t>quantité</a:t>
            </a:r>
            <a:r>
              <a:rPr lang="en-US" dirty="0">
                <a:solidFill>
                  <a:srgbClr val="353535"/>
                </a:solidFill>
                <a:latin typeface="+mn-lt"/>
              </a:rPr>
              <a:t> de mille</a:t>
            </a:r>
            <a:endParaRPr lang="fr-CA" dirty="0">
              <a:latin typeface="+mn-lt"/>
            </a:endParaRPr>
          </a:p>
        </p:txBody>
      </p:sp>
      <p:pic>
        <p:nvPicPr>
          <p:cNvPr id="3" name="Image 2"/>
          <p:cNvPicPr>
            <a:picLocks noChangeAspect="1"/>
          </p:cNvPicPr>
          <p:nvPr>
            <p:custDataLst>
              <p:tags r:id="rId6"/>
            </p:custDataLst>
          </p:nvPr>
        </p:nvPicPr>
        <p:blipFill>
          <a:blip r:embed="rId10"/>
          <a:stretch>
            <a:fillRect/>
          </a:stretch>
        </p:blipFill>
        <p:spPr>
          <a:xfrm>
            <a:off x="4727848" y="5497618"/>
            <a:ext cx="745551" cy="556057"/>
          </a:xfrm>
          <a:prstGeom prst="rect">
            <a:avLst/>
          </a:prstGeom>
        </p:spPr>
      </p:pic>
    </p:spTree>
    <p:extLst>
      <p:ext uri="{BB962C8B-B14F-4D97-AF65-F5344CB8AC3E}">
        <p14:creationId xmlns:p14="http://schemas.microsoft.com/office/powerpoint/2010/main" val="1655161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055440" y="274638"/>
            <a:ext cx="1052696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algn="l"/>
            <a:r>
              <a:rPr lang="fr-CA" sz="3600" kern="1200" dirty="0">
                <a:solidFill>
                  <a:srgbClr val="0070C0"/>
                </a:solidFill>
                <a:ea typeface="+mn-ea"/>
                <a:cs typeface="+mn-cs"/>
              </a:rPr>
              <a:t>La compétition orientale</a:t>
            </a:r>
          </a:p>
        </p:txBody>
      </p:sp>
      <p:sp>
        <p:nvSpPr>
          <p:cNvPr id="3" name="Espace réservé du contenu 2"/>
          <p:cNvSpPr>
            <a:spLocks noGrp="1"/>
          </p:cNvSpPr>
          <p:nvPr>
            <p:ph idx="1"/>
            <p:custDataLst>
              <p:tags r:id="rId2"/>
            </p:custDataLst>
          </p:nvPr>
        </p:nvSpPr>
        <p:spPr>
          <a:xfrm>
            <a:off x="1055441" y="1340768"/>
            <a:ext cx="9361040" cy="1059857"/>
          </a:xfrm>
        </p:spPr>
        <p:txBody>
          <a:bodyPr/>
          <a:lstStyle/>
          <a:p>
            <a:pPr>
              <a:spcBef>
                <a:spcPts val="600"/>
              </a:spcBef>
            </a:pPr>
            <a:r>
              <a:rPr lang="fr-CA" sz="2700" dirty="0"/>
              <a:t>Designs propriétaires à partir de 0,03$ le MCU!</a:t>
            </a:r>
          </a:p>
          <a:p>
            <a:pPr>
              <a:spcBef>
                <a:spcPts val="600"/>
              </a:spcBef>
            </a:pPr>
            <a:r>
              <a:rPr lang="fr-CA" sz="2700" dirty="0"/>
              <a:t>Designs plus performants en code libre (MIPS, RISC-V)</a:t>
            </a:r>
          </a:p>
        </p:txBody>
      </p:sp>
      <p:sp>
        <p:nvSpPr>
          <p:cNvPr id="6" name="Espace réservé du contenu 2"/>
          <p:cNvSpPr txBox="1">
            <a:spLocks/>
          </p:cNvSpPr>
          <p:nvPr>
            <p:custDataLst>
              <p:tags r:id="rId3"/>
            </p:custDataLst>
          </p:nvPr>
        </p:nvSpPr>
        <p:spPr bwMode="auto">
          <a:xfrm>
            <a:off x="1055440" y="5733256"/>
            <a:ext cx="9149495"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r>
              <a:rPr lang="fr-CA" sz="2800" kern="0" dirty="0"/>
              <a:t>Les outils de développement sont encore à parfaire</a:t>
            </a:r>
          </a:p>
        </p:txBody>
      </p:sp>
      <p:grpSp>
        <p:nvGrpSpPr>
          <p:cNvPr id="8" name="Groupe 7"/>
          <p:cNvGrpSpPr>
            <a:grpSpLocks noChangeAspect="1"/>
          </p:cNvGrpSpPr>
          <p:nvPr>
            <p:custDataLst>
              <p:tags r:id="rId4"/>
            </p:custDataLst>
          </p:nvPr>
        </p:nvGrpSpPr>
        <p:grpSpPr>
          <a:xfrm>
            <a:off x="1919536" y="2464940"/>
            <a:ext cx="6552741" cy="3204000"/>
            <a:chOff x="3695216" y="1903378"/>
            <a:chExt cx="5053144" cy="2457271"/>
          </a:xfrm>
        </p:grpSpPr>
        <p:pic>
          <p:nvPicPr>
            <p:cNvPr id="4" name="Image 3"/>
            <p:cNvPicPr>
              <a:picLocks noChangeAspect="1"/>
            </p:cNvPicPr>
            <p:nvPr/>
          </p:nvPicPr>
          <p:blipFill rotWithShape="1">
            <a:blip r:embed="rId6" cstate="print">
              <a:extLst>
                <a:ext uri="{28A0092B-C50C-407E-A947-70E740481C1C}">
                  <a14:useLocalDpi xmlns:a14="http://schemas.microsoft.com/office/drawing/2010/main" val="0"/>
                </a:ext>
              </a:extLst>
            </a:blip>
            <a:srcRect l="23184" t="20363" r="23204" b="38804"/>
            <a:stretch>
              <a:fillRect/>
            </a:stretch>
          </p:blipFill>
          <p:spPr>
            <a:xfrm>
              <a:off x="3846055" y="1903378"/>
              <a:ext cx="4902305" cy="2100234"/>
            </a:xfrm>
            <a:prstGeom prst="rect">
              <a:avLst/>
            </a:prstGeom>
          </p:spPr>
        </p:pic>
        <p:sp>
          <p:nvSpPr>
            <p:cNvPr id="5" name="Espace réservé du contenu 2"/>
            <p:cNvSpPr txBox="1">
              <a:spLocks/>
            </p:cNvSpPr>
            <p:nvPr/>
          </p:nvSpPr>
          <p:spPr bwMode="auto">
            <a:xfrm>
              <a:off x="3695216" y="3928602"/>
              <a:ext cx="4997605" cy="432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marL="0" lvl="1" indent="0">
                <a:buNone/>
              </a:pPr>
              <a:r>
                <a:rPr lang="fr-CA" sz="1800" kern="0" dirty="0"/>
                <a:t>32-bits 108 MHz RISC-V; 1/3 la consommation d’un ARM M3;         Kit de développement à 4.90$, écran LCD inclus!</a:t>
              </a:r>
            </a:p>
          </p:txBody>
        </p:sp>
        <p:sp>
          <p:nvSpPr>
            <p:cNvPr id="7" name="Rectangle 6"/>
            <p:cNvSpPr/>
            <p:nvPr/>
          </p:nvSpPr>
          <p:spPr>
            <a:xfrm>
              <a:off x="4211960" y="1957279"/>
              <a:ext cx="2998960" cy="320601"/>
            </a:xfrm>
            <a:prstGeom prst="rect">
              <a:avLst/>
            </a:prstGeom>
          </p:spPr>
          <p:txBody>
            <a:bodyPr wrap="none">
              <a:spAutoFit/>
            </a:bodyPr>
            <a:lstStyle/>
            <a:p>
              <a:pPr marL="179388" indent="-179388"/>
              <a:r>
                <a:rPr lang="fr-CA" sz="1400" dirty="0"/>
                <a:t>GD32VF103CBT6 de </a:t>
              </a:r>
              <a:r>
                <a:rPr lang="fr-CA" sz="1400" dirty="0" err="1"/>
                <a:t>GigaDevice</a:t>
              </a:r>
              <a:endParaRPr lang="fr-CA" sz="1400" dirty="0"/>
            </a:p>
          </p:txBody>
        </p:sp>
      </p:grpSp>
    </p:spTree>
    <p:extLst>
      <p:ext uri="{BB962C8B-B14F-4D97-AF65-F5344CB8AC3E}">
        <p14:creationId xmlns:p14="http://schemas.microsoft.com/office/powerpoint/2010/main" val="882389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custDataLst>
              <p:tags r:id="rId1"/>
            </p:custDataLst>
          </p:nvPr>
        </p:nvSpPr>
        <p:spPr>
          <a:xfrm>
            <a:off x="2209800" y="2130426"/>
            <a:ext cx="7772400" cy="1470025"/>
          </a:xfrm>
        </p:spPr>
        <p:txBody>
          <a:bodyPr/>
          <a:lstStyle/>
          <a:p>
            <a:pPr eaLnBrk="1" hangingPunct="1"/>
            <a:r>
              <a:rPr lang="fr-FR" sz="4000" dirty="0" err="1"/>
              <a:t>PSoC</a:t>
            </a:r>
            <a:r>
              <a:rPr lang="fr-FR" sz="4000" dirty="0"/>
              <a:t> 5 101 : </a:t>
            </a:r>
            <a:br>
              <a:rPr lang="fr-FR" sz="4000" dirty="0"/>
            </a:br>
            <a:r>
              <a:rPr lang="fr-FR" sz="4000" dirty="0"/>
              <a:t>Aperçu de l’architecture</a:t>
            </a:r>
            <a:endParaRPr lang="en-US" sz="4000" dirty="0"/>
          </a:p>
        </p:txBody>
      </p:sp>
      <p:sp>
        <p:nvSpPr>
          <p:cNvPr id="3075" name="Subtitle 5"/>
          <p:cNvSpPr>
            <a:spLocks noGrp="1"/>
          </p:cNvSpPr>
          <p:nvPr>
            <p:ph type="subTitle" idx="4294967295"/>
            <p:custDataLst>
              <p:tags r:id="rId2"/>
            </p:custDataLst>
          </p:nvPr>
        </p:nvSpPr>
        <p:spPr bwMode="auto">
          <a:xfrm>
            <a:off x="2895600" y="3886200"/>
            <a:ext cx="6400800" cy="1752600"/>
          </a:xfrm>
          <a:prstGeom prst="rect">
            <a:avLst/>
          </a:prstGeom>
          <a:noFill/>
          <a:ln>
            <a:miter lim="800000"/>
            <a:headEnd/>
            <a:tailEnd/>
          </a:ln>
        </p:spPr>
        <p:txBody>
          <a:bodyPr/>
          <a:lstStyle/>
          <a:p>
            <a:pPr marL="0" indent="0" algn="ctr" eaLnBrk="1" hangingPunct="1">
              <a:buNone/>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idx="4294967295"/>
            <p:custDataLst>
              <p:tags r:id="rId1"/>
            </p:custDataLst>
          </p:nvPr>
        </p:nvSpPr>
        <p:spPr>
          <a:xfrm>
            <a:off x="1127448" y="239713"/>
            <a:ext cx="8793370" cy="474662"/>
          </a:xfrm>
        </p:spPr>
        <p:txBody>
          <a:bodyPr/>
          <a:lstStyle/>
          <a:p>
            <a:pPr eaLnBrk="1" hangingPunct="1"/>
            <a:r>
              <a:rPr lang="en-US" dirty="0" err="1"/>
              <a:t>Objectifs</a:t>
            </a:r>
            <a:r>
              <a:rPr lang="en-US" dirty="0"/>
              <a:t> de la section</a:t>
            </a:r>
          </a:p>
        </p:txBody>
      </p:sp>
      <p:sp>
        <p:nvSpPr>
          <p:cNvPr id="4099" name="Content Placeholder 4"/>
          <p:cNvSpPr>
            <a:spLocks noGrp="1"/>
          </p:cNvSpPr>
          <p:nvPr>
            <p:ph idx="4294967295"/>
            <p:custDataLst>
              <p:tags r:id="rId2"/>
            </p:custDataLst>
          </p:nvPr>
        </p:nvSpPr>
        <p:spPr>
          <a:xfrm>
            <a:off x="1127448" y="1006475"/>
            <a:ext cx="10852886" cy="5537200"/>
          </a:xfrm>
        </p:spPr>
        <p:txBody>
          <a:bodyPr/>
          <a:lstStyle/>
          <a:p>
            <a:pPr marL="227013" indent="-227013" eaLnBrk="1" hangingPunct="1"/>
            <a:r>
              <a:rPr lang="en-US" dirty="0" err="1"/>
              <a:t>Objectifs</a:t>
            </a:r>
            <a:r>
              <a:rPr lang="en-US" dirty="0"/>
              <a:t> :</a:t>
            </a:r>
          </a:p>
          <a:p>
            <a:pPr eaLnBrk="1" hangingPunct="1">
              <a:buFont typeface="Arial" panose="020B0604020202020204" pitchFamily="34" charset="0"/>
              <a:buChar char="•"/>
            </a:pPr>
            <a:r>
              <a:rPr lang="fr-FR" b="0" dirty="0"/>
              <a:t>Comprendre l’architecture de haut niveau de </a:t>
            </a:r>
            <a:r>
              <a:rPr lang="fr-FR" b="0" dirty="0" err="1"/>
              <a:t>PSoC</a:t>
            </a:r>
            <a:r>
              <a:rPr lang="fr-FR" b="0" dirty="0"/>
              <a:t> 5</a:t>
            </a:r>
          </a:p>
          <a:p>
            <a:pPr eaLnBrk="1" hangingPunct="1">
              <a:buFont typeface="Arial" panose="020B0604020202020204" pitchFamily="34" charset="0"/>
              <a:buChar char="•"/>
            </a:pPr>
            <a:r>
              <a:rPr lang="fr-FR" b="0" dirty="0"/>
              <a:t>Comprendre les sous-systèmes CPU, numérique, analogique et routage/interconnexion programmable </a:t>
            </a:r>
            <a:endParaRPr lang="en-US" b="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idx="4294967295"/>
            <p:custDataLst>
              <p:tags r:id="rId1"/>
            </p:custDataLst>
          </p:nvPr>
        </p:nvSpPr>
        <p:spPr>
          <a:xfrm>
            <a:off x="1055440" y="237652"/>
            <a:ext cx="7909173" cy="478785"/>
          </a:xfrm>
        </p:spPr>
        <p:txBody>
          <a:bodyPr/>
          <a:lstStyle/>
          <a:p>
            <a:pPr eaLnBrk="1" hangingPunct="1"/>
            <a:r>
              <a:rPr lang="fr-FR" dirty="0"/>
              <a:t>Architecture de la plateforme </a:t>
            </a:r>
            <a:r>
              <a:rPr lang="fr-FR" dirty="0" err="1"/>
              <a:t>PSoC</a:t>
            </a:r>
            <a:r>
              <a:rPr lang="fr-FR" dirty="0"/>
              <a:t> 5</a:t>
            </a:r>
            <a:endParaRPr lang="en-US" dirty="0"/>
          </a:p>
        </p:txBody>
      </p:sp>
      <p:grpSp>
        <p:nvGrpSpPr>
          <p:cNvPr id="5" name="Group 4">
            <a:extLst>
              <a:ext uri="{FF2B5EF4-FFF2-40B4-BE49-F238E27FC236}">
                <a16:creationId xmlns:a16="http://schemas.microsoft.com/office/drawing/2014/main" id="{B61F8F42-1BC2-EB38-D943-5F2E057217EC}"/>
              </a:ext>
            </a:extLst>
          </p:cNvPr>
          <p:cNvGrpSpPr/>
          <p:nvPr>
            <p:custDataLst>
              <p:tags r:id="rId2"/>
            </p:custDataLst>
          </p:nvPr>
        </p:nvGrpSpPr>
        <p:grpSpPr>
          <a:xfrm>
            <a:off x="1600200" y="838200"/>
            <a:ext cx="8994858" cy="5724000"/>
            <a:chOff x="76200" y="838200"/>
            <a:chExt cx="8994858" cy="5724000"/>
          </a:xfrm>
        </p:grpSpPr>
        <p:pic>
          <p:nvPicPr>
            <p:cNvPr id="5124" name="Picture 131"/>
            <p:cNvPicPr>
              <a:picLocks noChangeAspect="1" noChangeArrowheads="1"/>
            </p:cNvPicPr>
            <p:nvPr/>
          </p:nvPicPr>
          <p:blipFill>
            <a:blip r:embed="rId5" cstate="print">
              <a:clrChange>
                <a:clrFrom>
                  <a:srgbClr val="6BFF3A"/>
                </a:clrFrom>
                <a:clrTo>
                  <a:srgbClr val="6BFF3A">
                    <a:alpha val="0"/>
                  </a:srgbClr>
                </a:clrTo>
              </a:clrChange>
            </a:blip>
            <a:srcRect/>
            <a:stretch>
              <a:fillRect/>
            </a:stretch>
          </p:blipFill>
          <p:spPr bwMode="auto">
            <a:xfrm>
              <a:off x="76200" y="838200"/>
              <a:ext cx="8994858" cy="5724000"/>
            </a:xfrm>
            <a:prstGeom prst="rect">
              <a:avLst/>
            </a:prstGeom>
            <a:noFill/>
            <a:ln w="12700">
              <a:noFill/>
              <a:miter lim="800000"/>
              <a:headEnd/>
              <a:tailEnd/>
            </a:ln>
          </p:spPr>
        </p:pic>
        <p:pic>
          <p:nvPicPr>
            <p:cNvPr id="5125" name="Picture 132"/>
            <p:cNvPicPr>
              <a:picLocks noChangeAspect="1" noChangeArrowheads="1"/>
            </p:cNvPicPr>
            <p:nvPr/>
          </p:nvPicPr>
          <p:blipFill>
            <a:blip r:embed="rId6" cstate="print"/>
            <a:srcRect/>
            <a:stretch>
              <a:fillRect/>
            </a:stretch>
          </p:blipFill>
          <p:spPr bwMode="auto">
            <a:xfrm>
              <a:off x="1758355" y="1143480"/>
              <a:ext cx="1066923" cy="4742743"/>
            </a:xfrm>
            <a:prstGeom prst="rect">
              <a:avLst/>
            </a:prstGeom>
            <a:noFill/>
            <a:ln w="12700">
              <a:noFill/>
              <a:miter lim="800000"/>
              <a:headEnd/>
              <a:tailEnd/>
            </a:ln>
          </p:spPr>
        </p:pic>
        <p:pic>
          <p:nvPicPr>
            <p:cNvPr id="5126" name="Picture 133"/>
            <p:cNvPicPr>
              <a:picLocks noChangeAspect="1" noChangeArrowheads="1"/>
            </p:cNvPicPr>
            <p:nvPr/>
          </p:nvPicPr>
          <p:blipFill>
            <a:blip r:embed="rId7" cstate="print"/>
            <a:srcRect/>
            <a:stretch>
              <a:fillRect/>
            </a:stretch>
          </p:blipFill>
          <p:spPr bwMode="auto">
            <a:xfrm>
              <a:off x="6071214" y="1152825"/>
              <a:ext cx="903380" cy="4750531"/>
            </a:xfrm>
            <a:prstGeom prst="rect">
              <a:avLst/>
            </a:prstGeom>
            <a:noFill/>
            <a:ln w="12700">
              <a:noFill/>
              <a:miter lim="800000"/>
              <a:headEnd/>
              <a:tailEnd/>
            </a:ln>
          </p:spPr>
        </p:pic>
        <p:pic>
          <p:nvPicPr>
            <p:cNvPr id="5127" name="Picture 134"/>
            <p:cNvPicPr>
              <a:picLocks noChangeAspect="1" noChangeArrowheads="1"/>
            </p:cNvPicPr>
            <p:nvPr/>
          </p:nvPicPr>
          <p:blipFill>
            <a:blip r:embed="rId8" cstate="print"/>
            <a:srcRect/>
            <a:stretch>
              <a:fillRect/>
            </a:stretch>
          </p:blipFill>
          <p:spPr bwMode="auto">
            <a:xfrm>
              <a:off x="7465223" y="1152825"/>
              <a:ext cx="1197757" cy="473496"/>
            </a:xfrm>
            <a:prstGeom prst="rect">
              <a:avLst/>
            </a:prstGeom>
            <a:noFill/>
            <a:ln w="12700">
              <a:noFill/>
              <a:miter lim="800000"/>
              <a:headEnd/>
              <a:tailEnd/>
            </a:ln>
          </p:spPr>
        </p:pic>
        <p:pic>
          <p:nvPicPr>
            <p:cNvPr id="5128" name="Picture 135"/>
            <p:cNvPicPr>
              <a:picLocks noChangeAspect="1" noChangeArrowheads="1"/>
            </p:cNvPicPr>
            <p:nvPr/>
          </p:nvPicPr>
          <p:blipFill>
            <a:blip r:embed="rId9" cstate="print"/>
            <a:srcRect/>
            <a:stretch>
              <a:fillRect/>
            </a:stretch>
          </p:blipFill>
          <p:spPr bwMode="auto">
            <a:xfrm>
              <a:off x="7482356" y="5404940"/>
              <a:ext cx="1161933" cy="464150"/>
            </a:xfrm>
            <a:prstGeom prst="rect">
              <a:avLst/>
            </a:prstGeom>
            <a:noFill/>
            <a:ln w="12700">
              <a:noFill/>
              <a:miter lim="800000"/>
              <a:headEnd/>
              <a:tailEnd/>
            </a:ln>
          </p:spPr>
        </p:pic>
        <p:pic>
          <p:nvPicPr>
            <p:cNvPr id="5129" name="Picture 136"/>
            <p:cNvPicPr>
              <a:picLocks noChangeAspect="1" noChangeArrowheads="1"/>
            </p:cNvPicPr>
            <p:nvPr/>
          </p:nvPicPr>
          <p:blipFill>
            <a:blip r:embed="rId10" cstate="print"/>
            <a:srcRect/>
            <a:stretch>
              <a:fillRect/>
            </a:stretch>
          </p:blipFill>
          <p:spPr bwMode="auto">
            <a:xfrm>
              <a:off x="3205320" y="4199395"/>
              <a:ext cx="404963" cy="404963"/>
            </a:xfrm>
            <a:prstGeom prst="rect">
              <a:avLst/>
            </a:prstGeom>
            <a:noFill/>
            <a:ln w="12700">
              <a:noFill/>
              <a:miter lim="800000"/>
              <a:headEnd/>
              <a:tailEnd/>
            </a:ln>
          </p:spPr>
        </p:pic>
        <p:pic>
          <p:nvPicPr>
            <p:cNvPr id="5130" name="Picture 137"/>
            <p:cNvPicPr>
              <a:picLocks noChangeAspect="1" noChangeArrowheads="1"/>
            </p:cNvPicPr>
            <p:nvPr/>
          </p:nvPicPr>
          <p:blipFill>
            <a:blip r:embed="rId11" cstate="print"/>
            <a:srcRect l="-2040" t="8772" b="5263"/>
            <a:stretch>
              <a:fillRect/>
            </a:stretch>
          </p:blipFill>
          <p:spPr bwMode="auto">
            <a:xfrm>
              <a:off x="3205320" y="4577880"/>
              <a:ext cx="429884" cy="422096"/>
            </a:xfrm>
            <a:prstGeom prst="rect">
              <a:avLst/>
            </a:prstGeom>
            <a:noFill/>
            <a:ln w="12700">
              <a:noFill/>
              <a:miter lim="800000"/>
              <a:headEnd/>
              <a:tailEnd/>
            </a:ln>
          </p:spPr>
        </p:pic>
        <p:pic>
          <p:nvPicPr>
            <p:cNvPr id="5131" name="Picture 138"/>
            <p:cNvPicPr>
              <a:picLocks noChangeAspect="1" noChangeArrowheads="1"/>
            </p:cNvPicPr>
            <p:nvPr/>
          </p:nvPicPr>
          <p:blipFill>
            <a:blip r:embed="rId12" cstate="print"/>
            <a:srcRect/>
            <a:stretch>
              <a:fillRect/>
            </a:stretch>
          </p:blipFill>
          <p:spPr bwMode="auto">
            <a:xfrm>
              <a:off x="3239586" y="4990631"/>
              <a:ext cx="353564" cy="397176"/>
            </a:xfrm>
            <a:prstGeom prst="rect">
              <a:avLst/>
            </a:prstGeom>
            <a:noFill/>
            <a:ln w="12700">
              <a:noFill/>
              <a:miter lim="800000"/>
              <a:headEnd/>
              <a:tailEnd/>
            </a:ln>
          </p:spPr>
        </p:pic>
        <p:pic>
          <p:nvPicPr>
            <p:cNvPr id="5132" name="Picture 139"/>
            <p:cNvPicPr>
              <a:picLocks noChangeAspect="1" noChangeArrowheads="1"/>
            </p:cNvPicPr>
            <p:nvPr/>
          </p:nvPicPr>
          <p:blipFill>
            <a:blip r:embed="rId13" cstate="print"/>
            <a:srcRect/>
            <a:stretch>
              <a:fillRect/>
            </a:stretch>
          </p:blipFill>
          <p:spPr bwMode="auto">
            <a:xfrm>
              <a:off x="3213108" y="5386249"/>
              <a:ext cx="680650" cy="473496"/>
            </a:xfrm>
            <a:prstGeom prst="rect">
              <a:avLst/>
            </a:prstGeom>
            <a:noFill/>
            <a:ln w="12700">
              <a:noFill/>
              <a:miter lim="800000"/>
              <a:headEnd/>
              <a:tailEnd/>
            </a:ln>
          </p:spPr>
        </p:pic>
        <p:pic>
          <p:nvPicPr>
            <p:cNvPr id="5133" name="Picture 140"/>
            <p:cNvPicPr>
              <a:picLocks noChangeAspect="1" noChangeArrowheads="1"/>
            </p:cNvPicPr>
            <p:nvPr/>
          </p:nvPicPr>
          <p:blipFill>
            <a:blip r:embed="rId14" cstate="print"/>
            <a:srcRect/>
            <a:stretch>
              <a:fillRect/>
            </a:stretch>
          </p:blipFill>
          <p:spPr bwMode="auto">
            <a:xfrm>
              <a:off x="4789350" y="4233661"/>
              <a:ext cx="894034" cy="370697"/>
            </a:xfrm>
            <a:prstGeom prst="rect">
              <a:avLst/>
            </a:prstGeom>
            <a:noFill/>
            <a:ln w="12700">
              <a:noFill/>
              <a:miter lim="800000"/>
              <a:headEnd/>
              <a:tailEnd/>
            </a:ln>
          </p:spPr>
        </p:pic>
        <p:pic>
          <p:nvPicPr>
            <p:cNvPr id="5134" name="Picture 141"/>
            <p:cNvPicPr>
              <a:picLocks noChangeAspect="1" noChangeArrowheads="1"/>
            </p:cNvPicPr>
            <p:nvPr/>
          </p:nvPicPr>
          <p:blipFill>
            <a:blip r:embed="rId15" cstate="print"/>
            <a:srcRect/>
            <a:stretch>
              <a:fillRect/>
            </a:stretch>
          </p:blipFill>
          <p:spPr bwMode="auto">
            <a:xfrm>
              <a:off x="3979423" y="5490605"/>
              <a:ext cx="361352" cy="275687"/>
            </a:xfrm>
            <a:prstGeom prst="rect">
              <a:avLst/>
            </a:prstGeom>
            <a:noFill/>
            <a:ln w="12700">
              <a:noFill/>
              <a:miter lim="800000"/>
              <a:headEnd/>
              <a:tailEnd/>
            </a:ln>
          </p:spPr>
        </p:pic>
        <p:pic>
          <p:nvPicPr>
            <p:cNvPr id="5135" name="Picture 142"/>
            <p:cNvPicPr>
              <a:picLocks noChangeAspect="1" noChangeArrowheads="1"/>
            </p:cNvPicPr>
            <p:nvPr/>
          </p:nvPicPr>
          <p:blipFill>
            <a:blip r:embed="rId16" cstate="print"/>
            <a:srcRect/>
            <a:stretch>
              <a:fillRect/>
            </a:stretch>
          </p:blipFill>
          <p:spPr bwMode="auto">
            <a:xfrm>
              <a:off x="5055691" y="4663545"/>
              <a:ext cx="517107" cy="370697"/>
            </a:xfrm>
            <a:prstGeom prst="rect">
              <a:avLst/>
            </a:prstGeom>
            <a:noFill/>
            <a:ln w="12700">
              <a:noFill/>
              <a:miter lim="800000"/>
              <a:headEnd/>
              <a:tailEnd/>
            </a:ln>
          </p:spPr>
        </p:pic>
        <p:pic>
          <p:nvPicPr>
            <p:cNvPr id="5136" name="Picture 143"/>
            <p:cNvPicPr>
              <a:picLocks noChangeAspect="1" noChangeArrowheads="1"/>
            </p:cNvPicPr>
            <p:nvPr/>
          </p:nvPicPr>
          <p:blipFill>
            <a:blip r:embed="rId17" cstate="print"/>
            <a:srcRect/>
            <a:stretch>
              <a:fillRect/>
            </a:stretch>
          </p:blipFill>
          <p:spPr bwMode="auto">
            <a:xfrm>
              <a:off x="3222453" y="1470566"/>
              <a:ext cx="473496" cy="327086"/>
            </a:xfrm>
            <a:prstGeom prst="rect">
              <a:avLst/>
            </a:prstGeom>
            <a:noFill/>
            <a:ln w="12700">
              <a:noFill/>
              <a:miter lim="800000"/>
              <a:headEnd/>
              <a:tailEnd/>
            </a:ln>
          </p:spPr>
        </p:pic>
        <p:pic>
          <p:nvPicPr>
            <p:cNvPr id="5137" name="Picture 144"/>
            <p:cNvPicPr>
              <a:picLocks noChangeAspect="1" noChangeArrowheads="1"/>
            </p:cNvPicPr>
            <p:nvPr/>
          </p:nvPicPr>
          <p:blipFill>
            <a:blip r:embed="rId18" cstate="print"/>
            <a:srcRect/>
            <a:stretch>
              <a:fillRect/>
            </a:stretch>
          </p:blipFill>
          <p:spPr bwMode="auto">
            <a:xfrm>
              <a:off x="5236367" y="1470566"/>
              <a:ext cx="387830" cy="336431"/>
            </a:xfrm>
            <a:prstGeom prst="rect">
              <a:avLst/>
            </a:prstGeom>
            <a:noFill/>
            <a:ln w="12700">
              <a:noFill/>
              <a:miter lim="800000"/>
              <a:headEnd/>
              <a:tailEnd/>
            </a:ln>
          </p:spPr>
        </p:pic>
        <p:pic>
          <p:nvPicPr>
            <p:cNvPr id="5138" name="Picture 145"/>
            <p:cNvPicPr>
              <a:picLocks noChangeAspect="1" noChangeArrowheads="1"/>
            </p:cNvPicPr>
            <p:nvPr/>
          </p:nvPicPr>
          <p:blipFill>
            <a:blip r:embed="rId19" cstate="print"/>
            <a:srcRect/>
            <a:stretch>
              <a:fillRect/>
            </a:stretch>
          </p:blipFill>
          <p:spPr bwMode="auto">
            <a:xfrm>
              <a:off x="1801967" y="3079516"/>
              <a:ext cx="954779" cy="1196199"/>
            </a:xfrm>
            <a:prstGeom prst="rect">
              <a:avLst/>
            </a:prstGeom>
            <a:noFill/>
            <a:ln w="12700">
              <a:noFill/>
              <a:miter lim="800000"/>
              <a:headEnd/>
              <a:tailEnd/>
            </a:ln>
          </p:spPr>
        </p:pic>
        <p:pic>
          <p:nvPicPr>
            <p:cNvPr id="5139" name="Picture 146"/>
            <p:cNvPicPr>
              <a:picLocks noChangeAspect="1" noChangeArrowheads="1"/>
            </p:cNvPicPr>
            <p:nvPr/>
          </p:nvPicPr>
          <p:blipFill>
            <a:blip r:embed="rId20" cstate="print"/>
            <a:srcRect/>
            <a:stretch>
              <a:fillRect/>
            </a:stretch>
          </p:blipFill>
          <p:spPr bwMode="auto">
            <a:xfrm>
              <a:off x="1819100" y="1168401"/>
              <a:ext cx="473496" cy="904937"/>
            </a:xfrm>
            <a:prstGeom prst="rect">
              <a:avLst/>
            </a:prstGeom>
            <a:noFill/>
            <a:ln w="12700">
              <a:noFill/>
              <a:miter lim="800000"/>
              <a:headEnd/>
              <a:tailEnd/>
            </a:ln>
          </p:spPr>
        </p:pic>
        <p:pic>
          <p:nvPicPr>
            <p:cNvPr id="5140" name="Picture 147"/>
            <p:cNvPicPr>
              <a:picLocks noChangeAspect="1" noChangeArrowheads="1"/>
            </p:cNvPicPr>
            <p:nvPr/>
          </p:nvPicPr>
          <p:blipFill>
            <a:blip r:embed="rId21" cstate="print"/>
            <a:srcRect/>
            <a:stretch>
              <a:fillRect/>
            </a:stretch>
          </p:blipFill>
          <p:spPr bwMode="auto">
            <a:xfrm>
              <a:off x="2292595" y="1177746"/>
              <a:ext cx="454805" cy="895592"/>
            </a:xfrm>
            <a:prstGeom prst="rect">
              <a:avLst/>
            </a:prstGeom>
            <a:noFill/>
            <a:ln w="12700">
              <a:noFill/>
              <a:miter lim="800000"/>
              <a:headEnd/>
              <a:tailEnd/>
            </a:ln>
          </p:spPr>
        </p:pic>
        <p:pic>
          <p:nvPicPr>
            <p:cNvPr id="5141" name="Picture 148"/>
            <p:cNvPicPr>
              <a:picLocks noChangeAspect="1" noChangeArrowheads="1"/>
            </p:cNvPicPr>
            <p:nvPr/>
          </p:nvPicPr>
          <p:blipFill>
            <a:blip r:embed="rId22" cstate="print"/>
            <a:srcRect/>
            <a:stretch>
              <a:fillRect/>
            </a:stretch>
          </p:blipFill>
          <p:spPr bwMode="auto">
            <a:xfrm>
              <a:off x="1801967" y="2081126"/>
              <a:ext cx="954779" cy="429884"/>
            </a:xfrm>
            <a:prstGeom prst="rect">
              <a:avLst/>
            </a:prstGeom>
            <a:noFill/>
            <a:ln w="12700">
              <a:noFill/>
              <a:miter lim="800000"/>
              <a:headEnd/>
              <a:tailEnd/>
            </a:ln>
          </p:spPr>
        </p:pic>
        <p:pic>
          <p:nvPicPr>
            <p:cNvPr id="5142" name="Picture 149"/>
            <p:cNvPicPr>
              <a:picLocks noChangeAspect="1" noChangeArrowheads="1"/>
            </p:cNvPicPr>
            <p:nvPr/>
          </p:nvPicPr>
          <p:blipFill>
            <a:blip r:embed="rId23" cstate="print"/>
            <a:srcRect/>
            <a:stretch>
              <a:fillRect/>
            </a:stretch>
          </p:blipFill>
          <p:spPr bwMode="auto">
            <a:xfrm>
              <a:off x="1801967" y="2528143"/>
              <a:ext cx="945434" cy="543585"/>
            </a:xfrm>
            <a:prstGeom prst="rect">
              <a:avLst/>
            </a:prstGeom>
            <a:noFill/>
            <a:ln w="12700">
              <a:noFill/>
              <a:miter lim="800000"/>
              <a:headEnd/>
              <a:tailEnd/>
            </a:ln>
          </p:spPr>
        </p:pic>
        <p:pic>
          <p:nvPicPr>
            <p:cNvPr id="5143" name="Picture 150"/>
            <p:cNvPicPr>
              <a:picLocks noChangeAspect="1" noChangeArrowheads="1"/>
            </p:cNvPicPr>
            <p:nvPr/>
          </p:nvPicPr>
          <p:blipFill>
            <a:blip r:embed="rId24" cstate="print"/>
            <a:srcRect/>
            <a:stretch>
              <a:fillRect/>
            </a:stretch>
          </p:blipFill>
          <p:spPr bwMode="auto">
            <a:xfrm>
              <a:off x="1801967" y="4302193"/>
              <a:ext cx="954779" cy="515549"/>
            </a:xfrm>
            <a:prstGeom prst="rect">
              <a:avLst/>
            </a:prstGeom>
            <a:noFill/>
            <a:ln w="12700">
              <a:noFill/>
              <a:miter lim="800000"/>
              <a:headEnd/>
              <a:tailEnd/>
            </a:ln>
          </p:spPr>
        </p:pic>
        <p:pic>
          <p:nvPicPr>
            <p:cNvPr id="5144" name="Picture 151"/>
            <p:cNvPicPr>
              <a:picLocks noChangeAspect="1" noChangeArrowheads="1"/>
            </p:cNvPicPr>
            <p:nvPr/>
          </p:nvPicPr>
          <p:blipFill>
            <a:blip r:embed="rId25" cstate="print"/>
            <a:srcRect/>
            <a:stretch>
              <a:fillRect/>
            </a:stretch>
          </p:blipFill>
          <p:spPr bwMode="auto">
            <a:xfrm>
              <a:off x="1801967" y="4844221"/>
              <a:ext cx="945434" cy="551373"/>
            </a:xfrm>
            <a:prstGeom prst="rect">
              <a:avLst/>
            </a:prstGeom>
            <a:noFill/>
            <a:ln w="12700">
              <a:noFill/>
              <a:miter lim="800000"/>
              <a:headEnd/>
              <a:tailEnd/>
            </a:ln>
          </p:spPr>
        </p:pic>
        <p:pic>
          <p:nvPicPr>
            <p:cNvPr id="5145" name="Picture 152"/>
            <p:cNvPicPr>
              <a:picLocks noChangeAspect="1" noChangeArrowheads="1"/>
            </p:cNvPicPr>
            <p:nvPr/>
          </p:nvPicPr>
          <p:blipFill>
            <a:blip r:embed="rId26" cstate="print"/>
            <a:srcRect/>
            <a:stretch>
              <a:fillRect/>
            </a:stretch>
          </p:blipFill>
          <p:spPr bwMode="auto">
            <a:xfrm>
              <a:off x="1809754" y="5412727"/>
              <a:ext cx="946991" cy="439229"/>
            </a:xfrm>
            <a:prstGeom prst="rect">
              <a:avLst/>
            </a:prstGeom>
            <a:noFill/>
            <a:ln w="12700">
              <a:noFill/>
              <a:miter lim="800000"/>
              <a:headEnd/>
              <a:tailEnd/>
            </a:ln>
          </p:spPr>
        </p:pic>
        <p:pic>
          <p:nvPicPr>
            <p:cNvPr id="5146" name="Picture 153"/>
            <p:cNvPicPr>
              <a:picLocks noChangeAspect="1" noChangeArrowheads="1"/>
            </p:cNvPicPr>
            <p:nvPr/>
          </p:nvPicPr>
          <p:blipFill>
            <a:blip r:embed="rId27" cstate="print"/>
            <a:srcRect/>
            <a:stretch>
              <a:fillRect/>
            </a:stretch>
          </p:blipFill>
          <p:spPr bwMode="auto">
            <a:xfrm>
              <a:off x="6906062" y="1289890"/>
              <a:ext cx="646384" cy="211827"/>
            </a:xfrm>
            <a:prstGeom prst="rect">
              <a:avLst/>
            </a:prstGeom>
            <a:noFill/>
            <a:ln w="12700">
              <a:noFill/>
              <a:miter lim="800000"/>
              <a:headEnd/>
              <a:tailEnd/>
            </a:ln>
          </p:spPr>
        </p:pic>
        <p:pic>
          <p:nvPicPr>
            <p:cNvPr id="5147" name="Picture 154"/>
            <p:cNvPicPr>
              <a:picLocks noChangeAspect="1" noChangeArrowheads="1"/>
            </p:cNvPicPr>
            <p:nvPr/>
          </p:nvPicPr>
          <p:blipFill>
            <a:blip r:embed="rId8" cstate="print"/>
            <a:srcRect/>
            <a:stretch>
              <a:fillRect/>
            </a:stretch>
          </p:blipFill>
          <p:spPr bwMode="auto">
            <a:xfrm>
              <a:off x="7465223" y="1694853"/>
              <a:ext cx="1197757" cy="473496"/>
            </a:xfrm>
            <a:prstGeom prst="rect">
              <a:avLst/>
            </a:prstGeom>
            <a:noFill/>
            <a:ln w="12700">
              <a:noFill/>
              <a:miter lim="800000"/>
              <a:headEnd/>
              <a:tailEnd/>
            </a:ln>
          </p:spPr>
        </p:pic>
        <p:pic>
          <p:nvPicPr>
            <p:cNvPr id="5148" name="Picture 155"/>
            <p:cNvPicPr>
              <a:picLocks noChangeAspect="1" noChangeArrowheads="1"/>
            </p:cNvPicPr>
            <p:nvPr/>
          </p:nvPicPr>
          <p:blipFill>
            <a:blip r:embed="rId27" cstate="print"/>
            <a:srcRect/>
            <a:stretch>
              <a:fillRect/>
            </a:stretch>
          </p:blipFill>
          <p:spPr bwMode="auto">
            <a:xfrm>
              <a:off x="6906062" y="1841263"/>
              <a:ext cx="646384" cy="211827"/>
            </a:xfrm>
            <a:prstGeom prst="rect">
              <a:avLst/>
            </a:prstGeom>
            <a:noFill/>
            <a:ln w="12700">
              <a:noFill/>
              <a:miter lim="800000"/>
              <a:headEnd/>
              <a:tailEnd/>
            </a:ln>
          </p:spPr>
        </p:pic>
        <p:pic>
          <p:nvPicPr>
            <p:cNvPr id="5149" name="Picture 156"/>
            <p:cNvPicPr>
              <a:picLocks noChangeAspect="1" noChangeArrowheads="1"/>
            </p:cNvPicPr>
            <p:nvPr/>
          </p:nvPicPr>
          <p:blipFill>
            <a:blip r:embed="rId8" cstate="print"/>
            <a:srcRect/>
            <a:stretch>
              <a:fillRect/>
            </a:stretch>
          </p:blipFill>
          <p:spPr bwMode="auto">
            <a:xfrm>
              <a:off x="7465223" y="2210402"/>
              <a:ext cx="1197757" cy="473496"/>
            </a:xfrm>
            <a:prstGeom prst="rect">
              <a:avLst/>
            </a:prstGeom>
            <a:noFill/>
            <a:ln w="12700">
              <a:noFill/>
              <a:miter lim="800000"/>
              <a:headEnd/>
              <a:tailEnd/>
            </a:ln>
          </p:spPr>
        </p:pic>
        <p:pic>
          <p:nvPicPr>
            <p:cNvPr id="5150" name="Picture 157"/>
            <p:cNvPicPr>
              <a:picLocks noChangeAspect="1" noChangeArrowheads="1"/>
            </p:cNvPicPr>
            <p:nvPr/>
          </p:nvPicPr>
          <p:blipFill>
            <a:blip r:embed="rId27" cstate="print"/>
            <a:srcRect/>
            <a:stretch>
              <a:fillRect/>
            </a:stretch>
          </p:blipFill>
          <p:spPr bwMode="auto">
            <a:xfrm>
              <a:off x="6906062" y="2349024"/>
              <a:ext cx="646384" cy="211827"/>
            </a:xfrm>
            <a:prstGeom prst="rect">
              <a:avLst/>
            </a:prstGeom>
            <a:noFill/>
            <a:ln w="12700">
              <a:noFill/>
              <a:miter lim="800000"/>
              <a:headEnd/>
              <a:tailEnd/>
            </a:ln>
          </p:spPr>
        </p:pic>
        <p:pic>
          <p:nvPicPr>
            <p:cNvPr id="5151" name="Picture 158"/>
            <p:cNvPicPr>
              <a:picLocks noChangeAspect="1" noChangeArrowheads="1"/>
            </p:cNvPicPr>
            <p:nvPr/>
          </p:nvPicPr>
          <p:blipFill>
            <a:blip r:embed="rId8" cstate="print"/>
            <a:srcRect/>
            <a:stretch>
              <a:fillRect/>
            </a:stretch>
          </p:blipFill>
          <p:spPr bwMode="auto">
            <a:xfrm>
              <a:off x="7465223" y="2753988"/>
              <a:ext cx="1197757" cy="473496"/>
            </a:xfrm>
            <a:prstGeom prst="rect">
              <a:avLst/>
            </a:prstGeom>
            <a:noFill/>
            <a:ln w="12700">
              <a:noFill/>
              <a:miter lim="800000"/>
              <a:headEnd/>
              <a:tailEnd/>
            </a:ln>
          </p:spPr>
        </p:pic>
        <p:pic>
          <p:nvPicPr>
            <p:cNvPr id="5152" name="Picture 159"/>
            <p:cNvPicPr>
              <a:picLocks noChangeAspect="1" noChangeArrowheads="1"/>
            </p:cNvPicPr>
            <p:nvPr/>
          </p:nvPicPr>
          <p:blipFill>
            <a:blip r:embed="rId27" cstate="print"/>
            <a:srcRect/>
            <a:stretch>
              <a:fillRect/>
            </a:stretch>
          </p:blipFill>
          <p:spPr bwMode="auto">
            <a:xfrm>
              <a:off x="6906062" y="2900398"/>
              <a:ext cx="646384" cy="211827"/>
            </a:xfrm>
            <a:prstGeom prst="rect">
              <a:avLst/>
            </a:prstGeom>
            <a:noFill/>
            <a:ln w="12700">
              <a:noFill/>
              <a:miter lim="800000"/>
              <a:headEnd/>
              <a:tailEnd/>
            </a:ln>
          </p:spPr>
        </p:pic>
        <p:pic>
          <p:nvPicPr>
            <p:cNvPr id="5153" name="Picture 160"/>
            <p:cNvPicPr>
              <a:picLocks noChangeAspect="1" noChangeArrowheads="1"/>
            </p:cNvPicPr>
            <p:nvPr/>
          </p:nvPicPr>
          <p:blipFill>
            <a:blip r:embed="rId8" cstate="print"/>
            <a:srcRect/>
            <a:stretch>
              <a:fillRect/>
            </a:stretch>
          </p:blipFill>
          <p:spPr bwMode="auto">
            <a:xfrm>
              <a:off x="7465223" y="3261749"/>
              <a:ext cx="1197757" cy="473496"/>
            </a:xfrm>
            <a:prstGeom prst="rect">
              <a:avLst/>
            </a:prstGeom>
            <a:noFill/>
            <a:ln w="12700">
              <a:noFill/>
              <a:miter lim="800000"/>
              <a:headEnd/>
              <a:tailEnd/>
            </a:ln>
          </p:spPr>
        </p:pic>
        <p:pic>
          <p:nvPicPr>
            <p:cNvPr id="5154" name="Picture 161"/>
            <p:cNvPicPr>
              <a:picLocks noChangeAspect="1" noChangeArrowheads="1"/>
            </p:cNvPicPr>
            <p:nvPr/>
          </p:nvPicPr>
          <p:blipFill>
            <a:blip r:embed="rId27" cstate="print"/>
            <a:srcRect/>
            <a:stretch>
              <a:fillRect/>
            </a:stretch>
          </p:blipFill>
          <p:spPr bwMode="auto">
            <a:xfrm>
              <a:off x="6906062" y="3398814"/>
              <a:ext cx="646384" cy="211827"/>
            </a:xfrm>
            <a:prstGeom prst="rect">
              <a:avLst/>
            </a:prstGeom>
            <a:noFill/>
            <a:ln w="12700">
              <a:noFill/>
              <a:miter lim="800000"/>
              <a:headEnd/>
              <a:tailEnd/>
            </a:ln>
          </p:spPr>
        </p:pic>
        <p:pic>
          <p:nvPicPr>
            <p:cNvPr id="5155" name="Picture 162"/>
            <p:cNvPicPr>
              <a:picLocks noChangeAspect="1" noChangeArrowheads="1"/>
            </p:cNvPicPr>
            <p:nvPr/>
          </p:nvPicPr>
          <p:blipFill>
            <a:blip r:embed="rId8" cstate="print"/>
            <a:srcRect/>
            <a:stretch>
              <a:fillRect/>
            </a:stretch>
          </p:blipFill>
          <p:spPr bwMode="auto">
            <a:xfrm>
              <a:off x="7465223" y="3803777"/>
              <a:ext cx="1197757" cy="473496"/>
            </a:xfrm>
            <a:prstGeom prst="rect">
              <a:avLst/>
            </a:prstGeom>
            <a:noFill/>
            <a:ln w="12700">
              <a:noFill/>
              <a:miter lim="800000"/>
              <a:headEnd/>
              <a:tailEnd/>
            </a:ln>
          </p:spPr>
        </p:pic>
        <p:pic>
          <p:nvPicPr>
            <p:cNvPr id="5156" name="Picture 163"/>
            <p:cNvPicPr>
              <a:picLocks noChangeAspect="1" noChangeArrowheads="1"/>
            </p:cNvPicPr>
            <p:nvPr/>
          </p:nvPicPr>
          <p:blipFill>
            <a:blip r:embed="rId27" cstate="print"/>
            <a:srcRect/>
            <a:stretch>
              <a:fillRect/>
            </a:stretch>
          </p:blipFill>
          <p:spPr bwMode="auto">
            <a:xfrm>
              <a:off x="6906062" y="3950187"/>
              <a:ext cx="646384" cy="211827"/>
            </a:xfrm>
            <a:prstGeom prst="rect">
              <a:avLst/>
            </a:prstGeom>
            <a:noFill/>
            <a:ln w="12700">
              <a:noFill/>
              <a:miter lim="800000"/>
              <a:headEnd/>
              <a:tailEnd/>
            </a:ln>
          </p:spPr>
        </p:pic>
        <p:pic>
          <p:nvPicPr>
            <p:cNvPr id="5157" name="Picture 164"/>
            <p:cNvPicPr>
              <a:picLocks noChangeAspect="1" noChangeArrowheads="1"/>
            </p:cNvPicPr>
            <p:nvPr/>
          </p:nvPicPr>
          <p:blipFill>
            <a:blip r:embed="rId8" cstate="print"/>
            <a:srcRect/>
            <a:stretch>
              <a:fillRect/>
            </a:stretch>
          </p:blipFill>
          <p:spPr bwMode="auto">
            <a:xfrm>
              <a:off x="7465223" y="4319327"/>
              <a:ext cx="1197757" cy="473496"/>
            </a:xfrm>
            <a:prstGeom prst="rect">
              <a:avLst/>
            </a:prstGeom>
            <a:noFill/>
            <a:ln w="12700">
              <a:noFill/>
              <a:miter lim="800000"/>
              <a:headEnd/>
              <a:tailEnd/>
            </a:ln>
          </p:spPr>
        </p:pic>
        <p:pic>
          <p:nvPicPr>
            <p:cNvPr id="5158" name="Picture 165"/>
            <p:cNvPicPr>
              <a:picLocks noChangeAspect="1" noChangeArrowheads="1"/>
            </p:cNvPicPr>
            <p:nvPr/>
          </p:nvPicPr>
          <p:blipFill>
            <a:blip r:embed="rId27" cstate="print"/>
            <a:srcRect/>
            <a:stretch>
              <a:fillRect/>
            </a:stretch>
          </p:blipFill>
          <p:spPr bwMode="auto">
            <a:xfrm>
              <a:off x="6906062" y="4457949"/>
              <a:ext cx="646384" cy="211827"/>
            </a:xfrm>
            <a:prstGeom prst="rect">
              <a:avLst/>
            </a:prstGeom>
            <a:noFill/>
            <a:ln w="12700">
              <a:noFill/>
              <a:miter lim="800000"/>
              <a:headEnd/>
              <a:tailEnd/>
            </a:ln>
          </p:spPr>
        </p:pic>
        <p:pic>
          <p:nvPicPr>
            <p:cNvPr id="5159" name="Picture 166"/>
            <p:cNvPicPr>
              <a:picLocks noChangeAspect="1" noChangeArrowheads="1"/>
            </p:cNvPicPr>
            <p:nvPr/>
          </p:nvPicPr>
          <p:blipFill>
            <a:blip r:embed="rId8" cstate="print"/>
            <a:srcRect/>
            <a:stretch>
              <a:fillRect/>
            </a:stretch>
          </p:blipFill>
          <p:spPr bwMode="auto">
            <a:xfrm>
              <a:off x="7465223" y="4862912"/>
              <a:ext cx="1197757" cy="473496"/>
            </a:xfrm>
            <a:prstGeom prst="rect">
              <a:avLst/>
            </a:prstGeom>
            <a:noFill/>
            <a:ln w="12700">
              <a:noFill/>
              <a:miter lim="800000"/>
              <a:headEnd/>
              <a:tailEnd/>
            </a:ln>
          </p:spPr>
        </p:pic>
        <p:pic>
          <p:nvPicPr>
            <p:cNvPr id="5160" name="Picture 167"/>
            <p:cNvPicPr>
              <a:picLocks noChangeAspect="1" noChangeArrowheads="1"/>
            </p:cNvPicPr>
            <p:nvPr/>
          </p:nvPicPr>
          <p:blipFill>
            <a:blip r:embed="rId27" cstate="print"/>
            <a:srcRect/>
            <a:stretch>
              <a:fillRect/>
            </a:stretch>
          </p:blipFill>
          <p:spPr bwMode="auto">
            <a:xfrm>
              <a:off x="6906062" y="5009322"/>
              <a:ext cx="646384" cy="211827"/>
            </a:xfrm>
            <a:prstGeom prst="rect">
              <a:avLst/>
            </a:prstGeom>
            <a:noFill/>
            <a:ln w="12700">
              <a:noFill/>
              <a:miter lim="800000"/>
              <a:headEnd/>
              <a:tailEnd/>
            </a:ln>
          </p:spPr>
        </p:pic>
        <p:pic>
          <p:nvPicPr>
            <p:cNvPr id="5161" name="Picture 168"/>
            <p:cNvPicPr>
              <a:picLocks noChangeAspect="1" noChangeArrowheads="1"/>
            </p:cNvPicPr>
            <p:nvPr/>
          </p:nvPicPr>
          <p:blipFill>
            <a:blip r:embed="rId27" cstate="print"/>
            <a:srcRect/>
            <a:stretch>
              <a:fillRect/>
            </a:stretch>
          </p:blipFill>
          <p:spPr bwMode="auto">
            <a:xfrm>
              <a:off x="6906062" y="5551349"/>
              <a:ext cx="646384" cy="211827"/>
            </a:xfrm>
            <a:prstGeom prst="rect">
              <a:avLst/>
            </a:prstGeom>
            <a:noFill/>
            <a:ln w="12700">
              <a:noFill/>
              <a:miter lim="800000"/>
              <a:headEnd/>
              <a:tailEnd/>
            </a:ln>
          </p:spPr>
        </p:pic>
        <p:pic>
          <p:nvPicPr>
            <p:cNvPr id="5162" name="Picture 169"/>
            <p:cNvPicPr>
              <a:picLocks noChangeAspect="1" noChangeArrowheads="1"/>
            </p:cNvPicPr>
            <p:nvPr/>
          </p:nvPicPr>
          <p:blipFill>
            <a:blip r:embed="rId17" cstate="print"/>
            <a:srcRect/>
            <a:stretch>
              <a:fillRect/>
            </a:stretch>
          </p:blipFill>
          <p:spPr bwMode="auto">
            <a:xfrm>
              <a:off x="3222453" y="1824130"/>
              <a:ext cx="473496" cy="327086"/>
            </a:xfrm>
            <a:prstGeom prst="rect">
              <a:avLst/>
            </a:prstGeom>
            <a:noFill/>
            <a:ln w="12700">
              <a:noFill/>
              <a:miter lim="800000"/>
              <a:headEnd/>
              <a:tailEnd/>
            </a:ln>
          </p:spPr>
        </p:pic>
        <p:pic>
          <p:nvPicPr>
            <p:cNvPr id="5163" name="Picture 170"/>
            <p:cNvPicPr>
              <a:picLocks noChangeAspect="1" noChangeArrowheads="1"/>
            </p:cNvPicPr>
            <p:nvPr/>
          </p:nvPicPr>
          <p:blipFill>
            <a:blip r:embed="rId17" cstate="print"/>
            <a:srcRect/>
            <a:stretch>
              <a:fillRect/>
            </a:stretch>
          </p:blipFill>
          <p:spPr bwMode="auto">
            <a:xfrm>
              <a:off x="3222453" y="2176136"/>
              <a:ext cx="473496" cy="327086"/>
            </a:xfrm>
            <a:prstGeom prst="rect">
              <a:avLst/>
            </a:prstGeom>
            <a:noFill/>
            <a:ln w="12700">
              <a:noFill/>
              <a:miter lim="800000"/>
              <a:headEnd/>
              <a:tailEnd/>
            </a:ln>
          </p:spPr>
        </p:pic>
        <p:pic>
          <p:nvPicPr>
            <p:cNvPr id="5164" name="Picture 171"/>
            <p:cNvPicPr>
              <a:picLocks noChangeAspect="1" noChangeArrowheads="1"/>
            </p:cNvPicPr>
            <p:nvPr/>
          </p:nvPicPr>
          <p:blipFill>
            <a:blip r:embed="rId17" cstate="print"/>
            <a:srcRect/>
            <a:stretch>
              <a:fillRect/>
            </a:stretch>
          </p:blipFill>
          <p:spPr bwMode="auto">
            <a:xfrm>
              <a:off x="3222453" y="2883264"/>
              <a:ext cx="473496" cy="327086"/>
            </a:xfrm>
            <a:prstGeom prst="rect">
              <a:avLst/>
            </a:prstGeom>
            <a:noFill/>
            <a:ln w="12700">
              <a:noFill/>
              <a:miter lim="800000"/>
              <a:headEnd/>
              <a:tailEnd/>
            </a:ln>
          </p:spPr>
        </p:pic>
        <p:pic>
          <p:nvPicPr>
            <p:cNvPr id="5165" name="Picture 172"/>
            <p:cNvPicPr>
              <a:picLocks noChangeAspect="1" noChangeArrowheads="1"/>
            </p:cNvPicPr>
            <p:nvPr/>
          </p:nvPicPr>
          <p:blipFill>
            <a:blip r:embed="rId17" cstate="print"/>
            <a:srcRect/>
            <a:stretch>
              <a:fillRect/>
            </a:stretch>
          </p:blipFill>
          <p:spPr bwMode="auto">
            <a:xfrm>
              <a:off x="3222453" y="3227483"/>
              <a:ext cx="473496" cy="327086"/>
            </a:xfrm>
            <a:prstGeom prst="rect">
              <a:avLst/>
            </a:prstGeom>
            <a:noFill/>
            <a:ln w="12700">
              <a:noFill/>
              <a:miter lim="800000"/>
              <a:headEnd/>
              <a:tailEnd/>
            </a:ln>
          </p:spPr>
        </p:pic>
        <p:pic>
          <p:nvPicPr>
            <p:cNvPr id="5166" name="Picture 173"/>
            <p:cNvPicPr>
              <a:picLocks noChangeAspect="1" noChangeArrowheads="1"/>
            </p:cNvPicPr>
            <p:nvPr/>
          </p:nvPicPr>
          <p:blipFill>
            <a:blip r:embed="rId17" cstate="print"/>
            <a:srcRect/>
            <a:stretch>
              <a:fillRect/>
            </a:stretch>
          </p:blipFill>
          <p:spPr bwMode="auto">
            <a:xfrm>
              <a:off x="3222453" y="2529700"/>
              <a:ext cx="473496" cy="327086"/>
            </a:xfrm>
            <a:prstGeom prst="rect">
              <a:avLst/>
            </a:prstGeom>
            <a:noFill/>
            <a:ln w="12700">
              <a:noFill/>
              <a:miter lim="800000"/>
              <a:headEnd/>
              <a:tailEnd/>
            </a:ln>
          </p:spPr>
        </p:pic>
        <p:pic>
          <p:nvPicPr>
            <p:cNvPr id="5167" name="Picture 174"/>
            <p:cNvPicPr>
              <a:picLocks noChangeAspect="1" noChangeArrowheads="1"/>
            </p:cNvPicPr>
            <p:nvPr/>
          </p:nvPicPr>
          <p:blipFill>
            <a:blip r:embed="rId17" cstate="print"/>
            <a:srcRect/>
            <a:stretch>
              <a:fillRect/>
            </a:stretch>
          </p:blipFill>
          <p:spPr bwMode="auto">
            <a:xfrm>
              <a:off x="3720870" y="1470566"/>
              <a:ext cx="473496" cy="327086"/>
            </a:xfrm>
            <a:prstGeom prst="rect">
              <a:avLst/>
            </a:prstGeom>
            <a:noFill/>
            <a:ln w="12700">
              <a:noFill/>
              <a:miter lim="800000"/>
              <a:headEnd/>
              <a:tailEnd/>
            </a:ln>
          </p:spPr>
        </p:pic>
        <p:pic>
          <p:nvPicPr>
            <p:cNvPr id="5168" name="Picture 175"/>
            <p:cNvPicPr>
              <a:picLocks noChangeAspect="1" noChangeArrowheads="1"/>
            </p:cNvPicPr>
            <p:nvPr/>
          </p:nvPicPr>
          <p:blipFill>
            <a:blip r:embed="rId17" cstate="print"/>
            <a:srcRect/>
            <a:stretch>
              <a:fillRect/>
            </a:stretch>
          </p:blipFill>
          <p:spPr bwMode="auto">
            <a:xfrm>
              <a:off x="3720870" y="1824130"/>
              <a:ext cx="473496" cy="327086"/>
            </a:xfrm>
            <a:prstGeom prst="rect">
              <a:avLst/>
            </a:prstGeom>
            <a:noFill/>
            <a:ln w="12700">
              <a:noFill/>
              <a:miter lim="800000"/>
              <a:headEnd/>
              <a:tailEnd/>
            </a:ln>
          </p:spPr>
        </p:pic>
        <p:pic>
          <p:nvPicPr>
            <p:cNvPr id="5169" name="Picture 176"/>
            <p:cNvPicPr>
              <a:picLocks noChangeAspect="1" noChangeArrowheads="1"/>
            </p:cNvPicPr>
            <p:nvPr/>
          </p:nvPicPr>
          <p:blipFill>
            <a:blip r:embed="rId17" cstate="print"/>
            <a:srcRect/>
            <a:stretch>
              <a:fillRect/>
            </a:stretch>
          </p:blipFill>
          <p:spPr bwMode="auto">
            <a:xfrm>
              <a:off x="3720870" y="2176136"/>
              <a:ext cx="473496" cy="327086"/>
            </a:xfrm>
            <a:prstGeom prst="rect">
              <a:avLst/>
            </a:prstGeom>
            <a:noFill/>
            <a:ln w="12700">
              <a:noFill/>
              <a:miter lim="800000"/>
              <a:headEnd/>
              <a:tailEnd/>
            </a:ln>
          </p:spPr>
        </p:pic>
        <p:pic>
          <p:nvPicPr>
            <p:cNvPr id="5170" name="Picture 177"/>
            <p:cNvPicPr>
              <a:picLocks noChangeAspect="1" noChangeArrowheads="1"/>
            </p:cNvPicPr>
            <p:nvPr/>
          </p:nvPicPr>
          <p:blipFill>
            <a:blip r:embed="rId17" cstate="print"/>
            <a:srcRect/>
            <a:stretch>
              <a:fillRect/>
            </a:stretch>
          </p:blipFill>
          <p:spPr bwMode="auto">
            <a:xfrm>
              <a:off x="3720870" y="2883264"/>
              <a:ext cx="473496" cy="327086"/>
            </a:xfrm>
            <a:prstGeom prst="rect">
              <a:avLst/>
            </a:prstGeom>
            <a:noFill/>
            <a:ln w="12700">
              <a:noFill/>
              <a:miter lim="800000"/>
              <a:headEnd/>
              <a:tailEnd/>
            </a:ln>
          </p:spPr>
        </p:pic>
        <p:pic>
          <p:nvPicPr>
            <p:cNvPr id="5171" name="Picture 178"/>
            <p:cNvPicPr>
              <a:picLocks noChangeAspect="1" noChangeArrowheads="1"/>
            </p:cNvPicPr>
            <p:nvPr/>
          </p:nvPicPr>
          <p:blipFill>
            <a:blip r:embed="rId17" cstate="print"/>
            <a:srcRect/>
            <a:stretch>
              <a:fillRect/>
            </a:stretch>
          </p:blipFill>
          <p:spPr bwMode="auto">
            <a:xfrm>
              <a:off x="3720870" y="3227483"/>
              <a:ext cx="473496" cy="327086"/>
            </a:xfrm>
            <a:prstGeom prst="rect">
              <a:avLst/>
            </a:prstGeom>
            <a:noFill/>
            <a:ln w="12700">
              <a:noFill/>
              <a:miter lim="800000"/>
              <a:headEnd/>
              <a:tailEnd/>
            </a:ln>
          </p:spPr>
        </p:pic>
        <p:pic>
          <p:nvPicPr>
            <p:cNvPr id="5172" name="Picture 179"/>
            <p:cNvPicPr>
              <a:picLocks noChangeAspect="1" noChangeArrowheads="1"/>
            </p:cNvPicPr>
            <p:nvPr/>
          </p:nvPicPr>
          <p:blipFill>
            <a:blip r:embed="rId17" cstate="print"/>
            <a:srcRect/>
            <a:stretch>
              <a:fillRect/>
            </a:stretch>
          </p:blipFill>
          <p:spPr bwMode="auto">
            <a:xfrm>
              <a:off x="3720870" y="2529700"/>
              <a:ext cx="473496" cy="327086"/>
            </a:xfrm>
            <a:prstGeom prst="rect">
              <a:avLst/>
            </a:prstGeom>
            <a:noFill/>
            <a:ln w="12700">
              <a:noFill/>
              <a:miter lim="800000"/>
              <a:headEnd/>
              <a:tailEnd/>
            </a:ln>
          </p:spPr>
        </p:pic>
        <p:pic>
          <p:nvPicPr>
            <p:cNvPr id="5173" name="Picture 180"/>
            <p:cNvPicPr>
              <a:picLocks noChangeAspect="1" noChangeArrowheads="1"/>
            </p:cNvPicPr>
            <p:nvPr/>
          </p:nvPicPr>
          <p:blipFill>
            <a:blip r:embed="rId17" cstate="print"/>
            <a:srcRect/>
            <a:stretch>
              <a:fillRect/>
            </a:stretch>
          </p:blipFill>
          <p:spPr bwMode="auto">
            <a:xfrm>
              <a:off x="4211498" y="1470566"/>
              <a:ext cx="473496" cy="327086"/>
            </a:xfrm>
            <a:prstGeom prst="rect">
              <a:avLst/>
            </a:prstGeom>
            <a:noFill/>
            <a:ln w="12700">
              <a:noFill/>
              <a:miter lim="800000"/>
              <a:headEnd/>
              <a:tailEnd/>
            </a:ln>
          </p:spPr>
        </p:pic>
        <p:pic>
          <p:nvPicPr>
            <p:cNvPr id="5174" name="Picture 181"/>
            <p:cNvPicPr>
              <a:picLocks noChangeAspect="1" noChangeArrowheads="1"/>
            </p:cNvPicPr>
            <p:nvPr/>
          </p:nvPicPr>
          <p:blipFill>
            <a:blip r:embed="rId17" cstate="print"/>
            <a:srcRect/>
            <a:stretch>
              <a:fillRect/>
            </a:stretch>
          </p:blipFill>
          <p:spPr bwMode="auto">
            <a:xfrm>
              <a:off x="4211498" y="1824130"/>
              <a:ext cx="473496" cy="327086"/>
            </a:xfrm>
            <a:prstGeom prst="rect">
              <a:avLst/>
            </a:prstGeom>
            <a:noFill/>
            <a:ln w="12700">
              <a:noFill/>
              <a:miter lim="800000"/>
              <a:headEnd/>
              <a:tailEnd/>
            </a:ln>
          </p:spPr>
        </p:pic>
        <p:pic>
          <p:nvPicPr>
            <p:cNvPr id="5175" name="Picture 182"/>
            <p:cNvPicPr>
              <a:picLocks noChangeAspect="1" noChangeArrowheads="1"/>
            </p:cNvPicPr>
            <p:nvPr/>
          </p:nvPicPr>
          <p:blipFill>
            <a:blip r:embed="rId17" cstate="print"/>
            <a:srcRect/>
            <a:stretch>
              <a:fillRect/>
            </a:stretch>
          </p:blipFill>
          <p:spPr bwMode="auto">
            <a:xfrm>
              <a:off x="4211498" y="2176136"/>
              <a:ext cx="473496" cy="327086"/>
            </a:xfrm>
            <a:prstGeom prst="rect">
              <a:avLst/>
            </a:prstGeom>
            <a:noFill/>
            <a:ln w="12700">
              <a:noFill/>
              <a:miter lim="800000"/>
              <a:headEnd/>
              <a:tailEnd/>
            </a:ln>
          </p:spPr>
        </p:pic>
        <p:pic>
          <p:nvPicPr>
            <p:cNvPr id="5176" name="Picture 183"/>
            <p:cNvPicPr>
              <a:picLocks noChangeAspect="1" noChangeArrowheads="1"/>
            </p:cNvPicPr>
            <p:nvPr/>
          </p:nvPicPr>
          <p:blipFill>
            <a:blip r:embed="rId17" cstate="print"/>
            <a:srcRect/>
            <a:stretch>
              <a:fillRect/>
            </a:stretch>
          </p:blipFill>
          <p:spPr bwMode="auto">
            <a:xfrm>
              <a:off x="4211498" y="2883264"/>
              <a:ext cx="473496" cy="327086"/>
            </a:xfrm>
            <a:prstGeom prst="rect">
              <a:avLst/>
            </a:prstGeom>
            <a:noFill/>
            <a:ln w="12700">
              <a:noFill/>
              <a:miter lim="800000"/>
              <a:headEnd/>
              <a:tailEnd/>
            </a:ln>
          </p:spPr>
        </p:pic>
        <p:pic>
          <p:nvPicPr>
            <p:cNvPr id="5177" name="Picture 184"/>
            <p:cNvPicPr>
              <a:picLocks noChangeAspect="1" noChangeArrowheads="1"/>
            </p:cNvPicPr>
            <p:nvPr/>
          </p:nvPicPr>
          <p:blipFill>
            <a:blip r:embed="rId17" cstate="print"/>
            <a:srcRect/>
            <a:stretch>
              <a:fillRect/>
            </a:stretch>
          </p:blipFill>
          <p:spPr bwMode="auto">
            <a:xfrm>
              <a:off x="4211498" y="3227483"/>
              <a:ext cx="473496" cy="327086"/>
            </a:xfrm>
            <a:prstGeom prst="rect">
              <a:avLst/>
            </a:prstGeom>
            <a:noFill/>
            <a:ln w="12700">
              <a:noFill/>
              <a:miter lim="800000"/>
              <a:headEnd/>
              <a:tailEnd/>
            </a:ln>
          </p:spPr>
        </p:pic>
        <p:pic>
          <p:nvPicPr>
            <p:cNvPr id="5178" name="Picture 185"/>
            <p:cNvPicPr>
              <a:picLocks noChangeAspect="1" noChangeArrowheads="1"/>
            </p:cNvPicPr>
            <p:nvPr/>
          </p:nvPicPr>
          <p:blipFill>
            <a:blip r:embed="rId17" cstate="print"/>
            <a:srcRect/>
            <a:stretch>
              <a:fillRect/>
            </a:stretch>
          </p:blipFill>
          <p:spPr bwMode="auto">
            <a:xfrm>
              <a:off x="4211498" y="2529700"/>
              <a:ext cx="473496" cy="327086"/>
            </a:xfrm>
            <a:prstGeom prst="rect">
              <a:avLst/>
            </a:prstGeom>
            <a:noFill/>
            <a:ln w="12700">
              <a:noFill/>
              <a:miter lim="800000"/>
              <a:headEnd/>
              <a:tailEnd/>
            </a:ln>
          </p:spPr>
        </p:pic>
        <p:pic>
          <p:nvPicPr>
            <p:cNvPr id="5179" name="Picture 186"/>
            <p:cNvPicPr>
              <a:picLocks noChangeAspect="1" noChangeArrowheads="1"/>
            </p:cNvPicPr>
            <p:nvPr/>
          </p:nvPicPr>
          <p:blipFill>
            <a:blip r:embed="rId17" cstate="print"/>
            <a:srcRect/>
            <a:stretch>
              <a:fillRect/>
            </a:stretch>
          </p:blipFill>
          <p:spPr bwMode="auto">
            <a:xfrm>
              <a:off x="4711472" y="1470566"/>
              <a:ext cx="473496" cy="327086"/>
            </a:xfrm>
            <a:prstGeom prst="rect">
              <a:avLst/>
            </a:prstGeom>
            <a:noFill/>
            <a:ln w="12700">
              <a:noFill/>
              <a:miter lim="800000"/>
              <a:headEnd/>
              <a:tailEnd/>
            </a:ln>
          </p:spPr>
        </p:pic>
        <p:pic>
          <p:nvPicPr>
            <p:cNvPr id="5180" name="Picture 187"/>
            <p:cNvPicPr>
              <a:picLocks noChangeAspect="1" noChangeArrowheads="1"/>
            </p:cNvPicPr>
            <p:nvPr/>
          </p:nvPicPr>
          <p:blipFill>
            <a:blip r:embed="rId17" cstate="print"/>
            <a:srcRect/>
            <a:stretch>
              <a:fillRect/>
            </a:stretch>
          </p:blipFill>
          <p:spPr bwMode="auto">
            <a:xfrm>
              <a:off x="4711472" y="1824130"/>
              <a:ext cx="473496" cy="327086"/>
            </a:xfrm>
            <a:prstGeom prst="rect">
              <a:avLst/>
            </a:prstGeom>
            <a:noFill/>
            <a:ln w="12700">
              <a:noFill/>
              <a:miter lim="800000"/>
              <a:headEnd/>
              <a:tailEnd/>
            </a:ln>
          </p:spPr>
        </p:pic>
        <p:pic>
          <p:nvPicPr>
            <p:cNvPr id="5181" name="Picture 188"/>
            <p:cNvPicPr>
              <a:picLocks noChangeAspect="1" noChangeArrowheads="1"/>
            </p:cNvPicPr>
            <p:nvPr/>
          </p:nvPicPr>
          <p:blipFill>
            <a:blip r:embed="rId17" cstate="print"/>
            <a:srcRect/>
            <a:stretch>
              <a:fillRect/>
            </a:stretch>
          </p:blipFill>
          <p:spPr bwMode="auto">
            <a:xfrm>
              <a:off x="4711472" y="2176136"/>
              <a:ext cx="473496" cy="327086"/>
            </a:xfrm>
            <a:prstGeom prst="rect">
              <a:avLst/>
            </a:prstGeom>
            <a:noFill/>
            <a:ln w="12700">
              <a:noFill/>
              <a:miter lim="800000"/>
              <a:headEnd/>
              <a:tailEnd/>
            </a:ln>
          </p:spPr>
        </p:pic>
        <p:pic>
          <p:nvPicPr>
            <p:cNvPr id="5182" name="Picture 189"/>
            <p:cNvPicPr>
              <a:picLocks noChangeAspect="1" noChangeArrowheads="1"/>
            </p:cNvPicPr>
            <p:nvPr/>
          </p:nvPicPr>
          <p:blipFill>
            <a:blip r:embed="rId17" cstate="print"/>
            <a:srcRect/>
            <a:stretch>
              <a:fillRect/>
            </a:stretch>
          </p:blipFill>
          <p:spPr bwMode="auto">
            <a:xfrm>
              <a:off x="4711472" y="2883264"/>
              <a:ext cx="473496" cy="327086"/>
            </a:xfrm>
            <a:prstGeom prst="rect">
              <a:avLst/>
            </a:prstGeom>
            <a:noFill/>
            <a:ln w="12700">
              <a:noFill/>
              <a:miter lim="800000"/>
              <a:headEnd/>
              <a:tailEnd/>
            </a:ln>
          </p:spPr>
        </p:pic>
        <p:pic>
          <p:nvPicPr>
            <p:cNvPr id="5183" name="Picture 190"/>
            <p:cNvPicPr>
              <a:picLocks noChangeAspect="1" noChangeArrowheads="1"/>
            </p:cNvPicPr>
            <p:nvPr/>
          </p:nvPicPr>
          <p:blipFill>
            <a:blip r:embed="rId17" cstate="print"/>
            <a:srcRect/>
            <a:stretch>
              <a:fillRect/>
            </a:stretch>
          </p:blipFill>
          <p:spPr bwMode="auto">
            <a:xfrm>
              <a:off x="4711472" y="3227483"/>
              <a:ext cx="473496" cy="327086"/>
            </a:xfrm>
            <a:prstGeom prst="rect">
              <a:avLst/>
            </a:prstGeom>
            <a:noFill/>
            <a:ln w="12700">
              <a:noFill/>
              <a:miter lim="800000"/>
              <a:headEnd/>
              <a:tailEnd/>
            </a:ln>
          </p:spPr>
        </p:pic>
        <p:pic>
          <p:nvPicPr>
            <p:cNvPr id="5184" name="Picture 191"/>
            <p:cNvPicPr>
              <a:picLocks noChangeAspect="1" noChangeArrowheads="1"/>
            </p:cNvPicPr>
            <p:nvPr/>
          </p:nvPicPr>
          <p:blipFill>
            <a:blip r:embed="rId17" cstate="print"/>
            <a:srcRect/>
            <a:stretch>
              <a:fillRect/>
            </a:stretch>
          </p:blipFill>
          <p:spPr bwMode="auto">
            <a:xfrm>
              <a:off x="4711472" y="2529700"/>
              <a:ext cx="473496" cy="327086"/>
            </a:xfrm>
            <a:prstGeom prst="rect">
              <a:avLst/>
            </a:prstGeom>
            <a:noFill/>
            <a:ln w="12700">
              <a:noFill/>
              <a:miter lim="800000"/>
              <a:headEnd/>
              <a:tailEnd/>
            </a:ln>
          </p:spPr>
        </p:pic>
        <p:pic>
          <p:nvPicPr>
            <p:cNvPr id="5185" name="Picture 192"/>
            <p:cNvPicPr>
              <a:picLocks noChangeAspect="1" noChangeArrowheads="1"/>
            </p:cNvPicPr>
            <p:nvPr/>
          </p:nvPicPr>
          <p:blipFill>
            <a:blip r:embed="rId18" cstate="print"/>
            <a:srcRect/>
            <a:stretch>
              <a:fillRect/>
            </a:stretch>
          </p:blipFill>
          <p:spPr bwMode="auto">
            <a:xfrm>
              <a:off x="5236367" y="1831918"/>
              <a:ext cx="387830" cy="336431"/>
            </a:xfrm>
            <a:prstGeom prst="rect">
              <a:avLst/>
            </a:prstGeom>
            <a:noFill/>
            <a:ln w="12700">
              <a:noFill/>
              <a:miter lim="800000"/>
              <a:headEnd/>
              <a:tailEnd/>
            </a:ln>
          </p:spPr>
        </p:pic>
        <p:pic>
          <p:nvPicPr>
            <p:cNvPr id="5186" name="Picture 193"/>
            <p:cNvPicPr>
              <a:picLocks noChangeAspect="1" noChangeArrowheads="1"/>
            </p:cNvPicPr>
            <p:nvPr/>
          </p:nvPicPr>
          <p:blipFill>
            <a:blip r:embed="rId18" cstate="print"/>
            <a:srcRect/>
            <a:stretch>
              <a:fillRect/>
            </a:stretch>
          </p:blipFill>
          <p:spPr bwMode="auto">
            <a:xfrm>
              <a:off x="5236367" y="2193269"/>
              <a:ext cx="387830" cy="336431"/>
            </a:xfrm>
            <a:prstGeom prst="rect">
              <a:avLst/>
            </a:prstGeom>
            <a:noFill/>
            <a:ln w="12700">
              <a:noFill/>
              <a:miter lim="800000"/>
              <a:headEnd/>
              <a:tailEnd/>
            </a:ln>
          </p:spPr>
        </p:pic>
        <p:pic>
          <p:nvPicPr>
            <p:cNvPr id="5187" name="Picture 194"/>
            <p:cNvPicPr>
              <a:picLocks noChangeAspect="1" noChangeArrowheads="1"/>
            </p:cNvPicPr>
            <p:nvPr/>
          </p:nvPicPr>
          <p:blipFill>
            <a:blip r:embed="rId18" cstate="print"/>
            <a:srcRect/>
            <a:stretch>
              <a:fillRect/>
            </a:stretch>
          </p:blipFill>
          <p:spPr bwMode="auto">
            <a:xfrm>
              <a:off x="5236367" y="2556179"/>
              <a:ext cx="387830" cy="334873"/>
            </a:xfrm>
            <a:prstGeom prst="rect">
              <a:avLst/>
            </a:prstGeom>
            <a:noFill/>
            <a:ln w="12700">
              <a:noFill/>
              <a:miter lim="800000"/>
              <a:headEnd/>
              <a:tailEnd/>
            </a:ln>
          </p:spPr>
        </p:pic>
        <p:pic>
          <p:nvPicPr>
            <p:cNvPr id="5188" name="Picture 195"/>
            <p:cNvPicPr>
              <a:picLocks noChangeAspect="1" noChangeArrowheads="1"/>
            </p:cNvPicPr>
            <p:nvPr/>
          </p:nvPicPr>
          <p:blipFill>
            <a:blip r:embed="rId10" cstate="print"/>
            <a:srcRect/>
            <a:stretch>
              <a:fillRect/>
            </a:stretch>
          </p:blipFill>
          <p:spPr bwMode="auto">
            <a:xfrm>
              <a:off x="3583805" y="4199395"/>
              <a:ext cx="404963" cy="404963"/>
            </a:xfrm>
            <a:prstGeom prst="rect">
              <a:avLst/>
            </a:prstGeom>
            <a:noFill/>
            <a:ln w="12700">
              <a:noFill/>
              <a:miter lim="800000"/>
              <a:headEnd/>
              <a:tailEnd/>
            </a:ln>
          </p:spPr>
        </p:pic>
        <p:pic>
          <p:nvPicPr>
            <p:cNvPr id="5189" name="Picture 196"/>
            <p:cNvPicPr>
              <a:picLocks noChangeAspect="1" noChangeArrowheads="1"/>
            </p:cNvPicPr>
            <p:nvPr/>
          </p:nvPicPr>
          <p:blipFill>
            <a:blip r:embed="rId10" cstate="print"/>
            <a:srcRect/>
            <a:stretch>
              <a:fillRect/>
            </a:stretch>
          </p:blipFill>
          <p:spPr bwMode="auto">
            <a:xfrm>
              <a:off x="3962290" y="4199395"/>
              <a:ext cx="404963" cy="404963"/>
            </a:xfrm>
            <a:prstGeom prst="rect">
              <a:avLst/>
            </a:prstGeom>
            <a:noFill/>
            <a:ln w="12700">
              <a:noFill/>
              <a:miter lim="800000"/>
              <a:headEnd/>
              <a:tailEnd/>
            </a:ln>
          </p:spPr>
        </p:pic>
        <p:pic>
          <p:nvPicPr>
            <p:cNvPr id="5190" name="Picture 197"/>
            <p:cNvPicPr>
              <a:picLocks noChangeAspect="1" noChangeArrowheads="1"/>
            </p:cNvPicPr>
            <p:nvPr/>
          </p:nvPicPr>
          <p:blipFill>
            <a:blip r:embed="rId10" cstate="print"/>
            <a:srcRect/>
            <a:stretch>
              <a:fillRect/>
            </a:stretch>
          </p:blipFill>
          <p:spPr bwMode="auto">
            <a:xfrm>
              <a:off x="4340775" y="4199395"/>
              <a:ext cx="404963" cy="404963"/>
            </a:xfrm>
            <a:prstGeom prst="rect">
              <a:avLst/>
            </a:prstGeom>
            <a:noFill/>
            <a:ln w="12700">
              <a:noFill/>
              <a:miter lim="800000"/>
              <a:headEnd/>
              <a:tailEnd/>
            </a:ln>
          </p:spPr>
        </p:pic>
        <p:pic>
          <p:nvPicPr>
            <p:cNvPr id="5191" name="Picture 198"/>
            <p:cNvPicPr>
              <a:picLocks noChangeAspect="1" noChangeArrowheads="1"/>
            </p:cNvPicPr>
            <p:nvPr/>
          </p:nvPicPr>
          <p:blipFill>
            <a:blip r:embed="rId11" cstate="print"/>
            <a:srcRect l="-2040" t="8772" b="5263"/>
            <a:stretch>
              <a:fillRect/>
            </a:stretch>
          </p:blipFill>
          <p:spPr bwMode="auto">
            <a:xfrm>
              <a:off x="3593151" y="4577880"/>
              <a:ext cx="429884" cy="422096"/>
            </a:xfrm>
            <a:prstGeom prst="rect">
              <a:avLst/>
            </a:prstGeom>
            <a:noFill/>
            <a:ln w="12700">
              <a:noFill/>
              <a:miter lim="800000"/>
              <a:headEnd/>
              <a:tailEnd/>
            </a:ln>
          </p:spPr>
        </p:pic>
        <p:pic>
          <p:nvPicPr>
            <p:cNvPr id="5192" name="Picture 199"/>
            <p:cNvPicPr>
              <a:picLocks noChangeAspect="1" noChangeArrowheads="1"/>
            </p:cNvPicPr>
            <p:nvPr/>
          </p:nvPicPr>
          <p:blipFill>
            <a:blip r:embed="rId12" cstate="print"/>
            <a:srcRect/>
            <a:stretch>
              <a:fillRect/>
            </a:stretch>
          </p:blipFill>
          <p:spPr bwMode="auto">
            <a:xfrm>
              <a:off x="3627417" y="4990631"/>
              <a:ext cx="352007" cy="397176"/>
            </a:xfrm>
            <a:prstGeom prst="rect">
              <a:avLst/>
            </a:prstGeom>
            <a:noFill/>
            <a:ln w="12700">
              <a:noFill/>
              <a:miter lim="800000"/>
              <a:headEnd/>
              <a:tailEnd/>
            </a:ln>
          </p:spPr>
        </p:pic>
        <p:pic>
          <p:nvPicPr>
            <p:cNvPr id="5193" name="Picture 200"/>
            <p:cNvPicPr>
              <a:picLocks noChangeAspect="1" noChangeArrowheads="1"/>
            </p:cNvPicPr>
            <p:nvPr/>
          </p:nvPicPr>
          <p:blipFill>
            <a:blip r:embed="rId11" cstate="print"/>
            <a:srcRect l="-2040" t="8772" b="5263"/>
            <a:stretch>
              <a:fillRect/>
            </a:stretch>
          </p:blipFill>
          <p:spPr bwMode="auto">
            <a:xfrm>
              <a:off x="3962290" y="4577880"/>
              <a:ext cx="429884" cy="422096"/>
            </a:xfrm>
            <a:prstGeom prst="rect">
              <a:avLst/>
            </a:prstGeom>
            <a:noFill/>
            <a:ln w="12700">
              <a:noFill/>
              <a:miter lim="800000"/>
              <a:headEnd/>
              <a:tailEnd/>
            </a:ln>
          </p:spPr>
        </p:pic>
        <p:pic>
          <p:nvPicPr>
            <p:cNvPr id="5194" name="Picture 201"/>
            <p:cNvPicPr>
              <a:picLocks noChangeAspect="1" noChangeArrowheads="1"/>
            </p:cNvPicPr>
            <p:nvPr/>
          </p:nvPicPr>
          <p:blipFill>
            <a:blip r:embed="rId12" cstate="print"/>
            <a:srcRect/>
            <a:stretch>
              <a:fillRect/>
            </a:stretch>
          </p:blipFill>
          <p:spPr bwMode="auto">
            <a:xfrm>
              <a:off x="3996556" y="4990631"/>
              <a:ext cx="353564" cy="397176"/>
            </a:xfrm>
            <a:prstGeom prst="rect">
              <a:avLst/>
            </a:prstGeom>
            <a:noFill/>
            <a:ln w="12700">
              <a:noFill/>
              <a:miter lim="800000"/>
              <a:headEnd/>
              <a:tailEnd/>
            </a:ln>
          </p:spPr>
        </p:pic>
        <p:pic>
          <p:nvPicPr>
            <p:cNvPr id="5195" name="Picture 202"/>
            <p:cNvPicPr>
              <a:picLocks noChangeAspect="1" noChangeArrowheads="1"/>
            </p:cNvPicPr>
            <p:nvPr/>
          </p:nvPicPr>
          <p:blipFill>
            <a:blip r:embed="rId11" cstate="print"/>
            <a:srcRect l="-2040" t="8772" b="5263"/>
            <a:stretch>
              <a:fillRect/>
            </a:stretch>
          </p:blipFill>
          <p:spPr bwMode="auto">
            <a:xfrm>
              <a:off x="4350120" y="4577880"/>
              <a:ext cx="429884" cy="422096"/>
            </a:xfrm>
            <a:prstGeom prst="rect">
              <a:avLst/>
            </a:prstGeom>
            <a:noFill/>
            <a:ln w="12700">
              <a:noFill/>
              <a:miter lim="800000"/>
              <a:headEnd/>
              <a:tailEnd/>
            </a:ln>
          </p:spPr>
        </p:pic>
        <p:pic>
          <p:nvPicPr>
            <p:cNvPr id="5196" name="Picture 203"/>
            <p:cNvPicPr>
              <a:picLocks noChangeAspect="1" noChangeArrowheads="1"/>
            </p:cNvPicPr>
            <p:nvPr/>
          </p:nvPicPr>
          <p:blipFill>
            <a:blip r:embed="rId12" cstate="print"/>
            <a:srcRect/>
            <a:stretch>
              <a:fillRect/>
            </a:stretch>
          </p:blipFill>
          <p:spPr bwMode="auto">
            <a:xfrm>
              <a:off x="4384387" y="4990631"/>
              <a:ext cx="353564" cy="397176"/>
            </a:xfrm>
            <a:prstGeom prst="rect">
              <a:avLst/>
            </a:prstGeom>
            <a:noFill/>
            <a:ln w="12700">
              <a:noFill/>
              <a:miter lim="800000"/>
              <a:headEnd/>
              <a:tailEnd/>
            </a:ln>
          </p:spPr>
        </p:pic>
        <p:pic>
          <p:nvPicPr>
            <p:cNvPr id="5197" name="Picture 204"/>
            <p:cNvPicPr>
              <a:picLocks noChangeAspect="1" noChangeArrowheads="1"/>
            </p:cNvPicPr>
            <p:nvPr/>
          </p:nvPicPr>
          <p:blipFill>
            <a:blip r:embed="rId16" cstate="print"/>
            <a:srcRect/>
            <a:stretch>
              <a:fillRect/>
            </a:stretch>
          </p:blipFill>
          <p:spPr bwMode="auto">
            <a:xfrm>
              <a:off x="5055691" y="5060721"/>
              <a:ext cx="517107" cy="369140"/>
            </a:xfrm>
            <a:prstGeom prst="rect">
              <a:avLst/>
            </a:prstGeom>
            <a:noFill/>
            <a:ln w="12700">
              <a:noFill/>
              <a:miter lim="800000"/>
              <a:headEnd/>
              <a:tailEnd/>
            </a:ln>
          </p:spPr>
        </p:pic>
        <p:pic>
          <p:nvPicPr>
            <p:cNvPr id="5198" name="Picture 205"/>
            <p:cNvPicPr>
              <a:picLocks noChangeAspect="1" noChangeArrowheads="1"/>
            </p:cNvPicPr>
            <p:nvPr/>
          </p:nvPicPr>
          <p:blipFill>
            <a:blip r:embed="rId15" cstate="print"/>
            <a:srcRect/>
            <a:stretch>
              <a:fillRect/>
            </a:stretch>
          </p:blipFill>
          <p:spPr bwMode="auto">
            <a:xfrm>
              <a:off x="4392174" y="5490605"/>
              <a:ext cx="362909" cy="275687"/>
            </a:xfrm>
            <a:prstGeom prst="rect">
              <a:avLst/>
            </a:prstGeom>
            <a:noFill/>
            <a:ln w="12700">
              <a:noFill/>
              <a:miter lim="800000"/>
              <a:headEnd/>
              <a:tailEnd/>
            </a:ln>
          </p:spPr>
        </p:pic>
        <p:pic>
          <p:nvPicPr>
            <p:cNvPr id="5199" name="Picture 206"/>
            <p:cNvPicPr>
              <a:picLocks noChangeAspect="1" noChangeArrowheads="1"/>
            </p:cNvPicPr>
            <p:nvPr/>
          </p:nvPicPr>
          <p:blipFill>
            <a:blip r:embed="rId15" cstate="print"/>
            <a:srcRect/>
            <a:stretch>
              <a:fillRect/>
            </a:stretch>
          </p:blipFill>
          <p:spPr bwMode="auto">
            <a:xfrm>
              <a:off x="4806483" y="5490605"/>
              <a:ext cx="361352" cy="275687"/>
            </a:xfrm>
            <a:prstGeom prst="rect">
              <a:avLst/>
            </a:prstGeom>
            <a:noFill/>
            <a:ln w="12700">
              <a:noFill/>
              <a:miter lim="800000"/>
              <a:headEnd/>
              <a:tailEnd/>
            </a:ln>
          </p:spPr>
        </p:pic>
        <p:pic>
          <p:nvPicPr>
            <p:cNvPr id="5200" name="Picture 207"/>
            <p:cNvPicPr>
              <a:picLocks noChangeAspect="1" noChangeArrowheads="1"/>
            </p:cNvPicPr>
            <p:nvPr/>
          </p:nvPicPr>
          <p:blipFill>
            <a:blip r:embed="rId15" cstate="print"/>
            <a:srcRect/>
            <a:stretch>
              <a:fillRect/>
            </a:stretch>
          </p:blipFill>
          <p:spPr bwMode="auto">
            <a:xfrm>
              <a:off x="5219234" y="5490605"/>
              <a:ext cx="361352" cy="275687"/>
            </a:xfrm>
            <a:prstGeom prst="rect">
              <a:avLst/>
            </a:prstGeom>
            <a:noFill/>
            <a:ln w="12700">
              <a:noFill/>
              <a:miter lim="800000"/>
              <a:headEnd/>
              <a:tailEnd/>
            </a:ln>
          </p:spPr>
        </p:pic>
        <p:pic>
          <p:nvPicPr>
            <p:cNvPr id="5201" name="Picture 208"/>
            <p:cNvPicPr>
              <a:picLocks noChangeAspect="1" noChangeArrowheads="1"/>
            </p:cNvPicPr>
            <p:nvPr/>
          </p:nvPicPr>
          <p:blipFill>
            <a:blip r:embed="rId6" cstate="print"/>
            <a:srcRect/>
            <a:stretch>
              <a:fillRect/>
            </a:stretch>
          </p:blipFill>
          <p:spPr bwMode="auto">
            <a:xfrm>
              <a:off x="579289" y="4199395"/>
              <a:ext cx="1068480" cy="1686828"/>
            </a:xfrm>
            <a:prstGeom prst="rect">
              <a:avLst/>
            </a:prstGeom>
            <a:noFill/>
            <a:ln w="12700">
              <a:noFill/>
              <a:miter lim="800000"/>
              <a:headEnd/>
              <a:tailEnd/>
            </a:ln>
          </p:spPr>
        </p:pic>
        <p:pic>
          <p:nvPicPr>
            <p:cNvPr id="5202" name="Picture 209"/>
            <p:cNvPicPr>
              <a:picLocks noChangeAspect="1" noChangeArrowheads="1"/>
            </p:cNvPicPr>
            <p:nvPr/>
          </p:nvPicPr>
          <p:blipFill>
            <a:blip r:embed="rId28" cstate="print"/>
            <a:srcRect/>
            <a:stretch>
              <a:fillRect/>
            </a:stretch>
          </p:blipFill>
          <p:spPr bwMode="auto">
            <a:xfrm>
              <a:off x="640034" y="4222758"/>
              <a:ext cx="954779" cy="534240"/>
            </a:xfrm>
            <a:prstGeom prst="rect">
              <a:avLst/>
            </a:prstGeom>
            <a:noFill/>
            <a:ln w="12700">
              <a:noFill/>
              <a:miter lim="800000"/>
              <a:headEnd/>
              <a:tailEnd/>
            </a:ln>
          </p:spPr>
        </p:pic>
        <p:pic>
          <p:nvPicPr>
            <p:cNvPr id="5203" name="Picture 210"/>
            <p:cNvPicPr>
              <a:picLocks noChangeAspect="1" noChangeArrowheads="1"/>
            </p:cNvPicPr>
            <p:nvPr/>
          </p:nvPicPr>
          <p:blipFill>
            <a:blip r:embed="rId29" cstate="print"/>
            <a:srcRect/>
            <a:stretch>
              <a:fillRect/>
            </a:stretch>
          </p:blipFill>
          <p:spPr bwMode="auto">
            <a:xfrm>
              <a:off x="630688" y="4774131"/>
              <a:ext cx="946991" cy="515549"/>
            </a:xfrm>
            <a:prstGeom prst="rect">
              <a:avLst/>
            </a:prstGeom>
            <a:noFill/>
            <a:ln w="12700">
              <a:noFill/>
              <a:miter lim="800000"/>
              <a:headEnd/>
              <a:tailEnd/>
            </a:ln>
          </p:spPr>
        </p:pic>
        <p:pic>
          <p:nvPicPr>
            <p:cNvPr id="5204" name="Picture 211"/>
            <p:cNvPicPr>
              <a:picLocks noChangeAspect="1" noChangeArrowheads="1"/>
            </p:cNvPicPr>
            <p:nvPr/>
          </p:nvPicPr>
          <p:blipFill>
            <a:blip r:embed="rId30" cstate="print"/>
            <a:srcRect/>
            <a:stretch>
              <a:fillRect/>
            </a:stretch>
          </p:blipFill>
          <p:spPr bwMode="auto">
            <a:xfrm>
              <a:off x="640034" y="5316159"/>
              <a:ext cx="946991" cy="517107"/>
            </a:xfrm>
            <a:prstGeom prst="rect">
              <a:avLst/>
            </a:prstGeom>
            <a:noFill/>
            <a:ln w="12700">
              <a:noFill/>
              <a:miter lim="800000"/>
              <a:headEnd/>
              <a:tailEnd/>
            </a:ln>
          </p:spPr>
        </p:pic>
        <p:pic>
          <p:nvPicPr>
            <p:cNvPr id="5205" name="Picture 212"/>
            <p:cNvPicPr>
              <a:picLocks noChangeAspect="1" noChangeArrowheads="1"/>
            </p:cNvPicPr>
            <p:nvPr/>
          </p:nvPicPr>
          <p:blipFill>
            <a:blip r:embed="rId6" cstate="print"/>
            <a:srcRect/>
            <a:stretch>
              <a:fillRect/>
            </a:stretch>
          </p:blipFill>
          <p:spPr bwMode="auto">
            <a:xfrm>
              <a:off x="579289" y="1143480"/>
              <a:ext cx="1068480" cy="3059030"/>
            </a:xfrm>
            <a:prstGeom prst="rect">
              <a:avLst/>
            </a:prstGeom>
            <a:noFill/>
            <a:ln w="12700">
              <a:noFill/>
              <a:miter lim="800000"/>
              <a:headEnd/>
              <a:tailEnd/>
            </a:ln>
          </p:spPr>
        </p:pic>
        <p:pic>
          <p:nvPicPr>
            <p:cNvPr id="5206" name="Picture 213"/>
            <p:cNvPicPr>
              <a:picLocks noChangeAspect="1" noChangeArrowheads="1"/>
            </p:cNvPicPr>
            <p:nvPr/>
          </p:nvPicPr>
          <p:blipFill>
            <a:blip r:embed="rId31" cstate="print"/>
            <a:srcRect/>
            <a:stretch>
              <a:fillRect/>
            </a:stretch>
          </p:blipFill>
          <p:spPr bwMode="auto">
            <a:xfrm>
              <a:off x="630688" y="1196437"/>
              <a:ext cx="946991" cy="895592"/>
            </a:xfrm>
            <a:prstGeom prst="rect">
              <a:avLst/>
            </a:prstGeom>
            <a:noFill/>
            <a:ln w="12700">
              <a:noFill/>
              <a:miter lim="800000"/>
              <a:headEnd/>
              <a:tailEnd/>
            </a:ln>
          </p:spPr>
        </p:pic>
        <p:pic>
          <p:nvPicPr>
            <p:cNvPr id="5207" name="Picture 214"/>
            <p:cNvPicPr>
              <a:picLocks noChangeAspect="1" noChangeArrowheads="1"/>
            </p:cNvPicPr>
            <p:nvPr/>
          </p:nvPicPr>
          <p:blipFill>
            <a:blip r:embed="rId32" cstate="print"/>
            <a:srcRect/>
            <a:stretch>
              <a:fillRect/>
            </a:stretch>
          </p:blipFill>
          <p:spPr bwMode="auto">
            <a:xfrm>
              <a:off x="630688" y="2116949"/>
              <a:ext cx="946991" cy="990602"/>
            </a:xfrm>
            <a:prstGeom prst="rect">
              <a:avLst/>
            </a:prstGeom>
            <a:noFill/>
            <a:ln w="12700">
              <a:noFill/>
              <a:miter lim="800000"/>
              <a:headEnd/>
              <a:tailEnd/>
            </a:ln>
          </p:spPr>
        </p:pic>
        <p:pic>
          <p:nvPicPr>
            <p:cNvPr id="5208" name="Picture 215"/>
            <p:cNvPicPr>
              <a:picLocks noChangeAspect="1" noChangeArrowheads="1"/>
            </p:cNvPicPr>
            <p:nvPr/>
          </p:nvPicPr>
          <p:blipFill>
            <a:blip r:embed="rId33" cstate="print"/>
            <a:srcRect/>
            <a:stretch>
              <a:fillRect/>
            </a:stretch>
          </p:blipFill>
          <p:spPr bwMode="auto">
            <a:xfrm>
              <a:off x="627573" y="3127800"/>
              <a:ext cx="942318" cy="518664"/>
            </a:xfrm>
            <a:prstGeom prst="rect">
              <a:avLst/>
            </a:prstGeom>
            <a:noFill/>
            <a:ln w="12700">
              <a:noFill/>
              <a:miter lim="800000"/>
              <a:headEnd/>
              <a:tailEnd/>
            </a:ln>
          </p:spPr>
        </p:pic>
        <p:sp>
          <p:nvSpPr>
            <p:cNvPr id="2" name="Rectangle 1">
              <a:extLst>
                <a:ext uri="{FF2B5EF4-FFF2-40B4-BE49-F238E27FC236}">
                  <a16:creationId xmlns:a16="http://schemas.microsoft.com/office/drawing/2014/main" id="{AE3FB280-4B54-1ED2-C137-03D9728E456E}"/>
                </a:ext>
              </a:extLst>
            </p:cNvPr>
            <p:cNvSpPr/>
            <p:nvPr/>
          </p:nvSpPr>
          <p:spPr>
            <a:xfrm>
              <a:off x="1941256" y="3662819"/>
              <a:ext cx="747625"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
          <p:nvSpPr>
            <p:cNvPr id="3" name="Rectangle 2">
              <a:extLst>
                <a:ext uri="{FF2B5EF4-FFF2-40B4-BE49-F238E27FC236}">
                  <a16:creationId xmlns:a16="http://schemas.microsoft.com/office/drawing/2014/main" id="{17AA3B67-AAEF-A49E-3874-C01833A654F9}"/>
                </a:ext>
              </a:extLst>
            </p:cNvPr>
            <p:cNvSpPr/>
            <p:nvPr/>
          </p:nvSpPr>
          <p:spPr>
            <a:xfrm>
              <a:off x="2591044" y="3483923"/>
              <a:ext cx="74762"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gr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16"/>
          <p:cNvGrpSpPr>
            <a:grpSpLocks/>
          </p:cNvGrpSpPr>
          <p:nvPr>
            <p:custDataLst>
              <p:tags r:id="rId1"/>
            </p:custDataLst>
          </p:nvPr>
        </p:nvGrpSpPr>
        <p:grpSpPr bwMode="auto">
          <a:xfrm>
            <a:off x="1524001" y="914401"/>
            <a:ext cx="9167813" cy="5834063"/>
            <a:chOff x="0" y="576"/>
            <a:chExt cx="5775" cy="3675"/>
          </a:xfrm>
        </p:grpSpPr>
        <p:pic>
          <p:nvPicPr>
            <p:cNvPr id="6156" name="Picture 131"/>
            <p:cNvPicPr>
              <a:picLocks noChangeAspect="1" noChangeArrowheads="1"/>
            </p:cNvPicPr>
            <p:nvPr/>
          </p:nvPicPr>
          <p:blipFill>
            <a:blip r:embed="rId10" cstate="print">
              <a:clrChange>
                <a:clrFrom>
                  <a:srgbClr val="6BFF3A"/>
                </a:clrFrom>
                <a:clrTo>
                  <a:srgbClr val="6BFF3A">
                    <a:alpha val="0"/>
                  </a:srgbClr>
                </a:clrTo>
              </a:clrChange>
            </a:blip>
            <a:srcRect/>
            <a:stretch>
              <a:fillRect/>
            </a:stretch>
          </p:blipFill>
          <p:spPr bwMode="auto">
            <a:xfrm>
              <a:off x="0" y="576"/>
              <a:ext cx="5775" cy="3675"/>
            </a:xfrm>
            <a:prstGeom prst="rect">
              <a:avLst/>
            </a:prstGeom>
            <a:noFill/>
            <a:ln w="12700">
              <a:noFill/>
              <a:miter lim="800000"/>
              <a:headEnd/>
              <a:tailEnd/>
            </a:ln>
          </p:spPr>
        </p:pic>
        <p:pic>
          <p:nvPicPr>
            <p:cNvPr id="6157" name="Picture 132"/>
            <p:cNvPicPr>
              <a:picLocks noChangeAspect="1" noChangeArrowheads="1"/>
            </p:cNvPicPr>
            <p:nvPr/>
          </p:nvPicPr>
          <p:blipFill>
            <a:blip r:embed="rId11" cstate="print"/>
            <a:srcRect/>
            <a:stretch>
              <a:fillRect/>
            </a:stretch>
          </p:blipFill>
          <p:spPr bwMode="auto">
            <a:xfrm>
              <a:off x="1080" y="772"/>
              <a:ext cx="685" cy="3045"/>
            </a:xfrm>
            <a:prstGeom prst="rect">
              <a:avLst/>
            </a:prstGeom>
            <a:noFill/>
            <a:ln w="12700">
              <a:noFill/>
              <a:miter lim="800000"/>
              <a:headEnd/>
              <a:tailEnd/>
            </a:ln>
          </p:spPr>
        </p:pic>
        <p:pic>
          <p:nvPicPr>
            <p:cNvPr id="6158" name="Picture 133"/>
            <p:cNvPicPr>
              <a:picLocks noChangeAspect="1" noChangeArrowheads="1"/>
            </p:cNvPicPr>
            <p:nvPr/>
          </p:nvPicPr>
          <p:blipFill>
            <a:blip r:embed="rId12" cstate="print"/>
            <a:srcRect/>
            <a:stretch>
              <a:fillRect/>
            </a:stretch>
          </p:blipFill>
          <p:spPr bwMode="auto">
            <a:xfrm>
              <a:off x="3849" y="778"/>
              <a:ext cx="580" cy="3050"/>
            </a:xfrm>
            <a:prstGeom prst="rect">
              <a:avLst/>
            </a:prstGeom>
            <a:noFill/>
            <a:ln w="12700">
              <a:noFill/>
              <a:miter lim="800000"/>
              <a:headEnd/>
              <a:tailEnd/>
            </a:ln>
          </p:spPr>
        </p:pic>
        <p:pic>
          <p:nvPicPr>
            <p:cNvPr id="6159" name="Picture 134"/>
            <p:cNvPicPr>
              <a:picLocks noChangeAspect="1" noChangeArrowheads="1"/>
            </p:cNvPicPr>
            <p:nvPr/>
          </p:nvPicPr>
          <p:blipFill>
            <a:blip r:embed="rId13" cstate="print"/>
            <a:srcRect/>
            <a:stretch>
              <a:fillRect/>
            </a:stretch>
          </p:blipFill>
          <p:spPr bwMode="auto">
            <a:xfrm>
              <a:off x="4744" y="778"/>
              <a:ext cx="769" cy="304"/>
            </a:xfrm>
            <a:prstGeom prst="rect">
              <a:avLst/>
            </a:prstGeom>
            <a:noFill/>
            <a:ln w="12700">
              <a:noFill/>
              <a:miter lim="800000"/>
              <a:headEnd/>
              <a:tailEnd/>
            </a:ln>
          </p:spPr>
        </p:pic>
        <p:pic>
          <p:nvPicPr>
            <p:cNvPr id="6160" name="Picture 135"/>
            <p:cNvPicPr>
              <a:picLocks noChangeAspect="1" noChangeArrowheads="1"/>
            </p:cNvPicPr>
            <p:nvPr/>
          </p:nvPicPr>
          <p:blipFill>
            <a:blip r:embed="rId14" cstate="print"/>
            <a:srcRect/>
            <a:stretch>
              <a:fillRect/>
            </a:stretch>
          </p:blipFill>
          <p:spPr bwMode="auto">
            <a:xfrm>
              <a:off x="4755" y="3508"/>
              <a:ext cx="746" cy="298"/>
            </a:xfrm>
            <a:prstGeom prst="rect">
              <a:avLst/>
            </a:prstGeom>
            <a:noFill/>
            <a:ln w="12700">
              <a:noFill/>
              <a:miter lim="800000"/>
              <a:headEnd/>
              <a:tailEnd/>
            </a:ln>
          </p:spPr>
        </p:pic>
        <p:pic>
          <p:nvPicPr>
            <p:cNvPr id="6161" name="Picture 136"/>
            <p:cNvPicPr>
              <a:picLocks noChangeAspect="1" noChangeArrowheads="1"/>
            </p:cNvPicPr>
            <p:nvPr/>
          </p:nvPicPr>
          <p:blipFill>
            <a:blip r:embed="rId15" cstate="print"/>
            <a:srcRect/>
            <a:stretch>
              <a:fillRect/>
            </a:stretch>
          </p:blipFill>
          <p:spPr bwMode="auto">
            <a:xfrm>
              <a:off x="2009" y="2734"/>
              <a:ext cx="260" cy="260"/>
            </a:xfrm>
            <a:prstGeom prst="rect">
              <a:avLst/>
            </a:prstGeom>
            <a:noFill/>
            <a:ln w="12700">
              <a:noFill/>
              <a:miter lim="800000"/>
              <a:headEnd/>
              <a:tailEnd/>
            </a:ln>
          </p:spPr>
        </p:pic>
        <p:pic>
          <p:nvPicPr>
            <p:cNvPr id="6162" name="Picture 137"/>
            <p:cNvPicPr>
              <a:picLocks noChangeAspect="1" noChangeArrowheads="1"/>
            </p:cNvPicPr>
            <p:nvPr/>
          </p:nvPicPr>
          <p:blipFill>
            <a:blip r:embed="rId16" cstate="print"/>
            <a:srcRect l="-2040" t="8772" b="5263"/>
            <a:stretch>
              <a:fillRect/>
            </a:stretch>
          </p:blipFill>
          <p:spPr bwMode="auto">
            <a:xfrm>
              <a:off x="2009" y="2977"/>
              <a:ext cx="276" cy="271"/>
            </a:xfrm>
            <a:prstGeom prst="rect">
              <a:avLst/>
            </a:prstGeom>
            <a:noFill/>
            <a:ln w="12700">
              <a:noFill/>
              <a:miter lim="800000"/>
              <a:headEnd/>
              <a:tailEnd/>
            </a:ln>
          </p:spPr>
        </p:pic>
        <p:pic>
          <p:nvPicPr>
            <p:cNvPr id="6163" name="Picture 138"/>
            <p:cNvPicPr>
              <a:picLocks noChangeAspect="1" noChangeArrowheads="1"/>
            </p:cNvPicPr>
            <p:nvPr/>
          </p:nvPicPr>
          <p:blipFill>
            <a:blip r:embed="rId17" cstate="print"/>
            <a:srcRect/>
            <a:stretch>
              <a:fillRect/>
            </a:stretch>
          </p:blipFill>
          <p:spPr bwMode="auto">
            <a:xfrm>
              <a:off x="2031" y="3242"/>
              <a:ext cx="227" cy="255"/>
            </a:xfrm>
            <a:prstGeom prst="rect">
              <a:avLst/>
            </a:prstGeom>
            <a:noFill/>
            <a:ln w="12700">
              <a:noFill/>
              <a:miter lim="800000"/>
              <a:headEnd/>
              <a:tailEnd/>
            </a:ln>
          </p:spPr>
        </p:pic>
        <p:pic>
          <p:nvPicPr>
            <p:cNvPr id="6164" name="Picture 139"/>
            <p:cNvPicPr>
              <a:picLocks noChangeAspect="1" noChangeArrowheads="1"/>
            </p:cNvPicPr>
            <p:nvPr/>
          </p:nvPicPr>
          <p:blipFill>
            <a:blip r:embed="rId18" cstate="print"/>
            <a:srcRect/>
            <a:stretch>
              <a:fillRect/>
            </a:stretch>
          </p:blipFill>
          <p:spPr bwMode="auto">
            <a:xfrm>
              <a:off x="2014" y="3496"/>
              <a:ext cx="437" cy="304"/>
            </a:xfrm>
            <a:prstGeom prst="rect">
              <a:avLst/>
            </a:prstGeom>
            <a:noFill/>
            <a:ln w="12700">
              <a:noFill/>
              <a:miter lim="800000"/>
              <a:headEnd/>
              <a:tailEnd/>
            </a:ln>
          </p:spPr>
        </p:pic>
        <p:pic>
          <p:nvPicPr>
            <p:cNvPr id="6165" name="Picture 140"/>
            <p:cNvPicPr>
              <a:picLocks noChangeAspect="1" noChangeArrowheads="1"/>
            </p:cNvPicPr>
            <p:nvPr/>
          </p:nvPicPr>
          <p:blipFill>
            <a:blip r:embed="rId19" cstate="print"/>
            <a:srcRect/>
            <a:stretch>
              <a:fillRect/>
            </a:stretch>
          </p:blipFill>
          <p:spPr bwMode="auto">
            <a:xfrm>
              <a:off x="3026" y="2756"/>
              <a:ext cx="574" cy="238"/>
            </a:xfrm>
            <a:prstGeom prst="rect">
              <a:avLst/>
            </a:prstGeom>
            <a:noFill/>
            <a:ln w="12700">
              <a:noFill/>
              <a:miter lim="800000"/>
              <a:headEnd/>
              <a:tailEnd/>
            </a:ln>
          </p:spPr>
        </p:pic>
        <p:pic>
          <p:nvPicPr>
            <p:cNvPr id="6166" name="Picture 141"/>
            <p:cNvPicPr>
              <a:picLocks noChangeAspect="1" noChangeArrowheads="1"/>
            </p:cNvPicPr>
            <p:nvPr/>
          </p:nvPicPr>
          <p:blipFill>
            <a:blip r:embed="rId20" cstate="print"/>
            <a:srcRect/>
            <a:stretch>
              <a:fillRect/>
            </a:stretch>
          </p:blipFill>
          <p:spPr bwMode="auto">
            <a:xfrm>
              <a:off x="2506" y="3563"/>
              <a:ext cx="232" cy="177"/>
            </a:xfrm>
            <a:prstGeom prst="rect">
              <a:avLst/>
            </a:prstGeom>
            <a:noFill/>
            <a:ln w="12700">
              <a:noFill/>
              <a:miter lim="800000"/>
              <a:headEnd/>
              <a:tailEnd/>
            </a:ln>
          </p:spPr>
        </p:pic>
        <p:pic>
          <p:nvPicPr>
            <p:cNvPr id="6167" name="Picture 142"/>
            <p:cNvPicPr>
              <a:picLocks noChangeAspect="1" noChangeArrowheads="1"/>
            </p:cNvPicPr>
            <p:nvPr/>
          </p:nvPicPr>
          <p:blipFill>
            <a:blip r:embed="rId21" cstate="print"/>
            <a:srcRect/>
            <a:stretch>
              <a:fillRect/>
            </a:stretch>
          </p:blipFill>
          <p:spPr bwMode="auto">
            <a:xfrm>
              <a:off x="3197" y="3032"/>
              <a:ext cx="332" cy="238"/>
            </a:xfrm>
            <a:prstGeom prst="rect">
              <a:avLst/>
            </a:prstGeom>
            <a:noFill/>
            <a:ln w="12700">
              <a:noFill/>
              <a:miter lim="800000"/>
              <a:headEnd/>
              <a:tailEnd/>
            </a:ln>
          </p:spPr>
        </p:pic>
        <p:pic>
          <p:nvPicPr>
            <p:cNvPr id="6168" name="Picture 143"/>
            <p:cNvPicPr>
              <a:picLocks noChangeAspect="1" noChangeArrowheads="1"/>
            </p:cNvPicPr>
            <p:nvPr/>
          </p:nvPicPr>
          <p:blipFill>
            <a:blip r:embed="rId22" cstate="print"/>
            <a:srcRect/>
            <a:stretch>
              <a:fillRect/>
            </a:stretch>
          </p:blipFill>
          <p:spPr bwMode="auto">
            <a:xfrm>
              <a:off x="2020" y="982"/>
              <a:ext cx="304" cy="210"/>
            </a:xfrm>
            <a:prstGeom prst="rect">
              <a:avLst/>
            </a:prstGeom>
            <a:noFill/>
            <a:ln w="12700">
              <a:noFill/>
              <a:miter lim="800000"/>
              <a:headEnd/>
              <a:tailEnd/>
            </a:ln>
          </p:spPr>
        </p:pic>
        <p:pic>
          <p:nvPicPr>
            <p:cNvPr id="6169" name="Picture 144"/>
            <p:cNvPicPr>
              <a:picLocks noChangeAspect="1" noChangeArrowheads="1"/>
            </p:cNvPicPr>
            <p:nvPr/>
          </p:nvPicPr>
          <p:blipFill>
            <a:blip r:embed="rId23" cstate="print"/>
            <a:srcRect/>
            <a:stretch>
              <a:fillRect/>
            </a:stretch>
          </p:blipFill>
          <p:spPr bwMode="auto">
            <a:xfrm>
              <a:off x="3313" y="982"/>
              <a:ext cx="249" cy="216"/>
            </a:xfrm>
            <a:prstGeom prst="rect">
              <a:avLst/>
            </a:prstGeom>
            <a:noFill/>
            <a:ln w="12700">
              <a:noFill/>
              <a:miter lim="800000"/>
              <a:headEnd/>
              <a:tailEnd/>
            </a:ln>
          </p:spPr>
        </p:pic>
        <p:pic>
          <p:nvPicPr>
            <p:cNvPr id="6170" name="Picture 145"/>
            <p:cNvPicPr>
              <a:picLocks noChangeAspect="1" noChangeArrowheads="1"/>
            </p:cNvPicPr>
            <p:nvPr/>
          </p:nvPicPr>
          <p:blipFill>
            <a:blip r:embed="rId24" cstate="print"/>
            <a:srcRect/>
            <a:stretch>
              <a:fillRect/>
            </a:stretch>
          </p:blipFill>
          <p:spPr bwMode="auto">
            <a:xfrm>
              <a:off x="1108" y="2015"/>
              <a:ext cx="613" cy="768"/>
            </a:xfrm>
            <a:prstGeom prst="rect">
              <a:avLst/>
            </a:prstGeom>
            <a:noFill/>
            <a:ln w="12700">
              <a:noFill/>
              <a:miter lim="800000"/>
              <a:headEnd/>
              <a:tailEnd/>
            </a:ln>
          </p:spPr>
        </p:pic>
        <p:pic>
          <p:nvPicPr>
            <p:cNvPr id="6171" name="Picture 146"/>
            <p:cNvPicPr>
              <a:picLocks noChangeAspect="1" noChangeArrowheads="1"/>
            </p:cNvPicPr>
            <p:nvPr/>
          </p:nvPicPr>
          <p:blipFill>
            <a:blip r:embed="rId25" cstate="print"/>
            <a:srcRect/>
            <a:stretch>
              <a:fillRect/>
            </a:stretch>
          </p:blipFill>
          <p:spPr bwMode="auto">
            <a:xfrm>
              <a:off x="1119" y="788"/>
              <a:ext cx="304" cy="581"/>
            </a:xfrm>
            <a:prstGeom prst="rect">
              <a:avLst/>
            </a:prstGeom>
            <a:noFill/>
            <a:ln w="12700">
              <a:noFill/>
              <a:miter lim="800000"/>
              <a:headEnd/>
              <a:tailEnd/>
            </a:ln>
          </p:spPr>
        </p:pic>
        <p:pic>
          <p:nvPicPr>
            <p:cNvPr id="6172" name="Picture 147"/>
            <p:cNvPicPr>
              <a:picLocks noChangeAspect="1" noChangeArrowheads="1"/>
            </p:cNvPicPr>
            <p:nvPr/>
          </p:nvPicPr>
          <p:blipFill>
            <a:blip r:embed="rId26" cstate="print"/>
            <a:srcRect/>
            <a:stretch>
              <a:fillRect/>
            </a:stretch>
          </p:blipFill>
          <p:spPr bwMode="auto">
            <a:xfrm>
              <a:off x="1423" y="794"/>
              <a:ext cx="292" cy="575"/>
            </a:xfrm>
            <a:prstGeom prst="rect">
              <a:avLst/>
            </a:prstGeom>
            <a:noFill/>
            <a:ln w="12700">
              <a:noFill/>
              <a:miter lim="800000"/>
              <a:headEnd/>
              <a:tailEnd/>
            </a:ln>
          </p:spPr>
        </p:pic>
        <p:pic>
          <p:nvPicPr>
            <p:cNvPr id="6173" name="Picture 148"/>
            <p:cNvPicPr>
              <a:picLocks noChangeAspect="1" noChangeArrowheads="1"/>
            </p:cNvPicPr>
            <p:nvPr/>
          </p:nvPicPr>
          <p:blipFill>
            <a:blip r:embed="rId27" cstate="print"/>
            <a:srcRect/>
            <a:stretch>
              <a:fillRect/>
            </a:stretch>
          </p:blipFill>
          <p:spPr bwMode="auto">
            <a:xfrm>
              <a:off x="1108" y="1374"/>
              <a:ext cx="613" cy="276"/>
            </a:xfrm>
            <a:prstGeom prst="rect">
              <a:avLst/>
            </a:prstGeom>
            <a:noFill/>
            <a:ln w="12700">
              <a:noFill/>
              <a:miter lim="800000"/>
              <a:headEnd/>
              <a:tailEnd/>
            </a:ln>
          </p:spPr>
        </p:pic>
        <p:pic>
          <p:nvPicPr>
            <p:cNvPr id="6174" name="Picture 149"/>
            <p:cNvPicPr>
              <a:picLocks noChangeAspect="1" noChangeArrowheads="1"/>
            </p:cNvPicPr>
            <p:nvPr/>
          </p:nvPicPr>
          <p:blipFill>
            <a:blip r:embed="rId28" cstate="print"/>
            <a:srcRect/>
            <a:stretch>
              <a:fillRect/>
            </a:stretch>
          </p:blipFill>
          <p:spPr bwMode="auto">
            <a:xfrm>
              <a:off x="1108" y="1661"/>
              <a:ext cx="607" cy="349"/>
            </a:xfrm>
            <a:prstGeom prst="rect">
              <a:avLst/>
            </a:prstGeom>
            <a:noFill/>
            <a:ln w="12700">
              <a:noFill/>
              <a:miter lim="800000"/>
              <a:headEnd/>
              <a:tailEnd/>
            </a:ln>
          </p:spPr>
        </p:pic>
        <p:pic>
          <p:nvPicPr>
            <p:cNvPr id="6175" name="Picture 150"/>
            <p:cNvPicPr>
              <a:picLocks noChangeAspect="1" noChangeArrowheads="1"/>
            </p:cNvPicPr>
            <p:nvPr/>
          </p:nvPicPr>
          <p:blipFill>
            <a:blip r:embed="rId29" cstate="print"/>
            <a:srcRect/>
            <a:stretch>
              <a:fillRect/>
            </a:stretch>
          </p:blipFill>
          <p:spPr bwMode="auto">
            <a:xfrm>
              <a:off x="1108" y="2800"/>
              <a:ext cx="613" cy="331"/>
            </a:xfrm>
            <a:prstGeom prst="rect">
              <a:avLst/>
            </a:prstGeom>
            <a:noFill/>
            <a:ln w="12700">
              <a:noFill/>
              <a:miter lim="800000"/>
              <a:headEnd/>
              <a:tailEnd/>
            </a:ln>
          </p:spPr>
        </p:pic>
        <p:pic>
          <p:nvPicPr>
            <p:cNvPr id="6176" name="Picture 151"/>
            <p:cNvPicPr>
              <a:picLocks noChangeAspect="1" noChangeArrowheads="1"/>
            </p:cNvPicPr>
            <p:nvPr/>
          </p:nvPicPr>
          <p:blipFill>
            <a:blip r:embed="rId30" cstate="print"/>
            <a:srcRect/>
            <a:stretch>
              <a:fillRect/>
            </a:stretch>
          </p:blipFill>
          <p:spPr bwMode="auto">
            <a:xfrm>
              <a:off x="1108" y="3148"/>
              <a:ext cx="607" cy="354"/>
            </a:xfrm>
            <a:prstGeom prst="rect">
              <a:avLst/>
            </a:prstGeom>
            <a:noFill/>
            <a:ln w="12700">
              <a:noFill/>
              <a:miter lim="800000"/>
              <a:headEnd/>
              <a:tailEnd/>
            </a:ln>
          </p:spPr>
        </p:pic>
        <p:pic>
          <p:nvPicPr>
            <p:cNvPr id="6177" name="Picture 152"/>
            <p:cNvPicPr>
              <a:picLocks noChangeAspect="1" noChangeArrowheads="1"/>
            </p:cNvPicPr>
            <p:nvPr/>
          </p:nvPicPr>
          <p:blipFill>
            <a:blip r:embed="rId31" cstate="print"/>
            <a:srcRect/>
            <a:stretch>
              <a:fillRect/>
            </a:stretch>
          </p:blipFill>
          <p:spPr bwMode="auto">
            <a:xfrm>
              <a:off x="1113" y="3513"/>
              <a:ext cx="608" cy="282"/>
            </a:xfrm>
            <a:prstGeom prst="rect">
              <a:avLst/>
            </a:prstGeom>
            <a:noFill/>
            <a:ln w="12700">
              <a:noFill/>
              <a:miter lim="800000"/>
              <a:headEnd/>
              <a:tailEnd/>
            </a:ln>
          </p:spPr>
        </p:pic>
        <p:pic>
          <p:nvPicPr>
            <p:cNvPr id="6178" name="Picture 153"/>
            <p:cNvPicPr>
              <a:picLocks noChangeAspect="1" noChangeArrowheads="1"/>
            </p:cNvPicPr>
            <p:nvPr/>
          </p:nvPicPr>
          <p:blipFill>
            <a:blip r:embed="rId32" cstate="print"/>
            <a:srcRect/>
            <a:stretch>
              <a:fillRect/>
            </a:stretch>
          </p:blipFill>
          <p:spPr bwMode="auto">
            <a:xfrm>
              <a:off x="4385" y="866"/>
              <a:ext cx="415" cy="136"/>
            </a:xfrm>
            <a:prstGeom prst="rect">
              <a:avLst/>
            </a:prstGeom>
            <a:noFill/>
            <a:ln w="12700">
              <a:noFill/>
              <a:miter lim="800000"/>
              <a:headEnd/>
              <a:tailEnd/>
            </a:ln>
          </p:spPr>
        </p:pic>
        <p:pic>
          <p:nvPicPr>
            <p:cNvPr id="6179" name="Picture 154"/>
            <p:cNvPicPr>
              <a:picLocks noChangeAspect="1" noChangeArrowheads="1"/>
            </p:cNvPicPr>
            <p:nvPr/>
          </p:nvPicPr>
          <p:blipFill>
            <a:blip r:embed="rId13" cstate="print"/>
            <a:srcRect/>
            <a:stretch>
              <a:fillRect/>
            </a:stretch>
          </p:blipFill>
          <p:spPr bwMode="auto">
            <a:xfrm>
              <a:off x="4744" y="1126"/>
              <a:ext cx="769" cy="304"/>
            </a:xfrm>
            <a:prstGeom prst="rect">
              <a:avLst/>
            </a:prstGeom>
            <a:noFill/>
            <a:ln w="12700">
              <a:noFill/>
              <a:miter lim="800000"/>
              <a:headEnd/>
              <a:tailEnd/>
            </a:ln>
          </p:spPr>
        </p:pic>
        <p:pic>
          <p:nvPicPr>
            <p:cNvPr id="6180" name="Picture 155"/>
            <p:cNvPicPr>
              <a:picLocks noChangeAspect="1" noChangeArrowheads="1"/>
            </p:cNvPicPr>
            <p:nvPr/>
          </p:nvPicPr>
          <p:blipFill>
            <a:blip r:embed="rId32" cstate="print"/>
            <a:srcRect/>
            <a:stretch>
              <a:fillRect/>
            </a:stretch>
          </p:blipFill>
          <p:spPr bwMode="auto">
            <a:xfrm>
              <a:off x="4385" y="1220"/>
              <a:ext cx="415" cy="136"/>
            </a:xfrm>
            <a:prstGeom prst="rect">
              <a:avLst/>
            </a:prstGeom>
            <a:noFill/>
            <a:ln w="12700">
              <a:noFill/>
              <a:miter lim="800000"/>
              <a:headEnd/>
              <a:tailEnd/>
            </a:ln>
          </p:spPr>
        </p:pic>
        <p:pic>
          <p:nvPicPr>
            <p:cNvPr id="6181" name="Picture 156"/>
            <p:cNvPicPr>
              <a:picLocks noChangeAspect="1" noChangeArrowheads="1"/>
            </p:cNvPicPr>
            <p:nvPr/>
          </p:nvPicPr>
          <p:blipFill>
            <a:blip r:embed="rId13" cstate="print"/>
            <a:srcRect/>
            <a:stretch>
              <a:fillRect/>
            </a:stretch>
          </p:blipFill>
          <p:spPr bwMode="auto">
            <a:xfrm>
              <a:off x="4744" y="1457"/>
              <a:ext cx="769" cy="304"/>
            </a:xfrm>
            <a:prstGeom prst="rect">
              <a:avLst/>
            </a:prstGeom>
            <a:noFill/>
            <a:ln w="12700">
              <a:noFill/>
              <a:miter lim="800000"/>
              <a:headEnd/>
              <a:tailEnd/>
            </a:ln>
          </p:spPr>
        </p:pic>
        <p:pic>
          <p:nvPicPr>
            <p:cNvPr id="6182" name="Picture 157"/>
            <p:cNvPicPr>
              <a:picLocks noChangeAspect="1" noChangeArrowheads="1"/>
            </p:cNvPicPr>
            <p:nvPr/>
          </p:nvPicPr>
          <p:blipFill>
            <a:blip r:embed="rId32" cstate="print"/>
            <a:srcRect/>
            <a:stretch>
              <a:fillRect/>
            </a:stretch>
          </p:blipFill>
          <p:spPr bwMode="auto">
            <a:xfrm>
              <a:off x="4385" y="1546"/>
              <a:ext cx="415" cy="136"/>
            </a:xfrm>
            <a:prstGeom prst="rect">
              <a:avLst/>
            </a:prstGeom>
            <a:noFill/>
            <a:ln w="12700">
              <a:noFill/>
              <a:miter lim="800000"/>
              <a:headEnd/>
              <a:tailEnd/>
            </a:ln>
          </p:spPr>
        </p:pic>
        <p:pic>
          <p:nvPicPr>
            <p:cNvPr id="6183" name="Picture 158"/>
            <p:cNvPicPr>
              <a:picLocks noChangeAspect="1" noChangeArrowheads="1"/>
            </p:cNvPicPr>
            <p:nvPr/>
          </p:nvPicPr>
          <p:blipFill>
            <a:blip r:embed="rId13" cstate="print"/>
            <a:srcRect/>
            <a:stretch>
              <a:fillRect/>
            </a:stretch>
          </p:blipFill>
          <p:spPr bwMode="auto">
            <a:xfrm>
              <a:off x="4744" y="1806"/>
              <a:ext cx="769" cy="304"/>
            </a:xfrm>
            <a:prstGeom prst="rect">
              <a:avLst/>
            </a:prstGeom>
            <a:noFill/>
            <a:ln w="12700">
              <a:noFill/>
              <a:miter lim="800000"/>
              <a:headEnd/>
              <a:tailEnd/>
            </a:ln>
          </p:spPr>
        </p:pic>
        <p:pic>
          <p:nvPicPr>
            <p:cNvPr id="6184" name="Picture 159"/>
            <p:cNvPicPr>
              <a:picLocks noChangeAspect="1" noChangeArrowheads="1"/>
            </p:cNvPicPr>
            <p:nvPr/>
          </p:nvPicPr>
          <p:blipFill>
            <a:blip r:embed="rId32" cstate="print"/>
            <a:srcRect/>
            <a:stretch>
              <a:fillRect/>
            </a:stretch>
          </p:blipFill>
          <p:spPr bwMode="auto">
            <a:xfrm>
              <a:off x="4385" y="1900"/>
              <a:ext cx="415" cy="136"/>
            </a:xfrm>
            <a:prstGeom prst="rect">
              <a:avLst/>
            </a:prstGeom>
            <a:noFill/>
            <a:ln w="12700">
              <a:noFill/>
              <a:miter lim="800000"/>
              <a:headEnd/>
              <a:tailEnd/>
            </a:ln>
          </p:spPr>
        </p:pic>
        <p:pic>
          <p:nvPicPr>
            <p:cNvPr id="6185" name="Picture 160"/>
            <p:cNvPicPr>
              <a:picLocks noChangeAspect="1" noChangeArrowheads="1"/>
            </p:cNvPicPr>
            <p:nvPr/>
          </p:nvPicPr>
          <p:blipFill>
            <a:blip r:embed="rId13" cstate="print"/>
            <a:srcRect/>
            <a:stretch>
              <a:fillRect/>
            </a:stretch>
          </p:blipFill>
          <p:spPr bwMode="auto">
            <a:xfrm>
              <a:off x="4744" y="2132"/>
              <a:ext cx="769" cy="304"/>
            </a:xfrm>
            <a:prstGeom prst="rect">
              <a:avLst/>
            </a:prstGeom>
            <a:noFill/>
            <a:ln w="12700">
              <a:noFill/>
              <a:miter lim="800000"/>
              <a:headEnd/>
              <a:tailEnd/>
            </a:ln>
          </p:spPr>
        </p:pic>
        <p:pic>
          <p:nvPicPr>
            <p:cNvPr id="6186" name="Picture 161"/>
            <p:cNvPicPr>
              <a:picLocks noChangeAspect="1" noChangeArrowheads="1"/>
            </p:cNvPicPr>
            <p:nvPr/>
          </p:nvPicPr>
          <p:blipFill>
            <a:blip r:embed="rId32" cstate="print"/>
            <a:srcRect/>
            <a:stretch>
              <a:fillRect/>
            </a:stretch>
          </p:blipFill>
          <p:spPr bwMode="auto">
            <a:xfrm>
              <a:off x="4385" y="2220"/>
              <a:ext cx="415" cy="136"/>
            </a:xfrm>
            <a:prstGeom prst="rect">
              <a:avLst/>
            </a:prstGeom>
            <a:noFill/>
            <a:ln w="12700">
              <a:noFill/>
              <a:miter lim="800000"/>
              <a:headEnd/>
              <a:tailEnd/>
            </a:ln>
          </p:spPr>
        </p:pic>
        <p:pic>
          <p:nvPicPr>
            <p:cNvPr id="6187" name="Picture 162"/>
            <p:cNvPicPr>
              <a:picLocks noChangeAspect="1" noChangeArrowheads="1"/>
            </p:cNvPicPr>
            <p:nvPr/>
          </p:nvPicPr>
          <p:blipFill>
            <a:blip r:embed="rId13" cstate="print"/>
            <a:srcRect/>
            <a:stretch>
              <a:fillRect/>
            </a:stretch>
          </p:blipFill>
          <p:spPr bwMode="auto">
            <a:xfrm>
              <a:off x="4744" y="2480"/>
              <a:ext cx="769" cy="304"/>
            </a:xfrm>
            <a:prstGeom prst="rect">
              <a:avLst/>
            </a:prstGeom>
            <a:noFill/>
            <a:ln w="12700">
              <a:noFill/>
              <a:miter lim="800000"/>
              <a:headEnd/>
              <a:tailEnd/>
            </a:ln>
          </p:spPr>
        </p:pic>
        <p:pic>
          <p:nvPicPr>
            <p:cNvPr id="6188" name="Picture 163"/>
            <p:cNvPicPr>
              <a:picLocks noChangeAspect="1" noChangeArrowheads="1"/>
            </p:cNvPicPr>
            <p:nvPr/>
          </p:nvPicPr>
          <p:blipFill>
            <a:blip r:embed="rId32" cstate="print"/>
            <a:srcRect/>
            <a:stretch>
              <a:fillRect/>
            </a:stretch>
          </p:blipFill>
          <p:spPr bwMode="auto">
            <a:xfrm>
              <a:off x="4385" y="2574"/>
              <a:ext cx="415" cy="136"/>
            </a:xfrm>
            <a:prstGeom prst="rect">
              <a:avLst/>
            </a:prstGeom>
            <a:noFill/>
            <a:ln w="12700">
              <a:noFill/>
              <a:miter lim="800000"/>
              <a:headEnd/>
              <a:tailEnd/>
            </a:ln>
          </p:spPr>
        </p:pic>
        <p:pic>
          <p:nvPicPr>
            <p:cNvPr id="6189" name="Picture 164"/>
            <p:cNvPicPr>
              <a:picLocks noChangeAspect="1" noChangeArrowheads="1"/>
            </p:cNvPicPr>
            <p:nvPr/>
          </p:nvPicPr>
          <p:blipFill>
            <a:blip r:embed="rId13" cstate="print"/>
            <a:srcRect/>
            <a:stretch>
              <a:fillRect/>
            </a:stretch>
          </p:blipFill>
          <p:spPr bwMode="auto">
            <a:xfrm>
              <a:off x="4744" y="2811"/>
              <a:ext cx="769" cy="304"/>
            </a:xfrm>
            <a:prstGeom prst="rect">
              <a:avLst/>
            </a:prstGeom>
            <a:noFill/>
            <a:ln w="12700">
              <a:noFill/>
              <a:miter lim="800000"/>
              <a:headEnd/>
              <a:tailEnd/>
            </a:ln>
          </p:spPr>
        </p:pic>
        <p:pic>
          <p:nvPicPr>
            <p:cNvPr id="6190" name="Picture 165"/>
            <p:cNvPicPr>
              <a:picLocks noChangeAspect="1" noChangeArrowheads="1"/>
            </p:cNvPicPr>
            <p:nvPr/>
          </p:nvPicPr>
          <p:blipFill>
            <a:blip r:embed="rId32" cstate="print"/>
            <a:srcRect/>
            <a:stretch>
              <a:fillRect/>
            </a:stretch>
          </p:blipFill>
          <p:spPr bwMode="auto">
            <a:xfrm>
              <a:off x="4385" y="2900"/>
              <a:ext cx="415" cy="136"/>
            </a:xfrm>
            <a:prstGeom prst="rect">
              <a:avLst/>
            </a:prstGeom>
            <a:noFill/>
            <a:ln w="12700">
              <a:noFill/>
              <a:miter lim="800000"/>
              <a:headEnd/>
              <a:tailEnd/>
            </a:ln>
          </p:spPr>
        </p:pic>
        <p:pic>
          <p:nvPicPr>
            <p:cNvPr id="6191" name="Picture 166"/>
            <p:cNvPicPr>
              <a:picLocks noChangeAspect="1" noChangeArrowheads="1"/>
            </p:cNvPicPr>
            <p:nvPr/>
          </p:nvPicPr>
          <p:blipFill>
            <a:blip r:embed="rId13" cstate="print"/>
            <a:srcRect/>
            <a:stretch>
              <a:fillRect/>
            </a:stretch>
          </p:blipFill>
          <p:spPr bwMode="auto">
            <a:xfrm>
              <a:off x="4744" y="3160"/>
              <a:ext cx="769" cy="304"/>
            </a:xfrm>
            <a:prstGeom prst="rect">
              <a:avLst/>
            </a:prstGeom>
            <a:noFill/>
            <a:ln w="12700">
              <a:noFill/>
              <a:miter lim="800000"/>
              <a:headEnd/>
              <a:tailEnd/>
            </a:ln>
          </p:spPr>
        </p:pic>
        <p:pic>
          <p:nvPicPr>
            <p:cNvPr id="6192" name="Picture 167"/>
            <p:cNvPicPr>
              <a:picLocks noChangeAspect="1" noChangeArrowheads="1"/>
            </p:cNvPicPr>
            <p:nvPr/>
          </p:nvPicPr>
          <p:blipFill>
            <a:blip r:embed="rId32" cstate="print"/>
            <a:srcRect/>
            <a:stretch>
              <a:fillRect/>
            </a:stretch>
          </p:blipFill>
          <p:spPr bwMode="auto">
            <a:xfrm>
              <a:off x="4385" y="3254"/>
              <a:ext cx="415" cy="136"/>
            </a:xfrm>
            <a:prstGeom prst="rect">
              <a:avLst/>
            </a:prstGeom>
            <a:noFill/>
            <a:ln w="12700">
              <a:noFill/>
              <a:miter lim="800000"/>
              <a:headEnd/>
              <a:tailEnd/>
            </a:ln>
          </p:spPr>
        </p:pic>
        <p:pic>
          <p:nvPicPr>
            <p:cNvPr id="6193" name="Picture 168"/>
            <p:cNvPicPr>
              <a:picLocks noChangeAspect="1" noChangeArrowheads="1"/>
            </p:cNvPicPr>
            <p:nvPr/>
          </p:nvPicPr>
          <p:blipFill>
            <a:blip r:embed="rId32" cstate="print"/>
            <a:srcRect/>
            <a:stretch>
              <a:fillRect/>
            </a:stretch>
          </p:blipFill>
          <p:spPr bwMode="auto">
            <a:xfrm>
              <a:off x="4385" y="3602"/>
              <a:ext cx="415" cy="136"/>
            </a:xfrm>
            <a:prstGeom prst="rect">
              <a:avLst/>
            </a:prstGeom>
            <a:noFill/>
            <a:ln w="12700">
              <a:noFill/>
              <a:miter lim="800000"/>
              <a:headEnd/>
              <a:tailEnd/>
            </a:ln>
          </p:spPr>
        </p:pic>
        <p:pic>
          <p:nvPicPr>
            <p:cNvPr id="6194" name="Picture 169"/>
            <p:cNvPicPr>
              <a:picLocks noChangeAspect="1" noChangeArrowheads="1"/>
            </p:cNvPicPr>
            <p:nvPr/>
          </p:nvPicPr>
          <p:blipFill>
            <a:blip r:embed="rId22" cstate="print"/>
            <a:srcRect/>
            <a:stretch>
              <a:fillRect/>
            </a:stretch>
          </p:blipFill>
          <p:spPr bwMode="auto">
            <a:xfrm>
              <a:off x="2020" y="1209"/>
              <a:ext cx="304" cy="210"/>
            </a:xfrm>
            <a:prstGeom prst="rect">
              <a:avLst/>
            </a:prstGeom>
            <a:noFill/>
            <a:ln w="12700">
              <a:noFill/>
              <a:miter lim="800000"/>
              <a:headEnd/>
              <a:tailEnd/>
            </a:ln>
          </p:spPr>
        </p:pic>
        <p:pic>
          <p:nvPicPr>
            <p:cNvPr id="6195" name="Picture 170"/>
            <p:cNvPicPr>
              <a:picLocks noChangeAspect="1" noChangeArrowheads="1"/>
            </p:cNvPicPr>
            <p:nvPr/>
          </p:nvPicPr>
          <p:blipFill>
            <a:blip r:embed="rId22" cstate="print"/>
            <a:srcRect/>
            <a:stretch>
              <a:fillRect/>
            </a:stretch>
          </p:blipFill>
          <p:spPr bwMode="auto">
            <a:xfrm>
              <a:off x="2020" y="1435"/>
              <a:ext cx="304" cy="210"/>
            </a:xfrm>
            <a:prstGeom prst="rect">
              <a:avLst/>
            </a:prstGeom>
            <a:noFill/>
            <a:ln w="12700">
              <a:noFill/>
              <a:miter lim="800000"/>
              <a:headEnd/>
              <a:tailEnd/>
            </a:ln>
          </p:spPr>
        </p:pic>
        <p:pic>
          <p:nvPicPr>
            <p:cNvPr id="6196" name="Picture 171"/>
            <p:cNvPicPr>
              <a:picLocks noChangeAspect="1" noChangeArrowheads="1"/>
            </p:cNvPicPr>
            <p:nvPr/>
          </p:nvPicPr>
          <p:blipFill>
            <a:blip r:embed="rId22" cstate="print"/>
            <a:srcRect/>
            <a:stretch>
              <a:fillRect/>
            </a:stretch>
          </p:blipFill>
          <p:spPr bwMode="auto">
            <a:xfrm>
              <a:off x="2020" y="1889"/>
              <a:ext cx="304" cy="210"/>
            </a:xfrm>
            <a:prstGeom prst="rect">
              <a:avLst/>
            </a:prstGeom>
            <a:noFill/>
            <a:ln w="12700">
              <a:noFill/>
              <a:miter lim="800000"/>
              <a:headEnd/>
              <a:tailEnd/>
            </a:ln>
          </p:spPr>
        </p:pic>
        <p:pic>
          <p:nvPicPr>
            <p:cNvPr id="6197" name="Picture 172"/>
            <p:cNvPicPr>
              <a:picLocks noChangeAspect="1" noChangeArrowheads="1"/>
            </p:cNvPicPr>
            <p:nvPr/>
          </p:nvPicPr>
          <p:blipFill>
            <a:blip r:embed="rId22" cstate="print"/>
            <a:srcRect/>
            <a:stretch>
              <a:fillRect/>
            </a:stretch>
          </p:blipFill>
          <p:spPr bwMode="auto">
            <a:xfrm>
              <a:off x="2020" y="2110"/>
              <a:ext cx="304" cy="210"/>
            </a:xfrm>
            <a:prstGeom prst="rect">
              <a:avLst/>
            </a:prstGeom>
            <a:noFill/>
            <a:ln w="12700">
              <a:noFill/>
              <a:miter lim="800000"/>
              <a:headEnd/>
              <a:tailEnd/>
            </a:ln>
          </p:spPr>
        </p:pic>
        <p:pic>
          <p:nvPicPr>
            <p:cNvPr id="6198" name="Picture 173"/>
            <p:cNvPicPr>
              <a:picLocks noChangeAspect="1" noChangeArrowheads="1"/>
            </p:cNvPicPr>
            <p:nvPr/>
          </p:nvPicPr>
          <p:blipFill>
            <a:blip r:embed="rId22" cstate="print"/>
            <a:srcRect/>
            <a:stretch>
              <a:fillRect/>
            </a:stretch>
          </p:blipFill>
          <p:spPr bwMode="auto">
            <a:xfrm>
              <a:off x="2020" y="1662"/>
              <a:ext cx="304" cy="210"/>
            </a:xfrm>
            <a:prstGeom prst="rect">
              <a:avLst/>
            </a:prstGeom>
            <a:noFill/>
            <a:ln w="12700">
              <a:noFill/>
              <a:miter lim="800000"/>
              <a:headEnd/>
              <a:tailEnd/>
            </a:ln>
          </p:spPr>
        </p:pic>
        <p:pic>
          <p:nvPicPr>
            <p:cNvPr id="6199" name="Picture 174"/>
            <p:cNvPicPr>
              <a:picLocks noChangeAspect="1" noChangeArrowheads="1"/>
            </p:cNvPicPr>
            <p:nvPr/>
          </p:nvPicPr>
          <p:blipFill>
            <a:blip r:embed="rId22" cstate="print"/>
            <a:srcRect/>
            <a:stretch>
              <a:fillRect/>
            </a:stretch>
          </p:blipFill>
          <p:spPr bwMode="auto">
            <a:xfrm>
              <a:off x="2340" y="982"/>
              <a:ext cx="304" cy="210"/>
            </a:xfrm>
            <a:prstGeom prst="rect">
              <a:avLst/>
            </a:prstGeom>
            <a:noFill/>
            <a:ln w="12700">
              <a:noFill/>
              <a:miter lim="800000"/>
              <a:headEnd/>
              <a:tailEnd/>
            </a:ln>
          </p:spPr>
        </p:pic>
        <p:pic>
          <p:nvPicPr>
            <p:cNvPr id="6200" name="Picture 175"/>
            <p:cNvPicPr>
              <a:picLocks noChangeAspect="1" noChangeArrowheads="1"/>
            </p:cNvPicPr>
            <p:nvPr/>
          </p:nvPicPr>
          <p:blipFill>
            <a:blip r:embed="rId22" cstate="print"/>
            <a:srcRect/>
            <a:stretch>
              <a:fillRect/>
            </a:stretch>
          </p:blipFill>
          <p:spPr bwMode="auto">
            <a:xfrm>
              <a:off x="2340" y="1209"/>
              <a:ext cx="304" cy="210"/>
            </a:xfrm>
            <a:prstGeom prst="rect">
              <a:avLst/>
            </a:prstGeom>
            <a:noFill/>
            <a:ln w="12700">
              <a:noFill/>
              <a:miter lim="800000"/>
              <a:headEnd/>
              <a:tailEnd/>
            </a:ln>
          </p:spPr>
        </p:pic>
        <p:pic>
          <p:nvPicPr>
            <p:cNvPr id="6201" name="Picture 176"/>
            <p:cNvPicPr>
              <a:picLocks noChangeAspect="1" noChangeArrowheads="1"/>
            </p:cNvPicPr>
            <p:nvPr/>
          </p:nvPicPr>
          <p:blipFill>
            <a:blip r:embed="rId22" cstate="print"/>
            <a:srcRect/>
            <a:stretch>
              <a:fillRect/>
            </a:stretch>
          </p:blipFill>
          <p:spPr bwMode="auto">
            <a:xfrm>
              <a:off x="2340" y="1435"/>
              <a:ext cx="304" cy="210"/>
            </a:xfrm>
            <a:prstGeom prst="rect">
              <a:avLst/>
            </a:prstGeom>
            <a:noFill/>
            <a:ln w="12700">
              <a:noFill/>
              <a:miter lim="800000"/>
              <a:headEnd/>
              <a:tailEnd/>
            </a:ln>
          </p:spPr>
        </p:pic>
        <p:pic>
          <p:nvPicPr>
            <p:cNvPr id="6202" name="Picture 177"/>
            <p:cNvPicPr>
              <a:picLocks noChangeAspect="1" noChangeArrowheads="1"/>
            </p:cNvPicPr>
            <p:nvPr/>
          </p:nvPicPr>
          <p:blipFill>
            <a:blip r:embed="rId22" cstate="print"/>
            <a:srcRect/>
            <a:stretch>
              <a:fillRect/>
            </a:stretch>
          </p:blipFill>
          <p:spPr bwMode="auto">
            <a:xfrm>
              <a:off x="2340" y="1889"/>
              <a:ext cx="304" cy="210"/>
            </a:xfrm>
            <a:prstGeom prst="rect">
              <a:avLst/>
            </a:prstGeom>
            <a:noFill/>
            <a:ln w="12700">
              <a:noFill/>
              <a:miter lim="800000"/>
              <a:headEnd/>
              <a:tailEnd/>
            </a:ln>
          </p:spPr>
        </p:pic>
        <p:pic>
          <p:nvPicPr>
            <p:cNvPr id="6203" name="Picture 178"/>
            <p:cNvPicPr>
              <a:picLocks noChangeAspect="1" noChangeArrowheads="1"/>
            </p:cNvPicPr>
            <p:nvPr/>
          </p:nvPicPr>
          <p:blipFill>
            <a:blip r:embed="rId22" cstate="print"/>
            <a:srcRect/>
            <a:stretch>
              <a:fillRect/>
            </a:stretch>
          </p:blipFill>
          <p:spPr bwMode="auto">
            <a:xfrm>
              <a:off x="2340" y="2110"/>
              <a:ext cx="304" cy="210"/>
            </a:xfrm>
            <a:prstGeom prst="rect">
              <a:avLst/>
            </a:prstGeom>
            <a:noFill/>
            <a:ln w="12700">
              <a:noFill/>
              <a:miter lim="800000"/>
              <a:headEnd/>
              <a:tailEnd/>
            </a:ln>
          </p:spPr>
        </p:pic>
        <p:pic>
          <p:nvPicPr>
            <p:cNvPr id="6204" name="Picture 179"/>
            <p:cNvPicPr>
              <a:picLocks noChangeAspect="1" noChangeArrowheads="1"/>
            </p:cNvPicPr>
            <p:nvPr/>
          </p:nvPicPr>
          <p:blipFill>
            <a:blip r:embed="rId22" cstate="print"/>
            <a:srcRect/>
            <a:stretch>
              <a:fillRect/>
            </a:stretch>
          </p:blipFill>
          <p:spPr bwMode="auto">
            <a:xfrm>
              <a:off x="2340" y="1662"/>
              <a:ext cx="304" cy="210"/>
            </a:xfrm>
            <a:prstGeom prst="rect">
              <a:avLst/>
            </a:prstGeom>
            <a:noFill/>
            <a:ln w="12700">
              <a:noFill/>
              <a:miter lim="800000"/>
              <a:headEnd/>
              <a:tailEnd/>
            </a:ln>
          </p:spPr>
        </p:pic>
        <p:pic>
          <p:nvPicPr>
            <p:cNvPr id="6205" name="Picture 180"/>
            <p:cNvPicPr>
              <a:picLocks noChangeAspect="1" noChangeArrowheads="1"/>
            </p:cNvPicPr>
            <p:nvPr/>
          </p:nvPicPr>
          <p:blipFill>
            <a:blip r:embed="rId22" cstate="print"/>
            <a:srcRect/>
            <a:stretch>
              <a:fillRect/>
            </a:stretch>
          </p:blipFill>
          <p:spPr bwMode="auto">
            <a:xfrm>
              <a:off x="2655" y="982"/>
              <a:ext cx="304" cy="210"/>
            </a:xfrm>
            <a:prstGeom prst="rect">
              <a:avLst/>
            </a:prstGeom>
            <a:noFill/>
            <a:ln w="12700">
              <a:noFill/>
              <a:miter lim="800000"/>
              <a:headEnd/>
              <a:tailEnd/>
            </a:ln>
          </p:spPr>
        </p:pic>
        <p:pic>
          <p:nvPicPr>
            <p:cNvPr id="6206" name="Picture 181"/>
            <p:cNvPicPr>
              <a:picLocks noChangeAspect="1" noChangeArrowheads="1"/>
            </p:cNvPicPr>
            <p:nvPr/>
          </p:nvPicPr>
          <p:blipFill>
            <a:blip r:embed="rId22" cstate="print"/>
            <a:srcRect/>
            <a:stretch>
              <a:fillRect/>
            </a:stretch>
          </p:blipFill>
          <p:spPr bwMode="auto">
            <a:xfrm>
              <a:off x="2655" y="1209"/>
              <a:ext cx="304" cy="210"/>
            </a:xfrm>
            <a:prstGeom prst="rect">
              <a:avLst/>
            </a:prstGeom>
            <a:noFill/>
            <a:ln w="12700">
              <a:noFill/>
              <a:miter lim="800000"/>
              <a:headEnd/>
              <a:tailEnd/>
            </a:ln>
          </p:spPr>
        </p:pic>
        <p:pic>
          <p:nvPicPr>
            <p:cNvPr id="6207" name="Picture 182"/>
            <p:cNvPicPr>
              <a:picLocks noChangeAspect="1" noChangeArrowheads="1"/>
            </p:cNvPicPr>
            <p:nvPr/>
          </p:nvPicPr>
          <p:blipFill>
            <a:blip r:embed="rId22" cstate="print"/>
            <a:srcRect/>
            <a:stretch>
              <a:fillRect/>
            </a:stretch>
          </p:blipFill>
          <p:spPr bwMode="auto">
            <a:xfrm>
              <a:off x="2655" y="1435"/>
              <a:ext cx="304" cy="210"/>
            </a:xfrm>
            <a:prstGeom prst="rect">
              <a:avLst/>
            </a:prstGeom>
            <a:noFill/>
            <a:ln w="12700">
              <a:noFill/>
              <a:miter lim="800000"/>
              <a:headEnd/>
              <a:tailEnd/>
            </a:ln>
          </p:spPr>
        </p:pic>
        <p:pic>
          <p:nvPicPr>
            <p:cNvPr id="6208" name="Picture 183"/>
            <p:cNvPicPr>
              <a:picLocks noChangeAspect="1" noChangeArrowheads="1"/>
            </p:cNvPicPr>
            <p:nvPr/>
          </p:nvPicPr>
          <p:blipFill>
            <a:blip r:embed="rId22" cstate="print"/>
            <a:srcRect/>
            <a:stretch>
              <a:fillRect/>
            </a:stretch>
          </p:blipFill>
          <p:spPr bwMode="auto">
            <a:xfrm>
              <a:off x="2655" y="1889"/>
              <a:ext cx="304" cy="210"/>
            </a:xfrm>
            <a:prstGeom prst="rect">
              <a:avLst/>
            </a:prstGeom>
            <a:noFill/>
            <a:ln w="12700">
              <a:noFill/>
              <a:miter lim="800000"/>
              <a:headEnd/>
              <a:tailEnd/>
            </a:ln>
          </p:spPr>
        </p:pic>
        <p:pic>
          <p:nvPicPr>
            <p:cNvPr id="6209" name="Picture 184"/>
            <p:cNvPicPr>
              <a:picLocks noChangeAspect="1" noChangeArrowheads="1"/>
            </p:cNvPicPr>
            <p:nvPr/>
          </p:nvPicPr>
          <p:blipFill>
            <a:blip r:embed="rId22" cstate="print"/>
            <a:srcRect/>
            <a:stretch>
              <a:fillRect/>
            </a:stretch>
          </p:blipFill>
          <p:spPr bwMode="auto">
            <a:xfrm>
              <a:off x="2655" y="2110"/>
              <a:ext cx="304" cy="210"/>
            </a:xfrm>
            <a:prstGeom prst="rect">
              <a:avLst/>
            </a:prstGeom>
            <a:noFill/>
            <a:ln w="12700">
              <a:noFill/>
              <a:miter lim="800000"/>
              <a:headEnd/>
              <a:tailEnd/>
            </a:ln>
          </p:spPr>
        </p:pic>
        <p:pic>
          <p:nvPicPr>
            <p:cNvPr id="6210" name="Picture 185"/>
            <p:cNvPicPr>
              <a:picLocks noChangeAspect="1" noChangeArrowheads="1"/>
            </p:cNvPicPr>
            <p:nvPr/>
          </p:nvPicPr>
          <p:blipFill>
            <a:blip r:embed="rId22" cstate="print"/>
            <a:srcRect/>
            <a:stretch>
              <a:fillRect/>
            </a:stretch>
          </p:blipFill>
          <p:spPr bwMode="auto">
            <a:xfrm>
              <a:off x="2655" y="1662"/>
              <a:ext cx="304" cy="210"/>
            </a:xfrm>
            <a:prstGeom prst="rect">
              <a:avLst/>
            </a:prstGeom>
            <a:noFill/>
            <a:ln w="12700">
              <a:noFill/>
              <a:miter lim="800000"/>
              <a:headEnd/>
              <a:tailEnd/>
            </a:ln>
          </p:spPr>
        </p:pic>
        <p:pic>
          <p:nvPicPr>
            <p:cNvPr id="6211" name="Picture 186"/>
            <p:cNvPicPr>
              <a:picLocks noChangeAspect="1" noChangeArrowheads="1"/>
            </p:cNvPicPr>
            <p:nvPr/>
          </p:nvPicPr>
          <p:blipFill>
            <a:blip r:embed="rId22" cstate="print"/>
            <a:srcRect/>
            <a:stretch>
              <a:fillRect/>
            </a:stretch>
          </p:blipFill>
          <p:spPr bwMode="auto">
            <a:xfrm>
              <a:off x="2976" y="982"/>
              <a:ext cx="304" cy="210"/>
            </a:xfrm>
            <a:prstGeom prst="rect">
              <a:avLst/>
            </a:prstGeom>
            <a:noFill/>
            <a:ln w="12700">
              <a:noFill/>
              <a:miter lim="800000"/>
              <a:headEnd/>
              <a:tailEnd/>
            </a:ln>
          </p:spPr>
        </p:pic>
        <p:pic>
          <p:nvPicPr>
            <p:cNvPr id="6212" name="Picture 187"/>
            <p:cNvPicPr>
              <a:picLocks noChangeAspect="1" noChangeArrowheads="1"/>
            </p:cNvPicPr>
            <p:nvPr/>
          </p:nvPicPr>
          <p:blipFill>
            <a:blip r:embed="rId22" cstate="print"/>
            <a:srcRect/>
            <a:stretch>
              <a:fillRect/>
            </a:stretch>
          </p:blipFill>
          <p:spPr bwMode="auto">
            <a:xfrm>
              <a:off x="2976" y="1209"/>
              <a:ext cx="304" cy="210"/>
            </a:xfrm>
            <a:prstGeom prst="rect">
              <a:avLst/>
            </a:prstGeom>
            <a:noFill/>
            <a:ln w="12700">
              <a:noFill/>
              <a:miter lim="800000"/>
              <a:headEnd/>
              <a:tailEnd/>
            </a:ln>
          </p:spPr>
        </p:pic>
        <p:pic>
          <p:nvPicPr>
            <p:cNvPr id="6213" name="Picture 188"/>
            <p:cNvPicPr>
              <a:picLocks noChangeAspect="1" noChangeArrowheads="1"/>
            </p:cNvPicPr>
            <p:nvPr/>
          </p:nvPicPr>
          <p:blipFill>
            <a:blip r:embed="rId22" cstate="print"/>
            <a:srcRect/>
            <a:stretch>
              <a:fillRect/>
            </a:stretch>
          </p:blipFill>
          <p:spPr bwMode="auto">
            <a:xfrm>
              <a:off x="2976" y="1435"/>
              <a:ext cx="304" cy="210"/>
            </a:xfrm>
            <a:prstGeom prst="rect">
              <a:avLst/>
            </a:prstGeom>
            <a:noFill/>
            <a:ln w="12700">
              <a:noFill/>
              <a:miter lim="800000"/>
              <a:headEnd/>
              <a:tailEnd/>
            </a:ln>
          </p:spPr>
        </p:pic>
        <p:pic>
          <p:nvPicPr>
            <p:cNvPr id="6214" name="Picture 189"/>
            <p:cNvPicPr>
              <a:picLocks noChangeAspect="1" noChangeArrowheads="1"/>
            </p:cNvPicPr>
            <p:nvPr/>
          </p:nvPicPr>
          <p:blipFill>
            <a:blip r:embed="rId22" cstate="print"/>
            <a:srcRect/>
            <a:stretch>
              <a:fillRect/>
            </a:stretch>
          </p:blipFill>
          <p:spPr bwMode="auto">
            <a:xfrm>
              <a:off x="2976" y="1889"/>
              <a:ext cx="304" cy="210"/>
            </a:xfrm>
            <a:prstGeom prst="rect">
              <a:avLst/>
            </a:prstGeom>
            <a:noFill/>
            <a:ln w="12700">
              <a:noFill/>
              <a:miter lim="800000"/>
              <a:headEnd/>
              <a:tailEnd/>
            </a:ln>
          </p:spPr>
        </p:pic>
        <p:pic>
          <p:nvPicPr>
            <p:cNvPr id="6215" name="Picture 190"/>
            <p:cNvPicPr>
              <a:picLocks noChangeAspect="1" noChangeArrowheads="1"/>
            </p:cNvPicPr>
            <p:nvPr/>
          </p:nvPicPr>
          <p:blipFill>
            <a:blip r:embed="rId22" cstate="print"/>
            <a:srcRect/>
            <a:stretch>
              <a:fillRect/>
            </a:stretch>
          </p:blipFill>
          <p:spPr bwMode="auto">
            <a:xfrm>
              <a:off x="2976" y="2110"/>
              <a:ext cx="304" cy="210"/>
            </a:xfrm>
            <a:prstGeom prst="rect">
              <a:avLst/>
            </a:prstGeom>
            <a:noFill/>
            <a:ln w="12700">
              <a:noFill/>
              <a:miter lim="800000"/>
              <a:headEnd/>
              <a:tailEnd/>
            </a:ln>
          </p:spPr>
        </p:pic>
        <p:pic>
          <p:nvPicPr>
            <p:cNvPr id="6216" name="Picture 191"/>
            <p:cNvPicPr>
              <a:picLocks noChangeAspect="1" noChangeArrowheads="1"/>
            </p:cNvPicPr>
            <p:nvPr/>
          </p:nvPicPr>
          <p:blipFill>
            <a:blip r:embed="rId22" cstate="print"/>
            <a:srcRect/>
            <a:stretch>
              <a:fillRect/>
            </a:stretch>
          </p:blipFill>
          <p:spPr bwMode="auto">
            <a:xfrm>
              <a:off x="2976" y="1662"/>
              <a:ext cx="304" cy="210"/>
            </a:xfrm>
            <a:prstGeom prst="rect">
              <a:avLst/>
            </a:prstGeom>
            <a:noFill/>
            <a:ln w="12700">
              <a:noFill/>
              <a:miter lim="800000"/>
              <a:headEnd/>
              <a:tailEnd/>
            </a:ln>
          </p:spPr>
        </p:pic>
        <p:pic>
          <p:nvPicPr>
            <p:cNvPr id="6217" name="Picture 192"/>
            <p:cNvPicPr>
              <a:picLocks noChangeAspect="1" noChangeArrowheads="1"/>
            </p:cNvPicPr>
            <p:nvPr/>
          </p:nvPicPr>
          <p:blipFill>
            <a:blip r:embed="rId23" cstate="print"/>
            <a:srcRect/>
            <a:stretch>
              <a:fillRect/>
            </a:stretch>
          </p:blipFill>
          <p:spPr bwMode="auto">
            <a:xfrm>
              <a:off x="3313" y="1214"/>
              <a:ext cx="249" cy="216"/>
            </a:xfrm>
            <a:prstGeom prst="rect">
              <a:avLst/>
            </a:prstGeom>
            <a:noFill/>
            <a:ln w="12700">
              <a:noFill/>
              <a:miter lim="800000"/>
              <a:headEnd/>
              <a:tailEnd/>
            </a:ln>
          </p:spPr>
        </p:pic>
        <p:pic>
          <p:nvPicPr>
            <p:cNvPr id="6218" name="Picture 193"/>
            <p:cNvPicPr>
              <a:picLocks noChangeAspect="1" noChangeArrowheads="1"/>
            </p:cNvPicPr>
            <p:nvPr/>
          </p:nvPicPr>
          <p:blipFill>
            <a:blip r:embed="rId23" cstate="print"/>
            <a:srcRect/>
            <a:stretch>
              <a:fillRect/>
            </a:stretch>
          </p:blipFill>
          <p:spPr bwMode="auto">
            <a:xfrm>
              <a:off x="3313" y="1446"/>
              <a:ext cx="249" cy="216"/>
            </a:xfrm>
            <a:prstGeom prst="rect">
              <a:avLst/>
            </a:prstGeom>
            <a:noFill/>
            <a:ln w="12700">
              <a:noFill/>
              <a:miter lim="800000"/>
              <a:headEnd/>
              <a:tailEnd/>
            </a:ln>
          </p:spPr>
        </p:pic>
        <p:pic>
          <p:nvPicPr>
            <p:cNvPr id="6219" name="Picture 194"/>
            <p:cNvPicPr>
              <a:picLocks noChangeAspect="1" noChangeArrowheads="1"/>
            </p:cNvPicPr>
            <p:nvPr/>
          </p:nvPicPr>
          <p:blipFill>
            <a:blip r:embed="rId23" cstate="print"/>
            <a:srcRect/>
            <a:stretch>
              <a:fillRect/>
            </a:stretch>
          </p:blipFill>
          <p:spPr bwMode="auto">
            <a:xfrm>
              <a:off x="3313" y="1679"/>
              <a:ext cx="249" cy="215"/>
            </a:xfrm>
            <a:prstGeom prst="rect">
              <a:avLst/>
            </a:prstGeom>
            <a:noFill/>
            <a:ln w="12700">
              <a:noFill/>
              <a:miter lim="800000"/>
              <a:headEnd/>
              <a:tailEnd/>
            </a:ln>
          </p:spPr>
        </p:pic>
        <p:pic>
          <p:nvPicPr>
            <p:cNvPr id="6220" name="Picture 195"/>
            <p:cNvPicPr>
              <a:picLocks noChangeAspect="1" noChangeArrowheads="1"/>
            </p:cNvPicPr>
            <p:nvPr/>
          </p:nvPicPr>
          <p:blipFill>
            <a:blip r:embed="rId15" cstate="print"/>
            <a:srcRect/>
            <a:stretch>
              <a:fillRect/>
            </a:stretch>
          </p:blipFill>
          <p:spPr bwMode="auto">
            <a:xfrm>
              <a:off x="2252" y="2734"/>
              <a:ext cx="260" cy="260"/>
            </a:xfrm>
            <a:prstGeom prst="rect">
              <a:avLst/>
            </a:prstGeom>
            <a:noFill/>
            <a:ln w="12700">
              <a:noFill/>
              <a:miter lim="800000"/>
              <a:headEnd/>
              <a:tailEnd/>
            </a:ln>
          </p:spPr>
        </p:pic>
        <p:pic>
          <p:nvPicPr>
            <p:cNvPr id="6221" name="Picture 196"/>
            <p:cNvPicPr>
              <a:picLocks noChangeAspect="1" noChangeArrowheads="1"/>
            </p:cNvPicPr>
            <p:nvPr/>
          </p:nvPicPr>
          <p:blipFill>
            <a:blip r:embed="rId15" cstate="print"/>
            <a:srcRect/>
            <a:stretch>
              <a:fillRect/>
            </a:stretch>
          </p:blipFill>
          <p:spPr bwMode="auto">
            <a:xfrm>
              <a:off x="2495" y="2734"/>
              <a:ext cx="260" cy="260"/>
            </a:xfrm>
            <a:prstGeom prst="rect">
              <a:avLst/>
            </a:prstGeom>
            <a:noFill/>
            <a:ln w="12700">
              <a:noFill/>
              <a:miter lim="800000"/>
              <a:headEnd/>
              <a:tailEnd/>
            </a:ln>
          </p:spPr>
        </p:pic>
        <p:pic>
          <p:nvPicPr>
            <p:cNvPr id="6222" name="Picture 197"/>
            <p:cNvPicPr>
              <a:picLocks noChangeAspect="1" noChangeArrowheads="1"/>
            </p:cNvPicPr>
            <p:nvPr/>
          </p:nvPicPr>
          <p:blipFill>
            <a:blip r:embed="rId15" cstate="print"/>
            <a:srcRect/>
            <a:stretch>
              <a:fillRect/>
            </a:stretch>
          </p:blipFill>
          <p:spPr bwMode="auto">
            <a:xfrm>
              <a:off x="2738" y="2734"/>
              <a:ext cx="260" cy="260"/>
            </a:xfrm>
            <a:prstGeom prst="rect">
              <a:avLst/>
            </a:prstGeom>
            <a:noFill/>
            <a:ln w="12700">
              <a:noFill/>
              <a:miter lim="800000"/>
              <a:headEnd/>
              <a:tailEnd/>
            </a:ln>
          </p:spPr>
        </p:pic>
        <p:pic>
          <p:nvPicPr>
            <p:cNvPr id="6223" name="Picture 198"/>
            <p:cNvPicPr>
              <a:picLocks noChangeAspect="1" noChangeArrowheads="1"/>
            </p:cNvPicPr>
            <p:nvPr/>
          </p:nvPicPr>
          <p:blipFill>
            <a:blip r:embed="rId16" cstate="print"/>
            <a:srcRect l="-2040" t="8772" b="5263"/>
            <a:stretch>
              <a:fillRect/>
            </a:stretch>
          </p:blipFill>
          <p:spPr bwMode="auto">
            <a:xfrm>
              <a:off x="2258" y="2977"/>
              <a:ext cx="276" cy="271"/>
            </a:xfrm>
            <a:prstGeom prst="rect">
              <a:avLst/>
            </a:prstGeom>
            <a:noFill/>
            <a:ln w="12700">
              <a:noFill/>
              <a:miter lim="800000"/>
              <a:headEnd/>
              <a:tailEnd/>
            </a:ln>
          </p:spPr>
        </p:pic>
        <p:pic>
          <p:nvPicPr>
            <p:cNvPr id="6224" name="Picture 199"/>
            <p:cNvPicPr>
              <a:picLocks noChangeAspect="1" noChangeArrowheads="1"/>
            </p:cNvPicPr>
            <p:nvPr/>
          </p:nvPicPr>
          <p:blipFill>
            <a:blip r:embed="rId17" cstate="print"/>
            <a:srcRect/>
            <a:stretch>
              <a:fillRect/>
            </a:stretch>
          </p:blipFill>
          <p:spPr bwMode="auto">
            <a:xfrm>
              <a:off x="2280" y="3242"/>
              <a:ext cx="226" cy="255"/>
            </a:xfrm>
            <a:prstGeom prst="rect">
              <a:avLst/>
            </a:prstGeom>
            <a:noFill/>
            <a:ln w="12700">
              <a:noFill/>
              <a:miter lim="800000"/>
              <a:headEnd/>
              <a:tailEnd/>
            </a:ln>
          </p:spPr>
        </p:pic>
        <p:pic>
          <p:nvPicPr>
            <p:cNvPr id="6225" name="Picture 200"/>
            <p:cNvPicPr>
              <a:picLocks noChangeAspect="1" noChangeArrowheads="1"/>
            </p:cNvPicPr>
            <p:nvPr/>
          </p:nvPicPr>
          <p:blipFill>
            <a:blip r:embed="rId16" cstate="print"/>
            <a:srcRect l="-2040" t="8772" b="5263"/>
            <a:stretch>
              <a:fillRect/>
            </a:stretch>
          </p:blipFill>
          <p:spPr bwMode="auto">
            <a:xfrm>
              <a:off x="2495" y="2977"/>
              <a:ext cx="276" cy="271"/>
            </a:xfrm>
            <a:prstGeom prst="rect">
              <a:avLst/>
            </a:prstGeom>
            <a:noFill/>
            <a:ln w="12700">
              <a:noFill/>
              <a:miter lim="800000"/>
              <a:headEnd/>
              <a:tailEnd/>
            </a:ln>
          </p:spPr>
        </p:pic>
        <p:pic>
          <p:nvPicPr>
            <p:cNvPr id="6226" name="Picture 201"/>
            <p:cNvPicPr>
              <a:picLocks noChangeAspect="1" noChangeArrowheads="1"/>
            </p:cNvPicPr>
            <p:nvPr/>
          </p:nvPicPr>
          <p:blipFill>
            <a:blip r:embed="rId17" cstate="print"/>
            <a:srcRect/>
            <a:stretch>
              <a:fillRect/>
            </a:stretch>
          </p:blipFill>
          <p:spPr bwMode="auto">
            <a:xfrm>
              <a:off x="2517" y="3242"/>
              <a:ext cx="227" cy="255"/>
            </a:xfrm>
            <a:prstGeom prst="rect">
              <a:avLst/>
            </a:prstGeom>
            <a:noFill/>
            <a:ln w="12700">
              <a:noFill/>
              <a:miter lim="800000"/>
              <a:headEnd/>
              <a:tailEnd/>
            </a:ln>
          </p:spPr>
        </p:pic>
        <p:pic>
          <p:nvPicPr>
            <p:cNvPr id="6227" name="Picture 202"/>
            <p:cNvPicPr>
              <a:picLocks noChangeAspect="1" noChangeArrowheads="1"/>
            </p:cNvPicPr>
            <p:nvPr/>
          </p:nvPicPr>
          <p:blipFill>
            <a:blip r:embed="rId16" cstate="print"/>
            <a:srcRect l="-2040" t="8772" b="5263"/>
            <a:stretch>
              <a:fillRect/>
            </a:stretch>
          </p:blipFill>
          <p:spPr bwMode="auto">
            <a:xfrm>
              <a:off x="2744" y="2977"/>
              <a:ext cx="276" cy="271"/>
            </a:xfrm>
            <a:prstGeom prst="rect">
              <a:avLst/>
            </a:prstGeom>
            <a:noFill/>
            <a:ln w="12700">
              <a:noFill/>
              <a:miter lim="800000"/>
              <a:headEnd/>
              <a:tailEnd/>
            </a:ln>
          </p:spPr>
        </p:pic>
        <p:pic>
          <p:nvPicPr>
            <p:cNvPr id="6228" name="Picture 203"/>
            <p:cNvPicPr>
              <a:picLocks noChangeAspect="1" noChangeArrowheads="1"/>
            </p:cNvPicPr>
            <p:nvPr/>
          </p:nvPicPr>
          <p:blipFill>
            <a:blip r:embed="rId17" cstate="print"/>
            <a:srcRect/>
            <a:stretch>
              <a:fillRect/>
            </a:stretch>
          </p:blipFill>
          <p:spPr bwMode="auto">
            <a:xfrm>
              <a:off x="2766" y="3242"/>
              <a:ext cx="227" cy="255"/>
            </a:xfrm>
            <a:prstGeom prst="rect">
              <a:avLst/>
            </a:prstGeom>
            <a:noFill/>
            <a:ln w="12700">
              <a:noFill/>
              <a:miter lim="800000"/>
              <a:headEnd/>
              <a:tailEnd/>
            </a:ln>
          </p:spPr>
        </p:pic>
        <p:pic>
          <p:nvPicPr>
            <p:cNvPr id="6229" name="Picture 204"/>
            <p:cNvPicPr>
              <a:picLocks noChangeAspect="1" noChangeArrowheads="1"/>
            </p:cNvPicPr>
            <p:nvPr/>
          </p:nvPicPr>
          <p:blipFill>
            <a:blip r:embed="rId21" cstate="print"/>
            <a:srcRect/>
            <a:stretch>
              <a:fillRect/>
            </a:stretch>
          </p:blipFill>
          <p:spPr bwMode="auto">
            <a:xfrm>
              <a:off x="3197" y="3287"/>
              <a:ext cx="332" cy="237"/>
            </a:xfrm>
            <a:prstGeom prst="rect">
              <a:avLst/>
            </a:prstGeom>
            <a:noFill/>
            <a:ln w="12700">
              <a:noFill/>
              <a:miter lim="800000"/>
              <a:headEnd/>
              <a:tailEnd/>
            </a:ln>
          </p:spPr>
        </p:pic>
        <p:pic>
          <p:nvPicPr>
            <p:cNvPr id="6230" name="Picture 205"/>
            <p:cNvPicPr>
              <a:picLocks noChangeAspect="1" noChangeArrowheads="1"/>
            </p:cNvPicPr>
            <p:nvPr/>
          </p:nvPicPr>
          <p:blipFill>
            <a:blip r:embed="rId20" cstate="print"/>
            <a:srcRect/>
            <a:stretch>
              <a:fillRect/>
            </a:stretch>
          </p:blipFill>
          <p:spPr bwMode="auto">
            <a:xfrm>
              <a:off x="2771" y="3563"/>
              <a:ext cx="233" cy="177"/>
            </a:xfrm>
            <a:prstGeom prst="rect">
              <a:avLst/>
            </a:prstGeom>
            <a:noFill/>
            <a:ln w="12700">
              <a:noFill/>
              <a:miter lim="800000"/>
              <a:headEnd/>
              <a:tailEnd/>
            </a:ln>
          </p:spPr>
        </p:pic>
        <p:pic>
          <p:nvPicPr>
            <p:cNvPr id="6231" name="Picture 206"/>
            <p:cNvPicPr>
              <a:picLocks noChangeAspect="1" noChangeArrowheads="1"/>
            </p:cNvPicPr>
            <p:nvPr/>
          </p:nvPicPr>
          <p:blipFill>
            <a:blip r:embed="rId20" cstate="print"/>
            <a:srcRect/>
            <a:stretch>
              <a:fillRect/>
            </a:stretch>
          </p:blipFill>
          <p:spPr bwMode="auto">
            <a:xfrm>
              <a:off x="3037" y="3563"/>
              <a:ext cx="232" cy="177"/>
            </a:xfrm>
            <a:prstGeom prst="rect">
              <a:avLst/>
            </a:prstGeom>
            <a:noFill/>
            <a:ln w="12700">
              <a:noFill/>
              <a:miter lim="800000"/>
              <a:headEnd/>
              <a:tailEnd/>
            </a:ln>
          </p:spPr>
        </p:pic>
        <p:pic>
          <p:nvPicPr>
            <p:cNvPr id="6232" name="Picture 207"/>
            <p:cNvPicPr>
              <a:picLocks noChangeAspect="1" noChangeArrowheads="1"/>
            </p:cNvPicPr>
            <p:nvPr/>
          </p:nvPicPr>
          <p:blipFill>
            <a:blip r:embed="rId20" cstate="print"/>
            <a:srcRect/>
            <a:stretch>
              <a:fillRect/>
            </a:stretch>
          </p:blipFill>
          <p:spPr bwMode="auto">
            <a:xfrm>
              <a:off x="3302" y="3563"/>
              <a:ext cx="232" cy="177"/>
            </a:xfrm>
            <a:prstGeom prst="rect">
              <a:avLst/>
            </a:prstGeom>
            <a:noFill/>
            <a:ln w="12700">
              <a:noFill/>
              <a:miter lim="800000"/>
              <a:headEnd/>
              <a:tailEnd/>
            </a:ln>
          </p:spPr>
        </p:pic>
        <p:pic>
          <p:nvPicPr>
            <p:cNvPr id="6233" name="Picture 208"/>
            <p:cNvPicPr>
              <a:picLocks noChangeAspect="1" noChangeArrowheads="1"/>
            </p:cNvPicPr>
            <p:nvPr/>
          </p:nvPicPr>
          <p:blipFill>
            <a:blip r:embed="rId11" cstate="print"/>
            <a:srcRect/>
            <a:stretch>
              <a:fillRect/>
            </a:stretch>
          </p:blipFill>
          <p:spPr bwMode="auto">
            <a:xfrm>
              <a:off x="323" y="2734"/>
              <a:ext cx="686" cy="1083"/>
            </a:xfrm>
            <a:prstGeom prst="rect">
              <a:avLst/>
            </a:prstGeom>
            <a:noFill/>
            <a:ln w="12700">
              <a:noFill/>
              <a:miter lim="800000"/>
              <a:headEnd/>
              <a:tailEnd/>
            </a:ln>
          </p:spPr>
        </p:pic>
        <p:pic>
          <p:nvPicPr>
            <p:cNvPr id="6234" name="Picture 209"/>
            <p:cNvPicPr>
              <a:picLocks noChangeAspect="1" noChangeArrowheads="1"/>
            </p:cNvPicPr>
            <p:nvPr/>
          </p:nvPicPr>
          <p:blipFill>
            <a:blip r:embed="rId33" cstate="print"/>
            <a:srcRect/>
            <a:stretch>
              <a:fillRect/>
            </a:stretch>
          </p:blipFill>
          <p:spPr bwMode="auto">
            <a:xfrm>
              <a:off x="362" y="2749"/>
              <a:ext cx="613" cy="343"/>
            </a:xfrm>
            <a:prstGeom prst="rect">
              <a:avLst/>
            </a:prstGeom>
            <a:noFill/>
            <a:ln w="12700">
              <a:noFill/>
              <a:miter lim="800000"/>
              <a:headEnd/>
              <a:tailEnd/>
            </a:ln>
          </p:spPr>
        </p:pic>
        <p:pic>
          <p:nvPicPr>
            <p:cNvPr id="6235" name="Picture 210"/>
            <p:cNvPicPr>
              <a:picLocks noChangeAspect="1" noChangeArrowheads="1"/>
            </p:cNvPicPr>
            <p:nvPr/>
          </p:nvPicPr>
          <p:blipFill>
            <a:blip r:embed="rId34" cstate="print"/>
            <a:srcRect/>
            <a:stretch>
              <a:fillRect/>
            </a:stretch>
          </p:blipFill>
          <p:spPr bwMode="auto">
            <a:xfrm>
              <a:off x="356" y="3103"/>
              <a:ext cx="608" cy="331"/>
            </a:xfrm>
            <a:prstGeom prst="rect">
              <a:avLst/>
            </a:prstGeom>
            <a:noFill/>
            <a:ln w="12700">
              <a:noFill/>
              <a:miter lim="800000"/>
              <a:headEnd/>
              <a:tailEnd/>
            </a:ln>
          </p:spPr>
        </p:pic>
        <p:pic>
          <p:nvPicPr>
            <p:cNvPr id="6236" name="Picture 211"/>
            <p:cNvPicPr>
              <a:picLocks noChangeAspect="1" noChangeArrowheads="1"/>
            </p:cNvPicPr>
            <p:nvPr/>
          </p:nvPicPr>
          <p:blipFill>
            <a:blip r:embed="rId35" cstate="print"/>
            <a:srcRect/>
            <a:stretch>
              <a:fillRect/>
            </a:stretch>
          </p:blipFill>
          <p:spPr bwMode="auto">
            <a:xfrm>
              <a:off x="362" y="3451"/>
              <a:ext cx="608" cy="332"/>
            </a:xfrm>
            <a:prstGeom prst="rect">
              <a:avLst/>
            </a:prstGeom>
            <a:noFill/>
            <a:ln w="12700">
              <a:noFill/>
              <a:miter lim="800000"/>
              <a:headEnd/>
              <a:tailEnd/>
            </a:ln>
          </p:spPr>
        </p:pic>
        <p:pic>
          <p:nvPicPr>
            <p:cNvPr id="6237" name="Picture 212"/>
            <p:cNvPicPr>
              <a:picLocks noChangeAspect="1" noChangeArrowheads="1"/>
            </p:cNvPicPr>
            <p:nvPr/>
          </p:nvPicPr>
          <p:blipFill>
            <a:blip r:embed="rId11" cstate="print"/>
            <a:srcRect/>
            <a:stretch>
              <a:fillRect/>
            </a:stretch>
          </p:blipFill>
          <p:spPr bwMode="auto">
            <a:xfrm>
              <a:off x="323" y="772"/>
              <a:ext cx="686" cy="1964"/>
            </a:xfrm>
            <a:prstGeom prst="rect">
              <a:avLst/>
            </a:prstGeom>
            <a:noFill/>
            <a:ln w="12700">
              <a:noFill/>
              <a:miter lim="800000"/>
              <a:headEnd/>
              <a:tailEnd/>
            </a:ln>
          </p:spPr>
        </p:pic>
        <p:pic>
          <p:nvPicPr>
            <p:cNvPr id="6238" name="Picture 213"/>
            <p:cNvPicPr>
              <a:picLocks noChangeAspect="1" noChangeArrowheads="1"/>
            </p:cNvPicPr>
            <p:nvPr/>
          </p:nvPicPr>
          <p:blipFill>
            <a:blip r:embed="rId36" cstate="print"/>
            <a:srcRect/>
            <a:stretch>
              <a:fillRect/>
            </a:stretch>
          </p:blipFill>
          <p:spPr bwMode="auto">
            <a:xfrm>
              <a:off x="356" y="806"/>
              <a:ext cx="608" cy="575"/>
            </a:xfrm>
            <a:prstGeom prst="rect">
              <a:avLst/>
            </a:prstGeom>
            <a:noFill/>
            <a:ln w="12700">
              <a:noFill/>
              <a:miter lim="800000"/>
              <a:headEnd/>
              <a:tailEnd/>
            </a:ln>
          </p:spPr>
        </p:pic>
        <p:pic>
          <p:nvPicPr>
            <p:cNvPr id="6239" name="Picture 214"/>
            <p:cNvPicPr>
              <a:picLocks noChangeAspect="1" noChangeArrowheads="1"/>
            </p:cNvPicPr>
            <p:nvPr/>
          </p:nvPicPr>
          <p:blipFill>
            <a:blip r:embed="rId37" cstate="print"/>
            <a:srcRect/>
            <a:stretch>
              <a:fillRect/>
            </a:stretch>
          </p:blipFill>
          <p:spPr bwMode="auto">
            <a:xfrm>
              <a:off x="356" y="1397"/>
              <a:ext cx="608" cy="636"/>
            </a:xfrm>
            <a:prstGeom prst="rect">
              <a:avLst/>
            </a:prstGeom>
            <a:noFill/>
            <a:ln w="12700">
              <a:noFill/>
              <a:miter lim="800000"/>
              <a:headEnd/>
              <a:tailEnd/>
            </a:ln>
          </p:spPr>
        </p:pic>
        <p:pic>
          <p:nvPicPr>
            <p:cNvPr id="6240" name="Picture 215"/>
            <p:cNvPicPr>
              <a:picLocks noChangeAspect="1" noChangeArrowheads="1"/>
            </p:cNvPicPr>
            <p:nvPr/>
          </p:nvPicPr>
          <p:blipFill>
            <a:blip r:embed="rId38" cstate="print"/>
            <a:srcRect/>
            <a:stretch>
              <a:fillRect/>
            </a:stretch>
          </p:blipFill>
          <p:spPr bwMode="auto">
            <a:xfrm>
              <a:off x="354" y="2046"/>
              <a:ext cx="605" cy="333"/>
            </a:xfrm>
            <a:prstGeom prst="rect">
              <a:avLst/>
            </a:prstGeom>
            <a:noFill/>
            <a:ln w="12700">
              <a:noFill/>
              <a:miter lim="800000"/>
              <a:headEnd/>
              <a:tailEnd/>
            </a:ln>
          </p:spPr>
        </p:pic>
      </p:grpSp>
      <p:sp>
        <p:nvSpPr>
          <p:cNvPr id="6147" name="Rectangle 2"/>
          <p:cNvSpPr>
            <a:spLocks noGrp="1" noChangeArrowheads="1"/>
          </p:cNvSpPr>
          <p:nvPr>
            <p:ph type="title" idx="4294967295"/>
            <p:custDataLst>
              <p:tags r:id="rId2"/>
            </p:custDataLst>
          </p:nvPr>
        </p:nvSpPr>
        <p:spPr>
          <a:xfrm>
            <a:off x="1055440" y="239713"/>
            <a:ext cx="8865378" cy="474662"/>
          </a:xfrm>
        </p:spPr>
        <p:txBody>
          <a:bodyPr/>
          <a:lstStyle/>
          <a:p>
            <a:pPr eaLnBrk="1" hangingPunct="1"/>
            <a:r>
              <a:rPr lang="en-US" dirty="0"/>
              <a:t>Sous-</a:t>
            </a:r>
            <a:r>
              <a:rPr lang="en-US" dirty="0" err="1"/>
              <a:t>système</a:t>
            </a:r>
            <a:r>
              <a:rPr lang="en-US" dirty="0"/>
              <a:t> CPU</a:t>
            </a:r>
          </a:p>
        </p:txBody>
      </p:sp>
      <p:sp>
        <p:nvSpPr>
          <p:cNvPr id="6148" name="Rectangle 127"/>
          <p:cNvSpPr>
            <a:spLocks noChangeArrowheads="1"/>
          </p:cNvSpPr>
          <p:nvPr>
            <p:custDataLst>
              <p:tags r:id="rId3"/>
            </p:custDataLst>
          </p:nvPr>
        </p:nvSpPr>
        <p:spPr bwMode="auto">
          <a:xfrm>
            <a:off x="3276600" y="3175000"/>
            <a:ext cx="990600" cy="1219200"/>
          </a:xfrm>
          <a:prstGeom prst="rect">
            <a:avLst/>
          </a:prstGeom>
          <a:noFill/>
          <a:ln w="38100">
            <a:solidFill>
              <a:srgbClr val="FF0000"/>
            </a:solidFill>
            <a:miter lim="800000"/>
            <a:headEnd/>
            <a:tailEnd/>
          </a:ln>
        </p:spPr>
        <p:txBody>
          <a:bodyPr wrap="none" anchor="ctr"/>
          <a:lstStyle/>
          <a:p>
            <a:pPr algn="ctr">
              <a:buClr>
                <a:srgbClr val="4D4D4D"/>
              </a:buClr>
            </a:pPr>
            <a:endParaRPr lang="en-US" sz="1600">
              <a:solidFill>
                <a:srgbClr val="4D4D4D"/>
              </a:solidFill>
              <a:cs typeface="Arial" charset="0"/>
            </a:endParaRPr>
          </a:p>
        </p:txBody>
      </p:sp>
      <p:sp>
        <p:nvSpPr>
          <p:cNvPr id="6149" name="Rectangle 92"/>
          <p:cNvSpPr>
            <a:spLocks noChangeArrowheads="1"/>
          </p:cNvSpPr>
          <p:nvPr>
            <p:custDataLst>
              <p:tags r:id="rId4"/>
            </p:custDataLst>
          </p:nvPr>
        </p:nvSpPr>
        <p:spPr bwMode="auto">
          <a:xfrm>
            <a:off x="4419600" y="1016000"/>
            <a:ext cx="5943600" cy="5537200"/>
          </a:xfrm>
          <a:prstGeom prst="rect">
            <a:avLst/>
          </a:prstGeom>
          <a:solidFill>
            <a:srgbClr val="FFFFFF"/>
          </a:solidFill>
          <a:ln w="15875" algn="ctr">
            <a:noFill/>
            <a:round/>
            <a:headEnd/>
            <a:tailEnd/>
          </a:ln>
        </p:spPr>
        <p:txBody>
          <a:bodyPr lIns="90488" tIns="44450" rIns="90488" bIns="44450" anchor="ctr"/>
          <a:lstStyle/>
          <a:p>
            <a:pPr algn="ctr">
              <a:spcBef>
                <a:spcPct val="50000"/>
              </a:spcBef>
              <a:buClr>
                <a:srgbClr val="4D4D4D"/>
              </a:buClr>
            </a:pPr>
            <a:endParaRPr lang="en-US" sz="1600">
              <a:solidFill>
                <a:srgbClr val="025BBC"/>
              </a:solidFill>
              <a:cs typeface="Arial" charset="0"/>
            </a:endParaRPr>
          </a:p>
        </p:txBody>
      </p:sp>
      <p:grpSp>
        <p:nvGrpSpPr>
          <p:cNvPr id="6150" name="Group 12"/>
          <p:cNvGrpSpPr>
            <a:grpSpLocks/>
          </p:cNvGrpSpPr>
          <p:nvPr>
            <p:custDataLst>
              <p:tags r:id="rId5"/>
            </p:custDataLst>
          </p:nvPr>
        </p:nvGrpSpPr>
        <p:grpSpPr bwMode="auto">
          <a:xfrm>
            <a:off x="4779964" y="1104901"/>
            <a:ext cx="6140572" cy="3680359"/>
            <a:chOff x="228600" y="1756565"/>
            <a:chExt cx="2895600" cy="3680844"/>
          </a:xfrm>
        </p:grpSpPr>
        <p:sp>
          <p:nvSpPr>
            <p:cNvPr id="6154" name="AutoShape 14"/>
            <p:cNvSpPr>
              <a:spLocks noChangeArrowheads="1"/>
            </p:cNvSpPr>
            <p:nvPr/>
          </p:nvSpPr>
          <p:spPr bwMode="auto">
            <a:xfrm>
              <a:off x="228600" y="1756565"/>
              <a:ext cx="2895600" cy="337457"/>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en-US" sz="1600" b="1">
                  <a:solidFill>
                    <a:srgbClr val="FFFFFF"/>
                  </a:solidFill>
                  <a:cs typeface="Arial" charset="0"/>
                </a:rPr>
                <a:t>ARM Cortex-M3</a:t>
              </a:r>
            </a:p>
          </p:txBody>
        </p:sp>
        <p:sp>
          <p:nvSpPr>
            <p:cNvPr id="6155" name="Rectangle 3"/>
            <p:cNvSpPr txBox="1">
              <a:spLocks noChangeArrowheads="1"/>
            </p:cNvSpPr>
            <p:nvPr/>
          </p:nvSpPr>
          <p:spPr bwMode="auto">
            <a:xfrm>
              <a:off x="228600" y="2189938"/>
              <a:ext cx="2819422" cy="3247471"/>
            </a:xfrm>
            <a:prstGeom prst="rect">
              <a:avLst/>
            </a:prstGeom>
            <a:noFill/>
            <a:ln w="9525">
              <a:noFill/>
              <a:miter lim="800000"/>
              <a:headEnd/>
              <a:tailEnd/>
            </a:ln>
          </p:spPr>
          <p:txBody>
            <a:bodyPr lIns="0" tIns="0" rIns="0" bIns="0">
              <a:spAutoFit/>
            </a:bodyPr>
            <a:lstStyle/>
            <a:p>
              <a:pPr marL="347663" lvl="1" indent="-233363">
                <a:spcBef>
                  <a:spcPts val="600"/>
                </a:spcBef>
                <a:buClr>
                  <a:srgbClr val="025BBC"/>
                </a:buClr>
                <a:buSzPct val="100000"/>
                <a:buFontTx/>
                <a:buChar char="•"/>
              </a:pPr>
              <a:r>
                <a:rPr lang="fr-FR" sz="1600" dirty="0">
                  <a:solidFill>
                    <a:srgbClr val="4D4D4D"/>
                  </a:solidFill>
                  <a:cs typeface="Arial" charset="0"/>
                </a:rPr>
                <a:t>Chef de file de l’industrie des processeurs embarqués</a:t>
              </a:r>
              <a:endParaRPr lang="en-US" sz="1600" dirty="0">
                <a:solidFill>
                  <a:srgbClr val="4D4D4D"/>
                </a:solidFill>
                <a:cs typeface="Arial" charset="0"/>
              </a:endParaRPr>
            </a:p>
            <a:p>
              <a:pPr marL="347663" lvl="1" indent="-233363">
                <a:spcBef>
                  <a:spcPts val="600"/>
                </a:spcBef>
                <a:buClr>
                  <a:srgbClr val="025BBC"/>
                </a:buClr>
                <a:buSzPct val="100000"/>
                <a:buFontTx/>
                <a:buChar char="•"/>
              </a:pPr>
              <a:r>
                <a:rPr lang="fr-FR" sz="1600" dirty="0">
                  <a:solidFill>
                    <a:srgbClr val="4D4D4D"/>
                  </a:solidFill>
                  <a:cs typeface="Arial" charset="0"/>
                </a:rPr>
                <a:t>Prise en charge étendue des intergiciels et des applications</a:t>
              </a:r>
              <a:endParaRPr lang="en-US" sz="1600" dirty="0">
                <a:solidFill>
                  <a:srgbClr val="4D4D4D"/>
                </a:solidFill>
                <a:cs typeface="Arial" charset="0"/>
              </a:endParaRPr>
            </a:p>
            <a:p>
              <a:pPr marL="347663" lvl="1" indent="-233363">
                <a:spcBef>
                  <a:spcPts val="600"/>
                </a:spcBef>
                <a:buClr>
                  <a:srgbClr val="025BBC"/>
                </a:buClr>
                <a:buSzPct val="100000"/>
                <a:buFontTx/>
                <a:buChar char="•"/>
              </a:pPr>
              <a:r>
                <a:rPr lang="en-US" sz="1600" dirty="0" err="1">
                  <a:solidFill>
                    <a:srgbClr val="4D4D4D"/>
                  </a:solidFill>
                  <a:cs typeface="Arial" charset="0"/>
                </a:rPr>
                <a:t>Jusqu’à</a:t>
              </a:r>
              <a:r>
                <a:rPr lang="en-US" sz="1600" dirty="0">
                  <a:solidFill>
                    <a:srgbClr val="4D4D4D"/>
                  </a:solidFill>
                  <a:cs typeface="Arial" charset="0"/>
                </a:rPr>
                <a:t> 80 MHz; 100 DMIPS</a:t>
              </a:r>
            </a:p>
            <a:p>
              <a:pPr marL="347663" lvl="1" indent="-233363">
                <a:spcBef>
                  <a:spcPts val="600"/>
                </a:spcBef>
                <a:buClr>
                  <a:srgbClr val="025BBC"/>
                </a:buClr>
                <a:buSzPct val="100000"/>
                <a:buFontTx/>
                <a:buChar char="•"/>
              </a:pPr>
              <a:r>
                <a:rPr lang="en-US" sz="1600" dirty="0">
                  <a:solidFill>
                    <a:srgbClr val="4D4D4D"/>
                  </a:solidFill>
                  <a:cs typeface="Arial" charset="0"/>
                </a:rPr>
                <a:t>Architecture ARM v7 </a:t>
              </a:r>
              <a:r>
                <a:rPr lang="en-US" sz="1600" dirty="0" err="1">
                  <a:solidFill>
                    <a:srgbClr val="4D4D4D"/>
                  </a:solidFill>
                  <a:cs typeface="Arial" charset="0"/>
                </a:rPr>
                <a:t>améliorée</a:t>
              </a:r>
              <a:r>
                <a:rPr lang="en-US" sz="1600" dirty="0">
                  <a:solidFill>
                    <a:srgbClr val="4D4D4D"/>
                  </a:solidFill>
                  <a:cs typeface="Arial" charset="0"/>
                </a:rPr>
                <a:t>:  </a:t>
              </a:r>
            </a:p>
            <a:p>
              <a:pPr marL="628650" lvl="2" indent="-166688">
                <a:spcBef>
                  <a:spcPts val="600"/>
                </a:spcBef>
                <a:buClr>
                  <a:srgbClr val="025BBC"/>
                </a:buClr>
                <a:buSzPct val="100000"/>
                <a:buFontTx/>
                <a:buChar char="•"/>
              </a:pPr>
              <a:r>
                <a:rPr lang="en-US" sz="1600" dirty="0">
                  <a:solidFill>
                    <a:srgbClr val="4D4D4D"/>
                  </a:solidFill>
                  <a:cs typeface="Arial" charset="0"/>
                </a:rPr>
                <a:t>Jeu </a:t>
              </a:r>
              <a:r>
                <a:rPr lang="en-US" sz="1600" dirty="0" err="1">
                  <a:solidFill>
                    <a:srgbClr val="4D4D4D"/>
                  </a:solidFill>
                  <a:cs typeface="Arial" charset="0"/>
                </a:rPr>
                <a:t>d’instructions</a:t>
              </a:r>
              <a:r>
                <a:rPr lang="en-US" sz="1600" dirty="0">
                  <a:solidFill>
                    <a:srgbClr val="4D4D4D"/>
                  </a:solidFill>
                  <a:cs typeface="Arial" charset="0"/>
                </a:rPr>
                <a:t> Thumb2</a:t>
              </a:r>
            </a:p>
            <a:p>
              <a:pPr marL="628650" lvl="2" indent="-166688">
                <a:spcBef>
                  <a:spcPts val="600"/>
                </a:spcBef>
                <a:buClr>
                  <a:srgbClr val="025BBC"/>
                </a:buClr>
                <a:buSzPct val="100000"/>
                <a:buFontTx/>
                <a:buChar char="•"/>
              </a:pPr>
              <a:r>
                <a:rPr lang="fr-FR" sz="1600" dirty="0">
                  <a:solidFill>
                    <a:srgbClr val="4D4D4D"/>
                  </a:solidFill>
                  <a:cs typeface="Arial" charset="0"/>
                </a:rPr>
                <a:t>Instructions 16 et 32 bits (pas de commutation de mode)</a:t>
              </a:r>
            </a:p>
            <a:p>
              <a:pPr marL="628650" lvl="2" indent="-166688">
                <a:spcBef>
                  <a:spcPts val="600"/>
                </a:spcBef>
                <a:buClr>
                  <a:srgbClr val="025BBC"/>
                </a:buClr>
                <a:buSzPct val="100000"/>
                <a:buFontTx/>
                <a:buChar char="•"/>
              </a:pPr>
              <a:r>
                <a:rPr lang="fr-FR" sz="1600" dirty="0">
                  <a:solidFill>
                    <a:srgbClr val="4D4D4D"/>
                  </a:solidFill>
                  <a:cs typeface="Arial" charset="0"/>
                </a:rPr>
                <a:t>ALU 32 bits; multiplication et division en matériel </a:t>
              </a:r>
            </a:p>
            <a:p>
              <a:pPr marL="628650" lvl="2" indent="-166688">
                <a:spcBef>
                  <a:spcPts val="600"/>
                </a:spcBef>
                <a:buClr>
                  <a:srgbClr val="025BBC"/>
                </a:buClr>
                <a:buSzPct val="100000"/>
                <a:buFontTx/>
                <a:buChar char="•"/>
              </a:pPr>
              <a:r>
                <a:rPr lang="fr-FR" sz="1600" dirty="0">
                  <a:solidFill>
                    <a:srgbClr val="4D4D4D"/>
                  </a:solidFill>
                  <a:cs typeface="Arial" charset="0"/>
                </a:rPr>
                <a:t>Pipeline à un cycle à 3 étapes; architecture de Harvard</a:t>
              </a:r>
              <a:endParaRPr lang="en-US" sz="1600" dirty="0">
                <a:solidFill>
                  <a:srgbClr val="4D4D4D"/>
                </a:solidFill>
                <a:cs typeface="Arial" charset="0"/>
              </a:endParaRPr>
            </a:p>
          </p:txBody>
        </p:sp>
      </p:grpSp>
      <p:sp>
        <p:nvSpPr>
          <p:cNvPr id="2" name="Rectangle 1">
            <a:extLst>
              <a:ext uri="{FF2B5EF4-FFF2-40B4-BE49-F238E27FC236}">
                <a16:creationId xmlns:a16="http://schemas.microsoft.com/office/drawing/2014/main" id="{E3693D71-DCE9-2FFD-2BF7-93DCA85703C7}"/>
              </a:ext>
            </a:extLst>
          </p:cNvPr>
          <p:cNvSpPr/>
          <p:nvPr>
            <p:custDataLst>
              <p:tags r:id="rId6"/>
            </p:custDataLst>
          </p:nvPr>
        </p:nvSpPr>
        <p:spPr>
          <a:xfrm>
            <a:off x="3434443" y="3785662"/>
            <a:ext cx="747625"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
        <p:nvSpPr>
          <p:cNvPr id="3" name="Rectangle 2">
            <a:extLst>
              <a:ext uri="{FF2B5EF4-FFF2-40B4-BE49-F238E27FC236}">
                <a16:creationId xmlns:a16="http://schemas.microsoft.com/office/drawing/2014/main" id="{B2F56BE9-E4ED-DEC4-E134-0884D1B1D02A}"/>
              </a:ext>
            </a:extLst>
          </p:cNvPr>
          <p:cNvSpPr/>
          <p:nvPr>
            <p:custDataLst>
              <p:tags r:id="rId7"/>
            </p:custDataLst>
          </p:nvPr>
        </p:nvSpPr>
        <p:spPr>
          <a:xfrm>
            <a:off x="4087200" y="3651669"/>
            <a:ext cx="74762"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216"/>
          <p:cNvGrpSpPr>
            <a:grpSpLocks/>
          </p:cNvGrpSpPr>
          <p:nvPr>
            <p:custDataLst>
              <p:tags r:id="rId1"/>
            </p:custDataLst>
          </p:nvPr>
        </p:nvGrpSpPr>
        <p:grpSpPr bwMode="auto">
          <a:xfrm>
            <a:off x="1524001" y="914401"/>
            <a:ext cx="9167813" cy="5834063"/>
            <a:chOff x="0" y="576"/>
            <a:chExt cx="5775" cy="3675"/>
          </a:xfrm>
        </p:grpSpPr>
        <p:pic>
          <p:nvPicPr>
            <p:cNvPr id="7186" name="Picture 131"/>
            <p:cNvPicPr>
              <a:picLocks noChangeAspect="1" noChangeArrowheads="1"/>
            </p:cNvPicPr>
            <p:nvPr/>
          </p:nvPicPr>
          <p:blipFill>
            <a:blip r:embed="rId15" cstate="print">
              <a:clrChange>
                <a:clrFrom>
                  <a:srgbClr val="6BFF3A"/>
                </a:clrFrom>
                <a:clrTo>
                  <a:srgbClr val="6BFF3A">
                    <a:alpha val="0"/>
                  </a:srgbClr>
                </a:clrTo>
              </a:clrChange>
            </a:blip>
            <a:srcRect/>
            <a:stretch>
              <a:fillRect/>
            </a:stretch>
          </p:blipFill>
          <p:spPr bwMode="auto">
            <a:xfrm>
              <a:off x="0" y="576"/>
              <a:ext cx="5775" cy="3675"/>
            </a:xfrm>
            <a:prstGeom prst="rect">
              <a:avLst/>
            </a:prstGeom>
            <a:noFill/>
            <a:ln w="12700">
              <a:noFill/>
              <a:miter lim="800000"/>
              <a:headEnd/>
              <a:tailEnd/>
            </a:ln>
          </p:spPr>
        </p:pic>
        <p:pic>
          <p:nvPicPr>
            <p:cNvPr id="7187" name="Picture 132"/>
            <p:cNvPicPr>
              <a:picLocks noChangeAspect="1" noChangeArrowheads="1"/>
            </p:cNvPicPr>
            <p:nvPr/>
          </p:nvPicPr>
          <p:blipFill>
            <a:blip r:embed="rId16" cstate="print"/>
            <a:srcRect/>
            <a:stretch>
              <a:fillRect/>
            </a:stretch>
          </p:blipFill>
          <p:spPr bwMode="auto">
            <a:xfrm>
              <a:off x="1080" y="772"/>
              <a:ext cx="685" cy="3045"/>
            </a:xfrm>
            <a:prstGeom prst="rect">
              <a:avLst/>
            </a:prstGeom>
            <a:noFill/>
            <a:ln w="12700">
              <a:noFill/>
              <a:miter lim="800000"/>
              <a:headEnd/>
              <a:tailEnd/>
            </a:ln>
          </p:spPr>
        </p:pic>
        <p:pic>
          <p:nvPicPr>
            <p:cNvPr id="7188" name="Picture 133"/>
            <p:cNvPicPr>
              <a:picLocks noChangeAspect="1" noChangeArrowheads="1"/>
            </p:cNvPicPr>
            <p:nvPr/>
          </p:nvPicPr>
          <p:blipFill>
            <a:blip r:embed="rId17" cstate="print"/>
            <a:srcRect/>
            <a:stretch>
              <a:fillRect/>
            </a:stretch>
          </p:blipFill>
          <p:spPr bwMode="auto">
            <a:xfrm>
              <a:off x="3849" y="778"/>
              <a:ext cx="580" cy="3050"/>
            </a:xfrm>
            <a:prstGeom prst="rect">
              <a:avLst/>
            </a:prstGeom>
            <a:noFill/>
            <a:ln w="12700">
              <a:noFill/>
              <a:miter lim="800000"/>
              <a:headEnd/>
              <a:tailEnd/>
            </a:ln>
          </p:spPr>
        </p:pic>
        <p:pic>
          <p:nvPicPr>
            <p:cNvPr id="7189" name="Picture 134"/>
            <p:cNvPicPr>
              <a:picLocks noChangeAspect="1" noChangeArrowheads="1"/>
            </p:cNvPicPr>
            <p:nvPr/>
          </p:nvPicPr>
          <p:blipFill>
            <a:blip r:embed="rId18" cstate="print"/>
            <a:srcRect/>
            <a:stretch>
              <a:fillRect/>
            </a:stretch>
          </p:blipFill>
          <p:spPr bwMode="auto">
            <a:xfrm>
              <a:off x="4744" y="778"/>
              <a:ext cx="769" cy="304"/>
            </a:xfrm>
            <a:prstGeom prst="rect">
              <a:avLst/>
            </a:prstGeom>
            <a:noFill/>
            <a:ln w="12700">
              <a:noFill/>
              <a:miter lim="800000"/>
              <a:headEnd/>
              <a:tailEnd/>
            </a:ln>
          </p:spPr>
        </p:pic>
        <p:pic>
          <p:nvPicPr>
            <p:cNvPr id="7190" name="Picture 135"/>
            <p:cNvPicPr>
              <a:picLocks noChangeAspect="1" noChangeArrowheads="1"/>
            </p:cNvPicPr>
            <p:nvPr/>
          </p:nvPicPr>
          <p:blipFill>
            <a:blip r:embed="rId19" cstate="print"/>
            <a:srcRect/>
            <a:stretch>
              <a:fillRect/>
            </a:stretch>
          </p:blipFill>
          <p:spPr bwMode="auto">
            <a:xfrm>
              <a:off x="4755" y="3508"/>
              <a:ext cx="746" cy="298"/>
            </a:xfrm>
            <a:prstGeom prst="rect">
              <a:avLst/>
            </a:prstGeom>
            <a:noFill/>
            <a:ln w="12700">
              <a:noFill/>
              <a:miter lim="800000"/>
              <a:headEnd/>
              <a:tailEnd/>
            </a:ln>
          </p:spPr>
        </p:pic>
        <p:pic>
          <p:nvPicPr>
            <p:cNvPr id="7191" name="Picture 136"/>
            <p:cNvPicPr>
              <a:picLocks noChangeAspect="1" noChangeArrowheads="1"/>
            </p:cNvPicPr>
            <p:nvPr/>
          </p:nvPicPr>
          <p:blipFill>
            <a:blip r:embed="rId20" cstate="print"/>
            <a:srcRect/>
            <a:stretch>
              <a:fillRect/>
            </a:stretch>
          </p:blipFill>
          <p:spPr bwMode="auto">
            <a:xfrm>
              <a:off x="2009" y="2734"/>
              <a:ext cx="260" cy="260"/>
            </a:xfrm>
            <a:prstGeom prst="rect">
              <a:avLst/>
            </a:prstGeom>
            <a:noFill/>
            <a:ln w="12700">
              <a:noFill/>
              <a:miter lim="800000"/>
              <a:headEnd/>
              <a:tailEnd/>
            </a:ln>
          </p:spPr>
        </p:pic>
        <p:pic>
          <p:nvPicPr>
            <p:cNvPr id="7192" name="Picture 137"/>
            <p:cNvPicPr>
              <a:picLocks noChangeAspect="1" noChangeArrowheads="1"/>
            </p:cNvPicPr>
            <p:nvPr/>
          </p:nvPicPr>
          <p:blipFill>
            <a:blip r:embed="rId21" cstate="print"/>
            <a:srcRect l="-2040" t="8772" b="5263"/>
            <a:stretch>
              <a:fillRect/>
            </a:stretch>
          </p:blipFill>
          <p:spPr bwMode="auto">
            <a:xfrm>
              <a:off x="2009" y="2977"/>
              <a:ext cx="276" cy="271"/>
            </a:xfrm>
            <a:prstGeom prst="rect">
              <a:avLst/>
            </a:prstGeom>
            <a:noFill/>
            <a:ln w="12700">
              <a:noFill/>
              <a:miter lim="800000"/>
              <a:headEnd/>
              <a:tailEnd/>
            </a:ln>
          </p:spPr>
        </p:pic>
        <p:pic>
          <p:nvPicPr>
            <p:cNvPr id="7193" name="Picture 138"/>
            <p:cNvPicPr>
              <a:picLocks noChangeAspect="1" noChangeArrowheads="1"/>
            </p:cNvPicPr>
            <p:nvPr/>
          </p:nvPicPr>
          <p:blipFill>
            <a:blip r:embed="rId22" cstate="print"/>
            <a:srcRect/>
            <a:stretch>
              <a:fillRect/>
            </a:stretch>
          </p:blipFill>
          <p:spPr bwMode="auto">
            <a:xfrm>
              <a:off x="2031" y="3242"/>
              <a:ext cx="227" cy="255"/>
            </a:xfrm>
            <a:prstGeom prst="rect">
              <a:avLst/>
            </a:prstGeom>
            <a:noFill/>
            <a:ln w="12700">
              <a:noFill/>
              <a:miter lim="800000"/>
              <a:headEnd/>
              <a:tailEnd/>
            </a:ln>
          </p:spPr>
        </p:pic>
        <p:pic>
          <p:nvPicPr>
            <p:cNvPr id="7194" name="Picture 139"/>
            <p:cNvPicPr>
              <a:picLocks noChangeAspect="1" noChangeArrowheads="1"/>
            </p:cNvPicPr>
            <p:nvPr/>
          </p:nvPicPr>
          <p:blipFill>
            <a:blip r:embed="rId23" cstate="print"/>
            <a:srcRect/>
            <a:stretch>
              <a:fillRect/>
            </a:stretch>
          </p:blipFill>
          <p:spPr bwMode="auto">
            <a:xfrm>
              <a:off x="2014" y="3496"/>
              <a:ext cx="437" cy="304"/>
            </a:xfrm>
            <a:prstGeom prst="rect">
              <a:avLst/>
            </a:prstGeom>
            <a:noFill/>
            <a:ln w="12700">
              <a:noFill/>
              <a:miter lim="800000"/>
              <a:headEnd/>
              <a:tailEnd/>
            </a:ln>
          </p:spPr>
        </p:pic>
        <p:pic>
          <p:nvPicPr>
            <p:cNvPr id="7195" name="Picture 140"/>
            <p:cNvPicPr>
              <a:picLocks noChangeAspect="1" noChangeArrowheads="1"/>
            </p:cNvPicPr>
            <p:nvPr/>
          </p:nvPicPr>
          <p:blipFill>
            <a:blip r:embed="rId24" cstate="print"/>
            <a:srcRect/>
            <a:stretch>
              <a:fillRect/>
            </a:stretch>
          </p:blipFill>
          <p:spPr bwMode="auto">
            <a:xfrm>
              <a:off x="3026" y="2756"/>
              <a:ext cx="574" cy="238"/>
            </a:xfrm>
            <a:prstGeom prst="rect">
              <a:avLst/>
            </a:prstGeom>
            <a:noFill/>
            <a:ln w="12700">
              <a:noFill/>
              <a:miter lim="800000"/>
              <a:headEnd/>
              <a:tailEnd/>
            </a:ln>
          </p:spPr>
        </p:pic>
        <p:pic>
          <p:nvPicPr>
            <p:cNvPr id="7196" name="Picture 141"/>
            <p:cNvPicPr>
              <a:picLocks noChangeAspect="1" noChangeArrowheads="1"/>
            </p:cNvPicPr>
            <p:nvPr/>
          </p:nvPicPr>
          <p:blipFill>
            <a:blip r:embed="rId25" cstate="print"/>
            <a:srcRect/>
            <a:stretch>
              <a:fillRect/>
            </a:stretch>
          </p:blipFill>
          <p:spPr bwMode="auto">
            <a:xfrm>
              <a:off x="2506" y="3563"/>
              <a:ext cx="232" cy="177"/>
            </a:xfrm>
            <a:prstGeom prst="rect">
              <a:avLst/>
            </a:prstGeom>
            <a:noFill/>
            <a:ln w="12700">
              <a:noFill/>
              <a:miter lim="800000"/>
              <a:headEnd/>
              <a:tailEnd/>
            </a:ln>
          </p:spPr>
        </p:pic>
        <p:pic>
          <p:nvPicPr>
            <p:cNvPr id="7197" name="Picture 142"/>
            <p:cNvPicPr>
              <a:picLocks noChangeAspect="1" noChangeArrowheads="1"/>
            </p:cNvPicPr>
            <p:nvPr/>
          </p:nvPicPr>
          <p:blipFill>
            <a:blip r:embed="rId26" cstate="print"/>
            <a:srcRect/>
            <a:stretch>
              <a:fillRect/>
            </a:stretch>
          </p:blipFill>
          <p:spPr bwMode="auto">
            <a:xfrm>
              <a:off x="3197" y="3032"/>
              <a:ext cx="332" cy="238"/>
            </a:xfrm>
            <a:prstGeom prst="rect">
              <a:avLst/>
            </a:prstGeom>
            <a:noFill/>
            <a:ln w="12700">
              <a:noFill/>
              <a:miter lim="800000"/>
              <a:headEnd/>
              <a:tailEnd/>
            </a:ln>
          </p:spPr>
        </p:pic>
        <p:pic>
          <p:nvPicPr>
            <p:cNvPr id="7198" name="Picture 143"/>
            <p:cNvPicPr>
              <a:picLocks noChangeAspect="1" noChangeArrowheads="1"/>
            </p:cNvPicPr>
            <p:nvPr/>
          </p:nvPicPr>
          <p:blipFill>
            <a:blip r:embed="rId27" cstate="print"/>
            <a:srcRect/>
            <a:stretch>
              <a:fillRect/>
            </a:stretch>
          </p:blipFill>
          <p:spPr bwMode="auto">
            <a:xfrm>
              <a:off x="2020" y="982"/>
              <a:ext cx="304" cy="210"/>
            </a:xfrm>
            <a:prstGeom prst="rect">
              <a:avLst/>
            </a:prstGeom>
            <a:noFill/>
            <a:ln w="12700">
              <a:noFill/>
              <a:miter lim="800000"/>
              <a:headEnd/>
              <a:tailEnd/>
            </a:ln>
          </p:spPr>
        </p:pic>
        <p:pic>
          <p:nvPicPr>
            <p:cNvPr id="7199" name="Picture 144"/>
            <p:cNvPicPr>
              <a:picLocks noChangeAspect="1" noChangeArrowheads="1"/>
            </p:cNvPicPr>
            <p:nvPr/>
          </p:nvPicPr>
          <p:blipFill>
            <a:blip r:embed="rId28" cstate="print"/>
            <a:srcRect/>
            <a:stretch>
              <a:fillRect/>
            </a:stretch>
          </p:blipFill>
          <p:spPr bwMode="auto">
            <a:xfrm>
              <a:off x="3313" y="982"/>
              <a:ext cx="249" cy="216"/>
            </a:xfrm>
            <a:prstGeom prst="rect">
              <a:avLst/>
            </a:prstGeom>
            <a:noFill/>
            <a:ln w="12700">
              <a:noFill/>
              <a:miter lim="800000"/>
              <a:headEnd/>
              <a:tailEnd/>
            </a:ln>
          </p:spPr>
        </p:pic>
        <p:pic>
          <p:nvPicPr>
            <p:cNvPr id="7200" name="Picture 145"/>
            <p:cNvPicPr>
              <a:picLocks noChangeAspect="1" noChangeArrowheads="1"/>
            </p:cNvPicPr>
            <p:nvPr/>
          </p:nvPicPr>
          <p:blipFill>
            <a:blip r:embed="rId29" cstate="print"/>
            <a:srcRect/>
            <a:stretch>
              <a:fillRect/>
            </a:stretch>
          </p:blipFill>
          <p:spPr bwMode="auto">
            <a:xfrm>
              <a:off x="1108" y="2015"/>
              <a:ext cx="613" cy="768"/>
            </a:xfrm>
            <a:prstGeom prst="rect">
              <a:avLst/>
            </a:prstGeom>
            <a:noFill/>
            <a:ln w="12700">
              <a:noFill/>
              <a:miter lim="800000"/>
              <a:headEnd/>
              <a:tailEnd/>
            </a:ln>
          </p:spPr>
        </p:pic>
        <p:pic>
          <p:nvPicPr>
            <p:cNvPr id="7201" name="Picture 146"/>
            <p:cNvPicPr>
              <a:picLocks noChangeAspect="1" noChangeArrowheads="1"/>
            </p:cNvPicPr>
            <p:nvPr/>
          </p:nvPicPr>
          <p:blipFill>
            <a:blip r:embed="rId30" cstate="print"/>
            <a:srcRect/>
            <a:stretch>
              <a:fillRect/>
            </a:stretch>
          </p:blipFill>
          <p:spPr bwMode="auto">
            <a:xfrm>
              <a:off x="1119" y="788"/>
              <a:ext cx="304" cy="581"/>
            </a:xfrm>
            <a:prstGeom prst="rect">
              <a:avLst/>
            </a:prstGeom>
            <a:noFill/>
            <a:ln w="12700">
              <a:noFill/>
              <a:miter lim="800000"/>
              <a:headEnd/>
              <a:tailEnd/>
            </a:ln>
          </p:spPr>
        </p:pic>
        <p:pic>
          <p:nvPicPr>
            <p:cNvPr id="7202" name="Picture 147"/>
            <p:cNvPicPr>
              <a:picLocks noChangeAspect="1" noChangeArrowheads="1"/>
            </p:cNvPicPr>
            <p:nvPr/>
          </p:nvPicPr>
          <p:blipFill>
            <a:blip r:embed="rId31" cstate="print"/>
            <a:srcRect/>
            <a:stretch>
              <a:fillRect/>
            </a:stretch>
          </p:blipFill>
          <p:spPr bwMode="auto">
            <a:xfrm>
              <a:off x="1423" y="794"/>
              <a:ext cx="292" cy="575"/>
            </a:xfrm>
            <a:prstGeom prst="rect">
              <a:avLst/>
            </a:prstGeom>
            <a:noFill/>
            <a:ln w="12700">
              <a:noFill/>
              <a:miter lim="800000"/>
              <a:headEnd/>
              <a:tailEnd/>
            </a:ln>
          </p:spPr>
        </p:pic>
        <p:pic>
          <p:nvPicPr>
            <p:cNvPr id="7203" name="Picture 148"/>
            <p:cNvPicPr>
              <a:picLocks noChangeAspect="1" noChangeArrowheads="1"/>
            </p:cNvPicPr>
            <p:nvPr/>
          </p:nvPicPr>
          <p:blipFill>
            <a:blip r:embed="rId32" cstate="print"/>
            <a:srcRect/>
            <a:stretch>
              <a:fillRect/>
            </a:stretch>
          </p:blipFill>
          <p:spPr bwMode="auto">
            <a:xfrm>
              <a:off x="1108" y="1374"/>
              <a:ext cx="613" cy="276"/>
            </a:xfrm>
            <a:prstGeom prst="rect">
              <a:avLst/>
            </a:prstGeom>
            <a:noFill/>
            <a:ln w="12700">
              <a:noFill/>
              <a:miter lim="800000"/>
              <a:headEnd/>
              <a:tailEnd/>
            </a:ln>
          </p:spPr>
        </p:pic>
        <p:pic>
          <p:nvPicPr>
            <p:cNvPr id="7204" name="Picture 149"/>
            <p:cNvPicPr>
              <a:picLocks noChangeAspect="1" noChangeArrowheads="1"/>
            </p:cNvPicPr>
            <p:nvPr/>
          </p:nvPicPr>
          <p:blipFill>
            <a:blip r:embed="rId33" cstate="print"/>
            <a:srcRect/>
            <a:stretch>
              <a:fillRect/>
            </a:stretch>
          </p:blipFill>
          <p:spPr bwMode="auto">
            <a:xfrm>
              <a:off x="1108" y="1661"/>
              <a:ext cx="607" cy="349"/>
            </a:xfrm>
            <a:prstGeom prst="rect">
              <a:avLst/>
            </a:prstGeom>
            <a:noFill/>
            <a:ln w="12700">
              <a:noFill/>
              <a:miter lim="800000"/>
              <a:headEnd/>
              <a:tailEnd/>
            </a:ln>
          </p:spPr>
        </p:pic>
        <p:pic>
          <p:nvPicPr>
            <p:cNvPr id="7205" name="Picture 150"/>
            <p:cNvPicPr>
              <a:picLocks noChangeAspect="1" noChangeArrowheads="1"/>
            </p:cNvPicPr>
            <p:nvPr/>
          </p:nvPicPr>
          <p:blipFill>
            <a:blip r:embed="rId34" cstate="print"/>
            <a:srcRect/>
            <a:stretch>
              <a:fillRect/>
            </a:stretch>
          </p:blipFill>
          <p:spPr bwMode="auto">
            <a:xfrm>
              <a:off x="1108" y="2800"/>
              <a:ext cx="613" cy="331"/>
            </a:xfrm>
            <a:prstGeom prst="rect">
              <a:avLst/>
            </a:prstGeom>
            <a:noFill/>
            <a:ln w="12700">
              <a:noFill/>
              <a:miter lim="800000"/>
              <a:headEnd/>
              <a:tailEnd/>
            </a:ln>
          </p:spPr>
        </p:pic>
        <p:pic>
          <p:nvPicPr>
            <p:cNvPr id="7206" name="Picture 151"/>
            <p:cNvPicPr>
              <a:picLocks noChangeAspect="1" noChangeArrowheads="1"/>
            </p:cNvPicPr>
            <p:nvPr/>
          </p:nvPicPr>
          <p:blipFill>
            <a:blip r:embed="rId35" cstate="print"/>
            <a:srcRect/>
            <a:stretch>
              <a:fillRect/>
            </a:stretch>
          </p:blipFill>
          <p:spPr bwMode="auto">
            <a:xfrm>
              <a:off x="1108" y="3148"/>
              <a:ext cx="607" cy="354"/>
            </a:xfrm>
            <a:prstGeom prst="rect">
              <a:avLst/>
            </a:prstGeom>
            <a:noFill/>
            <a:ln w="12700">
              <a:noFill/>
              <a:miter lim="800000"/>
              <a:headEnd/>
              <a:tailEnd/>
            </a:ln>
          </p:spPr>
        </p:pic>
        <p:pic>
          <p:nvPicPr>
            <p:cNvPr id="7207" name="Picture 152"/>
            <p:cNvPicPr>
              <a:picLocks noChangeAspect="1" noChangeArrowheads="1"/>
            </p:cNvPicPr>
            <p:nvPr/>
          </p:nvPicPr>
          <p:blipFill>
            <a:blip r:embed="rId36" cstate="print"/>
            <a:srcRect/>
            <a:stretch>
              <a:fillRect/>
            </a:stretch>
          </p:blipFill>
          <p:spPr bwMode="auto">
            <a:xfrm>
              <a:off x="1113" y="3513"/>
              <a:ext cx="608" cy="282"/>
            </a:xfrm>
            <a:prstGeom prst="rect">
              <a:avLst/>
            </a:prstGeom>
            <a:noFill/>
            <a:ln w="12700">
              <a:noFill/>
              <a:miter lim="800000"/>
              <a:headEnd/>
              <a:tailEnd/>
            </a:ln>
          </p:spPr>
        </p:pic>
        <p:pic>
          <p:nvPicPr>
            <p:cNvPr id="7208" name="Picture 153"/>
            <p:cNvPicPr>
              <a:picLocks noChangeAspect="1" noChangeArrowheads="1"/>
            </p:cNvPicPr>
            <p:nvPr/>
          </p:nvPicPr>
          <p:blipFill>
            <a:blip r:embed="rId37" cstate="print"/>
            <a:srcRect/>
            <a:stretch>
              <a:fillRect/>
            </a:stretch>
          </p:blipFill>
          <p:spPr bwMode="auto">
            <a:xfrm>
              <a:off x="4385" y="866"/>
              <a:ext cx="415" cy="136"/>
            </a:xfrm>
            <a:prstGeom prst="rect">
              <a:avLst/>
            </a:prstGeom>
            <a:noFill/>
            <a:ln w="12700">
              <a:noFill/>
              <a:miter lim="800000"/>
              <a:headEnd/>
              <a:tailEnd/>
            </a:ln>
          </p:spPr>
        </p:pic>
        <p:pic>
          <p:nvPicPr>
            <p:cNvPr id="7209" name="Picture 154"/>
            <p:cNvPicPr>
              <a:picLocks noChangeAspect="1" noChangeArrowheads="1"/>
            </p:cNvPicPr>
            <p:nvPr/>
          </p:nvPicPr>
          <p:blipFill>
            <a:blip r:embed="rId18" cstate="print"/>
            <a:srcRect/>
            <a:stretch>
              <a:fillRect/>
            </a:stretch>
          </p:blipFill>
          <p:spPr bwMode="auto">
            <a:xfrm>
              <a:off x="4744" y="1126"/>
              <a:ext cx="769" cy="304"/>
            </a:xfrm>
            <a:prstGeom prst="rect">
              <a:avLst/>
            </a:prstGeom>
            <a:noFill/>
            <a:ln w="12700">
              <a:noFill/>
              <a:miter lim="800000"/>
              <a:headEnd/>
              <a:tailEnd/>
            </a:ln>
          </p:spPr>
        </p:pic>
        <p:pic>
          <p:nvPicPr>
            <p:cNvPr id="7210" name="Picture 155"/>
            <p:cNvPicPr>
              <a:picLocks noChangeAspect="1" noChangeArrowheads="1"/>
            </p:cNvPicPr>
            <p:nvPr/>
          </p:nvPicPr>
          <p:blipFill>
            <a:blip r:embed="rId37" cstate="print"/>
            <a:srcRect/>
            <a:stretch>
              <a:fillRect/>
            </a:stretch>
          </p:blipFill>
          <p:spPr bwMode="auto">
            <a:xfrm>
              <a:off x="4385" y="1220"/>
              <a:ext cx="415" cy="136"/>
            </a:xfrm>
            <a:prstGeom prst="rect">
              <a:avLst/>
            </a:prstGeom>
            <a:noFill/>
            <a:ln w="12700">
              <a:noFill/>
              <a:miter lim="800000"/>
              <a:headEnd/>
              <a:tailEnd/>
            </a:ln>
          </p:spPr>
        </p:pic>
        <p:pic>
          <p:nvPicPr>
            <p:cNvPr id="7211" name="Picture 156"/>
            <p:cNvPicPr>
              <a:picLocks noChangeAspect="1" noChangeArrowheads="1"/>
            </p:cNvPicPr>
            <p:nvPr/>
          </p:nvPicPr>
          <p:blipFill>
            <a:blip r:embed="rId18" cstate="print"/>
            <a:srcRect/>
            <a:stretch>
              <a:fillRect/>
            </a:stretch>
          </p:blipFill>
          <p:spPr bwMode="auto">
            <a:xfrm>
              <a:off x="4744" y="1457"/>
              <a:ext cx="769" cy="304"/>
            </a:xfrm>
            <a:prstGeom prst="rect">
              <a:avLst/>
            </a:prstGeom>
            <a:noFill/>
            <a:ln w="12700">
              <a:noFill/>
              <a:miter lim="800000"/>
              <a:headEnd/>
              <a:tailEnd/>
            </a:ln>
          </p:spPr>
        </p:pic>
        <p:pic>
          <p:nvPicPr>
            <p:cNvPr id="7212" name="Picture 157"/>
            <p:cNvPicPr>
              <a:picLocks noChangeAspect="1" noChangeArrowheads="1"/>
            </p:cNvPicPr>
            <p:nvPr/>
          </p:nvPicPr>
          <p:blipFill>
            <a:blip r:embed="rId37" cstate="print"/>
            <a:srcRect/>
            <a:stretch>
              <a:fillRect/>
            </a:stretch>
          </p:blipFill>
          <p:spPr bwMode="auto">
            <a:xfrm>
              <a:off x="4385" y="1546"/>
              <a:ext cx="415" cy="136"/>
            </a:xfrm>
            <a:prstGeom prst="rect">
              <a:avLst/>
            </a:prstGeom>
            <a:noFill/>
            <a:ln w="12700">
              <a:noFill/>
              <a:miter lim="800000"/>
              <a:headEnd/>
              <a:tailEnd/>
            </a:ln>
          </p:spPr>
        </p:pic>
        <p:pic>
          <p:nvPicPr>
            <p:cNvPr id="7213" name="Picture 158"/>
            <p:cNvPicPr>
              <a:picLocks noChangeAspect="1" noChangeArrowheads="1"/>
            </p:cNvPicPr>
            <p:nvPr/>
          </p:nvPicPr>
          <p:blipFill>
            <a:blip r:embed="rId18" cstate="print"/>
            <a:srcRect/>
            <a:stretch>
              <a:fillRect/>
            </a:stretch>
          </p:blipFill>
          <p:spPr bwMode="auto">
            <a:xfrm>
              <a:off x="4744" y="1806"/>
              <a:ext cx="769" cy="304"/>
            </a:xfrm>
            <a:prstGeom prst="rect">
              <a:avLst/>
            </a:prstGeom>
            <a:noFill/>
            <a:ln w="12700">
              <a:noFill/>
              <a:miter lim="800000"/>
              <a:headEnd/>
              <a:tailEnd/>
            </a:ln>
          </p:spPr>
        </p:pic>
        <p:pic>
          <p:nvPicPr>
            <p:cNvPr id="7214" name="Picture 159"/>
            <p:cNvPicPr>
              <a:picLocks noChangeAspect="1" noChangeArrowheads="1"/>
            </p:cNvPicPr>
            <p:nvPr/>
          </p:nvPicPr>
          <p:blipFill>
            <a:blip r:embed="rId37" cstate="print"/>
            <a:srcRect/>
            <a:stretch>
              <a:fillRect/>
            </a:stretch>
          </p:blipFill>
          <p:spPr bwMode="auto">
            <a:xfrm>
              <a:off x="4385" y="1900"/>
              <a:ext cx="415" cy="136"/>
            </a:xfrm>
            <a:prstGeom prst="rect">
              <a:avLst/>
            </a:prstGeom>
            <a:noFill/>
            <a:ln w="12700">
              <a:noFill/>
              <a:miter lim="800000"/>
              <a:headEnd/>
              <a:tailEnd/>
            </a:ln>
          </p:spPr>
        </p:pic>
        <p:pic>
          <p:nvPicPr>
            <p:cNvPr id="7215" name="Picture 160"/>
            <p:cNvPicPr>
              <a:picLocks noChangeAspect="1" noChangeArrowheads="1"/>
            </p:cNvPicPr>
            <p:nvPr/>
          </p:nvPicPr>
          <p:blipFill>
            <a:blip r:embed="rId18" cstate="print"/>
            <a:srcRect/>
            <a:stretch>
              <a:fillRect/>
            </a:stretch>
          </p:blipFill>
          <p:spPr bwMode="auto">
            <a:xfrm>
              <a:off x="4744" y="2132"/>
              <a:ext cx="769" cy="304"/>
            </a:xfrm>
            <a:prstGeom prst="rect">
              <a:avLst/>
            </a:prstGeom>
            <a:noFill/>
            <a:ln w="12700">
              <a:noFill/>
              <a:miter lim="800000"/>
              <a:headEnd/>
              <a:tailEnd/>
            </a:ln>
          </p:spPr>
        </p:pic>
        <p:pic>
          <p:nvPicPr>
            <p:cNvPr id="7216" name="Picture 161"/>
            <p:cNvPicPr>
              <a:picLocks noChangeAspect="1" noChangeArrowheads="1"/>
            </p:cNvPicPr>
            <p:nvPr/>
          </p:nvPicPr>
          <p:blipFill>
            <a:blip r:embed="rId37" cstate="print"/>
            <a:srcRect/>
            <a:stretch>
              <a:fillRect/>
            </a:stretch>
          </p:blipFill>
          <p:spPr bwMode="auto">
            <a:xfrm>
              <a:off x="4385" y="2220"/>
              <a:ext cx="415" cy="136"/>
            </a:xfrm>
            <a:prstGeom prst="rect">
              <a:avLst/>
            </a:prstGeom>
            <a:noFill/>
            <a:ln w="12700">
              <a:noFill/>
              <a:miter lim="800000"/>
              <a:headEnd/>
              <a:tailEnd/>
            </a:ln>
          </p:spPr>
        </p:pic>
        <p:pic>
          <p:nvPicPr>
            <p:cNvPr id="7217" name="Picture 162"/>
            <p:cNvPicPr>
              <a:picLocks noChangeAspect="1" noChangeArrowheads="1"/>
            </p:cNvPicPr>
            <p:nvPr/>
          </p:nvPicPr>
          <p:blipFill>
            <a:blip r:embed="rId18" cstate="print"/>
            <a:srcRect/>
            <a:stretch>
              <a:fillRect/>
            </a:stretch>
          </p:blipFill>
          <p:spPr bwMode="auto">
            <a:xfrm>
              <a:off x="4744" y="2480"/>
              <a:ext cx="769" cy="304"/>
            </a:xfrm>
            <a:prstGeom prst="rect">
              <a:avLst/>
            </a:prstGeom>
            <a:noFill/>
            <a:ln w="12700">
              <a:noFill/>
              <a:miter lim="800000"/>
              <a:headEnd/>
              <a:tailEnd/>
            </a:ln>
          </p:spPr>
        </p:pic>
        <p:pic>
          <p:nvPicPr>
            <p:cNvPr id="7218" name="Picture 163"/>
            <p:cNvPicPr>
              <a:picLocks noChangeAspect="1" noChangeArrowheads="1"/>
            </p:cNvPicPr>
            <p:nvPr/>
          </p:nvPicPr>
          <p:blipFill>
            <a:blip r:embed="rId37" cstate="print"/>
            <a:srcRect/>
            <a:stretch>
              <a:fillRect/>
            </a:stretch>
          </p:blipFill>
          <p:spPr bwMode="auto">
            <a:xfrm>
              <a:off x="4385" y="2574"/>
              <a:ext cx="415" cy="136"/>
            </a:xfrm>
            <a:prstGeom prst="rect">
              <a:avLst/>
            </a:prstGeom>
            <a:noFill/>
            <a:ln w="12700">
              <a:noFill/>
              <a:miter lim="800000"/>
              <a:headEnd/>
              <a:tailEnd/>
            </a:ln>
          </p:spPr>
        </p:pic>
        <p:pic>
          <p:nvPicPr>
            <p:cNvPr id="7219" name="Picture 164"/>
            <p:cNvPicPr>
              <a:picLocks noChangeAspect="1" noChangeArrowheads="1"/>
            </p:cNvPicPr>
            <p:nvPr/>
          </p:nvPicPr>
          <p:blipFill>
            <a:blip r:embed="rId18" cstate="print"/>
            <a:srcRect/>
            <a:stretch>
              <a:fillRect/>
            </a:stretch>
          </p:blipFill>
          <p:spPr bwMode="auto">
            <a:xfrm>
              <a:off x="4744" y="2811"/>
              <a:ext cx="769" cy="304"/>
            </a:xfrm>
            <a:prstGeom prst="rect">
              <a:avLst/>
            </a:prstGeom>
            <a:noFill/>
            <a:ln w="12700">
              <a:noFill/>
              <a:miter lim="800000"/>
              <a:headEnd/>
              <a:tailEnd/>
            </a:ln>
          </p:spPr>
        </p:pic>
        <p:pic>
          <p:nvPicPr>
            <p:cNvPr id="7220" name="Picture 165"/>
            <p:cNvPicPr>
              <a:picLocks noChangeAspect="1" noChangeArrowheads="1"/>
            </p:cNvPicPr>
            <p:nvPr/>
          </p:nvPicPr>
          <p:blipFill>
            <a:blip r:embed="rId37" cstate="print"/>
            <a:srcRect/>
            <a:stretch>
              <a:fillRect/>
            </a:stretch>
          </p:blipFill>
          <p:spPr bwMode="auto">
            <a:xfrm>
              <a:off x="4385" y="2900"/>
              <a:ext cx="415" cy="136"/>
            </a:xfrm>
            <a:prstGeom prst="rect">
              <a:avLst/>
            </a:prstGeom>
            <a:noFill/>
            <a:ln w="12700">
              <a:noFill/>
              <a:miter lim="800000"/>
              <a:headEnd/>
              <a:tailEnd/>
            </a:ln>
          </p:spPr>
        </p:pic>
        <p:pic>
          <p:nvPicPr>
            <p:cNvPr id="7221" name="Picture 166"/>
            <p:cNvPicPr>
              <a:picLocks noChangeAspect="1" noChangeArrowheads="1"/>
            </p:cNvPicPr>
            <p:nvPr/>
          </p:nvPicPr>
          <p:blipFill>
            <a:blip r:embed="rId18" cstate="print"/>
            <a:srcRect/>
            <a:stretch>
              <a:fillRect/>
            </a:stretch>
          </p:blipFill>
          <p:spPr bwMode="auto">
            <a:xfrm>
              <a:off x="4744" y="3160"/>
              <a:ext cx="769" cy="304"/>
            </a:xfrm>
            <a:prstGeom prst="rect">
              <a:avLst/>
            </a:prstGeom>
            <a:noFill/>
            <a:ln w="12700">
              <a:noFill/>
              <a:miter lim="800000"/>
              <a:headEnd/>
              <a:tailEnd/>
            </a:ln>
          </p:spPr>
        </p:pic>
        <p:pic>
          <p:nvPicPr>
            <p:cNvPr id="7222" name="Picture 167"/>
            <p:cNvPicPr>
              <a:picLocks noChangeAspect="1" noChangeArrowheads="1"/>
            </p:cNvPicPr>
            <p:nvPr/>
          </p:nvPicPr>
          <p:blipFill>
            <a:blip r:embed="rId37" cstate="print"/>
            <a:srcRect/>
            <a:stretch>
              <a:fillRect/>
            </a:stretch>
          </p:blipFill>
          <p:spPr bwMode="auto">
            <a:xfrm>
              <a:off x="4385" y="3254"/>
              <a:ext cx="415" cy="136"/>
            </a:xfrm>
            <a:prstGeom prst="rect">
              <a:avLst/>
            </a:prstGeom>
            <a:noFill/>
            <a:ln w="12700">
              <a:noFill/>
              <a:miter lim="800000"/>
              <a:headEnd/>
              <a:tailEnd/>
            </a:ln>
          </p:spPr>
        </p:pic>
        <p:pic>
          <p:nvPicPr>
            <p:cNvPr id="7223" name="Picture 168"/>
            <p:cNvPicPr>
              <a:picLocks noChangeAspect="1" noChangeArrowheads="1"/>
            </p:cNvPicPr>
            <p:nvPr/>
          </p:nvPicPr>
          <p:blipFill>
            <a:blip r:embed="rId37" cstate="print"/>
            <a:srcRect/>
            <a:stretch>
              <a:fillRect/>
            </a:stretch>
          </p:blipFill>
          <p:spPr bwMode="auto">
            <a:xfrm>
              <a:off x="4385" y="3602"/>
              <a:ext cx="415" cy="136"/>
            </a:xfrm>
            <a:prstGeom prst="rect">
              <a:avLst/>
            </a:prstGeom>
            <a:noFill/>
            <a:ln w="12700">
              <a:noFill/>
              <a:miter lim="800000"/>
              <a:headEnd/>
              <a:tailEnd/>
            </a:ln>
          </p:spPr>
        </p:pic>
        <p:pic>
          <p:nvPicPr>
            <p:cNvPr id="7224" name="Picture 169"/>
            <p:cNvPicPr>
              <a:picLocks noChangeAspect="1" noChangeArrowheads="1"/>
            </p:cNvPicPr>
            <p:nvPr/>
          </p:nvPicPr>
          <p:blipFill>
            <a:blip r:embed="rId27" cstate="print"/>
            <a:srcRect/>
            <a:stretch>
              <a:fillRect/>
            </a:stretch>
          </p:blipFill>
          <p:spPr bwMode="auto">
            <a:xfrm>
              <a:off x="2020" y="1209"/>
              <a:ext cx="304" cy="210"/>
            </a:xfrm>
            <a:prstGeom prst="rect">
              <a:avLst/>
            </a:prstGeom>
            <a:noFill/>
            <a:ln w="12700">
              <a:noFill/>
              <a:miter lim="800000"/>
              <a:headEnd/>
              <a:tailEnd/>
            </a:ln>
          </p:spPr>
        </p:pic>
        <p:pic>
          <p:nvPicPr>
            <p:cNvPr id="7225" name="Picture 170"/>
            <p:cNvPicPr>
              <a:picLocks noChangeAspect="1" noChangeArrowheads="1"/>
            </p:cNvPicPr>
            <p:nvPr/>
          </p:nvPicPr>
          <p:blipFill>
            <a:blip r:embed="rId27" cstate="print"/>
            <a:srcRect/>
            <a:stretch>
              <a:fillRect/>
            </a:stretch>
          </p:blipFill>
          <p:spPr bwMode="auto">
            <a:xfrm>
              <a:off x="2020" y="1435"/>
              <a:ext cx="304" cy="210"/>
            </a:xfrm>
            <a:prstGeom prst="rect">
              <a:avLst/>
            </a:prstGeom>
            <a:noFill/>
            <a:ln w="12700">
              <a:noFill/>
              <a:miter lim="800000"/>
              <a:headEnd/>
              <a:tailEnd/>
            </a:ln>
          </p:spPr>
        </p:pic>
        <p:pic>
          <p:nvPicPr>
            <p:cNvPr id="7226" name="Picture 171"/>
            <p:cNvPicPr>
              <a:picLocks noChangeAspect="1" noChangeArrowheads="1"/>
            </p:cNvPicPr>
            <p:nvPr/>
          </p:nvPicPr>
          <p:blipFill>
            <a:blip r:embed="rId27" cstate="print"/>
            <a:srcRect/>
            <a:stretch>
              <a:fillRect/>
            </a:stretch>
          </p:blipFill>
          <p:spPr bwMode="auto">
            <a:xfrm>
              <a:off x="2020" y="1889"/>
              <a:ext cx="304" cy="210"/>
            </a:xfrm>
            <a:prstGeom prst="rect">
              <a:avLst/>
            </a:prstGeom>
            <a:noFill/>
            <a:ln w="12700">
              <a:noFill/>
              <a:miter lim="800000"/>
              <a:headEnd/>
              <a:tailEnd/>
            </a:ln>
          </p:spPr>
        </p:pic>
        <p:pic>
          <p:nvPicPr>
            <p:cNvPr id="7227" name="Picture 172"/>
            <p:cNvPicPr>
              <a:picLocks noChangeAspect="1" noChangeArrowheads="1"/>
            </p:cNvPicPr>
            <p:nvPr/>
          </p:nvPicPr>
          <p:blipFill>
            <a:blip r:embed="rId27" cstate="print"/>
            <a:srcRect/>
            <a:stretch>
              <a:fillRect/>
            </a:stretch>
          </p:blipFill>
          <p:spPr bwMode="auto">
            <a:xfrm>
              <a:off x="2020" y="2110"/>
              <a:ext cx="304" cy="210"/>
            </a:xfrm>
            <a:prstGeom prst="rect">
              <a:avLst/>
            </a:prstGeom>
            <a:noFill/>
            <a:ln w="12700">
              <a:noFill/>
              <a:miter lim="800000"/>
              <a:headEnd/>
              <a:tailEnd/>
            </a:ln>
          </p:spPr>
        </p:pic>
        <p:pic>
          <p:nvPicPr>
            <p:cNvPr id="7228" name="Picture 173"/>
            <p:cNvPicPr>
              <a:picLocks noChangeAspect="1" noChangeArrowheads="1"/>
            </p:cNvPicPr>
            <p:nvPr/>
          </p:nvPicPr>
          <p:blipFill>
            <a:blip r:embed="rId27" cstate="print"/>
            <a:srcRect/>
            <a:stretch>
              <a:fillRect/>
            </a:stretch>
          </p:blipFill>
          <p:spPr bwMode="auto">
            <a:xfrm>
              <a:off x="2020" y="1662"/>
              <a:ext cx="304" cy="210"/>
            </a:xfrm>
            <a:prstGeom prst="rect">
              <a:avLst/>
            </a:prstGeom>
            <a:noFill/>
            <a:ln w="12700">
              <a:noFill/>
              <a:miter lim="800000"/>
              <a:headEnd/>
              <a:tailEnd/>
            </a:ln>
          </p:spPr>
        </p:pic>
        <p:pic>
          <p:nvPicPr>
            <p:cNvPr id="7229" name="Picture 174"/>
            <p:cNvPicPr>
              <a:picLocks noChangeAspect="1" noChangeArrowheads="1"/>
            </p:cNvPicPr>
            <p:nvPr/>
          </p:nvPicPr>
          <p:blipFill>
            <a:blip r:embed="rId27" cstate="print"/>
            <a:srcRect/>
            <a:stretch>
              <a:fillRect/>
            </a:stretch>
          </p:blipFill>
          <p:spPr bwMode="auto">
            <a:xfrm>
              <a:off x="2340" y="982"/>
              <a:ext cx="304" cy="210"/>
            </a:xfrm>
            <a:prstGeom prst="rect">
              <a:avLst/>
            </a:prstGeom>
            <a:noFill/>
            <a:ln w="12700">
              <a:noFill/>
              <a:miter lim="800000"/>
              <a:headEnd/>
              <a:tailEnd/>
            </a:ln>
          </p:spPr>
        </p:pic>
        <p:pic>
          <p:nvPicPr>
            <p:cNvPr id="7230" name="Picture 175"/>
            <p:cNvPicPr>
              <a:picLocks noChangeAspect="1" noChangeArrowheads="1"/>
            </p:cNvPicPr>
            <p:nvPr/>
          </p:nvPicPr>
          <p:blipFill>
            <a:blip r:embed="rId27" cstate="print"/>
            <a:srcRect/>
            <a:stretch>
              <a:fillRect/>
            </a:stretch>
          </p:blipFill>
          <p:spPr bwMode="auto">
            <a:xfrm>
              <a:off x="2340" y="1209"/>
              <a:ext cx="304" cy="210"/>
            </a:xfrm>
            <a:prstGeom prst="rect">
              <a:avLst/>
            </a:prstGeom>
            <a:noFill/>
            <a:ln w="12700">
              <a:noFill/>
              <a:miter lim="800000"/>
              <a:headEnd/>
              <a:tailEnd/>
            </a:ln>
          </p:spPr>
        </p:pic>
        <p:pic>
          <p:nvPicPr>
            <p:cNvPr id="7231" name="Picture 176"/>
            <p:cNvPicPr>
              <a:picLocks noChangeAspect="1" noChangeArrowheads="1"/>
            </p:cNvPicPr>
            <p:nvPr/>
          </p:nvPicPr>
          <p:blipFill>
            <a:blip r:embed="rId27" cstate="print"/>
            <a:srcRect/>
            <a:stretch>
              <a:fillRect/>
            </a:stretch>
          </p:blipFill>
          <p:spPr bwMode="auto">
            <a:xfrm>
              <a:off x="2340" y="1435"/>
              <a:ext cx="304" cy="210"/>
            </a:xfrm>
            <a:prstGeom prst="rect">
              <a:avLst/>
            </a:prstGeom>
            <a:noFill/>
            <a:ln w="12700">
              <a:noFill/>
              <a:miter lim="800000"/>
              <a:headEnd/>
              <a:tailEnd/>
            </a:ln>
          </p:spPr>
        </p:pic>
        <p:pic>
          <p:nvPicPr>
            <p:cNvPr id="7232" name="Picture 177"/>
            <p:cNvPicPr>
              <a:picLocks noChangeAspect="1" noChangeArrowheads="1"/>
            </p:cNvPicPr>
            <p:nvPr/>
          </p:nvPicPr>
          <p:blipFill>
            <a:blip r:embed="rId27" cstate="print"/>
            <a:srcRect/>
            <a:stretch>
              <a:fillRect/>
            </a:stretch>
          </p:blipFill>
          <p:spPr bwMode="auto">
            <a:xfrm>
              <a:off x="2340" y="1889"/>
              <a:ext cx="304" cy="210"/>
            </a:xfrm>
            <a:prstGeom prst="rect">
              <a:avLst/>
            </a:prstGeom>
            <a:noFill/>
            <a:ln w="12700">
              <a:noFill/>
              <a:miter lim="800000"/>
              <a:headEnd/>
              <a:tailEnd/>
            </a:ln>
          </p:spPr>
        </p:pic>
        <p:pic>
          <p:nvPicPr>
            <p:cNvPr id="7233" name="Picture 178"/>
            <p:cNvPicPr>
              <a:picLocks noChangeAspect="1" noChangeArrowheads="1"/>
            </p:cNvPicPr>
            <p:nvPr/>
          </p:nvPicPr>
          <p:blipFill>
            <a:blip r:embed="rId27" cstate="print"/>
            <a:srcRect/>
            <a:stretch>
              <a:fillRect/>
            </a:stretch>
          </p:blipFill>
          <p:spPr bwMode="auto">
            <a:xfrm>
              <a:off x="2340" y="2110"/>
              <a:ext cx="304" cy="210"/>
            </a:xfrm>
            <a:prstGeom prst="rect">
              <a:avLst/>
            </a:prstGeom>
            <a:noFill/>
            <a:ln w="12700">
              <a:noFill/>
              <a:miter lim="800000"/>
              <a:headEnd/>
              <a:tailEnd/>
            </a:ln>
          </p:spPr>
        </p:pic>
        <p:pic>
          <p:nvPicPr>
            <p:cNvPr id="7234" name="Picture 179"/>
            <p:cNvPicPr>
              <a:picLocks noChangeAspect="1" noChangeArrowheads="1"/>
            </p:cNvPicPr>
            <p:nvPr/>
          </p:nvPicPr>
          <p:blipFill>
            <a:blip r:embed="rId27" cstate="print"/>
            <a:srcRect/>
            <a:stretch>
              <a:fillRect/>
            </a:stretch>
          </p:blipFill>
          <p:spPr bwMode="auto">
            <a:xfrm>
              <a:off x="2340" y="1662"/>
              <a:ext cx="304" cy="210"/>
            </a:xfrm>
            <a:prstGeom prst="rect">
              <a:avLst/>
            </a:prstGeom>
            <a:noFill/>
            <a:ln w="12700">
              <a:noFill/>
              <a:miter lim="800000"/>
              <a:headEnd/>
              <a:tailEnd/>
            </a:ln>
          </p:spPr>
        </p:pic>
        <p:pic>
          <p:nvPicPr>
            <p:cNvPr id="7235" name="Picture 180"/>
            <p:cNvPicPr>
              <a:picLocks noChangeAspect="1" noChangeArrowheads="1"/>
            </p:cNvPicPr>
            <p:nvPr/>
          </p:nvPicPr>
          <p:blipFill>
            <a:blip r:embed="rId27" cstate="print"/>
            <a:srcRect/>
            <a:stretch>
              <a:fillRect/>
            </a:stretch>
          </p:blipFill>
          <p:spPr bwMode="auto">
            <a:xfrm>
              <a:off x="2655" y="982"/>
              <a:ext cx="304" cy="210"/>
            </a:xfrm>
            <a:prstGeom prst="rect">
              <a:avLst/>
            </a:prstGeom>
            <a:noFill/>
            <a:ln w="12700">
              <a:noFill/>
              <a:miter lim="800000"/>
              <a:headEnd/>
              <a:tailEnd/>
            </a:ln>
          </p:spPr>
        </p:pic>
        <p:pic>
          <p:nvPicPr>
            <p:cNvPr id="7236" name="Picture 181"/>
            <p:cNvPicPr>
              <a:picLocks noChangeAspect="1" noChangeArrowheads="1"/>
            </p:cNvPicPr>
            <p:nvPr/>
          </p:nvPicPr>
          <p:blipFill>
            <a:blip r:embed="rId27" cstate="print"/>
            <a:srcRect/>
            <a:stretch>
              <a:fillRect/>
            </a:stretch>
          </p:blipFill>
          <p:spPr bwMode="auto">
            <a:xfrm>
              <a:off x="2655" y="1209"/>
              <a:ext cx="304" cy="210"/>
            </a:xfrm>
            <a:prstGeom prst="rect">
              <a:avLst/>
            </a:prstGeom>
            <a:noFill/>
            <a:ln w="12700">
              <a:noFill/>
              <a:miter lim="800000"/>
              <a:headEnd/>
              <a:tailEnd/>
            </a:ln>
          </p:spPr>
        </p:pic>
        <p:pic>
          <p:nvPicPr>
            <p:cNvPr id="7237" name="Picture 182"/>
            <p:cNvPicPr>
              <a:picLocks noChangeAspect="1" noChangeArrowheads="1"/>
            </p:cNvPicPr>
            <p:nvPr/>
          </p:nvPicPr>
          <p:blipFill>
            <a:blip r:embed="rId27" cstate="print"/>
            <a:srcRect/>
            <a:stretch>
              <a:fillRect/>
            </a:stretch>
          </p:blipFill>
          <p:spPr bwMode="auto">
            <a:xfrm>
              <a:off x="2655" y="1435"/>
              <a:ext cx="304" cy="210"/>
            </a:xfrm>
            <a:prstGeom prst="rect">
              <a:avLst/>
            </a:prstGeom>
            <a:noFill/>
            <a:ln w="12700">
              <a:noFill/>
              <a:miter lim="800000"/>
              <a:headEnd/>
              <a:tailEnd/>
            </a:ln>
          </p:spPr>
        </p:pic>
        <p:pic>
          <p:nvPicPr>
            <p:cNvPr id="7238" name="Picture 183"/>
            <p:cNvPicPr>
              <a:picLocks noChangeAspect="1" noChangeArrowheads="1"/>
            </p:cNvPicPr>
            <p:nvPr/>
          </p:nvPicPr>
          <p:blipFill>
            <a:blip r:embed="rId27" cstate="print"/>
            <a:srcRect/>
            <a:stretch>
              <a:fillRect/>
            </a:stretch>
          </p:blipFill>
          <p:spPr bwMode="auto">
            <a:xfrm>
              <a:off x="2655" y="1889"/>
              <a:ext cx="304" cy="210"/>
            </a:xfrm>
            <a:prstGeom prst="rect">
              <a:avLst/>
            </a:prstGeom>
            <a:noFill/>
            <a:ln w="12700">
              <a:noFill/>
              <a:miter lim="800000"/>
              <a:headEnd/>
              <a:tailEnd/>
            </a:ln>
          </p:spPr>
        </p:pic>
        <p:pic>
          <p:nvPicPr>
            <p:cNvPr id="7239" name="Picture 184"/>
            <p:cNvPicPr>
              <a:picLocks noChangeAspect="1" noChangeArrowheads="1"/>
            </p:cNvPicPr>
            <p:nvPr/>
          </p:nvPicPr>
          <p:blipFill>
            <a:blip r:embed="rId27" cstate="print"/>
            <a:srcRect/>
            <a:stretch>
              <a:fillRect/>
            </a:stretch>
          </p:blipFill>
          <p:spPr bwMode="auto">
            <a:xfrm>
              <a:off x="2655" y="2110"/>
              <a:ext cx="304" cy="210"/>
            </a:xfrm>
            <a:prstGeom prst="rect">
              <a:avLst/>
            </a:prstGeom>
            <a:noFill/>
            <a:ln w="12700">
              <a:noFill/>
              <a:miter lim="800000"/>
              <a:headEnd/>
              <a:tailEnd/>
            </a:ln>
          </p:spPr>
        </p:pic>
        <p:pic>
          <p:nvPicPr>
            <p:cNvPr id="7240" name="Picture 185"/>
            <p:cNvPicPr>
              <a:picLocks noChangeAspect="1" noChangeArrowheads="1"/>
            </p:cNvPicPr>
            <p:nvPr/>
          </p:nvPicPr>
          <p:blipFill>
            <a:blip r:embed="rId27" cstate="print"/>
            <a:srcRect/>
            <a:stretch>
              <a:fillRect/>
            </a:stretch>
          </p:blipFill>
          <p:spPr bwMode="auto">
            <a:xfrm>
              <a:off x="2655" y="1662"/>
              <a:ext cx="304" cy="210"/>
            </a:xfrm>
            <a:prstGeom prst="rect">
              <a:avLst/>
            </a:prstGeom>
            <a:noFill/>
            <a:ln w="12700">
              <a:noFill/>
              <a:miter lim="800000"/>
              <a:headEnd/>
              <a:tailEnd/>
            </a:ln>
          </p:spPr>
        </p:pic>
        <p:pic>
          <p:nvPicPr>
            <p:cNvPr id="7241" name="Picture 186"/>
            <p:cNvPicPr>
              <a:picLocks noChangeAspect="1" noChangeArrowheads="1"/>
            </p:cNvPicPr>
            <p:nvPr/>
          </p:nvPicPr>
          <p:blipFill>
            <a:blip r:embed="rId27" cstate="print"/>
            <a:srcRect/>
            <a:stretch>
              <a:fillRect/>
            </a:stretch>
          </p:blipFill>
          <p:spPr bwMode="auto">
            <a:xfrm>
              <a:off x="2976" y="982"/>
              <a:ext cx="304" cy="210"/>
            </a:xfrm>
            <a:prstGeom prst="rect">
              <a:avLst/>
            </a:prstGeom>
            <a:noFill/>
            <a:ln w="12700">
              <a:noFill/>
              <a:miter lim="800000"/>
              <a:headEnd/>
              <a:tailEnd/>
            </a:ln>
          </p:spPr>
        </p:pic>
        <p:pic>
          <p:nvPicPr>
            <p:cNvPr id="7242" name="Picture 187"/>
            <p:cNvPicPr>
              <a:picLocks noChangeAspect="1" noChangeArrowheads="1"/>
            </p:cNvPicPr>
            <p:nvPr/>
          </p:nvPicPr>
          <p:blipFill>
            <a:blip r:embed="rId27" cstate="print"/>
            <a:srcRect/>
            <a:stretch>
              <a:fillRect/>
            </a:stretch>
          </p:blipFill>
          <p:spPr bwMode="auto">
            <a:xfrm>
              <a:off x="2976" y="1209"/>
              <a:ext cx="304" cy="210"/>
            </a:xfrm>
            <a:prstGeom prst="rect">
              <a:avLst/>
            </a:prstGeom>
            <a:noFill/>
            <a:ln w="12700">
              <a:noFill/>
              <a:miter lim="800000"/>
              <a:headEnd/>
              <a:tailEnd/>
            </a:ln>
          </p:spPr>
        </p:pic>
        <p:pic>
          <p:nvPicPr>
            <p:cNvPr id="7243" name="Picture 188"/>
            <p:cNvPicPr>
              <a:picLocks noChangeAspect="1" noChangeArrowheads="1"/>
            </p:cNvPicPr>
            <p:nvPr/>
          </p:nvPicPr>
          <p:blipFill>
            <a:blip r:embed="rId27" cstate="print"/>
            <a:srcRect/>
            <a:stretch>
              <a:fillRect/>
            </a:stretch>
          </p:blipFill>
          <p:spPr bwMode="auto">
            <a:xfrm>
              <a:off x="2976" y="1435"/>
              <a:ext cx="304" cy="210"/>
            </a:xfrm>
            <a:prstGeom prst="rect">
              <a:avLst/>
            </a:prstGeom>
            <a:noFill/>
            <a:ln w="12700">
              <a:noFill/>
              <a:miter lim="800000"/>
              <a:headEnd/>
              <a:tailEnd/>
            </a:ln>
          </p:spPr>
        </p:pic>
        <p:pic>
          <p:nvPicPr>
            <p:cNvPr id="7244" name="Picture 189"/>
            <p:cNvPicPr>
              <a:picLocks noChangeAspect="1" noChangeArrowheads="1"/>
            </p:cNvPicPr>
            <p:nvPr/>
          </p:nvPicPr>
          <p:blipFill>
            <a:blip r:embed="rId27" cstate="print"/>
            <a:srcRect/>
            <a:stretch>
              <a:fillRect/>
            </a:stretch>
          </p:blipFill>
          <p:spPr bwMode="auto">
            <a:xfrm>
              <a:off x="2976" y="1889"/>
              <a:ext cx="304" cy="210"/>
            </a:xfrm>
            <a:prstGeom prst="rect">
              <a:avLst/>
            </a:prstGeom>
            <a:noFill/>
            <a:ln w="12700">
              <a:noFill/>
              <a:miter lim="800000"/>
              <a:headEnd/>
              <a:tailEnd/>
            </a:ln>
          </p:spPr>
        </p:pic>
        <p:pic>
          <p:nvPicPr>
            <p:cNvPr id="7245" name="Picture 190"/>
            <p:cNvPicPr>
              <a:picLocks noChangeAspect="1" noChangeArrowheads="1"/>
            </p:cNvPicPr>
            <p:nvPr/>
          </p:nvPicPr>
          <p:blipFill>
            <a:blip r:embed="rId27" cstate="print"/>
            <a:srcRect/>
            <a:stretch>
              <a:fillRect/>
            </a:stretch>
          </p:blipFill>
          <p:spPr bwMode="auto">
            <a:xfrm>
              <a:off x="2976" y="2110"/>
              <a:ext cx="304" cy="210"/>
            </a:xfrm>
            <a:prstGeom prst="rect">
              <a:avLst/>
            </a:prstGeom>
            <a:noFill/>
            <a:ln w="12700">
              <a:noFill/>
              <a:miter lim="800000"/>
              <a:headEnd/>
              <a:tailEnd/>
            </a:ln>
          </p:spPr>
        </p:pic>
        <p:pic>
          <p:nvPicPr>
            <p:cNvPr id="7246" name="Picture 191"/>
            <p:cNvPicPr>
              <a:picLocks noChangeAspect="1" noChangeArrowheads="1"/>
            </p:cNvPicPr>
            <p:nvPr/>
          </p:nvPicPr>
          <p:blipFill>
            <a:blip r:embed="rId27" cstate="print"/>
            <a:srcRect/>
            <a:stretch>
              <a:fillRect/>
            </a:stretch>
          </p:blipFill>
          <p:spPr bwMode="auto">
            <a:xfrm>
              <a:off x="2976" y="1662"/>
              <a:ext cx="304" cy="210"/>
            </a:xfrm>
            <a:prstGeom prst="rect">
              <a:avLst/>
            </a:prstGeom>
            <a:noFill/>
            <a:ln w="12700">
              <a:noFill/>
              <a:miter lim="800000"/>
              <a:headEnd/>
              <a:tailEnd/>
            </a:ln>
          </p:spPr>
        </p:pic>
        <p:pic>
          <p:nvPicPr>
            <p:cNvPr id="7247" name="Picture 192"/>
            <p:cNvPicPr>
              <a:picLocks noChangeAspect="1" noChangeArrowheads="1"/>
            </p:cNvPicPr>
            <p:nvPr/>
          </p:nvPicPr>
          <p:blipFill>
            <a:blip r:embed="rId28" cstate="print"/>
            <a:srcRect/>
            <a:stretch>
              <a:fillRect/>
            </a:stretch>
          </p:blipFill>
          <p:spPr bwMode="auto">
            <a:xfrm>
              <a:off x="3313" y="1214"/>
              <a:ext cx="249" cy="216"/>
            </a:xfrm>
            <a:prstGeom prst="rect">
              <a:avLst/>
            </a:prstGeom>
            <a:noFill/>
            <a:ln w="12700">
              <a:noFill/>
              <a:miter lim="800000"/>
              <a:headEnd/>
              <a:tailEnd/>
            </a:ln>
          </p:spPr>
        </p:pic>
        <p:pic>
          <p:nvPicPr>
            <p:cNvPr id="7248" name="Picture 193"/>
            <p:cNvPicPr>
              <a:picLocks noChangeAspect="1" noChangeArrowheads="1"/>
            </p:cNvPicPr>
            <p:nvPr/>
          </p:nvPicPr>
          <p:blipFill>
            <a:blip r:embed="rId28" cstate="print"/>
            <a:srcRect/>
            <a:stretch>
              <a:fillRect/>
            </a:stretch>
          </p:blipFill>
          <p:spPr bwMode="auto">
            <a:xfrm>
              <a:off x="3313" y="1446"/>
              <a:ext cx="249" cy="216"/>
            </a:xfrm>
            <a:prstGeom prst="rect">
              <a:avLst/>
            </a:prstGeom>
            <a:noFill/>
            <a:ln w="12700">
              <a:noFill/>
              <a:miter lim="800000"/>
              <a:headEnd/>
              <a:tailEnd/>
            </a:ln>
          </p:spPr>
        </p:pic>
        <p:pic>
          <p:nvPicPr>
            <p:cNvPr id="7249" name="Picture 194"/>
            <p:cNvPicPr>
              <a:picLocks noChangeAspect="1" noChangeArrowheads="1"/>
            </p:cNvPicPr>
            <p:nvPr/>
          </p:nvPicPr>
          <p:blipFill>
            <a:blip r:embed="rId28" cstate="print"/>
            <a:srcRect/>
            <a:stretch>
              <a:fillRect/>
            </a:stretch>
          </p:blipFill>
          <p:spPr bwMode="auto">
            <a:xfrm>
              <a:off x="3313" y="1679"/>
              <a:ext cx="249" cy="215"/>
            </a:xfrm>
            <a:prstGeom prst="rect">
              <a:avLst/>
            </a:prstGeom>
            <a:noFill/>
            <a:ln w="12700">
              <a:noFill/>
              <a:miter lim="800000"/>
              <a:headEnd/>
              <a:tailEnd/>
            </a:ln>
          </p:spPr>
        </p:pic>
        <p:pic>
          <p:nvPicPr>
            <p:cNvPr id="7250" name="Picture 195"/>
            <p:cNvPicPr>
              <a:picLocks noChangeAspect="1" noChangeArrowheads="1"/>
            </p:cNvPicPr>
            <p:nvPr/>
          </p:nvPicPr>
          <p:blipFill>
            <a:blip r:embed="rId20" cstate="print"/>
            <a:srcRect/>
            <a:stretch>
              <a:fillRect/>
            </a:stretch>
          </p:blipFill>
          <p:spPr bwMode="auto">
            <a:xfrm>
              <a:off x="2252" y="2734"/>
              <a:ext cx="260" cy="260"/>
            </a:xfrm>
            <a:prstGeom prst="rect">
              <a:avLst/>
            </a:prstGeom>
            <a:noFill/>
            <a:ln w="12700">
              <a:noFill/>
              <a:miter lim="800000"/>
              <a:headEnd/>
              <a:tailEnd/>
            </a:ln>
          </p:spPr>
        </p:pic>
        <p:pic>
          <p:nvPicPr>
            <p:cNvPr id="7251" name="Picture 196"/>
            <p:cNvPicPr>
              <a:picLocks noChangeAspect="1" noChangeArrowheads="1"/>
            </p:cNvPicPr>
            <p:nvPr/>
          </p:nvPicPr>
          <p:blipFill>
            <a:blip r:embed="rId20" cstate="print"/>
            <a:srcRect/>
            <a:stretch>
              <a:fillRect/>
            </a:stretch>
          </p:blipFill>
          <p:spPr bwMode="auto">
            <a:xfrm>
              <a:off x="2495" y="2734"/>
              <a:ext cx="260" cy="260"/>
            </a:xfrm>
            <a:prstGeom prst="rect">
              <a:avLst/>
            </a:prstGeom>
            <a:noFill/>
            <a:ln w="12700">
              <a:noFill/>
              <a:miter lim="800000"/>
              <a:headEnd/>
              <a:tailEnd/>
            </a:ln>
          </p:spPr>
        </p:pic>
        <p:pic>
          <p:nvPicPr>
            <p:cNvPr id="7252" name="Picture 197"/>
            <p:cNvPicPr>
              <a:picLocks noChangeAspect="1" noChangeArrowheads="1"/>
            </p:cNvPicPr>
            <p:nvPr/>
          </p:nvPicPr>
          <p:blipFill>
            <a:blip r:embed="rId20" cstate="print"/>
            <a:srcRect/>
            <a:stretch>
              <a:fillRect/>
            </a:stretch>
          </p:blipFill>
          <p:spPr bwMode="auto">
            <a:xfrm>
              <a:off x="2738" y="2734"/>
              <a:ext cx="260" cy="260"/>
            </a:xfrm>
            <a:prstGeom prst="rect">
              <a:avLst/>
            </a:prstGeom>
            <a:noFill/>
            <a:ln w="12700">
              <a:noFill/>
              <a:miter lim="800000"/>
              <a:headEnd/>
              <a:tailEnd/>
            </a:ln>
          </p:spPr>
        </p:pic>
        <p:pic>
          <p:nvPicPr>
            <p:cNvPr id="7253" name="Picture 198"/>
            <p:cNvPicPr>
              <a:picLocks noChangeAspect="1" noChangeArrowheads="1"/>
            </p:cNvPicPr>
            <p:nvPr/>
          </p:nvPicPr>
          <p:blipFill>
            <a:blip r:embed="rId21" cstate="print"/>
            <a:srcRect l="-2040" t="8772" b="5263"/>
            <a:stretch>
              <a:fillRect/>
            </a:stretch>
          </p:blipFill>
          <p:spPr bwMode="auto">
            <a:xfrm>
              <a:off x="2258" y="2977"/>
              <a:ext cx="276" cy="271"/>
            </a:xfrm>
            <a:prstGeom prst="rect">
              <a:avLst/>
            </a:prstGeom>
            <a:noFill/>
            <a:ln w="12700">
              <a:noFill/>
              <a:miter lim="800000"/>
              <a:headEnd/>
              <a:tailEnd/>
            </a:ln>
          </p:spPr>
        </p:pic>
        <p:pic>
          <p:nvPicPr>
            <p:cNvPr id="7254" name="Picture 199"/>
            <p:cNvPicPr>
              <a:picLocks noChangeAspect="1" noChangeArrowheads="1"/>
            </p:cNvPicPr>
            <p:nvPr/>
          </p:nvPicPr>
          <p:blipFill>
            <a:blip r:embed="rId22" cstate="print"/>
            <a:srcRect/>
            <a:stretch>
              <a:fillRect/>
            </a:stretch>
          </p:blipFill>
          <p:spPr bwMode="auto">
            <a:xfrm>
              <a:off x="2280" y="3242"/>
              <a:ext cx="226" cy="255"/>
            </a:xfrm>
            <a:prstGeom prst="rect">
              <a:avLst/>
            </a:prstGeom>
            <a:noFill/>
            <a:ln w="12700">
              <a:noFill/>
              <a:miter lim="800000"/>
              <a:headEnd/>
              <a:tailEnd/>
            </a:ln>
          </p:spPr>
        </p:pic>
        <p:pic>
          <p:nvPicPr>
            <p:cNvPr id="7255" name="Picture 200"/>
            <p:cNvPicPr>
              <a:picLocks noChangeAspect="1" noChangeArrowheads="1"/>
            </p:cNvPicPr>
            <p:nvPr/>
          </p:nvPicPr>
          <p:blipFill>
            <a:blip r:embed="rId21" cstate="print"/>
            <a:srcRect l="-2040" t="8772" b="5263"/>
            <a:stretch>
              <a:fillRect/>
            </a:stretch>
          </p:blipFill>
          <p:spPr bwMode="auto">
            <a:xfrm>
              <a:off x="2495" y="2977"/>
              <a:ext cx="276" cy="271"/>
            </a:xfrm>
            <a:prstGeom prst="rect">
              <a:avLst/>
            </a:prstGeom>
            <a:noFill/>
            <a:ln w="12700">
              <a:noFill/>
              <a:miter lim="800000"/>
              <a:headEnd/>
              <a:tailEnd/>
            </a:ln>
          </p:spPr>
        </p:pic>
        <p:pic>
          <p:nvPicPr>
            <p:cNvPr id="7256" name="Picture 201"/>
            <p:cNvPicPr>
              <a:picLocks noChangeAspect="1" noChangeArrowheads="1"/>
            </p:cNvPicPr>
            <p:nvPr/>
          </p:nvPicPr>
          <p:blipFill>
            <a:blip r:embed="rId22" cstate="print"/>
            <a:srcRect/>
            <a:stretch>
              <a:fillRect/>
            </a:stretch>
          </p:blipFill>
          <p:spPr bwMode="auto">
            <a:xfrm>
              <a:off x="2517" y="3242"/>
              <a:ext cx="227" cy="255"/>
            </a:xfrm>
            <a:prstGeom prst="rect">
              <a:avLst/>
            </a:prstGeom>
            <a:noFill/>
            <a:ln w="12700">
              <a:noFill/>
              <a:miter lim="800000"/>
              <a:headEnd/>
              <a:tailEnd/>
            </a:ln>
          </p:spPr>
        </p:pic>
        <p:pic>
          <p:nvPicPr>
            <p:cNvPr id="7257" name="Picture 202"/>
            <p:cNvPicPr>
              <a:picLocks noChangeAspect="1" noChangeArrowheads="1"/>
            </p:cNvPicPr>
            <p:nvPr/>
          </p:nvPicPr>
          <p:blipFill>
            <a:blip r:embed="rId21" cstate="print"/>
            <a:srcRect l="-2040" t="8772" b="5263"/>
            <a:stretch>
              <a:fillRect/>
            </a:stretch>
          </p:blipFill>
          <p:spPr bwMode="auto">
            <a:xfrm>
              <a:off x="2744" y="2977"/>
              <a:ext cx="276" cy="271"/>
            </a:xfrm>
            <a:prstGeom prst="rect">
              <a:avLst/>
            </a:prstGeom>
            <a:noFill/>
            <a:ln w="12700">
              <a:noFill/>
              <a:miter lim="800000"/>
              <a:headEnd/>
              <a:tailEnd/>
            </a:ln>
          </p:spPr>
        </p:pic>
        <p:pic>
          <p:nvPicPr>
            <p:cNvPr id="7258" name="Picture 203"/>
            <p:cNvPicPr>
              <a:picLocks noChangeAspect="1" noChangeArrowheads="1"/>
            </p:cNvPicPr>
            <p:nvPr/>
          </p:nvPicPr>
          <p:blipFill>
            <a:blip r:embed="rId22" cstate="print"/>
            <a:srcRect/>
            <a:stretch>
              <a:fillRect/>
            </a:stretch>
          </p:blipFill>
          <p:spPr bwMode="auto">
            <a:xfrm>
              <a:off x="2766" y="3242"/>
              <a:ext cx="227" cy="255"/>
            </a:xfrm>
            <a:prstGeom prst="rect">
              <a:avLst/>
            </a:prstGeom>
            <a:noFill/>
            <a:ln w="12700">
              <a:noFill/>
              <a:miter lim="800000"/>
              <a:headEnd/>
              <a:tailEnd/>
            </a:ln>
          </p:spPr>
        </p:pic>
        <p:pic>
          <p:nvPicPr>
            <p:cNvPr id="7259" name="Picture 204"/>
            <p:cNvPicPr>
              <a:picLocks noChangeAspect="1" noChangeArrowheads="1"/>
            </p:cNvPicPr>
            <p:nvPr/>
          </p:nvPicPr>
          <p:blipFill>
            <a:blip r:embed="rId26" cstate="print"/>
            <a:srcRect/>
            <a:stretch>
              <a:fillRect/>
            </a:stretch>
          </p:blipFill>
          <p:spPr bwMode="auto">
            <a:xfrm>
              <a:off x="3197" y="3287"/>
              <a:ext cx="332" cy="237"/>
            </a:xfrm>
            <a:prstGeom prst="rect">
              <a:avLst/>
            </a:prstGeom>
            <a:noFill/>
            <a:ln w="12700">
              <a:noFill/>
              <a:miter lim="800000"/>
              <a:headEnd/>
              <a:tailEnd/>
            </a:ln>
          </p:spPr>
        </p:pic>
        <p:pic>
          <p:nvPicPr>
            <p:cNvPr id="7260" name="Picture 205"/>
            <p:cNvPicPr>
              <a:picLocks noChangeAspect="1" noChangeArrowheads="1"/>
            </p:cNvPicPr>
            <p:nvPr/>
          </p:nvPicPr>
          <p:blipFill>
            <a:blip r:embed="rId25" cstate="print"/>
            <a:srcRect/>
            <a:stretch>
              <a:fillRect/>
            </a:stretch>
          </p:blipFill>
          <p:spPr bwMode="auto">
            <a:xfrm>
              <a:off x="2771" y="3563"/>
              <a:ext cx="233" cy="177"/>
            </a:xfrm>
            <a:prstGeom prst="rect">
              <a:avLst/>
            </a:prstGeom>
            <a:noFill/>
            <a:ln w="12700">
              <a:noFill/>
              <a:miter lim="800000"/>
              <a:headEnd/>
              <a:tailEnd/>
            </a:ln>
          </p:spPr>
        </p:pic>
        <p:pic>
          <p:nvPicPr>
            <p:cNvPr id="7261" name="Picture 206"/>
            <p:cNvPicPr>
              <a:picLocks noChangeAspect="1" noChangeArrowheads="1"/>
            </p:cNvPicPr>
            <p:nvPr/>
          </p:nvPicPr>
          <p:blipFill>
            <a:blip r:embed="rId25" cstate="print"/>
            <a:srcRect/>
            <a:stretch>
              <a:fillRect/>
            </a:stretch>
          </p:blipFill>
          <p:spPr bwMode="auto">
            <a:xfrm>
              <a:off x="3037" y="3563"/>
              <a:ext cx="232" cy="177"/>
            </a:xfrm>
            <a:prstGeom prst="rect">
              <a:avLst/>
            </a:prstGeom>
            <a:noFill/>
            <a:ln w="12700">
              <a:noFill/>
              <a:miter lim="800000"/>
              <a:headEnd/>
              <a:tailEnd/>
            </a:ln>
          </p:spPr>
        </p:pic>
        <p:pic>
          <p:nvPicPr>
            <p:cNvPr id="7262" name="Picture 207"/>
            <p:cNvPicPr>
              <a:picLocks noChangeAspect="1" noChangeArrowheads="1"/>
            </p:cNvPicPr>
            <p:nvPr/>
          </p:nvPicPr>
          <p:blipFill>
            <a:blip r:embed="rId25" cstate="print"/>
            <a:srcRect/>
            <a:stretch>
              <a:fillRect/>
            </a:stretch>
          </p:blipFill>
          <p:spPr bwMode="auto">
            <a:xfrm>
              <a:off x="3302" y="3563"/>
              <a:ext cx="232" cy="177"/>
            </a:xfrm>
            <a:prstGeom prst="rect">
              <a:avLst/>
            </a:prstGeom>
            <a:noFill/>
            <a:ln w="12700">
              <a:noFill/>
              <a:miter lim="800000"/>
              <a:headEnd/>
              <a:tailEnd/>
            </a:ln>
          </p:spPr>
        </p:pic>
        <p:pic>
          <p:nvPicPr>
            <p:cNvPr id="7263" name="Picture 208"/>
            <p:cNvPicPr>
              <a:picLocks noChangeAspect="1" noChangeArrowheads="1"/>
            </p:cNvPicPr>
            <p:nvPr/>
          </p:nvPicPr>
          <p:blipFill>
            <a:blip r:embed="rId16" cstate="print"/>
            <a:srcRect/>
            <a:stretch>
              <a:fillRect/>
            </a:stretch>
          </p:blipFill>
          <p:spPr bwMode="auto">
            <a:xfrm>
              <a:off x="323" y="2734"/>
              <a:ext cx="686" cy="1083"/>
            </a:xfrm>
            <a:prstGeom prst="rect">
              <a:avLst/>
            </a:prstGeom>
            <a:noFill/>
            <a:ln w="12700">
              <a:noFill/>
              <a:miter lim="800000"/>
              <a:headEnd/>
              <a:tailEnd/>
            </a:ln>
          </p:spPr>
        </p:pic>
        <p:pic>
          <p:nvPicPr>
            <p:cNvPr id="7264" name="Picture 209"/>
            <p:cNvPicPr>
              <a:picLocks noChangeAspect="1" noChangeArrowheads="1"/>
            </p:cNvPicPr>
            <p:nvPr/>
          </p:nvPicPr>
          <p:blipFill>
            <a:blip r:embed="rId38" cstate="print"/>
            <a:srcRect/>
            <a:stretch>
              <a:fillRect/>
            </a:stretch>
          </p:blipFill>
          <p:spPr bwMode="auto">
            <a:xfrm>
              <a:off x="362" y="2749"/>
              <a:ext cx="613" cy="343"/>
            </a:xfrm>
            <a:prstGeom prst="rect">
              <a:avLst/>
            </a:prstGeom>
            <a:noFill/>
            <a:ln w="12700">
              <a:noFill/>
              <a:miter lim="800000"/>
              <a:headEnd/>
              <a:tailEnd/>
            </a:ln>
          </p:spPr>
        </p:pic>
        <p:pic>
          <p:nvPicPr>
            <p:cNvPr id="7265" name="Picture 210"/>
            <p:cNvPicPr>
              <a:picLocks noChangeAspect="1" noChangeArrowheads="1"/>
            </p:cNvPicPr>
            <p:nvPr/>
          </p:nvPicPr>
          <p:blipFill>
            <a:blip r:embed="rId39" cstate="print"/>
            <a:srcRect/>
            <a:stretch>
              <a:fillRect/>
            </a:stretch>
          </p:blipFill>
          <p:spPr bwMode="auto">
            <a:xfrm>
              <a:off x="356" y="3103"/>
              <a:ext cx="608" cy="331"/>
            </a:xfrm>
            <a:prstGeom prst="rect">
              <a:avLst/>
            </a:prstGeom>
            <a:noFill/>
            <a:ln w="12700">
              <a:noFill/>
              <a:miter lim="800000"/>
              <a:headEnd/>
              <a:tailEnd/>
            </a:ln>
          </p:spPr>
        </p:pic>
        <p:pic>
          <p:nvPicPr>
            <p:cNvPr id="7266" name="Picture 211"/>
            <p:cNvPicPr>
              <a:picLocks noChangeAspect="1" noChangeArrowheads="1"/>
            </p:cNvPicPr>
            <p:nvPr/>
          </p:nvPicPr>
          <p:blipFill>
            <a:blip r:embed="rId40" cstate="print"/>
            <a:srcRect/>
            <a:stretch>
              <a:fillRect/>
            </a:stretch>
          </p:blipFill>
          <p:spPr bwMode="auto">
            <a:xfrm>
              <a:off x="362" y="3451"/>
              <a:ext cx="608" cy="332"/>
            </a:xfrm>
            <a:prstGeom prst="rect">
              <a:avLst/>
            </a:prstGeom>
            <a:noFill/>
            <a:ln w="12700">
              <a:noFill/>
              <a:miter lim="800000"/>
              <a:headEnd/>
              <a:tailEnd/>
            </a:ln>
          </p:spPr>
        </p:pic>
        <p:pic>
          <p:nvPicPr>
            <p:cNvPr id="7267" name="Picture 212"/>
            <p:cNvPicPr>
              <a:picLocks noChangeAspect="1" noChangeArrowheads="1"/>
            </p:cNvPicPr>
            <p:nvPr/>
          </p:nvPicPr>
          <p:blipFill>
            <a:blip r:embed="rId16" cstate="print"/>
            <a:srcRect/>
            <a:stretch>
              <a:fillRect/>
            </a:stretch>
          </p:blipFill>
          <p:spPr bwMode="auto">
            <a:xfrm>
              <a:off x="323" y="772"/>
              <a:ext cx="686" cy="1964"/>
            </a:xfrm>
            <a:prstGeom prst="rect">
              <a:avLst/>
            </a:prstGeom>
            <a:noFill/>
            <a:ln w="12700">
              <a:noFill/>
              <a:miter lim="800000"/>
              <a:headEnd/>
              <a:tailEnd/>
            </a:ln>
          </p:spPr>
        </p:pic>
        <p:pic>
          <p:nvPicPr>
            <p:cNvPr id="7268" name="Picture 213"/>
            <p:cNvPicPr>
              <a:picLocks noChangeAspect="1" noChangeArrowheads="1"/>
            </p:cNvPicPr>
            <p:nvPr/>
          </p:nvPicPr>
          <p:blipFill>
            <a:blip r:embed="rId41" cstate="print"/>
            <a:srcRect/>
            <a:stretch>
              <a:fillRect/>
            </a:stretch>
          </p:blipFill>
          <p:spPr bwMode="auto">
            <a:xfrm>
              <a:off x="356" y="806"/>
              <a:ext cx="608" cy="575"/>
            </a:xfrm>
            <a:prstGeom prst="rect">
              <a:avLst/>
            </a:prstGeom>
            <a:noFill/>
            <a:ln w="12700">
              <a:noFill/>
              <a:miter lim="800000"/>
              <a:headEnd/>
              <a:tailEnd/>
            </a:ln>
          </p:spPr>
        </p:pic>
        <p:pic>
          <p:nvPicPr>
            <p:cNvPr id="7269" name="Picture 214"/>
            <p:cNvPicPr>
              <a:picLocks noChangeAspect="1" noChangeArrowheads="1"/>
            </p:cNvPicPr>
            <p:nvPr/>
          </p:nvPicPr>
          <p:blipFill>
            <a:blip r:embed="rId42" cstate="print"/>
            <a:srcRect/>
            <a:stretch>
              <a:fillRect/>
            </a:stretch>
          </p:blipFill>
          <p:spPr bwMode="auto">
            <a:xfrm>
              <a:off x="356" y="1397"/>
              <a:ext cx="608" cy="636"/>
            </a:xfrm>
            <a:prstGeom prst="rect">
              <a:avLst/>
            </a:prstGeom>
            <a:noFill/>
            <a:ln w="12700">
              <a:noFill/>
              <a:miter lim="800000"/>
              <a:headEnd/>
              <a:tailEnd/>
            </a:ln>
          </p:spPr>
        </p:pic>
        <p:pic>
          <p:nvPicPr>
            <p:cNvPr id="7270" name="Picture 215"/>
            <p:cNvPicPr>
              <a:picLocks noChangeAspect="1" noChangeArrowheads="1"/>
            </p:cNvPicPr>
            <p:nvPr/>
          </p:nvPicPr>
          <p:blipFill>
            <a:blip r:embed="rId43" cstate="print"/>
            <a:srcRect/>
            <a:stretch>
              <a:fillRect/>
            </a:stretch>
          </p:blipFill>
          <p:spPr bwMode="auto">
            <a:xfrm>
              <a:off x="354" y="2046"/>
              <a:ext cx="605" cy="333"/>
            </a:xfrm>
            <a:prstGeom prst="rect">
              <a:avLst/>
            </a:prstGeom>
            <a:noFill/>
            <a:ln w="12700">
              <a:noFill/>
              <a:miter lim="800000"/>
              <a:headEnd/>
              <a:tailEnd/>
            </a:ln>
          </p:spPr>
        </p:pic>
      </p:grpSp>
      <p:sp>
        <p:nvSpPr>
          <p:cNvPr id="7171" name="Rectangle 2"/>
          <p:cNvSpPr>
            <a:spLocks noGrp="1" noChangeArrowheads="1"/>
          </p:cNvSpPr>
          <p:nvPr>
            <p:ph type="title" idx="4294967295"/>
            <p:custDataLst>
              <p:tags r:id="rId2"/>
            </p:custDataLst>
          </p:nvPr>
        </p:nvSpPr>
        <p:spPr>
          <a:xfrm>
            <a:off x="1055440" y="239713"/>
            <a:ext cx="8865378" cy="474662"/>
          </a:xfrm>
        </p:spPr>
        <p:txBody>
          <a:bodyPr/>
          <a:lstStyle/>
          <a:p>
            <a:pPr eaLnBrk="1" hangingPunct="1"/>
            <a:r>
              <a:rPr lang="en-US" dirty="0"/>
              <a:t>Sous-</a:t>
            </a:r>
            <a:r>
              <a:rPr lang="en-US" dirty="0" err="1"/>
              <a:t>système</a:t>
            </a:r>
            <a:r>
              <a:rPr lang="en-US" dirty="0"/>
              <a:t> CPU</a:t>
            </a:r>
          </a:p>
        </p:txBody>
      </p:sp>
      <p:sp>
        <p:nvSpPr>
          <p:cNvPr id="7172" name="Rectangle 92"/>
          <p:cNvSpPr>
            <a:spLocks noChangeArrowheads="1"/>
          </p:cNvSpPr>
          <p:nvPr>
            <p:custDataLst>
              <p:tags r:id="rId3"/>
            </p:custDataLst>
          </p:nvPr>
        </p:nvSpPr>
        <p:spPr bwMode="auto">
          <a:xfrm>
            <a:off x="4419600" y="1016000"/>
            <a:ext cx="5943600" cy="5537200"/>
          </a:xfrm>
          <a:prstGeom prst="rect">
            <a:avLst/>
          </a:prstGeom>
          <a:solidFill>
            <a:srgbClr val="FFFFFF"/>
          </a:solidFill>
          <a:ln w="15875" algn="ctr">
            <a:noFill/>
            <a:round/>
            <a:headEnd/>
            <a:tailEnd/>
          </a:ln>
        </p:spPr>
        <p:txBody>
          <a:bodyPr lIns="90488" tIns="44450" rIns="90488" bIns="44450" anchor="ctr"/>
          <a:lstStyle/>
          <a:p>
            <a:pPr>
              <a:spcBef>
                <a:spcPct val="50000"/>
              </a:spcBef>
              <a:buClr>
                <a:srgbClr val="025BBC"/>
              </a:buClr>
            </a:pPr>
            <a:endParaRPr lang="en-US" sz="1600">
              <a:solidFill>
                <a:srgbClr val="025BBC"/>
              </a:solidFill>
              <a:cs typeface="Arial" charset="0"/>
            </a:endParaRPr>
          </a:p>
        </p:txBody>
      </p:sp>
      <p:sp>
        <p:nvSpPr>
          <p:cNvPr id="7173" name="Rectangle 6"/>
          <p:cNvSpPr>
            <a:spLocks noChangeArrowheads="1"/>
          </p:cNvSpPr>
          <p:nvPr>
            <p:custDataLst>
              <p:tags r:id="rId4"/>
            </p:custDataLst>
          </p:nvPr>
        </p:nvSpPr>
        <p:spPr bwMode="auto">
          <a:xfrm>
            <a:off x="4878389" y="1112839"/>
            <a:ext cx="1684337" cy="338137"/>
          </a:xfrm>
          <a:prstGeom prst="rect">
            <a:avLst/>
          </a:prstGeom>
          <a:noFill/>
          <a:ln w="12700">
            <a:noFill/>
            <a:miter lim="800000"/>
            <a:headEnd/>
            <a:tailEnd/>
          </a:ln>
        </p:spPr>
        <p:txBody>
          <a:bodyPr>
            <a:spAutoFit/>
          </a:bodyPr>
          <a:lstStyle/>
          <a:p>
            <a:pPr>
              <a:buClr>
                <a:srgbClr val="025BBC"/>
              </a:buClr>
            </a:pPr>
            <a:endParaRPr lang="en-US" sz="1600">
              <a:solidFill>
                <a:srgbClr val="4D4D4D"/>
              </a:solidFill>
              <a:cs typeface="Arial" charset="0"/>
            </a:endParaRPr>
          </a:p>
        </p:txBody>
      </p:sp>
      <p:grpSp>
        <p:nvGrpSpPr>
          <p:cNvPr id="7174" name="Group 13"/>
          <p:cNvGrpSpPr>
            <a:grpSpLocks/>
          </p:cNvGrpSpPr>
          <p:nvPr>
            <p:custDataLst>
              <p:tags r:id="rId5"/>
            </p:custDataLst>
          </p:nvPr>
        </p:nvGrpSpPr>
        <p:grpSpPr bwMode="auto">
          <a:xfrm>
            <a:off x="4697414" y="1114425"/>
            <a:ext cx="6295130" cy="1649104"/>
            <a:chOff x="173666" y="1756565"/>
            <a:chExt cx="2950534" cy="1648981"/>
          </a:xfrm>
        </p:grpSpPr>
        <p:sp>
          <p:nvSpPr>
            <p:cNvPr id="7184" name="AutoShape 14"/>
            <p:cNvSpPr>
              <a:spLocks noChangeArrowheads="1"/>
            </p:cNvSpPr>
            <p:nvPr/>
          </p:nvSpPr>
          <p:spPr bwMode="auto">
            <a:xfrm>
              <a:off x="228600" y="1756565"/>
              <a:ext cx="2895600" cy="337457"/>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en-US" sz="1600" b="1" dirty="0" err="1">
                  <a:solidFill>
                    <a:srgbClr val="FFFFFF"/>
                  </a:solidFill>
                  <a:cs typeface="Arial" charset="0"/>
                </a:rPr>
                <a:t>Mémoire</a:t>
              </a:r>
              <a:r>
                <a:rPr lang="en-US" sz="1600" b="1" dirty="0">
                  <a:solidFill>
                    <a:srgbClr val="FFFFFF"/>
                  </a:solidFill>
                  <a:cs typeface="Arial" charset="0"/>
                </a:rPr>
                <a:t> haute performance</a:t>
              </a:r>
            </a:p>
          </p:txBody>
        </p:sp>
        <p:sp>
          <p:nvSpPr>
            <p:cNvPr id="7185" name="Rectangle 3"/>
            <p:cNvSpPr txBox="1">
              <a:spLocks noChangeArrowheads="1"/>
            </p:cNvSpPr>
            <p:nvPr/>
          </p:nvSpPr>
          <p:spPr bwMode="auto">
            <a:xfrm>
              <a:off x="173666" y="2189920"/>
              <a:ext cx="2274884" cy="1215626"/>
            </a:xfrm>
            <a:prstGeom prst="rect">
              <a:avLst/>
            </a:prstGeom>
            <a:noFill/>
            <a:ln w="9525">
              <a:noFill/>
              <a:miter lim="800000"/>
              <a:headEnd/>
              <a:tailEnd/>
            </a:ln>
          </p:spPr>
          <p:txBody>
            <a:bodyPr lIns="0" tIns="0" rIns="0" bIns="0">
              <a:spAutoFit/>
            </a:bodyPr>
            <a:lstStyle/>
            <a:p>
              <a:pPr marL="347663" lvl="1" indent="-233363">
                <a:spcBef>
                  <a:spcPts val="600"/>
                </a:spcBef>
                <a:buClr>
                  <a:srgbClr val="025BBC"/>
                </a:buClr>
                <a:buSzPct val="100000"/>
                <a:buFontTx/>
                <a:buChar char="•"/>
              </a:pPr>
              <a:r>
                <a:rPr lang="en-US" sz="1600" dirty="0">
                  <a:solidFill>
                    <a:srgbClr val="4D4D4D"/>
                  </a:solidFill>
                  <a:cs typeface="Arial" charset="0"/>
                </a:rPr>
                <a:t>RAM</a:t>
              </a:r>
            </a:p>
            <a:p>
              <a:pPr marL="347663" lvl="1" indent="-233363">
                <a:spcBef>
                  <a:spcPts val="600"/>
                </a:spcBef>
                <a:buClr>
                  <a:srgbClr val="025BBC"/>
                </a:buClr>
                <a:buSzPct val="100000"/>
                <a:buFontTx/>
                <a:buChar char="•"/>
              </a:pPr>
              <a:r>
                <a:rPr lang="en-US" sz="1600" dirty="0">
                  <a:solidFill>
                    <a:srgbClr val="4D4D4D"/>
                  </a:solidFill>
                  <a:cs typeface="Arial" charset="0"/>
                </a:rPr>
                <a:t>Flash avec ECC</a:t>
              </a:r>
            </a:p>
            <a:p>
              <a:pPr marL="347663" lvl="1" indent="-233363">
                <a:spcBef>
                  <a:spcPts val="600"/>
                </a:spcBef>
                <a:buClr>
                  <a:srgbClr val="025BBC"/>
                </a:buClr>
                <a:buSzPct val="100000"/>
                <a:buFontTx/>
                <a:buChar char="•"/>
              </a:pPr>
              <a:r>
                <a:rPr lang="en-US" sz="1600" dirty="0">
                  <a:solidFill>
                    <a:srgbClr val="4D4D4D"/>
                  </a:solidFill>
                  <a:cs typeface="Arial" charset="0"/>
                </a:rPr>
                <a:t>EEPROM</a:t>
              </a:r>
            </a:p>
            <a:p>
              <a:pPr marL="347663" lvl="1" indent="-233363">
                <a:spcBef>
                  <a:spcPts val="600"/>
                </a:spcBef>
                <a:buClr>
                  <a:srgbClr val="025BBC"/>
                </a:buClr>
                <a:buSzPct val="100000"/>
                <a:buFontTx/>
                <a:buChar char="•"/>
              </a:pPr>
              <a:r>
                <a:rPr lang="fr-FR" sz="1600" dirty="0">
                  <a:solidFill>
                    <a:srgbClr val="4D4D4D"/>
                  </a:solidFill>
                  <a:cs typeface="Arial" charset="0"/>
                </a:rPr>
                <a:t>Ratio SRAM à flash élevé</a:t>
              </a:r>
            </a:p>
          </p:txBody>
        </p:sp>
      </p:grpSp>
      <p:grpSp>
        <p:nvGrpSpPr>
          <p:cNvPr id="7175" name="Group 16"/>
          <p:cNvGrpSpPr>
            <a:grpSpLocks/>
          </p:cNvGrpSpPr>
          <p:nvPr>
            <p:custDataLst>
              <p:tags r:id="rId6"/>
            </p:custDataLst>
          </p:nvPr>
        </p:nvGrpSpPr>
        <p:grpSpPr bwMode="auto">
          <a:xfrm>
            <a:off x="4800600" y="2959102"/>
            <a:ext cx="6407968" cy="1572160"/>
            <a:chOff x="228600" y="1756565"/>
            <a:chExt cx="2977166" cy="1572043"/>
          </a:xfrm>
        </p:grpSpPr>
        <p:sp>
          <p:nvSpPr>
            <p:cNvPr id="7182" name="AutoShape 14"/>
            <p:cNvSpPr>
              <a:spLocks noChangeArrowheads="1"/>
            </p:cNvSpPr>
            <p:nvPr/>
          </p:nvSpPr>
          <p:spPr bwMode="auto">
            <a:xfrm>
              <a:off x="228600" y="1756565"/>
              <a:ext cx="2895600" cy="337457"/>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en-US" sz="1600" b="1" dirty="0" err="1">
                  <a:solidFill>
                    <a:srgbClr val="FFFFFF"/>
                  </a:solidFill>
                  <a:cs typeface="Arial" charset="0"/>
                </a:rPr>
                <a:t>Moteur</a:t>
              </a:r>
              <a:r>
                <a:rPr lang="en-US" sz="1600" b="1" dirty="0">
                  <a:solidFill>
                    <a:srgbClr val="FFFFFF"/>
                  </a:solidFill>
                  <a:cs typeface="Arial" charset="0"/>
                </a:rPr>
                <a:t> ADM puissant</a:t>
              </a:r>
            </a:p>
          </p:txBody>
        </p:sp>
        <p:sp>
          <p:nvSpPr>
            <p:cNvPr id="7183" name="Rectangle 3"/>
            <p:cNvSpPr txBox="1">
              <a:spLocks noChangeArrowheads="1"/>
            </p:cNvSpPr>
            <p:nvPr/>
          </p:nvSpPr>
          <p:spPr bwMode="auto">
            <a:xfrm>
              <a:off x="228600" y="2189920"/>
              <a:ext cx="2977166" cy="1138688"/>
            </a:xfrm>
            <a:prstGeom prst="rect">
              <a:avLst/>
            </a:prstGeom>
            <a:noFill/>
            <a:ln w="9525">
              <a:noFill/>
              <a:miter lim="800000"/>
              <a:headEnd/>
              <a:tailEnd/>
            </a:ln>
          </p:spPr>
          <p:txBody>
            <a:bodyPr wrap="square" lIns="0" tIns="0" rIns="0" bIns="0">
              <a:spAutoFit/>
            </a:bodyPr>
            <a:lstStyle/>
            <a:p>
              <a:pPr marL="233363" lvl="1" indent="-233363">
                <a:spcBef>
                  <a:spcPts val="600"/>
                </a:spcBef>
                <a:buClr>
                  <a:srgbClr val="025BBC"/>
                </a:buClr>
                <a:buSzPct val="100000"/>
                <a:buFontTx/>
                <a:buChar char="•"/>
              </a:pPr>
              <a:r>
                <a:rPr lang="fr-FR" sz="1600" dirty="0">
                  <a:solidFill>
                    <a:srgbClr val="4D4D4D"/>
                  </a:solidFill>
                  <a:cs typeface="Arial" charset="0"/>
                </a:rPr>
                <a:t>24 canaux </a:t>
              </a:r>
            </a:p>
            <a:p>
              <a:pPr marL="233363" lvl="1" indent="-233363">
                <a:spcBef>
                  <a:spcPts val="600"/>
                </a:spcBef>
                <a:buClr>
                  <a:srgbClr val="025BBC"/>
                </a:buClr>
                <a:buSzPct val="100000"/>
                <a:buFontTx/>
                <a:buChar char="•"/>
              </a:pPr>
              <a:r>
                <a:rPr lang="fr-FR" sz="1600" dirty="0">
                  <a:solidFill>
                    <a:srgbClr val="4D4D4D"/>
                  </a:solidFill>
                  <a:cs typeface="Arial" charset="0"/>
                </a:rPr>
                <a:t>Accès à tous les périphériques numériques et analogiques</a:t>
              </a:r>
            </a:p>
            <a:p>
              <a:pPr marL="233363" lvl="1" indent="-233363">
                <a:spcBef>
                  <a:spcPts val="600"/>
                </a:spcBef>
                <a:buClr>
                  <a:srgbClr val="025BBC"/>
                </a:buClr>
                <a:buSzPct val="100000"/>
                <a:buFontTx/>
                <a:buChar char="•"/>
              </a:pPr>
              <a:r>
                <a:rPr lang="fr-FR" sz="1600" dirty="0">
                  <a:solidFill>
                    <a:srgbClr val="4D4D4D"/>
                  </a:solidFill>
                  <a:cs typeface="Arial" charset="0"/>
                </a:rPr>
                <a:t>Accès CPU et ADM simultané à des blocs SRAM indépendants</a:t>
              </a:r>
              <a:endParaRPr lang="en-US" sz="1600" dirty="0">
                <a:solidFill>
                  <a:srgbClr val="4D4D4D"/>
                </a:solidFill>
                <a:cs typeface="Arial" charset="0"/>
              </a:endParaRPr>
            </a:p>
          </p:txBody>
        </p:sp>
      </p:grpSp>
      <p:grpSp>
        <p:nvGrpSpPr>
          <p:cNvPr id="7176" name="Group 116"/>
          <p:cNvGrpSpPr>
            <a:grpSpLocks/>
          </p:cNvGrpSpPr>
          <p:nvPr>
            <p:custDataLst>
              <p:tags r:id="rId7"/>
            </p:custDataLst>
          </p:nvPr>
        </p:nvGrpSpPr>
        <p:grpSpPr bwMode="auto">
          <a:xfrm>
            <a:off x="4800600" y="4581128"/>
            <a:ext cx="6335960" cy="1003300"/>
            <a:chOff x="432" y="2784"/>
            <a:chExt cx="3456" cy="632"/>
          </a:xfrm>
        </p:grpSpPr>
        <p:sp>
          <p:nvSpPr>
            <p:cNvPr id="7180" name="AutoShape 14"/>
            <p:cNvSpPr>
              <a:spLocks noChangeArrowheads="1"/>
            </p:cNvSpPr>
            <p:nvPr/>
          </p:nvSpPr>
          <p:spPr bwMode="auto">
            <a:xfrm>
              <a:off x="432" y="2784"/>
              <a:ext cx="3408" cy="213"/>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fr-FR" sz="1600" b="1" dirty="0">
                  <a:solidFill>
                    <a:srgbClr val="FFFFFF"/>
                  </a:solidFill>
                  <a:cs typeface="Arial" charset="0"/>
                </a:rPr>
                <a:t>Débogage et traçabilité sur puce</a:t>
              </a:r>
              <a:endParaRPr lang="en-US" sz="1600" b="1" dirty="0">
                <a:solidFill>
                  <a:srgbClr val="FFFFFF"/>
                </a:solidFill>
                <a:cs typeface="Arial" charset="0"/>
              </a:endParaRPr>
            </a:p>
          </p:txBody>
        </p:sp>
        <p:sp>
          <p:nvSpPr>
            <p:cNvPr id="7181" name="Rectangle 3"/>
            <p:cNvSpPr txBox="1">
              <a:spLocks noChangeArrowheads="1"/>
            </p:cNvSpPr>
            <p:nvPr/>
          </p:nvSpPr>
          <p:spPr bwMode="auto">
            <a:xfrm>
              <a:off x="432" y="3057"/>
              <a:ext cx="3456" cy="359"/>
            </a:xfrm>
            <a:prstGeom prst="rect">
              <a:avLst/>
            </a:prstGeom>
            <a:noFill/>
            <a:ln w="9525">
              <a:noFill/>
              <a:miter lim="800000"/>
              <a:headEnd/>
              <a:tailEnd/>
            </a:ln>
          </p:spPr>
          <p:txBody>
            <a:bodyPr wrap="square" lIns="0" tIns="0" rIns="0" bIns="0">
              <a:spAutoFit/>
            </a:bodyPr>
            <a:lstStyle/>
            <a:p>
              <a:pPr marL="233363" lvl="1" indent="-233363">
                <a:spcBef>
                  <a:spcPts val="600"/>
                </a:spcBef>
                <a:buClr>
                  <a:srgbClr val="025BBC"/>
                </a:buClr>
                <a:buSzPct val="100000"/>
                <a:buFontTx/>
                <a:buChar char="•"/>
              </a:pPr>
              <a:r>
                <a:rPr lang="en-US" sz="1600" dirty="0">
                  <a:solidFill>
                    <a:srgbClr val="4D4D4D"/>
                  </a:solidFill>
                  <a:cs typeface="Arial" charset="0"/>
                </a:rPr>
                <a:t>JTAG/SWD (Serial Wire Debug) standard de </a:t>
              </a:r>
              <a:r>
                <a:rPr lang="en-US" sz="1600" dirty="0" err="1">
                  <a:solidFill>
                    <a:srgbClr val="4D4D4D"/>
                  </a:solidFill>
                  <a:cs typeface="Arial" charset="0"/>
                </a:rPr>
                <a:t>l’industrie</a:t>
              </a:r>
              <a:endParaRPr lang="en-US" sz="1600" dirty="0">
                <a:solidFill>
                  <a:srgbClr val="4D4D4D"/>
                </a:solidFill>
                <a:cs typeface="Arial" charset="0"/>
              </a:endParaRPr>
            </a:p>
            <a:p>
              <a:pPr marL="233363" lvl="1" indent="-233363">
                <a:spcBef>
                  <a:spcPts val="600"/>
                </a:spcBef>
                <a:buClr>
                  <a:srgbClr val="025BBC"/>
                </a:buClr>
                <a:buSzPct val="100000"/>
                <a:buFontTx/>
                <a:buChar char="•"/>
              </a:pPr>
              <a:r>
                <a:rPr lang="en-US" sz="1600" dirty="0" err="1">
                  <a:solidFill>
                    <a:srgbClr val="4D4D4D"/>
                  </a:solidFill>
                  <a:cs typeface="Arial" charset="0"/>
                </a:rPr>
                <a:t>Traçabilité</a:t>
              </a:r>
              <a:r>
                <a:rPr lang="en-US" sz="1600" dirty="0">
                  <a:solidFill>
                    <a:srgbClr val="4D4D4D"/>
                  </a:solidFill>
                  <a:cs typeface="Arial" charset="0"/>
                </a:rPr>
                <a:t> sur puce</a:t>
              </a:r>
            </a:p>
          </p:txBody>
        </p:sp>
      </p:grpSp>
      <p:sp>
        <p:nvSpPr>
          <p:cNvPr id="7177" name="Rectangle 110"/>
          <p:cNvSpPr>
            <a:spLocks noChangeArrowheads="1"/>
          </p:cNvSpPr>
          <p:nvPr>
            <p:custDataLst>
              <p:tags r:id="rId8"/>
            </p:custDataLst>
          </p:nvPr>
        </p:nvSpPr>
        <p:spPr bwMode="auto">
          <a:xfrm>
            <a:off x="3255963" y="1219201"/>
            <a:ext cx="1020762" cy="1395413"/>
          </a:xfrm>
          <a:prstGeom prst="rect">
            <a:avLst/>
          </a:prstGeom>
          <a:noFill/>
          <a:ln w="57150">
            <a:solidFill>
              <a:srgbClr val="FF0000"/>
            </a:solidFill>
            <a:round/>
            <a:headEnd/>
            <a:tailEnd/>
          </a:ln>
        </p:spPr>
        <p:txBody>
          <a:bodyPr/>
          <a:lstStyle/>
          <a:p>
            <a:pPr algn="ctr">
              <a:buClr>
                <a:srgbClr val="4D4D4D"/>
              </a:buClr>
            </a:pPr>
            <a:endParaRPr lang="en-US" sz="1600">
              <a:solidFill>
                <a:srgbClr val="4D4D4D"/>
              </a:solidFill>
              <a:cs typeface="Arial" charset="0"/>
            </a:endParaRPr>
          </a:p>
        </p:txBody>
      </p:sp>
      <p:sp>
        <p:nvSpPr>
          <p:cNvPr id="7178" name="Rectangle 10"/>
          <p:cNvSpPr>
            <a:spLocks noChangeArrowheads="1"/>
          </p:cNvSpPr>
          <p:nvPr>
            <p:custDataLst>
              <p:tags r:id="rId9"/>
            </p:custDataLst>
          </p:nvPr>
        </p:nvSpPr>
        <p:spPr bwMode="auto">
          <a:xfrm>
            <a:off x="3255963" y="2614613"/>
            <a:ext cx="1020762" cy="533400"/>
          </a:xfrm>
          <a:prstGeom prst="rect">
            <a:avLst/>
          </a:prstGeom>
          <a:noFill/>
          <a:ln w="57150">
            <a:solidFill>
              <a:srgbClr val="FF0000"/>
            </a:solidFill>
            <a:round/>
            <a:headEnd/>
            <a:tailEnd/>
          </a:ln>
        </p:spPr>
        <p:txBody>
          <a:bodyPr/>
          <a:lstStyle/>
          <a:p>
            <a:pPr algn="ctr">
              <a:buClr>
                <a:srgbClr val="4D4D4D"/>
              </a:buClr>
            </a:pPr>
            <a:endParaRPr lang="en-US" sz="1600">
              <a:solidFill>
                <a:srgbClr val="4D4D4D"/>
              </a:solidFill>
              <a:cs typeface="Arial" charset="0"/>
            </a:endParaRPr>
          </a:p>
        </p:txBody>
      </p:sp>
      <p:sp>
        <p:nvSpPr>
          <p:cNvPr id="7179" name="Rectangle 10"/>
          <p:cNvSpPr>
            <a:spLocks noChangeArrowheads="1"/>
          </p:cNvSpPr>
          <p:nvPr>
            <p:custDataLst>
              <p:tags r:id="rId10"/>
            </p:custDataLst>
          </p:nvPr>
        </p:nvSpPr>
        <p:spPr bwMode="auto">
          <a:xfrm>
            <a:off x="3255963" y="4973638"/>
            <a:ext cx="1020762" cy="1066800"/>
          </a:xfrm>
          <a:prstGeom prst="rect">
            <a:avLst/>
          </a:prstGeom>
          <a:noFill/>
          <a:ln w="57150">
            <a:solidFill>
              <a:srgbClr val="FF0000"/>
            </a:solidFill>
            <a:round/>
            <a:headEnd/>
            <a:tailEnd/>
          </a:ln>
        </p:spPr>
        <p:txBody>
          <a:bodyPr/>
          <a:lstStyle/>
          <a:p>
            <a:pPr algn="ctr">
              <a:buClr>
                <a:srgbClr val="4D4D4D"/>
              </a:buClr>
            </a:pPr>
            <a:endParaRPr lang="en-US" sz="1600">
              <a:solidFill>
                <a:srgbClr val="4D4D4D"/>
              </a:solidFill>
              <a:cs typeface="Arial" charset="0"/>
            </a:endParaRPr>
          </a:p>
        </p:txBody>
      </p:sp>
      <p:sp>
        <p:nvSpPr>
          <p:cNvPr id="2" name="Rectangle 1">
            <a:extLst>
              <a:ext uri="{FF2B5EF4-FFF2-40B4-BE49-F238E27FC236}">
                <a16:creationId xmlns:a16="http://schemas.microsoft.com/office/drawing/2014/main" id="{7059D056-C3A1-5CCD-8A8A-E651A5EC7FD9}"/>
              </a:ext>
            </a:extLst>
          </p:cNvPr>
          <p:cNvSpPr/>
          <p:nvPr>
            <p:custDataLst>
              <p:tags r:id="rId11"/>
            </p:custDataLst>
          </p:nvPr>
        </p:nvSpPr>
        <p:spPr>
          <a:xfrm>
            <a:off x="3434443" y="3785662"/>
            <a:ext cx="747625"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
        <p:nvSpPr>
          <p:cNvPr id="3" name="Rectangle 2">
            <a:extLst>
              <a:ext uri="{FF2B5EF4-FFF2-40B4-BE49-F238E27FC236}">
                <a16:creationId xmlns:a16="http://schemas.microsoft.com/office/drawing/2014/main" id="{C3E1E9C7-E4F5-48BF-ABC8-5942BCA2B406}"/>
              </a:ext>
            </a:extLst>
          </p:cNvPr>
          <p:cNvSpPr/>
          <p:nvPr>
            <p:custDataLst>
              <p:tags r:id="rId12"/>
            </p:custDataLst>
          </p:nvPr>
        </p:nvSpPr>
        <p:spPr>
          <a:xfrm>
            <a:off x="4087200" y="3651669"/>
            <a:ext cx="74762"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3" name="Rectangle 5"/>
          <p:cNvSpPr>
            <a:spLocks noChangeArrowheads="1"/>
          </p:cNvSpPr>
          <p:nvPr>
            <p:custDataLst>
              <p:tags r:id="rId1"/>
            </p:custDataLst>
          </p:nvPr>
        </p:nvSpPr>
        <p:spPr bwMode="auto">
          <a:xfrm>
            <a:off x="2667002" y="876278"/>
            <a:ext cx="184731" cy="300082"/>
          </a:xfrm>
          <a:prstGeom prst="rect">
            <a:avLst/>
          </a:prstGeom>
          <a:noFill/>
          <a:ln w="9525">
            <a:noFill/>
            <a:miter lim="800000"/>
            <a:headEnd/>
            <a:tailEnd/>
          </a:ln>
        </p:spPr>
        <p:txBody>
          <a:bodyPr wrap="none" anchor="ctr">
            <a:spAutoFit/>
          </a:bodyPr>
          <a:lstStyle/>
          <a:p>
            <a:pPr defTabSz="685800" fontAlgn="auto">
              <a:spcBef>
                <a:spcPts val="0"/>
              </a:spcBef>
              <a:spcAft>
                <a:spcPts val="0"/>
              </a:spcAft>
            </a:pPr>
            <a:endParaRPr lang="fr-FR" sz="1350">
              <a:solidFill>
                <a:prstClr val="black"/>
              </a:solidFill>
              <a:latin typeface="Aptos" panose="02110004020202020204"/>
            </a:endParaRPr>
          </a:p>
        </p:txBody>
      </p:sp>
      <p:graphicFrame>
        <p:nvGraphicFramePr>
          <p:cNvPr id="43022" name="Object 14"/>
          <p:cNvGraphicFramePr>
            <a:graphicFrameLocks noChangeAspect="1"/>
          </p:cNvGraphicFramePr>
          <p:nvPr>
            <p:custDataLst>
              <p:tags r:id="rId2"/>
            </p:custDataLst>
            <p:extLst>
              <p:ext uri="{D42A27DB-BD31-4B8C-83A1-F6EECF244321}">
                <p14:modId xmlns:p14="http://schemas.microsoft.com/office/powerpoint/2010/main" val="4133745319"/>
              </p:ext>
            </p:extLst>
          </p:nvPr>
        </p:nvGraphicFramePr>
        <p:xfrm>
          <a:off x="1625600" y="1411288"/>
          <a:ext cx="3965575" cy="4570412"/>
        </p:xfrm>
        <a:graphic>
          <a:graphicData uri="http://schemas.openxmlformats.org/presentationml/2006/ole">
            <mc:AlternateContent xmlns:mc="http://schemas.openxmlformats.org/markup-compatibility/2006">
              <mc:Choice xmlns:v="urn:schemas-microsoft-com:vml" Requires="v">
                <p:oleObj name="VISIO" r:id="rId10" imgW="5562600" imgH="6410960" progId="">
                  <p:embed/>
                </p:oleObj>
              </mc:Choice>
              <mc:Fallback>
                <p:oleObj name="VISIO" r:id="rId10" imgW="5562600" imgH="6410960" progId="">
                  <p:embed/>
                  <p:pic>
                    <p:nvPicPr>
                      <p:cNvPr id="43022" name="Object 14"/>
                      <p:cNvPicPr>
                        <a:picLocks noChangeAspect="1" noChangeArrowheads="1"/>
                      </p:cNvPicPr>
                      <p:nvPr/>
                    </p:nvPicPr>
                    <p:blipFill>
                      <a:blip r:embed="rId11">
                        <a:lum bright="-10000"/>
                        <a:extLst>
                          <a:ext uri="{28A0092B-C50C-407E-A947-70E740481C1C}">
                            <a14:useLocalDpi xmlns:a14="http://schemas.microsoft.com/office/drawing/2010/main" val="0"/>
                          </a:ext>
                        </a:extLst>
                      </a:blip>
                      <a:srcRect/>
                      <a:stretch>
                        <a:fillRect/>
                      </a:stretch>
                    </p:blipFill>
                    <p:spPr bwMode="auto">
                      <a:xfrm>
                        <a:off x="1625600" y="1411288"/>
                        <a:ext cx="3965575" cy="4570412"/>
                      </a:xfrm>
                      <a:prstGeom prst="rect">
                        <a:avLst/>
                      </a:prstGeom>
                      <a:noFill/>
                    </p:spPr>
                  </p:pic>
                </p:oleObj>
              </mc:Fallback>
            </mc:AlternateContent>
          </a:graphicData>
        </a:graphic>
      </p:graphicFrame>
      <p:sp>
        <p:nvSpPr>
          <p:cNvPr id="43024" name="Rectangle 6"/>
          <p:cNvSpPr>
            <a:spLocks noChangeArrowheads="1"/>
          </p:cNvSpPr>
          <p:nvPr>
            <p:custDataLst>
              <p:tags r:id="rId3"/>
            </p:custDataLst>
          </p:nvPr>
        </p:nvSpPr>
        <p:spPr bwMode="auto">
          <a:xfrm>
            <a:off x="1055440" y="753997"/>
            <a:ext cx="9505056" cy="400050"/>
          </a:xfrm>
          <a:prstGeom prst="rect">
            <a:avLst/>
          </a:prstGeom>
          <a:noFill/>
          <a:ln w="9525">
            <a:noFill/>
            <a:miter lim="800000"/>
            <a:headEnd/>
            <a:tailEnd/>
          </a:ln>
        </p:spPr>
        <p:txBody>
          <a:bodyPr anchor="ctr"/>
          <a:lstStyle/>
          <a:p>
            <a:pPr defTabSz="685800" fontAlgn="auto">
              <a:lnSpc>
                <a:spcPct val="90000"/>
              </a:lnSpc>
              <a:spcAft>
                <a:spcPts val="0"/>
              </a:spcAft>
            </a:pPr>
            <a:r>
              <a:rPr lang="fr-CA" altLang="en-US" sz="3200" dirty="0">
                <a:solidFill>
                  <a:srgbClr val="0070C0"/>
                </a:solidFill>
                <a:latin typeface="+mj-lt"/>
              </a:rPr>
              <a:t>Du microprocesseur au microcontrôleur</a:t>
            </a:r>
          </a:p>
        </p:txBody>
      </p:sp>
      <p:grpSp>
        <p:nvGrpSpPr>
          <p:cNvPr id="2" name="Group 1">
            <a:extLst>
              <a:ext uri="{FF2B5EF4-FFF2-40B4-BE49-F238E27FC236}">
                <a16:creationId xmlns:a16="http://schemas.microsoft.com/office/drawing/2014/main" id="{E27A1257-18FF-7B86-EE42-DA66186950AF}"/>
              </a:ext>
            </a:extLst>
          </p:cNvPr>
          <p:cNvGrpSpPr/>
          <p:nvPr/>
        </p:nvGrpSpPr>
        <p:grpSpPr>
          <a:xfrm>
            <a:off x="6737519" y="1512784"/>
            <a:ext cx="3966993" cy="3096344"/>
            <a:chOff x="5231608" y="1628800"/>
            <a:chExt cx="6238332" cy="4392488"/>
          </a:xfrm>
        </p:grpSpPr>
        <p:graphicFrame>
          <p:nvGraphicFramePr>
            <p:cNvPr id="3" name="Object 26">
              <a:extLst>
                <a:ext uri="{FF2B5EF4-FFF2-40B4-BE49-F238E27FC236}">
                  <a16:creationId xmlns:a16="http://schemas.microsoft.com/office/drawing/2014/main" id="{EEF026AC-76D0-EFC4-1443-9274EFFA8057}"/>
                </a:ext>
              </a:extLst>
            </p:cNvPr>
            <p:cNvGraphicFramePr>
              <a:graphicFrameLocks noChangeAspect="1"/>
            </p:cNvGraphicFramePr>
            <p:nvPr>
              <p:custDataLst>
                <p:tags r:id="rId6"/>
              </p:custDataLst>
              <p:extLst>
                <p:ext uri="{D42A27DB-BD31-4B8C-83A1-F6EECF244321}">
                  <p14:modId xmlns:p14="http://schemas.microsoft.com/office/powerpoint/2010/main" val="3552052796"/>
                </p:ext>
              </p:extLst>
            </p:nvPr>
          </p:nvGraphicFramePr>
          <p:xfrm>
            <a:off x="5735959" y="1628800"/>
            <a:ext cx="5733981" cy="1979861"/>
          </p:xfrm>
          <a:graphic>
            <a:graphicData uri="http://schemas.openxmlformats.org/presentationml/2006/ole">
              <mc:AlternateContent xmlns:mc="http://schemas.openxmlformats.org/markup-compatibility/2006">
                <mc:Choice xmlns:v="urn:schemas-microsoft-com:vml" Requires="v">
                  <p:oleObj name="VISIO" r:id="rId12" imgW="5004096" imgH="1728383" progId="">
                    <p:embed/>
                  </p:oleObj>
                </mc:Choice>
                <mc:Fallback>
                  <p:oleObj name="VISIO" r:id="rId12" imgW="5004096" imgH="1728383" progId="">
                    <p:embed/>
                    <p:pic>
                      <p:nvPicPr>
                        <p:cNvPr id="44058" name="Object 26"/>
                        <p:cNvPicPr>
                          <a:picLocks noChangeAspect="1" noChangeArrowheads="1"/>
                        </p:cNvPicPr>
                        <p:nvPr/>
                      </p:nvPicPr>
                      <p:blipFill>
                        <a:blip r:embed="rId13">
                          <a:lum bright="-10000"/>
                          <a:extLst>
                            <a:ext uri="{28A0092B-C50C-407E-A947-70E740481C1C}">
                              <a14:useLocalDpi xmlns:a14="http://schemas.microsoft.com/office/drawing/2010/main" val="0"/>
                            </a:ext>
                          </a:extLst>
                        </a:blip>
                        <a:srcRect/>
                        <a:stretch>
                          <a:fillRect/>
                        </a:stretch>
                      </p:blipFill>
                      <p:spPr bwMode="auto">
                        <a:xfrm>
                          <a:off x="5735959" y="1628800"/>
                          <a:ext cx="5733981" cy="1979861"/>
                        </a:xfrm>
                        <a:prstGeom prst="rect">
                          <a:avLst/>
                        </a:prstGeom>
                        <a:noFill/>
                      </p:spPr>
                    </p:pic>
                  </p:oleObj>
                </mc:Fallback>
              </mc:AlternateContent>
            </a:graphicData>
          </a:graphic>
        </p:graphicFrame>
        <p:graphicFrame>
          <p:nvGraphicFramePr>
            <p:cNvPr id="4" name="Object 27">
              <a:extLst>
                <a:ext uri="{FF2B5EF4-FFF2-40B4-BE49-F238E27FC236}">
                  <a16:creationId xmlns:a16="http://schemas.microsoft.com/office/drawing/2014/main" id="{E04E9CBF-392F-CE49-9E4D-476CB32F2722}"/>
                </a:ext>
              </a:extLst>
            </p:cNvPr>
            <p:cNvGraphicFramePr>
              <a:graphicFrameLocks noChangeAspect="1"/>
            </p:cNvGraphicFramePr>
            <p:nvPr>
              <p:custDataLst>
                <p:tags r:id="rId7"/>
              </p:custDataLst>
              <p:extLst>
                <p:ext uri="{D42A27DB-BD31-4B8C-83A1-F6EECF244321}">
                  <p14:modId xmlns:p14="http://schemas.microsoft.com/office/powerpoint/2010/main" val="727849610"/>
                </p:ext>
              </p:extLst>
            </p:nvPr>
          </p:nvGraphicFramePr>
          <p:xfrm>
            <a:off x="6096001" y="3699273"/>
            <a:ext cx="3866746" cy="2322015"/>
          </p:xfrm>
          <a:graphic>
            <a:graphicData uri="http://schemas.openxmlformats.org/presentationml/2006/ole">
              <mc:AlternateContent xmlns:mc="http://schemas.openxmlformats.org/markup-compatibility/2006">
                <mc:Choice xmlns:v="urn:schemas-microsoft-com:vml" Requires="v">
                  <p:oleObj name="VISIO" r:id="rId14" imgW="3032278" imgH="1827279" progId="">
                    <p:embed/>
                  </p:oleObj>
                </mc:Choice>
                <mc:Fallback>
                  <p:oleObj name="VISIO" r:id="rId14" imgW="3032278" imgH="1827279" progId="">
                    <p:embed/>
                    <p:pic>
                      <p:nvPicPr>
                        <p:cNvPr id="44059" name="Object 27"/>
                        <p:cNvPicPr>
                          <a:picLocks noChangeAspect="1" noChangeArrowheads="1"/>
                        </p:cNvPicPr>
                        <p:nvPr/>
                      </p:nvPicPr>
                      <p:blipFill>
                        <a:blip r:embed="rId15">
                          <a:lum bright="-10000"/>
                          <a:extLst>
                            <a:ext uri="{28A0092B-C50C-407E-A947-70E740481C1C}">
                              <a14:useLocalDpi xmlns:a14="http://schemas.microsoft.com/office/drawing/2010/main" val="0"/>
                            </a:ext>
                          </a:extLst>
                        </a:blip>
                        <a:srcRect/>
                        <a:stretch>
                          <a:fillRect/>
                        </a:stretch>
                      </p:blipFill>
                      <p:spPr bwMode="auto">
                        <a:xfrm>
                          <a:off x="6096001" y="3699273"/>
                          <a:ext cx="3866746" cy="2322015"/>
                        </a:xfrm>
                        <a:prstGeom prst="rect">
                          <a:avLst/>
                        </a:prstGeom>
                        <a:noFill/>
                      </p:spPr>
                    </p:pic>
                  </p:oleObj>
                </mc:Fallback>
              </mc:AlternateContent>
            </a:graphicData>
          </a:graphic>
        </p:graphicFrame>
        <p:sp>
          <p:nvSpPr>
            <p:cNvPr id="5" name="AutoShape 13">
              <a:extLst>
                <a:ext uri="{FF2B5EF4-FFF2-40B4-BE49-F238E27FC236}">
                  <a16:creationId xmlns:a16="http://schemas.microsoft.com/office/drawing/2014/main" id="{C7879BFA-EF71-D92C-F17A-3CBF894726DB}"/>
                </a:ext>
              </a:extLst>
            </p:cNvPr>
            <p:cNvSpPr>
              <a:spLocks noChangeArrowheads="1"/>
            </p:cNvSpPr>
            <p:nvPr>
              <p:custDataLst>
                <p:tags r:id="rId8"/>
              </p:custDataLst>
            </p:nvPr>
          </p:nvSpPr>
          <p:spPr bwMode="auto">
            <a:xfrm>
              <a:off x="5231608" y="3429002"/>
              <a:ext cx="594122" cy="1079897"/>
            </a:xfrm>
            <a:prstGeom prst="curvedRightArrow">
              <a:avLst>
                <a:gd name="adj1" fmla="val 36353"/>
                <a:gd name="adj2" fmla="val 72705"/>
                <a:gd name="adj3" fmla="val 33333"/>
              </a:avLst>
            </a:prstGeom>
            <a:solidFill>
              <a:schemeClr val="accent1"/>
            </a:solidFill>
            <a:ln w="9525">
              <a:solidFill>
                <a:schemeClr val="tx1"/>
              </a:solidFill>
              <a:miter lim="800000"/>
              <a:headEnd/>
              <a:tailEnd/>
            </a:ln>
          </p:spPr>
          <p:txBody>
            <a:bodyPr wrap="none" anchor="ctr"/>
            <a:lstStyle/>
            <a:p>
              <a:pPr defTabSz="685800" fontAlgn="auto">
                <a:spcBef>
                  <a:spcPts val="0"/>
                </a:spcBef>
                <a:spcAft>
                  <a:spcPts val="0"/>
                </a:spcAft>
              </a:pPr>
              <a:endParaRPr lang="fr-FR" sz="1350">
                <a:solidFill>
                  <a:prstClr val="black"/>
                </a:solidFill>
                <a:latin typeface="Aptos" panose="02110004020202020204"/>
              </a:endParaRPr>
            </a:p>
          </p:txBody>
        </p:sp>
      </p:grpSp>
      <p:sp>
        <p:nvSpPr>
          <p:cNvPr id="6" name="Rectangle 5">
            <a:extLst>
              <a:ext uri="{FF2B5EF4-FFF2-40B4-BE49-F238E27FC236}">
                <a16:creationId xmlns:a16="http://schemas.microsoft.com/office/drawing/2014/main" id="{E97ADA06-8184-AB8E-2379-454EE6422F32}"/>
              </a:ext>
            </a:extLst>
          </p:cNvPr>
          <p:cNvSpPr/>
          <p:nvPr>
            <p:custDataLst>
              <p:tags r:id="rId4"/>
            </p:custDataLst>
          </p:nvPr>
        </p:nvSpPr>
        <p:spPr>
          <a:xfrm>
            <a:off x="1055440" y="5877272"/>
            <a:ext cx="5256584" cy="400110"/>
          </a:xfrm>
          <a:prstGeom prst="rect">
            <a:avLst/>
          </a:prstGeom>
        </p:spPr>
        <p:txBody>
          <a:bodyPr wrap="square">
            <a:spAutoFit/>
          </a:bodyPr>
          <a:lstStyle/>
          <a:p>
            <a:pPr marL="200025" indent="-200025" defTabSz="685800" fontAlgn="auto">
              <a:spcBef>
                <a:spcPct val="50000"/>
              </a:spcBef>
              <a:spcAft>
                <a:spcPts val="0"/>
              </a:spcAft>
              <a:buFontTx/>
              <a:buChar char="•"/>
            </a:pPr>
            <a:r>
              <a:rPr lang="fr-CA" altLang="en-US" sz="2000" dirty="0">
                <a:solidFill>
                  <a:prstClr val="black"/>
                </a:solidFill>
                <a:latin typeface="+mn-lt"/>
              </a:rPr>
              <a:t>Ordinateur personnel</a:t>
            </a:r>
            <a:endParaRPr lang="en-US" sz="2000" dirty="0">
              <a:solidFill>
                <a:prstClr val="black"/>
              </a:solidFill>
              <a:latin typeface="+mn-lt"/>
            </a:endParaRPr>
          </a:p>
        </p:txBody>
      </p:sp>
      <p:sp>
        <p:nvSpPr>
          <p:cNvPr id="7" name="Rectangle 6">
            <a:extLst>
              <a:ext uri="{FF2B5EF4-FFF2-40B4-BE49-F238E27FC236}">
                <a16:creationId xmlns:a16="http://schemas.microsoft.com/office/drawing/2014/main" id="{D8480861-32D9-1B93-B248-32D3A0090C06}"/>
              </a:ext>
            </a:extLst>
          </p:cNvPr>
          <p:cNvSpPr/>
          <p:nvPr>
            <p:custDataLst>
              <p:tags r:id="rId5"/>
            </p:custDataLst>
          </p:nvPr>
        </p:nvSpPr>
        <p:spPr>
          <a:xfrm>
            <a:off x="6096000" y="4876999"/>
            <a:ext cx="5544616" cy="1400383"/>
          </a:xfrm>
          <a:prstGeom prst="rect">
            <a:avLst/>
          </a:prstGeom>
        </p:spPr>
        <p:txBody>
          <a:bodyPr wrap="square">
            <a:spAutoFit/>
          </a:bodyPr>
          <a:lstStyle/>
          <a:p>
            <a:pPr marL="200025" indent="-200025" defTabSz="685800" fontAlgn="auto">
              <a:spcBef>
                <a:spcPts val="600"/>
              </a:spcBef>
              <a:spcAft>
                <a:spcPts val="0"/>
              </a:spcAft>
              <a:buFontTx/>
              <a:buChar char="•"/>
            </a:pPr>
            <a:r>
              <a:rPr lang="fr-CA" altLang="en-US" sz="2000" dirty="0">
                <a:solidFill>
                  <a:prstClr val="black"/>
                </a:solidFill>
                <a:latin typeface="+mn-lt"/>
              </a:rPr>
              <a:t>MPU = intégration sur une même puce du CPU et d’autres composants de base</a:t>
            </a:r>
          </a:p>
          <a:p>
            <a:pPr marL="200025" indent="-200025" defTabSz="685800" fontAlgn="auto">
              <a:spcBef>
                <a:spcPts val="600"/>
              </a:spcBef>
              <a:spcAft>
                <a:spcPts val="0"/>
              </a:spcAft>
              <a:buFontTx/>
              <a:buChar char="•"/>
            </a:pPr>
            <a:r>
              <a:rPr lang="fr-CA" altLang="en-US" sz="2000" dirty="0">
                <a:solidFill>
                  <a:prstClr val="black"/>
                </a:solidFill>
                <a:latin typeface="+mn-lt"/>
              </a:rPr>
              <a:t>Empreinte physique et consommation d’énergie réduites, mais aussi moins de performance </a:t>
            </a:r>
            <a:endParaRPr lang="en-US" sz="2000" dirty="0">
              <a:solidFill>
                <a:prstClr val="black"/>
              </a:solidFill>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16"/>
          <p:cNvGrpSpPr>
            <a:grpSpLocks/>
          </p:cNvGrpSpPr>
          <p:nvPr>
            <p:custDataLst>
              <p:tags r:id="rId1"/>
            </p:custDataLst>
          </p:nvPr>
        </p:nvGrpSpPr>
        <p:grpSpPr bwMode="auto">
          <a:xfrm>
            <a:off x="1524001" y="914401"/>
            <a:ext cx="9167813" cy="5834063"/>
            <a:chOff x="0" y="576"/>
            <a:chExt cx="5775" cy="3675"/>
          </a:xfrm>
        </p:grpSpPr>
        <p:pic>
          <p:nvPicPr>
            <p:cNvPr id="8200" name="Picture 131"/>
            <p:cNvPicPr>
              <a:picLocks noChangeAspect="1" noChangeArrowheads="1"/>
            </p:cNvPicPr>
            <p:nvPr/>
          </p:nvPicPr>
          <p:blipFill>
            <a:blip r:embed="rId11" cstate="print">
              <a:clrChange>
                <a:clrFrom>
                  <a:srgbClr val="6BFF3A"/>
                </a:clrFrom>
                <a:clrTo>
                  <a:srgbClr val="6BFF3A">
                    <a:alpha val="0"/>
                  </a:srgbClr>
                </a:clrTo>
              </a:clrChange>
            </a:blip>
            <a:srcRect/>
            <a:stretch>
              <a:fillRect/>
            </a:stretch>
          </p:blipFill>
          <p:spPr bwMode="auto">
            <a:xfrm>
              <a:off x="0" y="576"/>
              <a:ext cx="5775" cy="3675"/>
            </a:xfrm>
            <a:prstGeom prst="rect">
              <a:avLst/>
            </a:prstGeom>
            <a:noFill/>
            <a:ln w="12700">
              <a:noFill/>
              <a:miter lim="800000"/>
              <a:headEnd/>
              <a:tailEnd/>
            </a:ln>
          </p:spPr>
        </p:pic>
        <p:pic>
          <p:nvPicPr>
            <p:cNvPr id="8201" name="Picture 132"/>
            <p:cNvPicPr>
              <a:picLocks noChangeAspect="1" noChangeArrowheads="1"/>
            </p:cNvPicPr>
            <p:nvPr/>
          </p:nvPicPr>
          <p:blipFill>
            <a:blip r:embed="rId12" cstate="print"/>
            <a:srcRect/>
            <a:stretch>
              <a:fillRect/>
            </a:stretch>
          </p:blipFill>
          <p:spPr bwMode="auto">
            <a:xfrm>
              <a:off x="1080" y="772"/>
              <a:ext cx="685" cy="3045"/>
            </a:xfrm>
            <a:prstGeom prst="rect">
              <a:avLst/>
            </a:prstGeom>
            <a:noFill/>
            <a:ln w="12700">
              <a:noFill/>
              <a:miter lim="800000"/>
              <a:headEnd/>
              <a:tailEnd/>
            </a:ln>
          </p:spPr>
        </p:pic>
        <p:pic>
          <p:nvPicPr>
            <p:cNvPr id="8202" name="Picture 133"/>
            <p:cNvPicPr>
              <a:picLocks noChangeAspect="1" noChangeArrowheads="1"/>
            </p:cNvPicPr>
            <p:nvPr/>
          </p:nvPicPr>
          <p:blipFill>
            <a:blip r:embed="rId13" cstate="print"/>
            <a:srcRect/>
            <a:stretch>
              <a:fillRect/>
            </a:stretch>
          </p:blipFill>
          <p:spPr bwMode="auto">
            <a:xfrm>
              <a:off x="3849" y="778"/>
              <a:ext cx="580" cy="3050"/>
            </a:xfrm>
            <a:prstGeom prst="rect">
              <a:avLst/>
            </a:prstGeom>
            <a:noFill/>
            <a:ln w="12700">
              <a:noFill/>
              <a:miter lim="800000"/>
              <a:headEnd/>
              <a:tailEnd/>
            </a:ln>
          </p:spPr>
        </p:pic>
        <p:pic>
          <p:nvPicPr>
            <p:cNvPr id="8203" name="Picture 134"/>
            <p:cNvPicPr>
              <a:picLocks noChangeAspect="1" noChangeArrowheads="1"/>
            </p:cNvPicPr>
            <p:nvPr/>
          </p:nvPicPr>
          <p:blipFill>
            <a:blip r:embed="rId14" cstate="print"/>
            <a:srcRect/>
            <a:stretch>
              <a:fillRect/>
            </a:stretch>
          </p:blipFill>
          <p:spPr bwMode="auto">
            <a:xfrm>
              <a:off x="4744" y="778"/>
              <a:ext cx="769" cy="304"/>
            </a:xfrm>
            <a:prstGeom prst="rect">
              <a:avLst/>
            </a:prstGeom>
            <a:noFill/>
            <a:ln w="12700">
              <a:noFill/>
              <a:miter lim="800000"/>
              <a:headEnd/>
              <a:tailEnd/>
            </a:ln>
          </p:spPr>
        </p:pic>
        <p:pic>
          <p:nvPicPr>
            <p:cNvPr id="8204" name="Picture 135"/>
            <p:cNvPicPr>
              <a:picLocks noChangeAspect="1" noChangeArrowheads="1"/>
            </p:cNvPicPr>
            <p:nvPr/>
          </p:nvPicPr>
          <p:blipFill>
            <a:blip r:embed="rId15" cstate="print"/>
            <a:srcRect/>
            <a:stretch>
              <a:fillRect/>
            </a:stretch>
          </p:blipFill>
          <p:spPr bwMode="auto">
            <a:xfrm>
              <a:off x="4755" y="3508"/>
              <a:ext cx="746" cy="298"/>
            </a:xfrm>
            <a:prstGeom prst="rect">
              <a:avLst/>
            </a:prstGeom>
            <a:noFill/>
            <a:ln w="12700">
              <a:noFill/>
              <a:miter lim="800000"/>
              <a:headEnd/>
              <a:tailEnd/>
            </a:ln>
          </p:spPr>
        </p:pic>
        <p:pic>
          <p:nvPicPr>
            <p:cNvPr id="8205" name="Picture 136"/>
            <p:cNvPicPr>
              <a:picLocks noChangeAspect="1" noChangeArrowheads="1"/>
            </p:cNvPicPr>
            <p:nvPr/>
          </p:nvPicPr>
          <p:blipFill>
            <a:blip r:embed="rId16" cstate="print"/>
            <a:srcRect/>
            <a:stretch>
              <a:fillRect/>
            </a:stretch>
          </p:blipFill>
          <p:spPr bwMode="auto">
            <a:xfrm>
              <a:off x="2009" y="2734"/>
              <a:ext cx="260" cy="260"/>
            </a:xfrm>
            <a:prstGeom prst="rect">
              <a:avLst/>
            </a:prstGeom>
            <a:noFill/>
            <a:ln w="12700">
              <a:noFill/>
              <a:miter lim="800000"/>
              <a:headEnd/>
              <a:tailEnd/>
            </a:ln>
          </p:spPr>
        </p:pic>
        <p:pic>
          <p:nvPicPr>
            <p:cNvPr id="8206" name="Picture 137"/>
            <p:cNvPicPr>
              <a:picLocks noChangeAspect="1" noChangeArrowheads="1"/>
            </p:cNvPicPr>
            <p:nvPr/>
          </p:nvPicPr>
          <p:blipFill>
            <a:blip r:embed="rId17" cstate="print"/>
            <a:srcRect l="-2040" t="8772" b="5263"/>
            <a:stretch>
              <a:fillRect/>
            </a:stretch>
          </p:blipFill>
          <p:spPr bwMode="auto">
            <a:xfrm>
              <a:off x="2009" y="2977"/>
              <a:ext cx="276" cy="271"/>
            </a:xfrm>
            <a:prstGeom prst="rect">
              <a:avLst/>
            </a:prstGeom>
            <a:noFill/>
            <a:ln w="12700">
              <a:noFill/>
              <a:miter lim="800000"/>
              <a:headEnd/>
              <a:tailEnd/>
            </a:ln>
          </p:spPr>
        </p:pic>
        <p:pic>
          <p:nvPicPr>
            <p:cNvPr id="8207" name="Picture 138"/>
            <p:cNvPicPr>
              <a:picLocks noChangeAspect="1" noChangeArrowheads="1"/>
            </p:cNvPicPr>
            <p:nvPr/>
          </p:nvPicPr>
          <p:blipFill>
            <a:blip r:embed="rId18" cstate="print"/>
            <a:srcRect/>
            <a:stretch>
              <a:fillRect/>
            </a:stretch>
          </p:blipFill>
          <p:spPr bwMode="auto">
            <a:xfrm>
              <a:off x="2031" y="3242"/>
              <a:ext cx="227" cy="255"/>
            </a:xfrm>
            <a:prstGeom prst="rect">
              <a:avLst/>
            </a:prstGeom>
            <a:noFill/>
            <a:ln w="12700">
              <a:noFill/>
              <a:miter lim="800000"/>
              <a:headEnd/>
              <a:tailEnd/>
            </a:ln>
          </p:spPr>
        </p:pic>
        <p:pic>
          <p:nvPicPr>
            <p:cNvPr id="8208" name="Picture 139"/>
            <p:cNvPicPr>
              <a:picLocks noChangeAspect="1" noChangeArrowheads="1"/>
            </p:cNvPicPr>
            <p:nvPr/>
          </p:nvPicPr>
          <p:blipFill>
            <a:blip r:embed="rId19" cstate="print"/>
            <a:srcRect/>
            <a:stretch>
              <a:fillRect/>
            </a:stretch>
          </p:blipFill>
          <p:spPr bwMode="auto">
            <a:xfrm>
              <a:off x="2014" y="3496"/>
              <a:ext cx="437" cy="304"/>
            </a:xfrm>
            <a:prstGeom prst="rect">
              <a:avLst/>
            </a:prstGeom>
            <a:noFill/>
            <a:ln w="12700">
              <a:noFill/>
              <a:miter lim="800000"/>
              <a:headEnd/>
              <a:tailEnd/>
            </a:ln>
          </p:spPr>
        </p:pic>
        <p:pic>
          <p:nvPicPr>
            <p:cNvPr id="8209" name="Picture 140"/>
            <p:cNvPicPr>
              <a:picLocks noChangeAspect="1" noChangeArrowheads="1"/>
            </p:cNvPicPr>
            <p:nvPr/>
          </p:nvPicPr>
          <p:blipFill>
            <a:blip r:embed="rId20" cstate="print"/>
            <a:srcRect/>
            <a:stretch>
              <a:fillRect/>
            </a:stretch>
          </p:blipFill>
          <p:spPr bwMode="auto">
            <a:xfrm>
              <a:off x="3026" y="2756"/>
              <a:ext cx="574" cy="238"/>
            </a:xfrm>
            <a:prstGeom prst="rect">
              <a:avLst/>
            </a:prstGeom>
            <a:noFill/>
            <a:ln w="12700">
              <a:noFill/>
              <a:miter lim="800000"/>
              <a:headEnd/>
              <a:tailEnd/>
            </a:ln>
          </p:spPr>
        </p:pic>
        <p:pic>
          <p:nvPicPr>
            <p:cNvPr id="8210" name="Picture 141"/>
            <p:cNvPicPr>
              <a:picLocks noChangeAspect="1" noChangeArrowheads="1"/>
            </p:cNvPicPr>
            <p:nvPr/>
          </p:nvPicPr>
          <p:blipFill>
            <a:blip r:embed="rId21" cstate="print"/>
            <a:srcRect/>
            <a:stretch>
              <a:fillRect/>
            </a:stretch>
          </p:blipFill>
          <p:spPr bwMode="auto">
            <a:xfrm>
              <a:off x="2506" y="3563"/>
              <a:ext cx="232" cy="177"/>
            </a:xfrm>
            <a:prstGeom prst="rect">
              <a:avLst/>
            </a:prstGeom>
            <a:noFill/>
            <a:ln w="12700">
              <a:noFill/>
              <a:miter lim="800000"/>
              <a:headEnd/>
              <a:tailEnd/>
            </a:ln>
          </p:spPr>
        </p:pic>
        <p:pic>
          <p:nvPicPr>
            <p:cNvPr id="8211" name="Picture 142"/>
            <p:cNvPicPr>
              <a:picLocks noChangeAspect="1" noChangeArrowheads="1"/>
            </p:cNvPicPr>
            <p:nvPr/>
          </p:nvPicPr>
          <p:blipFill>
            <a:blip r:embed="rId22" cstate="print"/>
            <a:srcRect/>
            <a:stretch>
              <a:fillRect/>
            </a:stretch>
          </p:blipFill>
          <p:spPr bwMode="auto">
            <a:xfrm>
              <a:off x="3197" y="3032"/>
              <a:ext cx="332" cy="238"/>
            </a:xfrm>
            <a:prstGeom prst="rect">
              <a:avLst/>
            </a:prstGeom>
            <a:noFill/>
            <a:ln w="12700">
              <a:noFill/>
              <a:miter lim="800000"/>
              <a:headEnd/>
              <a:tailEnd/>
            </a:ln>
          </p:spPr>
        </p:pic>
        <p:pic>
          <p:nvPicPr>
            <p:cNvPr id="8212" name="Picture 143"/>
            <p:cNvPicPr>
              <a:picLocks noChangeAspect="1" noChangeArrowheads="1"/>
            </p:cNvPicPr>
            <p:nvPr/>
          </p:nvPicPr>
          <p:blipFill>
            <a:blip r:embed="rId23" cstate="print"/>
            <a:srcRect/>
            <a:stretch>
              <a:fillRect/>
            </a:stretch>
          </p:blipFill>
          <p:spPr bwMode="auto">
            <a:xfrm>
              <a:off x="2020" y="982"/>
              <a:ext cx="304" cy="210"/>
            </a:xfrm>
            <a:prstGeom prst="rect">
              <a:avLst/>
            </a:prstGeom>
            <a:noFill/>
            <a:ln w="12700">
              <a:noFill/>
              <a:miter lim="800000"/>
              <a:headEnd/>
              <a:tailEnd/>
            </a:ln>
          </p:spPr>
        </p:pic>
        <p:pic>
          <p:nvPicPr>
            <p:cNvPr id="8213" name="Picture 144"/>
            <p:cNvPicPr>
              <a:picLocks noChangeAspect="1" noChangeArrowheads="1"/>
            </p:cNvPicPr>
            <p:nvPr/>
          </p:nvPicPr>
          <p:blipFill>
            <a:blip r:embed="rId24" cstate="print"/>
            <a:srcRect/>
            <a:stretch>
              <a:fillRect/>
            </a:stretch>
          </p:blipFill>
          <p:spPr bwMode="auto">
            <a:xfrm>
              <a:off x="3313" y="982"/>
              <a:ext cx="249" cy="216"/>
            </a:xfrm>
            <a:prstGeom prst="rect">
              <a:avLst/>
            </a:prstGeom>
            <a:noFill/>
            <a:ln w="12700">
              <a:noFill/>
              <a:miter lim="800000"/>
              <a:headEnd/>
              <a:tailEnd/>
            </a:ln>
          </p:spPr>
        </p:pic>
        <p:pic>
          <p:nvPicPr>
            <p:cNvPr id="8214" name="Picture 145"/>
            <p:cNvPicPr>
              <a:picLocks noChangeAspect="1" noChangeArrowheads="1"/>
            </p:cNvPicPr>
            <p:nvPr/>
          </p:nvPicPr>
          <p:blipFill>
            <a:blip r:embed="rId25" cstate="print"/>
            <a:srcRect/>
            <a:stretch>
              <a:fillRect/>
            </a:stretch>
          </p:blipFill>
          <p:spPr bwMode="auto">
            <a:xfrm>
              <a:off x="1108" y="2015"/>
              <a:ext cx="613" cy="768"/>
            </a:xfrm>
            <a:prstGeom prst="rect">
              <a:avLst/>
            </a:prstGeom>
            <a:noFill/>
            <a:ln w="12700">
              <a:noFill/>
              <a:miter lim="800000"/>
              <a:headEnd/>
              <a:tailEnd/>
            </a:ln>
          </p:spPr>
        </p:pic>
        <p:pic>
          <p:nvPicPr>
            <p:cNvPr id="8215" name="Picture 146"/>
            <p:cNvPicPr>
              <a:picLocks noChangeAspect="1" noChangeArrowheads="1"/>
            </p:cNvPicPr>
            <p:nvPr/>
          </p:nvPicPr>
          <p:blipFill>
            <a:blip r:embed="rId26" cstate="print"/>
            <a:srcRect/>
            <a:stretch>
              <a:fillRect/>
            </a:stretch>
          </p:blipFill>
          <p:spPr bwMode="auto">
            <a:xfrm>
              <a:off x="1119" y="788"/>
              <a:ext cx="304" cy="581"/>
            </a:xfrm>
            <a:prstGeom prst="rect">
              <a:avLst/>
            </a:prstGeom>
            <a:noFill/>
            <a:ln w="12700">
              <a:noFill/>
              <a:miter lim="800000"/>
              <a:headEnd/>
              <a:tailEnd/>
            </a:ln>
          </p:spPr>
        </p:pic>
        <p:pic>
          <p:nvPicPr>
            <p:cNvPr id="8216" name="Picture 147"/>
            <p:cNvPicPr>
              <a:picLocks noChangeAspect="1" noChangeArrowheads="1"/>
            </p:cNvPicPr>
            <p:nvPr/>
          </p:nvPicPr>
          <p:blipFill>
            <a:blip r:embed="rId27" cstate="print"/>
            <a:srcRect/>
            <a:stretch>
              <a:fillRect/>
            </a:stretch>
          </p:blipFill>
          <p:spPr bwMode="auto">
            <a:xfrm>
              <a:off x="1423" y="794"/>
              <a:ext cx="292" cy="575"/>
            </a:xfrm>
            <a:prstGeom prst="rect">
              <a:avLst/>
            </a:prstGeom>
            <a:noFill/>
            <a:ln w="12700">
              <a:noFill/>
              <a:miter lim="800000"/>
              <a:headEnd/>
              <a:tailEnd/>
            </a:ln>
          </p:spPr>
        </p:pic>
        <p:pic>
          <p:nvPicPr>
            <p:cNvPr id="8217" name="Picture 148"/>
            <p:cNvPicPr>
              <a:picLocks noChangeAspect="1" noChangeArrowheads="1"/>
            </p:cNvPicPr>
            <p:nvPr/>
          </p:nvPicPr>
          <p:blipFill>
            <a:blip r:embed="rId28" cstate="print"/>
            <a:srcRect/>
            <a:stretch>
              <a:fillRect/>
            </a:stretch>
          </p:blipFill>
          <p:spPr bwMode="auto">
            <a:xfrm>
              <a:off x="1108" y="1374"/>
              <a:ext cx="613" cy="276"/>
            </a:xfrm>
            <a:prstGeom prst="rect">
              <a:avLst/>
            </a:prstGeom>
            <a:noFill/>
            <a:ln w="12700">
              <a:noFill/>
              <a:miter lim="800000"/>
              <a:headEnd/>
              <a:tailEnd/>
            </a:ln>
          </p:spPr>
        </p:pic>
        <p:pic>
          <p:nvPicPr>
            <p:cNvPr id="8218" name="Picture 149"/>
            <p:cNvPicPr>
              <a:picLocks noChangeAspect="1" noChangeArrowheads="1"/>
            </p:cNvPicPr>
            <p:nvPr/>
          </p:nvPicPr>
          <p:blipFill>
            <a:blip r:embed="rId29" cstate="print"/>
            <a:srcRect/>
            <a:stretch>
              <a:fillRect/>
            </a:stretch>
          </p:blipFill>
          <p:spPr bwMode="auto">
            <a:xfrm>
              <a:off x="1108" y="1661"/>
              <a:ext cx="607" cy="349"/>
            </a:xfrm>
            <a:prstGeom prst="rect">
              <a:avLst/>
            </a:prstGeom>
            <a:noFill/>
            <a:ln w="12700">
              <a:noFill/>
              <a:miter lim="800000"/>
              <a:headEnd/>
              <a:tailEnd/>
            </a:ln>
          </p:spPr>
        </p:pic>
        <p:pic>
          <p:nvPicPr>
            <p:cNvPr id="8219" name="Picture 150"/>
            <p:cNvPicPr>
              <a:picLocks noChangeAspect="1" noChangeArrowheads="1"/>
            </p:cNvPicPr>
            <p:nvPr/>
          </p:nvPicPr>
          <p:blipFill>
            <a:blip r:embed="rId30" cstate="print"/>
            <a:srcRect/>
            <a:stretch>
              <a:fillRect/>
            </a:stretch>
          </p:blipFill>
          <p:spPr bwMode="auto">
            <a:xfrm>
              <a:off x="1108" y="2800"/>
              <a:ext cx="613" cy="331"/>
            </a:xfrm>
            <a:prstGeom prst="rect">
              <a:avLst/>
            </a:prstGeom>
            <a:noFill/>
            <a:ln w="12700">
              <a:noFill/>
              <a:miter lim="800000"/>
              <a:headEnd/>
              <a:tailEnd/>
            </a:ln>
          </p:spPr>
        </p:pic>
        <p:pic>
          <p:nvPicPr>
            <p:cNvPr id="8220" name="Picture 151"/>
            <p:cNvPicPr>
              <a:picLocks noChangeAspect="1" noChangeArrowheads="1"/>
            </p:cNvPicPr>
            <p:nvPr/>
          </p:nvPicPr>
          <p:blipFill>
            <a:blip r:embed="rId31" cstate="print"/>
            <a:srcRect/>
            <a:stretch>
              <a:fillRect/>
            </a:stretch>
          </p:blipFill>
          <p:spPr bwMode="auto">
            <a:xfrm>
              <a:off x="1108" y="3148"/>
              <a:ext cx="607" cy="354"/>
            </a:xfrm>
            <a:prstGeom prst="rect">
              <a:avLst/>
            </a:prstGeom>
            <a:noFill/>
            <a:ln w="12700">
              <a:noFill/>
              <a:miter lim="800000"/>
              <a:headEnd/>
              <a:tailEnd/>
            </a:ln>
          </p:spPr>
        </p:pic>
        <p:pic>
          <p:nvPicPr>
            <p:cNvPr id="8221" name="Picture 152"/>
            <p:cNvPicPr>
              <a:picLocks noChangeAspect="1" noChangeArrowheads="1"/>
            </p:cNvPicPr>
            <p:nvPr/>
          </p:nvPicPr>
          <p:blipFill>
            <a:blip r:embed="rId32" cstate="print"/>
            <a:srcRect/>
            <a:stretch>
              <a:fillRect/>
            </a:stretch>
          </p:blipFill>
          <p:spPr bwMode="auto">
            <a:xfrm>
              <a:off x="1113" y="3513"/>
              <a:ext cx="608" cy="282"/>
            </a:xfrm>
            <a:prstGeom prst="rect">
              <a:avLst/>
            </a:prstGeom>
            <a:noFill/>
            <a:ln w="12700">
              <a:noFill/>
              <a:miter lim="800000"/>
              <a:headEnd/>
              <a:tailEnd/>
            </a:ln>
          </p:spPr>
        </p:pic>
        <p:pic>
          <p:nvPicPr>
            <p:cNvPr id="8222" name="Picture 153"/>
            <p:cNvPicPr>
              <a:picLocks noChangeAspect="1" noChangeArrowheads="1"/>
            </p:cNvPicPr>
            <p:nvPr/>
          </p:nvPicPr>
          <p:blipFill>
            <a:blip r:embed="rId33" cstate="print"/>
            <a:srcRect/>
            <a:stretch>
              <a:fillRect/>
            </a:stretch>
          </p:blipFill>
          <p:spPr bwMode="auto">
            <a:xfrm>
              <a:off x="4385" y="866"/>
              <a:ext cx="415" cy="136"/>
            </a:xfrm>
            <a:prstGeom prst="rect">
              <a:avLst/>
            </a:prstGeom>
            <a:noFill/>
            <a:ln w="12700">
              <a:noFill/>
              <a:miter lim="800000"/>
              <a:headEnd/>
              <a:tailEnd/>
            </a:ln>
          </p:spPr>
        </p:pic>
        <p:pic>
          <p:nvPicPr>
            <p:cNvPr id="8223" name="Picture 154"/>
            <p:cNvPicPr>
              <a:picLocks noChangeAspect="1" noChangeArrowheads="1"/>
            </p:cNvPicPr>
            <p:nvPr/>
          </p:nvPicPr>
          <p:blipFill>
            <a:blip r:embed="rId14" cstate="print"/>
            <a:srcRect/>
            <a:stretch>
              <a:fillRect/>
            </a:stretch>
          </p:blipFill>
          <p:spPr bwMode="auto">
            <a:xfrm>
              <a:off x="4744" y="1126"/>
              <a:ext cx="769" cy="304"/>
            </a:xfrm>
            <a:prstGeom prst="rect">
              <a:avLst/>
            </a:prstGeom>
            <a:noFill/>
            <a:ln w="12700">
              <a:noFill/>
              <a:miter lim="800000"/>
              <a:headEnd/>
              <a:tailEnd/>
            </a:ln>
          </p:spPr>
        </p:pic>
        <p:pic>
          <p:nvPicPr>
            <p:cNvPr id="8224" name="Picture 155"/>
            <p:cNvPicPr>
              <a:picLocks noChangeAspect="1" noChangeArrowheads="1"/>
            </p:cNvPicPr>
            <p:nvPr/>
          </p:nvPicPr>
          <p:blipFill>
            <a:blip r:embed="rId33" cstate="print"/>
            <a:srcRect/>
            <a:stretch>
              <a:fillRect/>
            </a:stretch>
          </p:blipFill>
          <p:spPr bwMode="auto">
            <a:xfrm>
              <a:off x="4385" y="1220"/>
              <a:ext cx="415" cy="136"/>
            </a:xfrm>
            <a:prstGeom prst="rect">
              <a:avLst/>
            </a:prstGeom>
            <a:noFill/>
            <a:ln w="12700">
              <a:noFill/>
              <a:miter lim="800000"/>
              <a:headEnd/>
              <a:tailEnd/>
            </a:ln>
          </p:spPr>
        </p:pic>
        <p:pic>
          <p:nvPicPr>
            <p:cNvPr id="8225" name="Picture 156"/>
            <p:cNvPicPr>
              <a:picLocks noChangeAspect="1" noChangeArrowheads="1"/>
            </p:cNvPicPr>
            <p:nvPr/>
          </p:nvPicPr>
          <p:blipFill>
            <a:blip r:embed="rId14" cstate="print"/>
            <a:srcRect/>
            <a:stretch>
              <a:fillRect/>
            </a:stretch>
          </p:blipFill>
          <p:spPr bwMode="auto">
            <a:xfrm>
              <a:off x="4744" y="1457"/>
              <a:ext cx="769" cy="304"/>
            </a:xfrm>
            <a:prstGeom prst="rect">
              <a:avLst/>
            </a:prstGeom>
            <a:noFill/>
            <a:ln w="12700">
              <a:noFill/>
              <a:miter lim="800000"/>
              <a:headEnd/>
              <a:tailEnd/>
            </a:ln>
          </p:spPr>
        </p:pic>
        <p:pic>
          <p:nvPicPr>
            <p:cNvPr id="8226" name="Picture 157"/>
            <p:cNvPicPr>
              <a:picLocks noChangeAspect="1" noChangeArrowheads="1"/>
            </p:cNvPicPr>
            <p:nvPr/>
          </p:nvPicPr>
          <p:blipFill>
            <a:blip r:embed="rId33" cstate="print"/>
            <a:srcRect/>
            <a:stretch>
              <a:fillRect/>
            </a:stretch>
          </p:blipFill>
          <p:spPr bwMode="auto">
            <a:xfrm>
              <a:off x="4385" y="1546"/>
              <a:ext cx="415" cy="136"/>
            </a:xfrm>
            <a:prstGeom prst="rect">
              <a:avLst/>
            </a:prstGeom>
            <a:noFill/>
            <a:ln w="12700">
              <a:noFill/>
              <a:miter lim="800000"/>
              <a:headEnd/>
              <a:tailEnd/>
            </a:ln>
          </p:spPr>
        </p:pic>
        <p:pic>
          <p:nvPicPr>
            <p:cNvPr id="8227" name="Picture 158"/>
            <p:cNvPicPr>
              <a:picLocks noChangeAspect="1" noChangeArrowheads="1"/>
            </p:cNvPicPr>
            <p:nvPr/>
          </p:nvPicPr>
          <p:blipFill>
            <a:blip r:embed="rId14" cstate="print"/>
            <a:srcRect/>
            <a:stretch>
              <a:fillRect/>
            </a:stretch>
          </p:blipFill>
          <p:spPr bwMode="auto">
            <a:xfrm>
              <a:off x="4744" y="1806"/>
              <a:ext cx="769" cy="304"/>
            </a:xfrm>
            <a:prstGeom prst="rect">
              <a:avLst/>
            </a:prstGeom>
            <a:noFill/>
            <a:ln w="12700">
              <a:noFill/>
              <a:miter lim="800000"/>
              <a:headEnd/>
              <a:tailEnd/>
            </a:ln>
          </p:spPr>
        </p:pic>
        <p:pic>
          <p:nvPicPr>
            <p:cNvPr id="8228" name="Picture 159"/>
            <p:cNvPicPr>
              <a:picLocks noChangeAspect="1" noChangeArrowheads="1"/>
            </p:cNvPicPr>
            <p:nvPr/>
          </p:nvPicPr>
          <p:blipFill>
            <a:blip r:embed="rId33" cstate="print"/>
            <a:srcRect/>
            <a:stretch>
              <a:fillRect/>
            </a:stretch>
          </p:blipFill>
          <p:spPr bwMode="auto">
            <a:xfrm>
              <a:off x="4385" y="1900"/>
              <a:ext cx="415" cy="136"/>
            </a:xfrm>
            <a:prstGeom prst="rect">
              <a:avLst/>
            </a:prstGeom>
            <a:noFill/>
            <a:ln w="12700">
              <a:noFill/>
              <a:miter lim="800000"/>
              <a:headEnd/>
              <a:tailEnd/>
            </a:ln>
          </p:spPr>
        </p:pic>
        <p:pic>
          <p:nvPicPr>
            <p:cNvPr id="8229" name="Picture 160"/>
            <p:cNvPicPr>
              <a:picLocks noChangeAspect="1" noChangeArrowheads="1"/>
            </p:cNvPicPr>
            <p:nvPr/>
          </p:nvPicPr>
          <p:blipFill>
            <a:blip r:embed="rId14" cstate="print"/>
            <a:srcRect/>
            <a:stretch>
              <a:fillRect/>
            </a:stretch>
          </p:blipFill>
          <p:spPr bwMode="auto">
            <a:xfrm>
              <a:off x="4744" y="2132"/>
              <a:ext cx="769" cy="304"/>
            </a:xfrm>
            <a:prstGeom prst="rect">
              <a:avLst/>
            </a:prstGeom>
            <a:noFill/>
            <a:ln w="12700">
              <a:noFill/>
              <a:miter lim="800000"/>
              <a:headEnd/>
              <a:tailEnd/>
            </a:ln>
          </p:spPr>
        </p:pic>
        <p:pic>
          <p:nvPicPr>
            <p:cNvPr id="8230" name="Picture 161"/>
            <p:cNvPicPr>
              <a:picLocks noChangeAspect="1" noChangeArrowheads="1"/>
            </p:cNvPicPr>
            <p:nvPr/>
          </p:nvPicPr>
          <p:blipFill>
            <a:blip r:embed="rId33" cstate="print"/>
            <a:srcRect/>
            <a:stretch>
              <a:fillRect/>
            </a:stretch>
          </p:blipFill>
          <p:spPr bwMode="auto">
            <a:xfrm>
              <a:off x="4385" y="2220"/>
              <a:ext cx="415" cy="136"/>
            </a:xfrm>
            <a:prstGeom prst="rect">
              <a:avLst/>
            </a:prstGeom>
            <a:noFill/>
            <a:ln w="12700">
              <a:noFill/>
              <a:miter lim="800000"/>
              <a:headEnd/>
              <a:tailEnd/>
            </a:ln>
          </p:spPr>
        </p:pic>
        <p:pic>
          <p:nvPicPr>
            <p:cNvPr id="8231" name="Picture 162"/>
            <p:cNvPicPr>
              <a:picLocks noChangeAspect="1" noChangeArrowheads="1"/>
            </p:cNvPicPr>
            <p:nvPr/>
          </p:nvPicPr>
          <p:blipFill>
            <a:blip r:embed="rId14" cstate="print"/>
            <a:srcRect/>
            <a:stretch>
              <a:fillRect/>
            </a:stretch>
          </p:blipFill>
          <p:spPr bwMode="auto">
            <a:xfrm>
              <a:off x="4744" y="2480"/>
              <a:ext cx="769" cy="304"/>
            </a:xfrm>
            <a:prstGeom prst="rect">
              <a:avLst/>
            </a:prstGeom>
            <a:noFill/>
            <a:ln w="12700">
              <a:noFill/>
              <a:miter lim="800000"/>
              <a:headEnd/>
              <a:tailEnd/>
            </a:ln>
          </p:spPr>
        </p:pic>
        <p:pic>
          <p:nvPicPr>
            <p:cNvPr id="8232" name="Picture 163"/>
            <p:cNvPicPr>
              <a:picLocks noChangeAspect="1" noChangeArrowheads="1"/>
            </p:cNvPicPr>
            <p:nvPr/>
          </p:nvPicPr>
          <p:blipFill>
            <a:blip r:embed="rId33" cstate="print"/>
            <a:srcRect/>
            <a:stretch>
              <a:fillRect/>
            </a:stretch>
          </p:blipFill>
          <p:spPr bwMode="auto">
            <a:xfrm>
              <a:off x="4385" y="2574"/>
              <a:ext cx="415" cy="136"/>
            </a:xfrm>
            <a:prstGeom prst="rect">
              <a:avLst/>
            </a:prstGeom>
            <a:noFill/>
            <a:ln w="12700">
              <a:noFill/>
              <a:miter lim="800000"/>
              <a:headEnd/>
              <a:tailEnd/>
            </a:ln>
          </p:spPr>
        </p:pic>
        <p:pic>
          <p:nvPicPr>
            <p:cNvPr id="8233" name="Picture 164"/>
            <p:cNvPicPr>
              <a:picLocks noChangeAspect="1" noChangeArrowheads="1"/>
            </p:cNvPicPr>
            <p:nvPr/>
          </p:nvPicPr>
          <p:blipFill>
            <a:blip r:embed="rId14" cstate="print"/>
            <a:srcRect/>
            <a:stretch>
              <a:fillRect/>
            </a:stretch>
          </p:blipFill>
          <p:spPr bwMode="auto">
            <a:xfrm>
              <a:off x="4744" y="2811"/>
              <a:ext cx="769" cy="304"/>
            </a:xfrm>
            <a:prstGeom prst="rect">
              <a:avLst/>
            </a:prstGeom>
            <a:noFill/>
            <a:ln w="12700">
              <a:noFill/>
              <a:miter lim="800000"/>
              <a:headEnd/>
              <a:tailEnd/>
            </a:ln>
          </p:spPr>
        </p:pic>
        <p:pic>
          <p:nvPicPr>
            <p:cNvPr id="8234" name="Picture 165"/>
            <p:cNvPicPr>
              <a:picLocks noChangeAspect="1" noChangeArrowheads="1"/>
            </p:cNvPicPr>
            <p:nvPr/>
          </p:nvPicPr>
          <p:blipFill>
            <a:blip r:embed="rId33" cstate="print"/>
            <a:srcRect/>
            <a:stretch>
              <a:fillRect/>
            </a:stretch>
          </p:blipFill>
          <p:spPr bwMode="auto">
            <a:xfrm>
              <a:off x="4385" y="2900"/>
              <a:ext cx="415" cy="136"/>
            </a:xfrm>
            <a:prstGeom prst="rect">
              <a:avLst/>
            </a:prstGeom>
            <a:noFill/>
            <a:ln w="12700">
              <a:noFill/>
              <a:miter lim="800000"/>
              <a:headEnd/>
              <a:tailEnd/>
            </a:ln>
          </p:spPr>
        </p:pic>
        <p:pic>
          <p:nvPicPr>
            <p:cNvPr id="8235" name="Picture 166"/>
            <p:cNvPicPr>
              <a:picLocks noChangeAspect="1" noChangeArrowheads="1"/>
            </p:cNvPicPr>
            <p:nvPr/>
          </p:nvPicPr>
          <p:blipFill>
            <a:blip r:embed="rId14" cstate="print"/>
            <a:srcRect/>
            <a:stretch>
              <a:fillRect/>
            </a:stretch>
          </p:blipFill>
          <p:spPr bwMode="auto">
            <a:xfrm>
              <a:off x="4744" y="3160"/>
              <a:ext cx="769" cy="304"/>
            </a:xfrm>
            <a:prstGeom prst="rect">
              <a:avLst/>
            </a:prstGeom>
            <a:noFill/>
            <a:ln w="12700">
              <a:noFill/>
              <a:miter lim="800000"/>
              <a:headEnd/>
              <a:tailEnd/>
            </a:ln>
          </p:spPr>
        </p:pic>
        <p:pic>
          <p:nvPicPr>
            <p:cNvPr id="8236" name="Picture 167"/>
            <p:cNvPicPr>
              <a:picLocks noChangeAspect="1" noChangeArrowheads="1"/>
            </p:cNvPicPr>
            <p:nvPr/>
          </p:nvPicPr>
          <p:blipFill>
            <a:blip r:embed="rId33" cstate="print"/>
            <a:srcRect/>
            <a:stretch>
              <a:fillRect/>
            </a:stretch>
          </p:blipFill>
          <p:spPr bwMode="auto">
            <a:xfrm>
              <a:off x="4385" y="3254"/>
              <a:ext cx="415" cy="136"/>
            </a:xfrm>
            <a:prstGeom prst="rect">
              <a:avLst/>
            </a:prstGeom>
            <a:noFill/>
            <a:ln w="12700">
              <a:noFill/>
              <a:miter lim="800000"/>
              <a:headEnd/>
              <a:tailEnd/>
            </a:ln>
          </p:spPr>
        </p:pic>
        <p:pic>
          <p:nvPicPr>
            <p:cNvPr id="8237" name="Picture 168"/>
            <p:cNvPicPr>
              <a:picLocks noChangeAspect="1" noChangeArrowheads="1"/>
            </p:cNvPicPr>
            <p:nvPr/>
          </p:nvPicPr>
          <p:blipFill>
            <a:blip r:embed="rId33" cstate="print"/>
            <a:srcRect/>
            <a:stretch>
              <a:fillRect/>
            </a:stretch>
          </p:blipFill>
          <p:spPr bwMode="auto">
            <a:xfrm>
              <a:off x="4385" y="3602"/>
              <a:ext cx="415" cy="136"/>
            </a:xfrm>
            <a:prstGeom prst="rect">
              <a:avLst/>
            </a:prstGeom>
            <a:noFill/>
            <a:ln w="12700">
              <a:noFill/>
              <a:miter lim="800000"/>
              <a:headEnd/>
              <a:tailEnd/>
            </a:ln>
          </p:spPr>
        </p:pic>
        <p:pic>
          <p:nvPicPr>
            <p:cNvPr id="8238" name="Picture 169"/>
            <p:cNvPicPr>
              <a:picLocks noChangeAspect="1" noChangeArrowheads="1"/>
            </p:cNvPicPr>
            <p:nvPr/>
          </p:nvPicPr>
          <p:blipFill>
            <a:blip r:embed="rId23" cstate="print"/>
            <a:srcRect/>
            <a:stretch>
              <a:fillRect/>
            </a:stretch>
          </p:blipFill>
          <p:spPr bwMode="auto">
            <a:xfrm>
              <a:off x="2020" y="1209"/>
              <a:ext cx="304" cy="210"/>
            </a:xfrm>
            <a:prstGeom prst="rect">
              <a:avLst/>
            </a:prstGeom>
            <a:noFill/>
            <a:ln w="12700">
              <a:noFill/>
              <a:miter lim="800000"/>
              <a:headEnd/>
              <a:tailEnd/>
            </a:ln>
          </p:spPr>
        </p:pic>
        <p:pic>
          <p:nvPicPr>
            <p:cNvPr id="8239" name="Picture 170"/>
            <p:cNvPicPr>
              <a:picLocks noChangeAspect="1" noChangeArrowheads="1"/>
            </p:cNvPicPr>
            <p:nvPr/>
          </p:nvPicPr>
          <p:blipFill>
            <a:blip r:embed="rId23" cstate="print"/>
            <a:srcRect/>
            <a:stretch>
              <a:fillRect/>
            </a:stretch>
          </p:blipFill>
          <p:spPr bwMode="auto">
            <a:xfrm>
              <a:off x="2020" y="1435"/>
              <a:ext cx="304" cy="210"/>
            </a:xfrm>
            <a:prstGeom prst="rect">
              <a:avLst/>
            </a:prstGeom>
            <a:noFill/>
            <a:ln w="12700">
              <a:noFill/>
              <a:miter lim="800000"/>
              <a:headEnd/>
              <a:tailEnd/>
            </a:ln>
          </p:spPr>
        </p:pic>
        <p:pic>
          <p:nvPicPr>
            <p:cNvPr id="8240" name="Picture 171"/>
            <p:cNvPicPr>
              <a:picLocks noChangeAspect="1" noChangeArrowheads="1"/>
            </p:cNvPicPr>
            <p:nvPr/>
          </p:nvPicPr>
          <p:blipFill>
            <a:blip r:embed="rId23" cstate="print"/>
            <a:srcRect/>
            <a:stretch>
              <a:fillRect/>
            </a:stretch>
          </p:blipFill>
          <p:spPr bwMode="auto">
            <a:xfrm>
              <a:off x="2020" y="1889"/>
              <a:ext cx="304" cy="210"/>
            </a:xfrm>
            <a:prstGeom prst="rect">
              <a:avLst/>
            </a:prstGeom>
            <a:noFill/>
            <a:ln w="12700">
              <a:noFill/>
              <a:miter lim="800000"/>
              <a:headEnd/>
              <a:tailEnd/>
            </a:ln>
          </p:spPr>
        </p:pic>
        <p:pic>
          <p:nvPicPr>
            <p:cNvPr id="8241" name="Picture 172"/>
            <p:cNvPicPr>
              <a:picLocks noChangeAspect="1" noChangeArrowheads="1"/>
            </p:cNvPicPr>
            <p:nvPr/>
          </p:nvPicPr>
          <p:blipFill>
            <a:blip r:embed="rId23" cstate="print"/>
            <a:srcRect/>
            <a:stretch>
              <a:fillRect/>
            </a:stretch>
          </p:blipFill>
          <p:spPr bwMode="auto">
            <a:xfrm>
              <a:off x="2020" y="2110"/>
              <a:ext cx="304" cy="210"/>
            </a:xfrm>
            <a:prstGeom prst="rect">
              <a:avLst/>
            </a:prstGeom>
            <a:noFill/>
            <a:ln w="12700">
              <a:noFill/>
              <a:miter lim="800000"/>
              <a:headEnd/>
              <a:tailEnd/>
            </a:ln>
          </p:spPr>
        </p:pic>
        <p:pic>
          <p:nvPicPr>
            <p:cNvPr id="8242" name="Picture 173"/>
            <p:cNvPicPr>
              <a:picLocks noChangeAspect="1" noChangeArrowheads="1"/>
            </p:cNvPicPr>
            <p:nvPr/>
          </p:nvPicPr>
          <p:blipFill>
            <a:blip r:embed="rId23" cstate="print"/>
            <a:srcRect/>
            <a:stretch>
              <a:fillRect/>
            </a:stretch>
          </p:blipFill>
          <p:spPr bwMode="auto">
            <a:xfrm>
              <a:off x="2020" y="1662"/>
              <a:ext cx="304" cy="210"/>
            </a:xfrm>
            <a:prstGeom prst="rect">
              <a:avLst/>
            </a:prstGeom>
            <a:noFill/>
            <a:ln w="12700">
              <a:noFill/>
              <a:miter lim="800000"/>
              <a:headEnd/>
              <a:tailEnd/>
            </a:ln>
          </p:spPr>
        </p:pic>
        <p:pic>
          <p:nvPicPr>
            <p:cNvPr id="8243" name="Picture 174"/>
            <p:cNvPicPr>
              <a:picLocks noChangeAspect="1" noChangeArrowheads="1"/>
            </p:cNvPicPr>
            <p:nvPr/>
          </p:nvPicPr>
          <p:blipFill>
            <a:blip r:embed="rId23" cstate="print"/>
            <a:srcRect/>
            <a:stretch>
              <a:fillRect/>
            </a:stretch>
          </p:blipFill>
          <p:spPr bwMode="auto">
            <a:xfrm>
              <a:off x="2340" y="982"/>
              <a:ext cx="304" cy="210"/>
            </a:xfrm>
            <a:prstGeom prst="rect">
              <a:avLst/>
            </a:prstGeom>
            <a:noFill/>
            <a:ln w="12700">
              <a:noFill/>
              <a:miter lim="800000"/>
              <a:headEnd/>
              <a:tailEnd/>
            </a:ln>
          </p:spPr>
        </p:pic>
        <p:pic>
          <p:nvPicPr>
            <p:cNvPr id="8244" name="Picture 175"/>
            <p:cNvPicPr>
              <a:picLocks noChangeAspect="1" noChangeArrowheads="1"/>
            </p:cNvPicPr>
            <p:nvPr/>
          </p:nvPicPr>
          <p:blipFill>
            <a:blip r:embed="rId23" cstate="print"/>
            <a:srcRect/>
            <a:stretch>
              <a:fillRect/>
            </a:stretch>
          </p:blipFill>
          <p:spPr bwMode="auto">
            <a:xfrm>
              <a:off x="2340" y="1209"/>
              <a:ext cx="304" cy="210"/>
            </a:xfrm>
            <a:prstGeom prst="rect">
              <a:avLst/>
            </a:prstGeom>
            <a:noFill/>
            <a:ln w="12700">
              <a:noFill/>
              <a:miter lim="800000"/>
              <a:headEnd/>
              <a:tailEnd/>
            </a:ln>
          </p:spPr>
        </p:pic>
        <p:pic>
          <p:nvPicPr>
            <p:cNvPr id="8245" name="Picture 176"/>
            <p:cNvPicPr>
              <a:picLocks noChangeAspect="1" noChangeArrowheads="1"/>
            </p:cNvPicPr>
            <p:nvPr/>
          </p:nvPicPr>
          <p:blipFill>
            <a:blip r:embed="rId23" cstate="print"/>
            <a:srcRect/>
            <a:stretch>
              <a:fillRect/>
            </a:stretch>
          </p:blipFill>
          <p:spPr bwMode="auto">
            <a:xfrm>
              <a:off x="2340" y="1435"/>
              <a:ext cx="304" cy="210"/>
            </a:xfrm>
            <a:prstGeom prst="rect">
              <a:avLst/>
            </a:prstGeom>
            <a:noFill/>
            <a:ln w="12700">
              <a:noFill/>
              <a:miter lim="800000"/>
              <a:headEnd/>
              <a:tailEnd/>
            </a:ln>
          </p:spPr>
        </p:pic>
        <p:pic>
          <p:nvPicPr>
            <p:cNvPr id="8246" name="Picture 177"/>
            <p:cNvPicPr>
              <a:picLocks noChangeAspect="1" noChangeArrowheads="1"/>
            </p:cNvPicPr>
            <p:nvPr/>
          </p:nvPicPr>
          <p:blipFill>
            <a:blip r:embed="rId23" cstate="print"/>
            <a:srcRect/>
            <a:stretch>
              <a:fillRect/>
            </a:stretch>
          </p:blipFill>
          <p:spPr bwMode="auto">
            <a:xfrm>
              <a:off x="2340" y="1889"/>
              <a:ext cx="304" cy="210"/>
            </a:xfrm>
            <a:prstGeom prst="rect">
              <a:avLst/>
            </a:prstGeom>
            <a:noFill/>
            <a:ln w="12700">
              <a:noFill/>
              <a:miter lim="800000"/>
              <a:headEnd/>
              <a:tailEnd/>
            </a:ln>
          </p:spPr>
        </p:pic>
        <p:pic>
          <p:nvPicPr>
            <p:cNvPr id="8247" name="Picture 178"/>
            <p:cNvPicPr>
              <a:picLocks noChangeAspect="1" noChangeArrowheads="1"/>
            </p:cNvPicPr>
            <p:nvPr/>
          </p:nvPicPr>
          <p:blipFill>
            <a:blip r:embed="rId23" cstate="print"/>
            <a:srcRect/>
            <a:stretch>
              <a:fillRect/>
            </a:stretch>
          </p:blipFill>
          <p:spPr bwMode="auto">
            <a:xfrm>
              <a:off x="2340" y="2110"/>
              <a:ext cx="304" cy="210"/>
            </a:xfrm>
            <a:prstGeom prst="rect">
              <a:avLst/>
            </a:prstGeom>
            <a:noFill/>
            <a:ln w="12700">
              <a:noFill/>
              <a:miter lim="800000"/>
              <a:headEnd/>
              <a:tailEnd/>
            </a:ln>
          </p:spPr>
        </p:pic>
        <p:pic>
          <p:nvPicPr>
            <p:cNvPr id="8248" name="Picture 179"/>
            <p:cNvPicPr>
              <a:picLocks noChangeAspect="1" noChangeArrowheads="1"/>
            </p:cNvPicPr>
            <p:nvPr/>
          </p:nvPicPr>
          <p:blipFill>
            <a:blip r:embed="rId23" cstate="print"/>
            <a:srcRect/>
            <a:stretch>
              <a:fillRect/>
            </a:stretch>
          </p:blipFill>
          <p:spPr bwMode="auto">
            <a:xfrm>
              <a:off x="2340" y="1662"/>
              <a:ext cx="304" cy="210"/>
            </a:xfrm>
            <a:prstGeom prst="rect">
              <a:avLst/>
            </a:prstGeom>
            <a:noFill/>
            <a:ln w="12700">
              <a:noFill/>
              <a:miter lim="800000"/>
              <a:headEnd/>
              <a:tailEnd/>
            </a:ln>
          </p:spPr>
        </p:pic>
        <p:pic>
          <p:nvPicPr>
            <p:cNvPr id="8249" name="Picture 180"/>
            <p:cNvPicPr>
              <a:picLocks noChangeAspect="1" noChangeArrowheads="1"/>
            </p:cNvPicPr>
            <p:nvPr/>
          </p:nvPicPr>
          <p:blipFill>
            <a:blip r:embed="rId23" cstate="print"/>
            <a:srcRect/>
            <a:stretch>
              <a:fillRect/>
            </a:stretch>
          </p:blipFill>
          <p:spPr bwMode="auto">
            <a:xfrm>
              <a:off x="2655" y="982"/>
              <a:ext cx="304" cy="210"/>
            </a:xfrm>
            <a:prstGeom prst="rect">
              <a:avLst/>
            </a:prstGeom>
            <a:noFill/>
            <a:ln w="12700">
              <a:noFill/>
              <a:miter lim="800000"/>
              <a:headEnd/>
              <a:tailEnd/>
            </a:ln>
          </p:spPr>
        </p:pic>
        <p:pic>
          <p:nvPicPr>
            <p:cNvPr id="8250" name="Picture 181"/>
            <p:cNvPicPr>
              <a:picLocks noChangeAspect="1" noChangeArrowheads="1"/>
            </p:cNvPicPr>
            <p:nvPr/>
          </p:nvPicPr>
          <p:blipFill>
            <a:blip r:embed="rId23" cstate="print"/>
            <a:srcRect/>
            <a:stretch>
              <a:fillRect/>
            </a:stretch>
          </p:blipFill>
          <p:spPr bwMode="auto">
            <a:xfrm>
              <a:off x="2655" y="1209"/>
              <a:ext cx="304" cy="210"/>
            </a:xfrm>
            <a:prstGeom prst="rect">
              <a:avLst/>
            </a:prstGeom>
            <a:noFill/>
            <a:ln w="12700">
              <a:noFill/>
              <a:miter lim="800000"/>
              <a:headEnd/>
              <a:tailEnd/>
            </a:ln>
          </p:spPr>
        </p:pic>
        <p:pic>
          <p:nvPicPr>
            <p:cNvPr id="8251" name="Picture 182"/>
            <p:cNvPicPr>
              <a:picLocks noChangeAspect="1" noChangeArrowheads="1"/>
            </p:cNvPicPr>
            <p:nvPr/>
          </p:nvPicPr>
          <p:blipFill>
            <a:blip r:embed="rId23" cstate="print"/>
            <a:srcRect/>
            <a:stretch>
              <a:fillRect/>
            </a:stretch>
          </p:blipFill>
          <p:spPr bwMode="auto">
            <a:xfrm>
              <a:off x="2655" y="1435"/>
              <a:ext cx="304" cy="210"/>
            </a:xfrm>
            <a:prstGeom prst="rect">
              <a:avLst/>
            </a:prstGeom>
            <a:noFill/>
            <a:ln w="12700">
              <a:noFill/>
              <a:miter lim="800000"/>
              <a:headEnd/>
              <a:tailEnd/>
            </a:ln>
          </p:spPr>
        </p:pic>
        <p:pic>
          <p:nvPicPr>
            <p:cNvPr id="8252" name="Picture 183"/>
            <p:cNvPicPr>
              <a:picLocks noChangeAspect="1" noChangeArrowheads="1"/>
            </p:cNvPicPr>
            <p:nvPr/>
          </p:nvPicPr>
          <p:blipFill>
            <a:blip r:embed="rId23" cstate="print"/>
            <a:srcRect/>
            <a:stretch>
              <a:fillRect/>
            </a:stretch>
          </p:blipFill>
          <p:spPr bwMode="auto">
            <a:xfrm>
              <a:off x="2655" y="1889"/>
              <a:ext cx="304" cy="210"/>
            </a:xfrm>
            <a:prstGeom prst="rect">
              <a:avLst/>
            </a:prstGeom>
            <a:noFill/>
            <a:ln w="12700">
              <a:noFill/>
              <a:miter lim="800000"/>
              <a:headEnd/>
              <a:tailEnd/>
            </a:ln>
          </p:spPr>
        </p:pic>
        <p:pic>
          <p:nvPicPr>
            <p:cNvPr id="8253" name="Picture 184"/>
            <p:cNvPicPr>
              <a:picLocks noChangeAspect="1" noChangeArrowheads="1"/>
            </p:cNvPicPr>
            <p:nvPr/>
          </p:nvPicPr>
          <p:blipFill>
            <a:blip r:embed="rId23" cstate="print"/>
            <a:srcRect/>
            <a:stretch>
              <a:fillRect/>
            </a:stretch>
          </p:blipFill>
          <p:spPr bwMode="auto">
            <a:xfrm>
              <a:off x="2655" y="2110"/>
              <a:ext cx="304" cy="210"/>
            </a:xfrm>
            <a:prstGeom prst="rect">
              <a:avLst/>
            </a:prstGeom>
            <a:noFill/>
            <a:ln w="12700">
              <a:noFill/>
              <a:miter lim="800000"/>
              <a:headEnd/>
              <a:tailEnd/>
            </a:ln>
          </p:spPr>
        </p:pic>
        <p:pic>
          <p:nvPicPr>
            <p:cNvPr id="8254" name="Picture 185"/>
            <p:cNvPicPr>
              <a:picLocks noChangeAspect="1" noChangeArrowheads="1"/>
            </p:cNvPicPr>
            <p:nvPr/>
          </p:nvPicPr>
          <p:blipFill>
            <a:blip r:embed="rId23" cstate="print"/>
            <a:srcRect/>
            <a:stretch>
              <a:fillRect/>
            </a:stretch>
          </p:blipFill>
          <p:spPr bwMode="auto">
            <a:xfrm>
              <a:off x="2655" y="1662"/>
              <a:ext cx="304" cy="210"/>
            </a:xfrm>
            <a:prstGeom prst="rect">
              <a:avLst/>
            </a:prstGeom>
            <a:noFill/>
            <a:ln w="12700">
              <a:noFill/>
              <a:miter lim="800000"/>
              <a:headEnd/>
              <a:tailEnd/>
            </a:ln>
          </p:spPr>
        </p:pic>
        <p:pic>
          <p:nvPicPr>
            <p:cNvPr id="8255" name="Picture 186"/>
            <p:cNvPicPr>
              <a:picLocks noChangeAspect="1" noChangeArrowheads="1"/>
            </p:cNvPicPr>
            <p:nvPr/>
          </p:nvPicPr>
          <p:blipFill>
            <a:blip r:embed="rId23" cstate="print"/>
            <a:srcRect/>
            <a:stretch>
              <a:fillRect/>
            </a:stretch>
          </p:blipFill>
          <p:spPr bwMode="auto">
            <a:xfrm>
              <a:off x="2976" y="982"/>
              <a:ext cx="304" cy="210"/>
            </a:xfrm>
            <a:prstGeom prst="rect">
              <a:avLst/>
            </a:prstGeom>
            <a:noFill/>
            <a:ln w="12700">
              <a:noFill/>
              <a:miter lim="800000"/>
              <a:headEnd/>
              <a:tailEnd/>
            </a:ln>
          </p:spPr>
        </p:pic>
        <p:pic>
          <p:nvPicPr>
            <p:cNvPr id="8256" name="Picture 187"/>
            <p:cNvPicPr>
              <a:picLocks noChangeAspect="1" noChangeArrowheads="1"/>
            </p:cNvPicPr>
            <p:nvPr/>
          </p:nvPicPr>
          <p:blipFill>
            <a:blip r:embed="rId23" cstate="print"/>
            <a:srcRect/>
            <a:stretch>
              <a:fillRect/>
            </a:stretch>
          </p:blipFill>
          <p:spPr bwMode="auto">
            <a:xfrm>
              <a:off x="2976" y="1209"/>
              <a:ext cx="304" cy="210"/>
            </a:xfrm>
            <a:prstGeom prst="rect">
              <a:avLst/>
            </a:prstGeom>
            <a:noFill/>
            <a:ln w="12700">
              <a:noFill/>
              <a:miter lim="800000"/>
              <a:headEnd/>
              <a:tailEnd/>
            </a:ln>
          </p:spPr>
        </p:pic>
        <p:pic>
          <p:nvPicPr>
            <p:cNvPr id="8257" name="Picture 188"/>
            <p:cNvPicPr>
              <a:picLocks noChangeAspect="1" noChangeArrowheads="1"/>
            </p:cNvPicPr>
            <p:nvPr/>
          </p:nvPicPr>
          <p:blipFill>
            <a:blip r:embed="rId23" cstate="print"/>
            <a:srcRect/>
            <a:stretch>
              <a:fillRect/>
            </a:stretch>
          </p:blipFill>
          <p:spPr bwMode="auto">
            <a:xfrm>
              <a:off x="2976" y="1435"/>
              <a:ext cx="304" cy="210"/>
            </a:xfrm>
            <a:prstGeom prst="rect">
              <a:avLst/>
            </a:prstGeom>
            <a:noFill/>
            <a:ln w="12700">
              <a:noFill/>
              <a:miter lim="800000"/>
              <a:headEnd/>
              <a:tailEnd/>
            </a:ln>
          </p:spPr>
        </p:pic>
        <p:pic>
          <p:nvPicPr>
            <p:cNvPr id="8258" name="Picture 189"/>
            <p:cNvPicPr>
              <a:picLocks noChangeAspect="1" noChangeArrowheads="1"/>
            </p:cNvPicPr>
            <p:nvPr/>
          </p:nvPicPr>
          <p:blipFill>
            <a:blip r:embed="rId23" cstate="print"/>
            <a:srcRect/>
            <a:stretch>
              <a:fillRect/>
            </a:stretch>
          </p:blipFill>
          <p:spPr bwMode="auto">
            <a:xfrm>
              <a:off x="2976" y="1889"/>
              <a:ext cx="304" cy="210"/>
            </a:xfrm>
            <a:prstGeom prst="rect">
              <a:avLst/>
            </a:prstGeom>
            <a:noFill/>
            <a:ln w="12700">
              <a:noFill/>
              <a:miter lim="800000"/>
              <a:headEnd/>
              <a:tailEnd/>
            </a:ln>
          </p:spPr>
        </p:pic>
        <p:pic>
          <p:nvPicPr>
            <p:cNvPr id="8259" name="Picture 190"/>
            <p:cNvPicPr>
              <a:picLocks noChangeAspect="1" noChangeArrowheads="1"/>
            </p:cNvPicPr>
            <p:nvPr/>
          </p:nvPicPr>
          <p:blipFill>
            <a:blip r:embed="rId23" cstate="print"/>
            <a:srcRect/>
            <a:stretch>
              <a:fillRect/>
            </a:stretch>
          </p:blipFill>
          <p:spPr bwMode="auto">
            <a:xfrm>
              <a:off x="2976" y="2110"/>
              <a:ext cx="304" cy="210"/>
            </a:xfrm>
            <a:prstGeom prst="rect">
              <a:avLst/>
            </a:prstGeom>
            <a:noFill/>
            <a:ln w="12700">
              <a:noFill/>
              <a:miter lim="800000"/>
              <a:headEnd/>
              <a:tailEnd/>
            </a:ln>
          </p:spPr>
        </p:pic>
        <p:pic>
          <p:nvPicPr>
            <p:cNvPr id="8260" name="Picture 191"/>
            <p:cNvPicPr>
              <a:picLocks noChangeAspect="1" noChangeArrowheads="1"/>
            </p:cNvPicPr>
            <p:nvPr/>
          </p:nvPicPr>
          <p:blipFill>
            <a:blip r:embed="rId23" cstate="print"/>
            <a:srcRect/>
            <a:stretch>
              <a:fillRect/>
            </a:stretch>
          </p:blipFill>
          <p:spPr bwMode="auto">
            <a:xfrm>
              <a:off x="2976" y="1662"/>
              <a:ext cx="304" cy="210"/>
            </a:xfrm>
            <a:prstGeom prst="rect">
              <a:avLst/>
            </a:prstGeom>
            <a:noFill/>
            <a:ln w="12700">
              <a:noFill/>
              <a:miter lim="800000"/>
              <a:headEnd/>
              <a:tailEnd/>
            </a:ln>
          </p:spPr>
        </p:pic>
        <p:pic>
          <p:nvPicPr>
            <p:cNvPr id="8261" name="Picture 192"/>
            <p:cNvPicPr>
              <a:picLocks noChangeAspect="1" noChangeArrowheads="1"/>
            </p:cNvPicPr>
            <p:nvPr/>
          </p:nvPicPr>
          <p:blipFill>
            <a:blip r:embed="rId24" cstate="print"/>
            <a:srcRect/>
            <a:stretch>
              <a:fillRect/>
            </a:stretch>
          </p:blipFill>
          <p:spPr bwMode="auto">
            <a:xfrm>
              <a:off x="3313" y="1214"/>
              <a:ext cx="249" cy="216"/>
            </a:xfrm>
            <a:prstGeom prst="rect">
              <a:avLst/>
            </a:prstGeom>
            <a:noFill/>
            <a:ln w="12700">
              <a:noFill/>
              <a:miter lim="800000"/>
              <a:headEnd/>
              <a:tailEnd/>
            </a:ln>
          </p:spPr>
        </p:pic>
        <p:pic>
          <p:nvPicPr>
            <p:cNvPr id="8262" name="Picture 193"/>
            <p:cNvPicPr>
              <a:picLocks noChangeAspect="1" noChangeArrowheads="1"/>
            </p:cNvPicPr>
            <p:nvPr/>
          </p:nvPicPr>
          <p:blipFill>
            <a:blip r:embed="rId24" cstate="print"/>
            <a:srcRect/>
            <a:stretch>
              <a:fillRect/>
            </a:stretch>
          </p:blipFill>
          <p:spPr bwMode="auto">
            <a:xfrm>
              <a:off x="3313" y="1446"/>
              <a:ext cx="249" cy="216"/>
            </a:xfrm>
            <a:prstGeom prst="rect">
              <a:avLst/>
            </a:prstGeom>
            <a:noFill/>
            <a:ln w="12700">
              <a:noFill/>
              <a:miter lim="800000"/>
              <a:headEnd/>
              <a:tailEnd/>
            </a:ln>
          </p:spPr>
        </p:pic>
        <p:pic>
          <p:nvPicPr>
            <p:cNvPr id="8263" name="Picture 194"/>
            <p:cNvPicPr>
              <a:picLocks noChangeAspect="1" noChangeArrowheads="1"/>
            </p:cNvPicPr>
            <p:nvPr/>
          </p:nvPicPr>
          <p:blipFill>
            <a:blip r:embed="rId24" cstate="print"/>
            <a:srcRect/>
            <a:stretch>
              <a:fillRect/>
            </a:stretch>
          </p:blipFill>
          <p:spPr bwMode="auto">
            <a:xfrm>
              <a:off x="3313" y="1679"/>
              <a:ext cx="249" cy="215"/>
            </a:xfrm>
            <a:prstGeom prst="rect">
              <a:avLst/>
            </a:prstGeom>
            <a:noFill/>
            <a:ln w="12700">
              <a:noFill/>
              <a:miter lim="800000"/>
              <a:headEnd/>
              <a:tailEnd/>
            </a:ln>
          </p:spPr>
        </p:pic>
        <p:pic>
          <p:nvPicPr>
            <p:cNvPr id="8264" name="Picture 195"/>
            <p:cNvPicPr>
              <a:picLocks noChangeAspect="1" noChangeArrowheads="1"/>
            </p:cNvPicPr>
            <p:nvPr/>
          </p:nvPicPr>
          <p:blipFill>
            <a:blip r:embed="rId16" cstate="print"/>
            <a:srcRect/>
            <a:stretch>
              <a:fillRect/>
            </a:stretch>
          </p:blipFill>
          <p:spPr bwMode="auto">
            <a:xfrm>
              <a:off x="2252" y="2734"/>
              <a:ext cx="260" cy="260"/>
            </a:xfrm>
            <a:prstGeom prst="rect">
              <a:avLst/>
            </a:prstGeom>
            <a:noFill/>
            <a:ln w="12700">
              <a:noFill/>
              <a:miter lim="800000"/>
              <a:headEnd/>
              <a:tailEnd/>
            </a:ln>
          </p:spPr>
        </p:pic>
        <p:pic>
          <p:nvPicPr>
            <p:cNvPr id="8265" name="Picture 196"/>
            <p:cNvPicPr>
              <a:picLocks noChangeAspect="1" noChangeArrowheads="1"/>
            </p:cNvPicPr>
            <p:nvPr/>
          </p:nvPicPr>
          <p:blipFill>
            <a:blip r:embed="rId16" cstate="print"/>
            <a:srcRect/>
            <a:stretch>
              <a:fillRect/>
            </a:stretch>
          </p:blipFill>
          <p:spPr bwMode="auto">
            <a:xfrm>
              <a:off x="2495" y="2734"/>
              <a:ext cx="260" cy="260"/>
            </a:xfrm>
            <a:prstGeom prst="rect">
              <a:avLst/>
            </a:prstGeom>
            <a:noFill/>
            <a:ln w="12700">
              <a:noFill/>
              <a:miter lim="800000"/>
              <a:headEnd/>
              <a:tailEnd/>
            </a:ln>
          </p:spPr>
        </p:pic>
        <p:pic>
          <p:nvPicPr>
            <p:cNvPr id="8266" name="Picture 197"/>
            <p:cNvPicPr>
              <a:picLocks noChangeAspect="1" noChangeArrowheads="1"/>
            </p:cNvPicPr>
            <p:nvPr/>
          </p:nvPicPr>
          <p:blipFill>
            <a:blip r:embed="rId16" cstate="print"/>
            <a:srcRect/>
            <a:stretch>
              <a:fillRect/>
            </a:stretch>
          </p:blipFill>
          <p:spPr bwMode="auto">
            <a:xfrm>
              <a:off x="2738" y="2734"/>
              <a:ext cx="260" cy="260"/>
            </a:xfrm>
            <a:prstGeom prst="rect">
              <a:avLst/>
            </a:prstGeom>
            <a:noFill/>
            <a:ln w="12700">
              <a:noFill/>
              <a:miter lim="800000"/>
              <a:headEnd/>
              <a:tailEnd/>
            </a:ln>
          </p:spPr>
        </p:pic>
        <p:pic>
          <p:nvPicPr>
            <p:cNvPr id="8267" name="Picture 198"/>
            <p:cNvPicPr>
              <a:picLocks noChangeAspect="1" noChangeArrowheads="1"/>
            </p:cNvPicPr>
            <p:nvPr/>
          </p:nvPicPr>
          <p:blipFill>
            <a:blip r:embed="rId17" cstate="print"/>
            <a:srcRect l="-2040" t="8772" b="5263"/>
            <a:stretch>
              <a:fillRect/>
            </a:stretch>
          </p:blipFill>
          <p:spPr bwMode="auto">
            <a:xfrm>
              <a:off x="2258" y="2977"/>
              <a:ext cx="276" cy="271"/>
            </a:xfrm>
            <a:prstGeom prst="rect">
              <a:avLst/>
            </a:prstGeom>
            <a:noFill/>
            <a:ln w="12700">
              <a:noFill/>
              <a:miter lim="800000"/>
              <a:headEnd/>
              <a:tailEnd/>
            </a:ln>
          </p:spPr>
        </p:pic>
        <p:pic>
          <p:nvPicPr>
            <p:cNvPr id="8268" name="Picture 199"/>
            <p:cNvPicPr>
              <a:picLocks noChangeAspect="1" noChangeArrowheads="1"/>
            </p:cNvPicPr>
            <p:nvPr/>
          </p:nvPicPr>
          <p:blipFill>
            <a:blip r:embed="rId18" cstate="print"/>
            <a:srcRect/>
            <a:stretch>
              <a:fillRect/>
            </a:stretch>
          </p:blipFill>
          <p:spPr bwMode="auto">
            <a:xfrm>
              <a:off x="2280" y="3242"/>
              <a:ext cx="226" cy="255"/>
            </a:xfrm>
            <a:prstGeom prst="rect">
              <a:avLst/>
            </a:prstGeom>
            <a:noFill/>
            <a:ln w="12700">
              <a:noFill/>
              <a:miter lim="800000"/>
              <a:headEnd/>
              <a:tailEnd/>
            </a:ln>
          </p:spPr>
        </p:pic>
        <p:pic>
          <p:nvPicPr>
            <p:cNvPr id="8269" name="Picture 200"/>
            <p:cNvPicPr>
              <a:picLocks noChangeAspect="1" noChangeArrowheads="1"/>
            </p:cNvPicPr>
            <p:nvPr/>
          </p:nvPicPr>
          <p:blipFill>
            <a:blip r:embed="rId17" cstate="print"/>
            <a:srcRect l="-2040" t="8772" b="5263"/>
            <a:stretch>
              <a:fillRect/>
            </a:stretch>
          </p:blipFill>
          <p:spPr bwMode="auto">
            <a:xfrm>
              <a:off x="2495" y="2977"/>
              <a:ext cx="276" cy="271"/>
            </a:xfrm>
            <a:prstGeom prst="rect">
              <a:avLst/>
            </a:prstGeom>
            <a:noFill/>
            <a:ln w="12700">
              <a:noFill/>
              <a:miter lim="800000"/>
              <a:headEnd/>
              <a:tailEnd/>
            </a:ln>
          </p:spPr>
        </p:pic>
        <p:pic>
          <p:nvPicPr>
            <p:cNvPr id="8270" name="Picture 201"/>
            <p:cNvPicPr>
              <a:picLocks noChangeAspect="1" noChangeArrowheads="1"/>
            </p:cNvPicPr>
            <p:nvPr/>
          </p:nvPicPr>
          <p:blipFill>
            <a:blip r:embed="rId18" cstate="print"/>
            <a:srcRect/>
            <a:stretch>
              <a:fillRect/>
            </a:stretch>
          </p:blipFill>
          <p:spPr bwMode="auto">
            <a:xfrm>
              <a:off x="2517" y="3242"/>
              <a:ext cx="227" cy="255"/>
            </a:xfrm>
            <a:prstGeom prst="rect">
              <a:avLst/>
            </a:prstGeom>
            <a:noFill/>
            <a:ln w="12700">
              <a:noFill/>
              <a:miter lim="800000"/>
              <a:headEnd/>
              <a:tailEnd/>
            </a:ln>
          </p:spPr>
        </p:pic>
        <p:pic>
          <p:nvPicPr>
            <p:cNvPr id="8271" name="Picture 202"/>
            <p:cNvPicPr>
              <a:picLocks noChangeAspect="1" noChangeArrowheads="1"/>
            </p:cNvPicPr>
            <p:nvPr/>
          </p:nvPicPr>
          <p:blipFill>
            <a:blip r:embed="rId17" cstate="print"/>
            <a:srcRect l="-2040" t="8772" b="5263"/>
            <a:stretch>
              <a:fillRect/>
            </a:stretch>
          </p:blipFill>
          <p:spPr bwMode="auto">
            <a:xfrm>
              <a:off x="2744" y="2977"/>
              <a:ext cx="276" cy="271"/>
            </a:xfrm>
            <a:prstGeom prst="rect">
              <a:avLst/>
            </a:prstGeom>
            <a:noFill/>
            <a:ln w="12700">
              <a:noFill/>
              <a:miter lim="800000"/>
              <a:headEnd/>
              <a:tailEnd/>
            </a:ln>
          </p:spPr>
        </p:pic>
        <p:pic>
          <p:nvPicPr>
            <p:cNvPr id="8272" name="Picture 203"/>
            <p:cNvPicPr>
              <a:picLocks noChangeAspect="1" noChangeArrowheads="1"/>
            </p:cNvPicPr>
            <p:nvPr/>
          </p:nvPicPr>
          <p:blipFill>
            <a:blip r:embed="rId18" cstate="print"/>
            <a:srcRect/>
            <a:stretch>
              <a:fillRect/>
            </a:stretch>
          </p:blipFill>
          <p:spPr bwMode="auto">
            <a:xfrm>
              <a:off x="2766" y="3242"/>
              <a:ext cx="227" cy="255"/>
            </a:xfrm>
            <a:prstGeom prst="rect">
              <a:avLst/>
            </a:prstGeom>
            <a:noFill/>
            <a:ln w="12700">
              <a:noFill/>
              <a:miter lim="800000"/>
              <a:headEnd/>
              <a:tailEnd/>
            </a:ln>
          </p:spPr>
        </p:pic>
        <p:pic>
          <p:nvPicPr>
            <p:cNvPr id="8273" name="Picture 204"/>
            <p:cNvPicPr>
              <a:picLocks noChangeAspect="1" noChangeArrowheads="1"/>
            </p:cNvPicPr>
            <p:nvPr/>
          </p:nvPicPr>
          <p:blipFill>
            <a:blip r:embed="rId22" cstate="print"/>
            <a:srcRect/>
            <a:stretch>
              <a:fillRect/>
            </a:stretch>
          </p:blipFill>
          <p:spPr bwMode="auto">
            <a:xfrm>
              <a:off x="3197" y="3287"/>
              <a:ext cx="332" cy="237"/>
            </a:xfrm>
            <a:prstGeom prst="rect">
              <a:avLst/>
            </a:prstGeom>
            <a:noFill/>
            <a:ln w="12700">
              <a:noFill/>
              <a:miter lim="800000"/>
              <a:headEnd/>
              <a:tailEnd/>
            </a:ln>
          </p:spPr>
        </p:pic>
        <p:pic>
          <p:nvPicPr>
            <p:cNvPr id="8274" name="Picture 205"/>
            <p:cNvPicPr>
              <a:picLocks noChangeAspect="1" noChangeArrowheads="1"/>
            </p:cNvPicPr>
            <p:nvPr/>
          </p:nvPicPr>
          <p:blipFill>
            <a:blip r:embed="rId21" cstate="print"/>
            <a:srcRect/>
            <a:stretch>
              <a:fillRect/>
            </a:stretch>
          </p:blipFill>
          <p:spPr bwMode="auto">
            <a:xfrm>
              <a:off x="2771" y="3563"/>
              <a:ext cx="233" cy="177"/>
            </a:xfrm>
            <a:prstGeom prst="rect">
              <a:avLst/>
            </a:prstGeom>
            <a:noFill/>
            <a:ln w="12700">
              <a:noFill/>
              <a:miter lim="800000"/>
              <a:headEnd/>
              <a:tailEnd/>
            </a:ln>
          </p:spPr>
        </p:pic>
        <p:pic>
          <p:nvPicPr>
            <p:cNvPr id="8275" name="Picture 206"/>
            <p:cNvPicPr>
              <a:picLocks noChangeAspect="1" noChangeArrowheads="1"/>
            </p:cNvPicPr>
            <p:nvPr/>
          </p:nvPicPr>
          <p:blipFill>
            <a:blip r:embed="rId21" cstate="print"/>
            <a:srcRect/>
            <a:stretch>
              <a:fillRect/>
            </a:stretch>
          </p:blipFill>
          <p:spPr bwMode="auto">
            <a:xfrm>
              <a:off x="3037" y="3563"/>
              <a:ext cx="232" cy="177"/>
            </a:xfrm>
            <a:prstGeom prst="rect">
              <a:avLst/>
            </a:prstGeom>
            <a:noFill/>
            <a:ln w="12700">
              <a:noFill/>
              <a:miter lim="800000"/>
              <a:headEnd/>
              <a:tailEnd/>
            </a:ln>
          </p:spPr>
        </p:pic>
        <p:pic>
          <p:nvPicPr>
            <p:cNvPr id="8276" name="Picture 207"/>
            <p:cNvPicPr>
              <a:picLocks noChangeAspect="1" noChangeArrowheads="1"/>
            </p:cNvPicPr>
            <p:nvPr/>
          </p:nvPicPr>
          <p:blipFill>
            <a:blip r:embed="rId21" cstate="print"/>
            <a:srcRect/>
            <a:stretch>
              <a:fillRect/>
            </a:stretch>
          </p:blipFill>
          <p:spPr bwMode="auto">
            <a:xfrm>
              <a:off x="3302" y="3563"/>
              <a:ext cx="232" cy="177"/>
            </a:xfrm>
            <a:prstGeom prst="rect">
              <a:avLst/>
            </a:prstGeom>
            <a:noFill/>
            <a:ln w="12700">
              <a:noFill/>
              <a:miter lim="800000"/>
              <a:headEnd/>
              <a:tailEnd/>
            </a:ln>
          </p:spPr>
        </p:pic>
        <p:pic>
          <p:nvPicPr>
            <p:cNvPr id="8277" name="Picture 208"/>
            <p:cNvPicPr>
              <a:picLocks noChangeAspect="1" noChangeArrowheads="1"/>
            </p:cNvPicPr>
            <p:nvPr/>
          </p:nvPicPr>
          <p:blipFill>
            <a:blip r:embed="rId12" cstate="print"/>
            <a:srcRect/>
            <a:stretch>
              <a:fillRect/>
            </a:stretch>
          </p:blipFill>
          <p:spPr bwMode="auto">
            <a:xfrm>
              <a:off x="323" y="2734"/>
              <a:ext cx="686" cy="1083"/>
            </a:xfrm>
            <a:prstGeom prst="rect">
              <a:avLst/>
            </a:prstGeom>
            <a:noFill/>
            <a:ln w="12700">
              <a:noFill/>
              <a:miter lim="800000"/>
              <a:headEnd/>
              <a:tailEnd/>
            </a:ln>
          </p:spPr>
        </p:pic>
        <p:pic>
          <p:nvPicPr>
            <p:cNvPr id="8278" name="Picture 209"/>
            <p:cNvPicPr>
              <a:picLocks noChangeAspect="1" noChangeArrowheads="1"/>
            </p:cNvPicPr>
            <p:nvPr/>
          </p:nvPicPr>
          <p:blipFill>
            <a:blip r:embed="rId34" cstate="print"/>
            <a:srcRect/>
            <a:stretch>
              <a:fillRect/>
            </a:stretch>
          </p:blipFill>
          <p:spPr bwMode="auto">
            <a:xfrm>
              <a:off x="362" y="2749"/>
              <a:ext cx="613" cy="343"/>
            </a:xfrm>
            <a:prstGeom prst="rect">
              <a:avLst/>
            </a:prstGeom>
            <a:noFill/>
            <a:ln w="12700">
              <a:noFill/>
              <a:miter lim="800000"/>
              <a:headEnd/>
              <a:tailEnd/>
            </a:ln>
          </p:spPr>
        </p:pic>
        <p:pic>
          <p:nvPicPr>
            <p:cNvPr id="8279" name="Picture 210"/>
            <p:cNvPicPr>
              <a:picLocks noChangeAspect="1" noChangeArrowheads="1"/>
            </p:cNvPicPr>
            <p:nvPr/>
          </p:nvPicPr>
          <p:blipFill>
            <a:blip r:embed="rId35" cstate="print"/>
            <a:srcRect/>
            <a:stretch>
              <a:fillRect/>
            </a:stretch>
          </p:blipFill>
          <p:spPr bwMode="auto">
            <a:xfrm>
              <a:off x="356" y="3103"/>
              <a:ext cx="608" cy="331"/>
            </a:xfrm>
            <a:prstGeom prst="rect">
              <a:avLst/>
            </a:prstGeom>
            <a:noFill/>
            <a:ln w="12700">
              <a:noFill/>
              <a:miter lim="800000"/>
              <a:headEnd/>
              <a:tailEnd/>
            </a:ln>
          </p:spPr>
        </p:pic>
        <p:pic>
          <p:nvPicPr>
            <p:cNvPr id="8280" name="Picture 211"/>
            <p:cNvPicPr>
              <a:picLocks noChangeAspect="1" noChangeArrowheads="1"/>
            </p:cNvPicPr>
            <p:nvPr/>
          </p:nvPicPr>
          <p:blipFill>
            <a:blip r:embed="rId36" cstate="print"/>
            <a:srcRect/>
            <a:stretch>
              <a:fillRect/>
            </a:stretch>
          </p:blipFill>
          <p:spPr bwMode="auto">
            <a:xfrm>
              <a:off x="362" y="3451"/>
              <a:ext cx="608" cy="332"/>
            </a:xfrm>
            <a:prstGeom prst="rect">
              <a:avLst/>
            </a:prstGeom>
            <a:noFill/>
            <a:ln w="12700">
              <a:noFill/>
              <a:miter lim="800000"/>
              <a:headEnd/>
              <a:tailEnd/>
            </a:ln>
          </p:spPr>
        </p:pic>
        <p:pic>
          <p:nvPicPr>
            <p:cNvPr id="8281" name="Picture 212"/>
            <p:cNvPicPr>
              <a:picLocks noChangeAspect="1" noChangeArrowheads="1"/>
            </p:cNvPicPr>
            <p:nvPr/>
          </p:nvPicPr>
          <p:blipFill>
            <a:blip r:embed="rId12" cstate="print"/>
            <a:srcRect/>
            <a:stretch>
              <a:fillRect/>
            </a:stretch>
          </p:blipFill>
          <p:spPr bwMode="auto">
            <a:xfrm>
              <a:off x="323" y="772"/>
              <a:ext cx="686" cy="1964"/>
            </a:xfrm>
            <a:prstGeom prst="rect">
              <a:avLst/>
            </a:prstGeom>
            <a:noFill/>
            <a:ln w="12700">
              <a:noFill/>
              <a:miter lim="800000"/>
              <a:headEnd/>
              <a:tailEnd/>
            </a:ln>
          </p:spPr>
        </p:pic>
        <p:pic>
          <p:nvPicPr>
            <p:cNvPr id="8282" name="Picture 213"/>
            <p:cNvPicPr>
              <a:picLocks noChangeAspect="1" noChangeArrowheads="1"/>
            </p:cNvPicPr>
            <p:nvPr/>
          </p:nvPicPr>
          <p:blipFill>
            <a:blip r:embed="rId37" cstate="print"/>
            <a:srcRect/>
            <a:stretch>
              <a:fillRect/>
            </a:stretch>
          </p:blipFill>
          <p:spPr bwMode="auto">
            <a:xfrm>
              <a:off x="356" y="806"/>
              <a:ext cx="608" cy="575"/>
            </a:xfrm>
            <a:prstGeom prst="rect">
              <a:avLst/>
            </a:prstGeom>
            <a:noFill/>
            <a:ln w="12700">
              <a:noFill/>
              <a:miter lim="800000"/>
              <a:headEnd/>
              <a:tailEnd/>
            </a:ln>
          </p:spPr>
        </p:pic>
        <p:pic>
          <p:nvPicPr>
            <p:cNvPr id="8283" name="Picture 214"/>
            <p:cNvPicPr>
              <a:picLocks noChangeAspect="1" noChangeArrowheads="1"/>
            </p:cNvPicPr>
            <p:nvPr/>
          </p:nvPicPr>
          <p:blipFill>
            <a:blip r:embed="rId38" cstate="print"/>
            <a:srcRect/>
            <a:stretch>
              <a:fillRect/>
            </a:stretch>
          </p:blipFill>
          <p:spPr bwMode="auto">
            <a:xfrm>
              <a:off x="356" y="1397"/>
              <a:ext cx="608" cy="636"/>
            </a:xfrm>
            <a:prstGeom prst="rect">
              <a:avLst/>
            </a:prstGeom>
            <a:noFill/>
            <a:ln w="12700">
              <a:noFill/>
              <a:miter lim="800000"/>
              <a:headEnd/>
              <a:tailEnd/>
            </a:ln>
          </p:spPr>
        </p:pic>
        <p:pic>
          <p:nvPicPr>
            <p:cNvPr id="8284" name="Picture 215"/>
            <p:cNvPicPr>
              <a:picLocks noChangeAspect="1" noChangeArrowheads="1"/>
            </p:cNvPicPr>
            <p:nvPr/>
          </p:nvPicPr>
          <p:blipFill>
            <a:blip r:embed="rId39" cstate="print"/>
            <a:srcRect/>
            <a:stretch>
              <a:fillRect/>
            </a:stretch>
          </p:blipFill>
          <p:spPr bwMode="auto">
            <a:xfrm>
              <a:off x="354" y="2046"/>
              <a:ext cx="605" cy="333"/>
            </a:xfrm>
            <a:prstGeom prst="rect">
              <a:avLst/>
            </a:prstGeom>
            <a:noFill/>
            <a:ln w="12700">
              <a:noFill/>
              <a:miter lim="800000"/>
              <a:headEnd/>
              <a:tailEnd/>
            </a:ln>
          </p:spPr>
        </p:pic>
      </p:grpSp>
      <p:sp>
        <p:nvSpPr>
          <p:cNvPr id="8195" name="Rectangle 2"/>
          <p:cNvSpPr>
            <a:spLocks noGrp="1" noChangeArrowheads="1"/>
          </p:cNvSpPr>
          <p:nvPr>
            <p:ph type="title" idx="4294967295"/>
            <p:custDataLst>
              <p:tags r:id="rId2"/>
            </p:custDataLst>
          </p:nvPr>
        </p:nvSpPr>
        <p:spPr>
          <a:xfrm>
            <a:off x="1055440" y="239713"/>
            <a:ext cx="8865378" cy="474662"/>
          </a:xfrm>
        </p:spPr>
        <p:txBody>
          <a:bodyPr/>
          <a:lstStyle/>
          <a:p>
            <a:pPr eaLnBrk="1" hangingPunct="1"/>
            <a:r>
              <a:rPr lang="en-US" dirty="0"/>
              <a:t>Sous-</a:t>
            </a:r>
            <a:r>
              <a:rPr lang="en-US" dirty="0" err="1"/>
              <a:t>système</a:t>
            </a:r>
            <a:r>
              <a:rPr lang="en-US" dirty="0"/>
              <a:t> CPU</a:t>
            </a:r>
          </a:p>
        </p:txBody>
      </p:sp>
      <p:sp>
        <p:nvSpPr>
          <p:cNvPr id="8196" name="Rectangle 92"/>
          <p:cNvSpPr>
            <a:spLocks noChangeArrowheads="1"/>
          </p:cNvSpPr>
          <p:nvPr>
            <p:custDataLst>
              <p:tags r:id="rId3"/>
            </p:custDataLst>
          </p:nvPr>
        </p:nvSpPr>
        <p:spPr bwMode="auto">
          <a:xfrm>
            <a:off x="4419600" y="1016000"/>
            <a:ext cx="5943600" cy="5537200"/>
          </a:xfrm>
          <a:prstGeom prst="rect">
            <a:avLst/>
          </a:prstGeom>
          <a:solidFill>
            <a:srgbClr val="FFFFFF"/>
          </a:solidFill>
          <a:ln w="15875" algn="ctr">
            <a:noFill/>
            <a:round/>
            <a:headEnd/>
            <a:tailEnd/>
          </a:ln>
        </p:spPr>
        <p:txBody>
          <a:bodyPr lIns="90488" tIns="44450" rIns="90488" bIns="44450" anchor="ctr"/>
          <a:lstStyle/>
          <a:p>
            <a:pPr>
              <a:spcBef>
                <a:spcPct val="50000"/>
              </a:spcBef>
              <a:buClr>
                <a:srgbClr val="025BBC"/>
              </a:buClr>
            </a:pPr>
            <a:endParaRPr lang="en-US" sz="1600">
              <a:solidFill>
                <a:srgbClr val="025BBC"/>
              </a:solidFill>
              <a:cs typeface="Arial" charset="0"/>
            </a:endParaRPr>
          </a:p>
        </p:txBody>
      </p:sp>
      <p:sp>
        <p:nvSpPr>
          <p:cNvPr id="8197" name="Rectangle 10"/>
          <p:cNvSpPr>
            <a:spLocks noChangeArrowheads="1"/>
          </p:cNvSpPr>
          <p:nvPr>
            <p:custDataLst>
              <p:tags r:id="rId4"/>
            </p:custDataLst>
          </p:nvPr>
        </p:nvSpPr>
        <p:spPr bwMode="auto">
          <a:xfrm>
            <a:off x="2078039" y="1263650"/>
            <a:ext cx="1000125" cy="933450"/>
          </a:xfrm>
          <a:prstGeom prst="rect">
            <a:avLst/>
          </a:prstGeom>
          <a:noFill/>
          <a:ln w="38100">
            <a:solidFill>
              <a:srgbClr val="FF0000"/>
            </a:solidFill>
            <a:miter lim="800000"/>
            <a:headEnd/>
            <a:tailEnd/>
          </a:ln>
        </p:spPr>
        <p:txBody>
          <a:bodyPr wrap="none" anchor="ctr"/>
          <a:lstStyle/>
          <a:p>
            <a:pPr algn="ctr">
              <a:buClr>
                <a:srgbClr val="4D4D4D"/>
              </a:buClr>
            </a:pPr>
            <a:endParaRPr lang="en-US" sz="1600">
              <a:solidFill>
                <a:srgbClr val="4D4D4D"/>
              </a:solidFill>
              <a:cs typeface="Arial" charset="0"/>
            </a:endParaRPr>
          </a:p>
        </p:txBody>
      </p:sp>
      <p:sp>
        <p:nvSpPr>
          <p:cNvPr id="8198" name="AutoShape 14"/>
          <p:cNvSpPr>
            <a:spLocks noChangeArrowheads="1"/>
          </p:cNvSpPr>
          <p:nvPr>
            <p:custDataLst>
              <p:tags r:id="rId5"/>
            </p:custDataLst>
          </p:nvPr>
        </p:nvSpPr>
        <p:spPr bwMode="auto">
          <a:xfrm>
            <a:off x="4779964" y="1087439"/>
            <a:ext cx="6140572" cy="338137"/>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en-US" sz="1600" b="1" dirty="0">
                <a:solidFill>
                  <a:srgbClr val="FFFFFF"/>
                </a:solidFill>
                <a:cs typeface="Arial" charset="0"/>
              </a:rPr>
              <a:t>Système </a:t>
            </a:r>
            <a:r>
              <a:rPr lang="en-US" sz="1600" b="1" dirty="0" err="1">
                <a:solidFill>
                  <a:srgbClr val="FFFFFF"/>
                </a:solidFill>
                <a:cs typeface="Arial" charset="0"/>
              </a:rPr>
              <a:t>d’horloges</a:t>
            </a:r>
            <a:endParaRPr lang="en-US" sz="1600" b="1" dirty="0">
              <a:solidFill>
                <a:srgbClr val="FFFFFF"/>
              </a:solidFill>
              <a:cs typeface="Arial" charset="0"/>
            </a:endParaRPr>
          </a:p>
        </p:txBody>
      </p:sp>
      <p:sp>
        <p:nvSpPr>
          <p:cNvPr id="8199" name="Text Box 17"/>
          <p:cNvSpPr txBox="1">
            <a:spLocks noChangeArrowheads="1"/>
          </p:cNvSpPr>
          <p:nvPr>
            <p:custDataLst>
              <p:tags r:id="rId6"/>
            </p:custDataLst>
          </p:nvPr>
        </p:nvSpPr>
        <p:spPr bwMode="auto">
          <a:xfrm>
            <a:off x="4800600" y="1468439"/>
            <a:ext cx="6191944" cy="4785926"/>
          </a:xfrm>
          <a:prstGeom prst="rect">
            <a:avLst/>
          </a:prstGeom>
          <a:noFill/>
          <a:ln w="12700">
            <a:noFill/>
            <a:miter lim="800000"/>
            <a:headEnd/>
            <a:tailEnd/>
          </a:ln>
        </p:spPr>
        <p:txBody>
          <a:bodyPr wrap="square">
            <a:spAutoFit/>
          </a:bodyPr>
          <a:lstStyle/>
          <a:p>
            <a:pPr marL="228600" indent="-228600">
              <a:spcBef>
                <a:spcPts val="600"/>
              </a:spcBef>
              <a:buClr>
                <a:srgbClr val="025BBC"/>
              </a:buClr>
              <a:buFontTx/>
              <a:buChar char="•"/>
            </a:pPr>
            <a:r>
              <a:rPr lang="en-US" sz="1600" dirty="0" err="1">
                <a:solidFill>
                  <a:srgbClr val="4D4D4D"/>
                </a:solidFill>
                <a:cs typeface="Arial" charset="0"/>
              </a:rPr>
              <a:t>Plusieurs</a:t>
            </a:r>
            <a:r>
              <a:rPr lang="en-US" sz="1600" dirty="0">
                <a:solidFill>
                  <a:srgbClr val="4D4D4D"/>
                </a:solidFill>
                <a:cs typeface="Arial" charset="0"/>
              </a:rPr>
              <a:t> sources</a:t>
            </a:r>
          </a:p>
          <a:p>
            <a:pPr marL="685800" lvl="1" indent="-228600">
              <a:spcBef>
                <a:spcPts val="600"/>
              </a:spcBef>
              <a:buClr>
                <a:srgbClr val="025BBC"/>
              </a:buClr>
              <a:buFontTx/>
              <a:buChar char="•"/>
            </a:pPr>
            <a:r>
              <a:rPr lang="en-US" sz="1600" dirty="0" err="1">
                <a:solidFill>
                  <a:srgbClr val="4D4D4D"/>
                </a:solidFill>
                <a:cs typeface="Arial" charset="0"/>
              </a:rPr>
              <a:t>Oscillateur</a:t>
            </a:r>
            <a:r>
              <a:rPr lang="en-US" sz="1600" dirty="0">
                <a:solidFill>
                  <a:srgbClr val="4D4D4D"/>
                </a:solidFill>
                <a:cs typeface="Arial" charset="0"/>
              </a:rPr>
              <a:t> principal interne 
Entrée pour </a:t>
            </a:r>
            <a:r>
              <a:rPr lang="en-US" sz="1600" dirty="0" err="1">
                <a:solidFill>
                  <a:srgbClr val="4D4D4D"/>
                </a:solidFill>
                <a:cs typeface="Arial" charset="0"/>
              </a:rPr>
              <a:t>cristal</a:t>
            </a:r>
            <a:r>
              <a:rPr lang="en-US" sz="1600" dirty="0">
                <a:solidFill>
                  <a:srgbClr val="4D4D4D"/>
                </a:solidFill>
                <a:cs typeface="Arial" charset="0"/>
              </a:rPr>
              <a:t> </a:t>
            </a:r>
            <a:r>
              <a:rPr lang="en-US" sz="1600" dirty="0" err="1">
                <a:solidFill>
                  <a:srgbClr val="4D4D4D"/>
                </a:solidFill>
                <a:cs typeface="Arial" charset="0"/>
              </a:rPr>
              <a:t>d’horloge</a:t>
            </a:r>
            <a:r>
              <a:rPr lang="en-US" sz="1600" dirty="0">
                <a:solidFill>
                  <a:srgbClr val="4D4D4D"/>
                </a:solidFill>
                <a:cs typeface="Arial" charset="0"/>
              </a:rPr>
              <a:t> externe
Entrées </a:t>
            </a:r>
            <a:r>
              <a:rPr lang="en-US" sz="1600" dirty="0" err="1">
                <a:solidFill>
                  <a:srgbClr val="4D4D4D"/>
                </a:solidFill>
                <a:cs typeface="Arial" charset="0"/>
              </a:rPr>
              <a:t>d’oscillateur</a:t>
            </a:r>
            <a:r>
              <a:rPr lang="en-US" sz="1600" dirty="0">
                <a:solidFill>
                  <a:srgbClr val="4D4D4D"/>
                </a:solidFill>
                <a:cs typeface="Arial" charset="0"/>
              </a:rPr>
              <a:t> </a:t>
            </a:r>
            <a:r>
              <a:rPr lang="en-US" sz="1600" dirty="0" err="1">
                <a:solidFill>
                  <a:srgbClr val="4D4D4D"/>
                </a:solidFill>
                <a:cs typeface="Arial" charset="0"/>
              </a:rPr>
              <a:t>d’horloge</a:t>
            </a:r>
            <a:r>
              <a:rPr lang="en-US" sz="1600" dirty="0">
                <a:solidFill>
                  <a:srgbClr val="4D4D4D"/>
                </a:solidFill>
                <a:cs typeface="Arial" charset="0"/>
              </a:rPr>
              <a:t> externe
Sortie du </a:t>
            </a:r>
            <a:r>
              <a:rPr lang="en-US" sz="1600" dirty="0" err="1">
                <a:solidFill>
                  <a:srgbClr val="4D4D4D"/>
                </a:solidFill>
                <a:cs typeface="Arial" charset="0"/>
              </a:rPr>
              <a:t>doubleur</a:t>
            </a:r>
            <a:r>
              <a:rPr lang="en-US" sz="1600" dirty="0">
                <a:solidFill>
                  <a:srgbClr val="4D4D4D"/>
                </a:solidFill>
                <a:cs typeface="Arial" charset="0"/>
              </a:rPr>
              <a:t> </a:t>
            </a:r>
            <a:r>
              <a:rPr lang="en-US" sz="1600" dirty="0" err="1">
                <a:solidFill>
                  <a:srgbClr val="4D4D4D"/>
                </a:solidFill>
                <a:cs typeface="Arial" charset="0"/>
              </a:rPr>
              <a:t>d’horloge</a:t>
            </a:r>
            <a:r>
              <a:rPr lang="en-US" sz="1600" dirty="0">
                <a:solidFill>
                  <a:srgbClr val="4D4D4D"/>
                </a:solidFill>
                <a:cs typeface="Arial" charset="0"/>
              </a:rPr>
              <a:t>
</a:t>
            </a:r>
            <a:r>
              <a:rPr lang="en-US" sz="1600" dirty="0" err="1">
                <a:solidFill>
                  <a:srgbClr val="4D4D4D"/>
                </a:solidFill>
                <a:cs typeface="Arial" charset="0"/>
              </a:rPr>
              <a:t>Oscillateur</a:t>
            </a:r>
            <a:r>
              <a:rPr lang="en-US" sz="1600" dirty="0">
                <a:solidFill>
                  <a:srgbClr val="4D4D4D"/>
                </a:solidFill>
                <a:cs typeface="Arial" charset="0"/>
              </a:rPr>
              <a:t> interne à </a:t>
            </a:r>
            <a:r>
              <a:rPr lang="en-US" sz="1600" dirty="0" err="1">
                <a:solidFill>
                  <a:srgbClr val="4D4D4D"/>
                </a:solidFill>
                <a:cs typeface="Arial" charset="0"/>
              </a:rPr>
              <a:t>basse</a:t>
            </a:r>
            <a:r>
              <a:rPr lang="en-US" sz="1600" dirty="0">
                <a:solidFill>
                  <a:srgbClr val="4D4D4D"/>
                </a:solidFill>
                <a:cs typeface="Arial" charset="0"/>
              </a:rPr>
              <a:t> </a:t>
            </a:r>
            <a:r>
              <a:rPr lang="en-US" sz="1600" dirty="0" err="1">
                <a:solidFill>
                  <a:srgbClr val="4D4D4D"/>
                </a:solidFill>
                <a:cs typeface="Arial" charset="0"/>
              </a:rPr>
              <a:t>fréquence</a:t>
            </a:r>
            <a:r>
              <a:rPr lang="en-US" sz="1600" dirty="0">
                <a:solidFill>
                  <a:srgbClr val="4D4D4D"/>
                </a:solidFill>
                <a:cs typeface="Arial" charset="0"/>
              </a:rPr>
              <a:t> 
Entrée pour </a:t>
            </a:r>
            <a:r>
              <a:rPr lang="en-US" sz="1600" dirty="0" err="1">
                <a:solidFill>
                  <a:srgbClr val="4D4D4D"/>
                </a:solidFill>
                <a:cs typeface="Arial" charset="0"/>
              </a:rPr>
              <a:t>cristal</a:t>
            </a:r>
            <a:r>
              <a:rPr lang="en-US" sz="1600" dirty="0">
                <a:solidFill>
                  <a:srgbClr val="4D4D4D"/>
                </a:solidFill>
                <a:cs typeface="Arial" charset="0"/>
              </a:rPr>
              <a:t> externe 32 kHz
</a:t>
            </a:r>
            <a:r>
              <a:rPr lang="en-US" sz="1600" dirty="0" err="1">
                <a:solidFill>
                  <a:srgbClr val="4D4D4D"/>
                </a:solidFill>
                <a:cs typeface="Arial" charset="0"/>
              </a:rPr>
              <a:t>Horloge</a:t>
            </a:r>
            <a:r>
              <a:rPr lang="en-US" sz="1600" dirty="0">
                <a:solidFill>
                  <a:srgbClr val="4D4D4D"/>
                </a:solidFill>
                <a:cs typeface="Arial" charset="0"/>
              </a:rPr>
              <a:t> USB 48 MHz </a:t>
            </a:r>
            <a:r>
              <a:rPr lang="en-US" sz="1600" dirty="0" err="1">
                <a:solidFill>
                  <a:srgbClr val="4D4D4D"/>
                </a:solidFill>
                <a:cs typeface="Arial" charset="0"/>
              </a:rPr>
              <a:t>dédiée</a:t>
            </a:r>
            <a:r>
              <a:rPr lang="en-US" sz="1600" dirty="0">
                <a:solidFill>
                  <a:srgbClr val="4D4D4D"/>
                </a:solidFill>
                <a:cs typeface="Arial" charset="0"/>
              </a:rPr>
              <a:t>
Sortie PLL</a:t>
            </a:r>
          </a:p>
          <a:p>
            <a:pPr marL="228600" indent="-228600">
              <a:spcBef>
                <a:spcPts val="600"/>
              </a:spcBef>
              <a:buClr>
                <a:srgbClr val="025BBC"/>
              </a:buClr>
              <a:buFontTx/>
              <a:buChar char="•"/>
            </a:pPr>
            <a:r>
              <a:rPr lang="fr-FR" sz="1600" dirty="0">
                <a:solidFill>
                  <a:srgbClr val="4D4D4D"/>
                </a:solidFill>
                <a:cs typeface="Arial" charset="0"/>
              </a:rPr>
              <a:t>Diviseurs d’horloge 16 bits</a:t>
            </a:r>
          </a:p>
          <a:p>
            <a:pPr marL="685800" lvl="1" indent="-228600">
              <a:spcBef>
                <a:spcPts val="600"/>
              </a:spcBef>
              <a:buClr>
                <a:srgbClr val="025BBC"/>
              </a:buClr>
              <a:buFontTx/>
              <a:buChar char="•"/>
            </a:pPr>
            <a:r>
              <a:rPr lang="fr-FR" sz="1600" dirty="0">
                <a:solidFill>
                  <a:srgbClr val="4D4D4D"/>
                </a:solidFill>
                <a:cs typeface="Arial" charset="0"/>
              </a:rPr>
              <a:t>8 Numérique
4 Analogique</a:t>
            </a:r>
          </a:p>
          <a:p>
            <a:pPr marL="228600" indent="-228600">
              <a:spcBef>
                <a:spcPts val="600"/>
              </a:spcBef>
              <a:buClr>
                <a:srgbClr val="025BBC"/>
              </a:buClr>
              <a:buFontTx/>
              <a:buChar char="•"/>
            </a:pPr>
            <a:r>
              <a:rPr lang="fr-FR" sz="1600" dirty="0">
                <a:solidFill>
                  <a:srgbClr val="4D4D4D"/>
                </a:solidFill>
                <a:cs typeface="Arial" charset="0"/>
              </a:rPr>
              <a:t>Assistant de configuration dans </a:t>
            </a:r>
            <a:r>
              <a:rPr lang="fr-FR" sz="1600" dirty="0" err="1">
                <a:solidFill>
                  <a:srgbClr val="4D4D4D"/>
                </a:solidFill>
                <a:cs typeface="Arial" charset="0"/>
              </a:rPr>
              <a:t>PSoC</a:t>
            </a:r>
            <a:r>
              <a:rPr lang="fr-FR" sz="1600" dirty="0">
                <a:solidFill>
                  <a:srgbClr val="4D4D4D"/>
                </a:solidFill>
                <a:cs typeface="Arial" charset="0"/>
              </a:rPr>
              <a:t> Creator
Source/diviseurs d’horloge à dérivation automatique dans </a:t>
            </a:r>
            <a:r>
              <a:rPr lang="fr-FR" sz="1600" dirty="0" err="1">
                <a:solidFill>
                  <a:srgbClr val="4D4D4D"/>
                </a:solidFill>
                <a:cs typeface="Arial" charset="0"/>
              </a:rPr>
              <a:t>PSoC</a:t>
            </a:r>
            <a:r>
              <a:rPr lang="fr-FR" sz="1600" dirty="0">
                <a:solidFill>
                  <a:srgbClr val="4D4D4D"/>
                </a:solidFill>
                <a:cs typeface="Arial" charset="0"/>
              </a:rPr>
              <a:t> Creator</a:t>
            </a:r>
            <a:endParaRPr lang="en-US" sz="1600" dirty="0">
              <a:solidFill>
                <a:srgbClr val="4D4D4D"/>
              </a:solidFill>
              <a:cs typeface="Arial" charset="0"/>
            </a:endParaRPr>
          </a:p>
        </p:txBody>
      </p:sp>
      <p:sp>
        <p:nvSpPr>
          <p:cNvPr id="2" name="Rectangle 1">
            <a:extLst>
              <a:ext uri="{FF2B5EF4-FFF2-40B4-BE49-F238E27FC236}">
                <a16:creationId xmlns:a16="http://schemas.microsoft.com/office/drawing/2014/main" id="{9B5B926E-3DA9-1CC7-A330-050C1B3864C5}"/>
              </a:ext>
            </a:extLst>
          </p:cNvPr>
          <p:cNvSpPr/>
          <p:nvPr>
            <p:custDataLst>
              <p:tags r:id="rId7"/>
            </p:custDataLst>
          </p:nvPr>
        </p:nvSpPr>
        <p:spPr>
          <a:xfrm>
            <a:off x="3434443" y="3785662"/>
            <a:ext cx="747625"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
        <p:nvSpPr>
          <p:cNvPr id="3" name="Rectangle 2">
            <a:extLst>
              <a:ext uri="{FF2B5EF4-FFF2-40B4-BE49-F238E27FC236}">
                <a16:creationId xmlns:a16="http://schemas.microsoft.com/office/drawing/2014/main" id="{42A2F92B-C25E-7E79-BF30-81842B289A53}"/>
              </a:ext>
            </a:extLst>
          </p:cNvPr>
          <p:cNvSpPr/>
          <p:nvPr>
            <p:custDataLst>
              <p:tags r:id="rId8"/>
            </p:custDataLst>
          </p:nvPr>
        </p:nvSpPr>
        <p:spPr>
          <a:xfrm>
            <a:off x="4087200" y="3651669"/>
            <a:ext cx="74762"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16"/>
          <p:cNvGrpSpPr>
            <a:grpSpLocks/>
          </p:cNvGrpSpPr>
          <p:nvPr>
            <p:custDataLst>
              <p:tags r:id="rId1"/>
            </p:custDataLst>
          </p:nvPr>
        </p:nvGrpSpPr>
        <p:grpSpPr bwMode="auto">
          <a:xfrm>
            <a:off x="1524001" y="914401"/>
            <a:ext cx="9167813" cy="5834063"/>
            <a:chOff x="0" y="576"/>
            <a:chExt cx="5775" cy="3675"/>
          </a:xfrm>
        </p:grpSpPr>
        <p:pic>
          <p:nvPicPr>
            <p:cNvPr id="9225" name="Picture 131"/>
            <p:cNvPicPr>
              <a:picLocks noChangeAspect="1" noChangeArrowheads="1"/>
            </p:cNvPicPr>
            <p:nvPr/>
          </p:nvPicPr>
          <p:blipFill>
            <a:blip r:embed="rId10" cstate="print">
              <a:clrChange>
                <a:clrFrom>
                  <a:srgbClr val="6BFF3A"/>
                </a:clrFrom>
                <a:clrTo>
                  <a:srgbClr val="6BFF3A">
                    <a:alpha val="0"/>
                  </a:srgbClr>
                </a:clrTo>
              </a:clrChange>
            </a:blip>
            <a:srcRect/>
            <a:stretch>
              <a:fillRect/>
            </a:stretch>
          </p:blipFill>
          <p:spPr bwMode="auto">
            <a:xfrm>
              <a:off x="0" y="576"/>
              <a:ext cx="5775" cy="3675"/>
            </a:xfrm>
            <a:prstGeom prst="rect">
              <a:avLst/>
            </a:prstGeom>
            <a:noFill/>
            <a:ln w="12700">
              <a:noFill/>
              <a:miter lim="800000"/>
              <a:headEnd/>
              <a:tailEnd/>
            </a:ln>
          </p:spPr>
        </p:pic>
        <p:pic>
          <p:nvPicPr>
            <p:cNvPr id="9226" name="Picture 132"/>
            <p:cNvPicPr>
              <a:picLocks noChangeAspect="1" noChangeArrowheads="1"/>
            </p:cNvPicPr>
            <p:nvPr/>
          </p:nvPicPr>
          <p:blipFill>
            <a:blip r:embed="rId11" cstate="print"/>
            <a:srcRect/>
            <a:stretch>
              <a:fillRect/>
            </a:stretch>
          </p:blipFill>
          <p:spPr bwMode="auto">
            <a:xfrm>
              <a:off x="1080" y="772"/>
              <a:ext cx="685" cy="3045"/>
            </a:xfrm>
            <a:prstGeom prst="rect">
              <a:avLst/>
            </a:prstGeom>
            <a:noFill/>
            <a:ln w="12700">
              <a:noFill/>
              <a:miter lim="800000"/>
              <a:headEnd/>
              <a:tailEnd/>
            </a:ln>
          </p:spPr>
        </p:pic>
        <p:pic>
          <p:nvPicPr>
            <p:cNvPr id="9227" name="Picture 133"/>
            <p:cNvPicPr>
              <a:picLocks noChangeAspect="1" noChangeArrowheads="1"/>
            </p:cNvPicPr>
            <p:nvPr/>
          </p:nvPicPr>
          <p:blipFill>
            <a:blip r:embed="rId12" cstate="print"/>
            <a:srcRect/>
            <a:stretch>
              <a:fillRect/>
            </a:stretch>
          </p:blipFill>
          <p:spPr bwMode="auto">
            <a:xfrm>
              <a:off x="3849" y="778"/>
              <a:ext cx="580" cy="3050"/>
            </a:xfrm>
            <a:prstGeom prst="rect">
              <a:avLst/>
            </a:prstGeom>
            <a:noFill/>
            <a:ln w="12700">
              <a:noFill/>
              <a:miter lim="800000"/>
              <a:headEnd/>
              <a:tailEnd/>
            </a:ln>
          </p:spPr>
        </p:pic>
        <p:pic>
          <p:nvPicPr>
            <p:cNvPr id="9228" name="Picture 134"/>
            <p:cNvPicPr>
              <a:picLocks noChangeAspect="1" noChangeArrowheads="1"/>
            </p:cNvPicPr>
            <p:nvPr/>
          </p:nvPicPr>
          <p:blipFill>
            <a:blip r:embed="rId13" cstate="print"/>
            <a:srcRect/>
            <a:stretch>
              <a:fillRect/>
            </a:stretch>
          </p:blipFill>
          <p:spPr bwMode="auto">
            <a:xfrm>
              <a:off x="4744" y="778"/>
              <a:ext cx="769" cy="304"/>
            </a:xfrm>
            <a:prstGeom prst="rect">
              <a:avLst/>
            </a:prstGeom>
            <a:noFill/>
            <a:ln w="12700">
              <a:noFill/>
              <a:miter lim="800000"/>
              <a:headEnd/>
              <a:tailEnd/>
            </a:ln>
          </p:spPr>
        </p:pic>
        <p:pic>
          <p:nvPicPr>
            <p:cNvPr id="9229" name="Picture 135"/>
            <p:cNvPicPr>
              <a:picLocks noChangeAspect="1" noChangeArrowheads="1"/>
            </p:cNvPicPr>
            <p:nvPr/>
          </p:nvPicPr>
          <p:blipFill>
            <a:blip r:embed="rId14" cstate="print"/>
            <a:srcRect/>
            <a:stretch>
              <a:fillRect/>
            </a:stretch>
          </p:blipFill>
          <p:spPr bwMode="auto">
            <a:xfrm>
              <a:off x="4755" y="3508"/>
              <a:ext cx="746" cy="298"/>
            </a:xfrm>
            <a:prstGeom prst="rect">
              <a:avLst/>
            </a:prstGeom>
            <a:noFill/>
            <a:ln w="12700">
              <a:noFill/>
              <a:miter lim="800000"/>
              <a:headEnd/>
              <a:tailEnd/>
            </a:ln>
          </p:spPr>
        </p:pic>
        <p:pic>
          <p:nvPicPr>
            <p:cNvPr id="9230" name="Picture 136"/>
            <p:cNvPicPr>
              <a:picLocks noChangeAspect="1" noChangeArrowheads="1"/>
            </p:cNvPicPr>
            <p:nvPr/>
          </p:nvPicPr>
          <p:blipFill>
            <a:blip r:embed="rId15" cstate="print"/>
            <a:srcRect/>
            <a:stretch>
              <a:fillRect/>
            </a:stretch>
          </p:blipFill>
          <p:spPr bwMode="auto">
            <a:xfrm>
              <a:off x="2009" y="2734"/>
              <a:ext cx="260" cy="260"/>
            </a:xfrm>
            <a:prstGeom prst="rect">
              <a:avLst/>
            </a:prstGeom>
            <a:noFill/>
            <a:ln w="12700">
              <a:noFill/>
              <a:miter lim="800000"/>
              <a:headEnd/>
              <a:tailEnd/>
            </a:ln>
          </p:spPr>
        </p:pic>
        <p:pic>
          <p:nvPicPr>
            <p:cNvPr id="9231" name="Picture 137"/>
            <p:cNvPicPr>
              <a:picLocks noChangeAspect="1" noChangeArrowheads="1"/>
            </p:cNvPicPr>
            <p:nvPr/>
          </p:nvPicPr>
          <p:blipFill>
            <a:blip r:embed="rId16" cstate="print"/>
            <a:srcRect l="-2040" t="8772" b="5263"/>
            <a:stretch>
              <a:fillRect/>
            </a:stretch>
          </p:blipFill>
          <p:spPr bwMode="auto">
            <a:xfrm>
              <a:off x="2009" y="2977"/>
              <a:ext cx="276" cy="271"/>
            </a:xfrm>
            <a:prstGeom prst="rect">
              <a:avLst/>
            </a:prstGeom>
            <a:noFill/>
            <a:ln w="12700">
              <a:noFill/>
              <a:miter lim="800000"/>
              <a:headEnd/>
              <a:tailEnd/>
            </a:ln>
          </p:spPr>
        </p:pic>
        <p:pic>
          <p:nvPicPr>
            <p:cNvPr id="9232" name="Picture 138"/>
            <p:cNvPicPr>
              <a:picLocks noChangeAspect="1" noChangeArrowheads="1"/>
            </p:cNvPicPr>
            <p:nvPr/>
          </p:nvPicPr>
          <p:blipFill>
            <a:blip r:embed="rId17" cstate="print"/>
            <a:srcRect/>
            <a:stretch>
              <a:fillRect/>
            </a:stretch>
          </p:blipFill>
          <p:spPr bwMode="auto">
            <a:xfrm>
              <a:off x="2031" y="3242"/>
              <a:ext cx="227" cy="255"/>
            </a:xfrm>
            <a:prstGeom prst="rect">
              <a:avLst/>
            </a:prstGeom>
            <a:noFill/>
            <a:ln w="12700">
              <a:noFill/>
              <a:miter lim="800000"/>
              <a:headEnd/>
              <a:tailEnd/>
            </a:ln>
          </p:spPr>
        </p:pic>
        <p:pic>
          <p:nvPicPr>
            <p:cNvPr id="9233" name="Picture 139"/>
            <p:cNvPicPr>
              <a:picLocks noChangeAspect="1" noChangeArrowheads="1"/>
            </p:cNvPicPr>
            <p:nvPr/>
          </p:nvPicPr>
          <p:blipFill>
            <a:blip r:embed="rId18" cstate="print"/>
            <a:srcRect/>
            <a:stretch>
              <a:fillRect/>
            </a:stretch>
          </p:blipFill>
          <p:spPr bwMode="auto">
            <a:xfrm>
              <a:off x="2014" y="3496"/>
              <a:ext cx="437" cy="304"/>
            </a:xfrm>
            <a:prstGeom prst="rect">
              <a:avLst/>
            </a:prstGeom>
            <a:noFill/>
            <a:ln w="12700">
              <a:noFill/>
              <a:miter lim="800000"/>
              <a:headEnd/>
              <a:tailEnd/>
            </a:ln>
          </p:spPr>
        </p:pic>
        <p:pic>
          <p:nvPicPr>
            <p:cNvPr id="9234" name="Picture 140"/>
            <p:cNvPicPr>
              <a:picLocks noChangeAspect="1" noChangeArrowheads="1"/>
            </p:cNvPicPr>
            <p:nvPr/>
          </p:nvPicPr>
          <p:blipFill>
            <a:blip r:embed="rId19" cstate="print"/>
            <a:srcRect/>
            <a:stretch>
              <a:fillRect/>
            </a:stretch>
          </p:blipFill>
          <p:spPr bwMode="auto">
            <a:xfrm>
              <a:off x="3026" y="2756"/>
              <a:ext cx="574" cy="238"/>
            </a:xfrm>
            <a:prstGeom prst="rect">
              <a:avLst/>
            </a:prstGeom>
            <a:noFill/>
            <a:ln w="12700">
              <a:noFill/>
              <a:miter lim="800000"/>
              <a:headEnd/>
              <a:tailEnd/>
            </a:ln>
          </p:spPr>
        </p:pic>
        <p:pic>
          <p:nvPicPr>
            <p:cNvPr id="9235" name="Picture 141"/>
            <p:cNvPicPr>
              <a:picLocks noChangeAspect="1" noChangeArrowheads="1"/>
            </p:cNvPicPr>
            <p:nvPr/>
          </p:nvPicPr>
          <p:blipFill>
            <a:blip r:embed="rId20" cstate="print"/>
            <a:srcRect/>
            <a:stretch>
              <a:fillRect/>
            </a:stretch>
          </p:blipFill>
          <p:spPr bwMode="auto">
            <a:xfrm>
              <a:off x="2506" y="3563"/>
              <a:ext cx="232" cy="177"/>
            </a:xfrm>
            <a:prstGeom prst="rect">
              <a:avLst/>
            </a:prstGeom>
            <a:noFill/>
            <a:ln w="12700">
              <a:noFill/>
              <a:miter lim="800000"/>
              <a:headEnd/>
              <a:tailEnd/>
            </a:ln>
          </p:spPr>
        </p:pic>
        <p:pic>
          <p:nvPicPr>
            <p:cNvPr id="9236" name="Picture 142"/>
            <p:cNvPicPr>
              <a:picLocks noChangeAspect="1" noChangeArrowheads="1"/>
            </p:cNvPicPr>
            <p:nvPr/>
          </p:nvPicPr>
          <p:blipFill>
            <a:blip r:embed="rId21" cstate="print"/>
            <a:srcRect/>
            <a:stretch>
              <a:fillRect/>
            </a:stretch>
          </p:blipFill>
          <p:spPr bwMode="auto">
            <a:xfrm>
              <a:off x="3197" y="3032"/>
              <a:ext cx="332" cy="238"/>
            </a:xfrm>
            <a:prstGeom prst="rect">
              <a:avLst/>
            </a:prstGeom>
            <a:noFill/>
            <a:ln w="12700">
              <a:noFill/>
              <a:miter lim="800000"/>
              <a:headEnd/>
              <a:tailEnd/>
            </a:ln>
          </p:spPr>
        </p:pic>
        <p:pic>
          <p:nvPicPr>
            <p:cNvPr id="9237" name="Picture 143"/>
            <p:cNvPicPr>
              <a:picLocks noChangeAspect="1" noChangeArrowheads="1"/>
            </p:cNvPicPr>
            <p:nvPr/>
          </p:nvPicPr>
          <p:blipFill>
            <a:blip r:embed="rId22" cstate="print"/>
            <a:srcRect/>
            <a:stretch>
              <a:fillRect/>
            </a:stretch>
          </p:blipFill>
          <p:spPr bwMode="auto">
            <a:xfrm>
              <a:off x="2020" y="982"/>
              <a:ext cx="304" cy="210"/>
            </a:xfrm>
            <a:prstGeom prst="rect">
              <a:avLst/>
            </a:prstGeom>
            <a:noFill/>
            <a:ln w="12700">
              <a:noFill/>
              <a:miter lim="800000"/>
              <a:headEnd/>
              <a:tailEnd/>
            </a:ln>
          </p:spPr>
        </p:pic>
        <p:pic>
          <p:nvPicPr>
            <p:cNvPr id="9238" name="Picture 144"/>
            <p:cNvPicPr>
              <a:picLocks noChangeAspect="1" noChangeArrowheads="1"/>
            </p:cNvPicPr>
            <p:nvPr/>
          </p:nvPicPr>
          <p:blipFill>
            <a:blip r:embed="rId23" cstate="print"/>
            <a:srcRect/>
            <a:stretch>
              <a:fillRect/>
            </a:stretch>
          </p:blipFill>
          <p:spPr bwMode="auto">
            <a:xfrm>
              <a:off x="3313" y="982"/>
              <a:ext cx="249" cy="216"/>
            </a:xfrm>
            <a:prstGeom prst="rect">
              <a:avLst/>
            </a:prstGeom>
            <a:noFill/>
            <a:ln w="12700">
              <a:noFill/>
              <a:miter lim="800000"/>
              <a:headEnd/>
              <a:tailEnd/>
            </a:ln>
          </p:spPr>
        </p:pic>
        <p:pic>
          <p:nvPicPr>
            <p:cNvPr id="9239" name="Picture 145"/>
            <p:cNvPicPr>
              <a:picLocks noChangeAspect="1" noChangeArrowheads="1"/>
            </p:cNvPicPr>
            <p:nvPr/>
          </p:nvPicPr>
          <p:blipFill>
            <a:blip r:embed="rId24" cstate="print"/>
            <a:srcRect/>
            <a:stretch>
              <a:fillRect/>
            </a:stretch>
          </p:blipFill>
          <p:spPr bwMode="auto">
            <a:xfrm>
              <a:off x="1108" y="2015"/>
              <a:ext cx="613" cy="768"/>
            </a:xfrm>
            <a:prstGeom prst="rect">
              <a:avLst/>
            </a:prstGeom>
            <a:noFill/>
            <a:ln w="12700">
              <a:noFill/>
              <a:miter lim="800000"/>
              <a:headEnd/>
              <a:tailEnd/>
            </a:ln>
          </p:spPr>
        </p:pic>
        <p:pic>
          <p:nvPicPr>
            <p:cNvPr id="9240" name="Picture 146"/>
            <p:cNvPicPr>
              <a:picLocks noChangeAspect="1" noChangeArrowheads="1"/>
            </p:cNvPicPr>
            <p:nvPr/>
          </p:nvPicPr>
          <p:blipFill>
            <a:blip r:embed="rId25" cstate="print"/>
            <a:srcRect/>
            <a:stretch>
              <a:fillRect/>
            </a:stretch>
          </p:blipFill>
          <p:spPr bwMode="auto">
            <a:xfrm>
              <a:off x="1119" y="788"/>
              <a:ext cx="304" cy="581"/>
            </a:xfrm>
            <a:prstGeom prst="rect">
              <a:avLst/>
            </a:prstGeom>
            <a:noFill/>
            <a:ln w="12700">
              <a:noFill/>
              <a:miter lim="800000"/>
              <a:headEnd/>
              <a:tailEnd/>
            </a:ln>
          </p:spPr>
        </p:pic>
        <p:pic>
          <p:nvPicPr>
            <p:cNvPr id="9241" name="Picture 147"/>
            <p:cNvPicPr>
              <a:picLocks noChangeAspect="1" noChangeArrowheads="1"/>
            </p:cNvPicPr>
            <p:nvPr/>
          </p:nvPicPr>
          <p:blipFill>
            <a:blip r:embed="rId26" cstate="print"/>
            <a:srcRect/>
            <a:stretch>
              <a:fillRect/>
            </a:stretch>
          </p:blipFill>
          <p:spPr bwMode="auto">
            <a:xfrm>
              <a:off x="1423" y="794"/>
              <a:ext cx="292" cy="575"/>
            </a:xfrm>
            <a:prstGeom prst="rect">
              <a:avLst/>
            </a:prstGeom>
            <a:noFill/>
            <a:ln w="12700">
              <a:noFill/>
              <a:miter lim="800000"/>
              <a:headEnd/>
              <a:tailEnd/>
            </a:ln>
          </p:spPr>
        </p:pic>
        <p:pic>
          <p:nvPicPr>
            <p:cNvPr id="9242" name="Picture 148"/>
            <p:cNvPicPr>
              <a:picLocks noChangeAspect="1" noChangeArrowheads="1"/>
            </p:cNvPicPr>
            <p:nvPr/>
          </p:nvPicPr>
          <p:blipFill>
            <a:blip r:embed="rId27" cstate="print"/>
            <a:srcRect/>
            <a:stretch>
              <a:fillRect/>
            </a:stretch>
          </p:blipFill>
          <p:spPr bwMode="auto">
            <a:xfrm>
              <a:off x="1108" y="1374"/>
              <a:ext cx="613" cy="276"/>
            </a:xfrm>
            <a:prstGeom prst="rect">
              <a:avLst/>
            </a:prstGeom>
            <a:noFill/>
            <a:ln w="12700">
              <a:noFill/>
              <a:miter lim="800000"/>
              <a:headEnd/>
              <a:tailEnd/>
            </a:ln>
          </p:spPr>
        </p:pic>
        <p:pic>
          <p:nvPicPr>
            <p:cNvPr id="9243" name="Picture 149"/>
            <p:cNvPicPr>
              <a:picLocks noChangeAspect="1" noChangeArrowheads="1"/>
            </p:cNvPicPr>
            <p:nvPr/>
          </p:nvPicPr>
          <p:blipFill>
            <a:blip r:embed="rId28" cstate="print"/>
            <a:srcRect/>
            <a:stretch>
              <a:fillRect/>
            </a:stretch>
          </p:blipFill>
          <p:spPr bwMode="auto">
            <a:xfrm>
              <a:off x="1108" y="1661"/>
              <a:ext cx="607" cy="349"/>
            </a:xfrm>
            <a:prstGeom prst="rect">
              <a:avLst/>
            </a:prstGeom>
            <a:noFill/>
            <a:ln w="12700">
              <a:noFill/>
              <a:miter lim="800000"/>
              <a:headEnd/>
              <a:tailEnd/>
            </a:ln>
          </p:spPr>
        </p:pic>
        <p:pic>
          <p:nvPicPr>
            <p:cNvPr id="9244" name="Picture 150"/>
            <p:cNvPicPr>
              <a:picLocks noChangeAspect="1" noChangeArrowheads="1"/>
            </p:cNvPicPr>
            <p:nvPr/>
          </p:nvPicPr>
          <p:blipFill>
            <a:blip r:embed="rId29" cstate="print"/>
            <a:srcRect/>
            <a:stretch>
              <a:fillRect/>
            </a:stretch>
          </p:blipFill>
          <p:spPr bwMode="auto">
            <a:xfrm>
              <a:off x="1108" y="2800"/>
              <a:ext cx="613" cy="331"/>
            </a:xfrm>
            <a:prstGeom prst="rect">
              <a:avLst/>
            </a:prstGeom>
            <a:noFill/>
            <a:ln w="12700">
              <a:noFill/>
              <a:miter lim="800000"/>
              <a:headEnd/>
              <a:tailEnd/>
            </a:ln>
          </p:spPr>
        </p:pic>
        <p:pic>
          <p:nvPicPr>
            <p:cNvPr id="9245" name="Picture 151"/>
            <p:cNvPicPr>
              <a:picLocks noChangeAspect="1" noChangeArrowheads="1"/>
            </p:cNvPicPr>
            <p:nvPr/>
          </p:nvPicPr>
          <p:blipFill>
            <a:blip r:embed="rId30" cstate="print"/>
            <a:srcRect/>
            <a:stretch>
              <a:fillRect/>
            </a:stretch>
          </p:blipFill>
          <p:spPr bwMode="auto">
            <a:xfrm>
              <a:off x="1108" y="3148"/>
              <a:ext cx="607" cy="354"/>
            </a:xfrm>
            <a:prstGeom prst="rect">
              <a:avLst/>
            </a:prstGeom>
            <a:noFill/>
            <a:ln w="12700">
              <a:noFill/>
              <a:miter lim="800000"/>
              <a:headEnd/>
              <a:tailEnd/>
            </a:ln>
          </p:spPr>
        </p:pic>
        <p:pic>
          <p:nvPicPr>
            <p:cNvPr id="9246" name="Picture 152"/>
            <p:cNvPicPr>
              <a:picLocks noChangeAspect="1" noChangeArrowheads="1"/>
            </p:cNvPicPr>
            <p:nvPr/>
          </p:nvPicPr>
          <p:blipFill>
            <a:blip r:embed="rId31" cstate="print"/>
            <a:srcRect/>
            <a:stretch>
              <a:fillRect/>
            </a:stretch>
          </p:blipFill>
          <p:spPr bwMode="auto">
            <a:xfrm>
              <a:off x="1113" y="3513"/>
              <a:ext cx="608" cy="282"/>
            </a:xfrm>
            <a:prstGeom prst="rect">
              <a:avLst/>
            </a:prstGeom>
            <a:noFill/>
            <a:ln w="12700">
              <a:noFill/>
              <a:miter lim="800000"/>
              <a:headEnd/>
              <a:tailEnd/>
            </a:ln>
          </p:spPr>
        </p:pic>
        <p:pic>
          <p:nvPicPr>
            <p:cNvPr id="9247" name="Picture 153"/>
            <p:cNvPicPr>
              <a:picLocks noChangeAspect="1" noChangeArrowheads="1"/>
            </p:cNvPicPr>
            <p:nvPr/>
          </p:nvPicPr>
          <p:blipFill>
            <a:blip r:embed="rId32" cstate="print"/>
            <a:srcRect/>
            <a:stretch>
              <a:fillRect/>
            </a:stretch>
          </p:blipFill>
          <p:spPr bwMode="auto">
            <a:xfrm>
              <a:off x="4385" y="866"/>
              <a:ext cx="415" cy="136"/>
            </a:xfrm>
            <a:prstGeom prst="rect">
              <a:avLst/>
            </a:prstGeom>
            <a:noFill/>
            <a:ln w="12700">
              <a:noFill/>
              <a:miter lim="800000"/>
              <a:headEnd/>
              <a:tailEnd/>
            </a:ln>
          </p:spPr>
        </p:pic>
        <p:pic>
          <p:nvPicPr>
            <p:cNvPr id="9248" name="Picture 154"/>
            <p:cNvPicPr>
              <a:picLocks noChangeAspect="1" noChangeArrowheads="1"/>
            </p:cNvPicPr>
            <p:nvPr/>
          </p:nvPicPr>
          <p:blipFill>
            <a:blip r:embed="rId13" cstate="print"/>
            <a:srcRect/>
            <a:stretch>
              <a:fillRect/>
            </a:stretch>
          </p:blipFill>
          <p:spPr bwMode="auto">
            <a:xfrm>
              <a:off x="4744" y="1126"/>
              <a:ext cx="769" cy="304"/>
            </a:xfrm>
            <a:prstGeom prst="rect">
              <a:avLst/>
            </a:prstGeom>
            <a:noFill/>
            <a:ln w="12700">
              <a:noFill/>
              <a:miter lim="800000"/>
              <a:headEnd/>
              <a:tailEnd/>
            </a:ln>
          </p:spPr>
        </p:pic>
        <p:pic>
          <p:nvPicPr>
            <p:cNvPr id="9249" name="Picture 155"/>
            <p:cNvPicPr>
              <a:picLocks noChangeAspect="1" noChangeArrowheads="1"/>
            </p:cNvPicPr>
            <p:nvPr/>
          </p:nvPicPr>
          <p:blipFill>
            <a:blip r:embed="rId32" cstate="print"/>
            <a:srcRect/>
            <a:stretch>
              <a:fillRect/>
            </a:stretch>
          </p:blipFill>
          <p:spPr bwMode="auto">
            <a:xfrm>
              <a:off x="4385" y="1220"/>
              <a:ext cx="415" cy="136"/>
            </a:xfrm>
            <a:prstGeom prst="rect">
              <a:avLst/>
            </a:prstGeom>
            <a:noFill/>
            <a:ln w="12700">
              <a:noFill/>
              <a:miter lim="800000"/>
              <a:headEnd/>
              <a:tailEnd/>
            </a:ln>
          </p:spPr>
        </p:pic>
        <p:pic>
          <p:nvPicPr>
            <p:cNvPr id="9250" name="Picture 156"/>
            <p:cNvPicPr>
              <a:picLocks noChangeAspect="1" noChangeArrowheads="1"/>
            </p:cNvPicPr>
            <p:nvPr/>
          </p:nvPicPr>
          <p:blipFill>
            <a:blip r:embed="rId13" cstate="print"/>
            <a:srcRect/>
            <a:stretch>
              <a:fillRect/>
            </a:stretch>
          </p:blipFill>
          <p:spPr bwMode="auto">
            <a:xfrm>
              <a:off x="4744" y="1457"/>
              <a:ext cx="769" cy="304"/>
            </a:xfrm>
            <a:prstGeom prst="rect">
              <a:avLst/>
            </a:prstGeom>
            <a:noFill/>
            <a:ln w="12700">
              <a:noFill/>
              <a:miter lim="800000"/>
              <a:headEnd/>
              <a:tailEnd/>
            </a:ln>
          </p:spPr>
        </p:pic>
        <p:pic>
          <p:nvPicPr>
            <p:cNvPr id="9251" name="Picture 157"/>
            <p:cNvPicPr>
              <a:picLocks noChangeAspect="1" noChangeArrowheads="1"/>
            </p:cNvPicPr>
            <p:nvPr/>
          </p:nvPicPr>
          <p:blipFill>
            <a:blip r:embed="rId32" cstate="print"/>
            <a:srcRect/>
            <a:stretch>
              <a:fillRect/>
            </a:stretch>
          </p:blipFill>
          <p:spPr bwMode="auto">
            <a:xfrm>
              <a:off x="4385" y="1546"/>
              <a:ext cx="415" cy="136"/>
            </a:xfrm>
            <a:prstGeom prst="rect">
              <a:avLst/>
            </a:prstGeom>
            <a:noFill/>
            <a:ln w="12700">
              <a:noFill/>
              <a:miter lim="800000"/>
              <a:headEnd/>
              <a:tailEnd/>
            </a:ln>
          </p:spPr>
        </p:pic>
        <p:pic>
          <p:nvPicPr>
            <p:cNvPr id="9252" name="Picture 158"/>
            <p:cNvPicPr>
              <a:picLocks noChangeAspect="1" noChangeArrowheads="1"/>
            </p:cNvPicPr>
            <p:nvPr/>
          </p:nvPicPr>
          <p:blipFill>
            <a:blip r:embed="rId13" cstate="print"/>
            <a:srcRect/>
            <a:stretch>
              <a:fillRect/>
            </a:stretch>
          </p:blipFill>
          <p:spPr bwMode="auto">
            <a:xfrm>
              <a:off x="4744" y="1806"/>
              <a:ext cx="769" cy="304"/>
            </a:xfrm>
            <a:prstGeom prst="rect">
              <a:avLst/>
            </a:prstGeom>
            <a:noFill/>
            <a:ln w="12700">
              <a:noFill/>
              <a:miter lim="800000"/>
              <a:headEnd/>
              <a:tailEnd/>
            </a:ln>
          </p:spPr>
        </p:pic>
        <p:pic>
          <p:nvPicPr>
            <p:cNvPr id="9253" name="Picture 159"/>
            <p:cNvPicPr>
              <a:picLocks noChangeAspect="1" noChangeArrowheads="1"/>
            </p:cNvPicPr>
            <p:nvPr/>
          </p:nvPicPr>
          <p:blipFill>
            <a:blip r:embed="rId32" cstate="print"/>
            <a:srcRect/>
            <a:stretch>
              <a:fillRect/>
            </a:stretch>
          </p:blipFill>
          <p:spPr bwMode="auto">
            <a:xfrm>
              <a:off x="4385" y="1900"/>
              <a:ext cx="415" cy="136"/>
            </a:xfrm>
            <a:prstGeom prst="rect">
              <a:avLst/>
            </a:prstGeom>
            <a:noFill/>
            <a:ln w="12700">
              <a:noFill/>
              <a:miter lim="800000"/>
              <a:headEnd/>
              <a:tailEnd/>
            </a:ln>
          </p:spPr>
        </p:pic>
        <p:pic>
          <p:nvPicPr>
            <p:cNvPr id="9254" name="Picture 160"/>
            <p:cNvPicPr>
              <a:picLocks noChangeAspect="1" noChangeArrowheads="1"/>
            </p:cNvPicPr>
            <p:nvPr/>
          </p:nvPicPr>
          <p:blipFill>
            <a:blip r:embed="rId13" cstate="print"/>
            <a:srcRect/>
            <a:stretch>
              <a:fillRect/>
            </a:stretch>
          </p:blipFill>
          <p:spPr bwMode="auto">
            <a:xfrm>
              <a:off x="4744" y="2132"/>
              <a:ext cx="769" cy="304"/>
            </a:xfrm>
            <a:prstGeom prst="rect">
              <a:avLst/>
            </a:prstGeom>
            <a:noFill/>
            <a:ln w="12700">
              <a:noFill/>
              <a:miter lim="800000"/>
              <a:headEnd/>
              <a:tailEnd/>
            </a:ln>
          </p:spPr>
        </p:pic>
        <p:pic>
          <p:nvPicPr>
            <p:cNvPr id="9255" name="Picture 161"/>
            <p:cNvPicPr>
              <a:picLocks noChangeAspect="1" noChangeArrowheads="1"/>
            </p:cNvPicPr>
            <p:nvPr/>
          </p:nvPicPr>
          <p:blipFill>
            <a:blip r:embed="rId32" cstate="print"/>
            <a:srcRect/>
            <a:stretch>
              <a:fillRect/>
            </a:stretch>
          </p:blipFill>
          <p:spPr bwMode="auto">
            <a:xfrm>
              <a:off x="4385" y="2220"/>
              <a:ext cx="415" cy="136"/>
            </a:xfrm>
            <a:prstGeom prst="rect">
              <a:avLst/>
            </a:prstGeom>
            <a:noFill/>
            <a:ln w="12700">
              <a:noFill/>
              <a:miter lim="800000"/>
              <a:headEnd/>
              <a:tailEnd/>
            </a:ln>
          </p:spPr>
        </p:pic>
        <p:pic>
          <p:nvPicPr>
            <p:cNvPr id="9256" name="Picture 162"/>
            <p:cNvPicPr>
              <a:picLocks noChangeAspect="1" noChangeArrowheads="1"/>
            </p:cNvPicPr>
            <p:nvPr/>
          </p:nvPicPr>
          <p:blipFill>
            <a:blip r:embed="rId13" cstate="print"/>
            <a:srcRect/>
            <a:stretch>
              <a:fillRect/>
            </a:stretch>
          </p:blipFill>
          <p:spPr bwMode="auto">
            <a:xfrm>
              <a:off x="4744" y="2480"/>
              <a:ext cx="769" cy="304"/>
            </a:xfrm>
            <a:prstGeom prst="rect">
              <a:avLst/>
            </a:prstGeom>
            <a:noFill/>
            <a:ln w="12700">
              <a:noFill/>
              <a:miter lim="800000"/>
              <a:headEnd/>
              <a:tailEnd/>
            </a:ln>
          </p:spPr>
        </p:pic>
        <p:pic>
          <p:nvPicPr>
            <p:cNvPr id="9257" name="Picture 163"/>
            <p:cNvPicPr>
              <a:picLocks noChangeAspect="1" noChangeArrowheads="1"/>
            </p:cNvPicPr>
            <p:nvPr/>
          </p:nvPicPr>
          <p:blipFill>
            <a:blip r:embed="rId32" cstate="print"/>
            <a:srcRect/>
            <a:stretch>
              <a:fillRect/>
            </a:stretch>
          </p:blipFill>
          <p:spPr bwMode="auto">
            <a:xfrm>
              <a:off x="4385" y="2574"/>
              <a:ext cx="415" cy="136"/>
            </a:xfrm>
            <a:prstGeom prst="rect">
              <a:avLst/>
            </a:prstGeom>
            <a:noFill/>
            <a:ln w="12700">
              <a:noFill/>
              <a:miter lim="800000"/>
              <a:headEnd/>
              <a:tailEnd/>
            </a:ln>
          </p:spPr>
        </p:pic>
        <p:pic>
          <p:nvPicPr>
            <p:cNvPr id="9258" name="Picture 164"/>
            <p:cNvPicPr>
              <a:picLocks noChangeAspect="1" noChangeArrowheads="1"/>
            </p:cNvPicPr>
            <p:nvPr/>
          </p:nvPicPr>
          <p:blipFill>
            <a:blip r:embed="rId13" cstate="print"/>
            <a:srcRect/>
            <a:stretch>
              <a:fillRect/>
            </a:stretch>
          </p:blipFill>
          <p:spPr bwMode="auto">
            <a:xfrm>
              <a:off x="4744" y="2811"/>
              <a:ext cx="769" cy="304"/>
            </a:xfrm>
            <a:prstGeom prst="rect">
              <a:avLst/>
            </a:prstGeom>
            <a:noFill/>
            <a:ln w="12700">
              <a:noFill/>
              <a:miter lim="800000"/>
              <a:headEnd/>
              <a:tailEnd/>
            </a:ln>
          </p:spPr>
        </p:pic>
        <p:pic>
          <p:nvPicPr>
            <p:cNvPr id="9259" name="Picture 165"/>
            <p:cNvPicPr>
              <a:picLocks noChangeAspect="1" noChangeArrowheads="1"/>
            </p:cNvPicPr>
            <p:nvPr/>
          </p:nvPicPr>
          <p:blipFill>
            <a:blip r:embed="rId32" cstate="print"/>
            <a:srcRect/>
            <a:stretch>
              <a:fillRect/>
            </a:stretch>
          </p:blipFill>
          <p:spPr bwMode="auto">
            <a:xfrm>
              <a:off x="4385" y="2900"/>
              <a:ext cx="415" cy="136"/>
            </a:xfrm>
            <a:prstGeom prst="rect">
              <a:avLst/>
            </a:prstGeom>
            <a:noFill/>
            <a:ln w="12700">
              <a:noFill/>
              <a:miter lim="800000"/>
              <a:headEnd/>
              <a:tailEnd/>
            </a:ln>
          </p:spPr>
        </p:pic>
        <p:pic>
          <p:nvPicPr>
            <p:cNvPr id="9260" name="Picture 166"/>
            <p:cNvPicPr>
              <a:picLocks noChangeAspect="1" noChangeArrowheads="1"/>
            </p:cNvPicPr>
            <p:nvPr/>
          </p:nvPicPr>
          <p:blipFill>
            <a:blip r:embed="rId13" cstate="print"/>
            <a:srcRect/>
            <a:stretch>
              <a:fillRect/>
            </a:stretch>
          </p:blipFill>
          <p:spPr bwMode="auto">
            <a:xfrm>
              <a:off x="4744" y="3160"/>
              <a:ext cx="769" cy="304"/>
            </a:xfrm>
            <a:prstGeom prst="rect">
              <a:avLst/>
            </a:prstGeom>
            <a:noFill/>
            <a:ln w="12700">
              <a:noFill/>
              <a:miter lim="800000"/>
              <a:headEnd/>
              <a:tailEnd/>
            </a:ln>
          </p:spPr>
        </p:pic>
        <p:pic>
          <p:nvPicPr>
            <p:cNvPr id="9261" name="Picture 167"/>
            <p:cNvPicPr>
              <a:picLocks noChangeAspect="1" noChangeArrowheads="1"/>
            </p:cNvPicPr>
            <p:nvPr/>
          </p:nvPicPr>
          <p:blipFill>
            <a:blip r:embed="rId32" cstate="print"/>
            <a:srcRect/>
            <a:stretch>
              <a:fillRect/>
            </a:stretch>
          </p:blipFill>
          <p:spPr bwMode="auto">
            <a:xfrm>
              <a:off x="4385" y="3254"/>
              <a:ext cx="415" cy="136"/>
            </a:xfrm>
            <a:prstGeom prst="rect">
              <a:avLst/>
            </a:prstGeom>
            <a:noFill/>
            <a:ln w="12700">
              <a:noFill/>
              <a:miter lim="800000"/>
              <a:headEnd/>
              <a:tailEnd/>
            </a:ln>
          </p:spPr>
        </p:pic>
        <p:pic>
          <p:nvPicPr>
            <p:cNvPr id="9262" name="Picture 168"/>
            <p:cNvPicPr>
              <a:picLocks noChangeAspect="1" noChangeArrowheads="1"/>
            </p:cNvPicPr>
            <p:nvPr/>
          </p:nvPicPr>
          <p:blipFill>
            <a:blip r:embed="rId32" cstate="print"/>
            <a:srcRect/>
            <a:stretch>
              <a:fillRect/>
            </a:stretch>
          </p:blipFill>
          <p:spPr bwMode="auto">
            <a:xfrm>
              <a:off x="4385" y="3602"/>
              <a:ext cx="415" cy="136"/>
            </a:xfrm>
            <a:prstGeom prst="rect">
              <a:avLst/>
            </a:prstGeom>
            <a:noFill/>
            <a:ln w="12700">
              <a:noFill/>
              <a:miter lim="800000"/>
              <a:headEnd/>
              <a:tailEnd/>
            </a:ln>
          </p:spPr>
        </p:pic>
        <p:pic>
          <p:nvPicPr>
            <p:cNvPr id="9263" name="Picture 169"/>
            <p:cNvPicPr>
              <a:picLocks noChangeAspect="1" noChangeArrowheads="1"/>
            </p:cNvPicPr>
            <p:nvPr/>
          </p:nvPicPr>
          <p:blipFill>
            <a:blip r:embed="rId22" cstate="print"/>
            <a:srcRect/>
            <a:stretch>
              <a:fillRect/>
            </a:stretch>
          </p:blipFill>
          <p:spPr bwMode="auto">
            <a:xfrm>
              <a:off x="2020" y="1209"/>
              <a:ext cx="304" cy="210"/>
            </a:xfrm>
            <a:prstGeom prst="rect">
              <a:avLst/>
            </a:prstGeom>
            <a:noFill/>
            <a:ln w="12700">
              <a:noFill/>
              <a:miter lim="800000"/>
              <a:headEnd/>
              <a:tailEnd/>
            </a:ln>
          </p:spPr>
        </p:pic>
        <p:pic>
          <p:nvPicPr>
            <p:cNvPr id="9264" name="Picture 170"/>
            <p:cNvPicPr>
              <a:picLocks noChangeAspect="1" noChangeArrowheads="1"/>
            </p:cNvPicPr>
            <p:nvPr/>
          </p:nvPicPr>
          <p:blipFill>
            <a:blip r:embed="rId22" cstate="print"/>
            <a:srcRect/>
            <a:stretch>
              <a:fillRect/>
            </a:stretch>
          </p:blipFill>
          <p:spPr bwMode="auto">
            <a:xfrm>
              <a:off x="2020" y="1435"/>
              <a:ext cx="304" cy="210"/>
            </a:xfrm>
            <a:prstGeom prst="rect">
              <a:avLst/>
            </a:prstGeom>
            <a:noFill/>
            <a:ln w="12700">
              <a:noFill/>
              <a:miter lim="800000"/>
              <a:headEnd/>
              <a:tailEnd/>
            </a:ln>
          </p:spPr>
        </p:pic>
        <p:pic>
          <p:nvPicPr>
            <p:cNvPr id="9265" name="Picture 171"/>
            <p:cNvPicPr>
              <a:picLocks noChangeAspect="1" noChangeArrowheads="1"/>
            </p:cNvPicPr>
            <p:nvPr/>
          </p:nvPicPr>
          <p:blipFill>
            <a:blip r:embed="rId22" cstate="print"/>
            <a:srcRect/>
            <a:stretch>
              <a:fillRect/>
            </a:stretch>
          </p:blipFill>
          <p:spPr bwMode="auto">
            <a:xfrm>
              <a:off x="2020" y="1889"/>
              <a:ext cx="304" cy="210"/>
            </a:xfrm>
            <a:prstGeom prst="rect">
              <a:avLst/>
            </a:prstGeom>
            <a:noFill/>
            <a:ln w="12700">
              <a:noFill/>
              <a:miter lim="800000"/>
              <a:headEnd/>
              <a:tailEnd/>
            </a:ln>
          </p:spPr>
        </p:pic>
        <p:pic>
          <p:nvPicPr>
            <p:cNvPr id="9266" name="Picture 172"/>
            <p:cNvPicPr>
              <a:picLocks noChangeAspect="1" noChangeArrowheads="1"/>
            </p:cNvPicPr>
            <p:nvPr/>
          </p:nvPicPr>
          <p:blipFill>
            <a:blip r:embed="rId22" cstate="print"/>
            <a:srcRect/>
            <a:stretch>
              <a:fillRect/>
            </a:stretch>
          </p:blipFill>
          <p:spPr bwMode="auto">
            <a:xfrm>
              <a:off x="2020" y="2110"/>
              <a:ext cx="304" cy="210"/>
            </a:xfrm>
            <a:prstGeom prst="rect">
              <a:avLst/>
            </a:prstGeom>
            <a:noFill/>
            <a:ln w="12700">
              <a:noFill/>
              <a:miter lim="800000"/>
              <a:headEnd/>
              <a:tailEnd/>
            </a:ln>
          </p:spPr>
        </p:pic>
        <p:pic>
          <p:nvPicPr>
            <p:cNvPr id="9267" name="Picture 173"/>
            <p:cNvPicPr>
              <a:picLocks noChangeAspect="1" noChangeArrowheads="1"/>
            </p:cNvPicPr>
            <p:nvPr/>
          </p:nvPicPr>
          <p:blipFill>
            <a:blip r:embed="rId22" cstate="print"/>
            <a:srcRect/>
            <a:stretch>
              <a:fillRect/>
            </a:stretch>
          </p:blipFill>
          <p:spPr bwMode="auto">
            <a:xfrm>
              <a:off x="2020" y="1662"/>
              <a:ext cx="304" cy="210"/>
            </a:xfrm>
            <a:prstGeom prst="rect">
              <a:avLst/>
            </a:prstGeom>
            <a:noFill/>
            <a:ln w="12700">
              <a:noFill/>
              <a:miter lim="800000"/>
              <a:headEnd/>
              <a:tailEnd/>
            </a:ln>
          </p:spPr>
        </p:pic>
        <p:pic>
          <p:nvPicPr>
            <p:cNvPr id="9268" name="Picture 174"/>
            <p:cNvPicPr>
              <a:picLocks noChangeAspect="1" noChangeArrowheads="1"/>
            </p:cNvPicPr>
            <p:nvPr/>
          </p:nvPicPr>
          <p:blipFill>
            <a:blip r:embed="rId22" cstate="print"/>
            <a:srcRect/>
            <a:stretch>
              <a:fillRect/>
            </a:stretch>
          </p:blipFill>
          <p:spPr bwMode="auto">
            <a:xfrm>
              <a:off x="2340" y="982"/>
              <a:ext cx="304" cy="210"/>
            </a:xfrm>
            <a:prstGeom prst="rect">
              <a:avLst/>
            </a:prstGeom>
            <a:noFill/>
            <a:ln w="12700">
              <a:noFill/>
              <a:miter lim="800000"/>
              <a:headEnd/>
              <a:tailEnd/>
            </a:ln>
          </p:spPr>
        </p:pic>
        <p:pic>
          <p:nvPicPr>
            <p:cNvPr id="9269" name="Picture 175"/>
            <p:cNvPicPr>
              <a:picLocks noChangeAspect="1" noChangeArrowheads="1"/>
            </p:cNvPicPr>
            <p:nvPr/>
          </p:nvPicPr>
          <p:blipFill>
            <a:blip r:embed="rId22" cstate="print"/>
            <a:srcRect/>
            <a:stretch>
              <a:fillRect/>
            </a:stretch>
          </p:blipFill>
          <p:spPr bwMode="auto">
            <a:xfrm>
              <a:off x="2340" y="1209"/>
              <a:ext cx="304" cy="210"/>
            </a:xfrm>
            <a:prstGeom prst="rect">
              <a:avLst/>
            </a:prstGeom>
            <a:noFill/>
            <a:ln w="12700">
              <a:noFill/>
              <a:miter lim="800000"/>
              <a:headEnd/>
              <a:tailEnd/>
            </a:ln>
          </p:spPr>
        </p:pic>
        <p:pic>
          <p:nvPicPr>
            <p:cNvPr id="9270" name="Picture 176"/>
            <p:cNvPicPr>
              <a:picLocks noChangeAspect="1" noChangeArrowheads="1"/>
            </p:cNvPicPr>
            <p:nvPr/>
          </p:nvPicPr>
          <p:blipFill>
            <a:blip r:embed="rId22" cstate="print"/>
            <a:srcRect/>
            <a:stretch>
              <a:fillRect/>
            </a:stretch>
          </p:blipFill>
          <p:spPr bwMode="auto">
            <a:xfrm>
              <a:off x="2340" y="1435"/>
              <a:ext cx="304" cy="210"/>
            </a:xfrm>
            <a:prstGeom prst="rect">
              <a:avLst/>
            </a:prstGeom>
            <a:noFill/>
            <a:ln w="12700">
              <a:noFill/>
              <a:miter lim="800000"/>
              <a:headEnd/>
              <a:tailEnd/>
            </a:ln>
          </p:spPr>
        </p:pic>
        <p:pic>
          <p:nvPicPr>
            <p:cNvPr id="9271" name="Picture 177"/>
            <p:cNvPicPr>
              <a:picLocks noChangeAspect="1" noChangeArrowheads="1"/>
            </p:cNvPicPr>
            <p:nvPr/>
          </p:nvPicPr>
          <p:blipFill>
            <a:blip r:embed="rId22" cstate="print"/>
            <a:srcRect/>
            <a:stretch>
              <a:fillRect/>
            </a:stretch>
          </p:blipFill>
          <p:spPr bwMode="auto">
            <a:xfrm>
              <a:off x="2340" y="1889"/>
              <a:ext cx="304" cy="210"/>
            </a:xfrm>
            <a:prstGeom prst="rect">
              <a:avLst/>
            </a:prstGeom>
            <a:noFill/>
            <a:ln w="12700">
              <a:noFill/>
              <a:miter lim="800000"/>
              <a:headEnd/>
              <a:tailEnd/>
            </a:ln>
          </p:spPr>
        </p:pic>
        <p:pic>
          <p:nvPicPr>
            <p:cNvPr id="9272" name="Picture 178"/>
            <p:cNvPicPr>
              <a:picLocks noChangeAspect="1" noChangeArrowheads="1"/>
            </p:cNvPicPr>
            <p:nvPr/>
          </p:nvPicPr>
          <p:blipFill>
            <a:blip r:embed="rId22" cstate="print"/>
            <a:srcRect/>
            <a:stretch>
              <a:fillRect/>
            </a:stretch>
          </p:blipFill>
          <p:spPr bwMode="auto">
            <a:xfrm>
              <a:off x="2340" y="2110"/>
              <a:ext cx="304" cy="210"/>
            </a:xfrm>
            <a:prstGeom prst="rect">
              <a:avLst/>
            </a:prstGeom>
            <a:noFill/>
            <a:ln w="12700">
              <a:noFill/>
              <a:miter lim="800000"/>
              <a:headEnd/>
              <a:tailEnd/>
            </a:ln>
          </p:spPr>
        </p:pic>
        <p:pic>
          <p:nvPicPr>
            <p:cNvPr id="9273" name="Picture 179"/>
            <p:cNvPicPr>
              <a:picLocks noChangeAspect="1" noChangeArrowheads="1"/>
            </p:cNvPicPr>
            <p:nvPr/>
          </p:nvPicPr>
          <p:blipFill>
            <a:blip r:embed="rId22" cstate="print"/>
            <a:srcRect/>
            <a:stretch>
              <a:fillRect/>
            </a:stretch>
          </p:blipFill>
          <p:spPr bwMode="auto">
            <a:xfrm>
              <a:off x="2340" y="1662"/>
              <a:ext cx="304" cy="210"/>
            </a:xfrm>
            <a:prstGeom prst="rect">
              <a:avLst/>
            </a:prstGeom>
            <a:noFill/>
            <a:ln w="12700">
              <a:noFill/>
              <a:miter lim="800000"/>
              <a:headEnd/>
              <a:tailEnd/>
            </a:ln>
          </p:spPr>
        </p:pic>
        <p:pic>
          <p:nvPicPr>
            <p:cNvPr id="9274" name="Picture 180"/>
            <p:cNvPicPr>
              <a:picLocks noChangeAspect="1" noChangeArrowheads="1"/>
            </p:cNvPicPr>
            <p:nvPr/>
          </p:nvPicPr>
          <p:blipFill>
            <a:blip r:embed="rId22" cstate="print"/>
            <a:srcRect/>
            <a:stretch>
              <a:fillRect/>
            </a:stretch>
          </p:blipFill>
          <p:spPr bwMode="auto">
            <a:xfrm>
              <a:off x="2655" y="982"/>
              <a:ext cx="304" cy="210"/>
            </a:xfrm>
            <a:prstGeom prst="rect">
              <a:avLst/>
            </a:prstGeom>
            <a:noFill/>
            <a:ln w="12700">
              <a:noFill/>
              <a:miter lim="800000"/>
              <a:headEnd/>
              <a:tailEnd/>
            </a:ln>
          </p:spPr>
        </p:pic>
        <p:pic>
          <p:nvPicPr>
            <p:cNvPr id="9275" name="Picture 181"/>
            <p:cNvPicPr>
              <a:picLocks noChangeAspect="1" noChangeArrowheads="1"/>
            </p:cNvPicPr>
            <p:nvPr/>
          </p:nvPicPr>
          <p:blipFill>
            <a:blip r:embed="rId22" cstate="print"/>
            <a:srcRect/>
            <a:stretch>
              <a:fillRect/>
            </a:stretch>
          </p:blipFill>
          <p:spPr bwMode="auto">
            <a:xfrm>
              <a:off x="2655" y="1209"/>
              <a:ext cx="304" cy="210"/>
            </a:xfrm>
            <a:prstGeom prst="rect">
              <a:avLst/>
            </a:prstGeom>
            <a:noFill/>
            <a:ln w="12700">
              <a:noFill/>
              <a:miter lim="800000"/>
              <a:headEnd/>
              <a:tailEnd/>
            </a:ln>
          </p:spPr>
        </p:pic>
        <p:pic>
          <p:nvPicPr>
            <p:cNvPr id="9276" name="Picture 182"/>
            <p:cNvPicPr>
              <a:picLocks noChangeAspect="1" noChangeArrowheads="1"/>
            </p:cNvPicPr>
            <p:nvPr/>
          </p:nvPicPr>
          <p:blipFill>
            <a:blip r:embed="rId22" cstate="print"/>
            <a:srcRect/>
            <a:stretch>
              <a:fillRect/>
            </a:stretch>
          </p:blipFill>
          <p:spPr bwMode="auto">
            <a:xfrm>
              <a:off x="2655" y="1435"/>
              <a:ext cx="304" cy="210"/>
            </a:xfrm>
            <a:prstGeom prst="rect">
              <a:avLst/>
            </a:prstGeom>
            <a:noFill/>
            <a:ln w="12700">
              <a:noFill/>
              <a:miter lim="800000"/>
              <a:headEnd/>
              <a:tailEnd/>
            </a:ln>
          </p:spPr>
        </p:pic>
        <p:pic>
          <p:nvPicPr>
            <p:cNvPr id="9277" name="Picture 183"/>
            <p:cNvPicPr>
              <a:picLocks noChangeAspect="1" noChangeArrowheads="1"/>
            </p:cNvPicPr>
            <p:nvPr/>
          </p:nvPicPr>
          <p:blipFill>
            <a:blip r:embed="rId22" cstate="print"/>
            <a:srcRect/>
            <a:stretch>
              <a:fillRect/>
            </a:stretch>
          </p:blipFill>
          <p:spPr bwMode="auto">
            <a:xfrm>
              <a:off x="2655" y="1889"/>
              <a:ext cx="304" cy="210"/>
            </a:xfrm>
            <a:prstGeom prst="rect">
              <a:avLst/>
            </a:prstGeom>
            <a:noFill/>
            <a:ln w="12700">
              <a:noFill/>
              <a:miter lim="800000"/>
              <a:headEnd/>
              <a:tailEnd/>
            </a:ln>
          </p:spPr>
        </p:pic>
        <p:pic>
          <p:nvPicPr>
            <p:cNvPr id="9278" name="Picture 184"/>
            <p:cNvPicPr>
              <a:picLocks noChangeAspect="1" noChangeArrowheads="1"/>
            </p:cNvPicPr>
            <p:nvPr/>
          </p:nvPicPr>
          <p:blipFill>
            <a:blip r:embed="rId22" cstate="print"/>
            <a:srcRect/>
            <a:stretch>
              <a:fillRect/>
            </a:stretch>
          </p:blipFill>
          <p:spPr bwMode="auto">
            <a:xfrm>
              <a:off x="2655" y="2110"/>
              <a:ext cx="304" cy="210"/>
            </a:xfrm>
            <a:prstGeom prst="rect">
              <a:avLst/>
            </a:prstGeom>
            <a:noFill/>
            <a:ln w="12700">
              <a:noFill/>
              <a:miter lim="800000"/>
              <a:headEnd/>
              <a:tailEnd/>
            </a:ln>
          </p:spPr>
        </p:pic>
        <p:pic>
          <p:nvPicPr>
            <p:cNvPr id="9279" name="Picture 185"/>
            <p:cNvPicPr>
              <a:picLocks noChangeAspect="1" noChangeArrowheads="1"/>
            </p:cNvPicPr>
            <p:nvPr/>
          </p:nvPicPr>
          <p:blipFill>
            <a:blip r:embed="rId22" cstate="print"/>
            <a:srcRect/>
            <a:stretch>
              <a:fillRect/>
            </a:stretch>
          </p:blipFill>
          <p:spPr bwMode="auto">
            <a:xfrm>
              <a:off x="2655" y="1662"/>
              <a:ext cx="304" cy="210"/>
            </a:xfrm>
            <a:prstGeom prst="rect">
              <a:avLst/>
            </a:prstGeom>
            <a:noFill/>
            <a:ln w="12700">
              <a:noFill/>
              <a:miter lim="800000"/>
              <a:headEnd/>
              <a:tailEnd/>
            </a:ln>
          </p:spPr>
        </p:pic>
        <p:pic>
          <p:nvPicPr>
            <p:cNvPr id="9280" name="Picture 186"/>
            <p:cNvPicPr>
              <a:picLocks noChangeAspect="1" noChangeArrowheads="1"/>
            </p:cNvPicPr>
            <p:nvPr/>
          </p:nvPicPr>
          <p:blipFill>
            <a:blip r:embed="rId22" cstate="print"/>
            <a:srcRect/>
            <a:stretch>
              <a:fillRect/>
            </a:stretch>
          </p:blipFill>
          <p:spPr bwMode="auto">
            <a:xfrm>
              <a:off x="2976" y="982"/>
              <a:ext cx="304" cy="210"/>
            </a:xfrm>
            <a:prstGeom prst="rect">
              <a:avLst/>
            </a:prstGeom>
            <a:noFill/>
            <a:ln w="12700">
              <a:noFill/>
              <a:miter lim="800000"/>
              <a:headEnd/>
              <a:tailEnd/>
            </a:ln>
          </p:spPr>
        </p:pic>
        <p:pic>
          <p:nvPicPr>
            <p:cNvPr id="9281" name="Picture 187"/>
            <p:cNvPicPr>
              <a:picLocks noChangeAspect="1" noChangeArrowheads="1"/>
            </p:cNvPicPr>
            <p:nvPr/>
          </p:nvPicPr>
          <p:blipFill>
            <a:blip r:embed="rId22" cstate="print"/>
            <a:srcRect/>
            <a:stretch>
              <a:fillRect/>
            </a:stretch>
          </p:blipFill>
          <p:spPr bwMode="auto">
            <a:xfrm>
              <a:off x="2976" y="1209"/>
              <a:ext cx="304" cy="210"/>
            </a:xfrm>
            <a:prstGeom prst="rect">
              <a:avLst/>
            </a:prstGeom>
            <a:noFill/>
            <a:ln w="12700">
              <a:noFill/>
              <a:miter lim="800000"/>
              <a:headEnd/>
              <a:tailEnd/>
            </a:ln>
          </p:spPr>
        </p:pic>
        <p:pic>
          <p:nvPicPr>
            <p:cNvPr id="9282" name="Picture 188"/>
            <p:cNvPicPr>
              <a:picLocks noChangeAspect="1" noChangeArrowheads="1"/>
            </p:cNvPicPr>
            <p:nvPr/>
          </p:nvPicPr>
          <p:blipFill>
            <a:blip r:embed="rId22" cstate="print"/>
            <a:srcRect/>
            <a:stretch>
              <a:fillRect/>
            </a:stretch>
          </p:blipFill>
          <p:spPr bwMode="auto">
            <a:xfrm>
              <a:off x="2976" y="1435"/>
              <a:ext cx="304" cy="210"/>
            </a:xfrm>
            <a:prstGeom prst="rect">
              <a:avLst/>
            </a:prstGeom>
            <a:noFill/>
            <a:ln w="12700">
              <a:noFill/>
              <a:miter lim="800000"/>
              <a:headEnd/>
              <a:tailEnd/>
            </a:ln>
          </p:spPr>
        </p:pic>
        <p:pic>
          <p:nvPicPr>
            <p:cNvPr id="9283" name="Picture 189"/>
            <p:cNvPicPr>
              <a:picLocks noChangeAspect="1" noChangeArrowheads="1"/>
            </p:cNvPicPr>
            <p:nvPr/>
          </p:nvPicPr>
          <p:blipFill>
            <a:blip r:embed="rId22" cstate="print"/>
            <a:srcRect/>
            <a:stretch>
              <a:fillRect/>
            </a:stretch>
          </p:blipFill>
          <p:spPr bwMode="auto">
            <a:xfrm>
              <a:off x="2976" y="1889"/>
              <a:ext cx="304" cy="210"/>
            </a:xfrm>
            <a:prstGeom prst="rect">
              <a:avLst/>
            </a:prstGeom>
            <a:noFill/>
            <a:ln w="12700">
              <a:noFill/>
              <a:miter lim="800000"/>
              <a:headEnd/>
              <a:tailEnd/>
            </a:ln>
          </p:spPr>
        </p:pic>
        <p:pic>
          <p:nvPicPr>
            <p:cNvPr id="9284" name="Picture 190"/>
            <p:cNvPicPr>
              <a:picLocks noChangeAspect="1" noChangeArrowheads="1"/>
            </p:cNvPicPr>
            <p:nvPr/>
          </p:nvPicPr>
          <p:blipFill>
            <a:blip r:embed="rId22" cstate="print"/>
            <a:srcRect/>
            <a:stretch>
              <a:fillRect/>
            </a:stretch>
          </p:blipFill>
          <p:spPr bwMode="auto">
            <a:xfrm>
              <a:off x="2976" y="2110"/>
              <a:ext cx="304" cy="210"/>
            </a:xfrm>
            <a:prstGeom prst="rect">
              <a:avLst/>
            </a:prstGeom>
            <a:noFill/>
            <a:ln w="12700">
              <a:noFill/>
              <a:miter lim="800000"/>
              <a:headEnd/>
              <a:tailEnd/>
            </a:ln>
          </p:spPr>
        </p:pic>
        <p:pic>
          <p:nvPicPr>
            <p:cNvPr id="9285" name="Picture 191"/>
            <p:cNvPicPr>
              <a:picLocks noChangeAspect="1" noChangeArrowheads="1"/>
            </p:cNvPicPr>
            <p:nvPr/>
          </p:nvPicPr>
          <p:blipFill>
            <a:blip r:embed="rId22" cstate="print"/>
            <a:srcRect/>
            <a:stretch>
              <a:fillRect/>
            </a:stretch>
          </p:blipFill>
          <p:spPr bwMode="auto">
            <a:xfrm>
              <a:off x="2976" y="1662"/>
              <a:ext cx="304" cy="210"/>
            </a:xfrm>
            <a:prstGeom prst="rect">
              <a:avLst/>
            </a:prstGeom>
            <a:noFill/>
            <a:ln w="12700">
              <a:noFill/>
              <a:miter lim="800000"/>
              <a:headEnd/>
              <a:tailEnd/>
            </a:ln>
          </p:spPr>
        </p:pic>
        <p:pic>
          <p:nvPicPr>
            <p:cNvPr id="9286" name="Picture 192"/>
            <p:cNvPicPr>
              <a:picLocks noChangeAspect="1" noChangeArrowheads="1"/>
            </p:cNvPicPr>
            <p:nvPr/>
          </p:nvPicPr>
          <p:blipFill>
            <a:blip r:embed="rId23" cstate="print"/>
            <a:srcRect/>
            <a:stretch>
              <a:fillRect/>
            </a:stretch>
          </p:blipFill>
          <p:spPr bwMode="auto">
            <a:xfrm>
              <a:off x="3313" y="1214"/>
              <a:ext cx="249" cy="216"/>
            </a:xfrm>
            <a:prstGeom prst="rect">
              <a:avLst/>
            </a:prstGeom>
            <a:noFill/>
            <a:ln w="12700">
              <a:noFill/>
              <a:miter lim="800000"/>
              <a:headEnd/>
              <a:tailEnd/>
            </a:ln>
          </p:spPr>
        </p:pic>
        <p:pic>
          <p:nvPicPr>
            <p:cNvPr id="9287" name="Picture 193"/>
            <p:cNvPicPr>
              <a:picLocks noChangeAspect="1" noChangeArrowheads="1"/>
            </p:cNvPicPr>
            <p:nvPr/>
          </p:nvPicPr>
          <p:blipFill>
            <a:blip r:embed="rId23" cstate="print"/>
            <a:srcRect/>
            <a:stretch>
              <a:fillRect/>
            </a:stretch>
          </p:blipFill>
          <p:spPr bwMode="auto">
            <a:xfrm>
              <a:off x="3313" y="1446"/>
              <a:ext cx="249" cy="216"/>
            </a:xfrm>
            <a:prstGeom prst="rect">
              <a:avLst/>
            </a:prstGeom>
            <a:noFill/>
            <a:ln w="12700">
              <a:noFill/>
              <a:miter lim="800000"/>
              <a:headEnd/>
              <a:tailEnd/>
            </a:ln>
          </p:spPr>
        </p:pic>
        <p:pic>
          <p:nvPicPr>
            <p:cNvPr id="9288" name="Picture 194"/>
            <p:cNvPicPr>
              <a:picLocks noChangeAspect="1" noChangeArrowheads="1"/>
            </p:cNvPicPr>
            <p:nvPr/>
          </p:nvPicPr>
          <p:blipFill>
            <a:blip r:embed="rId23" cstate="print"/>
            <a:srcRect/>
            <a:stretch>
              <a:fillRect/>
            </a:stretch>
          </p:blipFill>
          <p:spPr bwMode="auto">
            <a:xfrm>
              <a:off x="3313" y="1679"/>
              <a:ext cx="249" cy="215"/>
            </a:xfrm>
            <a:prstGeom prst="rect">
              <a:avLst/>
            </a:prstGeom>
            <a:noFill/>
            <a:ln w="12700">
              <a:noFill/>
              <a:miter lim="800000"/>
              <a:headEnd/>
              <a:tailEnd/>
            </a:ln>
          </p:spPr>
        </p:pic>
        <p:pic>
          <p:nvPicPr>
            <p:cNvPr id="9289" name="Picture 195"/>
            <p:cNvPicPr>
              <a:picLocks noChangeAspect="1" noChangeArrowheads="1"/>
            </p:cNvPicPr>
            <p:nvPr/>
          </p:nvPicPr>
          <p:blipFill>
            <a:blip r:embed="rId15" cstate="print"/>
            <a:srcRect/>
            <a:stretch>
              <a:fillRect/>
            </a:stretch>
          </p:blipFill>
          <p:spPr bwMode="auto">
            <a:xfrm>
              <a:off x="2252" y="2734"/>
              <a:ext cx="260" cy="260"/>
            </a:xfrm>
            <a:prstGeom prst="rect">
              <a:avLst/>
            </a:prstGeom>
            <a:noFill/>
            <a:ln w="12700">
              <a:noFill/>
              <a:miter lim="800000"/>
              <a:headEnd/>
              <a:tailEnd/>
            </a:ln>
          </p:spPr>
        </p:pic>
        <p:pic>
          <p:nvPicPr>
            <p:cNvPr id="9290" name="Picture 196"/>
            <p:cNvPicPr>
              <a:picLocks noChangeAspect="1" noChangeArrowheads="1"/>
            </p:cNvPicPr>
            <p:nvPr/>
          </p:nvPicPr>
          <p:blipFill>
            <a:blip r:embed="rId15" cstate="print"/>
            <a:srcRect/>
            <a:stretch>
              <a:fillRect/>
            </a:stretch>
          </p:blipFill>
          <p:spPr bwMode="auto">
            <a:xfrm>
              <a:off x="2495" y="2734"/>
              <a:ext cx="260" cy="260"/>
            </a:xfrm>
            <a:prstGeom prst="rect">
              <a:avLst/>
            </a:prstGeom>
            <a:noFill/>
            <a:ln w="12700">
              <a:noFill/>
              <a:miter lim="800000"/>
              <a:headEnd/>
              <a:tailEnd/>
            </a:ln>
          </p:spPr>
        </p:pic>
        <p:pic>
          <p:nvPicPr>
            <p:cNvPr id="9291" name="Picture 197"/>
            <p:cNvPicPr>
              <a:picLocks noChangeAspect="1" noChangeArrowheads="1"/>
            </p:cNvPicPr>
            <p:nvPr/>
          </p:nvPicPr>
          <p:blipFill>
            <a:blip r:embed="rId15" cstate="print"/>
            <a:srcRect/>
            <a:stretch>
              <a:fillRect/>
            </a:stretch>
          </p:blipFill>
          <p:spPr bwMode="auto">
            <a:xfrm>
              <a:off x="2738" y="2734"/>
              <a:ext cx="260" cy="260"/>
            </a:xfrm>
            <a:prstGeom prst="rect">
              <a:avLst/>
            </a:prstGeom>
            <a:noFill/>
            <a:ln w="12700">
              <a:noFill/>
              <a:miter lim="800000"/>
              <a:headEnd/>
              <a:tailEnd/>
            </a:ln>
          </p:spPr>
        </p:pic>
        <p:pic>
          <p:nvPicPr>
            <p:cNvPr id="9292" name="Picture 198"/>
            <p:cNvPicPr>
              <a:picLocks noChangeAspect="1" noChangeArrowheads="1"/>
            </p:cNvPicPr>
            <p:nvPr/>
          </p:nvPicPr>
          <p:blipFill>
            <a:blip r:embed="rId16" cstate="print"/>
            <a:srcRect l="-2040" t="8772" b="5263"/>
            <a:stretch>
              <a:fillRect/>
            </a:stretch>
          </p:blipFill>
          <p:spPr bwMode="auto">
            <a:xfrm>
              <a:off x="2258" y="2977"/>
              <a:ext cx="276" cy="271"/>
            </a:xfrm>
            <a:prstGeom prst="rect">
              <a:avLst/>
            </a:prstGeom>
            <a:noFill/>
            <a:ln w="12700">
              <a:noFill/>
              <a:miter lim="800000"/>
              <a:headEnd/>
              <a:tailEnd/>
            </a:ln>
          </p:spPr>
        </p:pic>
        <p:pic>
          <p:nvPicPr>
            <p:cNvPr id="9293" name="Picture 199"/>
            <p:cNvPicPr>
              <a:picLocks noChangeAspect="1" noChangeArrowheads="1"/>
            </p:cNvPicPr>
            <p:nvPr/>
          </p:nvPicPr>
          <p:blipFill>
            <a:blip r:embed="rId17" cstate="print"/>
            <a:srcRect/>
            <a:stretch>
              <a:fillRect/>
            </a:stretch>
          </p:blipFill>
          <p:spPr bwMode="auto">
            <a:xfrm>
              <a:off x="2280" y="3242"/>
              <a:ext cx="226" cy="255"/>
            </a:xfrm>
            <a:prstGeom prst="rect">
              <a:avLst/>
            </a:prstGeom>
            <a:noFill/>
            <a:ln w="12700">
              <a:noFill/>
              <a:miter lim="800000"/>
              <a:headEnd/>
              <a:tailEnd/>
            </a:ln>
          </p:spPr>
        </p:pic>
        <p:pic>
          <p:nvPicPr>
            <p:cNvPr id="9294" name="Picture 200"/>
            <p:cNvPicPr>
              <a:picLocks noChangeAspect="1" noChangeArrowheads="1"/>
            </p:cNvPicPr>
            <p:nvPr/>
          </p:nvPicPr>
          <p:blipFill>
            <a:blip r:embed="rId16" cstate="print"/>
            <a:srcRect l="-2040" t="8772" b="5263"/>
            <a:stretch>
              <a:fillRect/>
            </a:stretch>
          </p:blipFill>
          <p:spPr bwMode="auto">
            <a:xfrm>
              <a:off x="2495" y="2977"/>
              <a:ext cx="276" cy="271"/>
            </a:xfrm>
            <a:prstGeom prst="rect">
              <a:avLst/>
            </a:prstGeom>
            <a:noFill/>
            <a:ln w="12700">
              <a:noFill/>
              <a:miter lim="800000"/>
              <a:headEnd/>
              <a:tailEnd/>
            </a:ln>
          </p:spPr>
        </p:pic>
        <p:pic>
          <p:nvPicPr>
            <p:cNvPr id="9295" name="Picture 201"/>
            <p:cNvPicPr>
              <a:picLocks noChangeAspect="1" noChangeArrowheads="1"/>
            </p:cNvPicPr>
            <p:nvPr/>
          </p:nvPicPr>
          <p:blipFill>
            <a:blip r:embed="rId17" cstate="print"/>
            <a:srcRect/>
            <a:stretch>
              <a:fillRect/>
            </a:stretch>
          </p:blipFill>
          <p:spPr bwMode="auto">
            <a:xfrm>
              <a:off x="2517" y="3242"/>
              <a:ext cx="227" cy="255"/>
            </a:xfrm>
            <a:prstGeom prst="rect">
              <a:avLst/>
            </a:prstGeom>
            <a:noFill/>
            <a:ln w="12700">
              <a:noFill/>
              <a:miter lim="800000"/>
              <a:headEnd/>
              <a:tailEnd/>
            </a:ln>
          </p:spPr>
        </p:pic>
        <p:pic>
          <p:nvPicPr>
            <p:cNvPr id="9296" name="Picture 202"/>
            <p:cNvPicPr>
              <a:picLocks noChangeAspect="1" noChangeArrowheads="1"/>
            </p:cNvPicPr>
            <p:nvPr/>
          </p:nvPicPr>
          <p:blipFill>
            <a:blip r:embed="rId16" cstate="print"/>
            <a:srcRect l="-2040" t="8772" b="5263"/>
            <a:stretch>
              <a:fillRect/>
            </a:stretch>
          </p:blipFill>
          <p:spPr bwMode="auto">
            <a:xfrm>
              <a:off x="2744" y="2977"/>
              <a:ext cx="276" cy="271"/>
            </a:xfrm>
            <a:prstGeom prst="rect">
              <a:avLst/>
            </a:prstGeom>
            <a:noFill/>
            <a:ln w="12700">
              <a:noFill/>
              <a:miter lim="800000"/>
              <a:headEnd/>
              <a:tailEnd/>
            </a:ln>
          </p:spPr>
        </p:pic>
        <p:pic>
          <p:nvPicPr>
            <p:cNvPr id="9297" name="Picture 203"/>
            <p:cNvPicPr>
              <a:picLocks noChangeAspect="1" noChangeArrowheads="1"/>
            </p:cNvPicPr>
            <p:nvPr/>
          </p:nvPicPr>
          <p:blipFill>
            <a:blip r:embed="rId17" cstate="print"/>
            <a:srcRect/>
            <a:stretch>
              <a:fillRect/>
            </a:stretch>
          </p:blipFill>
          <p:spPr bwMode="auto">
            <a:xfrm>
              <a:off x="2766" y="3242"/>
              <a:ext cx="227" cy="255"/>
            </a:xfrm>
            <a:prstGeom prst="rect">
              <a:avLst/>
            </a:prstGeom>
            <a:noFill/>
            <a:ln w="12700">
              <a:noFill/>
              <a:miter lim="800000"/>
              <a:headEnd/>
              <a:tailEnd/>
            </a:ln>
          </p:spPr>
        </p:pic>
        <p:pic>
          <p:nvPicPr>
            <p:cNvPr id="9298" name="Picture 204"/>
            <p:cNvPicPr>
              <a:picLocks noChangeAspect="1" noChangeArrowheads="1"/>
            </p:cNvPicPr>
            <p:nvPr/>
          </p:nvPicPr>
          <p:blipFill>
            <a:blip r:embed="rId21" cstate="print"/>
            <a:srcRect/>
            <a:stretch>
              <a:fillRect/>
            </a:stretch>
          </p:blipFill>
          <p:spPr bwMode="auto">
            <a:xfrm>
              <a:off x="3197" y="3287"/>
              <a:ext cx="332" cy="237"/>
            </a:xfrm>
            <a:prstGeom prst="rect">
              <a:avLst/>
            </a:prstGeom>
            <a:noFill/>
            <a:ln w="12700">
              <a:noFill/>
              <a:miter lim="800000"/>
              <a:headEnd/>
              <a:tailEnd/>
            </a:ln>
          </p:spPr>
        </p:pic>
        <p:pic>
          <p:nvPicPr>
            <p:cNvPr id="9299" name="Picture 205"/>
            <p:cNvPicPr>
              <a:picLocks noChangeAspect="1" noChangeArrowheads="1"/>
            </p:cNvPicPr>
            <p:nvPr/>
          </p:nvPicPr>
          <p:blipFill>
            <a:blip r:embed="rId20" cstate="print"/>
            <a:srcRect/>
            <a:stretch>
              <a:fillRect/>
            </a:stretch>
          </p:blipFill>
          <p:spPr bwMode="auto">
            <a:xfrm>
              <a:off x="2771" y="3563"/>
              <a:ext cx="233" cy="177"/>
            </a:xfrm>
            <a:prstGeom prst="rect">
              <a:avLst/>
            </a:prstGeom>
            <a:noFill/>
            <a:ln w="12700">
              <a:noFill/>
              <a:miter lim="800000"/>
              <a:headEnd/>
              <a:tailEnd/>
            </a:ln>
          </p:spPr>
        </p:pic>
        <p:pic>
          <p:nvPicPr>
            <p:cNvPr id="9300" name="Picture 206"/>
            <p:cNvPicPr>
              <a:picLocks noChangeAspect="1" noChangeArrowheads="1"/>
            </p:cNvPicPr>
            <p:nvPr/>
          </p:nvPicPr>
          <p:blipFill>
            <a:blip r:embed="rId20" cstate="print"/>
            <a:srcRect/>
            <a:stretch>
              <a:fillRect/>
            </a:stretch>
          </p:blipFill>
          <p:spPr bwMode="auto">
            <a:xfrm>
              <a:off x="3037" y="3563"/>
              <a:ext cx="232" cy="177"/>
            </a:xfrm>
            <a:prstGeom prst="rect">
              <a:avLst/>
            </a:prstGeom>
            <a:noFill/>
            <a:ln w="12700">
              <a:noFill/>
              <a:miter lim="800000"/>
              <a:headEnd/>
              <a:tailEnd/>
            </a:ln>
          </p:spPr>
        </p:pic>
        <p:pic>
          <p:nvPicPr>
            <p:cNvPr id="9301" name="Picture 207"/>
            <p:cNvPicPr>
              <a:picLocks noChangeAspect="1" noChangeArrowheads="1"/>
            </p:cNvPicPr>
            <p:nvPr/>
          </p:nvPicPr>
          <p:blipFill>
            <a:blip r:embed="rId20" cstate="print"/>
            <a:srcRect/>
            <a:stretch>
              <a:fillRect/>
            </a:stretch>
          </p:blipFill>
          <p:spPr bwMode="auto">
            <a:xfrm>
              <a:off x="3302" y="3563"/>
              <a:ext cx="232" cy="177"/>
            </a:xfrm>
            <a:prstGeom prst="rect">
              <a:avLst/>
            </a:prstGeom>
            <a:noFill/>
            <a:ln w="12700">
              <a:noFill/>
              <a:miter lim="800000"/>
              <a:headEnd/>
              <a:tailEnd/>
            </a:ln>
          </p:spPr>
        </p:pic>
        <p:pic>
          <p:nvPicPr>
            <p:cNvPr id="9302" name="Picture 208"/>
            <p:cNvPicPr>
              <a:picLocks noChangeAspect="1" noChangeArrowheads="1"/>
            </p:cNvPicPr>
            <p:nvPr/>
          </p:nvPicPr>
          <p:blipFill>
            <a:blip r:embed="rId11" cstate="print"/>
            <a:srcRect/>
            <a:stretch>
              <a:fillRect/>
            </a:stretch>
          </p:blipFill>
          <p:spPr bwMode="auto">
            <a:xfrm>
              <a:off x="323" y="2734"/>
              <a:ext cx="686" cy="1083"/>
            </a:xfrm>
            <a:prstGeom prst="rect">
              <a:avLst/>
            </a:prstGeom>
            <a:noFill/>
            <a:ln w="12700">
              <a:noFill/>
              <a:miter lim="800000"/>
              <a:headEnd/>
              <a:tailEnd/>
            </a:ln>
          </p:spPr>
        </p:pic>
        <p:pic>
          <p:nvPicPr>
            <p:cNvPr id="9303" name="Picture 209"/>
            <p:cNvPicPr>
              <a:picLocks noChangeAspect="1" noChangeArrowheads="1"/>
            </p:cNvPicPr>
            <p:nvPr/>
          </p:nvPicPr>
          <p:blipFill>
            <a:blip r:embed="rId33" cstate="print"/>
            <a:srcRect/>
            <a:stretch>
              <a:fillRect/>
            </a:stretch>
          </p:blipFill>
          <p:spPr bwMode="auto">
            <a:xfrm>
              <a:off x="362" y="2749"/>
              <a:ext cx="613" cy="343"/>
            </a:xfrm>
            <a:prstGeom prst="rect">
              <a:avLst/>
            </a:prstGeom>
            <a:noFill/>
            <a:ln w="12700">
              <a:noFill/>
              <a:miter lim="800000"/>
              <a:headEnd/>
              <a:tailEnd/>
            </a:ln>
          </p:spPr>
        </p:pic>
        <p:pic>
          <p:nvPicPr>
            <p:cNvPr id="9304" name="Picture 210"/>
            <p:cNvPicPr>
              <a:picLocks noChangeAspect="1" noChangeArrowheads="1"/>
            </p:cNvPicPr>
            <p:nvPr/>
          </p:nvPicPr>
          <p:blipFill>
            <a:blip r:embed="rId34" cstate="print"/>
            <a:srcRect/>
            <a:stretch>
              <a:fillRect/>
            </a:stretch>
          </p:blipFill>
          <p:spPr bwMode="auto">
            <a:xfrm>
              <a:off x="356" y="3103"/>
              <a:ext cx="608" cy="331"/>
            </a:xfrm>
            <a:prstGeom prst="rect">
              <a:avLst/>
            </a:prstGeom>
            <a:noFill/>
            <a:ln w="12700">
              <a:noFill/>
              <a:miter lim="800000"/>
              <a:headEnd/>
              <a:tailEnd/>
            </a:ln>
          </p:spPr>
        </p:pic>
        <p:pic>
          <p:nvPicPr>
            <p:cNvPr id="9305" name="Picture 211"/>
            <p:cNvPicPr>
              <a:picLocks noChangeAspect="1" noChangeArrowheads="1"/>
            </p:cNvPicPr>
            <p:nvPr/>
          </p:nvPicPr>
          <p:blipFill>
            <a:blip r:embed="rId35" cstate="print"/>
            <a:srcRect/>
            <a:stretch>
              <a:fillRect/>
            </a:stretch>
          </p:blipFill>
          <p:spPr bwMode="auto">
            <a:xfrm>
              <a:off x="362" y="3451"/>
              <a:ext cx="608" cy="332"/>
            </a:xfrm>
            <a:prstGeom prst="rect">
              <a:avLst/>
            </a:prstGeom>
            <a:noFill/>
            <a:ln w="12700">
              <a:noFill/>
              <a:miter lim="800000"/>
              <a:headEnd/>
              <a:tailEnd/>
            </a:ln>
          </p:spPr>
        </p:pic>
        <p:pic>
          <p:nvPicPr>
            <p:cNvPr id="9306" name="Picture 212"/>
            <p:cNvPicPr>
              <a:picLocks noChangeAspect="1" noChangeArrowheads="1"/>
            </p:cNvPicPr>
            <p:nvPr/>
          </p:nvPicPr>
          <p:blipFill>
            <a:blip r:embed="rId11" cstate="print"/>
            <a:srcRect/>
            <a:stretch>
              <a:fillRect/>
            </a:stretch>
          </p:blipFill>
          <p:spPr bwMode="auto">
            <a:xfrm>
              <a:off x="323" y="772"/>
              <a:ext cx="686" cy="1964"/>
            </a:xfrm>
            <a:prstGeom prst="rect">
              <a:avLst/>
            </a:prstGeom>
            <a:noFill/>
            <a:ln w="12700">
              <a:noFill/>
              <a:miter lim="800000"/>
              <a:headEnd/>
              <a:tailEnd/>
            </a:ln>
          </p:spPr>
        </p:pic>
        <p:pic>
          <p:nvPicPr>
            <p:cNvPr id="9307" name="Picture 213"/>
            <p:cNvPicPr>
              <a:picLocks noChangeAspect="1" noChangeArrowheads="1"/>
            </p:cNvPicPr>
            <p:nvPr/>
          </p:nvPicPr>
          <p:blipFill>
            <a:blip r:embed="rId36" cstate="print"/>
            <a:srcRect/>
            <a:stretch>
              <a:fillRect/>
            </a:stretch>
          </p:blipFill>
          <p:spPr bwMode="auto">
            <a:xfrm>
              <a:off x="356" y="806"/>
              <a:ext cx="608" cy="575"/>
            </a:xfrm>
            <a:prstGeom prst="rect">
              <a:avLst/>
            </a:prstGeom>
            <a:noFill/>
            <a:ln w="12700">
              <a:noFill/>
              <a:miter lim="800000"/>
              <a:headEnd/>
              <a:tailEnd/>
            </a:ln>
          </p:spPr>
        </p:pic>
        <p:pic>
          <p:nvPicPr>
            <p:cNvPr id="9308" name="Picture 214"/>
            <p:cNvPicPr>
              <a:picLocks noChangeAspect="1" noChangeArrowheads="1"/>
            </p:cNvPicPr>
            <p:nvPr/>
          </p:nvPicPr>
          <p:blipFill>
            <a:blip r:embed="rId37" cstate="print"/>
            <a:srcRect/>
            <a:stretch>
              <a:fillRect/>
            </a:stretch>
          </p:blipFill>
          <p:spPr bwMode="auto">
            <a:xfrm>
              <a:off x="356" y="1397"/>
              <a:ext cx="608" cy="636"/>
            </a:xfrm>
            <a:prstGeom prst="rect">
              <a:avLst/>
            </a:prstGeom>
            <a:noFill/>
            <a:ln w="12700">
              <a:noFill/>
              <a:miter lim="800000"/>
              <a:headEnd/>
              <a:tailEnd/>
            </a:ln>
          </p:spPr>
        </p:pic>
        <p:pic>
          <p:nvPicPr>
            <p:cNvPr id="9309" name="Picture 215"/>
            <p:cNvPicPr>
              <a:picLocks noChangeAspect="1" noChangeArrowheads="1"/>
            </p:cNvPicPr>
            <p:nvPr/>
          </p:nvPicPr>
          <p:blipFill>
            <a:blip r:embed="rId38" cstate="print"/>
            <a:srcRect/>
            <a:stretch>
              <a:fillRect/>
            </a:stretch>
          </p:blipFill>
          <p:spPr bwMode="auto">
            <a:xfrm>
              <a:off x="354" y="2046"/>
              <a:ext cx="605" cy="333"/>
            </a:xfrm>
            <a:prstGeom prst="rect">
              <a:avLst/>
            </a:prstGeom>
            <a:noFill/>
            <a:ln w="12700">
              <a:noFill/>
              <a:miter lim="800000"/>
              <a:headEnd/>
              <a:tailEnd/>
            </a:ln>
          </p:spPr>
        </p:pic>
      </p:grpSp>
      <p:sp>
        <p:nvSpPr>
          <p:cNvPr id="9219" name="Rectangle 2"/>
          <p:cNvSpPr>
            <a:spLocks noGrp="1" noChangeArrowheads="1"/>
          </p:cNvSpPr>
          <p:nvPr>
            <p:ph type="title" idx="4294967295"/>
            <p:custDataLst>
              <p:tags r:id="rId2"/>
            </p:custDataLst>
          </p:nvPr>
        </p:nvSpPr>
        <p:spPr>
          <a:xfrm>
            <a:off x="1055440" y="239713"/>
            <a:ext cx="8865378" cy="474662"/>
          </a:xfrm>
        </p:spPr>
        <p:txBody>
          <a:bodyPr/>
          <a:lstStyle/>
          <a:p>
            <a:pPr eaLnBrk="1" hangingPunct="1"/>
            <a:r>
              <a:rPr lang="en-US" dirty="0"/>
              <a:t>Sous-</a:t>
            </a:r>
            <a:r>
              <a:rPr lang="en-US" dirty="0" err="1"/>
              <a:t>système</a:t>
            </a:r>
            <a:r>
              <a:rPr lang="en-US" dirty="0"/>
              <a:t> CPU</a:t>
            </a:r>
          </a:p>
        </p:txBody>
      </p:sp>
      <p:sp>
        <p:nvSpPr>
          <p:cNvPr id="9220" name="Rectangle 127"/>
          <p:cNvSpPr>
            <a:spLocks noChangeArrowheads="1"/>
          </p:cNvSpPr>
          <p:nvPr>
            <p:custDataLst>
              <p:tags r:id="rId3"/>
            </p:custDataLst>
          </p:nvPr>
        </p:nvSpPr>
        <p:spPr bwMode="auto">
          <a:xfrm>
            <a:off x="2100263" y="4343400"/>
            <a:ext cx="990600" cy="1676400"/>
          </a:xfrm>
          <a:prstGeom prst="rect">
            <a:avLst/>
          </a:prstGeom>
          <a:noFill/>
          <a:ln w="38100">
            <a:solidFill>
              <a:srgbClr val="FF0000"/>
            </a:solidFill>
            <a:miter lim="800000"/>
            <a:headEnd/>
            <a:tailEnd/>
          </a:ln>
        </p:spPr>
        <p:txBody>
          <a:bodyPr wrap="none" anchor="ctr"/>
          <a:lstStyle/>
          <a:p>
            <a:pPr algn="ctr">
              <a:buClr>
                <a:srgbClr val="4D4D4D"/>
              </a:buClr>
            </a:pPr>
            <a:endParaRPr lang="en-US" sz="1600">
              <a:solidFill>
                <a:srgbClr val="4D4D4D"/>
              </a:solidFill>
              <a:cs typeface="Arial" charset="0"/>
            </a:endParaRPr>
          </a:p>
        </p:txBody>
      </p:sp>
      <p:sp>
        <p:nvSpPr>
          <p:cNvPr id="9221" name="Rectangle 92"/>
          <p:cNvSpPr>
            <a:spLocks noChangeArrowheads="1"/>
          </p:cNvSpPr>
          <p:nvPr>
            <p:custDataLst>
              <p:tags r:id="rId4"/>
            </p:custDataLst>
          </p:nvPr>
        </p:nvSpPr>
        <p:spPr bwMode="auto">
          <a:xfrm>
            <a:off x="4419600" y="1016000"/>
            <a:ext cx="5943600" cy="5537200"/>
          </a:xfrm>
          <a:prstGeom prst="rect">
            <a:avLst/>
          </a:prstGeom>
          <a:solidFill>
            <a:srgbClr val="FFFFFF"/>
          </a:solidFill>
          <a:ln w="15875" algn="ctr">
            <a:noFill/>
            <a:round/>
            <a:headEnd/>
            <a:tailEnd/>
          </a:ln>
        </p:spPr>
        <p:txBody>
          <a:bodyPr lIns="90488" tIns="44450" rIns="90488" bIns="44450" anchor="ctr"/>
          <a:lstStyle/>
          <a:p>
            <a:pPr algn="ctr">
              <a:spcBef>
                <a:spcPct val="50000"/>
              </a:spcBef>
              <a:buClr>
                <a:srgbClr val="4D4D4D"/>
              </a:buClr>
            </a:pPr>
            <a:endParaRPr lang="en-US" sz="1600">
              <a:solidFill>
                <a:srgbClr val="025BBC"/>
              </a:solidFill>
              <a:cs typeface="Arial" charset="0"/>
            </a:endParaRPr>
          </a:p>
        </p:txBody>
      </p:sp>
      <p:grpSp>
        <p:nvGrpSpPr>
          <p:cNvPr id="9222" name="Group 12"/>
          <p:cNvGrpSpPr>
            <a:grpSpLocks/>
          </p:cNvGrpSpPr>
          <p:nvPr>
            <p:custDataLst>
              <p:tags r:id="rId5"/>
            </p:custDataLst>
          </p:nvPr>
        </p:nvGrpSpPr>
        <p:grpSpPr bwMode="auto">
          <a:xfrm>
            <a:off x="4779964" y="1104900"/>
            <a:ext cx="6212581" cy="4334473"/>
            <a:chOff x="228600" y="1756565"/>
            <a:chExt cx="3312409" cy="4334159"/>
          </a:xfrm>
        </p:grpSpPr>
        <p:sp>
          <p:nvSpPr>
            <p:cNvPr id="9223" name="AutoShape 14"/>
            <p:cNvSpPr>
              <a:spLocks noChangeArrowheads="1"/>
            </p:cNvSpPr>
            <p:nvPr/>
          </p:nvSpPr>
          <p:spPr bwMode="auto">
            <a:xfrm>
              <a:off x="228600" y="1756565"/>
              <a:ext cx="3312409" cy="337457"/>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en-US" sz="1600" b="1" dirty="0" err="1">
                  <a:solidFill>
                    <a:srgbClr val="FFFFFF"/>
                  </a:solidFill>
                  <a:cs typeface="Arial" charset="0"/>
                </a:rPr>
                <a:t>Périphériques</a:t>
              </a:r>
              <a:r>
                <a:rPr lang="en-US" sz="1600" b="1" dirty="0">
                  <a:solidFill>
                    <a:srgbClr val="FFFFFF"/>
                  </a:solidFill>
                  <a:cs typeface="Arial" charset="0"/>
                </a:rPr>
                <a:t> de communication </a:t>
              </a:r>
              <a:r>
                <a:rPr lang="en-US" sz="1600" b="1" dirty="0" err="1">
                  <a:solidFill>
                    <a:srgbClr val="FFFFFF"/>
                  </a:solidFill>
                  <a:cs typeface="Arial" charset="0"/>
                </a:rPr>
                <a:t>dédiés</a:t>
              </a:r>
              <a:endParaRPr lang="en-US" sz="1600" b="1" dirty="0">
                <a:solidFill>
                  <a:srgbClr val="FFFFFF"/>
                </a:solidFill>
                <a:cs typeface="Arial" charset="0"/>
              </a:endParaRPr>
            </a:p>
          </p:txBody>
        </p:sp>
        <p:sp>
          <p:nvSpPr>
            <p:cNvPr id="9224" name="Rectangle 3"/>
            <p:cNvSpPr txBox="1">
              <a:spLocks noChangeArrowheads="1"/>
            </p:cNvSpPr>
            <p:nvPr/>
          </p:nvSpPr>
          <p:spPr bwMode="auto">
            <a:xfrm>
              <a:off x="228600" y="2189938"/>
              <a:ext cx="3312408" cy="3900786"/>
            </a:xfrm>
            <a:prstGeom prst="rect">
              <a:avLst/>
            </a:prstGeom>
            <a:noFill/>
            <a:ln w="9525">
              <a:noFill/>
              <a:miter lim="800000"/>
              <a:headEnd/>
              <a:tailEnd/>
            </a:ln>
          </p:spPr>
          <p:txBody>
            <a:bodyPr wrap="square" lIns="0" tIns="0" rIns="0" bIns="0">
              <a:spAutoFit/>
            </a:bodyPr>
            <a:lstStyle/>
            <a:p>
              <a:pPr marL="342900" indent="-342900">
                <a:spcBef>
                  <a:spcPts val="600"/>
                </a:spcBef>
                <a:buClr>
                  <a:srgbClr val="025BBC"/>
                </a:buClr>
                <a:buSzPct val="100000"/>
                <a:buFontTx/>
                <a:buChar char="•"/>
              </a:pPr>
              <a:r>
                <a:rPr lang="en-US" sz="1600" b="1" dirty="0">
                  <a:solidFill>
                    <a:srgbClr val="4D4D4D"/>
                  </a:solidFill>
                  <a:cs typeface="Arial" charset="0"/>
                </a:rPr>
                <a:t>Périphérique USB </a:t>
              </a:r>
              <a:r>
                <a:rPr lang="en-US" sz="1600" b="1" dirty="0" err="1">
                  <a:solidFill>
                    <a:srgbClr val="4D4D4D"/>
                  </a:solidFill>
                  <a:cs typeface="Arial" charset="0"/>
                </a:rPr>
                <a:t>pleine</a:t>
              </a:r>
              <a:r>
                <a:rPr lang="en-US" sz="1600" b="1" dirty="0">
                  <a:solidFill>
                    <a:srgbClr val="4D4D4D"/>
                  </a:solidFill>
                  <a:cs typeface="Arial" charset="0"/>
                </a:rPr>
                <a:t> </a:t>
              </a:r>
              <a:r>
                <a:rPr lang="en-US" sz="1600" b="1" dirty="0" err="1">
                  <a:solidFill>
                    <a:srgbClr val="4D4D4D"/>
                  </a:solidFill>
                  <a:cs typeface="Arial" charset="0"/>
                </a:rPr>
                <a:t>vitesse</a:t>
              </a:r>
              <a:endParaRPr lang="en-US" sz="1600" b="1" dirty="0">
                <a:solidFill>
                  <a:srgbClr val="4D4D4D"/>
                </a:solidFill>
                <a:cs typeface="Arial" charset="0"/>
              </a:endParaRPr>
            </a:p>
            <a:p>
              <a:pPr marL="742950" lvl="1" indent="-285750">
                <a:spcBef>
                  <a:spcPts val="600"/>
                </a:spcBef>
                <a:buClr>
                  <a:srgbClr val="025BBC"/>
                </a:buClr>
                <a:buSzPct val="100000"/>
                <a:buFontTx/>
                <a:buChar char="•"/>
              </a:pPr>
              <a:r>
                <a:rPr lang="en-US" sz="1600" dirty="0">
                  <a:solidFill>
                    <a:srgbClr val="4D4D4D"/>
                  </a:solidFill>
                  <a:cs typeface="Arial" charset="0"/>
                </a:rPr>
                <a:t>8 bidirectional data end points + 1 control end point</a:t>
              </a:r>
            </a:p>
            <a:p>
              <a:pPr marL="742950" lvl="1" indent="-285750">
                <a:spcBef>
                  <a:spcPts val="600"/>
                </a:spcBef>
                <a:buClr>
                  <a:srgbClr val="025BBC"/>
                </a:buClr>
                <a:buSzPct val="100000"/>
                <a:buFontTx/>
                <a:buChar char="•"/>
              </a:pPr>
              <a:r>
                <a:rPr lang="en-US" sz="1600" dirty="0" err="1">
                  <a:solidFill>
                    <a:srgbClr val="4D4D4D"/>
                  </a:solidFill>
                  <a:cs typeface="Arial" charset="0"/>
                </a:rPr>
                <a:t>Aucun</a:t>
              </a:r>
              <a:r>
                <a:rPr lang="en-US" sz="1600" dirty="0">
                  <a:solidFill>
                    <a:srgbClr val="4D4D4D"/>
                  </a:solidFill>
                  <a:cs typeface="Arial" charset="0"/>
                </a:rPr>
                <a:t> </a:t>
              </a:r>
              <a:r>
                <a:rPr lang="en-US" sz="1600" dirty="0" err="1">
                  <a:solidFill>
                    <a:srgbClr val="4D4D4D"/>
                  </a:solidFill>
                  <a:cs typeface="Arial" charset="0"/>
                </a:rPr>
                <a:t>cristal</a:t>
              </a:r>
              <a:r>
                <a:rPr lang="en-US" sz="1600" dirty="0">
                  <a:solidFill>
                    <a:srgbClr val="4D4D4D"/>
                  </a:solidFill>
                  <a:cs typeface="Arial" charset="0"/>
                </a:rPr>
                <a:t> externe </a:t>
              </a:r>
              <a:r>
                <a:rPr lang="en-US" sz="1600" dirty="0" err="1">
                  <a:solidFill>
                    <a:srgbClr val="4D4D4D"/>
                  </a:solidFill>
                  <a:cs typeface="Arial" charset="0"/>
                </a:rPr>
                <a:t>requis</a:t>
              </a:r>
              <a:endParaRPr lang="en-US" sz="1600" dirty="0">
                <a:solidFill>
                  <a:srgbClr val="4D4D4D"/>
                </a:solidFill>
                <a:cs typeface="Arial" charset="0"/>
              </a:endParaRPr>
            </a:p>
            <a:p>
              <a:pPr marL="742950" lvl="1" indent="-285750">
                <a:spcBef>
                  <a:spcPts val="600"/>
                </a:spcBef>
                <a:buClr>
                  <a:srgbClr val="025BBC"/>
                </a:buClr>
                <a:buSzPct val="100000"/>
                <a:buFontTx/>
                <a:buChar char="•"/>
              </a:pPr>
              <a:r>
                <a:rPr lang="fr-FR" sz="1600" dirty="0">
                  <a:solidFill>
                    <a:srgbClr val="4D4D4D"/>
                  </a:solidFill>
                  <a:cs typeface="Arial" charset="0"/>
                </a:rPr>
                <a:t>Pilotes dans </a:t>
              </a:r>
              <a:r>
                <a:rPr lang="fr-FR" sz="1600" dirty="0" err="1">
                  <a:solidFill>
                    <a:srgbClr val="4D4D4D"/>
                  </a:solidFill>
                  <a:cs typeface="Arial" charset="0"/>
                </a:rPr>
                <a:t>PSoC</a:t>
              </a:r>
              <a:r>
                <a:rPr lang="fr-FR" sz="1600" dirty="0">
                  <a:solidFill>
                    <a:srgbClr val="4D4D4D"/>
                  </a:solidFill>
                  <a:cs typeface="Arial" charset="0"/>
                </a:rPr>
                <a:t> Creator pour les appareils de classe HID</a:t>
              </a:r>
            </a:p>
            <a:p>
              <a:pPr lvl="1">
                <a:spcBef>
                  <a:spcPts val="600"/>
                </a:spcBef>
                <a:buClr>
                  <a:srgbClr val="025BBC"/>
                </a:buClr>
                <a:buSzPct val="100000"/>
              </a:pPr>
              <a:endParaRPr lang="en-US" sz="1050" b="1" dirty="0">
                <a:solidFill>
                  <a:srgbClr val="4D4D4D"/>
                </a:solidFill>
                <a:cs typeface="Arial" charset="0"/>
              </a:endParaRPr>
            </a:p>
            <a:p>
              <a:pPr marL="342900" indent="-342900">
                <a:spcBef>
                  <a:spcPts val="600"/>
                </a:spcBef>
                <a:buClr>
                  <a:srgbClr val="025BBC"/>
                </a:buClr>
                <a:buSzPct val="100000"/>
                <a:buFontTx/>
                <a:buChar char="•"/>
              </a:pPr>
              <a:r>
                <a:rPr lang="en-US" sz="1600" b="1" dirty="0">
                  <a:solidFill>
                    <a:srgbClr val="4D4D4D"/>
                  </a:solidFill>
                  <a:cs typeface="Arial" charset="0"/>
                </a:rPr>
                <a:t>CAN 2.0b </a:t>
              </a:r>
              <a:r>
                <a:rPr lang="en-US" sz="1600" b="1" dirty="0" err="1">
                  <a:solidFill>
                    <a:srgbClr val="4D4D4D"/>
                  </a:solidFill>
                  <a:cs typeface="Arial" charset="0"/>
                </a:rPr>
                <a:t>complet</a:t>
              </a:r>
              <a:endParaRPr lang="en-US" sz="1600" b="1" dirty="0">
                <a:solidFill>
                  <a:srgbClr val="4D4D4D"/>
                </a:solidFill>
                <a:cs typeface="Arial" charset="0"/>
              </a:endParaRPr>
            </a:p>
            <a:p>
              <a:pPr marL="742950" lvl="1" indent="-285750">
                <a:spcBef>
                  <a:spcPts val="600"/>
                </a:spcBef>
                <a:buClr>
                  <a:srgbClr val="025BBC"/>
                </a:buClr>
                <a:buSzPct val="100000"/>
                <a:buFontTx/>
                <a:buChar char="•"/>
              </a:pPr>
              <a:r>
                <a:rPr lang="fr-FR" sz="1600" dirty="0">
                  <a:solidFill>
                    <a:srgbClr val="4D4D4D"/>
                  </a:solidFill>
                  <a:cs typeface="Arial" charset="0"/>
                </a:rPr>
                <a:t>16 tampons RX et 8 tampons TX</a:t>
              </a:r>
            </a:p>
            <a:p>
              <a:pPr lvl="1">
                <a:spcBef>
                  <a:spcPts val="600"/>
                </a:spcBef>
                <a:buClr>
                  <a:srgbClr val="025BBC"/>
                </a:buClr>
                <a:buSzPct val="100000"/>
              </a:pPr>
              <a:endParaRPr lang="en-US" sz="1200" b="1" dirty="0">
                <a:solidFill>
                  <a:srgbClr val="4D4D4D"/>
                </a:solidFill>
                <a:cs typeface="Arial" charset="0"/>
              </a:endParaRPr>
            </a:p>
            <a:p>
              <a:pPr marL="342900" indent="-342900">
                <a:spcBef>
                  <a:spcPts val="600"/>
                </a:spcBef>
                <a:buClr>
                  <a:srgbClr val="025BBC"/>
                </a:buClr>
                <a:buSzPct val="100000"/>
                <a:buFontTx/>
                <a:buChar char="•"/>
              </a:pPr>
              <a:r>
                <a:rPr lang="en-US" sz="1600" b="1" dirty="0">
                  <a:solidFill>
                    <a:srgbClr val="4D4D4D"/>
                  </a:solidFill>
                  <a:cs typeface="Arial" charset="0"/>
                </a:rPr>
                <a:t>I2C maître </a:t>
              </a:r>
              <a:r>
                <a:rPr lang="en-US" sz="1600" b="1" dirty="0" err="1">
                  <a:solidFill>
                    <a:srgbClr val="4D4D4D"/>
                  </a:solidFill>
                  <a:cs typeface="Arial" charset="0"/>
                </a:rPr>
                <a:t>ou</a:t>
              </a:r>
              <a:r>
                <a:rPr lang="en-US" sz="1600" b="1" dirty="0">
                  <a:solidFill>
                    <a:srgbClr val="4D4D4D"/>
                  </a:solidFill>
                  <a:cs typeface="Arial" charset="0"/>
                </a:rPr>
                <a:t> </a:t>
              </a:r>
              <a:r>
                <a:rPr lang="en-US" sz="1600" b="1" dirty="0" err="1">
                  <a:solidFill>
                    <a:srgbClr val="4D4D4D"/>
                  </a:solidFill>
                  <a:cs typeface="Arial" charset="0"/>
                </a:rPr>
                <a:t>esclave</a:t>
              </a:r>
              <a:endParaRPr lang="en-US" sz="1600" b="1" dirty="0">
                <a:solidFill>
                  <a:srgbClr val="4D4D4D"/>
                </a:solidFill>
                <a:cs typeface="Arial" charset="0"/>
              </a:endParaRPr>
            </a:p>
            <a:p>
              <a:pPr marL="742950" lvl="1" indent="-285750">
                <a:spcBef>
                  <a:spcPts val="600"/>
                </a:spcBef>
                <a:buClr>
                  <a:srgbClr val="025BBC"/>
                </a:buClr>
                <a:buSzPct val="100000"/>
                <a:buFontTx/>
                <a:buChar char="•"/>
              </a:pPr>
              <a:r>
                <a:rPr lang="fr-FR" sz="1600" dirty="0">
                  <a:solidFill>
                    <a:srgbClr val="4D4D4D"/>
                  </a:solidFill>
                  <a:cs typeface="Arial" charset="0"/>
                </a:rPr>
                <a:t>Débit de données jusqu’à 400 kbps</a:t>
              </a:r>
              <a:endParaRPr lang="en-US" sz="1600" dirty="0">
                <a:solidFill>
                  <a:srgbClr val="FF0000"/>
                </a:solidFill>
                <a:cs typeface="Arial" charset="0"/>
              </a:endParaRPr>
            </a:p>
            <a:p>
              <a:pPr marL="742950" lvl="1" indent="-285750">
                <a:spcBef>
                  <a:spcPts val="600"/>
                </a:spcBef>
                <a:buClr>
                  <a:srgbClr val="025BBC"/>
                </a:buClr>
                <a:buSzPct val="100000"/>
                <a:buFontTx/>
                <a:buChar char="•"/>
              </a:pPr>
              <a:r>
                <a:rPr lang="fr-FR" sz="1600" dirty="0">
                  <a:solidFill>
                    <a:srgbClr val="4D4D4D"/>
                  </a:solidFill>
                  <a:cs typeface="Arial" charset="0"/>
                </a:rPr>
                <a:t>Des esclaves I2C supplémentaires peuvent être implémentés dans réseau UDB</a:t>
              </a:r>
            </a:p>
            <a:p>
              <a:pPr marL="742950" lvl="1" indent="-285750">
                <a:spcBef>
                  <a:spcPts val="600"/>
                </a:spcBef>
                <a:buClr>
                  <a:srgbClr val="025BBC"/>
                </a:buClr>
                <a:buSzPct val="100000"/>
                <a:buFontTx/>
                <a:buChar char="•"/>
              </a:pPr>
              <a:endParaRPr lang="en-US" sz="1600" dirty="0">
                <a:solidFill>
                  <a:srgbClr val="4D4D4D"/>
                </a:solidFill>
                <a:cs typeface="Arial" charset="0"/>
              </a:endParaRPr>
            </a:p>
          </p:txBody>
        </p:sp>
      </p:grpSp>
      <p:sp>
        <p:nvSpPr>
          <p:cNvPr id="2" name="Rectangle 1">
            <a:extLst>
              <a:ext uri="{FF2B5EF4-FFF2-40B4-BE49-F238E27FC236}">
                <a16:creationId xmlns:a16="http://schemas.microsoft.com/office/drawing/2014/main" id="{81108018-68A7-B129-1EB2-37BE92F29125}"/>
              </a:ext>
            </a:extLst>
          </p:cNvPr>
          <p:cNvSpPr/>
          <p:nvPr>
            <p:custDataLst>
              <p:tags r:id="rId6"/>
            </p:custDataLst>
          </p:nvPr>
        </p:nvSpPr>
        <p:spPr>
          <a:xfrm>
            <a:off x="3434443" y="3785662"/>
            <a:ext cx="747625"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
        <p:nvSpPr>
          <p:cNvPr id="3" name="Rectangle 2">
            <a:extLst>
              <a:ext uri="{FF2B5EF4-FFF2-40B4-BE49-F238E27FC236}">
                <a16:creationId xmlns:a16="http://schemas.microsoft.com/office/drawing/2014/main" id="{EA9CB456-CDF2-DA99-46C3-3AFE68315FC3}"/>
              </a:ext>
            </a:extLst>
          </p:cNvPr>
          <p:cNvSpPr/>
          <p:nvPr>
            <p:custDataLst>
              <p:tags r:id="rId7"/>
            </p:custDataLst>
          </p:nvPr>
        </p:nvSpPr>
        <p:spPr>
          <a:xfrm>
            <a:off x="4087200" y="3651669"/>
            <a:ext cx="74762"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16"/>
          <p:cNvGrpSpPr>
            <a:grpSpLocks/>
          </p:cNvGrpSpPr>
          <p:nvPr>
            <p:custDataLst>
              <p:tags r:id="rId1"/>
            </p:custDataLst>
          </p:nvPr>
        </p:nvGrpSpPr>
        <p:grpSpPr bwMode="auto">
          <a:xfrm>
            <a:off x="1524001" y="914401"/>
            <a:ext cx="9167813" cy="5834063"/>
            <a:chOff x="0" y="576"/>
            <a:chExt cx="5775" cy="3675"/>
          </a:xfrm>
        </p:grpSpPr>
        <p:pic>
          <p:nvPicPr>
            <p:cNvPr id="10254" name="Picture 131"/>
            <p:cNvPicPr>
              <a:picLocks noChangeAspect="1" noChangeArrowheads="1"/>
            </p:cNvPicPr>
            <p:nvPr/>
          </p:nvPicPr>
          <p:blipFill>
            <a:blip r:embed="rId13" cstate="print">
              <a:clrChange>
                <a:clrFrom>
                  <a:srgbClr val="6BFF3A"/>
                </a:clrFrom>
                <a:clrTo>
                  <a:srgbClr val="6BFF3A">
                    <a:alpha val="0"/>
                  </a:srgbClr>
                </a:clrTo>
              </a:clrChange>
            </a:blip>
            <a:srcRect/>
            <a:stretch>
              <a:fillRect/>
            </a:stretch>
          </p:blipFill>
          <p:spPr bwMode="auto">
            <a:xfrm>
              <a:off x="0" y="576"/>
              <a:ext cx="5775" cy="3675"/>
            </a:xfrm>
            <a:prstGeom prst="rect">
              <a:avLst/>
            </a:prstGeom>
            <a:noFill/>
            <a:ln w="12700">
              <a:noFill/>
              <a:miter lim="800000"/>
              <a:headEnd/>
              <a:tailEnd/>
            </a:ln>
          </p:spPr>
        </p:pic>
        <p:pic>
          <p:nvPicPr>
            <p:cNvPr id="10255" name="Picture 132"/>
            <p:cNvPicPr>
              <a:picLocks noChangeAspect="1" noChangeArrowheads="1"/>
            </p:cNvPicPr>
            <p:nvPr/>
          </p:nvPicPr>
          <p:blipFill>
            <a:blip r:embed="rId14" cstate="print"/>
            <a:srcRect/>
            <a:stretch>
              <a:fillRect/>
            </a:stretch>
          </p:blipFill>
          <p:spPr bwMode="auto">
            <a:xfrm>
              <a:off x="1080" y="772"/>
              <a:ext cx="685" cy="3045"/>
            </a:xfrm>
            <a:prstGeom prst="rect">
              <a:avLst/>
            </a:prstGeom>
            <a:noFill/>
            <a:ln w="12700">
              <a:noFill/>
              <a:miter lim="800000"/>
              <a:headEnd/>
              <a:tailEnd/>
            </a:ln>
          </p:spPr>
        </p:pic>
        <p:pic>
          <p:nvPicPr>
            <p:cNvPr id="10256" name="Picture 133"/>
            <p:cNvPicPr>
              <a:picLocks noChangeAspect="1" noChangeArrowheads="1"/>
            </p:cNvPicPr>
            <p:nvPr/>
          </p:nvPicPr>
          <p:blipFill>
            <a:blip r:embed="rId15" cstate="print"/>
            <a:srcRect/>
            <a:stretch>
              <a:fillRect/>
            </a:stretch>
          </p:blipFill>
          <p:spPr bwMode="auto">
            <a:xfrm>
              <a:off x="3849" y="778"/>
              <a:ext cx="580" cy="3050"/>
            </a:xfrm>
            <a:prstGeom prst="rect">
              <a:avLst/>
            </a:prstGeom>
            <a:noFill/>
            <a:ln w="12700">
              <a:noFill/>
              <a:miter lim="800000"/>
              <a:headEnd/>
              <a:tailEnd/>
            </a:ln>
          </p:spPr>
        </p:pic>
        <p:pic>
          <p:nvPicPr>
            <p:cNvPr id="10257" name="Picture 134"/>
            <p:cNvPicPr>
              <a:picLocks noChangeAspect="1" noChangeArrowheads="1"/>
            </p:cNvPicPr>
            <p:nvPr/>
          </p:nvPicPr>
          <p:blipFill>
            <a:blip r:embed="rId16" cstate="print"/>
            <a:srcRect/>
            <a:stretch>
              <a:fillRect/>
            </a:stretch>
          </p:blipFill>
          <p:spPr bwMode="auto">
            <a:xfrm>
              <a:off x="4744" y="778"/>
              <a:ext cx="769" cy="304"/>
            </a:xfrm>
            <a:prstGeom prst="rect">
              <a:avLst/>
            </a:prstGeom>
            <a:noFill/>
            <a:ln w="12700">
              <a:noFill/>
              <a:miter lim="800000"/>
              <a:headEnd/>
              <a:tailEnd/>
            </a:ln>
          </p:spPr>
        </p:pic>
        <p:pic>
          <p:nvPicPr>
            <p:cNvPr id="10258" name="Picture 135"/>
            <p:cNvPicPr>
              <a:picLocks noChangeAspect="1" noChangeArrowheads="1"/>
            </p:cNvPicPr>
            <p:nvPr/>
          </p:nvPicPr>
          <p:blipFill>
            <a:blip r:embed="rId17" cstate="print"/>
            <a:srcRect/>
            <a:stretch>
              <a:fillRect/>
            </a:stretch>
          </p:blipFill>
          <p:spPr bwMode="auto">
            <a:xfrm>
              <a:off x="4755" y="3508"/>
              <a:ext cx="746" cy="298"/>
            </a:xfrm>
            <a:prstGeom prst="rect">
              <a:avLst/>
            </a:prstGeom>
            <a:noFill/>
            <a:ln w="12700">
              <a:noFill/>
              <a:miter lim="800000"/>
              <a:headEnd/>
              <a:tailEnd/>
            </a:ln>
          </p:spPr>
        </p:pic>
        <p:pic>
          <p:nvPicPr>
            <p:cNvPr id="10259" name="Picture 136"/>
            <p:cNvPicPr>
              <a:picLocks noChangeAspect="1" noChangeArrowheads="1"/>
            </p:cNvPicPr>
            <p:nvPr/>
          </p:nvPicPr>
          <p:blipFill>
            <a:blip r:embed="rId18" cstate="print"/>
            <a:srcRect/>
            <a:stretch>
              <a:fillRect/>
            </a:stretch>
          </p:blipFill>
          <p:spPr bwMode="auto">
            <a:xfrm>
              <a:off x="2009" y="2734"/>
              <a:ext cx="260" cy="260"/>
            </a:xfrm>
            <a:prstGeom prst="rect">
              <a:avLst/>
            </a:prstGeom>
            <a:noFill/>
            <a:ln w="12700">
              <a:noFill/>
              <a:miter lim="800000"/>
              <a:headEnd/>
              <a:tailEnd/>
            </a:ln>
          </p:spPr>
        </p:pic>
        <p:pic>
          <p:nvPicPr>
            <p:cNvPr id="10260" name="Picture 137"/>
            <p:cNvPicPr>
              <a:picLocks noChangeAspect="1" noChangeArrowheads="1"/>
            </p:cNvPicPr>
            <p:nvPr/>
          </p:nvPicPr>
          <p:blipFill>
            <a:blip r:embed="rId19" cstate="print"/>
            <a:srcRect l="-2040" t="8772" b="5263"/>
            <a:stretch>
              <a:fillRect/>
            </a:stretch>
          </p:blipFill>
          <p:spPr bwMode="auto">
            <a:xfrm>
              <a:off x="2009" y="2977"/>
              <a:ext cx="276" cy="271"/>
            </a:xfrm>
            <a:prstGeom prst="rect">
              <a:avLst/>
            </a:prstGeom>
            <a:noFill/>
            <a:ln w="12700">
              <a:noFill/>
              <a:miter lim="800000"/>
              <a:headEnd/>
              <a:tailEnd/>
            </a:ln>
          </p:spPr>
        </p:pic>
        <p:pic>
          <p:nvPicPr>
            <p:cNvPr id="10261" name="Picture 138"/>
            <p:cNvPicPr>
              <a:picLocks noChangeAspect="1" noChangeArrowheads="1"/>
            </p:cNvPicPr>
            <p:nvPr/>
          </p:nvPicPr>
          <p:blipFill>
            <a:blip r:embed="rId20" cstate="print"/>
            <a:srcRect/>
            <a:stretch>
              <a:fillRect/>
            </a:stretch>
          </p:blipFill>
          <p:spPr bwMode="auto">
            <a:xfrm>
              <a:off x="2031" y="3242"/>
              <a:ext cx="227" cy="255"/>
            </a:xfrm>
            <a:prstGeom prst="rect">
              <a:avLst/>
            </a:prstGeom>
            <a:noFill/>
            <a:ln w="12700">
              <a:noFill/>
              <a:miter lim="800000"/>
              <a:headEnd/>
              <a:tailEnd/>
            </a:ln>
          </p:spPr>
        </p:pic>
        <p:pic>
          <p:nvPicPr>
            <p:cNvPr id="10262" name="Picture 139"/>
            <p:cNvPicPr>
              <a:picLocks noChangeAspect="1" noChangeArrowheads="1"/>
            </p:cNvPicPr>
            <p:nvPr/>
          </p:nvPicPr>
          <p:blipFill>
            <a:blip r:embed="rId21" cstate="print"/>
            <a:srcRect/>
            <a:stretch>
              <a:fillRect/>
            </a:stretch>
          </p:blipFill>
          <p:spPr bwMode="auto">
            <a:xfrm>
              <a:off x="2014" y="3496"/>
              <a:ext cx="437" cy="304"/>
            </a:xfrm>
            <a:prstGeom prst="rect">
              <a:avLst/>
            </a:prstGeom>
            <a:noFill/>
            <a:ln w="12700">
              <a:noFill/>
              <a:miter lim="800000"/>
              <a:headEnd/>
              <a:tailEnd/>
            </a:ln>
          </p:spPr>
        </p:pic>
        <p:pic>
          <p:nvPicPr>
            <p:cNvPr id="10263" name="Picture 140"/>
            <p:cNvPicPr>
              <a:picLocks noChangeAspect="1" noChangeArrowheads="1"/>
            </p:cNvPicPr>
            <p:nvPr/>
          </p:nvPicPr>
          <p:blipFill>
            <a:blip r:embed="rId22" cstate="print"/>
            <a:srcRect/>
            <a:stretch>
              <a:fillRect/>
            </a:stretch>
          </p:blipFill>
          <p:spPr bwMode="auto">
            <a:xfrm>
              <a:off x="3026" y="2756"/>
              <a:ext cx="574" cy="238"/>
            </a:xfrm>
            <a:prstGeom prst="rect">
              <a:avLst/>
            </a:prstGeom>
            <a:noFill/>
            <a:ln w="12700">
              <a:noFill/>
              <a:miter lim="800000"/>
              <a:headEnd/>
              <a:tailEnd/>
            </a:ln>
          </p:spPr>
        </p:pic>
        <p:pic>
          <p:nvPicPr>
            <p:cNvPr id="10264" name="Picture 141"/>
            <p:cNvPicPr>
              <a:picLocks noChangeAspect="1" noChangeArrowheads="1"/>
            </p:cNvPicPr>
            <p:nvPr/>
          </p:nvPicPr>
          <p:blipFill>
            <a:blip r:embed="rId23" cstate="print"/>
            <a:srcRect/>
            <a:stretch>
              <a:fillRect/>
            </a:stretch>
          </p:blipFill>
          <p:spPr bwMode="auto">
            <a:xfrm>
              <a:off x="2506" y="3563"/>
              <a:ext cx="232" cy="177"/>
            </a:xfrm>
            <a:prstGeom prst="rect">
              <a:avLst/>
            </a:prstGeom>
            <a:noFill/>
            <a:ln w="12700">
              <a:noFill/>
              <a:miter lim="800000"/>
              <a:headEnd/>
              <a:tailEnd/>
            </a:ln>
          </p:spPr>
        </p:pic>
        <p:pic>
          <p:nvPicPr>
            <p:cNvPr id="10265" name="Picture 142"/>
            <p:cNvPicPr>
              <a:picLocks noChangeAspect="1" noChangeArrowheads="1"/>
            </p:cNvPicPr>
            <p:nvPr/>
          </p:nvPicPr>
          <p:blipFill>
            <a:blip r:embed="rId24" cstate="print"/>
            <a:srcRect/>
            <a:stretch>
              <a:fillRect/>
            </a:stretch>
          </p:blipFill>
          <p:spPr bwMode="auto">
            <a:xfrm>
              <a:off x="3197" y="3032"/>
              <a:ext cx="332" cy="238"/>
            </a:xfrm>
            <a:prstGeom prst="rect">
              <a:avLst/>
            </a:prstGeom>
            <a:noFill/>
            <a:ln w="12700">
              <a:noFill/>
              <a:miter lim="800000"/>
              <a:headEnd/>
              <a:tailEnd/>
            </a:ln>
          </p:spPr>
        </p:pic>
        <p:pic>
          <p:nvPicPr>
            <p:cNvPr id="10266" name="Picture 143"/>
            <p:cNvPicPr>
              <a:picLocks noChangeAspect="1" noChangeArrowheads="1"/>
            </p:cNvPicPr>
            <p:nvPr/>
          </p:nvPicPr>
          <p:blipFill>
            <a:blip r:embed="rId25" cstate="print"/>
            <a:srcRect/>
            <a:stretch>
              <a:fillRect/>
            </a:stretch>
          </p:blipFill>
          <p:spPr bwMode="auto">
            <a:xfrm>
              <a:off x="2020" y="982"/>
              <a:ext cx="304" cy="210"/>
            </a:xfrm>
            <a:prstGeom prst="rect">
              <a:avLst/>
            </a:prstGeom>
            <a:noFill/>
            <a:ln w="12700">
              <a:noFill/>
              <a:miter lim="800000"/>
              <a:headEnd/>
              <a:tailEnd/>
            </a:ln>
          </p:spPr>
        </p:pic>
        <p:pic>
          <p:nvPicPr>
            <p:cNvPr id="10267" name="Picture 144"/>
            <p:cNvPicPr>
              <a:picLocks noChangeAspect="1" noChangeArrowheads="1"/>
            </p:cNvPicPr>
            <p:nvPr/>
          </p:nvPicPr>
          <p:blipFill>
            <a:blip r:embed="rId26" cstate="print"/>
            <a:srcRect/>
            <a:stretch>
              <a:fillRect/>
            </a:stretch>
          </p:blipFill>
          <p:spPr bwMode="auto">
            <a:xfrm>
              <a:off x="3313" y="982"/>
              <a:ext cx="249" cy="216"/>
            </a:xfrm>
            <a:prstGeom prst="rect">
              <a:avLst/>
            </a:prstGeom>
            <a:noFill/>
            <a:ln w="12700">
              <a:noFill/>
              <a:miter lim="800000"/>
              <a:headEnd/>
              <a:tailEnd/>
            </a:ln>
          </p:spPr>
        </p:pic>
        <p:pic>
          <p:nvPicPr>
            <p:cNvPr id="10268" name="Picture 145"/>
            <p:cNvPicPr>
              <a:picLocks noChangeAspect="1" noChangeArrowheads="1"/>
            </p:cNvPicPr>
            <p:nvPr/>
          </p:nvPicPr>
          <p:blipFill>
            <a:blip r:embed="rId27" cstate="print"/>
            <a:srcRect/>
            <a:stretch>
              <a:fillRect/>
            </a:stretch>
          </p:blipFill>
          <p:spPr bwMode="auto">
            <a:xfrm>
              <a:off x="1108" y="2015"/>
              <a:ext cx="613" cy="768"/>
            </a:xfrm>
            <a:prstGeom prst="rect">
              <a:avLst/>
            </a:prstGeom>
            <a:noFill/>
            <a:ln w="12700">
              <a:noFill/>
              <a:miter lim="800000"/>
              <a:headEnd/>
              <a:tailEnd/>
            </a:ln>
          </p:spPr>
        </p:pic>
        <p:pic>
          <p:nvPicPr>
            <p:cNvPr id="10269" name="Picture 146"/>
            <p:cNvPicPr>
              <a:picLocks noChangeAspect="1" noChangeArrowheads="1"/>
            </p:cNvPicPr>
            <p:nvPr/>
          </p:nvPicPr>
          <p:blipFill>
            <a:blip r:embed="rId28" cstate="print"/>
            <a:srcRect/>
            <a:stretch>
              <a:fillRect/>
            </a:stretch>
          </p:blipFill>
          <p:spPr bwMode="auto">
            <a:xfrm>
              <a:off x="1119" y="788"/>
              <a:ext cx="304" cy="581"/>
            </a:xfrm>
            <a:prstGeom prst="rect">
              <a:avLst/>
            </a:prstGeom>
            <a:noFill/>
            <a:ln w="12700">
              <a:noFill/>
              <a:miter lim="800000"/>
              <a:headEnd/>
              <a:tailEnd/>
            </a:ln>
          </p:spPr>
        </p:pic>
        <p:pic>
          <p:nvPicPr>
            <p:cNvPr id="10270" name="Picture 147"/>
            <p:cNvPicPr>
              <a:picLocks noChangeAspect="1" noChangeArrowheads="1"/>
            </p:cNvPicPr>
            <p:nvPr/>
          </p:nvPicPr>
          <p:blipFill>
            <a:blip r:embed="rId29" cstate="print"/>
            <a:srcRect/>
            <a:stretch>
              <a:fillRect/>
            </a:stretch>
          </p:blipFill>
          <p:spPr bwMode="auto">
            <a:xfrm>
              <a:off x="1423" y="794"/>
              <a:ext cx="292" cy="575"/>
            </a:xfrm>
            <a:prstGeom prst="rect">
              <a:avLst/>
            </a:prstGeom>
            <a:noFill/>
            <a:ln w="12700">
              <a:noFill/>
              <a:miter lim="800000"/>
              <a:headEnd/>
              <a:tailEnd/>
            </a:ln>
          </p:spPr>
        </p:pic>
        <p:pic>
          <p:nvPicPr>
            <p:cNvPr id="10271" name="Picture 148"/>
            <p:cNvPicPr>
              <a:picLocks noChangeAspect="1" noChangeArrowheads="1"/>
            </p:cNvPicPr>
            <p:nvPr/>
          </p:nvPicPr>
          <p:blipFill>
            <a:blip r:embed="rId30" cstate="print"/>
            <a:srcRect/>
            <a:stretch>
              <a:fillRect/>
            </a:stretch>
          </p:blipFill>
          <p:spPr bwMode="auto">
            <a:xfrm>
              <a:off x="1108" y="1374"/>
              <a:ext cx="613" cy="276"/>
            </a:xfrm>
            <a:prstGeom prst="rect">
              <a:avLst/>
            </a:prstGeom>
            <a:noFill/>
            <a:ln w="12700">
              <a:noFill/>
              <a:miter lim="800000"/>
              <a:headEnd/>
              <a:tailEnd/>
            </a:ln>
          </p:spPr>
        </p:pic>
        <p:pic>
          <p:nvPicPr>
            <p:cNvPr id="10272" name="Picture 149"/>
            <p:cNvPicPr>
              <a:picLocks noChangeAspect="1" noChangeArrowheads="1"/>
            </p:cNvPicPr>
            <p:nvPr/>
          </p:nvPicPr>
          <p:blipFill>
            <a:blip r:embed="rId31" cstate="print"/>
            <a:srcRect/>
            <a:stretch>
              <a:fillRect/>
            </a:stretch>
          </p:blipFill>
          <p:spPr bwMode="auto">
            <a:xfrm>
              <a:off x="1108" y="1661"/>
              <a:ext cx="607" cy="349"/>
            </a:xfrm>
            <a:prstGeom prst="rect">
              <a:avLst/>
            </a:prstGeom>
            <a:noFill/>
            <a:ln w="12700">
              <a:noFill/>
              <a:miter lim="800000"/>
              <a:headEnd/>
              <a:tailEnd/>
            </a:ln>
          </p:spPr>
        </p:pic>
        <p:pic>
          <p:nvPicPr>
            <p:cNvPr id="10273" name="Picture 150"/>
            <p:cNvPicPr>
              <a:picLocks noChangeAspect="1" noChangeArrowheads="1"/>
            </p:cNvPicPr>
            <p:nvPr/>
          </p:nvPicPr>
          <p:blipFill>
            <a:blip r:embed="rId32" cstate="print"/>
            <a:srcRect/>
            <a:stretch>
              <a:fillRect/>
            </a:stretch>
          </p:blipFill>
          <p:spPr bwMode="auto">
            <a:xfrm>
              <a:off x="1108" y="2800"/>
              <a:ext cx="613" cy="331"/>
            </a:xfrm>
            <a:prstGeom prst="rect">
              <a:avLst/>
            </a:prstGeom>
            <a:noFill/>
            <a:ln w="12700">
              <a:noFill/>
              <a:miter lim="800000"/>
              <a:headEnd/>
              <a:tailEnd/>
            </a:ln>
          </p:spPr>
        </p:pic>
        <p:pic>
          <p:nvPicPr>
            <p:cNvPr id="10274" name="Picture 151"/>
            <p:cNvPicPr>
              <a:picLocks noChangeAspect="1" noChangeArrowheads="1"/>
            </p:cNvPicPr>
            <p:nvPr/>
          </p:nvPicPr>
          <p:blipFill>
            <a:blip r:embed="rId33" cstate="print"/>
            <a:srcRect/>
            <a:stretch>
              <a:fillRect/>
            </a:stretch>
          </p:blipFill>
          <p:spPr bwMode="auto">
            <a:xfrm>
              <a:off x="1108" y="3148"/>
              <a:ext cx="607" cy="354"/>
            </a:xfrm>
            <a:prstGeom prst="rect">
              <a:avLst/>
            </a:prstGeom>
            <a:noFill/>
            <a:ln w="12700">
              <a:noFill/>
              <a:miter lim="800000"/>
              <a:headEnd/>
              <a:tailEnd/>
            </a:ln>
          </p:spPr>
        </p:pic>
        <p:pic>
          <p:nvPicPr>
            <p:cNvPr id="10275" name="Picture 152"/>
            <p:cNvPicPr>
              <a:picLocks noChangeAspect="1" noChangeArrowheads="1"/>
            </p:cNvPicPr>
            <p:nvPr/>
          </p:nvPicPr>
          <p:blipFill>
            <a:blip r:embed="rId34" cstate="print"/>
            <a:srcRect/>
            <a:stretch>
              <a:fillRect/>
            </a:stretch>
          </p:blipFill>
          <p:spPr bwMode="auto">
            <a:xfrm>
              <a:off x="1113" y="3513"/>
              <a:ext cx="608" cy="282"/>
            </a:xfrm>
            <a:prstGeom prst="rect">
              <a:avLst/>
            </a:prstGeom>
            <a:noFill/>
            <a:ln w="12700">
              <a:noFill/>
              <a:miter lim="800000"/>
              <a:headEnd/>
              <a:tailEnd/>
            </a:ln>
          </p:spPr>
        </p:pic>
        <p:pic>
          <p:nvPicPr>
            <p:cNvPr id="10276" name="Picture 153"/>
            <p:cNvPicPr>
              <a:picLocks noChangeAspect="1" noChangeArrowheads="1"/>
            </p:cNvPicPr>
            <p:nvPr/>
          </p:nvPicPr>
          <p:blipFill>
            <a:blip r:embed="rId35" cstate="print"/>
            <a:srcRect/>
            <a:stretch>
              <a:fillRect/>
            </a:stretch>
          </p:blipFill>
          <p:spPr bwMode="auto">
            <a:xfrm>
              <a:off x="4385" y="866"/>
              <a:ext cx="415" cy="136"/>
            </a:xfrm>
            <a:prstGeom prst="rect">
              <a:avLst/>
            </a:prstGeom>
            <a:noFill/>
            <a:ln w="12700">
              <a:noFill/>
              <a:miter lim="800000"/>
              <a:headEnd/>
              <a:tailEnd/>
            </a:ln>
          </p:spPr>
        </p:pic>
        <p:pic>
          <p:nvPicPr>
            <p:cNvPr id="10277" name="Picture 154"/>
            <p:cNvPicPr>
              <a:picLocks noChangeAspect="1" noChangeArrowheads="1"/>
            </p:cNvPicPr>
            <p:nvPr/>
          </p:nvPicPr>
          <p:blipFill>
            <a:blip r:embed="rId16" cstate="print"/>
            <a:srcRect/>
            <a:stretch>
              <a:fillRect/>
            </a:stretch>
          </p:blipFill>
          <p:spPr bwMode="auto">
            <a:xfrm>
              <a:off x="4744" y="1126"/>
              <a:ext cx="769" cy="304"/>
            </a:xfrm>
            <a:prstGeom prst="rect">
              <a:avLst/>
            </a:prstGeom>
            <a:noFill/>
            <a:ln w="12700">
              <a:noFill/>
              <a:miter lim="800000"/>
              <a:headEnd/>
              <a:tailEnd/>
            </a:ln>
          </p:spPr>
        </p:pic>
        <p:pic>
          <p:nvPicPr>
            <p:cNvPr id="10278" name="Picture 155"/>
            <p:cNvPicPr>
              <a:picLocks noChangeAspect="1" noChangeArrowheads="1"/>
            </p:cNvPicPr>
            <p:nvPr/>
          </p:nvPicPr>
          <p:blipFill>
            <a:blip r:embed="rId35" cstate="print"/>
            <a:srcRect/>
            <a:stretch>
              <a:fillRect/>
            </a:stretch>
          </p:blipFill>
          <p:spPr bwMode="auto">
            <a:xfrm>
              <a:off x="4385" y="1220"/>
              <a:ext cx="415" cy="136"/>
            </a:xfrm>
            <a:prstGeom prst="rect">
              <a:avLst/>
            </a:prstGeom>
            <a:noFill/>
            <a:ln w="12700">
              <a:noFill/>
              <a:miter lim="800000"/>
              <a:headEnd/>
              <a:tailEnd/>
            </a:ln>
          </p:spPr>
        </p:pic>
        <p:pic>
          <p:nvPicPr>
            <p:cNvPr id="10279" name="Picture 156"/>
            <p:cNvPicPr>
              <a:picLocks noChangeAspect="1" noChangeArrowheads="1"/>
            </p:cNvPicPr>
            <p:nvPr/>
          </p:nvPicPr>
          <p:blipFill>
            <a:blip r:embed="rId16" cstate="print"/>
            <a:srcRect/>
            <a:stretch>
              <a:fillRect/>
            </a:stretch>
          </p:blipFill>
          <p:spPr bwMode="auto">
            <a:xfrm>
              <a:off x="4744" y="1457"/>
              <a:ext cx="769" cy="304"/>
            </a:xfrm>
            <a:prstGeom prst="rect">
              <a:avLst/>
            </a:prstGeom>
            <a:noFill/>
            <a:ln w="12700">
              <a:noFill/>
              <a:miter lim="800000"/>
              <a:headEnd/>
              <a:tailEnd/>
            </a:ln>
          </p:spPr>
        </p:pic>
        <p:pic>
          <p:nvPicPr>
            <p:cNvPr id="10280" name="Picture 157"/>
            <p:cNvPicPr>
              <a:picLocks noChangeAspect="1" noChangeArrowheads="1"/>
            </p:cNvPicPr>
            <p:nvPr/>
          </p:nvPicPr>
          <p:blipFill>
            <a:blip r:embed="rId35" cstate="print"/>
            <a:srcRect/>
            <a:stretch>
              <a:fillRect/>
            </a:stretch>
          </p:blipFill>
          <p:spPr bwMode="auto">
            <a:xfrm>
              <a:off x="4385" y="1546"/>
              <a:ext cx="415" cy="136"/>
            </a:xfrm>
            <a:prstGeom prst="rect">
              <a:avLst/>
            </a:prstGeom>
            <a:noFill/>
            <a:ln w="12700">
              <a:noFill/>
              <a:miter lim="800000"/>
              <a:headEnd/>
              <a:tailEnd/>
            </a:ln>
          </p:spPr>
        </p:pic>
        <p:pic>
          <p:nvPicPr>
            <p:cNvPr id="10281" name="Picture 158"/>
            <p:cNvPicPr>
              <a:picLocks noChangeAspect="1" noChangeArrowheads="1"/>
            </p:cNvPicPr>
            <p:nvPr/>
          </p:nvPicPr>
          <p:blipFill>
            <a:blip r:embed="rId16" cstate="print"/>
            <a:srcRect/>
            <a:stretch>
              <a:fillRect/>
            </a:stretch>
          </p:blipFill>
          <p:spPr bwMode="auto">
            <a:xfrm>
              <a:off x="4744" y="1806"/>
              <a:ext cx="769" cy="304"/>
            </a:xfrm>
            <a:prstGeom prst="rect">
              <a:avLst/>
            </a:prstGeom>
            <a:noFill/>
            <a:ln w="12700">
              <a:noFill/>
              <a:miter lim="800000"/>
              <a:headEnd/>
              <a:tailEnd/>
            </a:ln>
          </p:spPr>
        </p:pic>
        <p:pic>
          <p:nvPicPr>
            <p:cNvPr id="10282" name="Picture 159"/>
            <p:cNvPicPr>
              <a:picLocks noChangeAspect="1" noChangeArrowheads="1"/>
            </p:cNvPicPr>
            <p:nvPr/>
          </p:nvPicPr>
          <p:blipFill>
            <a:blip r:embed="rId35" cstate="print"/>
            <a:srcRect/>
            <a:stretch>
              <a:fillRect/>
            </a:stretch>
          </p:blipFill>
          <p:spPr bwMode="auto">
            <a:xfrm>
              <a:off x="4385" y="1900"/>
              <a:ext cx="415" cy="136"/>
            </a:xfrm>
            <a:prstGeom prst="rect">
              <a:avLst/>
            </a:prstGeom>
            <a:noFill/>
            <a:ln w="12700">
              <a:noFill/>
              <a:miter lim="800000"/>
              <a:headEnd/>
              <a:tailEnd/>
            </a:ln>
          </p:spPr>
        </p:pic>
        <p:pic>
          <p:nvPicPr>
            <p:cNvPr id="10283" name="Picture 160"/>
            <p:cNvPicPr>
              <a:picLocks noChangeAspect="1" noChangeArrowheads="1"/>
            </p:cNvPicPr>
            <p:nvPr/>
          </p:nvPicPr>
          <p:blipFill>
            <a:blip r:embed="rId16" cstate="print"/>
            <a:srcRect/>
            <a:stretch>
              <a:fillRect/>
            </a:stretch>
          </p:blipFill>
          <p:spPr bwMode="auto">
            <a:xfrm>
              <a:off x="4744" y="2132"/>
              <a:ext cx="769" cy="304"/>
            </a:xfrm>
            <a:prstGeom prst="rect">
              <a:avLst/>
            </a:prstGeom>
            <a:noFill/>
            <a:ln w="12700">
              <a:noFill/>
              <a:miter lim="800000"/>
              <a:headEnd/>
              <a:tailEnd/>
            </a:ln>
          </p:spPr>
        </p:pic>
        <p:pic>
          <p:nvPicPr>
            <p:cNvPr id="10284" name="Picture 161"/>
            <p:cNvPicPr>
              <a:picLocks noChangeAspect="1" noChangeArrowheads="1"/>
            </p:cNvPicPr>
            <p:nvPr/>
          </p:nvPicPr>
          <p:blipFill>
            <a:blip r:embed="rId35" cstate="print"/>
            <a:srcRect/>
            <a:stretch>
              <a:fillRect/>
            </a:stretch>
          </p:blipFill>
          <p:spPr bwMode="auto">
            <a:xfrm>
              <a:off x="4385" y="2220"/>
              <a:ext cx="415" cy="136"/>
            </a:xfrm>
            <a:prstGeom prst="rect">
              <a:avLst/>
            </a:prstGeom>
            <a:noFill/>
            <a:ln w="12700">
              <a:noFill/>
              <a:miter lim="800000"/>
              <a:headEnd/>
              <a:tailEnd/>
            </a:ln>
          </p:spPr>
        </p:pic>
        <p:pic>
          <p:nvPicPr>
            <p:cNvPr id="10285" name="Picture 162"/>
            <p:cNvPicPr>
              <a:picLocks noChangeAspect="1" noChangeArrowheads="1"/>
            </p:cNvPicPr>
            <p:nvPr/>
          </p:nvPicPr>
          <p:blipFill>
            <a:blip r:embed="rId16" cstate="print"/>
            <a:srcRect/>
            <a:stretch>
              <a:fillRect/>
            </a:stretch>
          </p:blipFill>
          <p:spPr bwMode="auto">
            <a:xfrm>
              <a:off x="4744" y="2480"/>
              <a:ext cx="769" cy="304"/>
            </a:xfrm>
            <a:prstGeom prst="rect">
              <a:avLst/>
            </a:prstGeom>
            <a:noFill/>
            <a:ln w="12700">
              <a:noFill/>
              <a:miter lim="800000"/>
              <a:headEnd/>
              <a:tailEnd/>
            </a:ln>
          </p:spPr>
        </p:pic>
        <p:pic>
          <p:nvPicPr>
            <p:cNvPr id="10286" name="Picture 163"/>
            <p:cNvPicPr>
              <a:picLocks noChangeAspect="1" noChangeArrowheads="1"/>
            </p:cNvPicPr>
            <p:nvPr/>
          </p:nvPicPr>
          <p:blipFill>
            <a:blip r:embed="rId35" cstate="print"/>
            <a:srcRect/>
            <a:stretch>
              <a:fillRect/>
            </a:stretch>
          </p:blipFill>
          <p:spPr bwMode="auto">
            <a:xfrm>
              <a:off x="4385" y="2574"/>
              <a:ext cx="415" cy="136"/>
            </a:xfrm>
            <a:prstGeom prst="rect">
              <a:avLst/>
            </a:prstGeom>
            <a:noFill/>
            <a:ln w="12700">
              <a:noFill/>
              <a:miter lim="800000"/>
              <a:headEnd/>
              <a:tailEnd/>
            </a:ln>
          </p:spPr>
        </p:pic>
        <p:pic>
          <p:nvPicPr>
            <p:cNvPr id="10287" name="Picture 164"/>
            <p:cNvPicPr>
              <a:picLocks noChangeAspect="1" noChangeArrowheads="1"/>
            </p:cNvPicPr>
            <p:nvPr/>
          </p:nvPicPr>
          <p:blipFill>
            <a:blip r:embed="rId16" cstate="print"/>
            <a:srcRect/>
            <a:stretch>
              <a:fillRect/>
            </a:stretch>
          </p:blipFill>
          <p:spPr bwMode="auto">
            <a:xfrm>
              <a:off x="4744" y="2811"/>
              <a:ext cx="769" cy="304"/>
            </a:xfrm>
            <a:prstGeom prst="rect">
              <a:avLst/>
            </a:prstGeom>
            <a:noFill/>
            <a:ln w="12700">
              <a:noFill/>
              <a:miter lim="800000"/>
              <a:headEnd/>
              <a:tailEnd/>
            </a:ln>
          </p:spPr>
        </p:pic>
        <p:pic>
          <p:nvPicPr>
            <p:cNvPr id="10288" name="Picture 165"/>
            <p:cNvPicPr>
              <a:picLocks noChangeAspect="1" noChangeArrowheads="1"/>
            </p:cNvPicPr>
            <p:nvPr/>
          </p:nvPicPr>
          <p:blipFill>
            <a:blip r:embed="rId35" cstate="print"/>
            <a:srcRect/>
            <a:stretch>
              <a:fillRect/>
            </a:stretch>
          </p:blipFill>
          <p:spPr bwMode="auto">
            <a:xfrm>
              <a:off x="4385" y="2900"/>
              <a:ext cx="415" cy="136"/>
            </a:xfrm>
            <a:prstGeom prst="rect">
              <a:avLst/>
            </a:prstGeom>
            <a:noFill/>
            <a:ln w="12700">
              <a:noFill/>
              <a:miter lim="800000"/>
              <a:headEnd/>
              <a:tailEnd/>
            </a:ln>
          </p:spPr>
        </p:pic>
        <p:pic>
          <p:nvPicPr>
            <p:cNvPr id="10289" name="Picture 166"/>
            <p:cNvPicPr>
              <a:picLocks noChangeAspect="1" noChangeArrowheads="1"/>
            </p:cNvPicPr>
            <p:nvPr/>
          </p:nvPicPr>
          <p:blipFill>
            <a:blip r:embed="rId16" cstate="print"/>
            <a:srcRect/>
            <a:stretch>
              <a:fillRect/>
            </a:stretch>
          </p:blipFill>
          <p:spPr bwMode="auto">
            <a:xfrm>
              <a:off x="4744" y="3160"/>
              <a:ext cx="769" cy="304"/>
            </a:xfrm>
            <a:prstGeom prst="rect">
              <a:avLst/>
            </a:prstGeom>
            <a:noFill/>
            <a:ln w="12700">
              <a:noFill/>
              <a:miter lim="800000"/>
              <a:headEnd/>
              <a:tailEnd/>
            </a:ln>
          </p:spPr>
        </p:pic>
        <p:pic>
          <p:nvPicPr>
            <p:cNvPr id="10290" name="Picture 167"/>
            <p:cNvPicPr>
              <a:picLocks noChangeAspect="1" noChangeArrowheads="1"/>
            </p:cNvPicPr>
            <p:nvPr/>
          </p:nvPicPr>
          <p:blipFill>
            <a:blip r:embed="rId35" cstate="print"/>
            <a:srcRect/>
            <a:stretch>
              <a:fillRect/>
            </a:stretch>
          </p:blipFill>
          <p:spPr bwMode="auto">
            <a:xfrm>
              <a:off x="4385" y="3254"/>
              <a:ext cx="415" cy="136"/>
            </a:xfrm>
            <a:prstGeom prst="rect">
              <a:avLst/>
            </a:prstGeom>
            <a:noFill/>
            <a:ln w="12700">
              <a:noFill/>
              <a:miter lim="800000"/>
              <a:headEnd/>
              <a:tailEnd/>
            </a:ln>
          </p:spPr>
        </p:pic>
        <p:pic>
          <p:nvPicPr>
            <p:cNvPr id="10291" name="Picture 168"/>
            <p:cNvPicPr>
              <a:picLocks noChangeAspect="1" noChangeArrowheads="1"/>
            </p:cNvPicPr>
            <p:nvPr/>
          </p:nvPicPr>
          <p:blipFill>
            <a:blip r:embed="rId35" cstate="print"/>
            <a:srcRect/>
            <a:stretch>
              <a:fillRect/>
            </a:stretch>
          </p:blipFill>
          <p:spPr bwMode="auto">
            <a:xfrm>
              <a:off x="4385" y="3602"/>
              <a:ext cx="415" cy="136"/>
            </a:xfrm>
            <a:prstGeom prst="rect">
              <a:avLst/>
            </a:prstGeom>
            <a:noFill/>
            <a:ln w="12700">
              <a:noFill/>
              <a:miter lim="800000"/>
              <a:headEnd/>
              <a:tailEnd/>
            </a:ln>
          </p:spPr>
        </p:pic>
        <p:pic>
          <p:nvPicPr>
            <p:cNvPr id="10292" name="Picture 169"/>
            <p:cNvPicPr>
              <a:picLocks noChangeAspect="1" noChangeArrowheads="1"/>
            </p:cNvPicPr>
            <p:nvPr/>
          </p:nvPicPr>
          <p:blipFill>
            <a:blip r:embed="rId25" cstate="print"/>
            <a:srcRect/>
            <a:stretch>
              <a:fillRect/>
            </a:stretch>
          </p:blipFill>
          <p:spPr bwMode="auto">
            <a:xfrm>
              <a:off x="2020" y="1209"/>
              <a:ext cx="304" cy="210"/>
            </a:xfrm>
            <a:prstGeom prst="rect">
              <a:avLst/>
            </a:prstGeom>
            <a:noFill/>
            <a:ln w="12700">
              <a:noFill/>
              <a:miter lim="800000"/>
              <a:headEnd/>
              <a:tailEnd/>
            </a:ln>
          </p:spPr>
        </p:pic>
        <p:pic>
          <p:nvPicPr>
            <p:cNvPr id="10293" name="Picture 170"/>
            <p:cNvPicPr>
              <a:picLocks noChangeAspect="1" noChangeArrowheads="1"/>
            </p:cNvPicPr>
            <p:nvPr/>
          </p:nvPicPr>
          <p:blipFill>
            <a:blip r:embed="rId25" cstate="print"/>
            <a:srcRect/>
            <a:stretch>
              <a:fillRect/>
            </a:stretch>
          </p:blipFill>
          <p:spPr bwMode="auto">
            <a:xfrm>
              <a:off x="2020" y="1435"/>
              <a:ext cx="304" cy="210"/>
            </a:xfrm>
            <a:prstGeom prst="rect">
              <a:avLst/>
            </a:prstGeom>
            <a:noFill/>
            <a:ln w="12700">
              <a:noFill/>
              <a:miter lim="800000"/>
              <a:headEnd/>
              <a:tailEnd/>
            </a:ln>
          </p:spPr>
        </p:pic>
        <p:pic>
          <p:nvPicPr>
            <p:cNvPr id="10294" name="Picture 171"/>
            <p:cNvPicPr>
              <a:picLocks noChangeAspect="1" noChangeArrowheads="1"/>
            </p:cNvPicPr>
            <p:nvPr/>
          </p:nvPicPr>
          <p:blipFill>
            <a:blip r:embed="rId25" cstate="print"/>
            <a:srcRect/>
            <a:stretch>
              <a:fillRect/>
            </a:stretch>
          </p:blipFill>
          <p:spPr bwMode="auto">
            <a:xfrm>
              <a:off x="2020" y="1889"/>
              <a:ext cx="304" cy="210"/>
            </a:xfrm>
            <a:prstGeom prst="rect">
              <a:avLst/>
            </a:prstGeom>
            <a:noFill/>
            <a:ln w="12700">
              <a:noFill/>
              <a:miter lim="800000"/>
              <a:headEnd/>
              <a:tailEnd/>
            </a:ln>
          </p:spPr>
        </p:pic>
        <p:pic>
          <p:nvPicPr>
            <p:cNvPr id="10295" name="Picture 172"/>
            <p:cNvPicPr>
              <a:picLocks noChangeAspect="1" noChangeArrowheads="1"/>
            </p:cNvPicPr>
            <p:nvPr/>
          </p:nvPicPr>
          <p:blipFill>
            <a:blip r:embed="rId25" cstate="print"/>
            <a:srcRect/>
            <a:stretch>
              <a:fillRect/>
            </a:stretch>
          </p:blipFill>
          <p:spPr bwMode="auto">
            <a:xfrm>
              <a:off x="2020" y="2110"/>
              <a:ext cx="304" cy="210"/>
            </a:xfrm>
            <a:prstGeom prst="rect">
              <a:avLst/>
            </a:prstGeom>
            <a:noFill/>
            <a:ln w="12700">
              <a:noFill/>
              <a:miter lim="800000"/>
              <a:headEnd/>
              <a:tailEnd/>
            </a:ln>
          </p:spPr>
        </p:pic>
        <p:pic>
          <p:nvPicPr>
            <p:cNvPr id="10296" name="Picture 173"/>
            <p:cNvPicPr>
              <a:picLocks noChangeAspect="1" noChangeArrowheads="1"/>
            </p:cNvPicPr>
            <p:nvPr/>
          </p:nvPicPr>
          <p:blipFill>
            <a:blip r:embed="rId25" cstate="print"/>
            <a:srcRect/>
            <a:stretch>
              <a:fillRect/>
            </a:stretch>
          </p:blipFill>
          <p:spPr bwMode="auto">
            <a:xfrm>
              <a:off x="2020" y="1662"/>
              <a:ext cx="304" cy="210"/>
            </a:xfrm>
            <a:prstGeom prst="rect">
              <a:avLst/>
            </a:prstGeom>
            <a:noFill/>
            <a:ln w="12700">
              <a:noFill/>
              <a:miter lim="800000"/>
              <a:headEnd/>
              <a:tailEnd/>
            </a:ln>
          </p:spPr>
        </p:pic>
        <p:pic>
          <p:nvPicPr>
            <p:cNvPr id="10297" name="Picture 174"/>
            <p:cNvPicPr>
              <a:picLocks noChangeAspect="1" noChangeArrowheads="1"/>
            </p:cNvPicPr>
            <p:nvPr/>
          </p:nvPicPr>
          <p:blipFill>
            <a:blip r:embed="rId25" cstate="print"/>
            <a:srcRect/>
            <a:stretch>
              <a:fillRect/>
            </a:stretch>
          </p:blipFill>
          <p:spPr bwMode="auto">
            <a:xfrm>
              <a:off x="2340" y="982"/>
              <a:ext cx="304" cy="210"/>
            </a:xfrm>
            <a:prstGeom prst="rect">
              <a:avLst/>
            </a:prstGeom>
            <a:noFill/>
            <a:ln w="12700">
              <a:noFill/>
              <a:miter lim="800000"/>
              <a:headEnd/>
              <a:tailEnd/>
            </a:ln>
          </p:spPr>
        </p:pic>
        <p:pic>
          <p:nvPicPr>
            <p:cNvPr id="10298" name="Picture 175"/>
            <p:cNvPicPr>
              <a:picLocks noChangeAspect="1" noChangeArrowheads="1"/>
            </p:cNvPicPr>
            <p:nvPr/>
          </p:nvPicPr>
          <p:blipFill>
            <a:blip r:embed="rId25" cstate="print"/>
            <a:srcRect/>
            <a:stretch>
              <a:fillRect/>
            </a:stretch>
          </p:blipFill>
          <p:spPr bwMode="auto">
            <a:xfrm>
              <a:off x="2340" y="1209"/>
              <a:ext cx="304" cy="210"/>
            </a:xfrm>
            <a:prstGeom prst="rect">
              <a:avLst/>
            </a:prstGeom>
            <a:noFill/>
            <a:ln w="12700">
              <a:noFill/>
              <a:miter lim="800000"/>
              <a:headEnd/>
              <a:tailEnd/>
            </a:ln>
          </p:spPr>
        </p:pic>
        <p:pic>
          <p:nvPicPr>
            <p:cNvPr id="10299" name="Picture 176"/>
            <p:cNvPicPr>
              <a:picLocks noChangeAspect="1" noChangeArrowheads="1"/>
            </p:cNvPicPr>
            <p:nvPr/>
          </p:nvPicPr>
          <p:blipFill>
            <a:blip r:embed="rId25" cstate="print"/>
            <a:srcRect/>
            <a:stretch>
              <a:fillRect/>
            </a:stretch>
          </p:blipFill>
          <p:spPr bwMode="auto">
            <a:xfrm>
              <a:off x="2340" y="1435"/>
              <a:ext cx="304" cy="210"/>
            </a:xfrm>
            <a:prstGeom prst="rect">
              <a:avLst/>
            </a:prstGeom>
            <a:noFill/>
            <a:ln w="12700">
              <a:noFill/>
              <a:miter lim="800000"/>
              <a:headEnd/>
              <a:tailEnd/>
            </a:ln>
          </p:spPr>
        </p:pic>
        <p:pic>
          <p:nvPicPr>
            <p:cNvPr id="10300" name="Picture 177"/>
            <p:cNvPicPr>
              <a:picLocks noChangeAspect="1" noChangeArrowheads="1"/>
            </p:cNvPicPr>
            <p:nvPr/>
          </p:nvPicPr>
          <p:blipFill>
            <a:blip r:embed="rId25" cstate="print"/>
            <a:srcRect/>
            <a:stretch>
              <a:fillRect/>
            </a:stretch>
          </p:blipFill>
          <p:spPr bwMode="auto">
            <a:xfrm>
              <a:off x="2340" y="1889"/>
              <a:ext cx="304" cy="210"/>
            </a:xfrm>
            <a:prstGeom prst="rect">
              <a:avLst/>
            </a:prstGeom>
            <a:noFill/>
            <a:ln w="12700">
              <a:noFill/>
              <a:miter lim="800000"/>
              <a:headEnd/>
              <a:tailEnd/>
            </a:ln>
          </p:spPr>
        </p:pic>
        <p:pic>
          <p:nvPicPr>
            <p:cNvPr id="10301" name="Picture 178"/>
            <p:cNvPicPr>
              <a:picLocks noChangeAspect="1" noChangeArrowheads="1"/>
            </p:cNvPicPr>
            <p:nvPr/>
          </p:nvPicPr>
          <p:blipFill>
            <a:blip r:embed="rId25" cstate="print"/>
            <a:srcRect/>
            <a:stretch>
              <a:fillRect/>
            </a:stretch>
          </p:blipFill>
          <p:spPr bwMode="auto">
            <a:xfrm>
              <a:off x="2340" y="2110"/>
              <a:ext cx="304" cy="210"/>
            </a:xfrm>
            <a:prstGeom prst="rect">
              <a:avLst/>
            </a:prstGeom>
            <a:noFill/>
            <a:ln w="12700">
              <a:noFill/>
              <a:miter lim="800000"/>
              <a:headEnd/>
              <a:tailEnd/>
            </a:ln>
          </p:spPr>
        </p:pic>
        <p:pic>
          <p:nvPicPr>
            <p:cNvPr id="10302" name="Picture 179"/>
            <p:cNvPicPr>
              <a:picLocks noChangeAspect="1" noChangeArrowheads="1"/>
            </p:cNvPicPr>
            <p:nvPr/>
          </p:nvPicPr>
          <p:blipFill>
            <a:blip r:embed="rId25" cstate="print"/>
            <a:srcRect/>
            <a:stretch>
              <a:fillRect/>
            </a:stretch>
          </p:blipFill>
          <p:spPr bwMode="auto">
            <a:xfrm>
              <a:off x="2340" y="1662"/>
              <a:ext cx="304" cy="210"/>
            </a:xfrm>
            <a:prstGeom prst="rect">
              <a:avLst/>
            </a:prstGeom>
            <a:noFill/>
            <a:ln w="12700">
              <a:noFill/>
              <a:miter lim="800000"/>
              <a:headEnd/>
              <a:tailEnd/>
            </a:ln>
          </p:spPr>
        </p:pic>
        <p:pic>
          <p:nvPicPr>
            <p:cNvPr id="10303" name="Picture 180"/>
            <p:cNvPicPr>
              <a:picLocks noChangeAspect="1" noChangeArrowheads="1"/>
            </p:cNvPicPr>
            <p:nvPr/>
          </p:nvPicPr>
          <p:blipFill>
            <a:blip r:embed="rId25" cstate="print"/>
            <a:srcRect/>
            <a:stretch>
              <a:fillRect/>
            </a:stretch>
          </p:blipFill>
          <p:spPr bwMode="auto">
            <a:xfrm>
              <a:off x="2655" y="982"/>
              <a:ext cx="304" cy="210"/>
            </a:xfrm>
            <a:prstGeom prst="rect">
              <a:avLst/>
            </a:prstGeom>
            <a:noFill/>
            <a:ln w="12700">
              <a:noFill/>
              <a:miter lim="800000"/>
              <a:headEnd/>
              <a:tailEnd/>
            </a:ln>
          </p:spPr>
        </p:pic>
        <p:pic>
          <p:nvPicPr>
            <p:cNvPr id="10304" name="Picture 181"/>
            <p:cNvPicPr>
              <a:picLocks noChangeAspect="1" noChangeArrowheads="1"/>
            </p:cNvPicPr>
            <p:nvPr/>
          </p:nvPicPr>
          <p:blipFill>
            <a:blip r:embed="rId25" cstate="print"/>
            <a:srcRect/>
            <a:stretch>
              <a:fillRect/>
            </a:stretch>
          </p:blipFill>
          <p:spPr bwMode="auto">
            <a:xfrm>
              <a:off x="2655" y="1209"/>
              <a:ext cx="304" cy="210"/>
            </a:xfrm>
            <a:prstGeom prst="rect">
              <a:avLst/>
            </a:prstGeom>
            <a:noFill/>
            <a:ln w="12700">
              <a:noFill/>
              <a:miter lim="800000"/>
              <a:headEnd/>
              <a:tailEnd/>
            </a:ln>
          </p:spPr>
        </p:pic>
        <p:pic>
          <p:nvPicPr>
            <p:cNvPr id="10305" name="Picture 182"/>
            <p:cNvPicPr>
              <a:picLocks noChangeAspect="1" noChangeArrowheads="1"/>
            </p:cNvPicPr>
            <p:nvPr/>
          </p:nvPicPr>
          <p:blipFill>
            <a:blip r:embed="rId25" cstate="print"/>
            <a:srcRect/>
            <a:stretch>
              <a:fillRect/>
            </a:stretch>
          </p:blipFill>
          <p:spPr bwMode="auto">
            <a:xfrm>
              <a:off x="2655" y="1435"/>
              <a:ext cx="304" cy="210"/>
            </a:xfrm>
            <a:prstGeom prst="rect">
              <a:avLst/>
            </a:prstGeom>
            <a:noFill/>
            <a:ln w="12700">
              <a:noFill/>
              <a:miter lim="800000"/>
              <a:headEnd/>
              <a:tailEnd/>
            </a:ln>
          </p:spPr>
        </p:pic>
        <p:pic>
          <p:nvPicPr>
            <p:cNvPr id="10306" name="Picture 183"/>
            <p:cNvPicPr>
              <a:picLocks noChangeAspect="1" noChangeArrowheads="1"/>
            </p:cNvPicPr>
            <p:nvPr/>
          </p:nvPicPr>
          <p:blipFill>
            <a:blip r:embed="rId25" cstate="print"/>
            <a:srcRect/>
            <a:stretch>
              <a:fillRect/>
            </a:stretch>
          </p:blipFill>
          <p:spPr bwMode="auto">
            <a:xfrm>
              <a:off x="2655" y="1889"/>
              <a:ext cx="304" cy="210"/>
            </a:xfrm>
            <a:prstGeom prst="rect">
              <a:avLst/>
            </a:prstGeom>
            <a:noFill/>
            <a:ln w="12700">
              <a:noFill/>
              <a:miter lim="800000"/>
              <a:headEnd/>
              <a:tailEnd/>
            </a:ln>
          </p:spPr>
        </p:pic>
        <p:pic>
          <p:nvPicPr>
            <p:cNvPr id="10307" name="Picture 184"/>
            <p:cNvPicPr>
              <a:picLocks noChangeAspect="1" noChangeArrowheads="1"/>
            </p:cNvPicPr>
            <p:nvPr/>
          </p:nvPicPr>
          <p:blipFill>
            <a:blip r:embed="rId25" cstate="print"/>
            <a:srcRect/>
            <a:stretch>
              <a:fillRect/>
            </a:stretch>
          </p:blipFill>
          <p:spPr bwMode="auto">
            <a:xfrm>
              <a:off x="2655" y="2110"/>
              <a:ext cx="304" cy="210"/>
            </a:xfrm>
            <a:prstGeom prst="rect">
              <a:avLst/>
            </a:prstGeom>
            <a:noFill/>
            <a:ln w="12700">
              <a:noFill/>
              <a:miter lim="800000"/>
              <a:headEnd/>
              <a:tailEnd/>
            </a:ln>
          </p:spPr>
        </p:pic>
        <p:pic>
          <p:nvPicPr>
            <p:cNvPr id="10308" name="Picture 185"/>
            <p:cNvPicPr>
              <a:picLocks noChangeAspect="1" noChangeArrowheads="1"/>
            </p:cNvPicPr>
            <p:nvPr/>
          </p:nvPicPr>
          <p:blipFill>
            <a:blip r:embed="rId25" cstate="print"/>
            <a:srcRect/>
            <a:stretch>
              <a:fillRect/>
            </a:stretch>
          </p:blipFill>
          <p:spPr bwMode="auto">
            <a:xfrm>
              <a:off x="2655" y="1662"/>
              <a:ext cx="304" cy="210"/>
            </a:xfrm>
            <a:prstGeom prst="rect">
              <a:avLst/>
            </a:prstGeom>
            <a:noFill/>
            <a:ln w="12700">
              <a:noFill/>
              <a:miter lim="800000"/>
              <a:headEnd/>
              <a:tailEnd/>
            </a:ln>
          </p:spPr>
        </p:pic>
        <p:pic>
          <p:nvPicPr>
            <p:cNvPr id="10309" name="Picture 186"/>
            <p:cNvPicPr>
              <a:picLocks noChangeAspect="1" noChangeArrowheads="1"/>
            </p:cNvPicPr>
            <p:nvPr/>
          </p:nvPicPr>
          <p:blipFill>
            <a:blip r:embed="rId25" cstate="print"/>
            <a:srcRect/>
            <a:stretch>
              <a:fillRect/>
            </a:stretch>
          </p:blipFill>
          <p:spPr bwMode="auto">
            <a:xfrm>
              <a:off x="2976" y="982"/>
              <a:ext cx="304" cy="210"/>
            </a:xfrm>
            <a:prstGeom prst="rect">
              <a:avLst/>
            </a:prstGeom>
            <a:noFill/>
            <a:ln w="12700">
              <a:noFill/>
              <a:miter lim="800000"/>
              <a:headEnd/>
              <a:tailEnd/>
            </a:ln>
          </p:spPr>
        </p:pic>
        <p:pic>
          <p:nvPicPr>
            <p:cNvPr id="10310" name="Picture 187"/>
            <p:cNvPicPr>
              <a:picLocks noChangeAspect="1" noChangeArrowheads="1"/>
            </p:cNvPicPr>
            <p:nvPr/>
          </p:nvPicPr>
          <p:blipFill>
            <a:blip r:embed="rId25" cstate="print"/>
            <a:srcRect/>
            <a:stretch>
              <a:fillRect/>
            </a:stretch>
          </p:blipFill>
          <p:spPr bwMode="auto">
            <a:xfrm>
              <a:off x="2976" y="1209"/>
              <a:ext cx="304" cy="210"/>
            </a:xfrm>
            <a:prstGeom prst="rect">
              <a:avLst/>
            </a:prstGeom>
            <a:noFill/>
            <a:ln w="12700">
              <a:noFill/>
              <a:miter lim="800000"/>
              <a:headEnd/>
              <a:tailEnd/>
            </a:ln>
          </p:spPr>
        </p:pic>
        <p:pic>
          <p:nvPicPr>
            <p:cNvPr id="10311" name="Picture 188"/>
            <p:cNvPicPr>
              <a:picLocks noChangeAspect="1" noChangeArrowheads="1"/>
            </p:cNvPicPr>
            <p:nvPr/>
          </p:nvPicPr>
          <p:blipFill>
            <a:blip r:embed="rId25" cstate="print"/>
            <a:srcRect/>
            <a:stretch>
              <a:fillRect/>
            </a:stretch>
          </p:blipFill>
          <p:spPr bwMode="auto">
            <a:xfrm>
              <a:off x="2976" y="1435"/>
              <a:ext cx="304" cy="210"/>
            </a:xfrm>
            <a:prstGeom prst="rect">
              <a:avLst/>
            </a:prstGeom>
            <a:noFill/>
            <a:ln w="12700">
              <a:noFill/>
              <a:miter lim="800000"/>
              <a:headEnd/>
              <a:tailEnd/>
            </a:ln>
          </p:spPr>
        </p:pic>
        <p:pic>
          <p:nvPicPr>
            <p:cNvPr id="10312" name="Picture 189"/>
            <p:cNvPicPr>
              <a:picLocks noChangeAspect="1" noChangeArrowheads="1"/>
            </p:cNvPicPr>
            <p:nvPr/>
          </p:nvPicPr>
          <p:blipFill>
            <a:blip r:embed="rId25" cstate="print"/>
            <a:srcRect/>
            <a:stretch>
              <a:fillRect/>
            </a:stretch>
          </p:blipFill>
          <p:spPr bwMode="auto">
            <a:xfrm>
              <a:off x="2976" y="1889"/>
              <a:ext cx="304" cy="210"/>
            </a:xfrm>
            <a:prstGeom prst="rect">
              <a:avLst/>
            </a:prstGeom>
            <a:noFill/>
            <a:ln w="12700">
              <a:noFill/>
              <a:miter lim="800000"/>
              <a:headEnd/>
              <a:tailEnd/>
            </a:ln>
          </p:spPr>
        </p:pic>
        <p:pic>
          <p:nvPicPr>
            <p:cNvPr id="10313" name="Picture 190"/>
            <p:cNvPicPr>
              <a:picLocks noChangeAspect="1" noChangeArrowheads="1"/>
            </p:cNvPicPr>
            <p:nvPr/>
          </p:nvPicPr>
          <p:blipFill>
            <a:blip r:embed="rId25" cstate="print"/>
            <a:srcRect/>
            <a:stretch>
              <a:fillRect/>
            </a:stretch>
          </p:blipFill>
          <p:spPr bwMode="auto">
            <a:xfrm>
              <a:off x="2976" y="2110"/>
              <a:ext cx="304" cy="210"/>
            </a:xfrm>
            <a:prstGeom prst="rect">
              <a:avLst/>
            </a:prstGeom>
            <a:noFill/>
            <a:ln w="12700">
              <a:noFill/>
              <a:miter lim="800000"/>
              <a:headEnd/>
              <a:tailEnd/>
            </a:ln>
          </p:spPr>
        </p:pic>
        <p:pic>
          <p:nvPicPr>
            <p:cNvPr id="10314" name="Picture 191"/>
            <p:cNvPicPr>
              <a:picLocks noChangeAspect="1" noChangeArrowheads="1"/>
            </p:cNvPicPr>
            <p:nvPr/>
          </p:nvPicPr>
          <p:blipFill>
            <a:blip r:embed="rId25" cstate="print"/>
            <a:srcRect/>
            <a:stretch>
              <a:fillRect/>
            </a:stretch>
          </p:blipFill>
          <p:spPr bwMode="auto">
            <a:xfrm>
              <a:off x="2976" y="1662"/>
              <a:ext cx="304" cy="210"/>
            </a:xfrm>
            <a:prstGeom prst="rect">
              <a:avLst/>
            </a:prstGeom>
            <a:noFill/>
            <a:ln w="12700">
              <a:noFill/>
              <a:miter lim="800000"/>
              <a:headEnd/>
              <a:tailEnd/>
            </a:ln>
          </p:spPr>
        </p:pic>
        <p:pic>
          <p:nvPicPr>
            <p:cNvPr id="10315" name="Picture 192"/>
            <p:cNvPicPr>
              <a:picLocks noChangeAspect="1" noChangeArrowheads="1"/>
            </p:cNvPicPr>
            <p:nvPr/>
          </p:nvPicPr>
          <p:blipFill>
            <a:blip r:embed="rId26" cstate="print"/>
            <a:srcRect/>
            <a:stretch>
              <a:fillRect/>
            </a:stretch>
          </p:blipFill>
          <p:spPr bwMode="auto">
            <a:xfrm>
              <a:off x="3313" y="1214"/>
              <a:ext cx="249" cy="216"/>
            </a:xfrm>
            <a:prstGeom prst="rect">
              <a:avLst/>
            </a:prstGeom>
            <a:noFill/>
            <a:ln w="12700">
              <a:noFill/>
              <a:miter lim="800000"/>
              <a:headEnd/>
              <a:tailEnd/>
            </a:ln>
          </p:spPr>
        </p:pic>
        <p:pic>
          <p:nvPicPr>
            <p:cNvPr id="10316" name="Picture 193"/>
            <p:cNvPicPr>
              <a:picLocks noChangeAspect="1" noChangeArrowheads="1"/>
            </p:cNvPicPr>
            <p:nvPr/>
          </p:nvPicPr>
          <p:blipFill>
            <a:blip r:embed="rId26" cstate="print"/>
            <a:srcRect/>
            <a:stretch>
              <a:fillRect/>
            </a:stretch>
          </p:blipFill>
          <p:spPr bwMode="auto">
            <a:xfrm>
              <a:off x="3313" y="1446"/>
              <a:ext cx="249" cy="216"/>
            </a:xfrm>
            <a:prstGeom prst="rect">
              <a:avLst/>
            </a:prstGeom>
            <a:noFill/>
            <a:ln w="12700">
              <a:noFill/>
              <a:miter lim="800000"/>
              <a:headEnd/>
              <a:tailEnd/>
            </a:ln>
          </p:spPr>
        </p:pic>
        <p:pic>
          <p:nvPicPr>
            <p:cNvPr id="10317" name="Picture 194"/>
            <p:cNvPicPr>
              <a:picLocks noChangeAspect="1" noChangeArrowheads="1"/>
            </p:cNvPicPr>
            <p:nvPr/>
          </p:nvPicPr>
          <p:blipFill>
            <a:blip r:embed="rId26" cstate="print"/>
            <a:srcRect/>
            <a:stretch>
              <a:fillRect/>
            </a:stretch>
          </p:blipFill>
          <p:spPr bwMode="auto">
            <a:xfrm>
              <a:off x="3313" y="1679"/>
              <a:ext cx="249" cy="215"/>
            </a:xfrm>
            <a:prstGeom prst="rect">
              <a:avLst/>
            </a:prstGeom>
            <a:noFill/>
            <a:ln w="12700">
              <a:noFill/>
              <a:miter lim="800000"/>
              <a:headEnd/>
              <a:tailEnd/>
            </a:ln>
          </p:spPr>
        </p:pic>
        <p:pic>
          <p:nvPicPr>
            <p:cNvPr id="10318" name="Picture 195"/>
            <p:cNvPicPr>
              <a:picLocks noChangeAspect="1" noChangeArrowheads="1"/>
            </p:cNvPicPr>
            <p:nvPr/>
          </p:nvPicPr>
          <p:blipFill>
            <a:blip r:embed="rId18" cstate="print"/>
            <a:srcRect/>
            <a:stretch>
              <a:fillRect/>
            </a:stretch>
          </p:blipFill>
          <p:spPr bwMode="auto">
            <a:xfrm>
              <a:off x="2252" y="2734"/>
              <a:ext cx="260" cy="260"/>
            </a:xfrm>
            <a:prstGeom prst="rect">
              <a:avLst/>
            </a:prstGeom>
            <a:noFill/>
            <a:ln w="12700">
              <a:noFill/>
              <a:miter lim="800000"/>
              <a:headEnd/>
              <a:tailEnd/>
            </a:ln>
          </p:spPr>
        </p:pic>
        <p:pic>
          <p:nvPicPr>
            <p:cNvPr id="10319" name="Picture 196"/>
            <p:cNvPicPr>
              <a:picLocks noChangeAspect="1" noChangeArrowheads="1"/>
            </p:cNvPicPr>
            <p:nvPr/>
          </p:nvPicPr>
          <p:blipFill>
            <a:blip r:embed="rId18" cstate="print"/>
            <a:srcRect/>
            <a:stretch>
              <a:fillRect/>
            </a:stretch>
          </p:blipFill>
          <p:spPr bwMode="auto">
            <a:xfrm>
              <a:off x="2495" y="2734"/>
              <a:ext cx="260" cy="260"/>
            </a:xfrm>
            <a:prstGeom prst="rect">
              <a:avLst/>
            </a:prstGeom>
            <a:noFill/>
            <a:ln w="12700">
              <a:noFill/>
              <a:miter lim="800000"/>
              <a:headEnd/>
              <a:tailEnd/>
            </a:ln>
          </p:spPr>
        </p:pic>
        <p:pic>
          <p:nvPicPr>
            <p:cNvPr id="10320" name="Picture 197"/>
            <p:cNvPicPr>
              <a:picLocks noChangeAspect="1" noChangeArrowheads="1"/>
            </p:cNvPicPr>
            <p:nvPr/>
          </p:nvPicPr>
          <p:blipFill>
            <a:blip r:embed="rId18" cstate="print"/>
            <a:srcRect/>
            <a:stretch>
              <a:fillRect/>
            </a:stretch>
          </p:blipFill>
          <p:spPr bwMode="auto">
            <a:xfrm>
              <a:off x="2738" y="2734"/>
              <a:ext cx="260" cy="260"/>
            </a:xfrm>
            <a:prstGeom prst="rect">
              <a:avLst/>
            </a:prstGeom>
            <a:noFill/>
            <a:ln w="12700">
              <a:noFill/>
              <a:miter lim="800000"/>
              <a:headEnd/>
              <a:tailEnd/>
            </a:ln>
          </p:spPr>
        </p:pic>
        <p:pic>
          <p:nvPicPr>
            <p:cNvPr id="10321" name="Picture 198"/>
            <p:cNvPicPr>
              <a:picLocks noChangeAspect="1" noChangeArrowheads="1"/>
            </p:cNvPicPr>
            <p:nvPr/>
          </p:nvPicPr>
          <p:blipFill>
            <a:blip r:embed="rId19" cstate="print"/>
            <a:srcRect l="-2040" t="8772" b="5263"/>
            <a:stretch>
              <a:fillRect/>
            </a:stretch>
          </p:blipFill>
          <p:spPr bwMode="auto">
            <a:xfrm>
              <a:off x="2258" y="2977"/>
              <a:ext cx="276" cy="271"/>
            </a:xfrm>
            <a:prstGeom prst="rect">
              <a:avLst/>
            </a:prstGeom>
            <a:noFill/>
            <a:ln w="12700">
              <a:noFill/>
              <a:miter lim="800000"/>
              <a:headEnd/>
              <a:tailEnd/>
            </a:ln>
          </p:spPr>
        </p:pic>
        <p:pic>
          <p:nvPicPr>
            <p:cNvPr id="10322" name="Picture 199"/>
            <p:cNvPicPr>
              <a:picLocks noChangeAspect="1" noChangeArrowheads="1"/>
            </p:cNvPicPr>
            <p:nvPr/>
          </p:nvPicPr>
          <p:blipFill>
            <a:blip r:embed="rId20" cstate="print"/>
            <a:srcRect/>
            <a:stretch>
              <a:fillRect/>
            </a:stretch>
          </p:blipFill>
          <p:spPr bwMode="auto">
            <a:xfrm>
              <a:off x="2280" y="3242"/>
              <a:ext cx="226" cy="255"/>
            </a:xfrm>
            <a:prstGeom prst="rect">
              <a:avLst/>
            </a:prstGeom>
            <a:noFill/>
            <a:ln w="12700">
              <a:noFill/>
              <a:miter lim="800000"/>
              <a:headEnd/>
              <a:tailEnd/>
            </a:ln>
          </p:spPr>
        </p:pic>
        <p:pic>
          <p:nvPicPr>
            <p:cNvPr id="10323" name="Picture 200"/>
            <p:cNvPicPr>
              <a:picLocks noChangeAspect="1" noChangeArrowheads="1"/>
            </p:cNvPicPr>
            <p:nvPr/>
          </p:nvPicPr>
          <p:blipFill>
            <a:blip r:embed="rId19" cstate="print"/>
            <a:srcRect l="-2040" t="8772" b="5263"/>
            <a:stretch>
              <a:fillRect/>
            </a:stretch>
          </p:blipFill>
          <p:spPr bwMode="auto">
            <a:xfrm>
              <a:off x="2495" y="2977"/>
              <a:ext cx="276" cy="271"/>
            </a:xfrm>
            <a:prstGeom prst="rect">
              <a:avLst/>
            </a:prstGeom>
            <a:noFill/>
            <a:ln w="12700">
              <a:noFill/>
              <a:miter lim="800000"/>
              <a:headEnd/>
              <a:tailEnd/>
            </a:ln>
          </p:spPr>
        </p:pic>
        <p:pic>
          <p:nvPicPr>
            <p:cNvPr id="10324" name="Picture 201"/>
            <p:cNvPicPr>
              <a:picLocks noChangeAspect="1" noChangeArrowheads="1"/>
            </p:cNvPicPr>
            <p:nvPr/>
          </p:nvPicPr>
          <p:blipFill>
            <a:blip r:embed="rId20" cstate="print"/>
            <a:srcRect/>
            <a:stretch>
              <a:fillRect/>
            </a:stretch>
          </p:blipFill>
          <p:spPr bwMode="auto">
            <a:xfrm>
              <a:off x="2517" y="3242"/>
              <a:ext cx="227" cy="255"/>
            </a:xfrm>
            <a:prstGeom prst="rect">
              <a:avLst/>
            </a:prstGeom>
            <a:noFill/>
            <a:ln w="12700">
              <a:noFill/>
              <a:miter lim="800000"/>
              <a:headEnd/>
              <a:tailEnd/>
            </a:ln>
          </p:spPr>
        </p:pic>
        <p:pic>
          <p:nvPicPr>
            <p:cNvPr id="10325" name="Picture 202"/>
            <p:cNvPicPr>
              <a:picLocks noChangeAspect="1" noChangeArrowheads="1"/>
            </p:cNvPicPr>
            <p:nvPr/>
          </p:nvPicPr>
          <p:blipFill>
            <a:blip r:embed="rId19" cstate="print"/>
            <a:srcRect l="-2040" t="8772" b="5263"/>
            <a:stretch>
              <a:fillRect/>
            </a:stretch>
          </p:blipFill>
          <p:spPr bwMode="auto">
            <a:xfrm>
              <a:off x="2744" y="2977"/>
              <a:ext cx="276" cy="271"/>
            </a:xfrm>
            <a:prstGeom prst="rect">
              <a:avLst/>
            </a:prstGeom>
            <a:noFill/>
            <a:ln w="12700">
              <a:noFill/>
              <a:miter lim="800000"/>
              <a:headEnd/>
              <a:tailEnd/>
            </a:ln>
          </p:spPr>
        </p:pic>
        <p:pic>
          <p:nvPicPr>
            <p:cNvPr id="10326" name="Picture 203"/>
            <p:cNvPicPr>
              <a:picLocks noChangeAspect="1" noChangeArrowheads="1"/>
            </p:cNvPicPr>
            <p:nvPr/>
          </p:nvPicPr>
          <p:blipFill>
            <a:blip r:embed="rId20" cstate="print"/>
            <a:srcRect/>
            <a:stretch>
              <a:fillRect/>
            </a:stretch>
          </p:blipFill>
          <p:spPr bwMode="auto">
            <a:xfrm>
              <a:off x="2766" y="3242"/>
              <a:ext cx="227" cy="255"/>
            </a:xfrm>
            <a:prstGeom prst="rect">
              <a:avLst/>
            </a:prstGeom>
            <a:noFill/>
            <a:ln w="12700">
              <a:noFill/>
              <a:miter lim="800000"/>
              <a:headEnd/>
              <a:tailEnd/>
            </a:ln>
          </p:spPr>
        </p:pic>
        <p:pic>
          <p:nvPicPr>
            <p:cNvPr id="10327" name="Picture 204"/>
            <p:cNvPicPr>
              <a:picLocks noChangeAspect="1" noChangeArrowheads="1"/>
            </p:cNvPicPr>
            <p:nvPr/>
          </p:nvPicPr>
          <p:blipFill>
            <a:blip r:embed="rId24" cstate="print"/>
            <a:srcRect/>
            <a:stretch>
              <a:fillRect/>
            </a:stretch>
          </p:blipFill>
          <p:spPr bwMode="auto">
            <a:xfrm>
              <a:off x="3197" y="3287"/>
              <a:ext cx="332" cy="237"/>
            </a:xfrm>
            <a:prstGeom prst="rect">
              <a:avLst/>
            </a:prstGeom>
            <a:noFill/>
            <a:ln w="12700">
              <a:noFill/>
              <a:miter lim="800000"/>
              <a:headEnd/>
              <a:tailEnd/>
            </a:ln>
          </p:spPr>
        </p:pic>
        <p:pic>
          <p:nvPicPr>
            <p:cNvPr id="10328" name="Picture 205"/>
            <p:cNvPicPr>
              <a:picLocks noChangeAspect="1" noChangeArrowheads="1"/>
            </p:cNvPicPr>
            <p:nvPr/>
          </p:nvPicPr>
          <p:blipFill>
            <a:blip r:embed="rId23" cstate="print"/>
            <a:srcRect/>
            <a:stretch>
              <a:fillRect/>
            </a:stretch>
          </p:blipFill>
          <p:spPr bwMode="auto">
            <a:xfrm>
              <a:off x="2771" y="3563"/>
              <a:ext cx="233" cy="177"/>
            </a:xfrm>
            <a:prstGeom prst="rect">
              <a:avLst/>
            </a:prstGeom>
            <a:noFill/>
            <a:ln w="12700">
              <a:noFill/>
              <a:miter lim="800000"/>
              <a:headEnd/>
              <a:tailEnd/>
            </a:ln>
          </p:spPr>
        </p:pic>
        <p:pic>
          <p:nvPicPr>
            <p:cNvPr id="10329" name="Picture 206"/>
            <p:cNvPicPr>
              <a:picLocks noChangeAspect="1" noChangeArrowheads="1"/>
            </p:cNvPicPr>
            <p:nvPr/>
          </p:nvPicPr>
          <p:blipFill>
            <a:blip r:embed="rId23" cstate="print"/>
            <a:srcRect/>
            <a:stretch>
              <a:fillRect/>
            </a:stretch>
          </p:blipFill>
          <p:spPr bwMode="auto">
            <a:xfrm>
              <a:off x="3037" y="3563"/>
              <a:ext cx="232" cy="177"/>
            </a:xfrm>
            <a:prstGeom prst="rect">
              <a:avLst/>
            </a:prstGeom>
            <a:noFill/>
            <a:ln w="12700">
              <a:noFill/>
              <a:miter lim="800000"/>
              <a:headEnd/>
              <a:tailEnd/>
            </a:ln>
          </p:spPr>
        </p:pic>
        <p:pic>
          <p:nvPicPr>
            <p:cNvPr id="10330" name="Picture 207"/>
            <p:cNvPicPr>
              <a:picLocks noChangeAspect="1" noChangeArrowheads="1"/>
            </p:cNvPicPr>
            <p:nvPr/>
          </p:nvPicPr>
          <p:blipFill>
            <a:blip r:embed="rId23" cstate="print"/>
            <a:srcRect/>
            <a:stretch>
              <a:fillRect/>
            </a:stretch>
          </p:blipFill>
          <p:spPr bwMode="auto">
            <a:xfrm>
              <a:off x="3302" y="3563"/>
              <a:ext cx="232" cy="177"/>
            </a:xfrm>
            <a:prstGeom prst="rect">
              <a:avLst/>
            </a:prstGeom>
            <a:noFill/>
            <a:ln w="12700">
              <a:noFill/>
              <a:miter lim="800000"/>
              <a:headEnd/>
              <a:tailEnd/>
            </a:ln>
          </p:spPr>
        </p:pic>
        <p:pic>
          <p:nvPicPr>
            <p:cNvPr id="10331" name="Picture 208"/>
            <p:cNvPicPr>
              <a:picLocks noChangeAspect="1" noChangeArrowheads="1"/>
            </p:cNvPicPr>
            <p:nvPr/>
          </p:nvPicPr>
          <p:blipFill>
            <a:blip r:embed="rId14" cstate="print"/>
            <a:srcRect/>
            <a:stretch>
              <a:fillRect/>
            </a:stretch>
          </p:blipFill>
          <p:spPr bwMode="auto">
            <a:xfrm>
              <a:off x="323" y="2734"/>
              <a:ext cx="686" cy="1083"/>
            </a:xfrm>
            <a:prstGeom prst="rect">
              <a:avLst/>
            </a:prstGeom>
            <a:noFill/>
            <a:ln w="12700">
              <a:noFill/>
              <a:miter lim="800000"/>
              <a:headEnd/>
              <a:tailEnd/>
            </a:ln>
          </p:spPr>
        </p:pic>
        <p:pic>
          <p:nvPicPr>
            <p:cNvPr id="10332" name="Picture 209"/>
            <p:cNvPicPr>
              <a:picLocks noChangeAspect="1" noChangeArrowheads="1"/>
            </p:cNvPicPr>
            <p:nvPr/>
          </p:nvPicPr>
          <p:blipFill>
            <a:blip r:embed="rId36" cstate="print"/>
            <a:srcRect/>
            <a:stretch>
              <a:fillRect/>
            </a:stretch>
          </p:blipFill>
          <p:spPr bwMode="auto">
            <a:xfrm>
              <a:off x="362" y="2749"/>
              <a:ext cx="613" cy="343"/>
            </a:xfrm>
            <a:prstGeom prst="rect">
              <a:avLst/>
            </a:prstGeom>
            <a:noFill/>
            <a:ln w="12700">
              <a:noFill/>
              <a:miter lim="800000"/>
              <a:headEnd/>
              <a:tailEnd/>
            </a:ln>
          </p:spPr>
        </p:pic>
        <p:pic>
          <p:nvPicPr>
            <p:cNvPr id="10333" name="Picture 210"/>
            <p:cNvPicPr>
              <a:picLocks noChangeAspect="1" noChangeArrowheads="1"/>
            </p:cNvPicPr>
            <p:nvPr/>
          </p:nvPicPr>
          <p:blipFill>
            <a:blip r:embed="rId37" cstate="print"/>
            <a:srcRect/>
            <a:stretch>
              <a:fillRect/>
            </a:stretch>
          </p:blipFill>
          <p:spPr bwMode="auto">
            <a:xfrm>
              <a:off x="356" y="3103"/>
              <a:ext cx="608" cy="331"/>
            </a:xfrm>
            <a:prstGeom prst="rect">
              <a:avLst/>
            </a:prstGeom>
            <a:noFill/>
            <a:ln w="12700">
              <a:noFill/>
              <a:miter lim="800000"/>
              <a:headEnd/>
              <a:tailEnd/>
            </a:ln>
          </p:spPr>
        </p:pic>
        <p:pic>
          <p:nvPicPr>
            <p:cNvPr id="10334" name="Picture 211"/>
            <p:cNvPicPr>
              <a:picLocks noChangeAspect="1" noChangeArrowheads="1"/>
            </p:cNvPicPr>
            <p:nvPr/>
          </p:nvPicPr>
          <p:blipFill>
            <a:blip r:embed="rId38" cstate="print"/>
            <a:srcRect/>
            <a:stretch>
              <a:fillRect/>
            </a:stretch>
          </p:blipFill>
          <p:spPr bwMode="auto">
            <a:xfrm>
              <a:off x="362" y="3451"/>
              <a:ext cx="608" cy="332"/>
            </a:xfrm>
            <a:prstGeom prst="rect">
              <a:avLst/>
            </a:prstGeom>
            <a:noFill/>
            <a:ln w="12700">
              <a:noFill/>
              <a:miter lim="800000"/>
              <a:headEnd/>
              <a:tailEnd/>
            </a:ln>
          </p:spPr>
        </p:pic>
        <p:pic>
          <p:nvPicPr>
            <p:cNvPr id="10335" name="Picture 212"/>
            <p:cNvPicPr>
              <a:picLocks noChangeAspect="1" noChangeArrowheads="1"/>
            </p:cNvPicPr>
            <p:nvPr/>
          </p:nvPicPr>
          <p:blipFill>
            <a:blip r:embed="rId14" cstate="print"/>
            <a:srcRect/>
            <a:stretch>
              <a:fillRect/>
            </a:stretch>
          </p:blipFill>
          <p:spPr bwMode="auto">
            <a:xfrm>
              <a:off x="323" y="772"/>
              <a:ext cx="686" cy="1964"/>
            </a:xfrm>
            <a:prstGeom prst="rect">
              <a:avLst/>
            </a:prstGeom>
            <a:noFill/>
            <a:ln w="12700">
              <a:noFill/>
              <a:miter lim="800000"/>
              <a:headEnd/>
              <a:tailEnd/>
            </a:ln>
          </p:spPr>
        </p:pic>
        <p:pic>
          <p:nvPicPr>
            <p:cNvPr id="10336" name="Picture 213"/>
            <p:cNvPicPr>
              <a:picLocks noChangeAspect="1" noChangeArrowheads="1"/>
            </p:cNvPicPr>
            <p:nvPr/>
          </p:nvPicPr>
          <p:blipFill>
            <a:blip r:embed="rId39" cstate="print"/>
            <a:srcRect/>
            <a:stretch>
              <a:fillRect/>
            </a:stretch>
          </p:blipFill>
          <p:spPr bwMode="auto">
            <a:xfrm>
              <a:off x="356" y="806"/>
              <a:ext cx="608" cy="575"/>
            </a:xfrm>
            <a:prstGeom prst="rect">
              <a:avLst/>
            </a:prstGeom>
            <a:noFill/>
            <a:ln w="12700">
              <a:noFill/>
              <a:miter lim="800000"/>
              <a:headEnd/>
              <a:tailEnd/>
            </a:ln>
          </p:spPr>
        </p:pic>
        <p:pic>
          <p:nvPicPr>
            <p:cNvPr id="10337" name="Picture 214"/>
            <p:cNvPicPr>
              <a:picLocks noChangeAspect="1" noChangeArrowheads="1"/>
            </p:cNvPicPr>
            <p:nvPr/>
          </p:nvPicPr>
          <p:blipFill>
            <a:blip r:embed="rId40" cstate="print"/>
            <a:srcRect/>
            <a:stretch>
              <a:fillRect/>
            </a:stretch>
          </p:blipFill>
          <p:spPr bwMode="auto">
            <a:xfrm>
              <a:off x="356" y="1397"/>
              <a:ext cx="608" cy="636"/>
            </a:xfrm>
            <a:prstGeom prst="rect">
              <a:avLst/>
            </a:prstGeom>
            <a:noFill/>
            <a:ln w="12700">
              <a:noFill/>
              <a:miter lim="800000"/>
              <a:headEnd/>
              <a:tailEnd/>
            </a:ln>
          </p:spPr>
        </p:pic>
        <p:pic>
          <p:nvPicPr>
            <p:cNvPr id="10338" name="Picture 215"/>
            <p:cNvPicPr>
              <a:picLocks noChangeAspect="1" noChangeArrowheads="1"/>
            </p:cNvPicPr>
            <p:nvPr/>
          </p:nvPicPr>
          <p:blipFill>
            <a:blip r:embed="rId41" cstate="print"/>
            <a:srcRect/>
            <a:stretch>
              <a:fillRect/>
            </a:stretch>
          </p:blipFill>
          <p:spPr bwMode="auto">
            <a:xfrm>
              <a:off x="354" y="2046"/>
              <a:ext cx="605" cy="333"/>
            </a:xfrm>
            <a:prstGeom prst="rect">
              <a:avLst/>
            </a:prstGeom>
            <a:noFill/>
            <a:ln w="12700">
              <a:noFill/>
              <a:miter lim="800000"/>
              <a:headEnd/>
              <a:tailEnd/>
            </a:ln>
          </p:spPr>
        </p:pic>
      </p:grpSp>
      <p:sp>
        <p:nvSpPr>
          <p:cNvPr id="10243" name="Rectangle 2"/>
          <p:cNvSpPr>
            <a:spLocks noGrp="1" noChangeArrowheads="1"/>
          </p:cNvSpPr>
          <p:nvPr>
            <p:ph type="title" idx="4294967295"/>
            <p:custDataLst>
              <p:tags r:id="rId2"/>
            </p:custDataLst>
          </p:nvPr>
        </p:nvSpPr>
        <p:spPr>
          <a:xfrm>
            <a:off x="1055440" y="239713"/>
            <a:ext cx="8865378" cy="474662"/>
          </a:xfrm>
        </p:spPr>
        <p:txBody>
          <a:bodyPr/>
          <a:lstStyle/>
          <a:p>
            <a:pPr eaLnBrk="1" hangingPunct="1"/>
            <a:r>
              <a:rPr lang="en-US" dirty="0"/>
              <a:t>Sous-</a:t>
            </a:r>
            <a:r>
              <a:rPr lang="en-US" dirty="0" err="1"/>
              <a:t>système</a:t>
            </a:r>
            <a:r>
              <a:rPr lang="en-US" dirty="0"/>
              <a:t> CPU</a:t>
            </a:r>
          </a:p>
        </p:txBody>
      </p:sp>
      <p:sp>
        <p:nvSpPr>
          <p:cNvPr id="10244" name="Rectangle 92"/>
          <p:cNvSpPr>
            <a:spLocks noChangeArrowheads="1"/>
          </p:cNvSpPr>
          <p:nvPr>
            <p:custDataLst>
              <p:tags r:id="rId3"/>
            </p:custDataLst>
          </p:nvPr>
        </p:nvSpPr>
        <p:spPr bwMode="auto">
          <a:xfrm>
            <a:off x="4419600" y="1016000"/>
            <a:ext cx="5943600" cy="5537200"/>
          </a:xfrm>
          <a:prstGeom prst="rect">
            <a:avLst/>
          </a:prstGeom>
          <a:solidFill>
            <a:srgbClr val="FFFFFF"/>
          </a:solidFill>
          <a:ln w="15875" algn="ctr">
            <a:noFill/>
            <a:round/>
            <a:headEnd/>
            <a:tailEnd/>
          </a:ln>
        </p:spPr>
        <p:txBody>
          <a:bodyPr lIns="90488" tIns="44450" rIns="90488" bIns="44450" anchor="ctr"/>
          <a:lstStyle/>
          <a:p>
            <a:pPr algn="ctr">
              <a:spcBef>
                <a:spcPct val="50000"/>
              </a:spcBef>
              <a:buClr>
                <a:srgbClr val="4D4D4D"/>
              </a:buClr>
            </a:pPr>
            <a:endParaRPr lang="en-US" sz="1600">
              <a:solidFill>
                <a:srgbClr val="025BBC"/>
              </a:solidFill>
              <a:cs typeface="Arial" charset="0"/>
            </a:endParaRPr>
          </a:p>
        </p:txBody>
      </p:sp>
      <p:sp>
        <p:nvSpPr>
          <p:cNvPr id="10245" name="AutoShape 14"/>
          <p:cNvSpPr>
            <a:spLocks noChangeArrowheads="1"/>
          </p:cNvSpPr>
          <p:nvPr>
            <p:custDataLst>
              <p:tags r:id="rId4"/>
            </p:custDataLst>
          </p:nvPr>
        </p:nvSpPr>
        <p:spPr bwMode="auto">
          <a:xfrm>
            <a:off x="4779964" y="1087439"/>
            <a:ext cx="6212580" cy="338137"/>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en-US" sz="1600" b="1" dirty="0">
                <a:solidFill>
                  <a:srgbClr val="FFFFFF"/>
                </a:solidFill>
                <a:cs typeface="Arial" charset="0"/>
              </a:rPr>
              <a:t>Gestion de </a:t>
            </a:r>
            <a:r>
              <a:rPr lang="en-US" sz="1600" b="1" dirty="0" err="1">
                <a:solidFill>
                  <a:srgbClr val="FFFFFF"/>
                </a:solidFill>
                <a:cs typeface="Arial" charset="0"/>
              </a:rPr>
              <a:t>l’énergie</a:t>
            </a:r>
            <a:endParaRPr lang="en-US" sz="1600" b="1" dirty="0">
              <a:solidFill>
                <a:srgbClr val="FFFFFF"/>
              </a:solidFill>
              <a:cs typeface="Arial" charset="0"/>
            </a:endParaRPr>
          </a:p>
        </p:txBody>
      </p:sp>
      <p:sp>
        <p:nvSpPr>
          <p:cNvPr id="10246" name="Text Box 17"/>
          <p:cNvSpPr txBox="1">
            <a:spLocks noChangeArrowheads="1"/>
          </p:cNvSpPr>
          <p:nvPr>
            <p:custDataLst>
              <p:tags r:id="rId5"/>
            </p:custDataLst>
          </p:nvPr>
        </p:nvSpPr>
        <p:spPr bwMode="auto">
          <a:xfrm>
            <a:off x="4800600" y="1468439"/>
            <a:ext cx="6191944" cy="1877437"/>
          </a:xfrm>
          <a:prstGeom prst="rect">
            <a:avLst/>
          </a:prstGeom>
          <a:noFill/>
          <a:ln w="12700">
            <a:noFill/>
            <a:miter lim="800000"/>
            <a:headEnd/>
            <a:tailEnd/>
          </a:ln>
        </p:spPr>
        <p:txBody>
          <a:bodyPr wrap="square">
            <a:spAutoFit/>
          </a:bodyPr>
          <a:lstStyle/>
          <a:p>
            <a:pPr marL="228600" indent="-228600">
              <a:spcBef>
                <a:spcPts val="600"/>
              </a:spcBef>
              <a:buClr>
                <a:srgbClr val="025BBC"/>
              </a:buClr>
              <a:buFontTx/>
              <a:buChar char="•"/>
            </a:pPr>
            <a:r>
              <a:rPr lang="fr-FR" sz="1600" dirty="0">
                <a:solidFill>
                  <a:srgbClr val="4D4D4D"/>
                </a:solidFill>
                <a:cs typeface="Arial" charset="0"/>
              </a:rPr>
              <a:t>La tension de fonctionnement la plus large de l’industrie</a:t>
            </a:r>
            <a:endParaRPr lang="en-US" sz="1600" dirty="0">
              <a:solidFill>
                <a:srgbClr val="4D4D4D"/>
              </a:solidFill>
              <a:cs typeface="Arial" charset="0"/>
            </a:endParaRPr>
          </a:p>
          <a:p>
            <a:pPr marL="685800" lvl="1" indent="-228600">
              <a:spcBef>
                <a:spcPts val="600"/>
              </a:spcBef>
              <a:buClr>
                <a:srgbClr val="025BBC"/>
              </a:buClr>
              <a:buFontTx/>
              <a:buChar char="•"/>
            </a:pPr>
            <a:r>
              <a:rPr lang="fr-FR" sz="1600" dirty="0">
                <a:solidFill>
                  <a:srgbClr val="4D4D4D"/>
                </a:solidFill>
                <a:cs typeface="Arial" charset="0"/>
              </a:rPr>
              <a:t>0,5 V à 5,5 V avec capacité analogique/numérique complète</a:t>
            </a:r>
            <a:endParaRPr lang="en-US" sz="1600" dirty="0">
              <a:solidFill>
                <a:srgbClr val="4D4D4D"/>
              </a:solidFill>
              <a:cs typeface="Arial" charset="0"/>
            </a:endParaRPr>
          </a:p>
          <a:p>
            <a:pPr marL="228600" indent="-228600">
              <a:spcBef>
                <a:spcPts val="600"/>
              </a:spcBef>
              <a:buClr>
                <a:srgbClr val="025BBC"/>
              </a:buClr>
              <a:buFontTx/>
              <a:buChar char="•"/>
            </a:pPr>
            <a:r>
              <a:rPr lang="fr-FR" sz="1600" dirty="0">
                <a:solidFill>
                  <a:srgbClr val="4D4D4D"/>
                </a:solidFill>
                <a:cs typeface="Arial" charset="0"/>
              </a:rPr>
              <a:t>Haute performance à 0,5 V</a:t>
            </a:r>
            <a:endParaRPr lang="en-US" sz="1600" dirty="0">
              <a:solidFill>
                <a:srgbClr val="4D4D4D"/>
              </a:solidFill>
              <a:cs typeface="Arial" charset="0"/>
            </a:endParaRPr>
          </a:p>
          <a:p>
            <a:pPr marL="685800" lvl="1" indent="-228600">
              <a:spcBef>
                <a:spcPts val="600"/>
              </a:spcBef>
              <a:buClr>
                <a:srgbClr val="025BBC"/>
              </a:buClr>
              <a:buFontTx/>
              <a:buChar char="•"/>
            </a:pPr>
            <a:r>
              <a:rPr lang="en-US" sz="1600" dirty="0" err="1">
                <a:solidFill>
                  <a:srgbClr val="4D4D4D"/>
                </a:solidFill>
                <a:cs typeface="Arial" charset="0"/>
              </a:rPr>
              <a:t>PSoC</a:t>
            </a:r>
            <a:r>
              <a:rPr lang="en-US" sz="1600" dirty="0">
                <a:solidFill>
                  <a:srgbClr val="4D4D4D"/>
                </a:solidFill>
                <a:cs typeface="Arial" charset="0"/>
              </a:rPr>
              <a:t> 5 @ 72 MHz</a:t>
            </a:r>
          </a:p>
          <a:p>
            <a:pPr marL="228600" indent="-228600">
              <a:spcBef>
                <a:spcPts val="600"/>
              </a:spcBef>
              <a:buClr>
                <a:srgbClr val="025BBC"/>
              </a:buClr>
              <a:buFontTx/>
              <a:buChar char="•"/>
            </a:pPr>
            <a:r>
              <a:rPr lang="fr-FR" sz="1600" dirty="0">
                <a:solidFill>
                  <a:srgbClr val="4D4D4D"/>
                </a:solidFill>
                <a:cs typeface="Arial" charset="0"/>
              </a:rPr>
              <a:t>3 modes d’alimentation (actif, sommeil et hibernation)</a:t>
            </a:r>
            <a:endParaRPr lang="en-US" sz="1600" dirty="0">
              <a:solidFill>
                <a:srgbClr val="4D4D4D"/>
              </a:solidFill>
              <a:cs typeface="Arial" charset="0"/>
            </a:endParaRPr>
          </a:p>
        </p:txBody>
      </p:sp>
      <p:sp>
        <p:nvSpPr>
          <p:cNvPr id="10247" name="Rectangle 127"/>
          <p:cNvSpPr>
            <a:spLocks noChangeArrowheads="1"/>
          </p:cNvSpPr>
          <p:nvPr>
            <p:custDataLst>
              <p:tags r:id="rId6"/>
            </p:custDataLst>
          </p:nvPr>
        </p:nvSpPr>
        <p:spPr bwMode="auto">
          <a:xfrm>
            <a:off x="2078038" y="2209800"/>
            <a:ext cx="990600" cy="1600200"/>
          </a:xfrm>
          <a:prstGeom prst="rect">
            <a:avLst/>
          </a:prstGeom>
          <a:noFill/>
          <a:ln w="38100">
            <a:solidFill>
              <a:srgbClr val="FF0000"/>
            </a:solidFill>
            <a:miter lim="800000"/>
            <a:headEnd/>
            <a:tailEnd/>
          </a:ln>
        </p:spPr>
        <p:txBody>
          <a:bodyPr wrap="none" anchor="ctr"/>
          <a:lstStyle/>
          <a:p>
            <a:pPr algn="ctr">
              <a:buClr>
                <a:srgbClr val="4D4D4D"/>
              </a:buClr>
            </a:pPr>
            <a:endParaRPr lang="en-US" sz="1600">
              <a:solidFill>
                <a:srgbClr val="4D4D4D"/>
              </a:solidFill>
              <a:cs typeface="Arial" charset="0"/>
            </a:endParaRPr>
          </a:p>
        </p:txBody>
      </p:sp>
      <p:grpSp>
        <p:nvGrpSpPr>
          <p:cNvPr id="10248" name="Group 102"/>
          <p:cNvGrpSpPr>
            <a:grpSpLocks noChangeAspect="1"/>
          </p:cNvGrpSpPr>
          <p:nvPr>
            <p:custDataLst>
              <p:tags r:id="rId7"/>
            </p:custDataLst>
          </p:nvPr>
        </p:nvGrpSpPr>
        <p:grpSpPr bwMode="auto">
          <a:xfrm>
            <a:off x="4554166" y="3137835"/>
            <a:ext cx="5629707" cy="3153295"/>
            <a:chOff x="-212321" y="836432"/>
            <a:chExt cx="8920217" cy="4996693"/>
          </a:xfrm>
        </p:grpSpPr>
        <p:sp>
          <p:nvSpPr>
            <p:cNvPr id="10250" name="Rectangle 101"/>
            <p:cNvSpPr>
              <a:spLocks noChangeArrowheads="1"/>
            </p:cNvSpPr>
            <p:nvPr/>
          </p:nvSpPr>
          <p:spPr bwMode="auto">
            <a:xfrm>
              <a:off x="4350972" y="3238996"/>
              <a:ext cx="289656" cy="532406"/>
            </a:xfrm>
            <a:prstGeom prst="rect">
              <a:avLst/>
            </a:prstGeom>
            <a:solidFill>
              <a:srgbClr val="FFFFFF"/>
            </a:solidFill>
            <a:ln w="15875" algn="ctr">
              <a:noFill/>
              <a:round/>
              <a:headEnd/>
              <a:tailEnd/>
            </a:ln>
          </p:spPr>
          <p:txBody>
            <a:bodyPr wrap="none" lIns="90488" tIns="44450" rIns="90488" bIns="44450" anchor="ctr">
              <a:spAutoFit/>
            </a:bodyPr>
            <a:lstStyle/>
            <a:p>
              <a:pPr algn="ctr">
                <a:spcBef>
                  <a:spcPct val="50000"/>
                </a:spcBef>
                <a:buClr>
                  <a:srgbClr val="4D4D4D"/>
                </a:buClr>
              </a:pPr>
              <a:endParaRPr lang="en-US" sz="1600">
                <a:solidFill>
                  <a:srgbClr val="025BBC"/>
                </a:solidFill>
                <a:cs typeface="Arial" charset="0"/>
              </a:endParaRPr>
            </a:p>
          </p:txBody>
        </p:sp>
        <p:pic>
          <p:nvPicPr>
            <p:cNvPr id="10251" name="Picture 2"/>
            <p:cNvPicPr>
              <a:picLocks noChangeAspect="1" noChangeArrowheads="1"/>
            </p:cNvPicPr>
            <p:nvPr/>
          </p:nvPicPr>
          <p:blipFill>
            <a:blip r:embed="rId42" cstate="print">
              <a:clrChange>
                <a:clrFrom>
                  <a:srgbClr val="EAEAEA"/>
                </a:clrFrom>
                <a:clrTo>
                  <a:srgbClr val="EAEAEA">
                    <a:alpha val="0"/>
                  </a:srgbClr>
                </a:clrTo>
              </a:clrChange>
            </a:blip>
            <a:srcRect l="20621" t="21701" r="26404" b="14445"/>
            <a:stretch>
              <a:fillRect/>
            </a:stretch>
          </p:blipFill>
          <p:spPr bwMode="auto">
            <a:xfrm>
              <a:off x="533400" y="925034"/>
              <a:ext cx="7239001" cy="4908091"/>
            </a:xfrm>
            <a:prstGeom prst="rect">
              <a:avLst/>
            </a:prstGeom>
            <a:noFill/>
            <a:ln w="12700">
              <a:noFill/>
              <a:miter lim="800000"/>
              <a:headEnd/>
              <a:tailEnd/>
            </a:ln>
          </p:spPr>
        </p:pic>
        <p:pic>
          <p:nvPicPr>
            <p:cNvPr id="10252" name="Picture 2"/>
            <p:cNvPicPr>
              <a:picLocks noChangeAspect="1" noChangeArrowheads="1"/>
            </p:cNvPicPr>
            <p:nvPr/>
          </p:nvPicPr>
          <p:blipFill>
            <a:blip r:embed="rId42" cstate="print">
              <a:clrChange>
                <a:clrFrom>
                  <a:srgbClr val="EAEAEA"/>
                </a:clrFrom>
                <a:clrTo>
                  <a:srgbClr val="EAEAEA">
                    <a:alpha val="0"/>
                  </a:srgbClr>
                </a:clrTo>
              </a:clrChange>
            </a:blip>
            <a:srcRect l="15601" t="20570" r="78822" b="17825"/>
            <a:stretch>
              <a:fillRect/>
            </a:stretch>
          </p:blipFill>
          <p:spPr bwMode="auto">
            <a:xfrm>
              <a:off x="-212321" y="836432"/>
              <a:ext cx="762000" cy="4735034"/>
            </a:xfrm>
            <a:prstGeom prst="rect">
              <a:avLst/>
            </a:prstGeom>
            <a:noFill/>
            <a:ln w="12700">
              <a:noFill/>
              <a:miter lim="800000"/>
              <a:headEnd/>
              <a:tailEnd/>
            </a:ln>
          </p:spPr>
        </p:pic>
        <p:pic>
          <p:nvPicPr>
            <p:cNvPr id="10253" name="Picture 2"/>
            <p:cNvPicPr>
              <a:picLocks noChangeAspect="1" noChangeArrowheads="1"/>
            </p:cNvPicPr>
            <p:nvPr/>
          </p:nvPicPr>
          <p:blipFill>
            <a:blip r:embed="rId42" cstate="print">
              <a:clrChange>
                <a:clrFrom>
                  <a:srgbClr val="EAEAEA"/>
                </a:clrFrom>
                <a:clrTo>
                  <a:srgbClr val="EAEAEA">
                    <a:alpha val="0"/>
                  </a:srgbClr>
                </a:clrTo>
              </a:clrChange>
            </a:blip>
            <a:srcRect l="76384" t="12640" r="12892" b="61584"/>
            <a:stretch>
              <a:fillRect/>
            </a:stretch>
          </p:blipFill>
          <p:spPr bwMode="auto">
            <a:xfrm>
              <a:off x="7620000" y="1490332"/>
              <a:ext cx="1087896" cy="1470835"/>
            </a:xfrm>
            <a:prstGeom prst="rect">
              <a:avLst/>
            </a:prstGeom>
            <a:noFill/>
            <a:ln w="12700">
              <a:noFill/>
              <a:miter lim="800000"/>
              <a:headEnd/>
              <a:tailEnd/>
            </a:ln>
          </p:spPr>
        </p:pic>
      </p:grpSp>
      <p:pic>
        <p:nvPicPr>
          <p:cNvPr id="10249" name="Picture 2"/>
          <p:cNvPicPr>
            <a:picLocks noChangeAspect="1" noChangeArrowheads="1"/>
          </p:cNvPicPr>
          <p:nvPr>
            <p:custDataLst>
              <p:tags r:id="rId8"/>
            </p:custDataLst>
          </p:nvPr>
        </p:nvPicPr>
        <p:blipFill>
          <a:blip r:embed="rId42" cstate="print">
            <a:clrChange>
              <a:clrFrom>
                <a:srgbClr val="E5E5E5"/>
              </a:clrFrom>
              <a:clrTo>
                <a:srgbClr val="E5E5E5">
                  <a:alpha val="0"/>
                </a:srgbClr>
              </a:clrTo>
            </a:clrChange>
          </a:blip>
          <a:srcRect l="20621" t="86900" r="26404" b="9061"/>
          <a:stretch>
            <a:fillRect/>
          </a:stretch>
        </p:blipFill>
        <p:spPr bwMode="auto">
          <a:xfrm>
            <a:off x="5024437" y="6291262"/>
            <a:ext cx="4572000" cy="196850"/>
          </a:xfrm>
          <a:prstGeom prst="rect">
            <a:avLst/>
          </a:prstGeom>
          <a:noFill/>
          <a:ln w="12700">
            <a:noFill/>
            <a:miter lim="800000"/>
            <a:headEnd/>
            <a:tailEnd/>
          </a:ln>
        </p:spPr>
      </p:pic>
      <p:sp>
        <p:nvSpPr>
          <p:cNvPr id="2" name="Rectangle 1">
            <a:extLst>
              <a:ext uri="{FF2B5EF4-FFF2-40B4-BE49-F238E27FC236}">
                <a16:creationId xmlns:a16="http://schemas.microsoft.com/office/drawing/2014/main" id="{C19E77AB-C987-E490-A751-9B8EDD8B4EFA}"/>
              </a:ext>
            </a:extLst>
          </p:cNvPr>
          <p:cNvSpPr/>
          <p:nvPr>
            <p:custDataLst>
              <p:tags r:id="rId9"/>
            </p:custDataLst>
          </p:nvPr>
        </p:nvSpPr>
        <p:spPr>
          <a:xfrm>
            <a:off x="3434443" y="3785662"/>
            <a:ext cx="747625"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
        <p:nvSpPr>
          <p:cNvPr id="3" name="Rectangle 2">
            <a:extLst>
              <a:ext uri="{FF2B5EF4-FFF2-40B4-BE49-F238E27FC236}">
                <a16:creationId xmlns:a16="http://schemas.microsoft.com/office/drawing/2014/main" id="{16C5F63E-AB07-6438-D348-9E332C046D9A}"/>
              </a:ext>
            </a:extLst>
          </p:cNvPr>
          <p:cNvSpPr/>
          <p:nvPr>
            <p:custDataLst>
              <p:tags r:id="rId10"/>
            </p:custDataLst>
          </p:nvPr>
        </p:nvSpPr>
        <p:spPr>
          <a:xfrm>
            <a:off x="4087200" y="3651669"/>
            <a:ext cx="74762"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custDataLst>
              <p:tags r:id="rId1"/>
            </p:custDataLst>
          </p:nvPr>
        </p:nvSpPr>
        <p:spPr>
          <a:xfrm>
            <a:off x="1055440" y="237652"/>
            <a:ext cx="7909173" cy="478785"/>
          </a:xfrm>
        </p:spPr>
        <p:txBody>
          <a:bodyPr/>
          <a:lstStyle/>
          <a:p>
            <a:pPr eaLnBrk="1" hangingPunct="1"/>
            <a:r>
              <a:rPr lang="fr-FR" dirty="0"/>
              <a:t>Conçu pour basse puissance et tension</a:t>
            </a:r>
            <a:endParaRPr lang="en-US" dirty="0"/>
          </a:p>
        </p:txBody>
      </p:sp>
      <p:sp>
        <p:nvSpPr>
          <p:cNvPr id="11267" name="Text Box 5"/>
          <p:cNvSpPr txBox="1">
            <a:spLocks noChangeArrowheads="1"/>
          </p:cNvSpPr>
          <p:nvPr>
            <p:custDataLst>
              <p:tags r:id="rId2"/>
            </p:custDataLst>
          </p:nvPr>
        </p:nvSpPr>
        <p:spPr bwMode="auto">
          <a:xfrm>
            <a:off x="9295184" y="5562600"/>
            <a:ext cx="1524000" cy="215900"/>
          </a:xfrm>
          <a:prstGeom prst="rect">
            <a:avLst/>
          </a:prstGeom>
          <a:noFill/>
          <a:ln w="12700">
            <a:noFill/>
            <a:miter lim="800000"/>
            <a:headEnd/>
            <a:tailEnd/>
          </a:ln>
        </p:spPr>
        <p:txBody>
          <a:bodyPr lIns="0" tIns="0" rIns="0" bIns="0">
            <a:spAutoFit/>
          </a:bodyPr>
          <a:lstStyle/>
          <a:p>
            <a:pPr algn="ctr">
              <a:spcBef>
                <a:spcPct val="50000"/>
              </a:spcBef>
              <a:buClr>
                <a:srgbClr val="4D4D4D"/>
              </a:buClr>
            </a:pPr>
            <a:endParaRPr lang="en-US" sz="1400">
              <a:solidFill>
                <a:srgbClr val="4D4D4D"/>
              </a:solidFill>
              <a:cs typeface="Arial" charset="0"/>
            </a:endParaRPr>
          </a:p>
        </p:txBody>
      </p:sp>
      <p:grpSp>
        <p:nvGrpSpPr>
          <p:cNvPr id="11268" name="Group 188"/>
          <p:cNvGrpSpPr>
            <a:grpSpLocks/>
          </p:cNvGrpSpPr>
          <p:nvPr>
            <p:custDataLst>
              <p:tags r:id="rId3"/>
            </p:custDataLst>
          </p:nvPr>
        </p:nvGrpSpPr>
        <p:grpSpPr bwMode="auto">
          <a:xfrm>
            <a:off x="4494585" y="2362201"/>
            <a:ext cx="4367212" cy="2779711"/>
            <a:chOff x="0" y="576"/>
            <a:chExt cx="5775" cy="3675"/>
          </a:xfrm>
        </p:grpSpPr>
        <p:pic>
          <p:nvPicPr>
            <p:cNvPr id="11287" name="Picture 189"/>
            <p:cNvPicPr>
              <a:picLocks noChangeAspect="1" noChangeArrowheads="1"/>
            </p:cNvPicPr>
            <p:nvPr/>
          </p:nvPicPr>
          <p:blipFill>
            <a:blip r:embed="rId26" cstate="print">
              <a:clrChange>
                <a:clrFrom>
                  <a:srgbClr val="6BFF3A"/>
                </a:clrFrom>
                <a:clrTo>
                  <a:srgbClr val="6BFF3A">
                    <a:alpha val="0"/>
                  </a:srgbClr>
                </a:clrTo>
              </a:clrChange>
            </a:blip>
            <a:srcRect/>
            <a:stretch>
              <a:fillRect/>
            </a:stretch>
          </p:blipFill>
          <p:spPr bwMode="auto">
            <a:xfrm>
              <a:off x="0" y="576"/>
              <a:ext cx="5775" cy="3675"/>
            </a:xfrm>
            <a:prstGeom prst="rect">
              <a:avLst/>
            </a:prstGeom>
            <a:noFill/>
            <a:ln w="12700">
              <a:noFill/>
              <a:miter lim="800000"/>
              <a:headEnd/>
              <a:tailEnd/>
            </a:ln>
          </p:spPr>
        </p:pic>
        <p:pic>
          <p:nvPicPr>
            <p:cNvPr id="11288" name="Picture 190"/>
            <p:cNvPicPr>
              <a:picLocks noChangeAspect="1" noChangeArrowheads="1"/>
            </p:cNvPicPr>
            <p:nvPr/>
          </p:nvPicPr>
          <p:blipFill>
            <a:blip r:embed="rId27" cstate="print"/>
            <a:srcRect/>
            <a:stretch>
              <a:fillRect/>
            </a:stretch>
          </p:blipFill>
          <p:spPr bwMode="auto">
            <a:xfrm>
              <a:off x="1080" y="772"/>
              <a:ext cx="685" cy="3045"/>
            </a:xfrm>
            <a:prstGeom prst="rect">
              <a:avLst/>
            </a:prstGeom>
            <a:noFill/>
            <a:ln w="12700">
              <a:noFill/>
              <a:miter lim="800000"/>
              <a:headEnd/>
              <a:tailEnd/>
            </a:ln>
          </p:spPr>
        </p:pic>
        <p:pic>
          <p:nvPicPr>
            <p:cNvPr id="11289" name="Picture 191"/>
            <p:cNvPicPr>
              <a:picLocks noChangeAspect="1" noChangeArrowheads="1"/>
            </p:cNvPicPr>
            <p:nvPr/>
          </p:nvPicPr>
          <p:blipFill>
            <a:blip r:embed="rId28" cstate="print"/>
            <a:srcRect/>
            <a:stretch>
              <a:fillRect/>
            </a:stretch>
          </p:blipFill>
          <p:spPr bwMode="auto">
            <a:xfrm>
              <a:off x="3849" y="778"/>
              <a:ext cx="580" cy="3050"/>
            </a:xfrm>
            <a:prstGeom prst="rect">
              <a:avLst/>
            </a:prstGeom>
            <a:noFill/>
            <a:ln w="12700">
              <a:noFill/>
              <a:miter lim="800000"/>
              <a:headEnd/>
              <a:tailEnd/>
            </a:ln>
          </p:spPr>
        </p:pic>
        <p:pic>
          <p:nvPicPr>
            <p:cNvPr id="11290" name="Picture 192"/>
            <p:cNvPicPr>
              <a:picLocks noChangeAspect="1" noChangeArrowheads="1"/>
            </p:cNvPicPr>
            <p:nvPr/>
          </p:nvPicPr>
          <p:blipFill>
            <a:blip r:embed="rId29" cstate="print"/>
            <a:srcRect/>
            <a:stretch>
              <a:fillRect/>
            </a:stretch>
          </p:blipFill>
          <p:spPr bwMode="auto">
            <a:xfrm>
              <a:off x="4744" y="778"/>
              <a:ext cx="769" cy="304"/>
            </a:xfrm>
            <a:prstGeom prst="rect">
              <a:avLst/>
            </a:prstGeom>
            <a:noFill/>
            <a:ln w="12700">
              <a:noFill/>
              <a:miter lim="800000"/>
              <a:headEnd/>
              <a:tailEnd/>
            </a:ln>
          </p:spPr>
        </p:pic>
        <p:pic>
          <p:nvPicPr>
            <p:cNvPr id="11291" name="Picture 193"/>
            <p:cNvPicPr>
              <a:picLocks noChangeAspect="1" noChangeArrowheads="1"/>
            </p:cNvPicPr>
            <p:nvPr/>
          </p:nvPicPr>
          <p:blipFill>
            <a:blip r:embed="rId30" cstate="print"/>
            <a:srcRect/>
            <a:stretch>
              <a:fillRect/>
            </a:stretch>
          </p:blipFill>
          <p:spPr bwMode="auto">
            <a:xfrm>
              <a:off x="4755" y="3508"/>
              <a:ext cx="746" cy="298"/>
            </a:xfrm>
            <a:prstGeom prst="rect">
              <a:avLst/>
            </a:prstGeom>
            <a:noFill/>
            <a:ln w="12700">
              <a:noFill/>
              <a:miter lim="800000"/>
              <a:headEnd/>
              <a:tailEnd/>
            </a:ln>
          </p:spPr>
        </p:pic>
        <p:pic>
          <p:nvPicPr>
            <p:cNvPr id="11292" name="Picture 194"/>
            <p:cNvPicPr>
              <a:picLocks noChangeAspect="1" noChangeArrowheads="1"/>
            </p:cNvPicPr>
            <p:nvPr/>
          </p:nvPicPr>
          <p:blipFill>
            <a:blip r:embed="rId31" cstate="print"/>
            <a:srcRect/>
            <a:stretch>
              <a:fillRect/>
            </a:stretch>
          </p:blipFill>
          <p:spPr bwMode="auto">
            <a:xfrm>
              <a:off x="2009" y="2734"/>
              <a:ext cx="260" cy="260"/>
            </a:xfrm>
            <a:prstGeom prst="rect">
              <a:avLst/>
            </a:prstGeom>
            <a:noFill/>
            <a:ln w="12700">
              <a:noFill/>
              <a:miter lim="800000"/>
              <a:headEnd/>
              <a:tailEnd/>
            </a:ln>
          </p:spPr>
        </p:pic>
        <p:pic>
          <p:nvPicPr>
            <p:cNvPr id="11293" name="Picture 195"/>
            <p:cNvPicPr>
              <a:picLocks noChangeAspect="1" noChangeArrowheads="1"/>
            </p:cNvPicPr>
            <p:nvPr/>
          </p:nvPicPr>
          <p:blipFill>
            <a:blip r:embed="rId32" cstate="print"/>
            <a:srcRect l="-2040" t="8772" b="5263"/>
            <a:stretch>
              <a:fillRect/>
            </a:stretch>
          </p:blipFill>
          <p:spPr bwMode="auto">
            <a:xfrm>
              <a:off x="2009" y="2977"/>
              <a:ext cx="276" cy="271"/>
            </a:xfrm>
            <a:prstGeom prst="rect">
              <a:avLst/>
            </a:prstGeom>
            <a:noFill/>
            <a:ln w="12700">
              <a:noFill/>
              <a:miter lim="800000"/>
              <a:headEnd/>
              <a:tailEnd/>
            </a:ln>
          </p:spPr>
        </p:pic>
        <p:pic>
          <p:nvPicPr>
            <p:cNvPr id="11294" name="Picture 196"/>
            <p:cNvPicPr>
              <a:picLocks noChangeAspect="1" noChangeArrowheads="1"/>
            </p:cNvPicPr>
            <p:nvPr/>
          </p:nvPicPr>
          <p:blipFill>
            <a:blip r:embed="rId33" cstate="print"/>
            <a:srcRect/>
            <a:stretch>
              <a:fillRect/>
            </a:stretch>
          </p:blipFill>
          <p:spPr bwMode="auto">
            <a:xfrm>
              <a:off x="2031" y="3242"/>
              <a:ext cx="227" cy="255"/>
            </a:xfrm>
            <a:prstGeom prst="rect">
              <a:avLst/>
            </a:prstGeom>
            <a:noFill/>
            <a:ln w="12700">
              <a:noFill/>
              <a:miter lim="800000"/>
              <a:headEnd/>
              <a:tailEnd/>
            </a:ln>
          </p:spPr>
        </p:pic>
        <p:pic>
          <p:nvPicPr>
            <p:cNvPr id="11295" name="Picture 197"/>
            <p:cNvPicPr>
              <a:picLocks noChangeAspect="1" noChangeArrowheads="1"/>
            </p:cNvPicPr>
            <p:nvPr/>
          </p:nvPicPr>
          <p:blipFill>
            <a:blip r:embed="rId34" cstate="print"/>
            <a:srcRect/>
            <a:stretch>
              <a:fillRect/>
            </a:stretch>
          </p:blipFill>
          <p:spPr bwMode="auto">
            <a:xfrm>
              <a:off x="2014" y="3496"/>
              <a:ext cx="437" cy="304"/>
            </a:xfrm>
            <a:prstGeom prst="rect">
              <a:avLst/>
            </a:prstGeom>
            <a:noFill/>
            <a:ln w="12700">
              <a:noFill/>
              <a:miter lim="800000"/>
              <a:headEnd/>
              <a:tailEnd/>
            </a:ln>
          </p:spPr>
        </p:pic>
        <p:pic>
          <p:nvPicPr>
            <p:cNvPr id="11296" name="Picture 198"/>
            <p:cNvPicPr>
              <a:picLocks noChangeAspect="1" noChangeArrowheads="1"/>
            </p:cNvPicPr>
            <p:nvPr/>
          </p:nvPicPr>
          <p:blipFill>
            <a:blip r:embed="rId35" cstate="print"/>
            <a:srcRect/>
            <a:stretch>
              <a:fillRect/>
            </a:stretch>
          </p:blipFill>
          <p:spPr bwMode="auto">
            <a:xfrm>
              <a:off x="3026" y="2756"/>
              <a:ext cx="574" cy="238"/>
            </a:xfrm>
            <a:prstGeom prst="rect">
              <a:avLst/>
            </a:prstGeom>
            <a:noFill/>
            <a:ln w="12700">
              <a:noFill/>
              <a:miter lim="800000"/>
              <a:headEnd/>
              <a:tailEnd/>
            </a:ln>
          </p:spPr>
        </p:pic>
        <p:pic>
          <p:nvPicPr>
            <p:cNvPr id="11297" name="Picture 199"/>
            <p:cNvPicPr>
              <a:picLocks noChangeAspect="1" noChangeArrowheads="1"/>
            </p:cNvPicPr>
            <p:nvPr/>
          </p:nvPicPr>
          <p:blipFill>
            <a:blip r:embed="rId36" cstate="print"/>
            <a:srcRect/>
            <a:stretch>
              <a:fillRect/>
            </a:stretch>
          </p:blipFill>
          <p:spPr bwMode="auto">
            <a:xfrm>
              <a:off x="2506" y="3563"/>
              <a:ext cx="232" cy="177"/>
            </a:xfrm>
            <a:prstGeom prst="rect">
              <a:avLst/>
            </a:prstGeom>
            <a:noFill/>
            <a:ln w="12700">
              <a:noFill/>
              <a:miter lim="800000"/>
              <a:headEnd/>
              <a:tailEnd/>
            </a:ln>
          </p:spPr>
        </p:pic>
        <p:pic>
          <p:nvPicPr>
            <p:cNvPr id="11298" name="Picture 200"/>
            <p:cNvPicPr>
              <a:picLocks noChangeAspect="1" noChangeArrowheads="1"/>
            </p:cNvPicPr>
            <p:nvPr/>
          </p:nvPicPr>
          <p:blipFill>
            <a:blip r:embed="rId37" cstate="print"/>
            <a:srcRect/>
            <a:stretch>
              <a:fillRect/>
            </a:stretch>
          </p:blipFill>
          <p:spPr bwMode="auto">
            <a:xfrm>
              <a:off x="3197" y="3032"/>
              <a:ext cx="332" cy="238"/>
            </a:xfrm>
            <a:prstGeom prst="rect">
              <a:avLst/>
            </a:prstGeom>
            <a:noFill/>
            <a:ln w="12700">
              <a:noFill/>
              <a:miter lim="800000"/>
              <a:headEnd/>
              <a:tailEnd/>
            </a:ln>
          </p:spPr>
        </p:pic>
        <p:pic>
          <p:nvPicPr>
            <p:cNvPr id="11299" name="Picture 201"/>
            <p:cNvPicPr>
              <a:picLocks noChangeAspect="1" noChangeArrowheads="1"/>
            </p:cNvPicPr>
            <p:nvPr/>
          </p:nvPicPr>
          <p:blipFill>
            <a:blip r:embed="rId38" cstate="print"/>
            <a:srcRect/>
            <a:stretch>
              <a:fillRect/>
            </a:stretch>
          </p:blipFill>
          <p:spPr bwMode="auto">
            <a:xfrm>
              <a:off x="2020" y="982"/>
              <a:ext cx="304" cy="210"/>
            </a:xfrm>
            <a:prstGeom prst="rect">
              <a:avLst/>
            </a:prstGeom>
            <a:noFill/>
            <a:ln w="12700">
              <a:noFill/>
              <a:miter lim="800000"/>
              <a:headEnd/>
              <a:tailEnd/>
            </a:ln>
          </p:spPr>
        </p:pic>
        <p:pic>
          <p:nvPicPr>
            <p:cNvPr id="11300" name="Picture 202"/>
            <p:cNvPicPr>
              <a:picLocks noChangeAspect="1" noChangeArrowheads="1"/>
            </p:cNvPicPr>
            <p:nvPr/>
          </p:nvPicPr>
          <p:blipFill>
            <a:blip r:embed="rId39" cstate="print"/>
            <a:srcRect/>
            <a:stretch>
              <a:fillRect/>
            </a:stretch>
          </p:blipFill>
          <p:spPr bwMode="auto">
            <a:xfrm>
              <a:off x="3313" y="982"/>
              <a:ext cx="249" cy="216"/>
            </a:xfrm>
            <a:prstGeom prst="rect">
              <a:avLst/>
            </a:prstGeom>
            <a:noFill/>
            <a:ln w="12700">
              <a:noFill/>
              <a:miter lim="800000"/>
              <a:headEnd/>
              <a:tailEnd/>
            </a:ln>
          </p:spPr>
        </p:pic>
        <p:pic>
          <p:nvPicPr>
            <p:cNvPr id="11301" name="Picture 203"/>
            <p:cNvPicPr>
              <a:picLocks noChangeAspect="1" noChangeArrowheads="1"/>
            </p:cNvPicPr>
            <p:nvPr/>
          </p:nvPicPr>
          <p:blipFill>
            <a:blip r:embed="rId40" cstate="print"/>
            <a:srcRect/>
            <a:stretch>
              <a:fillRect/>
            </a:stretch>
          </p:blipFill>
          <p:spPr bwMode="auto">
            <a:xfrm>
              <a:off x="1108" y="2015"/>
              <a:ext cx="613" cy="768"/>
            </a:xfrm>
            <a:prstGeom prst="rect">
              <a:avLst/>
            </a:prstGeom>
            <a:noFill/>
            <a:ln w="12700">
              <a:noFill/>
              <a:miter lim="800000"/>
              <a:headEnd/>
              <a:tailEnd/>
            </a:ln>
          </p:spPr>
        </p:pic>
        <p:pic>
          <p:nvPicPr>
            <p:cNvPr id="11302" name="Picture 204"/>
            <p:cNvPicPr>
              <a:picLocks noChangeAspect="1" noChangeArrowheads="1"/>
            </p:cNvPicPr>
            <p:nvPr/>
          </p:nvPicPr>
          <p:blipFill>
            <a:blip r:embed="rId41" cstate="print"/>
            <a:srcRect/>
            <a:stretch>
              <a:fillRect/>
            </a:stretch>
          </p:blipFill>
          <p:spPr bwMode="auto">
            <a:xfrm>
              <a:off x="1119" y="788"/>
              <a:ext cx="304" cy="581"/>
            </a:xfrm>
            <a:prstGeom prst="rect">
              <a:avLst/>
            </a:prstGeom>
            <a:noFill/>
            <a:ln w="12700">
              <a:noFill/>
              <a:miter lim="800000"/>
              <a:headEnd/>
              <a:tailEnd/>
            </a:ln>
          </p:spPr>
        </p:pic>
        <p:pic>
          <p:nvPicPr>
            <p:cNvPr id="11303" name="Picture 205"/>
            <p:cNvPicPr>
              <a:picLocks noChangeAspect="1" noChangeArrowheads="1"/>
            </p:cNvPicPr>
            <p:nvPr/>
          </p:nvPicPr>
          <p:blipFill>
            <a:blip r:embed="rId42" cstate="print"/>
            <a:srcRect/>
            <a:stretch>
              <a:fillRect/>
            </a:stretch>
          </p:blipFill>
          <p:spPr bwMode="auto">
            <a:xfrm>
              <a:off x="1423" y="794"/>
              <a:ext cx="292" cy="575"/>
            </a:xfrm>
            <a:prstGeom prst="rect">
              <a:avLst/>
            </a:prstGeom>
            <a:noFill/>
            <a:ln w="12700">
              <a:noFill/>
              <a:miter lim="800000"/>
              <a:headEnd/>
              <a:tailEnd/>
            </a:ln>
          </p:spPr>
        </p:pic>
        <p:pic>
          <p:nvPicPr>
            <p:cNvPr id="11304" name="Picture 206"/>
            <p:cNvPicPr>
              <a:picLocks noChangeAspect="1" noChangeArrowheads="1"/>
            </p:cNvPicPr>
            <p:nvPr/>
          </p:nvPicPr>
          <p:blipFill>
            <a:blip r:embed="rId43" cstate="print"/>
            <a:srcRect/>
            <a:stretch>
              <a:fillRect/>
            </a:stretch>
          </p:blipFill>
          <p:spPr bwMode="auto">
            <a:xfrm>
              <a:off x="1108" y="1374"/>
              <a:ext cx="613" cy="276"/>
            </a:xfrm>
            <a:prstGeom prst="rect">
              <a:avLst/>
            </a:prstGeom>
            <a:noFill/>
            <a:ln w="12700">
              <a:noFill/>
              <a:miter lim="800000"/>
              <a:headEnd/>
              <a:tailEnd/>
            </a:ln>
          </p:spPr>
        </p:pic>
        <p:pic>
          <p:nvPicPr>
            <p:cNvPr id="11305" name="Picture 207"/>
            <p:cNvPicPr>
              <a:picLocks noChangeAspect="1" noChangeArrowheads="1"/>
            </p:cNvPicPr>
            <p:nvPr/>
          </p:nvPicPr>
          <p:blipFill>
            <a:blip r:embed="rId44" cstate="print"/>
            <a:srcRect/>
            <a:stretch>
              <a:fillRect/>
            </a:stretch>
          </p:blipFill>
          <p:spPr bwMode="auto">
            <a:xfrm>
              <a:off x="1108" y="1661"/>
              <a:ext cx="607" cy="349"/>
            </a:xfrm>
            <a:prstGeom prst="rect">
              <a:avLst/>
            </a:prstGeom>
            <a:noFill/>
            <a:ln w="12700">
              <a:noFill/>
              <a:miter lim="800000"/>
              <a:headEnd/>
              <a:tailEnd/>
            </a:ln>
          </p:spPr>
        </p:pic>
        <p:pic>
          <p:nvPicPr>
            <p:cNvPr id="11306" name="Picture 208"/>
            <p:cNvPicPr>
              <a:picLocks noChangeAspect="1" noChangeArrowheads="1"/>
            </p:cNvPicPr>
            <p:nvPr/>
          </p:nvPicPr>
          <p:blipFill>
            <a:blip r:embed="rId45" cstate="print"/>
            <a:srcRect/>
            <a:stretch>
              <a:fillRect/>
            </a:stretch>
          </p:blipFill>
          <p:spPr bwMode="auto">
            <a:xfrm>
              <a:off x="1108" y="2800"/>
              <a:ext cx="613" cy="331"/>
            </a:xfrm>
            <a:prstGeom prst="rect">
              <a:avLst/>
            </a:prstGeom>
            <a:noFill/>
            <a:ln w="12700">
              <a:noFill/>
              <a:miter lim="800000"/>
              <a:headEnd/>
              <a:tailEnd/>
            </a:ln>
          </p:spPr>
        </p:pic>
        <p:pic>
          <p:nvPicPr>
            <p:cNvPr id="11307" name="Picture 209"/>
            <p:cNvPicPr>
              <a:picLocks noChangeAspect="1" noChangeArrowheads="1"/>
            </p:cNvPicPr>
            <p:nvPr/>
          </p:nvPicPr>
          <p:blipFill>
            <a:blip r:embed="rId46" cstate="print"/>
            <a:srcRect/>
            <a:stretch>
              <a:fillRect/>
            </a:stretch>
          </p:blipFill>
          <p:spPr bwMode="auto">
            <a:xfrm>
              <a:off x="1108" y="3148"/>
              <a:ext cx="607" cy="354"/>
            </a:xfrm>
            <a:prstGeom prst="rect">
              <a:avLst/>
            </a:prstGeom>
            <a:noFill/>
            <a:ln w="12700">
              <a:noFill/>
              <a:miter lim="800000"/>
              <a:headEnd/>
              <a:tailEnd/>
            </a:ln>
          </p:spPr>
        </p:pic>
        <p:pic>
          <p:nvPicPr>
            <p:cNvPr id="11308" name="Picture 210"/>
            <p:cNvPicPr>
              <a:picLocks noChangeAspect="1" noChangeArrowheads="1"/>
            </p:cNvPicPr>
            <p:nvPr/>
          </p:nvPicPr>
          <p:blipFill>
            <a:blip r:embed="rId47" cstate="print"/>
            <a:srcRect/>
            <a:stretch>
              <a:fillRect/>
            </a:stretch>
          </p:blipFill>
          <p:spPr bwMode="auto">
            <a:xfrm>
              <a:off x="1113" y="3513"/>
              <a:ext cx="608" cy="282"/>
            </a:xfrm>
            <a:prstGeom prst="rect">
              <a:avLst/>
            </a:prstGeom>
            <a:noFill/>
            <a:ln w="12700">
              <a:noFill/>
              <a:miter lim="800000"/>
              <a:headEnd/>
              <a:tailEnd/>
            </a:ln>
          </p:spPr>
        </p:pic>
        <p:pic>
          <p:nvPicPr>
            <p:cNvPr id="11309" name="Picture 211"/>
            <p:cNvPicPr>
              <a:picLocks noChangeAspect="1" noChangeArrowheads="1"/>
            </p:cNvPicPr>
            <p:nvPr/>
          </p:nvPicPr>
          <p:blipFill>
            <a:blip r:embed="rId48" cstate="print"/>
            <a:srcRect/>
            <a:stretch>
              <a:fillRect/>
            </a:stretch>
          </p:blipFill>
          <p:spPr bwMode="auto">
            <a:xfrm>
              <a:off x="4385" y="866"/>
              <a:ext cx="415" cy="136"/>
            </a:xfrm>
            <a:prstGeom prst="rect">
              <a:avLst/>
            </a:prstGeom>
            <a:noFill/>
            <a:ln w="12700">
              <a:noFill/>
              <a:miter lim="800000"/>
              <a:headEnd/>
              <a:tailEnd/>
            </a:ln>
          </p:spPr>
        </p:pic>
        <p:pic>
          <p:nvPicPr>
            <p:cNvPr id="11310" name="Picture 212"/>
            <p:cNvPicPr>
              <a:picLocks noChangeAspect="1" noChangeArrowheads="1"/>
            </p:cNvPicPr>
            <p:nvPr/>
          </p:nvPicPr>
          <p:blipFill>
            <a:blip r:embed="rId29" cstate="print"/>
            <a:srcRect/>
            <a:stretch>
              <a:fillRect/>
            </a:stretch>
          </p:blipFill>
          <p:spPr bwMode="auto">
            <a:xfrm>
              <a:off x="4744" y="1126"/>
              <a:ext cx="769" cy="304"/>
            </a:xfrm>
            <a:prstGeom prst="rect">
              <a:avLst/>
            </a:prstGeom>
            <a:noFill/>
            <a:ln w="12700">
              <a:noFill/>
              <a:miter lim="800000"/>
              <a:headEnd/>
              <a:tailEnd/>
            </a:ln>
          </p:spPr>
        </p:pic>
        <p:pic>
          <p:nvPicPr>
            <p:cNvPr id="11311" name="Picture 213"/>
            <p:cNvPicPr>
              <a:picLocks noChangeAspect="1" noChangeArrowheads="1"/>
            </p:cNvPicPr>
            <p:nvPr/>
          </p:nvPicPr>
          <p:blipFill>
            <a:blip r:embed="rId48" cstate="print"/>
            <a:srcRect/>
            <a:stretch>
              <a:fillRect/>
            </a:stretch>
          </p:blipFill>
          <p:spPr bwMode="auto">
            <a:xfrm>
              <a:off x="4385" y="1220"/>
              <a:ext cx="415" cy="136"/>
            </a:xfrm>
            <a:prstGeom prst="rect">
              <a:avLst/>
            </a:prstGeom>
            <a:noFill/>
            <a:ln w="12700">
              <a:noFill/>
              <a:miter lim="800000"/>
              <a:headEnd/>
              <a:tailEnd/>
            </a:ln>
          </p:spPr>
        </p:pic>
        <p:pic>
          <p:nvPicPr>
            <p:cNvPr id="11312" name="Picture 214"/>
            <p:cNvPicPr>
              <a:picLocks noChangeAspect="1" noChangeArrowheads="1"/>
            </p:cNvPicPr>
            <p:nvPr/>
          </p:nvPicPr>
          <p:blipFill>
            <a:blip r:embed="rId29" cstate="print"/>
            <a:srcRect/>
            <a:stretch>
              <a:fillRect/>
            </a:stretch>
          </p:blipFill>
          <p:spPr bwMode="auto">
            <a:xfrm>
              <a:off x="4744" y="1457"/>
              <a:ext cx="769" cy="304"/>
            </a:xfrm>
            <a:prstGeom prst="rect">
              <a:avLst/>
            </a:prstGeom>
            <a:noFill/>
            <a:ln w="12700">
              <a:noFill/>
              <a:miter lim="800000"/>
              <a:headEnd/>
              <a:tailEnd/>
            </a:ln>
          </p:spPr>
        </p:pic>
        <p:pic>
          <p:nvPicPr>
            <p:cNvPr id="11313" name="Picture 215"/>
            <p:cNvPicPr>
              <a:picLocks noChangeAspect="1" noChangeArrowheads="1"/>
            </p:cNvPicPr>
            <p:nvPr/>
          </p:nvPicPr>
          <p:blipFill>
            <a:blip r:embed="rId48" cstate="print"/>
            <a:srcRect/>
            <a:stretch>
              <a:fillRect/>
            </a:stretch>
          </p:blipFill>
          <p:spPr bwMode="auto">
            <a:xfrm>
              <a:off x="4385" y="1546"/>
              <a:ext cx="415" cy="136"/>
            </a:xfrm>
            <a:prstGeom prst="rect">
              <a:avLst/>
            </a:prstGeom>
            <a:noFill/>
            <a:ln w="12700">
              <a:noFill/>
              <a:miter lim="800000"/>
              <a:headEnd/>
              <a:tailEnd/>
            </a:ln>
          </p:spPr>
        </p:pic>
        <p:pic>
          <p:nvPicPr>
            <p:cNvPr id="11314" name="Picture 216"/>
            <p:cNvPicPr>
              <a:picLocks noChangeAspect="1" noChangeArrowheads="1"/>
            </p:cNvPicPr>
            <p:nvPr/>
          </p:nvPicPr>
          <p:blipFill>
            <a:blip r:embed="rId29" cstate="print"/>
            <a:srcRect/>
            <a:stretch>
              <a:fillRect/>
            </a:stretch>
          </p:blipFill>
          <p:spPr bwMode="auto">
            <a:xfrm>
              <a:off x="4744" y="1806"/>
              <a:ext cx="769" cy="304"/>
            </a:xfrm>
            <a:prstGeom prst="rect">
              <a:avLst/>
            </a:prstGeom>
            <a:noFill/>
            <a:ln w="12700">
              <a:noFill/>
              <a:miter lim="800000"/>
              <a:headEnd/>
              <a:tailEnd/>
            </a:ln>
          </p:spPr>
        </p:pic>
        <p:pic>
          <p:nvPicPr>
            <p:cNvPr id="11315" name="Picture 217"/>
            <p:cNvPicPr>
              <a:picLocks noChangeAspect="1" noChangeArrowheads="1"/>
            </p:cNvPicPr>
            <p:nvPr/>
          </p:nvPicPr>
          <p:blipFill>
            <a:blip r:embed="rId48" cstate="print"/>
            <a:srcRect/>
            <a:stretch>
              <a:fillRect/>
            </a:stretch>
          </p:blipFill>
          <p:spPr bwMode="auto">
            <a:xfrm>
              <a:off x="4385" y="1900"/>
              <a:ext cx="415" cy="136"/>
            </a:xfrm>
            <a:prstGeom prst="rect">
              <a:avLst/>
            </a:prstGeom>
            <a:noFill/>
            <a:ln w="12700">
              <a:noFill/>
              <a:miter lim="800000"/>
              <a:headEnd/>
              <a:tailEnd/>
            </a:ln>
          </p:spPr>
        </p:pic>
        <p:pic>
          <p:nvPicPr>
            <p:cNvPr id="11316" name="Picture 218"/>
            <p:cNvPicPr>
              <a:picLocks noChangeAspect="1" noChangeArrowheads="1"/>
            </p:cNvPicPr>
            <p:nvPr/>
          </p:nvPicPr>
          <p:blipFill>
            <a:blip r:embed="rId29" cstate="print"/>
            <a:srcRect/>
            <a:stretch>
              <a:fillRect/>
            </a:stretch>
          </p:blipFill>
          <p:spPr bwMode="auto">
            <a:xfrm>
              <a:off x="4744" y="2132"/>
              <a:ext cx="769" cy="304"/>
            </a:xfrm>
            <a:prstGeom prst="rect">
              <a:avLst/>
            </a:prstGeom>
            <a:noFill/>
            <a:ln w="12700">
              <a:noFill/>
              <a:miter lim="800000"/>
              <a:headEnd/>
              <a:tailEnd/>
            </a:ln>
          </p:spPr>
        </p:pic>
        <p:pic>
          <p:nvPicPr>
            <p:cNvPr id="11317" name="Picture 219"/>
            <p:cNvPicPr>
              <a:picLocks noChangeAspect="1" noChangeArrowheads="1"/>
            </p:cNvPicPr>
            <p:nvPr/>
          </p:nvPicPr>
          <p:blipFill>
            <a:blip r:embed="rId48" cstate="print"/>
            <a:srcRect/>
            <a:stretch>
              <a:fillRect/>
            </a:stretch>
          </p:blipFill>
          <p:spPr bwMode="auto">
            <a:xfrm>
              <a:off x="4385" y="2220"/>
              <a:ext cx="415" cy="136"/>
            </a:xfrm>
            <a:prstGeom prst="rect">
              <a:avLst/>
            </a:prstGeom>
            <a:noFill/>
            <a:ln w="12700">
              <a:noFill/>
              <a:miter lim="800000"/>
              <a:headEnd/>
              <a:tailEnd/>
            </a:ln>
          </p:spPr>
        </p:pic>
        <p:pic>
          <p:nvPicPr>
            <p:cNvPr id="11318" name="Picture 220"/>
            <p:cNvPicPr>
              <a:picLocks noChangeAspect="1" noChangeArrowheads="1"/>
            </p:cNvPicPr>
            <p:nvPr/>
          </p:nvPicPr>
          <p:blipFill>
            <a:blip r:embed="rId29" cstate="print"/>
            <a:srcRect/>
            <a:stretch>
              <a:fillRect/>
            </a:stretch>
          </p:blipFill>
          <p:spPr bwMode="auto">
            <a:xfrm>
              <a:off x="4744" y="2480"/>
              <a:ext cx="769" cy="304"/>
            </a:xfrm>
            <a:prstGeom prst="rect">
              <a:avLst/>
            </a:prstGeom>
            <a:noFill/>
            <a:ln w="12700">
              <a:noFill/>
              <a:miter lim="800000"/>
              <a:headEnd/>
              <a:tailEnd/>
            </a:ln>
          </p:spPr>
        </p:pic>
        <p:pic>
          <p:nvPicPr>
            <p:cNvPr id="11319" name="Picture 221"/>
            <p:cNvPicPr>
              <a:picLocks noChangeAspect="1" noChangeArrowheads="1"/>
            </p:cNvPicPr>
            <p:nvPr/>
          </p:nvPicPr>
          <p:blipFill>
            <a:blip r:embed="rId48" cstate="print"/>
            <a:srcRect/>
            <a:stretch>
              <a:fillRect/>
            </a:stretch>
          </p:blipFill>
          <p:spPr bwMode="auto">
            <a:xfrm>
              <a:off x="4385" y="2574"/>
              <a:ext cx="415" cy="136"/>
            </a:xfrm>
            <a:prstGeom prst="rect">
              <a:avLst/>
            </a:prstGeom>
            <a:noFill/>
            <a:ln w="12700">
              <a:noFill/>
              <a:miter lim="800000"/>
              <a:headEnd/>
              <a:tailEnd/>
            </a:ln>
          </p:spPr>
        </p:pic>
        <p:pic>
          <p:nvPicPr>
            <p:cNvPr id="11320" name="Picture 222"/>
            <p:cNvPicPr>
              <a:picLocks noChangeAspect="1" noChangeArrowheads="1"/>
            </p:cNvPicPr>
            <p:nvPr/>
          </p:nvPicPr>
          <p:blipFill>
            <a:blip r:embed="rId29" cstate="print"/>
            <a:srcRect/>
            <a:stretch>
              <a:fillRect/>
            </a:stretch>
          </p:blipFill>
          <p:spPr bwMode="auto">
            <a:xfrm>
              <a:off x="4744" y="2811"/>
              <a:ext cx="769" cy="304"/>
            </a:xfrm>
            <a:prstGeom prst="rect">
              <a:avLst/>
            </a:prstGeom>
            <a:noFill/>
            <a:ln w="12700">
              <a:noFill/>
              <a:miter lim="800000"/>
              <a:headEnd/>
              <a:tailEnd/>
            </a:ln>
          </p:spPr>
        </p:pic>
        <p:pic>
          <p:nvPicPr>
            <p:cNvPr id="11321" name="Picture 223"/>
            <p:cNvPicPr>
              <a:picLocks noChangeAspect="1" noChangeArrowheads="1"/>
            </p:cNvPicPr>
            <p:nvPr/>
          </p:nvPicPr>
          <p:blipFill>
            <a:blip r:embed="rId48" cstate="print"/>
            <a:srcRect/>
            <a:stretch>
              <a:fillRect/>
            </a:stretch>
          </p:blipFill>
          <p:spPr bwMode="auto">
            <a:xfrm>
              <a:off x="4385" y="2900"/>
              <a:ext cx="415" cy="136"/>
            </a:xfrm>
            <a:prstGeom prst="rect">
              <a:avLst/>
            </a:prstGeom>
            <a:noFill/>
            <a:ln w="12700">
              <a:noFill/>
              <a:miter lim="800000"/>
              <a:headEnd/>
              <a:tailEnd/>
            </a:ln>
          </p:spPr>
        </p:pic>
        <p:pic>
          <p:nvPicPr>
            <p:cNvPr id="11322" name="Picture 224"/>
            <p:cNvPicPr>
              <a:picLocks noChangeAspect="1" noChangeArrowheads="1"/>
            </p:cNvPicPr>
            <p:nvPr/>
          </p:nvPicPr>
          <p:blipFill>
            <a:blip r:embed="rId29" cstate="print"/>
            <a:srcRect/>
            <a:stretch>
              <a:fillRect/>
            </a:stretch>
          </p:blipFill>
          <p:spPr bwMode="auto">
            <a:xfrm>
              <a:off x="4744" y="3160"/>
              <a:ext cx="769" cy="304"/>
            </a:xfrm>
            <a:prstGeom prst="rect">
              <a:avLst/>
            </a:prstGeom>
            <a:noFill/>
            <a:ln w="12700">
              <a:noFill/>
              <a:miter lim="800000"/>
              <a:headEnd/>
              <a:tailEnd/>
            </a:ln>
          </p:spPr>
        </p:pic>
        <p:pic>
          <p:nvPicPr>
            <p:cNvPr id="11323" name="Picture 225"/>
            <p:cNvPicPr>
              <a:picLocks noChangeAspect="1" noChangeArrowheads="1"/>
            </p:cNvPicPr>
            <p:nvPr/>
          </p:nvPicPr>
          <p:blipFill>
            <a:blip r:embed="rId48" cstate="print"/>
            <a:srcRect/>
            <a:stretch>
              <a:fillRect/>
            </a:stretch>
          </p:blipFill>
          <p:spPr bwMode="auto">
            <a:xfrm>
              <a:off x="4385" y="3254"/>
              <a:ext cx="415" cy="136"/>
            </a:xfrm>
            <a:prstGeom prst="rect">
              <a:avLst/>
            </a:prstGeom>
            <a:noFill/>
            <a:ln w="12700">
              <a:noFill/>
              <a:miter lim="800000"/>
              <a:headEnd/>
              <a:tailEnd/>
            </a:ln>
          </p:spPr>
        </p:pic>
        <p:pic>
          <p:nvPicPr>
            <p:cNvPr id="11324" name="Picture 226"/>
            <p:cNvPicPr>
              <a:picLocks noChangeAspect="1" noChangeArrowheads="1"/>
            </p:cNvPicPr>
            <p:nvPr/>
          </p:nvPicPr>
          <p:blipFill>
            <a:blip r:embed="rId48" cstate="print"/>
            <a:srcRect/>
            <a:stretch>
              <a:fillRect/>
            </a:stretch>
          </p:blipFill>
          <p:spPr bwMode="auto">
            <a:xfrm>
              <a:off x="4385" y="3602"/>
              <a:ext cx="415" cy="136"/>
            </a:xfrm>
            <a:prstGeom prst="rect">
              <a:avLst/>
            </a:prstGeom>
            <a:noFill/>
            <a:ln w="12700">
              <a:noFill/>
              <a:miter lim="800000"/>
              <a:headEnd/>
              <a:tailEnd/>
            </a:ln>
          </p:spPr>
        </p:pic>
        <p:pic>
          <p:nvPicPr>
            <p:cNvPr id="11325" name="Picture 227"/>
            <p:cNvPicPr>
              <a:picLocks noChangeAspect="1" noChangeArrowheads="1"/>
            </p:cNvPicPr>
            <p:nvPr/>
          </p:nvPicPr>
          <p:blipFill>
            <a:blip r:embed="rId38" cstate="print"/>
            <a:srcRect/>
            <a:stretch>
              <a:fillRect/>
            </a:stretch>
          </p:blipFill>
          <p:spPr bwMode="auto">
            <a:xfrm>
              <a:off x="2020" y="1209"/>
              <a:ext cx="304" cy="210"/>
            </a:xfrm>
            <a:prstGeom prst="rect">
              <a:avLst/>
            </a:prstGeom>
            <a:noFill/>
            <a:ln w="12700">
              <a:noFill/>
              <a:miter lim="800000"/>
              <a:headEnd/>
              <a:tailEnd/>
            </a:ln>
          </p:spPr>
        </p:pic>
        <p:pic>
          <p:nvPicPr>
            <p:cNvPr id="11326" name="Picture 228"/>
            <p:cNvPicPr>
              <a:picLocks noChangeAspect="1" noChangeArrowheads="1"/>
            </p:cNvPicPr>
            <p:nvPr/>
          </p:nvPicPr>
          <p:blipFill>
            <a:blip r:embed="rId38" cstate="print"/>
            <a:srcRect/>
            <a:stretch>
              <a:fillRect/>
            </a:stretch>
          </p:blipFill>
          <p:spPr bwMode="auto">
            <a:xfrm>
              <a:off x="2020" y="1435"/>
              <a:ext cx="304" cy="210"/>
            </a:xfrm>
            <a:prstGeom prst="rect">
              <a:avLst/>
            </a:prstGeom>
            <a:noFill/>
            <a:ln w="12700">
              <a:noFill/>
              <a:miter lim="800000"/>
              <a:headEnd/>
              <a:tailEnd/>
            </a:ln>
          </p:spPr>
        </p:pic>
        <p:pic>
          <p:nvPicPr>
            <p:cNvPr id="11327" name="Picture 229"/>
            <p:cNvPicPr>
              <a:picLocks noChangeAspect="1" noChangeArrowheads="1"/>
            </p:cNvPicPr>
            <p:nvPr/>
          </p:nvPicPr>
          <p:blipFill>
            <a:blip r:embed="rId38" cstate="print"/>
            <a:srcRect/>
            <a:stretch>
              <a:fillRect/>
            </a:stretch>
          </p:blipFill>
          <p:spPr bwMode="auto">
            <a:xfrm>
              <a:off x="2020" y="1889"/>
              <a:ext cx="304" cy="210"/>
            </a:xfrm>
            <a:prstGeom prst="rect">
              <a:avLst/>
            </a:prstGeom>
            <a:noFill/>
            <a:ln w="12700">
              <a:noFill/>
              <a:miter lim="800000"/>
              <a:headEnd/>
              <a:tailEnd/>
            </a:ln>
          </p:spPr>
        </p:pic>
        <p:pic>
          <p:nvPicPr>
            <p:cNvPr id="11328" name="Picture 230"/>
            <p:cNvPicPr>
              <a:picLocks noChangeAspect="1" noChangeArrowheads="1"/>
            </p:cNvPicPr>
            <p:nvPr/>
          </p:nvPicPr>
          <p:blipFill>
            <a:blip r:embed="rId38" cstate="print"/>
            <a:srcRect/>
            <a:stretch>
              <a:fillRect/>
            </a:stretch>
          </p:blipFill>
          <p:spPr bwMode="auto">
            <a:xfrm>
              <a:off x="2020" y="2110"/>
              <a:ext cx="304" cy="210"/>
            </a:xfrm>
            <a:prstGeom prst="rect">
              <a:avLst/>
            </a:prstGeom>
            <a:noFill/>
            <a:ln w="12700">
              <a:noFill/>
              <a:miter lim="800000"/>
              <a:headEnd/>
              <a:tailEnd/>
            </a:ln>
          </p:spPr>
        </p:pic>
        <p:pic>
          <p:nvPicPr>
            <p:cNvPr id="11329" name="Picture 231"/>
            <p:cNvPicPr>
              <a:picLocks noChangeAspect="1" noChangeArrowheads="1"/>
            </p:cNvPicPr>
            <p:nvPr/>
          </p:nvPicPr>
          <p:blipFill>
            <a:blip r:embed="rId38" cstate="print"/>
            <a:srcRect/>
            <a:stretch>
              <a:fillRect/>
            </a:stretch>
          </p:blipFill>
          <p:spPr bwMode="auto">
            <a:xfrm>
              <a:off x="2020" y="1662"/>
              <a:ext cx="304" cy="210"/>
            </a:xfrm>
            <a:prstGeom prst="rect">
              <a:avLst/>
            </a:prstGeom>
            <a:noFill/>
            <a:ln w="12700">
              <a:noFill/>
              <a:miter lim="800000"/>
              <a:headEnd/>
              <a:tailEnd/>
            </a:ln>
          </p:spPr>
        </p:pic>
        <p:pic>
          <p:nvPicPr>
            <p:cNvPr id="11330" name="Picture 232"/>
            <p:cNvPicPr>
              <a:picLocks noChangeAspect="1" noChangeArrowheads="1"/>
            </p:cNvPicPr>
            <p:nvPr/>
          </p:nvPicPr>
          <p:blipFill>
            <a:blip r:embed="rId38" cstate="print"/>
            <a:srcRect/>
            <a:stretch>
              <a:fillRect/>
            </a:stretch>
          </p:blipFill>
          <p:spPr bwMode="auto">
            <a:xfrm>
              <a:off x="2340" y="982"/>
              <a:ext cx="304" cy="210"/>
            </a:xfrm>
            <a:prstGeom prst="rect">
              <a:avLst/>
            </a:prstGeom>
            <a:noFill/>
            <a:ln w="12700">
              <a:noFill/>
              <a:miter lim="800000"/>
              <a:headEnd/>
              <a:tailEnd/>
            </a:ln>
          </p:spPr>
        </p:pic>
        <p:pic>
          <p:nvPicPr>
            <p:cNvPr id="11331" name="Picture 233"/>
            <p:cNvPicPr>
              <a:picLocks noChangeAspect="1" noChangeArrowheads="1"/>
            </p:cNvPicPr>
            <p:nvPr/>
          </p:nvPicPr>
          <p:blipFill>
            <a:blip r:embed="rId38" cstate="print"/>
            <a:srcRect/>
            <a:stretch>
              <a:fillRect/>
            </a:stretch>
          </p:blipFill>
          <p:spPr bwMode="auto">
            <a:xfrm>
              <a:off x="2340" y="1209"/>
              <a:ext cx="304" cy="210"/>
            </a:xfrm>
            <a:prstGeom prst="rect">
              <a:avLst/>
            </a:prstGeom>
            <a:noFill/>
            <a:ln w="12700">
              <a:noFill/>
              <a:miter lim="800000"/>
              <a:headEnd/>
              <a:tailEnd/>
            </a:ln>
          </p:spPr>
        </p:pic>
        <p:pic>
          <p:nvPicPr>
            <p:cNvPr id="11332" name="Picture 234"/>
            <p:cNvPicPr>
              <a:picLocks noChangeAspect="1" noChangeArrowheads="1"/>
            </p:cNvPicPr>
            <p:nvPr/>
          </p:nvPicPr>
          <p:blipFill>
            <a:blip r:embed="rId38" cstate="print"/>
            <a:srcRect/>
            <a:stretch>
              <a:fillRect/>
            </a:stretch>
          </p:blipFill>
          <p:spPr bwMode="auto">
            <a:xfrm>
              <a:off x="2340" y="1435"/>
              <a:ext cx="304" cy="210"/>
            </a:xfrm>
            <a:prstGeom prst="rect">
              <a:avLst/>
            </a:prstGeom>
            <a:noFill/>
            <a:ln w="12700">
              <a:noFill/>
              <a:miter lim="800000"/>
              <a:headEnd/>
              <a:tailEnd/>
            </a:ln>
          </p:spPr>
        </p:pic>
        <p:pic>
          <p:nvPicPr>
            <p:cNvPr id="11333" name="Picture 235"/>
            <p:cNvPicPr>
              <a:picLocks noChangeAspect="1" noChangeArrowheads="1"/>
            </p:cNvPicPr>
            <p:nvPr/>
          </p:nvPicPr>
          <p:blipFill>
            <a:blip r:embed="rId38" cstate="print"/>
            <a:srcRect/>
            <a:stretch>
              <a:fillRect/>
            </a:stretch>
          </p:blipFill>
          <p:spPr bwMode="auto">
            <a:xfrm>
              <a:off x="2340" y="1889"/>
              <a:ext cx="304" cy="210"/>
            </a:xfrm>
            <a:prstGeom prst="rect">
              <a:avLst/>
            </a:prstGeom>
            <a:noFill/>
            <a:ln w="12700">
              <a:noFill/>
              <a:miter lim="800000"/>
              <a:headEnd/>
              <a:tailEnd/>
            </a:ln>
          </p:spPr>
        </p:pic>
        <p:pic>
          <p:nvPicPr>
            <p:cNvPr id="11334" name="Picture 236"/>
            <p:cNvPicPr>
              <a:picLocks noChangeAspect="1" noChangeArrowheads="1"/>
            </p:cNvPicPr>
            <p:nvPr/>
          </p:nvPicPr>
          <p:blipFill>
            <a:blip r:embed="rId38" cstate="print"/>
            <a:srcRect/>
            <a:stretch>
              <a:fillRect/>
            </a:stretch>
          </p:blipFill>
          <p:spPr bwMode="auto">
            <a:xfrm>
              <a:off x="2340" y="2110"/>
              <a:ext cx="304" cy="210"/>
            </a:xfrm>
            <a:prstGeom prst="rect">
              <a:avLst/>
            </a:prstGeom>
            <a:noFill/>
            <a:ln w="12700">
              <a:noFill/>
              <a:miter lim="800000"/>
              <a:headEnd/>
              <a:tailEnd/>
            </a:ln>
          </p:spPr>
        </p:pic>
        <p:pic>
          <p:nvPicPr>
            <p:cNvPr id="11335" name="Picture 237"/>
            <p:cNvPicPr>
              <a:picLocks noChangeAspect="1" noChangeArrowheads="1"/>
            </p:cNvPicPr>
            <p:nvPr/>
          </p:nvPicPr>
          <p:blipFill>
            <a:blip r:embed="rId38" cstate="print"/>
            <a:srcRect/>
            <a:stretch>
              <a:fillRect/>
            </a:stretch>
          </p:blipFill>
          <p:spPr bwMode="auto">
            <a:xfrm>
              <a:off x="2340" y="1662"/>
              <a:ext cx="304" cy="210"/>
            </a:xfrm>
            <a:prstGeom prst="rect">
              <a:avLst/>
            </a:prstGeom>
            <a:noFill/>
            <a:ln w="12700">
              <a:noFill/>
              <a:miter lim="800000"/>
              <a:headEnd/>
              <a:tailEnd/>
            </a:ln>
          </p:spPr>
        </p:pic>
        <p:pic>
          <p:nvPicPr>
            <p:cNvPr id="11336" name="Picture 238"/>
            <p:cNvPicPr>
              <a:picLocks noChangeAspect="1" noChangeArrowheads="1"/>
            </p:cNvPicPr>
            <p:nvPr/>
          </p:nvPicPr>
          <p:blipFill>
            <a:blip r:embed="rId38" cstate="print"/>
            <a:srcRect/>
            <a:stretch>
              <a:fillRect/>
            </a:stretch>
          </p:blipFill>
          <p:spPr bwMode="auto">
            <a:xfrm>
              <a:off x="2655" y="982"/>
              <a:ext cx="304" cy="210"/>
            </a:xfrm>
            <a:prstGeom prst="rect">
              <a:avLst/>
            </a:prstGeom>
            <a:noFill/>
            <a:ln w="12700">
              <a:noFill/>
              <a:miter lim="800000"/>
              <a:headEnd/>
              <a:tailEnd/>
            </a:ln>
          </p:spPr>
        </p:pic>
        <p:pic>
          <p:nvPicPr>
            <p:cNvPr id="11337" name="Picture 239"/>
            <p:cNvPicPr>
              <a:picLocks noChangeAspect="1" noChangeArrowheads="1"/>
            </p:cNvPicPr>
            <p:nvPr/>
          </p:nvPicPr>
          <p:blipFill>
            <a:blip r:embed="rId38" cstate="print"/>
            <a:srcRect/>
            <a:stretch>
              <a:fillRect/>
            </a:stretch>
          </p:blipFill>
          <p:spPr bwMode="auto">
            <a:xfrm>
              <a:off x="2655" y="1209"/>
              <a:ext cx="304" cy="210"/>
            </a:xfrm>
            <a:prstGeom prst="rect">
              <a:avLst/>
            </a:prstGeom>
            <a:noFill/>
            <a:ln w="12700">
              <a:noFill/>
              <a:miter lim="800000"/>
              <a:headEnd/>
              <a:tailEnd/>
            </a:ln>
          </p:spPr>
        </p:pic>
        <p:pic>
          <p:nvPicPr>
            <p:cNvPr id="11338" name="Picture 240"/>
            <p:cNvPicPr>
              <a:picLocks noChangeAspect="1" noChangeArrowheads="1"/>
            </p:cNvPicPr>
            <p:nvPr/>
          </p:nvPicPr>
          <p:blipFill>
            <a:blip r:embed="rId38" cstate="print"/>
            <a:srcRect/>
            <a:stretch>
              <a:fillRect/>
            </a:stretch>
          </p:blipFill>
          <p:spPr bwMode="auto">
            <a:xfrm>
              <a:off x="2655" y="1435"/>
              <a:ext cx="304" cy="210"/>
            </a:xfrm>
            <a:prstGeom prst="rect">
              <a:avLst/>
            </a:prstGeom>
            <a:noFill/>
            <a:ln w="12700">
              <a:noFill/>
              <a:miter lim="800000"/>
              <a:headEnd/>
              <a:tailEnd/>
            </a:ln>
          </p:spPr>
        </p:pic>
        <p:pic>
          <p:nvPicPr>
            <p:cNvPr id="11339" name="Picture 241"/>
            <p:cNvPicPr>
              <a:picLocks noChangeAspect="1" noChangeArrowheads="1"/>
            </p:cNvPicPr>
            <p:nvPr/>
          </p:nvPicPr>
          <p:blipFill>
            <a:blip r:embed="rId38" cstate="print"/>
            <a:srcRect/>
            <a:stretch>
              <a:fillRect/>
            </a:stretch>
          </p:blipFill>
          <p:spPr bwMode="auto">
            <a:xfrm>
              <a:off x="2655" y="1889"/>
              <a:ext cx="304" cy="210"/>
            </a:xfrm>
            <a:prstGeom prst="rect">
              <a:avLst/>
            </a:prstGeom>
            <a:noFill/>
            <a:ln w="12700">
              <a:noFill/>
              <a:miter lim="800000"/>
              <a:headEnd/>
              <a:tailEnd/>
            </a:ln>
          </p:spPr>
        </p:pic>
        <p:pic>
          <p:nvPicPr>
            <p:cNvPr id="11340" name="Picture 242"/>
            <p:cNvPicPr>
              <a:picLocks noChangeAspect="1" noChangeArrowheads="1"/>
            </p:cNvPicPr>
            <p:nvPr/>
          </p:nvPicPr>
          <p:blipFill>
            <a:blip r:embed="rId38" cstate="print"/>
            <a:srcRect/>
            <a:stretch>
              <a:fillRect/>
            </a:stretch>
          </p:blipFill>
          <p:spPr bwMode="auto">
            <a:xfrm>
              <a:off x="2655" y="2110"/>
              <a:ext cx="304" cy="210"/>
            </a:xfrm>
            <a:prstGeom prst="rect">
              <a:avLst/>
            </a:prstGeom>
            <a:noFill/>
            <a:ln w="12700">
              <a:noFill/>
              <a:miter lim="800000"/>
              <a:headEnd/>
              <a:tailEnd/>
            </a:ln>
          </p:spPr>
        </p:pic>
        <p:pic>
          <p:nvPicPr>
            <p:cNvPr id="11341" name="Picture 243"/>
            <p:cNvPicPr>
              <a:picLocks noChangeAspect="1" noChangeArrowheads="1"/>
            </p:cNvPicPr>
            <p:nvPr/>
          </p:nvPicPr>
          <p:blipFill>
            <a:blip r:embed="rId38" cstate="print"/>
            <a:srcRect/>
            <a:stretch>
              <a:fillRect/>
            </a:stretch>
          </p:blipFill>
          <p:spPr bwMode="auto">
            <a:xfrm>
              <a:off x="2655" y="1662"/>
              <a:ext cx="304" cy="210"/>
            </a:xfrm>
            <a:prstGeom prst="rect">
              <a:avLst/>
            </a:prstGeom>
            <a:noFill/>
            <a:ln w="12700">
              <a:noFill/>
              <a:miter lim="800000"/>
              <a:headEnd/>
              <a:tailEnd/>
            </a:ln>
          </p:spPr>
        </p:pic>
        <p:pic>
          <p:nvPicPr>
            <p:cNvPr id="11342" name="Picture 244"/>
            <p:cNvPicPr>
              <a:picLocks noChangeAspect="1" noChangeArrowheads="1"/>
            </p:cNvPicPr>
            <p:nvPr/>
          </p:nvPicPr>
          <p:blipFill>
            <a:blip r:embed="rId38" cstate="print"/>
            <a:srcRect/>
            <a:stretch>
              <a:fillRect/>
            </a:stretch>
          </p:blipFill>
          <p:spPr bwMode="auto">
            <a:xfrm>
              <a:off x="2976" y="982"/>
              <a:ext cx="304" cy="210"/>
            </a:xfrm>
            <a:prstGeom prst="rect">
              <a:avLst/>
            </a:prstGeom>
            <a:noFill/>
            <a:ln w="12700">
              <a:noFill/>
              <a:miter lim="800000"/>
              <a:headEnd/>
              <a:tailEnd/>
            </a:ln>
          </p:spPr>
        </p:pic>
        <p:pic>
          <p:nvPicPr>
            <p:cNvPr id="11343" name="Picture 245"/>
            <p:cNvPicPr>
              <a:picLocks noChangeAspect="1" noChangeArrowheads="1"/>
            </p:cNvPicPr>
            <p:nvPr/>
          </p:nvPicPr>
          <p:blipFill>
            <a:blip r:embed="rId38" cstate="print"/>
            <a:srcRect/>
            <a:stretch>
              <a:fillRect/>
            </a:stretch>
          </p:blipFill>
          <p:spPr bwMode="auto">
            <a:xfrm>
              <a:off x="2976" y="1209"/>
              <a:ext cx="304" cy="210"/>
            </a:xfrm>
            <a:prstGeom prst="rect">
              <a:avLst/>
            </a:prstGeom>
            <a:noFill/>
            <a:ln w="12700">
              <a:noFill/>
              <a:miter lim="800000"/>
              <a:headEnd/>
              <a:tailEnd/>
            </a:ln>
          </p:spPr>
        </p:pic>
        <p:pic>
          <p:nvPicPr>
            <p:cNvPr id="11344" name="Picture 246"/>
            <p:cNvPicPr>
              <a:picLocks noChangeAspect="1" noChangeArrowheads="1"/>
            </p:cNvPicPr>
            <p:nvPr/>
          </p:nvPicPr>
          <p:blipFill>
            <a:blip r:embed="rId38" cstate="print"/>
            <a:srcRect/>
            <a:stretch>
              <a:fillRect/>
            </a:stretch>
          </p:blipFill>
          <p:spPr bwMode="auto">
            <a:xfrm>
              <a:off x="2976" y="1435"/>
              <a:ext cx="304" cy="210"/>
            </a:xfrm>
            <a:prstGeom prst="rect">
              <a:avLst/>
            </a:prstGeom>
            <a:noFill/>
            <a:ln w="12700">
              <a:noFill/>
              <a:miter lim="800000"/>
              <a:headEnd/>
              <a:tailEnd/>
            </a:ln>
          </p:spPr>
        </p:pic>
        <p:pic>
          <p:nvPicPr>
            <p:cNvPr id="11345" name="Picture 247"/>
            <p:cNvPicPr>
              <a:picLocks noChangeAspect="1" noChangeArrowheads="1"/>
            </p:cNvPicPr>
            <p:nvPr/>
          </p:nvPicPr>
          <p:blipFill>
            <a:blip r:embed="rId38" cstate="print"/>
            <a:srcRect/>
            <a:stretch>
              <a:fillRect/>
            </a:stretch>
          </p:blipFill>
          <p:spPr bwMode="auto">
            <a:xfrm>
              <a:off x="2976" y="1889"/>
              <a:ext cx="304" cy="210"/>
            </a:xfrm>
            <a:prstGeom prst="rect">
              <a:avLst/>
            </a:prstGeom>
            <a:noFill/>
            <a:ln w="12700">
              <a:noFill/>
              <a:miter lim="800000"/>
              <a:headEnd/>
              <a:tailEnd/>
            </a:ln>
          </p:spPr>
        </p:pic>
        <p:pic>
          <p:nvPicPr>
            <p:cNvPr id="11346" name="Picture 248"/>
            <p:cNvPicPr>
              <a:picLocks noChangeAspect="1" noChangeArrowheads="1"/>
            </p:cNvPicPr>
            <p:nvPr/>
          </p:nvPicPr>
          <p:blipFill>
            <a:blip r:embed="rId38" cstate="print"/>
            <a:srcRect/>
            <a:stretch>
              <a:fillRect/>
            </a:stretch>
          </p:blipFill>
          <p:spPr bwMode="auto">
            <a:xfrm>
              <a:off x="2976" y="2110"/>
              <a:ext cx="304" cy="210"/>
            </a:xfrm>
            <a:prstGeom prst="rect">
              <a:avLst/>
            </a:prstGeom>
            <a:noFill/>
            <a:ln w="12700">
              <a:noFill/>
              <a:miter lim="800000"/>
              <a:headEnd/>
              <a:tailEnd/>
            </a:ln>
          </p:spPr>
        </p:pic>
        <p:pic>
          <p:nvPicPr>
            <p:cNvPr id="11347" name="Picture 249"/>
            <p:cNvPicPr>
              <a:picLocks noChangeAspect="1" noChangeArrowheads="1"/>
            </p:cNvPicPr>
            <p:nvPr/>
          </p:nvPicPr>
          <p:blipFill>
            <a:blip r:embed="rId38" cstate="print"/>
            <a:srcRect/>
            <a:stretch>
              <a:fillRect/>
            </a:stretch>
          </p:blipFill>
          <p:spPr bwMode="auto">
            <a:xfrm>
              <a:off x="2976" y="1662"/>
              <a:ext cx="304" cy="210"/>
            </a:xfrm>
            <a:prstGeom prst="rect">
              <a:avLst/>
            </a:prstGeom>
            <a:noFill/>
            <a:ln w="12700">
              <a:noFill/>
              <a:miter lim="800000"/>
              <a:headEnd/>
              <a:tailEnd/>
            </a:ln>
          </p:spPr>
        </p:pic>
        <p:pic>
          <p:nvPicPr>
            <p:cNvPr id="11348" name="Picture 250"/>
            <p:cNvPicPr>
              <a:picLocks noChangeAspect="1" noChangeArrowheads="1"/>
            </p:cNvPicPr>
            <p:nvPr/>
          </p:nvPicPr>
          <p:blipFill>
            <a:blip r:embed="rId39" cstate="print"/>
            <a:srcRect/>
            <a:stretch>
              <a:fillRect/>
            </a:stretch>
          </p:blipFill>
          <p:spPr bwMode="auto">
            <a:xfrm>
              <a:off x="3313" y="1214"/>
              <a:ext cx="249" cy="216"/>
            </a:xfrm>
            <a:prstGeom prst="rect">
              <a:avLst/>
            </a:prstGeom>
            <a:noFill/>
            <a:ln w="12700">
              <a:noFill/>
              <a:miter lim="800000"/>
              <a:headEnd/>
              <a:tailEnd/>
            </a:ln>
          </p:spPr>
        </p:pic>
        <p:pic>
          <p:nvPicPr>
            <p:cNvPr id="11349" name="Picture 251"/>
            <p:cNvPicPr>
              <a:picLocks noChangeAspect="1" noChangeArrowheads="1"/>
            </p:cNvPicPr>
            <p:nvPr/>
          </p:nvPicPr>
          <p:blipFill>
            <a:blip r:embed="rId39" cstate="print"/>
            <a:srcRect/>
            <a:stretch>
              <a:fillRect/>
            </a:stretch>
          </p:blipFill>
          <p:spPr bwMode="auto">
            <a:xfrm>
              <a:off x="3313" y="1446"/>
              <a:ext cx="249" cy="216"/>
            </a:xfrm>
            <a:prstGeom prst="rect">
              <a:avLst/>
            </a:prstGeom>
            <a:noFill/>
            <a:ln w="12700">
              <a:noFill/>
              <a:miter lim="800000"/>
              <a:headEnd/>
              <a:tailEnd/>
            </a:ln>
          </p:spPr>
        </p:pic>
        <p:pic>
          <p:nvPicPr>
            <p:cNvPr id="11350" name="Picture 252"/>
            <p:cNvPicPr>
              <a:picLocks noChangeAspect="1" noChangeArrowheads="1"/>
            </p:cNvPicPr>
            <p:nvPr/>
          </p:nvPicPr>
          <p:blipFill>
            <a:blip r:embed="rId39" cstate="print"/>
            <a:srcRect/>
            <a:stretch>
              <a:fillRect/>
            </a:stretch>
          </p:blipFill>
          <p:spPr bwMode="auto">
            <a:xfrm>
              <a:off x="3313" y="1679"/>
              <a:ext cx="249" cy="215"/>
            </a:xfrm>
            <a:prstGeom prst="rect">
              <a:avLst/>
            </a:prstGeom>
            <a:noFill/>
            <a:ln w="12700">
              <a:noFill/>
              <a:miter lim="800000"/>
              <a:headEnd/>
              <a:tailEnd/>
            </a:ln>
          </p:spPr>
        </p:pic>
        <p:pic>
          <p:nvPicPr>
            <p:cNvPr id="11351" name="Picture 253"/>
            <p:cNvPicPr>
              <a:picLocks noChangeAspect="1" noChangeArrowheads="1"/>
            </p:cNvPicPr>
            <p:nvPr/>
          </p:nvPicPr>
          <p:blipFill>
            <a:blip r:embed="rId31" cstate="print"/>
            <a:srcRect/>
            <a:stretch>
              <a:fillRect/>
            </a:stretch>
          </p:blipFill>
          <p:spPr bwMode="auto">
            <a:xfrm>
              <a:off x="2252" y="2734"/>
              <a:ext cx="260" cy="260"/>
            </a:xfrm>
            <a:prstGeom prst="rect">
              <a:avLst/>
            </a:prstGeom>
            <a:noFill/>
            <a:ln w="12700">
              <a:noFill/>
              <a:miter lim="800000"/>
              <a:headEnd/>
              <a:tailEnd/>
            </a:ln>
          </p:spPr>
        </p:pic>
        <p:pic>
          <p:nvPicPr>
            <p:cNvPr id="11352" name="Picture 254"/>
            <p:cNvPicPr>
              <a:picLocks noChangeAspect="1" noChangeArrowheads="1"/>
            </p:cNvPicPr>
            <p:nvPr/>
          </p:nvPicPr>
          <p:blipFill>
            <a:blip r:embed="rId31" cstate="print"/>
            <a:srcRect/>
            <a:stretch>
              <a:fillRect/>
            </a:stretch>
          </p:blipFill>
          <p:spPr bwMode="auto">
            <a:xfrm>
              <a:off x="2495" y="2734"/>
              <a:ext cx="260" cy="260"/>
            </a:xfrm>
            <a:prstGeom prst="rect">
              <a:avLst/>
            </a:prstGeom>
            <a:noFill/>
            <a:ln w="12700">
              <a:noFill/>
              <a:miter lim="800000"/>
              <a:headEnd/>
              <a:tailEnd/>
            </a:ln>
          </p:spPr>
        </p:pic>
        <p:pic>
          <p:nvPicPr>
            <p:cNvPr id="11353" name="Picture 255"/>
            <p:cNvPicPr>
              <a:picLocks noChangeAspect="1" noChangeArrowheads="1"/>
            </p:cNvPicPr>
            <p:nvPr/>
          </p:nvPicPr>
          <p:blipFill>
            <a:blip r:embed="rId31" cstate="print"/>
            <a:srcRect/>
            <a:stretch>
              <a:fillRect/>
            </a:stretch>
          </p:blipFill>
          <p:spPr bwMode="auto">
            <a:xfrm>
              <a:off x="2738" y="2734"/>
              <a:ext cx="260" cy="260"/>
            </a:xfrm>
            <a:prstGeom prst="rect">
              <a:avLst/>
            </a:prstGeom>
            <a:noFill/>
            <a:ln w="12700">
              <a:noFill/>
              <a:miter lim="800000"/>
              <a:headEnd/>
              <a:tailEnd/>
            </a:ln>
          </p:spPr>
        </p:pic>
        <p:pic>
          <p:nvPicPr>
            <p:cNvPr id="11354" name="Picture 256"/>
            <p:cNvPicPr>
              <a:picLocks noChangeAspect="1" noChangeArrowheads="1"/>
            </p:cNvPicPr>
            <p:nvPr/>
          </p:nvPicPr>
          <p:blipFill>
            <a:blip r:embed="rId32" cstate="print"/>
            <a:srcRect l="-2040" t="8772" b="5263"/>
            <a:stretch>
              <a:fillRect/>
            </a:stretch>
          </p:blipFill>
          <p:spPr bwMode="auto">
            <a:xfrm>
              <a:off x="2258" y="2977"/>
              <a:ext cx="276" cy="271"/>
            </a:xfrm>
            <a:prstGeom prst="rect">
              <a:avLst/>
            </a:prstGeom>
            <a:noFill/>
            <a:ln w="12700">
              <a:noFill/>
              <a:miter lim="800000"/>
              <a:headEnd/>
              <a:tailEnd/>
            </a:ln>
          </p:spPr>
        </p:pic>
        <p:pic>
          <p:nvPicPr>
            <p:cNvPr id="11355" name="Picture 257"/>
            <p:cNvPicPr>
              <a:picLocks noChangeAspect="1" noChangeArrowheads="1"/>
            </p:cNvPicPr>
            <p:nvPr/>
          </p:nvPicPr>
          <p:blipFill>
            <a:blip r:embed="rId33" cstate="print"/>
            <a:srcRect/>
            <a:stretch>
              <a:fillRect/>
            </a:stretch>
          </p:blipFill>
          <p:spPr bwMode="auto">
            <a:xfrm>
              <a:off x="2280" y="3242"/>
              <a:ext cx="226" cy="255"/>
            </a:xfrm>
            <a:prstGeom prst="rect">
              <a:avLst/>
            </a:prstGeom>
            <a:noFill/>
            <a:ln w="12700">
              <a:noFill/>
              <a:miter lim="800000"/>
              <a:headEnd/>
              <a:tailEnd/>
            </a:ln>
          </p:spPr>
        </p:pic>
        <p:pic>
          <p:nvPicPr>
            <p:cNvPr id="11356" name="Picture 258"/>
            <p:cNvPicPr>
              <a:picLocks noChangeAspect="1" noChangeArrowheads="1"/>
            </p:cNvPicPr>
            <p:nvPr/>
          </p:nvPicPr>
          <p:blipFill>
            <a:blip r:embed="rId32" cstate="print"/>
            <a:srcRect l="-2040" t="8772" b="5263"/>
            <a:stretch>
              <a:fillRect/>
            </a:stretch>
          </p:blipFill>
          <p:spPr bwMode="auto">
            <a:xfrm>
              <a:off x="2495" y="2977"/>
              <a:ext cx="276" cy="271"/>
            </a:xfrm>
            <a:prstGeom prst="rect">
              <a:avLst/>
            </a:prstGeom>
            <a:noFill/>
            <a:ln w="12700">
              <a:noFill/>
              <a:miter lim="800000"/>
              <a:headEnd/>
              <a:tailEnd/>
            </a:ln>
          </p:spPr>
        </p:pic>
        <p:pic>
          <p:nvPicPr>
            <p:cNvPr id="11357" name="Picture 259"/>
            <p:cNvPicPr>
              <a:picLocks noChangeAspect="1" noChangeArrowheads="1"/>
            </p:cNvPicPr>
            <p:nvPr/>
          </p:nvPicPr>
          <p:blipFill>
            <a:blip r:embed="rId33" cstate="print"/>
            <a:srcRect/>
            <a:stretch>
              <a:fillRect/>
            </a:stretch>
          </p:blipFill>
          <p:spPr bwMode="auto">
            <a:xfrm>
              <a:off x="2517" y="3242"/>
              <a:ext cx="227" cy="255"/>
            </a:xfrm>
            <a:prstGeom prst="rect">
              <a:avLst/>
            </a:prstGeom>
            <a:noFill/>
            <a:ln w="12700">
              <a:noFill/>
              <a:miter lim="800000"/>
              <a:headEnd/>
              <a:tailEnd/>
            </a:ln>
          </p:spPr>
        </p:pic>
        <p:pic>
          <p:nvPicPr>
            <p:cNvPr id="11358" name="Picture 260"/>
            <p:cNvPicPr>
              <a:picLocks noChangeAspect="1" noChangeArrowheads="1"/>
            </p:cNvPicPr>
            <p:nvPr/>
          </p:nvPicPr>
          <p:blipFill>
            <a:blip r:embed="rId32" cstate="print"/>
            <a:srcRect l="-2040" t="8772" b="5263"/>
            <a:stretch>
              <a:fillRect/>
            </a:stretch>
          </p:blipFill>
          <p:spPr bwMode="auto">
            <a:xfrm>
              <a:off x="2744" y="2977"/>
              <a:ext cx="276" cy="271"/>
            </a:xfrm>
            <a:prstGeom prst="rect">
              <a:avLst/>
            </a:prstGeom>
            <a:noFill/>
            <a:ln w="12700">
              <a:noFill/>
              <a:miter lim="800000"/>
              <a:headEnd/>
              <a:tailEnd/>
            </a:ln>
          </p:spPr>
        </p:pic>
        <p:pic>
          <p:nvPicPr>
            <p:cNvPr id="11359" name="Picture 261"/>
            <p:cNvPicPr>
              <a:picLocks noChangeAspect="1" noChangeArrowheads="1"/>
            </p:cNvPicPr>
            <p:nvPr/>
          </p:nvPicPr>
          <p:blipFill>
            <a:blip r:embed="rId33" cstate="print"/>
            <a:srcRect/>
            <a:stretch>
              <a:fillRect/>
            </a:stretch>
          </p:blipFill>
          <p:spPr bwMode="auto">
            <a:xfrm>
              <a:off x="2766" y="3242"/>
              <a:ext cx="227" cy="255"/>
            </a:xfrm>
            <a:prstGeom prst="rect">
              <a:avLst/>
            </a:prstGeom>
            <a:noFill/>
            <a:ln w="12700">
              <a:noFill/>
              <a:miter lim="800000"/>
              <a:headEnd/>
              <a:tailEnd/>
            </a:ln>
          </p:spPr>
        </p:pic>
        <p:pic>
          <p:nvPicPr>
            <p:cNvPr id="11360" name="Picture 262"/>
            <p:cNvPicPr>
              <a:picLocks noChangeAspect="1" noChangeArrowheads="1"/>
            </p:cNvPicPr>
            <p:nvPr/>
          </p:nvPicPr>
          <p:blipFill>
            <a:blip r:embed="rId37" cstate="print"/>
            <a:srcRect/>
            <a:stretch>
              <a:fillRect/>
            </a:stretch>
          </p:blipFill>
          <p:spPr bwMode="auto">
            <a:xfrm>
              <a:off x="3197" y="3287"/>
              <a:ext cx="332" cy="237"/>
            </a:xfrm>
            <a:prstGeom prst="rect">
              <a:avLst/>
            </a:prstGeom>
            <a:noFill/>
            <a:ln w="12700">
              <a:noFill/>
              <a:miter lim="800000"/>
              <a:headEnd/>
              <a:tailEnd/>
            </a:ln>
          </p:spPr>
        </p:pic>
        <p:pic>
          <p:nvPicPr>
            <p:cNvPr id="11361" name="Picture 263"/>
            <p:cNvPicPr>
              <a:picLocks noChangeAspect="1" noChangeArrowheads="1"/>
            </p:cNvPicPr>
            <p:nvPr/>
          </p:nvPicPr>
          <p:blipFill>
            <a:blip r:embed="rId36" cstate="print"/>
            <a:srcRect/>
            <a:stretch>
              <a:fillRect/>
            </a:stretch>
          </p:blipFill>
          <p:spPr bwMode="auto">
            <a:xfrm>
              <a:off x="2771" y="3563"/>
              <a:ext cx="233" cy="177"/>
            </a:xfrm>
            <a:prstGeom prst="rect">
              <a:avLst/>
            </a:prstGeom>
            <a:noFill/>
            <a:ln w="12700">
              <a:noFill/>
              <a:miter lim="800000"/>
              <a:headEnd/>
              <a:tailEnd/>
            </a:ln>
          </p:spPr>
        </p:pic>
        <p:pic>
          <p:nvPicPr>
            <p:cNvPr id="11362" name="Picture 264"/>
            <p:cNvPicPr>
              <a:picLocks noChangeAspect="1" noChangeArrowheads="1"/>
            </p:cNvPicPr>
            <p:nvPr/>
          </p:nvPicPr>
          <p:blipFill>
            <a:blip r:embed="rId36" cstate="print"/>
            <a:srcRect/>
            <a:stretch>
              <a:fillRect/>
            </a:stretch>
          </p:blipFill>
          <p:spPr bwMode="auto">
            <a:xfrm>
              <a:off x="3037" y="3563"/>
              <a:ext cx="232" cy="177"/>
            </a:xfrm>
            <a:prstGeom prst="rect">
              <a:avLst/>
            </a:prstGeom>
            <a:noFill/>
            <a:ln w="12700">
              <a:noFill/>
              <a:miter lim="800000"/>
              <a:headEnd/>
              <a:tailEnd/>
            </a:ln>
          </p:spPr>
        </p:pic>
        <p:pic>
          <p:nvPicPr>
            <p:cNvPr id="11363" name="Picture 265"/>
            <p:cNvPicPr>
              <a:picLocks noChangeAspect="1" noChangeArrowheads="1"/>
            </p:cNvPicPr>
            <p:nvPr/>
          </p:nvPicPr>
          <p:blipFill>
            <a:blip r:embed="rId36" cstate="print"/>
            <a:srcRect/>
            <a:stretch>
              <a:fillRect/>
            </a:stretch>
          </p:blipFill>
          <p:spPr bwMode="auto">
            <a:xfrm>
              <a:off x="3302" y="3563"/>
              <a:ext cx="232" cy="177"/>
            </a:xfrm>
            <a:prstGeom prst="rect">
              <a:avLst/>
            </a:prstGeom>
            <a:noFill/>
            <a:ln w="12700">
              <a:noFill/>
              <a:miter lim="800000"/>
              <a:headEnd/>
              <a:tailEnd/>
            </a:ln>
          </p:spPr>
        </p:pic>
        <p:pic>
          <p:nvPicPr>
            <p:cNvPr id="11364" name="Picture 266"/>
            <p:cNvPicPr>
              <a:picLocks noChangeAspect="1" noChangeArrowheads="1"/>
            </p:cNvPicPr>
            <p:nvPr/>
          </p:nvPicPr>
          <p:blipFill>
            <a:blip r:embed="rId27" cstate="print"/>
            <a:srcRect/>
            <a:stretch>
              <a:fillRect/>
            </a:stretch>
          </p:blipFill>
          <p:spPr bwMode="auto">
            <a:xfrm>
              <a:off x="323" y="2734"/>
              <a:ext cx="686" cy="1083"/>
            </a:xfrm>
            <a:prstGeom prst="rect">
              <a:avLst/>
            </a:prstGeom>
            <a:noFill/>
            <a:ln w="12700">
              <a:noFill/>
              <a:miter lim="800000"/>
              <a:headEnd/>
              <a:tailEnd/>
            </a:ln>
          </p:spPr>
        </p:pic>
        <p:pic>
          <p:nvPicPr>
            <p:cNvPr id="11365" name="Picture 267"/>
            <p:cNvPicPr>
              <a:picLocks noChangeAspect="1" noChangeArrowheads="1"/>
            </p:cNvPicPr>
            <p:nvPr/>
          </p:nvPicPr>
          <p:blipFill>
            <a:blip r:embed="rId49" cstate="print"/>
            <a:srcRect/>
            <a:stretch>
              <a:fillRect/>
            </a:stretch>
          </p:blipFill>
          <p:spPr bwMode="auto">
            <a:xfrm>
              <a:off x="362" y="2749"/>
              <a:ext cx="613" cy="343"/>
            </a:xfrm>
            <a:prstGeom prst="rect">
              <a:avLst/>
            </a:prstGeom>
            <a:noFill/>
            <a:ln w="12700">
              <a:noFill/>
              <a:miter lim="800000"/>
              <a:headEnd/>
              <a:tailEnd/>
            </a:ln>
          </p:spPr>
        </p:pic>
        <p:pic>
          <p:nvPicPr>
            <p:cNvPr id="11366" name="Picture 268"/>
            <p:cNvPicPr>
              <a:picLocks noChangeAspect="1" noChangeArrowheads="1"/>
            </p:cNvPicPr>
            <p:nvPr/>
          </p:nvPicPr>
          <p:blipFill>
            <a:blip r:embed="rId50" cstate="print"/>
            <a:srcRect/>
            <a:stretch>
              <a:fillRect/>
            </a:stretch>
          </p:blipFill>
          <p:spPr bwMode="auto">
            <a:xfrm>
              <a:off x="356" y="3103"/>
              <a:ext cx="608" cy="331"/>
            </a:xfrm>
            <a:prstGeom prst="rect">
              <a:avLst/>
            </a:prstGeom>
            <a:noFill/>
            <a:ln w="12700">
              <a:noFill/>
              <a:miter lim="800000"/>
              <a:headEnd/>
              <a:tailEnd/>
            </a:ln>
          </p:spPr>
        </p:pic>
        <p:pic>
          <p:nvPicPr>
            <p:cNvPr id="11367" name="Picture 269"/>
            <p:cNvPicPr>
              <a:picLocks noChangeAspect="1" noChangeArrowheads="1"/>
            </p:cNvPicPr>
            <p:nvPr/>
          </p:nvPicPr>
          <p:blipFill>
            <a:blip r:embed="rId51" cstate="print"/>
            <a:srcRect/>
            <a:stretch>
              <a:fillRect/>
            </a:stretch>
          </p:blipFill>
          <p:spPr bwMode="auto">
            <a:xfrm>
              <a:off x="362" y="3451"/>
              <a:ext cx="608" cy="332"/>
            </a:xfrm>
            <a:prstGeom prst="rect">
              <a:avLst/>
            </a:prstGeom>
            <a:noFill/>
            <a:ln w="12700">
              <a:noFill/>
              <a:miter lim="800000"/>
              <a:headEnd/>
              <a:tailEnd/>
            </a:ln>
          </p:spPr>
        </p:pic>
        <p:pic>
          <p:nvPicPr>
            <p:cNvPr id="11368" name="Picture 270"/>
            <p:cNvPicPr>
              <a:picLocks noChangeAspect="1" noChangeArrowheads="1"/>
            </p:cNvPicPr>
            <p:nvPr/>
          </p:nvPicPr>
          <p:blipFill>
            <a:blip r:embed="rId27" cstate="print"/>
            <a:srcRect/>
            <a:stretch>
              <a:fillRect/>
            </a:stretch>
          </p:blipFill>
          <p:spPr bwMode="auto">
            <a:xfrm>
              <a:off x="323" y="772"/>
              <a:ext cx="686" cy="1964"/>
            </a:xfrm>
            <a:prstGeom prst="rect">
              <a:avLst/>
            </a:prstGeom>
            <a:noFill/>
            <a:ln w="12700">
              <a:noFill/>
              <a:miter lim="800000"/>
              <a:headEnd/>
              <a:tailEnd/>
            </a:ln>
          </p:spPr>
        </p:pic>
        <p:pic>
          <p:nvPicPr>
            <p:cNvPr id="11369" name="Picture 271"/>
            <p:cNvPicPr>
              <a:picLocks noChangeAspect="1" noChangeArrowheads="1"/>
            </p:cNvPicPr>
            <p:nvPr/>
          </p:nvPicPr>
          <p:blipFill>
            <a:blip r:embed="rId52" cstate="print"/>
            <a:srcRect/>
            <a:stretch>
              <a:fillRect/>
            </a:stretch>
          </p:blipFill>
          <p:spPr bwMode="auto">
            <a:xfrm>
              <a:off x="356" y="806"/>
              <a:ext cx="608" cy="575"/>
            </a:xfrm>
            <a:prstGeom prst="rect">
              <a:avLst/>
            </a:prstGeom>
            <a:noFill/>
            <a:ln w="12700">
              <a:noFill/>
              <a:miter lim="800000"/>
              <a:headEnd/>
              <a:tailEnd/>
            </a:ln>
          </p:spPr>
        </p:pic>
        <p:pic>
          <p:nvPicPr>
            <p:cNvPr id="11370" name="Picture 272"/>
            <p:cNvPicPr>
              <a:picLocks noChangeAspect="1" noChangeArrowheads="1"/>
            </p:cNvPicPr>
            <p:nvPr/>
          </p:nvPicPr>
          <p:blipFill>
            <a:blip r:embed="rId53" cstate="print"/>
            <a:srcRect/>
            <a:stretch>
              <a:fillRect/>
            </a:stretch>
          </p:blipFill>
          <p:spPr bwMode="auto">
            <a:xfrm>
              <a:off x="356" y="1397"/>
              <a:ext cx="608" cy="636"/>
            </a:xfrm>
            <a:prstGeom prst="rect">
              <a:avLst/>
            </a:prstGeom>
            <a:noFill/>
            <a:ln w="12700">
              <a:noFill/>
              <a:miter lim="800000"/>
              <a:headEnd/>
              <a:tailEnd/>
            </a:ln>
          </p:spPr>
        </p:pic>
        <p:pic>
          <p:nvPicPr>
            <p:cNvPr id="11371" name="Picture 273"/>
            <p:cNvPicPr>
              <a:picLocks noChangeAspect="1" noChangeArrowheads="1"/>
            </p:cNvPicPr>
            <p:nvPr/>
          </p:nvPicPr>
          <p:blipFill>
            <a:blip r:embed="rId54" cstate="print"/>
            <a:srcRect/>
            <a:stretch>
              <a:fillRect/>
            </a:stretch>
          </p:blipFill>
          <p:spPr bwMode="auto">
            <a:xfrm>
              <a:off x="354" y="2046"/>
              <a:ext cx="605" cy="333"/>
            </a:xfrm>
            <a:prstGeom prst="rect">
              <a:avLst/>
            </a:prstGeom>
            <a:noFill/>
            <a:ln w="12700">
              <a:noFill/>
              <a:miter lim="800000"/>
              <a:headEnd/>
              <a:tailEnd/>
            </a:ln>
          </p:spPr>
        </p:pic>
      </p:grpSp>
      <p:sp>
        <p:nvSpPr>
          <p:cNvPr id="11269" name="Rectangle 276"/>
          <p:cNvSpPr>
            <a:spLocks noChangeArrowheads="1"/>
          </p:cNvSpPr>
          <p:nvPr>
            <p:custDataLst>
              <p:tags r:id="rId4"/>
            </p:custDataLst>
          </p:nvPr>
        </p:nvSpPr>
        <p:spPr bwMode="auto">
          <a:xfrm>
            <a:off x="5351834" y="3190876"/>
            <a:ext cx="438150" cy="238125"/>
          </a:xfrm>
          <a:prstGeom prst="rect">
            <a:avLst/>
          </a:prstGeom>
          <a:noFill/>
          <a:ln w="38100">
            <a:solidFill>
              <a:srgbClr val="FF0000"/>
            </a:solidFill>
            <a:miter lim="800000"/>
            <a:headEnd/>
            <a:tailEnd/>
          </a:ln>
        </p:spPr>
        <p:txBody>
          <a:bodyPr wrap="none" anchor="ctr"/>
          <a:lstStyle/>
          <a:p>
            <a:pPr algn="ctr">
              <a:buClr>
                <a:srgbClr val="4D4D4D"/>
              </a:buClr>
            </a:pPr>
            <a:endParaRPr lang="en-US" sz="1600">
              <a:solidFill>
                <a:srgbClr val="4D4D4D"/>
              </a:solidFill>
              <a:cs typeface="Arial" charset="0"/>
            </a:endParaRPr>
          </a:p>
        </p:txBody>
      </p:sp>
      <p:sp>
        <p:nvSpPr>
          <p:cNvPr id="11270" name="Rectangle 277"/>
          <p:cNvSpPr>
            <a:spLocks noChangeArrowheads="1"/>
          </p:cNvSpPr>
          <p:nvPr>
            <p:custDataLst>
              <p:tags r:id="rId5"/>
            </p:custDataLst>
          </p:nvPr>
        </p:nvSpPr>
        <p:spPr bwMode="auto">
          <a:xfrm>
            <a:off x="4780335" y="4038600"/>
            <a:ext cx="428625" cy="742950"/>
          </a:xfrm>
          <a:prstGeom prst="rect">
            <a:avLst/>
          </a:prstGeom>
          <a:noFill/>
          <a:ln w="38100">
            <a:solidFill>
              <a:srgbClr val="FF0000"/>
            </a:solidFill>
            <a:miter lim="800000"/>
            <a:headEnd/>
            <a:tailEnd/>
          </a:ln>
        </p:spPr>
        <p:txBody>
          <a:bodyPr wrap="none" anchor="ctr"/>
          <a:lstStyle/>
          <a:p>
            <a:pPr algn="ctr">
              <a:buClr>
                <a:srgbClr val="4D4D4D"/>
              </a:buClr>
            </a:pPr>
            <a:endParaRPr lang="en-US" sz="1600">
              <a:solidFill>
                <a:srgbClr val="4D4D4D"/>
              </a:solidFill>
              <a:cs typeface="Arial" charset="0"/>
            </a:endParaRPr>
          </a:p>
        </p:txBody>
      </p:sp>
      <p:sp>
        <p:nvSpPr>
          <p:cNvPr id="11271" name="Rectangle 10"/>
          <p:cNvSpPr>
            <a:spLocks noChangeArrowheads="1"/>
          </p:cNvSpPr>
          <p:nvPr>
            <p:custDataLst>
              <p:tags r:id="rId6"/>
            </p:custDataLst>
          </p:nvPr>
        </p:nvSpPr>
        <p:spPr bwMode="auto">
          <a:xfrm>
            <a:off x="4770809" y="2533651"/>
            <a:ext cx="439738" cy="428625"/>
          </a:xfrm>
          <a:prstGeom prst="rect">
            <a:avLst/>
          </a:prstGeom>
          <a:noFill/>
          <a:ln w="38100">
            <a:solidFill>
              <a:srgbClr val="FF0000"/>
            </a:solidFill>
            <a:round/>
            <a:headEnd/>
            <a:tailEnd/>
          </a:ln>
        </p:spPr>
        <p:txBody>
          <a:bodyPr/>
          <a:lstStyle/>
          <a:p>
            <a:pPr algn="ctr">
              <a:buClr>
                <a:srgbClr val="4D4D4D"/>
              </a:buClr>
            </a:pPr>
            <a:endParaRPr lang="en-US" sz="1600">
              <a:solidFill>
                <a:srgbClr val="4D4D4D"/>
              </a:solidFill>
              <a:cs typeface="Arial" charset="0"/>
            </a:endParaRPr>
          </a:p>
        </p:txBody>
      </p:sp>
      <p:sp>
        <p:nvSpPr>
          <p:cNvPr id="11272" name="Rectangle 10"/>
          <p:cNvSpPr>
            <a:spLocks noChangeArrowheads="1"/>
          </p:cNvSpPr>
          <p:nvPr>
            <p:custDataLst>
              <p:tags r:id="rId7"/>
            </p:custDataLst>
          </p:nvPr>
        </p:nvSpPr>
        <p:spPr bwMode="auto">
          <a:xfrm>
            <a:off x="6009060" y="2524126"/>
            <a:ext cx="1211263" cy="1171575"/>
          </a:xfrm>
          <a:prstGeom prst="rect">
            <a:avLst/>
          </a:prstGeom>
          <a:noFill/>
          <a:ln w="38100">
            <a:solidFill>
              <a:srgbClr val="FF0000"/>
            </a:solidFill>
            <a:round/>
            <a:headEnd/>
            <a:tailEnd/>
          </a:ln>
        </p:spPr>
        <p:txBody>
          <a:bodyPr/>
          <a:lstStyle/>
          <a:p>
            <a:pPr algn="ctr">
              <a:buClr>
                <a:srgbClr val="4D4D4D"/>
              </a:buClr>
            </a:pPr>
            <a:endParaRPr lang="en-US" sz="1600">
              <a:solidFill>
                <a:srgbClr val="4D4D4D"/>
              </a:solidFill>
              <a:cs typeface="Arial" charset="0"/>
            </a:endParaRPr>
          </a:p>
        </p:txBody>
      </p:sp>
      <p:sp>
        <p:nvSpPr>
          <p:cNvPr id="11273" name="Rectangle 10"/>
          <p:cNvSpPr>
            <a:spLocks noChangeArrowheads="1"/>
          </p:cNvSpPr>
          <p:nvPr>
            <p:custDataLst>
              <p:tags r:id="rId8"/>
            </p:custDataLst>
          </p:nvPr>
        </p:nvSpPr>
        <p:spPr bwMode="auto">
          <a:xfrm>
            <a:off x="6009060" y="3867151"/>
            <a:ext cx="1211263" cy="942975"/>
          </a:xfrm>
          <a:prstGeom prst="rect">
            <a:avLst/>
          </a:prstGeom>
          <a:noFill/>
          <a:ln w="38100">
            <a:solidFill>
              <a:srgbClr val="FF0000"/>
            </a:solidFill>
            <a:round/>
            <a:headEnd/>
            <a:tailEnd/>
          </a:ln>
        </p:spPr>
        <p:txBody>
          <a:bodyPr/>
          <a:lstStyle/>
          <a:p>
            <a:pPr algn="ctr">
              <a:buClr>
                <a:srgbClr val="4D4D4D"/>
              </a:buClr>
            </a:pPr>
            <a:endParaRPr lang="en-US" sz="1600">
              <a:solidFill>
                <a:srgbClr val="4D4D4D"/>
              </a:solidFill>
              <a:cs typeface="Arial" charset="0"/>
            </a:endParaRPr>
          </a:p>
        </p:txBody>
      </p:sp>
      <p:sp>
        <p:nvSpPr>
          <p:cNvPr id="11274" name="Line 184"/>
          <p:cNvSpPr>
            <a:spLocks noChangeShapeType="1"/>
          </p:cNvSpPr>
          <p:nvPr>
            <p:custDataLst>
              <p:tags r:id="rId9"/>
            </p:custDataLst>
          </p:nvPr>
        </p:nvSpPr>
        <p:spPr bwMode="auto">
          <a:xfrm flipV="1">
            <a:off x="4570784" y="3733800"/>
            <a:ext cx="762000" cy="381000"/>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11275" name="Line 185"/>
          <p:cNvSpPr>
            <a:spLocks noChangeShapeType="1"/>
          </p:cNvSpPr>
          <p:nvPr>
            <p:custDataLst>
              <p:tags r:id="rId10"/>
            </p:custDataLst>
          </p:nvPr>
        </p:nvSpPr>
        <p:spPr bwMode="auto">
          <a:xfrm>
            <a:off x="3351584" y="2438400"/>
            <a:ext cx="1447800" cy="533400"/>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11276" name="Line 186"/>
          <p:cNvSpPr>
            <a:spLocks noChangeShapeType="1"/>
          </p:cNvSpPr>
          <p:nvPr>
            <p:custDataLst>
              <p:tags r:id="rId11"/>
            </p:custDataLst>
          </p:nvPr>
        </p:nvSpPr>
        <p:spPr bwMode="auto">
          <a:xfrm flipH="1">
            <a:off x="5789984" y="2133600"/>
            <a:ext cx="228600" cy="1066800"/>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11277" name="Line 187"/>
          <p:cNvSpPr>
            <a:spLocks noChangeShapeType="1"/>
          </p:cNvSpPr>
          <p:nvPr>
            <p:custDataLst>
              <p:tags r:id="rId12"/>
            </p:custDataLst>
          </p:nvPr>
        </p:nvSpPr>
        <p:spPr bwMode="auto">
          <a:xfrm flipH="1" flipV="1">
            <a:off x="7237784" y="3200400"/>
            <a:ext cx="1524000" cy="76200"/>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11278" name="Line 188"/>
          <p:cNvSpPr>
            <a:spLocks noChangeShapeType="1"/>
          </p:cNvSpPr>
          <p:nvPr>
            <p:custDataLst>
              <p:tags r:id="rId13"/>
            </p:custDataLst>
          </p:nvPr>
        </p:nvSpPr>
        <p:spPr bwMode="auto">
          <a:xfrm flipH="1" flipV="1">
            <a:off x="5180384" y="4800600"/>
            <a:ext cx="2590800" cy="609598"/>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11279" name="Line 189"/>
          <p:cNvSpPr>
            <a:spLocks noChangeShapeType="1"/>
          </p:cNvSpPr>
          <p:nvPr>
            <p:custDataLst>
              <p:tags r:id="rId14"/>
            </p:custDataLst>
          </p:nvPr>
        </p:nvSpPr>
        <p:spPr bwMode="auto">
          <a:xfrm flipH="1" flipV="1">
            <a:off x="7161584" y="4876800"/>
            <a:ext cx="609600" cy="533400"/>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11280" name="AutoShape 14"/>
          <p:cNvSpPr>
            <a:spLocks noChangeArrowheads="1"/>
          </p:cNvSpPr>
          <p:nvPr>
            <p:custDataLst>
              <p:tags r:id="rId15"/>
            </p:custDataLst>
          </p:nvPr>
        </p:nvSpPr>
        <p:spPr bwMode="auto">
          <a:xfrm>
            <a:off x="5495395" y="5410199"/>
            <a:ext cx="4038599" cy="952500"/>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lgn="ctr">
              <a:buClr>
                <a:srgbClr val="4D4D4D"/>
              </a:buClr>
            </a:pPr>
            <a:r>
              <a:rPr lang="fr-CA" sz="1400" b="1" u="sng" dirty="0">
                <a:solidFill>
                  <a:srgbClr val="FFFFFF"/>
                </a:solidFill>
                <a:cs typeface="Arial" charset="0"/>
              </a:rPr>
              <a:t>Périphériques analogiques, numériques et de communication intégrés</a:t>
            </a:r>
          </a:p>
          <a:p>
            <a:pPr algn="ctr">
              <a:buClr>
                <a:srgbClr val="4D4D4D"/>
              </a:buClr>
            </a:pPr>
            <a:r>
              <a:rPr lang="fr-CA" sz="1200" dirty="0">
                <a:solidFill>
                  <a:srgbClr val="FFFFFF"/>
                </a:solidFill>
                <a:cs typeface="Arial" charset="0"/>
              </a:rPr>
              <a:t>Réduisent le nombre de composants externes pour moins de consommation d’énergie globale du système</a:t>
            </a:r>
            <a:endParaRPr lang="en-US" sz="1200" dirty="0">
              <a:solidFill>
                <a:srgbClr val="FFFFFF"/>
              </a:solidFill>
              <a:cs typeface="Arial" charset="0"/>
            </a:endParaRPr>
          </a:p>
        </p:txBody>
      </p:sp>
      <p:sp>
        <p:nvSpPr>
          <p:cNvPr id="11281" name="AutoShape 14"/>
          <p:cNvSpPr>
            <a:spLocks noChangeArrowheads="1"/>
          </p:cNvSpPr>
          <p:nvPr>
            <p:custDataLst>
              <p:tags r:id="rId16"/>
            </p:custDataLst>
          </p:nvPr>
        </p:nvSpPr>
        <p:spPr bwMode="auto">
          <a:xfrm>
            <a:off x="8685585" y="2971800"/>
            <a:ext cx="2666999" cy="990600"/>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lIns="0" tIns="36000" rIns="0" bIns="36000" anchor="ctr"/>
          <a:lstStyle/>
          <a:p>
            <a:pPr algn="ctr">
              <a:buClr>
                <a:srgbClr val="4D4D4D"/>
              </a:buClr>
            </a:pPr>
            <a:r>
              <a:rPr lang="en-US" sz="1400" b="1" u="sng" dirty="0">
                <a:solidFill>
                  <a:srgbClr val="FFFFFF"/>
                </a:solidFill>
                <a:cs typeface="Arial" charset="0"/>
              </a:rPr>
              <a:t>Blocs </a:t>
            </a:r>
            <a:r>
              <a:rPr lang="en-US" sz="1400" b="1" u="sng" dirty="0" err="1">
                <a:solidFill>
                  <a:srgbClr val="FFFFFF"/>
                </a:solidFill>
                <a:cs typeface="Arial" charset="0"/>
              </a:rPr>
              <a:t>numériques</a:t>
            </a:r>
            <a:r>
              <a:rPr lang="en-US" sz="1400" b="1" u="sng" dirty="0">
                <a:solidFill>
                  <a:srgbClr val="FFFFFF"/>
                </a:solidFill>
                <a:cs typeface="Arial" charset="0"/>
              </a:rPr>
              <a:t> </a:t>
            </a:r>
            <a:r>
              <a:rPr lang="en-US" sz="1400" b="1" u="sng" dirty="0" err="1">
                <a:solidFill>
                  <a:srgbClr val="FFFFFF"/>
                </a:solidFill>
                <a:cs typeface="Arial" charset="0"/>
              </a:rPr>
              <a:t>universels</a:t>
            </a:r>
            <a:r>
              <a:rPr lang="en-US" sz="1200" dirty="0">
                <a:solidFill>
                  <a:srgbClr val="FFFFFF"/>
                </a:solidFill>
                <a:cs typeface="Arial" charset="0"/>
              </a:rPr>
              <a:t> </a:t>
            </a:r>
            <a:r>
              <a:rPr lang="en-US" sz="1200" dirty="0" err="1">
                <a:solidFill>
                  <a:srgbClr val="FFFFFF"/>
                </a:solidFill>
                <a:cs typeface="Arial" charset="0"/>
              </a:rPr>
              <a:t>Permettent</a:t>
            </a:r>
            <a:r>
              <a:rPr lang="en-US" sz="1200" dirty="0">
                <a:solidFill>
                  <a:srgbClr val="FFFFFF"/>
                </a:solidFill>
                <a:cs typeface="Arial" charset="0"/>
              </a:rPr>
              <a:t> de </a:t>
            </a:r>
            <a:r>
              <a:rPr lang="en-US" sz="1200" dirty="0" err="1">
                <a:solidFill>
                  <a:srgbClr val="FFFFFF"/>
                </a:solidFill>
                <a:cs typeface="Arial" charset="0"/>
              </a:rPr>
              <a:t>réaliser</a:t>
            </a:r>
            <a:r>
              <a:rPr lang="en-US" sz="1200" dirty="0">
                <a:solidFill>
                  <a:srgbClr val="FFFFFF"/>
                </a:solidFill>
                <a:cs typeface="Arial" charset="0"/>
              </a:rPr>
              <a:t> </a:t>
            </a:r>
            <a:r>
              <a:rPr lang="en-US" sz="1200" dirty="0" err="1">
                <a:solidFill>
                  <a:srgbClr val="FFFFFF"/>
                </a:solidFill>
                <a:cs typeface="Arial" charset="0"/>
              </a:rPr>
              <a:t>fonctions</a:t>
            </a:r>
            <a:r>
              <a:rPr lang="en-US" sz="1200" dirty="0">
                <a:solidFill>
                  <a:srgbClr val="FFFFFF"/>
                </a:solidFill>
                <a:cs typeface="Arial" charset="0"/>
              </a:rPr>
              <a:t> en matériel </a:t>
            </a:r>
            <a:r>
              <a:rPr lang="fr-CA" sz="1200" dirty="0">
                <a:solidFill>
                  <a:srgbClr val="FFFFFF"/>
                </a:solidFill>
                <a:cs typeface="Arial" charset="0"/>
              </a:rPr>
              <a:t>pour une rapidité accrue et réduction éventuelle de la  consommation d’énergie</a:t>
            </a:r>
            <a:endParaRPr lang="en-US" sz="1200" dirty="0">
              <a:solidFill>
                <a:srgbClr val="FFFFFF"/>
              </a:solidFill>
              <a:cs typeface="Arial" charset="0"/>
            </a:endParaRPr>
          </a:p>
        </p:txBody>
      </p:sp>
      <p:sp>
        <p:nvSpPr>
          <p:cNvPr id="11282" name="AutoShape 14"/>
          <p:cNvSpPr>
            <a:spLocks noChangeArrowheads="1"/>
          </p:cNvSpPr>
          <p:nvPr>
            <p:custDataLst>
              <p:tags r:id="rId17"/>
            </p:custDataLst>
          </p:nvPr>
        </p:nvSpPr>
        <p:spPr bwMode="auto">
          <a:xfrm>
            <a:off x="1265641" y="2755899"/>
            <a:ext cx="2924175" cy="788988"/>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lgn="ctr">
              <a:buClr>
                <a:srgbClr val="4D4D4D"/>
              </a:buClr>
            </a:pPr>
            <a:r>
              <a:rPr lang="en-US" sz="1400" b="1" u="sng" dirty="0" err="1">
                <a:solidFill>
                  <a:srgbClr val="FFFFFF"/>
                </a:solidFill>
                <a:cs typeface="Arial" charset="0"/>
              </a:rPr>
              <a:t>Fréquences</a:t>
            </a:r>
            <a:r>
              <a:rPr lang="en-US" sz="1400" b="1" u="sng" dirty="0">
                <a:solidFill>
                  <a:srgbClr val="FFFFFF"/>
                </a:solidFill>
                <a:cs typeface="Arial" charset="0"/>
              </a:rPr>
              <a:t> </a:t>
            </a:r>
            <a:r>
              <a:rPr lang="en-US" sz="1400" b="1" u="sng" dirty="0" err="1">
                <a:solidFill>
                  <a:srgbClr val="FFFFFF"/>
                </a:solidFill>
                <a:cs typeface="Arial" charset="0"/>
              </a:rPr>
              <a:t>d’horloge</a:t>
            </a:r>
            <a:r>
              <a:rPr lang="en-US" sz="1400" b="1" u="sng" dirty="0">
                <a:solidFill>
                  <a:srgbClr val="FFFFFF"/>
                </a:solidFill>
                <a:cs typeface="Arial" charset="0"/>
              </a:rPr>
              <a:t> précises</a:t>
            </a:r>
          </a:p>
          <a:p>
            <a:pPr algn="ctr">
              <a:buClr>
                <a:srgbClr val="4D4D4D"/>
              </a:buClr>
            </a:pPr>
            <a:r>
              <a:rPr lang="fr-CA" sz="1200" dirty="0">
                <a:solidFill>
                  <a:srgbClr val="FFFFFF"/>
                </a:solidFill>
                <a:cs typeface="Arial" charset="0"/>
              </a:rPr>
              <a:t>BVP (PLL) pour 4 032 fréquences différentes; consommation d’énergie réglable</a:t>
            </a:r>
            <a:endParaRPr lang="en-US" sz="1200" dirty="0">
              <a:solidFill>
                <a:srgbClr val="FFFFFF"/>
              </a:solidFill>
              <a:cs typeface="Arial" charset="0"/>
            </a:endParaRPr>
          </a:p>
        </p:txBody>
      </p:sp>
      <p:sp>
        <p:nvSpPr>
          <p:cNvPr id="11283" name="AutoShape 14"/>
          <p:cNvSpPr>
            <a:spLocks noChangeArrowheads="1"/>
          </p:cNvSpPr>
          <p:nvPr>
            <p:custDataLst>
              <p:tags r:id="rId18"/>
            </p:custDataLst>
          </p:nvPr>
        </p:nvSpPr>
        <p:spPr bwMode="auto">
          <a:xfrm>
            <a:off x="5858247" y="1235075"/>
            <a:ext cx="3055937" cy="914400"/>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lgn="ctr">
              <a:buClr>
                <a:srgbClr val="4D4D4D"/>
              </a:buClr>
            </a:pPr>
            <a:r>
              <a:rPr lang="en-US" sz="1400" b="1" u="sng" dirty="0" err="1">
                <a:solidFill>
                  <a:srgbClr val="FFFFFF"/>
                </a:solidFill>
                <a:cs typeface="Arial" charset="0"/>
              </a:rPr>
              <a:t>Contrôleur</a:t>
            </a:r>
            <a:r>
              <a:rPr lang="en-US" sz="1400" b="1" u="sng" dirty="0">
                <a:solidFill>
                  <a:srgbClr val="FFFFFF"/>
                </a:solidFill>
                <a:cs typeface="Arial" charset="0"/>
              </a:rPr>
              <a:t> ADM </a:t>
            </a:r>
            <a:r>
              <a:rPr lang="en-US" sz="1400" b="1" u="sng" dirty="0" err="1">
                <a:solidFill>
                  <a:srgbClr val="FFFFFF"/>
                </a:solidFill>
                <a:cs typeface="Arial" charset="0"/>
              </a:rPr>
              <a:t>embarqué</a:t>
            </a:r>
            <a:endParaRPr lang="en-US" sz="1400" b="1" u="sng" dirty="0">
              <a:solidFill>
                <a:srgbClr val="FFFFFF"/>
              </a:solidFill>
              <a:cs typeface="Arial" charset="0"/>
            </a:endParaRPr>
          </a:p>
          <a:p>
            <a:pPr algn="ctr">
              <a:buClr>
                <a:srgbClr val="4D4D4D"/>
              </a:buClr>
            </a:pPr>
            <a:r>
              <a:rPr lang="fr-CA" sz="1200" dirty="0">
                <a:solidFill>
                  <a:srgbClr val="FFFFFF"/>
                </a:solidFill>
                <a:cs typeface="Arial" charset="0"/>
              </a:rPr>
              <a:t>Transfert direct entre la mémoire et les périphériques pour décharge processeur pour moins de consommation d’énergie</a:t>
            </a:r>
            <a:endParaRPr lang="en-US" sz="1200" dirty="0">
              <a:solidFill>
                <a:srgbClr val="FFFFFF"/>
              </a:solidFill>
              <a:cs typeface="Arial" charset="0"/>
            </a:endParaRPr>
          </a:p>
        </p:txBody>
      </p:sp>
      <p:sp>
        <p:nvSpPr>
          <p:cNvPr id="11284" name="AutoShape 14"/>
          <p:cNvSpPr>
            <a:spLocks noChangeArrowheads="1"/>
          </p:cNvSpPr>
          <p:nvPr>
            <p:custDataLst>
              <p:tags r:id="rId19"/>
            </p:custDataLst>
          </p:nvPr>
        </p:nvSpPr>
        <p:spPr bwMode="auto">
          <a:xfrm>
            <a:off x="2665784" y="1752600"/>
            <a:ext cx="3124200" cy="685800"/>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lgn="ctr">
              <a:buClr>
                <a:srgbClr val="4D4D4D"/>
              </a:buClr>
            </a:pPr>
            <a:r>
              <a:rPr lang="en-US" sz="1400" b="1" u="sng" dirty="0">
                <a:solidFill>
                  <a:srgbClr val="FFFFFF"/>
                </a:solidFill>
                <a:cs typeface="Arial" charset="0"/>
              </a:rPr>
              <a:t>Système </a:t>
            </a:r>
            <a:r>
              <a:rPr lang="en-US" sz="1400" b="1" u="sng" dirty="0" err="1">
                <a:solidFill>
                  <a:srgbClr val="FFFFFF"/>
                </a:solidFill>
                <a:cs typeface="Arial" charset="0"/>
              </a:rPr>
              <a:t>d’horloges</a:t>
            </a:r>
            <a:r>
              <a:rPr lang="en-US" sz="1400" b="1" u="sng" dirty="0">
                <a:solidFill>
                  <a:srgbClr val="FFFFFF"/>
                </a:solidFill>
                <a:cs typeface="Arial" charset="0"/>
              </a:rPr>
              <a:t> configurable </a:t>
            </a:r>
            <a:r>
              <a:rPr lang="fr-CA" sz="1200" dirty="0">
                <a:solidFill>
                  <a:srgbClr val="FFFFFF"/>
                </a:solidFill>
                <a:cs typeface="Arial" charset="0"/>
              </a:rPr>
              <a:t>Contrôle d’horloge flexible et automatisé</a:t>
            </a:r>
            <a:endParaRPr lang="en-US" sz="1200" dirty="0">
              <a:solidFill>
                <a:srgbClr val="FFFFFF"/>
              </a:solidFill>
              <a:cs typeface="Arial" charset="0"/>
            </a:endParaRPr>
          </a:p>
        </p:txBody>
      </p:sp>
      <p:sp>
        <p:nvSpPr>
          <p:cNvPr id="11285" name="AutoShape 14"/>
          <p:cNvSpPr>
            <a:spLocks noChangeArrowheads="1"/>
          </p:cNvSpPr>
          <p:nvPr>
            <p:custDataLst>
              <p:tags r:id="rId20"/>
            </p:custDataLst>
          </p:nvPr>
        </p:nvSpPr>
        <p:spPr bwMode="auto">
          <a:xfrm>
            <a:off x="1866130" y="3683793"/>
            <a:ext cx="2695129" cy="788988"/>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lgn="ctr">
              <a:buClr>
                <a:srgbClr val="4D4D4D"/>
              </a:buClr>
            </a:pPr>
            <a:r>
              <a:rPr lang="fr-CA" sz="1400" b="1" u="sng" dirty="0">
                <a:solidFill>
                  <a:srgbClr val="FFFFFF"/>
                </a:solidFill>
                <a:cs typeface="Arial" charset="0"/>
              </a:rPr>
              <a:t>Mémoire cache 128 oct.</a:t>
            </a:r>
          </a:p>
          <a:p>
            <a:pPr algn="ctr">
              <a:buClr>
                <a:srgbClr val="4D4D4D"/>
              </a:buClr>
            </a:pPr>
            <a:r>
              <a:rPr lang="fr-CA" sz="1200" dirty="0">
                <a:solidFill>
                  <a:srgbClr val="FFFFFF"/>
                </a:solidFill>
                <a:cs typeface="Arial" charset="0"/>
              </a:rPr>
              <a:t>Accélère l’exécution du code programmé dans la mémoire Flash</a:t>
            </a:r>
          </a:p>
        </p:txBody>
      </p:sp>
      <p:sp>
        <p:nvSpPr>
          <p:cNvPr id="11286" name="Rectangle 275"/>
          <p:cNvSpPr>
            <a:spLocks noChangeArrowheads="1"/>
          </p:cNvSpPr>
          <p:nvPr>
            <p:custDataLst>
              <p:tags r:id="rId21"/>
            </p:custDataLst>
          </p:nvPr>
        </p:nvSpPr>
        <p:spPr bwMode="auto">
          <a:xfrm>
            <a:off x="5351834" y="3448050"/>
            <a:ext cx="438150" cy="590550"/>
          </a:xfrm>
          <a:prstGeom prst="rect">
            <a:avLst/>
          </a:prstGeom>
          <a:noFill/>
          <a:ln w="38100">
            <a:solidFill>
              <a:srgbClr val="FF0000"/>
            </a:solidFill>
            <a:miter lim="800000"/>
            <a:headEnd/>
            <a:tailEnd/>
          </a:ln>
        </p:spPr>
        <p:txBody>
          <a:bodyPr wrap="none" anchor="ctr"/>
          <a:lstStyle/>
          <a:p>
            <a:pPr algn="ctr">
              <a:buClr>
                <a:srgbClr val="4D4D4D"/>
              </a:buClr>
            </a:pPr>
            <a:endParaRPr lang="en-US" sz="1600">
              <a:solidFill>
                <a:srgbClr val="4D4D4D"/>
              </a:solidFill>
              <a:cs typeface="Arial" charset="0"/>
            </a:endParaRPr>
          </a:p>
        </p:txBody>
      </p:sp>
      <p:sp>
        <p:nvSpPr>
          <p:cNvPr id="2" name="Rectangle 1">
            <a:extLst>
              <a:ext uri="{FF2B5EF4-FFF2-40B4-BE49-F238E27FC236}">
                <a16:creationId xmlns:a16="http://schemas.microsoft.com/office/drawing/2014/main" id="{C2E89EE0-6A1E-18EC-B1EF-7CEC4C50C09E}"/>
              </a:ext>
            </a:extLst>
          </p:cNvPr>
          <p:cNvSpPr/>
          <p:nvPr>
            <p:custDataLst>
              <p:tags r:id="rId22"/>
            </p:custDataLst>
          </p:nvPr>
        </p:nvSpPr>
        <p:spPr>
          <a:xfrm>
            <a:off x="5384491" y="3740952"/>
            <a:ext cx="381000"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
        <p:nvSpPr>
          <p:cNvPr id="3" name="Rectangle 2">
            <a:extLst>
              <a:ext uri="{FF2B5EF4-FFF2-40B4-BE49-F238E27FC236}">
                <a16:creationId xmlns:a16="http://schemas.microsoft.com/office/drawing/2014/main" id="{3C797B27-2711-EDA4-7779-C244B862C15C}"/>
              </a:ext>
            </a:extLst>
          </p:cNvPr>
          <p:cNvSpPr/>
          <p:nvPr>
            <p:custDataLst>
              <p:tags r:id="rId23"/>
            </p:custDataLst>
          </p:nvPr>
        </p:nvSpPr>
        <p:spPr>
          <a:xfrm>
            <a:off x="5717145" y="3606959"/>
            <a:ext cx="38100" cy="149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rgbClr val="FFFFFF"/>
              </a:solidFill>
              <a:latin typeface="Aria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Modes de </a:t>
            </a:r>
            <a:r>
              <a:rPr lang="en-US" dirty="0" err="1"/>
              <a:t>consommation</a:t>
            </a:r>
            <a:r>
              <a:rPr lang="en-US" dirty="0"/>
              <a:t> </a:t>
            </a:r>
            <a:r>
              <a:rPr lang="en-US" dirty="0" err="1"/>
              <a:t>d’énergie</a:t>
            </a:r>
            <a:endParaRPr lang="en-US" dirty="0"/>
          </a:p>
        </p:txBody>
      </p:sp>
      <p:graphicFrame>
        <p:nvGraphicFramePr>
          <p:cNvPr id="471043" name="Group 3"/>
          <p:cNvGraphicFramePr>
            <a:graphicFrameLocks noGrp="1"/>
          </p:cNvGraphicFramePr>
          <p:nvPr>
            <p:custDataLst>
              <p:tags r:id="rId2"/>
            </p:custDataLst>
            <p:extLst>
              <p:ext uri="{D42A27DB-BD31-4B8C-83A1-F6EECF244321}">
                <p14:modId xmlns:p14="http://schemas.microsoft.com/office/powerpoint/2010/main" val="2235604458"/>
              </p:ext>
            </p:extLst>
          </p:nvPr>
        </p:nvGraphicFramePr>
        <p:xfrm>
          <a:off x="1905000" y="1396236"/>
          <a:ext cx="8153400" cy="2315848"/>
        </p:xfrm>
        <a:graphic>
          <a:graphicData uri="http://schemas.openxmlformats.org/drawingml/2006/table">
            <a:tbl>
              <a:tblPr/>
              <a:tblGrid>
                <a:gridCol w="1139825">
                  <a:extLst>
                    <a:ext uri="{9D8B030D-6E8A-4147-A177-3AD203B41FA5}">
                      <a16:colId xmlns:a16="http://schemas.microsoft.com/office/drawing/2014/main" val="20000"/>
                    </a:ext>
                  </a:extLst>
                </a:gridCol>
                <a:gridCol w="841375">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987425">
                  <a:extLst>
                    <a:ext uri="{9D8B030D-6E8A-4147-A177-3AD203B41FA5}">
                      <a16:colId xmlns:a16="http://schemas.microsoft.com/office/drawing/2014/main" val="20004"/>
                    </a:ext>
                  </a:extLst>
                </a:gridCol>
                <a:gridCol w="969963">
                  <a:extLst>
                    <a:ext uri="{9D8B030D-6E8A-4147-A177-3AD203B41FA5}">
                      <a16:colId xmlns:a16="http://schemas.microsoft.com/office/drawing/2014/main" val="20005"/>
                    </a:ext>
                  </a:extLst>
                </a:gridCol>
                <a:gridCol w="1133475">
                  <a:extLst>
                    <a:ext uri="{9D8B030D-6E8A-4147-A177-3AD203B41FA5}">
                      <a16:colId xmlns:a16="http://schemas.microsoft.com/office/drawing/2014/main" val="20006"/>
                    </a:ext>
                  </a:extLst>
                </a:gridCol>
                <a:gridCol w="968375">
                  <a:extLst>
                    <a:ext uri="{9D8B030D-6E8A-4147-A177-3AD203B41FA5}">
                      <a16:colId xmlns:a16="http://schemas.microsoft.com/office/drawing/2014/main" val="20007"/>
                    </a:ext>
                  </a:extLst>
                </a:gridCol>
                <a:gridCol w="1274762">
                  <a:extLst>
                    <a:ext uri="{9D8B030D-6E8A-4147-A177-3AD203B41FA5}">
                      <a16:colId xmlns:a16="http://schemas.microsoft.com/office/drawing/2014/main" val="20008"/>
                    </a:ext>
                  </a:extLst>
                </a:gridCol>
              </a:tblGrid>
              <a:tr h="584964">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bg1"/>
                          </a:solidFill>
                          <a:effectLst/>
                          <a:latin typeface="Arial" pitchFamily="34" charset="0"/>
                          <a:ea typeface="MS PGothic" pitchFamily="34" charset="-128"/>
                        </a:rPr>
                        <a:t>Mode </a:t>
                      </a:r>
                      <a:r>
                        <a:rPr kumimoji="0" lang="en-US" sz="1200" b="1" i="0" u="none" strike="noStrike" cap="none" normalizeH="0" baseline="0" dirty="0" err="1">
                          <a:ln>
                            <a:noFill/>
                          </a:ln>
                          <a:solidFill>
                            <a:schemeClr val="bg1"/>
                          </a:solidFill>
                          <a:effectLst/>
                          <a:latin typeface="Arial" pitchFamily="34" charset="0"/>
                          <a:ea typeface="MS PGothic" pitchFamily="34" charset="-128"/>
                        </a:rPr>
                        <a:t>d’alimentation</a:t>
                      </a:r>
                      <a:endParaRPr kumimoji="0" lang="en-US" sz="1200" b="1" i="0" u="none" strike="noStrike" cap="none" normalizeH="0" baseline="0" dirty="0">
                        <a:ln>
                          <a:noFill/>
                        </a:ln>
                        <a:solidFill>
                          <a:schemeClr val="bg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bg1"/>
                          </a:solidFill>
                          <a:effectLst/>
                          <a:latin typeface="Arial" pitchFamily="34" charset="0"/>
                          <a:ea typeface="MS PGothic" pitchFamily="34" charset="-128"/>
                        </a:rPr>
                        <a:t>Courant</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err="1">
                          <a:ln>
                            <a:noFill/>
                          </a:ln>
                          <a:solidFill>
                            <a:schemeClr val="bg1"/>
                          </a:solidFill>
                          <a:effectLst/>
                          <a:latin typeface="Arial" pitchFamily="34" charset="0"/>
                          <a:ea typeface="MS PGothic" pitchFamily="34" charset="-128"/>
                        </a:rPr>
                        <a:t>Exécution</a:t>
                      </a:r>
                      <a:r>
                        <a:rPr kumimoji="0" lang="en-US" sz="1200" b="1" i="0" u="none" strike="noStrike" cap="none" normalizeH="0" baseline="0" dirty="0">
                          <a:ln>
                            <a:noFill/>
                          </a:ln>
                          <a:solidFill>
                            <a:schemeClr val="bg1"/>
                          </a:solidFill>
                          <a:effectLst/>
                          <a:latin typeface="Arial" pitchFamily="34" charset="0"/>
                          <a:ea typeface="MS PGothic" pitchFamily="34" charset="-128"/>
                        </a:rPr>
                        <a:t> du code</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bg1"/>
                          </a:solidFill>
                          <a:effectLst/>
                          <a:latin typeface="Arial" pitchFamily="34" charset="0"/>
                          <a:ea typeface="MS PGothic" pitchFamily="34" charset="-128"/>
                        </a:rPr>
                        <a:t>Ressources </a:t>
                      </a:r>
                      <a:r>
                        <a:rPr kumimoji="0" lang="en-US" sz="1200" b="1" i="0" u="none" strike="noStrike" cap="none" normalizeH="0" baseline="0" dirty="0" err="1">
                          <a:ln>
                            <a:noFill/>
                          </a:ln>
                          <a:solidFill>
                            <a:schemeClr val="bg1"/>
                          </a:solidFill>
                          <a:effectLst/>
                          <a:latin typeface="Arial" pitchFamily="34" charset="0"/>
                          <a:ea typeface="MS PGothic" pitchFamily="34" charset="-128"/>
                        </a:rPr>
                        <a:t>numériques</a:t>
                      </a:r>
                      <a:endParaRPr kumimoji="0" lang="en-US" sz="1200" b="1" i="0" u="none" strike="noStrike" cap="none" normalizeH="0" baseline="0" dirty="0">
                        <a:ln>
                          <a:noFill/>
                        </a:ln>
                        <a:solidFill>
                          <a:schemeClr val="bg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bg1"/>
                          </a:solidFill>
                          <a:effectLst/>
                          <a:latin typeface="Arial" pitchFamily="34" charset="0"/>
                          <a:ea typeface="MS PGothic" pitchFamily="34" charset="-128"/>
                        </a:rPr>
                        <a:t>Ressources </a:t>
                      </a:r>
                      <a:r>
                        <a:rPr kumimoji="0" lang="en-US" sz="1200" b="1" i="0" u="none" strike="noStrike" cap="none" normalizeH="0" baseline="0" dirty="0" err="1">
                          <a:ln>
                            <a:noFill/>
                          </a:ln>
                          <a:solidFill>
                            <a:schemeClr val="bg1"/>
                          </a:solidFill>
                          <a:effectLst/>
                          <a:latin typeface="Arial" pitchFamily="34" charset="0"/>
                          <a:ea typeface="MS PGothic" pitchFamily="34" charset="-128"/>
                        </a:rPr>
                        <a:t>analogiques</a:t>
                      </a:r>
                      <a:endParaRPr kumimoji="0" lang="en-US" sz="1200" b="1" i="0" u="none" strike="noStrike" cap="none" normalizeH="0" baseline="0" dirty="0">
                        <a:ln>
                          <a:noFill/>
                        </a:ln>
                        <a:solidFill>
                          <a:schemeClr val="bg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bg1"/>
                          </a:solidFill>
                          <a:effectLst/>
                          <a:latin typeface="Arial" pitchFamily="34" charset="0"/>
                          <a:ea typeface="MS PGothic" pitchFamily="34" charset="-128"/>
                        </a:rPr>
                        <a:t>Sources </a:t>
                      </a:r>
                      <a:r>
                        <a:rPr kumimoji="0" lang="en-US" sz="1200" b="1" i="0" u="none" strike="noStrike" cap="none" normalizeH="0" baseline="0" dirty="0" err="1">
                          <a:ln>
                            <a:noFill/>
                          </a:ln>
                          <a:solidFill>
                            <a:schemeClr val="bg1"/>
                          </a:solidFill>
                          <a:effectLst/>
                          <a:latin typeface="Arial" pitchFamily="34" charset="0"/>
                          <a:ea typeface="MS PGothic" pitchFamily="34" charset="-128"/>
                        </a:rPr>
                        <a:t>d’horloge</a:t>
                      </a:r>
                      <a:endParaRPr kumimoji="0" lang="en-US" sz="1200" b="1" i="0" u="none" strike="noStrike" cap="none" normalizeH="0" baseline="0" dirty="0">
                        <a:ln>
                          <a:noFill/>
                        </a:ln>
                        <a:solidFill>
                          <a:schemeClr val="bg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bg1"/>
                          </a:solidFill>
                          <a:effectLst/>
                          <a:latin typeface="Arial" pitchFamily="34" charset="0"/>
                          <a:ea typeface="MS PGothic" pitchFamily="34" charset="-128"/>
                        </a:rPr>
                        <a:t>Sources de </a:t>
                      </a:r>
                      <a:r>
                        <a:rPr kumimoji="0" lang="en-US" sz="1200" b="1" i="0" u="none" strike="noStrike" cap="none" normalizeH="0" baseline="0" dirty="0" err="1">
                          <a:ln>
                            <a:noFill/>
                          </a:ln>
                          <a:solidFill>
                            <a:schemeClr val="bg1"/>
                          </a:solidFill>
                          <a:effectLst/>
                          <a:latin typeface="Arial" pitchFamily="34" charset="0"/>
                          <a:ea typeface="MS PGothic" pitchFamily="34" charset="-128"/>
                        </a:rPr>
                        <a:t>réveil</a:t>
                      </a:r>
                      <a:endParaRPr kumimoji="0" lang="en-US" sz="1200" b="1" i="0" u="none" strike="noStrike" cap="none" normalizeH="0" baseline="0" dirty="0">
                        <a:ln>
                          <a:noFill/>
                        </a:ln>
                        <a:solidFill>
                          <a:schemeClr val="bg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6699"/>
                    </a:solid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bg1"/>
                          </a:solidFill>
                          <a:effectLst/>
                          <a:latin typeface="Arial" pitchFamily="34" charset="0"/>
                          <a:ea typeface="MS PGothic" pitchFamily="34" charset="-128"/>
                        </a:rPr>
                        <a:t>Sources de remise à </a:t>
                      </a:r>
                      <a:r>
                        <a:rPr kumimoji="0" lang="en-US" sz="1200" b="1" i="0" u="none" strike="noStrike" cap="none" normalizeH="0" baseline="0" dirty="0" err="1">
                          <a:ln>
                            <a:noFill/>
                          </a:ln>
                          <a:solidFill>
                            <a:schemeClr val="bg1"/>
                          </a:solidFill>
                          <a:effectLst/>
                          <a:latin typeface="Arial" pitchFamily="34" charset="0"/>
                          <a:ea typeface="MS PGothic" pitchFamily="34" charset="-128"/>
                        </a:rPr>
                        <a:t>zéro</a:t>
                      </a:r>
                      <a:r>
                        <a:rPr kumimoji="0" lang="en-US" sz="1200" b="1" i="0" u="none" strike="noStrike" cap="none" normalizeH="0" baseline="0" dirty="0">
                          <a:ln>
                            <a:noFill/>
                          </a:ln>
                          <a:solidFill>
                            <a:schemeClr val="bg1"/>
                          </a:solidFill>
                          <a:effectLst/>
                          <a:latin typeface="Arial" pitchFamily="34" charset="0"/>
                          <a:ea typeface="MS PGothic" pitchFamily="34" charset="-128"/>
                        </a:rPr>
                        <a:t> </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006699"/>
                    </a:solidFill>
                  </a:tcPr>
                </a:tc>
                <a:extLst>
                  <a:ext uri="{0D108BD9-81ED-4DB2-BD59-A6C34878D82A}">
                    <a16:rowId xmlns:a16="http://schemas.microsoft.com/office/drawing/2014/main" val="10000"/>
                  </a:ext>
                </a:extLst>
              </a:tr>
              <a:tr h="490538">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err="1">
                          <a:ln>
                            <a:noFill/>
                          </a:ln>
                          <a:solidFill>
                            <a:schemeClr val="tx1"/>
                          </a:solidFill>
                          <a:effectLst/>
                          <a:latin typeface="Arial" pitchFamily="34" charset="0"/>
                          <a:ea typeface="MS PGothic" pitchFamily="34" charset="-128"/>
                        </a:rPr>
                        <a:t>Actif</a:t>
                      </a:r>
                      <a:endParaRPr kumimoji="0" lang="en-US" sz="1200" b="1"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a:ln>
                            <a:noFill/>
                          </a:ln>
                          <a:solidFill>
                            <a:schemeClr val="tx1"/>
                          </a:solidFill>
                          <a:effectLst/>
                          <a:latin typeface="Arial" pitchFamily="34" charset="0"/>
                          <a:ea typeface="MS PGothic" pitchFamily="34" charset="-128"/>
                        </a:rPr>
                        <a:t>2 mA </a:t>
                      </a:r>
                      <a:br>
                        <a:rPr kumimoji="0" lang="en-US" sz="1200" b="1" i="0" u="none" strike="noStrike" cap="none" normalizeH="0" baseline="0">
                          <a:ln>
                            <a:noFill/>
                          </a:ln>
                          <a:solidFill>
                            <a:schemeClr val="tx1"/>
                          </a:solidFill>
                          <a:effectLst/>
                          <a:latin typeface="Arial" pitchFamily="34" charset="0"/>
                          <a:ea typeface="MS PGothic" pitchFamily="34" charset="-128"/>
                        </a:rPr>
                      </a:br>
                      <a:r>
                        <a:rPr kumimoji="0" lang="en-US" sz="1200" b="1" i="0" u="none" strike="noStrike" cap="none" normalizeH="0" baseline="0">
                          <a:ln>
                            <a:noFill/>
                          </a:ln>
                          <a:solidFill>
                            <a:schemeClr val="tx1"/>
                          </a:solidFill>
                          <a:effectLst/>
                          <a:latin typeface="Arial" pitchFamily="34" charset="0"/>
                          <a:ea typeface="MS PGothic" pitchFamily="34" charset="-128"/>
                        </a:rPr>
                        <a:t>@ 6MHz</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Oui</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err="1">
                          <a:ln>
                            <a:noFill/>
                          </a:ln>
                          <a:solidFill>
                            <a:schemeClr val="tx1"/>
                          </a:solidFill>
                          <a:effectLst/>
                          <a:latin typeface="Arial" pitchFamily="34" charset="0"/>
                          <a:ea typeface="MS PGothic" pitchFamily="34" charset="-128"/>
                        </a:rPr>
                        <a:t>Toutes</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err="1">
                          <a:ln>
                            <a:noFill/>
                          </a:ln>
                          <a:solidFill>
                            <a:schemeClr val="tx1"/>
                          </a:solidFill>
                          <a:effectLst/>
                          <a:latin typeface="Arial" pitchFamily="34" charset="0"/>
                          <a:ea typeface="MS PGothic" pitchFamily="34" charset="-128"/>
                        </a:rPr>
                        <a:t>Toutes</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err="1">
                          <a:ln>
                            <a:noFill/>
                          </a:ln>
                          <a:solidFill>
                            <a:schemeClr val="tx1"/>
                          </a:solidFill>
                          <a:effectLst/>
                          <a:latin typeface="Arial" pitchFamily="34" charset="0"/>
                          <a:ea typeface="MS PGothic" pitchFamily="34" charset="-128"/>
                        </a:rPr>
                        <a:t>Toutes</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N/D</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err="1">
                          <a:ln>
                            <a:noFill/>
                          </a:ln>
                          <a:solidFill>
                            <a:schemeClr val="tx1"/>
                          </a:solidFill>
                          <a:effectLst/>
                          <a:latin typeface="Arial" pitchFamily="34" charset="0"/>
                          <a:ea typeface="MS PGothic" pitchFamily="34" charset="-128"/>
                        </a:rPr>
                        <a:t>Toutes</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88">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err="1">
                          <a:ln>
                            <a:noFill/>
                          </a:ln>
                          <a:solidFill>
                            <a:schemeClr val="tx1"/>
                          </a:solidFill>
                          <a:effectLst/>
                          <a:latin typeface="Arial" pitchFamily="34" charset="0"/>
                          <a:ea typeface="MS PGothic" pitchFamily="34" charset="-128"/>
                        </a:rPr>
                        <a:t>Sommeil</a:t>
                      </a:r>
                      <a:endParaRPr kumimoji="0" lang="en-US" sz="1200" b="1"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a:ln>
                            <a:noFill/>
                          </a:ln>
                          <a:solidFill>
                            <a:schemeClr val="tx1"/>
                          </a:solidFill>
                          <a:effectLst/>
                          <a:latin typeface="Arial" pitchFamily="34" charset="0"/>
                          <a:ea typeface="MS PGothic" pitchFamily="34" charset="-128"/>
                        </a:rPr>
                        <a:t>2 uA</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Non</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I2C</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err="1">
                          <a:ln>
                            <a:noFill/>
                          </a:ln>
                          <a:solidFill>
                            <a:schemeClr val="tx1"/>
                          </a:solidFill>
                          <a:effectLst/>
                          <a:latin typeface="Arial" pitchFamily="34" charset="0"/>
                          <a:ea typeface="MS PGothic" pitchFamily="34" charset="-128"/>
                        </a:rPr>
                        <a:t>Comparateur</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112713" marR="0" lvl="0" indent="-112713" algn="ctr" defTabSz="914400" rtl="0" eaLnBrk="0" fontAlgn="base" latinLnBrk="0" hangingPunct="0">
                        <a:lnSpc>
                          <a:spcPct val="100000"/>
                        </a:lnSpc>
                        <a:spcBef>
                          <a:spcPct val="10000"/>
                        </a:spcBef>
                        <a:spcAft>
                          <a:spcPct val="0"/>
                        </a:spcAft>
                        <a:buClr>
                          <a:srgbClr val="CC0000"/>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Basse </a:t>
                      </a:r>
                      <a:r>
                        <a:rPr kumimoji="0" lang="en-US" sz="1200" b="0" i="0" u="none" strike="noStrike" cap="none" normalizeH="0" baseline="0" dirty="0" err="1">
                          <a:ln>
                            <a:noFill/>
                          </a:ln>
                          <a:solidFill>
                            <a:schemeClr val="tx1"/>
                          </a:solidFill>
                          <a:effectLst/>
                          <a:latin typeface="Arial" pitchFamily="34" charset="0"/>
                          <a:ea typeface="MS PGothic" pitchFamily="34" charset="-128"/>
                        </a:rPr>
                        <a:t>vitesse</a:t>
                      </a:r>
                      <a:r>
                        <a:rPr kumimoji="0" lang="en-US" sz="1200" b="0" i="0" u="none" strike="noStrike" cap="none" normalizeH="0" baseline="0" dirty="0">
                          <a:ln>
                            <a:noFill/>
                          </a:ln>
                          <a:solidFill>
                            <a:schemeClr val="tx1"/>
                          </a:solidFill>
                          <a:effectLst/>
                          <a:latin typeface="Arial" pitchFamily="34" charset="0"/>
                          <a:ea typeface="MS PGothic" pitchFamily="34" charset="-128"/>
                        </a:rPr>
                        <a:t> et </a:t>
                      </a:r>
                      <a:r>
                        <a:rPr kumimoji="0" lang="en-US" sz="1200" b="0" i="0" u="none" strike="noStrike" cap="none" normalizeH="0" baseline="0" dirty="0" err="1">
                          <a:ln>
                            <a:noFill/>
                          </a:ln>
                          <a:solidFill>
                            <a:schemeClr val="tx1"/>
                          </a:solidFill>
                          <a:effectLst/>
                          <a:latin typeface="Arial" pitchFamily="34" charset="0"/>
                          <a:ea typeface="MS PGothic" pitchFamily="34" charset="-128"/>
                        </a:rPr>
                        <a:t>osc</a:t>
                      </a:r>
                      <a:r>
                        <a:rPr kumimoji="0" lang="en-US" sz="1200" b="0" i="0" u="none" strike="noStrike" cap="none" normalizeH="0" baseline="0" dirty="0">
                          <a:ln>
                            <a:noFill/>
                          </a:ln>
                          <a:solidFill>
                            <a:schemeClr val="tx1"/>
                          </a:solidFill>
                          <a:effectLst/>
                          <a:latin typeface="Arial" pitchFamily="34" charset="0"/>
                          <a:ea typeface="MS PGothic" pitchFamily="34" charset="-128"/>
                        </a:rPr>
                        <a:t>. 32 kHz</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E/S, I2C, RTC,</a:t>
                      </a:r>
                    </a:p>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sleep timer, comparator</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XRES, LVD, WDR</a:t>
                      </a:r>
                    </a:p>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0538">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tx1"/>
                          </a:solidFill>
                          <a:effectLst/>
                          <a:latin typeface="Arial" pitchFamily="34" charset="0"/>
                          <a:ea typeface="MS PGothic" pitchFamily="34" charset="-128"/>
                        </a:rPr>
                        <a:t>Hibernation</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1" i="0" u="none" strike="noStrike" cap="none" normalizeH="0" baseline="0" dirty="0">
                          <a:ln>
                            <a:noFill/>
                          </a:ln>
                          <a:solidFill>
                            <a:schemeClr val="tx1"/>
                          </a:solidFill>
                          <a:effectLst/>
                          <a:latin typeface="Arial" pitchFamily="34" charset="0"/>
                          <a:ea typeface="MS PGothic" pitchFamily="34" charset="-128"/>
                        </a:rPr>
                        <a:t>300 </a:t>
                      </a:r>
                      <a:r>
                        <a:rPr kumimoji="0" lang="en-US" sz="1200" b="1" i="0" u="none" strike="noStrike" cap="none" normalizeH="0" baseline="0" dirty="0" err="1">
                          <a:ln>
                            <a:noFill/>
                          </a:ln>
                          <a:solidFill>
                            <a:schemeClr val="tx1"/>
                          </a:solidFill>
                          <a:effectLst/>
                          <a:latin typeface="Arial" pitchFamily="34" charset="0"/>
                          <a:ea typeface="MS PGothic" pitchFamily="34" charset="-128"/>
                        </a:rPr>
                        <a:t>nA</a:t>
                      </a:r>
                      <a:endParaRPr kumimoji="0" lang="en-US" sz="1200" b="1"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Non</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err="1">
                          <a:ln>
                            <a:noFill/>
                          </a:ln>
                          <a:solidFill>
                            <a:schemeClr val="tx1"/>
                          </a:solidFill>
                          <a:effectLst/>
                          <a:latin typeface="Arial" pitchFamily="34" charset="0"/>
                          <a:ea typeface="MS PGothic" pitchFamily="34" charset="-128"/>
                        </a:rPr>
                        <a:t>Aucune</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err="1">
                          <a:ln>
                            <a:noFill/>
                          </a:ln>
                          <a:solidFill>
                            <a:schemeClr val="tx1"/>
                          </a:solidFill>
                          <a:effectLst/>
                          <a:latin typeface="Arial" pitchFamily="34" charset="0"/>
                          <a:ea typeface="MS PGothic" pitchFamily="34" charset="-128"/>
                        </a:rPr>
                        <a:t>Aucune</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err="1">
                          <a:ln>
                            <a:noFill/>
                          </a:ln>
                          <a:solidFill>
                            <a:schemeClr val="tx1"/>
                          </a:solidFill>
                          <a:effectLst/>
                          <a:latin typeface="Arial" pitchFamily="34" charset="0"/>
                          <a:ea typeface="MS PGothic" pitchFamily="34" charset="-128"/>
                        </a:rPr>
                        <a:t>Aucune</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E</a:t>
                      </a:r>
                      <a:r>
                        <a:rPr kumimoji="0" lang="fr-CA" sz="1200" b="0" i="0" u="none" strike="noStrike" cap="none" normalizeH="0" baseline="0" dirty="0">
                          <a:ln>
                            <a:noFill/>
                          </a:ln>
                          <a:solidFill>
                            <a:schemeClr val="tx1"/>
                          </a:solidFill>
                          <a:effectLst/>
                          <a:latin typeface="Arial" pitchFamily="34" charset="0"/>
                          <a:ea typeface="MS PGothic" pitchFamily="34" charset="-128"/>
                        </a:rPr>
                        <a:t>/S</a:t>
                      </a:r>
                      <a:endParaRPr kumimoji="0" lang="en-US" sz="1200" b="0" i="0" u="none" strike="noStrike" cap="none" normalizeH="0" baseline="0" dirty="0">
                        <a:ln>
                          <a:noFill/>
                        </a:ln>
                        <a:solidFill>
                          <a:schemeClr val="tx1"/>
                        </a:solidFill>
                        <a:effectLst/>
                        <a:latin typeface="Arial" pitchFamily="34" charset="0"/>
                        <a:ea typeface="MS PGothic" pitchFamily="34" charset="-128"/>
                      </a:endParaRP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10000"/>
                        </a:spcBef>
                        <a:spcAft>
                          <a:spcPct val="0"/>
                        </a:spcAft>
                        <a:buClr>
                          <a:schemeClr val="tx1"/>
                        </a:buClr>
                        <a:buSzPct val="100000"/>
                        <a:buFontTx/>
                        <a:buNone/>
                        <a:tabLst/>
                      </a:pPr>
                      <a:r>
                        <a:rPr kumimoji="0" lang="en-US" sz="1200" b="0" i="0" u="none" strike="noStrike" cap="none" normalizeH="0" baseline="0" dirty="0">
                          <a:ln>
                            <a:noFill/>
                          </a:ln>
                          <a:solidFill>
                            <a:schemeClr val="tx1"/>
                          </a:solidFill>
                          <a:effectLst/>
                          <a:latin typeface="Arial" pitchFamily="34" charset="0"/>
                          <a:ea typeface="MS PGothic" pitchFamily="34" charset="-128"/>
                        </a:rPr>
                        <a:t>XRES, LVD</a:t>
                      </a:r>
                    </a:p>
                  </a:txBody>
                  <a:tcPr marL="45720" marR="0" marT="0" marB="0" anchor="ctr"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12343" name="Group 53"/>
          <p:cNvGrpSpPr>
            <a:grpSpLocks/>
          </p:cNvGrpSpPr>
          <p:nvPr>
            <p:custDataLst>
              <p:tags r:id="rId3"/>
            </p:custDataLst>
          </p:nvPr>
        </p:nvGrpSpPr>
        <p:grpSpPr bwMode="auto">
          <a:xfrm>
            <a:off x="1919536" y="4495797"/>
            <a:ext cx="6792912" cy="1003300"/>
            <a:chOff x="732" y="3054"/>
            <a:chExt cx="4279" cy="632"/>
          </a:xfrm>
        </p:grpSpPr>
        <p:sp>
          <p:nvSpPr>
            <p:cNvPr id="12344" name="AutoShape 14"/>
            <p:cNvSpPr>
              <a:spLocks noChangeArrowheads="1"/>
            </p:cNvSpPr>
            <p:nvPr/>
          </p:nvSpPr>
          <p:spPr bwMode="auto">
            <a:xfrm>
              <a:off x="732" y="3054"/>
              <a:ext cx="4279" cy="212"/>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spcBef>
                  <a:spcPts val="1200"/>
                </a:spcBef>
                <a:buClr>
                  <a:srgbClr val="025BBC"/>
                </a:buClr>
                <a:buSzPct val="100000"/>
              </a:pPr>
              <a:r>
                <a:rPr lang="fr-FR" sz="1600" b="1" dirty="0">
                  <a:solidFill>
                    <a:srgbClr val="FFFFFF"/>
                  </a:solidFill>
                  <a:cs typeface="Arial" charset="0"/>
                </a:rPr>
                <a:t>Gestion de l’alimentation par </a:t>
              </a:r>
              <a:r>
                <a:rPr lang="fr-FR" sz="1600" b="1" dirty="0" err="1">
                  <a:solidFill>
                    <a:srgbClr val="FFFFFF"/>
                  </a:solidFill>
                  <a:cs typeface="Arial" charset="0"/>
                </a:rPr>
                <a:t>PSoC</a:t>
              </a:r>
              <a:r>
                <a:rPr lang="fr-FR" sz="1600" b="1" dirty="0">
                  <a:solidFill>
                    <a:srgbClr val="FFFFFF"/>
                  </a:solidFill>
                  <a:cs typeface="Arial" charset="0"/>
                </a:rPr>
                <a:t> Creator</a:t>
              </a:r>
              <a:endParaRPr lang="en-US" sz="1600" b="1" dirty="0">
                <a:solidFill>
                  <a:srgbClr val="FFFFFF"/>
                </a:solidFill>
                <a:cs typeface="Arial" charset="0"/>
              </a:endParaRPr>
            </a:p>
          </p:txBody>
        </p:sp>
        <p:sp>
          <p:nvSpPr>
            <p:cNvPr id="12345" name="Rectangle 3"/>
            <p:cNvSpPr txBox="1">
              <a:spLocks noChangeArrowheads="1"/>
            </p:cNvSpPr>
            <p:nvPr/>
          </p:nvSpPr>
          <p:spPr bwMode="auto">
            <a:xfrm>
              <a:off x="732" y="3327"/>
              <a:ext cx="4279" cy="359"/>
            </a:xfrm>
            <a:prstGeom prst="rect">
              <a:avLst/>
            </a:prstGeom>
            <a:noFill/>
            <a:ln w="9525">
              <a:noFill/>
              <a:miter lim="800000"/>
              <a:headEnd/>
              <a:tailEnd/>
            </a:ln>
          </p:spPr>
          <p:txBody>
            <a:bodyPr wrap="square" lIns="0" tIns="0" rIns="0" bIns="0">
              <a:spAutoFit/>
            </a:bodyPr>
            <a:lstStyle/>
            <a:p>
              <a:pPr marL="233363" lvl="1" indent="-233363">
                <a:spcBef>
                  <a:spcPts val="600"/>
                </a:spcBef>
                <a:buClr>
                  <a:srgbClr val="025BBC"/>
                </a:buClr>
                <a:buSzPct val="100000"/>
                <a:buFontTx/>
                <a:buChar char="•"/>
              </a:pPr>
              <a:r>
                <a:rPr lang="fr-FR" sz="1600" dirty="0">
                  <a:solidFill>
                    <a:srgbClr val="4D4D4D"/>
                  </a:solidFill>
                  <a:cs typeface="Arial" charset="0"/>
                </a:rPr>
                <a:t>API de contrôle faciles à utiliser pour une gestion rapide de l’alimentation</a:t>
              </a:r>
            </a:p>
            <a:p>
              <a:pPr marL="233363" lvl="1" indent="-233363">
                <a:spcBef>
                  <a:spcPts val="600"/>
                </a:spcBef>
                <a:buClr>
                  <a:srgbClr val="025BBC"/>
                </a:buClr>
                <a:buSzPct val="100000"/>
                <a:buFontTx/>
                <a:buChar char="•"/>
              </a:pPr>
              <a:r>
                <a:rPr lang="fr-FR" sz="1600" dirty="0">
                  <a:solidFill>
                    <a:srgbClr val="4D4D4D"/>
                  </a:solidFill>
                  <a:cs typeface="Arial" charset="0"/>
                </a:rPr>
                <a:t>Manipulation du code et des registres pour un contrôle en profondeur</a:t>
              </a:r>
              <a:endParaRPr lang="en-US" sz="1600" dirty="0">
                <a:solidFill>
                  <a:srgbClr val="4D4D4D"/>
                </a:solidFill>
                <a:cs typeface="Arial" charset="0"/>
              </a:endParaRPr>
            </a:p>
          </p:txBody>
        </p:sp>
      </p:gr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83"/>
          <p:cNvPicPr>
            <a:picLocks noChangeAspect="1" noChangeArrowheads="1"/>
          </p:cNvPicPr>
          <p:nvPr>
            <p:custDataLst>
              <p:tags r:id="rId1"/>
            </p:custDataLst>
          </p:nvPr>
        </p:nvPicPr>
        <p:blipFill>
          <a:blip r:embed="rId22" cstate="print">
            <a:clrChange>
              <a:clrFrom>
                <a:srgbClr val="6BFF3A"/>
              </a:clrFrom>
              <a:clrTo>
                <a:srgbClr val="6BFF3A">
                  <a:alpha val="0"/>
                </a:srgbClr>
              </a:clrTo>
            </a:clrChange>
          </a:blip>
          <a:srcRect/>
          <a:stretch>
            <a:fillRect/>
          </a:stretch>
        </p:blipFill>
        <p:spPr bwMode="auto">
          <a:xfrm>
            <a:off x="7411144" y="1988840"/>
            <a:ext cx="3581400" cy="3289300"/>
          </a:xfrm>
          <a:prstGeom prst="rect">
            <a:avLst/>
          </a:prstGeom>
          <a:noFill/>
          <a:ln w="12700">
            <a:noFill/>
            <a:miter lim="800000"/>
            <a:headEnd/>
            <a:tailEnd/>
          </a:ln>
        </p:spPr>
      </p:pic>
      <p:sp>
        <p:nvSpPr>
          <p:cNvPr id="13315" name="Rectangle 2"/>
          <p:cNvSpPr>
            <a:spLocks noGrp="1" noChangeArrowheads="1"/>
          </p:cNvSpPr>
          <p:nvPr>
            <p:ph type="title" idx="4294967295"/>
            <p:custDataLst>
              <p:tags r:id="rId2"/>
            </p:custDataLst>
          </p:nvPr>
        </p:nvSpPr>
        <p:spPr>
          <a:xfrm>
            <a:off x="1055440" y="239713"/>
            <a:ext cx="8865378" cy="474662"/>
          </a:xfrm>
        </p:spPr>
        <p:txBody>
          <a:bodyPr/>
          <a:lstStyle/>
          <a:p>
            <a:pPr eaLnBrk="1" hangingPunct="1"/>
            <a:r>
              <a:rPr lang="en-US" dirty="0"/>
              <a:t>Sous-</a:t>
            </a:r>
            <a:r>
              <a:rPr lang="en-US" dirty="0" err="1"/>
              <a:t>système</a:t>
            </a:r>
            <a:r>
              <a:rPr lang="en-US" dirty="0"/>
              <a:t> numérique</a:t>
            </a:r>
          </a:p>
        </p:txBody>
      </p:sp>
      <p:sp>
        <p:nvSpPr>
          <p:cNvPr id="13316" name="Rectangle 3"/>
          <p:cNvSpPr>
            <a:spLocks noChangeArrowheads="1"/>
          </p:cNvSpPr>
          <p:nvPr>
            <p:custDataLst>
              <p:tags r:id="rId3"/>
            </p:custDataLst>
          </p:nvPr>
        </p:nvSpPr>
        <p:spPr bwMode="black">
          <a:xfrm>
            <a:off x="1328117" y="1295400"/>
            <a:ext cx="5987776" cy="4876800"/>
          </a:xfrm>
          <a:prstGeom prst="rect">
            <a:avLst/>
          </a:prstGeom>
          <a:noFill/>
          <a:ln w="12700">
            <a:noFill/>
            <a:miter lim="800000"/>
            <a:headEnd/>
            <a:tailEnd/>
          </a:ln>
        </p:spPr>
        <p:txBody>
          <a:bodyPr lIns="90488" tIns="44450" rIns="90488" bIns="44450"/>
          <a:lstStyle/>
          <a:p>
            <a:pPr marL="342900" indent="-342900">
              <a:spcBef>
                <a:spcPts val="600"/>
              </a:spcBef>
              <a:buClr>
                <a:srgbClr val="025BBC"/>
              </a:buClr>
              <a:buSzPct val="100000"/>
              <a:buFontTx/>
              <a:buChar char="•"/>
            </a:pPr>
            <a:endParaRPr lang="en-US" sz="1400" dirty="0">
              <a:solidFill>
                <a:srgbClr val="4D4D4D"/>
              </a:solidFill>
              <a:cs typeface="Arial" charset="0"/>
            </a:endParaRPr>
          </a:p>
          <a:p>
            <a:pPr marL="342900" indent="-342900">
              <a:spcBef>
                <a:spcPts val="600"/>
              </a:spcBef>
              <a:buClr>
                <a:srgbClr val="025BBC"/>
              </a:buClr>
              <a:buSzPct val="100000"/>
              <a:buFontTx/>
              <a:buChar char="•"/>
            </a:pPr>
            <a:endParaRPr lang="en-US" sz="1400" dirty="0">
              <a:solidFill>
                <a:srgbClr val="4D4D4D"/>
              </a:solidFill>
              <a:cs typeface="Arial" charset="0"/>
            </a:endParaRPr>
          </a:p>
          <a:p>
            <a:pPr marL="342900" indent="-342900">
              <a:spcBef>
                <a:spcPts val="600"/>
              </a:spcBef>
              <a:buClr>
                <a:srgbClr val="025BBC"/>
              </a:buClr>
              <a:buSzPct val="100000"/>
              <a:buFontTx/>
              <a:buChar char="•"/>
            </a:pPr>
            <a:r>
              <a:rPr lang="fr-CA" sz="1600" dirty="0">
                <a:solidFill>
                  <a:srgbClr val="4D4D4D"/>
                </a:solidFill>
                <a:cs typeface="Arial" charset="0"/>
              </a:rPr>
              <a:t>Flexibilité d’un réseau logique programmable intégré au CPU</a:t>
            </a:r>
            <a:endParaRPr lang="en-US" sz="1600" dirty="0">
              <a:solidFill>
                <a:srgbClr val="4D4D4D"/>
              </a:solidFill>
              <a:cs typeface="Arial" charset="0"/>
            </a:endParaRPr>
          </a:p>
          <a:p>
            <a:pPr marL="342900" indent="-342900">
              <a:spcBef>
                <a:spcPts val="600"/>
              </a:spcBef>
              <a:buClr>
                <a:srgbClr val="025BBC"/>
              </a:buClr>
              <a:buSzPct val="100000"/>
              <a:buFontTx/>
              <a:buChar char="•"/>
            </a:pPr>
            <a:r>
              <a:rPr lang="fr-CA" sz="1600" dirty="0">
                <a:solidFill>
                  <a:srgbClr val="4D4D4D"/>
                </a:solidFill>
                <a:cs typeface="Arial" charset="0"/>
              </a:rPr>
              <a:t>Permet la mettre en œuvre en matériel de  composants à partir d’une bibliothèque de composants préconstruits, documentés et caractérisés dans </a:t>
            </a:r>
            <a:r>
              <a:rPr lang="fr-CA" sz="1600" dirty="0" err="1">
                <a:solidFill>
                  <a:srgbClr val="4D4D4D"/>
                </a:solidFill>
                <a:cs typeface="Arial" charset="0"/>
              </a:rPr>
              <a:t>PSoC</a:t>
            </a:r>
            <a:r>
              <a:rPr lang="fr-CA" sz="1600" dirty="0">
                <a:solidFill>
                  <a:srgbClr val="4D4D4D"/>
                </a:solidFill>
                <a:cs typeface="Arial" charset="0"/>
              </a:rPr>
              <a:t> </a:t>
            </a:r>
            <a:r>
              <a:rPr lang="fr-CA" sz="1600" dirty="0" err="1">
                <a:solidFill>
                  <a:srgbClr val="4D4D4D"/>
                </a:solidFill>
                <a:cs typeface="Arial" charset="0"/>
              </a:rPr>
              <a:t>Creato</a:t>
            </a:r>
            <a:r>
              <a:rPr lang="en-US" sz="1600" dirty="0">
                <a:solidFill>
                  <a:srgbClr val="4D4D4D"/>
                </a:solidFill>
                <a:cs typeface="Arial" charset="0"/>
              </a:rPr>
              <a:t>r</a:t>
            </a:r>
          </a:p>
          <a:p>
            <a:pPr marL="342900" indent="-342900">
              <a:spcBef>
                <a:spcPts val="600"/>
              </a:spcBef>
              <a:buClr>
                <a:srgbClr val="025BBC"/>
              </a:buClr>
              <a:buSzPct val="100000"/>
              <a:buFontTx/>
              <a:buChar char="•"/>
            </a:pPr>
            <a:r>
              <a:rPr lang="fr-CA" sz="1600" dirty="0" err="1">
                <a:solidFill>
                  <a:srgbClr val="4D4D4D"/>
                </a:solidFill>
                <a:cs typeface="Arial" charset="0"/>
              </a:rPr>
              <a:t>PSoC</a:t>
            </a:r>
            <a:r>
              <a:rPr lang="fr-CA" sz="1600" dirty="0">
                <a:solidFill>
                  <a:srgbClr val="4D4D4D"/>
                </a:solidFill>
                <a:cs typeface="Arial" charset="0"/>
              </a:rPr>
              <a:t> Creator synthétise, place et achemine automatiquement les composants.</a:t>
            </a:r>
            <a:endParaRPr lang="en-US" sz="1600" dirty="0">
              <a:solidFill>
                <a:srgbClr val="4D4D4D"/>
              </a:solidFill>
              <a:cs typeface="Arial" charset="0"/>
            </a:endParaRPr>
          </a:p>
          <a:p>
            <a:pPr marL="342900" indent="-342900">
              <a:spcBef>
                <a:spcPts val="600"/>
              </a:spcBef>
              <a:buClr>
                <a:srgbClr val="025BBC"/>
              </a:buClr>
              <a:buSzPct val="100000"/>
              <a:buFontTx/>
              <a:buChar char="•"/>
            </a:pPr>
            <a:r>
              <a:rPr lang="fr-CA" sz="1600" dirty="0">
                <a:solidFill>
                  <a:srgbClr val="4D4D4D"/>
                </a:solidFill>
                <a:cs typeface="Arial" charset="0"/>
              </a:rPr>
              <a:t>La granularité fine de la configuration permet une utilisation dense du silicium</a:t>
            </a:r>
            <a:endParaRPr lang="en-US" sz="1600" dirty="0">
              <a:solidFill>
                <a:srgbClr val="4D4D4D"/>
              </a:solidFill>
              <a:cs typeface="Arial" charset="0"/>
            </a:endParaRPr>
          </a:p>
          <a:p>
            <a:pPr marL="342900" indent="-342900">
              <a:spcBef>
                <a:spcPts val="600"/>
              </a:spcBef>
              <a:buClr>
                <a:srgbClr val="025BBC"/>
              </a:buClr>
              <a:buSzPct val="100000"/>
              <a:buFontTx/>
              <a:buChar char="•"/>
            </a:pPr>
            <a:r>
              <a:rPr lang="fr-CA" sz="1600" dirty="0">
                <a:solidFill>
                  <a:srgbClr val="4D4D4D"/>
                </a:solidFill>
                <a:cs typeface="Arial" charset="0"/>
              </a:rPr>
              <a:t>Routage maillé permettant à toute fonction réalisée par UDB de communiquer avec toute autre ou broche GPIO par bus de données de 8 à 32 bits </a:t>
            </a:r>
            <a:endParaRPr lang="en-US" sz="1600" dirty="0">
              <a:solidFill>
                <a:srgbClr val="4D4D4D"/>
              </a:solidFill>
              <a:cs typeface="Arial" charset="0"/>
            </a:endParaRPr>
          </a:p>
        </p:txBody>
      </p:sp>
      <p:sp>
        <p:nvSpPr>
          <p:cNvPr id="13317" name="AutoShape 4"/>
          <p:cNvSpPr>
            <a:spLocks noChangeArrowheads="1"/>
          </p:cNvSpPr>
          <p:nvPr>
            <p:custDataLst>
              <p:tags r:id="rId4"/>
            </p:custDataLst>
          </p:nvPr>
        </p:nvSpPr>
        <p:spPr bwMode="auto">
          <a:xfrm>
            <a:off x="1402731" y="1228725"/>
            <a:ext cx="9589813" cy="393700"/>
          </a:xfrm>
          <a:prstGeom prst="roundRect">
            <a:avLst>
              <a:gd name="adj" fmla="val 25403"/>
            </a:avLst>
          </a:prstGeom>
          <a:gradFill rotWithShape="1">
            <a:gsLst>
              <a:gs pos="0">
                <a:srgbClr val="173F77"/>
              </a:gs>
              <a:gs pos="100000">
                <a:srgbClr val="006699"/>
              </a:gs>
            </a:gsLst>
            <a:lin ang="2700000" scaled="1"/>
          </a:gradFill>
          <a:ln w="28575">
            <a:solidFill>
              <a:srgbClr val="0C5388"/>
            </a:solidFill>
            <a:round/>
            <a:headEnd/>
            <a:tailEnd/>
          </a:ln>
        </p:spPr>
        <p:txBody>
          <a:bodyPr wrap="none" anchor="ctr"/>
          <a:lstStyle/>
          <a:p>
            <a:pPr>
              <a:buClr>
                <a:srgbClr val="025BBC"/>
              </a:buClr>
            </a:pPr>
            <a:r>
              <a:rPr lang="fr-CA" sz="1600" b="1" dirty="0">
                <a:solidFill>
                  <a:srgbClr val="FFFFFF"/>
                </a:solidFill>
                <a:cs typeface="Arial" charset="0"/>
              </a:rPr>
              <a:t>Réseau de blocs numériques universel</a:t>
            </a:r>
            <a:r>
              <a:rPr lang="en-US" sz="1600" b="1" dirty="0">
                <a:solidFill>
                  <a:srgbClr val="FFFFFF"/>
                </a:solidFill>
                <a:cs typeface="Arial" charset="0"/>
              </a:rPr>
              <a:t> (UDBs)</a:t>
            </a:r>
          </a:p>
        </p:txBody>
      </p:sp>
      <p:sp>
        <p:nvSpPr>
          <p:cNvPr id="119" name="Rectangle 7"/>
          <p:cNvSpPr>
            <a:spLocks noChangeArrowheads="1"/>
          </p:cNvSpPr>
          <p:nvPr>
            <p:custDataLst>
              <p:tags r:id="rId5"/>
            </p:custDataLst>
          </p:nvPr>
        </p:nvSpPr>
        <p:spPr bwMode="auto">
          <a:xfrm>
            <a:off x="7668320" y="2627016"/>
            <a:ext cx="2447925" cy="182563"/>
          </a:xfrm>
          <a:prstGeom prst="rect">
            <a:avLst/>
          </a:prstGeom>
          <a:gradFill rotWithShape="1">
            <a:gsLst>
              <a:gs pos="0">
                <a:srgbClr val="C0C0C0"/>
              </a:gs>
              <a:gs pos="100000">
                <a:srgbClr val="DDDDDD"/>
              </a:gs>
            </a:gsLst>
            <a:lin ang="2700000" scaled="1"/>
          </a:gradFill>
          <a:ln w="12700">
            <a:solidFill>
              <a:srgbClr val="C0C0C0"/>
            </a:solidFill>
            <a:miter lim="800000"/>
            <a:headEnd/>
            <a:tailEnd/>
          </a:ln>
        </p:spPr>
        <p:txBody>
          <a:bodyPr anchor="ctr" anchorCtr="1"/>
          <a:lstStyle/>
          <a:p>
            <a:pPr algn="ctr">
              <a:buClr>
                <a:srgbClr val="4D4D4D"/>
              </a:buClr>
            </a:pPr>
            <a:r>
              <a:rPr lang="en-US" sz="1200" b="1">
                <a:solidFill>
                  <a:srgbClr val="4D4D4D"/>
                </a:solidFill>
                <a:cs typeface="Arial" charset="0"/>
              </a:rPr>
              <a:t>32-bit PWM</a:t>
            </a:r>
          </a:p>
        </p:txBody>
      </p:sp>
      <p:sp>
        <p:nvSpPr>
          <p:cNvPr id="120" name="Rectangle 8"/>
          <p:cNvSpPr>
            <a:spLocks noChangeArrowheads="1"/>
          </p:cNvSpPr>
          <p:nvPr>
            <p:custDataLst>
              <p:tags r:id="rId6"/>
            </p:custDataLst>
          </p:nvPr>
        </p:nvSpPr>
        <p:spPr bwMode="auto">
          <a:xfrm>
            <a:off x="7668320" y="3065166"/>
            <a:ext cx="1171575" cy="207963"/>
          </a:xfrm>
          <a:prstGeom prst="rect">
            <a:avLst/>
          </a:prstGeom>
          <a:gradFill rotWithShape="1">
            <a:gsLst>
              <a:gs pos="0">
                <a:srgbClr val="C0C0C0"/>
              </a:gs>
              <a:gs pos="100000">
                <a:srgbClr val="DDDDDD"/>
              </a:gs>
            </a:gsLst>
            <a:lin ang="2700000" scaled="1"/>
          </a:gradFill>
          <a:ln w="12700">
            <a:solidFill>
              <a:srgbClr val="C0C0C0"/>
            </a:solidFill>
            <a:miter lim="800000"/>
            <a:headEnd/>
            <a:tailEnd/>
          </a:ln>
        </p:spPr>
        <p:txBody>
          <a:bodyPr anchor="ctr" anchorCtr="1"/>
          <a:lstStyle/>
          <a:p>
            <a:pPr algn="ctr">
              <a:buClr>
                <a:srgbClr val="4D4D4D"/>
              </a:buClr>
            </a:pPr>
            <a:r>
              <a:rPr lang="en-US" sz="1200" b="1">
                <a:solidFill>
                  <a:srgbClr val="4D4D4D"/>
                </a:solidFill>
                <a:cs typeface="Arial" charset="0"/>
              </a:rPr>
              <a:t>16-bit PWM</a:t>
            </a:r>
          </a:p>
        </p:txBody>
      </p:sp>
      <p:sp>
        <p:nvSpPr>
          <p:cNvPr id="121" name="Rectangle 9"/>
          <p:cNvSpPr>
            <a:spLocks noChangeArrowheads="1"/>
          </p:cNvSpPr>
          <p:nvPr>
            <p:custDataLst>
              <p:tags r:id="rId7"/>
            </p:custDataLst>
          </p:nvPr>
        </p:nvSpPr>
        <p:spPr bwMode="auto">
          <a:xfrm>
            <a:off x="7668320" y="4408191"/>
            <a:ext cx="1819275" cy="371475"/>
          </a:xfrm>
          <a:prstGeom prst="rect">
            <a:avLst/>
          </a:prstGeom>
          <a:gradFill rotWithShape="1">
            <a:gsLst>
              <a:gs pos="0">
                <a:srgbClr val="C0C0C0"/>
              </a:gs>
              <a:gs pos="100000">
                <a:srgbClr val="DDDDDD"/>
              </a:gs>
            </a:gsLst>
            <a:lin ang="2700000" scaled="1"/>
          </a:gradFill>
          <a:ln w="12700">
            <a:solidFill>
              <a:srgbClr val="C0C0C0"/>
            </a:solidFill>
            <a:miter lim="800000"/>
            <a:headEnd/>
            <a:tailEnd/>
          </a:ln>
        </p:spPr>
        <p:txBody>
          <a:bodyPr anchor="ctr" anchorCtr="1"/>
          <a:lstStyle/>
          <a:p>
            <a:pPr algn="ctr">
              <a:buClr>
                <a:srgbClr val="4D4D4D"/>
              </a:buClr>
            </a:pPr>
            <a:r>
              <a:rPr lang="en-US" sz="1200" b="1">
                <a:solidFill>
                  <a:srgbClr val="4D4D4D"/>
                </a:solidFill>
                <a:cs typeface="Arial" charset="0"/>
              </a:rPr>
              <a:t>I2C Slave</a:t>
            </a:r>
          </a:p>
        </p:txBody>
      </p:sp>
      <p:sp>
        <p:nvSpPr>
          <p:cNvPr id="122" name="Rectangle 10"/>
          <p:cNvSpPr>
            <a:spLocks noChangeArrowheads="1"/>
          </p:cNvSpPr>
          <p:nvPr>
            <p:custDataLst>
              <p:tags r:id="rId8"/>
            </p:custDataLst>
          </p:nvPr>
        </p:nvSpPr>
        <p:spPr bwMode="auto">
          <a:xfrm>
            <a:off x="8944669" y="4846341"/>
            <a:ext cx="1181100" cy="390525"/>
          </a:xfrm>
          <a:prstGeom prst="rect">
            <a:avLst/>
          </a:prstGeom>
          <a:gradFill rotWithShape="1">
            <a:gsLst>
              <a:gs pos="0">
                <a:srgbClr val="C0C0C0"/>
              </a:gs>
              <a:gs pos="100000">
                <a:srgbClr val="DDDDDD"/>
              </a:gs>
            </a:gsLst>
            <a:lin ang="5400000" scaled="1"/>
          </a:gradFill>
          <a:ln w="12700">
            <a:solidFill>
              <a:srgbClr val="C0C0C0"/>
            </a:solidFill>
            <a:miter lim="800000"/>
            <a:headEnd/>
            <a:tailEnd/>
          </a:ln>
        </p:spPr>
        <p:txBody>
          <a:bodyPr anchor="ctr" anchorCtr="1"/>
          <a:lstStyle/>
          <a:p>
            <a:pPr algn="ctr">
              <a:buClr>
                <a:srgbClr val="4D4D4D"/>
              </a:buClr>
            </a:pPr>
            <a:r>
              <a:rPr lang="en-US" sz="1200" b="1">
                <a:solidFill>
                  <a:srgbClr val="4D4D4D"/>
                </a:solidFill>
                <a:cs typeface="Arial" charset="0"/>
              </a:rPr>
              <a:t>SPI Master</a:t>
            </a:r>
            <a:endParaRPr lang="en-US" sz="1200">
              <a:solidFill>
                <a:srgbClr val="4D4D4D"/>
              </a:solidFill>
              <a:cs typeface="Arial" charset="0"/>
            </a:endParaRPr>
          </a:p>
        </p:txBody>
      </p:sp>
      <p:sp>
        <p:nvSpPr>
          <p:cNvPr id="123" name="Rectangle 11"/>
          <p:cNvSpPr>
            <a:spLocks noChangeArrowheads="1"/>
          </p:cNvSpPr>
          <p:nvPr>
            <p:custDataLst>
              <p:tags r:id="rId9"/>
            </p:custDataLst>
          </p:nvPr>
        </p:nvSpPr>
        <p:spPr bwMode="auto">
          <a:xfrm>
            <a:off x="8306495" y="3960516"/>
            <a:ext cx="1819275" cy="207963"/>
          </a:xfrm>
          <a:prstGeom prst="rect">
            <a:avLst/>
          </a:prstGeom>
          <a:gradFill rotWithShape="1">
            <a:gsLst>
              <a:gs pos="0">
                <a:srgbClr val="C0C0C0"/>
              </a:gs>
              <a:gs pos="100000">
                <a:srgbClr val="DDDDDD"/>
              </a:gs>
            </a:gsLst>
            <a:lin ang="2700000" scaled="1"/>
          </a:gradFill>
          <a:ln w="12700">
            <a:solidFill>
              <a:srgbClr val="C0C0C0"/>
            </a:solidFill>
            <a:miter lim="800000"/>
            <a:headEnd/>
            <a:tailEnd/>
          </a:ln>
        </p:spPr>
        <p:txBody>
          <a:bodyPr anchor="ctr" anchorCtr="1"/>
          <a:lstStyle/>
          <a:p>
            <a:pPr algn="ctr">
              <a:buClr>
                <a:srgbClr val="4D4D4D"/>
              </a:buClr>
            </a:pPr>
            <a:r>
              <a:rPr lang="en-US" sz="1200" b="1">
                <a:solidFill>
                  <a:srgbClr val="4D4D4D"/>
                </a:solidFill>
                <a:cs typeface="Arial" charset="0"/>
              </a:rPr>
              <a:t>LCD Segment Drive</a:t>
            </a:r>
          </a:p>
        </p:txBody>
      </p:sp>
      <p:sp>
        <p:nvSpPr>
          <p:cNvPr id="124" name="Rectangle 12"/>
          <p:cNvSpPr>
            <a:spLocks noChangeArrowheads="1"/>
          </p:cNvSpPr>
          <p:nvPr>
            <p:custDataLst>
              <p:tags r:id="rId10"/>
            </p:custDataLst>
          </p:nvPr>
        </p:nvSpPr>
        <p:spPr bwMode="auto">
          <a:xfrm>
            <a:off x="8944669" y="3065165"/>
            <a:ext cx="1181100" cy="255588"/>
          </a:xfrm>
          <a:prstGeom prst="rect">
            <a:avLst/>
          </a:prstGeom>
          <a:gradFill rotWithShape="1">
            <a:gsLst>
              <a:gs pos="0">
                <a:srgbClr val="C0C0C0"/>
              </a:gs>
              <a:gs pos="100000">
                <a:srgbClr val="DDDDDD"/>
              </a:gs>
            </a:gsLst>
            <a:lin ang="2700000" scaled="1"/>
          </a:gradFill>
          <a:ln w="12700">
            <a:solidFill>
              <a:srgbClr val="C0C0C0"/>
            </a:solidFill>
            <a:miter lim="800000"/>
            <a:headEnd/>
            <a:tailEnd/>
          </a:ln>
        </p:spPr>
        <p:txBody>
          <a:bodyPr anchor="ctr" anchorCtr="1"/>
          <a:lstStyle/>
          <a:p>
            <a:pPr algn="ctr">
              <a:buClr>
                <a:srgbClr val="4D4D4D"/>
              </a:buClr>
            </a:pPr>
            <a:r>
              <a:rPr lang="en-US" sz="1200" b="1">
                <a:solidFill>
                  <a:srgbClr val="4D4D4D"/>
                </a:solidFill>
                <a:cs typeface="Arial" charset="0"/>
              </a:rPr>
              <a:t>UART #1</a:t>
            </a:r>
          </a:p>
        </p:txBody>
      </p:sp>
      <p:sp>
        <p:nvSpPr>
          <p:cNvPr id="125" name="Rectangle 13"/>
          <p:cNvSpPr>
            <a:spLocks noChangeArrowheads="1"/>
          </p:cNvSpPr>
          <p:nvPr>
            <p:custDataLst>
              <p:tags r:id="rId11"/>
            </p:custDataLst>
          </p:nvPr>
        </p:nvSpPr>
        <p:spPr bwMode="auto">
          <a:xfrm>
            <a:off x="9582845" y="3322340"/>
            <a:ext cx="542925" cy="592138"/>
          </a:xfrm>
          <a:prstGeom prst="rect">
            <a:avLst/>
          </a:prstGeom>
          <a:gradFill rotWithShape="1">
            <a:gsLst>
              <a:gs pos="0">
                <a:srgbClr val="DDDDDD"/>
              </a:gs>
              <a:gs pos="100000">
                <a:srgbClr val="C0C0C0"/>
              </a:gs>
            </a:gsLst>
            <a:lin ang="2700000" scaled="1"/>
          </a:gradFill>
          <a:ln w="12700">
            <a:solidFill>
              <a:srgbClr val="C0C0C0"/>
            </a:solidFill>
            <a:miter lim="800000"/>
            <a:headEnd/>
            <a:tailEnd/>
          </a:ln>
        </p:spPr>
        <p:txBody>
          <a:bodyPr wrap="none" anchor="ctr" anchorCtr="1"/>
          <a:lstStyle/>
          <a:p>
            <a:pPr algn="ctr">
              <a:buClr>
                <a:srgbClr val="4D4D4D"/>
              </a:buClr>
            </a:pPr>
            <a:r>
              <a:rPr lang="en-US" sz="1200" b="1">
                <a:solidFill>
                  <a:srgbClr val="4D4D4D"/>
                </a:solidFill>
                <a:cs typeface="Arial" charset="0"/>
              </a:rPr>
              <a:t>UART</a:t>
            </a:r>
          </a:p>
          <a:p>
            <a:pPr algn="ctr">
              <a:buClr>
                <a:srgbClr val="4D4D4D"/>
              </a:buClr>
            </a:pPr>
            <a:r>
              <a:rPr lang="en-US" sz="1200" b="1">
                <a:solidFill>
                  <a:srgbClr val="4D4D4D"/>
                </a:solidFill>
                <a:cs typeface="Arial" charset="0"/>
              </a:rPr>
              <a:t>#2</a:t>
            </a:r>
            <a:endParaRPr lang="en-US" sz="1200">
              <a:solidFill>
                <a:srgbClr val="4D4D4D"/>
              </a:solidFill>
              <a:cs typeface="Arial" charset="0"/>
            </a:endParaRPr>
          </a:p>
        </p:txBody>
      </p:sp>
      <p:sp>
        <p:nvSpPr>
          <p:cNvPr id="126" name="Rectangle 14"/>
          <p:cNvSpPr>
            <a:spLocks noChangeArrowheads="1"/>
          </p:cNvSpPr>
          <p:nvPr>
            <p:custDataLst>
              <p:tags r:id="rId12"/>
            </p:custDataLst>
          </p:nvPr>
        </p:nvSpPr>
        <p:spPr bwMode="auto">
          <a:xfrm>
            <a:off x="7668319" y="3522366"/>
            <a:ext cx="1181100" cy="207963"/>
          </a:xfrm>
          <a:prstGeom prst="rect">
            <a:avLst/>
          </a:prstGeom>
          <a:gradFill rotWithShape="1">
            <a:gsLst>
              <a:gs pos="0">
                <a:srgbClr val="C0C0C0"/>
              </a:gs>
              <a:gs pos="100000">
                <a:srgbClr val="DDDDDD"/>
              </a:gs>
            </a:gsLst>
            <a:lin ang="2700000" scaled="1"/>
          </a:gradFill>
          <a:ln w="12700">
            <a:solidFill>
              <a:srgbClr val="C0C0C0"/>
            </a:solidFill>
            <a:miter lim="800000"/>
            <a:headEnd/>
            <a:tailEnd/>
          </a:ln>
        </p:spPr>
        <p:txBody>
          <a:bodyPr anchor="ctr" anchorCtr="1"/>
          <a:lstStyle/>
          <a:p>
            <a:pPr algn="ctr">
              <a:buClr>
                <a:srgbClr val="4D4D4D"/>
              </a:buClr>
            </a:pPr>
            <a:r>
              <a:rPr lang="en-US" sz="1200" b="1">
                <a:solidFill>
                  <a:srgbClr val="4D4D4D"/>
                </a:solidFill>
                <a:cs typeface="Arial" charset="0"/>
              </a:rPr>
              <a:t>UART #3</a:t>
            </a:r>
          </a:p>
        </p:txBody>
      </p:sp>
      <p:sp>
        <p:nvSpPr>
          <p:cNvPr id="127" name="Rectangle 15"/>
          <p:cNvSpPr>
            <a:spLocks noChangeArrowheads="1"/>
          </p:cNvSpPr>
          <p:nvPr>
            <p:custDataLst>
              <p:tags r:id="rId13"/>
            </p:custDataLst>
          </p:nvPr>
        </p:nvSpPr>
        <p:spPr bwMode="auto">
          <a:xfrm>
            <a:off x="7668319" y="4855866"/>
            <a:ext cx="1181100" cy="207963"/>
          </a:xfrm>
          <a:prstGeom prst="rect">
            <a:avLst/>
          </a:prstGeom>
          <a:gradFill rotWithShape="1">
            <a:gsLst>
              <a:gs pos="0">
                <a:srgbClr val="C0C0C0"/>
              </a:gs>
              <a:gs pos="100000">
                <a:srgbClr val="DDDDDD"/>
              </a:gs>
            </a:gsLst>
            <a:lin ang="2700000" scaled="1"/>
          </a:gradFill>
          <a:ln w="12700">
            <a:solidFill>
              <a:srgbClr val="C0C0C0"/>
            </a:solidFill>
            <a:miter lim="800000"/>
            <a:headEnd/>
            <a:tailEnd/>
          </a:ln>
        </p:spPr>
        <p:txBody>
          <a:bodyPr wrap="none" anchor="ctr" anchorCtr="1"/>
          <a:lstStyle/>
          <a:p>
            <a:pPr algn="ctr">
              <a:buClr>
                <a:srgbClr val="4D4D4D"/>
              </a:buClr>
            </a:pPr>
            <a:r>
              <a:rPr lang="en-US" sz="1200" b="1">
                <a:solidFill>
                  <a:srgbClr val="4D4D4D"/>
                </a:solidFill>
                <a:cs typeface="Arial" charset="0"/>
              </a:rPr>
              <a:t>16-bit Shift Reg.</a:t>
            </a:r>
          </a:p>
        </p:txBody>
      </p:sp>
      <p:sp>
        <p:nvSpPr>
          <p:cNvPr id="128" name="Rectangle 16"/>
          <p:cNvSpPr>
            <a:spLocks noChangeArrowheads="1"/>
          </p:cNvSpPr>
          <p:nvPr>
            <p:custDataLst>
              <p:tags r:id="rId14"/>
            </p:custDataLst>
          </p:nvPr>
        </p:nvSpPr>
        <p:spPr bwMode="auto">
          <a:xfrm>
            <a:off x="7668319" y="2817515"/>
            <a:ext cx="2457450" cy="190500"/>
          </a:xfrm>
          <a:prstGeom prst="rect">
            <a:avLst/>
          </a:prstGeom>
          <a:gradFill rotWithShape="1">
            <a:gsLst>
              <a:gs pos="0">
                <a:srgbClr val="008000"/>
              </a:gs>
              <a:gs pos="100000">
                <a:srgbClr val="33CC33"/>
              </a:gs>
            </a:gsLst>
            <a:lin ang="2700000" scaled="1"/>
          </a:gradFill>
          <a:ln w="12700">
            <a:solidFill>
              <a:srgbClr val="008000"/>
            </a:solidFill>
            <a:miter lim="800000"/>
            <a:headEnd/>
            <a:tailEnd/>
          </a:ln>
        </p:spPr>
        <p:txBody>
          <a:bodyPr wrap="none" anchor="ctr" anchorCtr="1"/>
          <a:lstStyle/>
          <a:p>
            <a:pPr algn="ctr">
              <a:buClr>
                <a:srgbClr val="4D4D4D"/>
              </a:buClr>
            </a:pPr>
            <a:r>
              <a:rPr lang="en-US" sz="1200" b="1">
                <a:solidFill>
                  <a:srgbClr val="4D4D4D"/>
                </a:solidFill>
                <a:cs typeface="Arial" charset="0"/>
              </a:rPr>
              <a:t>GP Logic</a:t>
            </a:r>
          </a:p>
        </p:txBody>
      </p:sp>
      <p:sp>
        <p:nvSpPr>
          <p:cNvPr id="129" name="Rectangle 17"/>
          <p:cNvSpPr>
            <a:spLocks noChangeArrowheads="1"/>
          </p:cNvSpPr>
          <p:nvPr>
            <p:custDataLst>
              <p:tags r:id="rId15"/>
            </p:custDataLst>
          </p:nvPr>
        </p:nvSpPr>
        <p:spPr bwMode="auto">
          <a:xfrm>
            <a:off x="8306495" y="4170065"/>
            <a:ext cx="1819275" cy="171450"/>
          </a:xfrm>
          <a:prstGeom prst="rect">
            <a:avLst/>
          </a:prstGeom>
          <a:gradFill rotWithShape="1">
            <a:gsLst>
              <a:gs pos="0">
                <a:srgbClr val="008000"/>
              </a:gs>
              <a:gs pos="50000">
                <a:srgbClr val="33CC33"/>
              </a:gs>
              <a:gs pos="100000">
                <a:srgbClr val="008000"/>
              </a:gs>
            </a:gsLst>
            <a:lin ang="2700000" scaled="1"/>
          </a:gradFill>
          <a:ln w="12700">
            <a:solidFill>
              <a:srgbClr val="008000"/>
            </a:solidFill>
            <a:miter lim="800000"/>
            <a:headEnd/>
            <a:tailEnd/>
          </a:ln>
        </p:spPr>
        <p:txBody>
          <a:bodyPr wrap="none" anchor="ctr" anchorCtr="1"/>
          <a:lstStyle/>
          <a:p>
            <a:pPr algn="ctr">
              <a:buClr>
                <a:srgbClr val="4D4D4D"/>
              </a:buClr>
            </a:pPr>
            <a:r>
              <a:rPr lang="en-US" sz="1200" b="1">
                <a:solidFill>
                  <a:srgbClr val="4D4D4D"/>
                </a:solidFill>
                <a:cs typeface="Arial" charset="0"/>
              </a:rPr>
              <a:t>GP Logic</a:t>
            </a:r>
          </a:p>
        </p:txBody>
      </p:sp>
      <p:sp>
        <p:nvSpPr>
          <p:cNvPr id="130" name="Rectangle 18"/>
          <p:cNvSpPr>
            <a:spLocks noChangeArrowheads="1"/>
          </p:cNvSpPr>
          <p:nvPr>
            <p:custDataLst>
              <p:tags r:id="rId16"/>
            </p:custDataLst>
          </p:nvPr>
        </p:nvSpPr>
        <p:spPr bwMode="auto">
          <a:xfrm>
            <a:off x="7668320" y="3274715"/>
            <a:ext cx="1171575" cy="171450"/>
          </a:xfrm>
          <a:prstGeom prst="rect">
            <a:avLst/>
          </a:prstGeom>
          <a:gradFill rotWithShape="1">
            <a:gsLst>
              <a:gs pos="0">
                <a:srgbClr val="008000"/>
              </a:gs>
              <a:gs pos="100000">
                <a:srgbClr val="33CC33"/>
              </a:gs>
            </a:gsLst>
            <a:lin ang="2700000" scaled="1"/>
          </a:gradFill>
          <a:ln w="12700">
            <a:solidFill>
              <a:srgbClr val="008000"/>
            </a:solidFill>
            <a:miter lim="800000"/>
            <a:headEnd/>
            <a:tailEnd/>
          </a:ln>
        </p:spPr>
        <p:txBody>
          <a:bodyPr wrap="none" anchor="ctr" anchorCtr="1"/>
          <a:lstStyle/>
          <a:p>
            <a:pPr algn="ctr">
              <a:buClr>
                <a:srgbClr val="4D4D4D"/>
              </a:buClr>
            </a:pPr>
            <a:r>
              <a:rPr lang="en-US" sz="1200" b="1">
                <a:solidFill>
                  <a:srgbClr val="4D4D4D"/>
                </a:solidFill>
                <a:cs typeface="Arial" charset="0"/>
              </a:rPr>
              <a:t>GP Logic</a:t>
            </a:r>
          </a:p>
        </p:txBody>
      </p:sp>
      <p:sp>
        <p:nvSpPr>
          <p:cNvPr id="131" name="Rectangle 19"/>
          <p:cNvSpPr>
            <a:spLocks noChangeArrowheads="1"/>
          </p:cNvSpPr>
          <p:nvPr>
            <p:custDataLst>
              <p:tags r:id="rId17"/>
            </p:custDataLst>
          </p:nvPr>
        </p:nvSpPr>
        <p:spPr bwMode="auto">
          <a:xfrm>
            <a:off x="7668319" y="5065415"/>
            <a:ext cx="1181100" cy="171450"/>
          </a:xfrm>
          <a:prstGeom prst="rect">
            <a:avLst/>
          </a:prstGeom>
          <a:gradFill rotWithShape="1">
            <a:gsLst>
              <a:gs pos="0">
                <a:srgbClr val="008000"/>
              </a:gs>
              <a:gs pos="100000">
                <a:srgbClr val="33CC33"/>
              </a:gs>
            </a:gsLst>
            <a:lin ang="2700000" scaled="1"/>
          </a:gradFill>
          <a:ln w="12700">
            <a:solidFill>
              <a:srgbClr val="008000"/>
            </a:solidFill>
            <a:miter lim="800000"/>
            <a:headEnd/>
            <a:tailEnd/>
          </a:ln>
        </p:spPr>
        <p:txBody>
          <a:bodyPr wrap="none" anchor="ctr" anchorCtr="1"/>
          <a:lstStyle/>
          <a:p>
            <a:pPr algn="ctr">
              <a:buClr>
                <a:srgbClr val="4D4D4D"/>
              </a:buClr>
            </a:pPr>
            <a:r>
              <a:rPr lang="en-US" sz="1200" b="1">
                <a:solidFill>
                  <a:srgbClr val="4D4D4D"/>
                </a:solidFill>
                <a:cs typeface="Arial" charset="0"/>
              </a:rPr>
              <a:t>GP Logic</a:t>
            </a:r>
          </a:p>
        </p:txBody>
      </p:sp>
      <p:sp>
        <p:nvSpPr>
          <p:cNvPr id="132" name="Rectangle 20"/>
          <p:cNvSpPr>
            <a:spLocks noChangeArrowheads="1"/>
          </p:cNvSpPr>
          <p:nvPr>
            <p:custDataLst>
              <p:tags r:id="rId18"/>
            </p:custDataLst>
          </p:nvPr>
        </p:nvSpPr>
        <p:spPr bwMode="auto">
          <a:xfrm>
            <a:off x="7668319" y="3960515"/>
            <a:ext cx="533400" cy="381000"/>
          </a:xfrm>
          <a:prstGeom prst="rect">
            <a:avLst/>
          </a:prstGeom>
          <a:gradFill rotWithShape="1">
            <a:gsLst>
              <a:gs pos="0">
                <a:srgbClr val="008000"/>
              </a:gs>
              <a:gs pos="100000">
                <a:srgbClr val="33CC33"/>
              </a:gs>
            </a:gsLst>
            <a:lin ang="2700000" scaled="1"/>
          </a:gradFill>
          <a:ln w="12700">
            <a:solidFill>
              <a:srgbClr val="008000"/>
            </a:solidFill>
            <a:miter lim="800000"/>
            <a:headEnd/>
            <a:tailEnd/>
          </a:ln>
        </p:spPr>
        <p:txBody>
          <a:bodyPr wrap="none" anchor="ctr" anchorCtr="1"/>
          <a:lstStyle/>
          <a:p>
            <a:pPr algn="ctr">
              <a:buClr>
                <a:srgbClr val="4D4D4D"/>
              </a:buClr>
            </a:pPr>
            <a:r>
              <a:rPr lang="en-US" sz="1200" b="1">
                <a:solidFill>
                  <a:srgbClr val="4D4D4D"/>
                </a:solidFill>
                <a:cs typeface="Arial" charset="0"/>
              </a:rPr>
              <a:t>GP</a:t>
            </a:r>
          </a:p>
          <a:p>
            <a:pPr algn="ctr">
              <a:buClr>
                <a:srgbClr val="4D4D4D"/>
              </a:buClr>
            </a:pPr>
            <a:r>
              <a:rPr lang="en-US" sz="1200" b="1">
                <a:solidFill>
                  <a:srgbClr val="4D4D4D"/>
                </a:solidFill>
                <a:cs typeface="Arial" charset="0"/>
              </a:rPr>
              <a:t>Logic</a:t>
            </a:r>
          </a:p>
        </p:txBody>
      </p:sp>
      <p:sp>
        <p:nvSpPr>
          <p:cNvPr id="133" name="Rectangle 21"/>
          <p:cNvSpPr>
            <a:spLocks noChangeArrowheads="1"/>
          </p:cNvSpPr>
          <p:nvPr>
            <p:custDataLst>
              <p:tags r:id="rId19"/>
            </p:custDataLst>
          </p:nvPr>
        </p:nvSpPr>
        <p:spPr bwMode="auto">
          <a:xfrm>
            <a:off x="8944670" y="3322341"/>
            <a:ext cx="542925" cy="581025"/>
          </a:xfrm>
          <a:prstGeom prst="rect">
            <a:avLst/>
          </a:prstGeom>
          <a:gradFill rotWithShape="1">
            <a:gsLst>
              <a:gs pos="0">
                <a:srgbClr val="008000"/>
              </a:gs>
              <a:gs pos="100000">
                <a:srgbClr val="33CC33"/>
              </a:gs>
            </a:gsLst>
            <a:lin ang="2700000" scaled="1"/>
          </a:gradFill>
          <a:ln w="12700">
            <a:solidFill>
              <a:srgbClr val="008000"/>
            </a:solidFill>
            <a:miter lim="800000"/>
            <a:headEnd/>
            <a:tailEnd/>
          </a:ln>
        </p:spPr>
        <p:txBody>
          <a:bodyPr wrap="none" anchor="ctr" anchorCtr="1"/>
          <a:lstStyle/>
          <a:p>
            <a:pPr algn="ctr">
              <a:buClr>
                <a:srgbClr val="4D4D4D"/>
              </a:buClr>
            </a:pPr>
            <a:r>
              <a:rPr lang="en-US" sz="1200" b="1">
                <a:solidFill>
                  <a:srgbClr val="4D4D4D"/>
                </a:solidFill>
                <a:cs typeface="Arial" charset="0"/>
              </a:rPr>
              <a:t>GP</a:t>
            </a:r>
          </a:p>
          <a:p>
            <a:pPr algn="ctr">
              <a:buClr>
                <a:srgbClr val="4D4D4D"/>
              </a:buClr>
            </a:pPr>
            <a:r>
              <a:rPr lang="en-US" sz="1200" b="1">
                <a:solidFill>
                  <a:srgbClr val="4D4D4D"/>
                </a:solidFill>
                <a:cs typeface="Arial" charset="0"/>
              </a:rPr>
              <a:t>Logic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1000"/>
                                        <p:tgtEl>
                                          <p:spTgt spid="1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animEffect transition="in" filter="fade">
                                      <p:cBhvr>
                                        <p:cTn id="13" dur="500"/>
                                        <p:tgtEl>
                                          <p:spTgt spid="128"/>
                                        </p:tgtEl>
                                      </p:cBhvr>
                                    </p:animEffect>
                                  </p:childTnLst>
                                </p:cTn>
                              </p:par>
                            </p:childTnLst>
                          </p:cTn>
                        </p:par>
                        <p:par>
                          <p:cTn id="14" fill="hold">
                            <p:stCondLst>
                              <p:cond delay="1000"/>
                            </p:stCondLst>
                            <p:childTnLst>
                              <p:par>
                                <p:cTn id="15" presetID="10" presetClass="entr" presetSubtype="0" fill="hold" grpId="0" nodeType="afterEffect">
                                  <p:stCondLst>
                                    <p:cond delay="100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1000"/>
                                        <p:tgtEl>
                                          <p:spTgt spid="1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1000"/>
                                        <p:tgtEl>
                                          <p:spTgt spid="1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9"/>
                                        </p:tgtEl>
                                        <p:attrNameLst>
                                          <p:attrName>style.visibility</p:attrName>
                                        </p:attrNameLst>
                                      </p:cBhvr>
                                      <p:to>
                                        <p:strVal val="visible"/>
                                      </p:to>
                                    </p:set>
                                    <p:animEffect transition="in" filter="fade">
                                      <p:cBhvr>
                                        <p:cTn id="23" dur="1000"/>
                                        <p:tgtEl>
                                          <p:spTgt spid="129"/>
                                        </p:tgtEl>
                                      </p:cBhvr>
                                    </p:animEffect>
                                  </p:childTnLst>
                                </p:cTn>
                              </p:par>
                            </p:childTnLst>
                          </p:cTn>
                        </p:par>
                        <p:par>
                          <p:cTn id="24" fill="hold">
                            <p:stCondLst>
                              <p:cond delay="3000"/>
                            </p:stCondLst>
                            <p:childTnLst>
                              <p:par>
                                <p:cTn id="25" presetID="10" presetClass="entr" presetSubtype="0" fill="hold" grpId="0" nodeType="afterEffect">
                                  <p:stCondLst>
                                    <p:cond delay="1000"/>
                                  </p:stCondLst>
                                  <p:childTnLst>
                                    <p:set>
                                      <p:cBhvr>
                                        <p:cTn id="26" dur="1" fill="hold">
                                          <p:stCondLst>
                                            <p:cond delay="0"/>
                                          </p:stCondLst>
                                        </p:cTn>
                                        <p:tgtEl>
                                          <p:spTgt spid="125"/>
                                        </p:tgtEl>
                                        <p:attrNameLst>
                                          <p:attrName>style.visibility</p:attrName>
                                        </p:attrNameLst>
                                      </p:cBhvr>
                                      <p:to>
                                        <p:strVal val="visible"/>
                                      </p:to>
                                    </p:set>
                                    <p:animEffect transition="in" filter="fade">
                                      <p:cBhvr>
                                        <p:cTn id="27" dur="500"/>
                                        <p:tgtEl>
                                          <p:spTgt spid="1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fade">
                                      <p:cBhvr>
                                        <p:cTn id="30" dur="500"/>
                                        <p:tgtEl>
                                          <p:spTgt spid="1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2"/>
                                        </p:tgtEl>
                                        <p:attrNameLst>
                                          <p:attrName>style.visibility</p:attrName>
                                        </p:attrNameLst>
                                      </p:cBhvr>
                                      <p:to>
                                        <p:strVal val="visible"/>
                                      </p:to>
                                    </p:set>
                                    <p:animEffect transition="in" filter="fade">
                                      <p:cBhvr>
                                        <p:cTn id="33" dur="500"/>
                                        <p:tgtEl>
                                          <p:spTgt spid="1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7"/>
                                        </p:tgtEl>
                                        <p:attrNameLst>
                                          <p:attrName>style.visibility</p:attrName>
                                        </p:attrNameLst>
                                      </p:cBhvr>
                                      <p:to>
                                        <p:strVal val="visible"/>
                                      </p:to>
                                    </p:set>
                                    <p:animEffect transition="in" filter="fade">
                                      <p:cBhvr>
                                        <p:cTn id="36" dur="500"/>
                                        <p:tgtEl>
                                          <p:spTgt spid="127"/>
                                        </p:tgtEl>
                                      </p:cBhvr>
                                    </p:animEffect>
                                  </p:childTnLst>
                                </p:cTn>
                              </p:par>
                            </p:childTnLst>
                          </p:cTn>
                        </p:par>
                        <p:par>
                          <p:cTn id="37" fill="hold">
                            <p:stCondLst>
                              <p:cond delay="4500"/>
                            </p:stCondLst>
                            <p:childTnLst>
                              <p:par>
                                <p:cTn id="38" presetID="1" presetClass="entr" presetSubtype="0" fill="hold" grpId="0" nodeType="afterEffect">
                                  <p:stCondLst>
                                    <p:cond delay="1000"/>
                                  </p:stCondLst>
                                  <p:childTnLst>
                                    <p:set>
                                      <p:cBhvr>
                                        <p:cTn id="39" dur="1" fill="hold">
                                          <p:stCondLst>
                                            <p:cond delay="0"/>
                                          </p:stCondLst>
                                        </p:cTn>
                                        <p:tgtEl>
                                          <p:spTgt spid="122"/>
                                        </p:tgtEl>
                                        <p:attrNameLst>
                                          <p:attrName>style.visibility</p:attrName>
                                        </p:attrNameLst>
                                      </p:cBhvr>
                                      <p:to>
                                        <p:strVal val="visible"/>
                                      </p:to>
                                    </p:set>
                                  </p:childTnLst>
                                </p:cTn>
                              </p:par>
                              <p:par>
                                <p:cTn id="40" presetID="1" presetClass="entr" presetSubtype="0" fill="hold" grpId="0" nodeType="withEffect">
                                  <p:stCondLst>
                                    <p:cond delay="1000"/>
                                  </p:stCondLst>
                                  <p:childTnLst>
                                    <p:set>
                                      <p:cBhvr>
                                        <p:cTn id="41" dur="1" fill="hold">
                                          <p:stCondLst>
                                            <p:cond delay="0"/>
                                          </p:stCondLst>
                                        </p:cTn>
                                        <p:tgtEl>
                                          <p:spTgt spid="131"/>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fade">
                                      <p:cBhvr>
                                        <p:cTn id="44" dur="500"/>
                                        <p:tgtEl>
                                          <p:spTgt spid="1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500"/>
                                        <p:tgtEl>
                                          <p:spTgt spid="1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1"/>
                                        </p:tgtEl>
                                        <p:attrNameLst>
                                          <p:attrName>style.visibility</p:attrName>
                                        </p:attrNameLst>
                                      </p:cBhvr>
                                      <p:to>
                                        <p:strVal val="visible"/>
                                      </p:to>
                                    </p:set>
                                    <p:animEffect transition="in" filter="fade">
                                      <p:cBhvr>
                                        <p:cTn id="50"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83"/>
          <p:cNvPicPr>
            <a:picLocks noChangeAspect="1" noChangeArrowheads="1"/>
          </p:cNvPicPr>
          <p:nvPr>
            <p:custDataLst>
              <p:tags r:id="rId1"/>
            </p:custDataLst>
          </p:nvPr>
        </p:nvPicPr>
        <p:blipFill>
          <a:blip r:embed="rId8" cstate="print">
            <a:clrChange>
              <a:clrFrom>
                <a:srgbClr val="6BFF3A"/>
              </a:clrFrom>
              <a:clrTo>
                <a:srgbClr val="6BFF3A">
                  <a:alpha val="0"/>
                </a:srgbClr>
              </a:clrTo>
            </a:clrChange>
          </a:blip>
          <a:srcRect/>
          <a:stretch>
            <a:fillRect/>
          </a:stretch>
        </p:blipFill>
        <p:spPr bwMode="auto">
          <a:xfrm>
            <a:off x="7420339" y="1844824"/>
            <a:ext cx="3581400" cy="3289300"/>
          </a:xfrm>
          <a:prstGeom prst="rect">
            <a:avLst/>
          </a:prstGeom>
          <a:noFill/>
          <a:ln w="12700">
            <a:noFill/>
            <a:miter lim="800000"/>
            <a:headEnd/>
            <a:tailEnd/>
          </a:ln>
        </p:spPr>
      </p:pic>
      <p:sp>
        <p:nvSpPr>
          <p:cNvPr id="14339" name="Title 4"/>
          <p:cNvSpPr>
            <a:spLocks noGrp="1"/>
          </p:cNvSpPr>
          <p:nvPr>
            <p:ph type="title" idx="4294967295"/>
            <p:custDataLst>
              <p:tags r:id="rId2"/>
            </p:custDataLst>
          </p:nvPr>
        </p:nvSpPr>
        <p:spPr>
          <a:xfrm>
            <a:off x="1055440" y="239713"/>
            <a:ext cx="8865378" cy="474662"/>
          </a:xfrm>
        </p:spPr>
        <p:txBody>
          <a:bodyPr/>
          <a:lstStyle/>
          <a:p>
            <a:pPr eaLnBrk="1" hangingPunct="1"/>
            <a:r>
              <a:rPr lang="en-US" dirty="0"/>
              <a:t>Sous-</a:t>
            </a:r>
            <a:r>
              <a:rPr lang="en-US" dirty="0" err="1"/>
              <a:t>système</a:t>
            </a:r>
            <a:r>
              <a:rPr lang="en-US" dirty="0"/>
              <a:t> numérique</a:t>
            </a:r>
          </a:p>
        </p:txBody>
      </p:sp>
      <p:sp>
        <p:nvSpPr>
          <p:cNvPr id="14340" name="Rectangle 3"/>
          <p:cNvSpPr>
            <a:spLocks noChangeArrowheads="1"/>
          </p:cNvSpPr>
          <p:nvPr>
            <p:custDataLst>
              <p:tags r:id="rId3"/>
            </p:custDataLst>
          </p:nvPr>
        </p:nvSpPr>
        <p:spPr bwMode="black">
          <a:xfrm>
            <a:off x="1199455" y="1143000"/>
            <a:ext cx="6220883" cy="5029200"/>
          </a:xfrm>
          <a:prstGeom prst="rect">
            <a:avLst/>
          </a:prstGeom>
          <a:noFill/>
          <a:ln w="12700">
            <a:noFill/>
            <a:miter lim="800000"/>
            <a:headEnd/>
            <a:tailEnd/>
          </a:ln>
        </p:spPr>
        <p:txBody>
          <a:bodyPr lIns="90488" tIns="44450" rIns="90488" bIns="44450"/>
          <a:lstStyle/>
          <a:p>
            <a:pPr marL="342900" indent="-342900">
              <a:spcBef>
                <a:spcPts val="600"/>
              </a:spcBef>
              <a:buClr>
                <a:srgbClr val="025BBC"/>
              </a:buClr>
              <a:buSzPct val="100000"/>
              <a:buFontTx/>
              <a:buChar char="•"/>
            </a:pPr>
            <a:endParaRPr lang="en-US" sz="1600" dirty="0">
              <a:solidFill>
                <a:srgbClr val="4D4D4D"/>
              </a:solidFill>
              <a:cs typeface="Arial" charset="0"/>
            </a:endParaRPr>
          </a:p>
          <a:p>
            <a:pPr marL="342900" indent="-342900">
              <a:spcBef>
                <a:spcPts val="600"/>
              </a:spcBef>
              <a:buClr>
                <a:srgbClr val="025BBC"/>
              </a:buClr>
              <a:buSzPct val="100000"/>
              <a:buFontTx/>
              <a:buChar char="•"/>
            </a:pPr>
            <a:endParaRPr lang="en-US" sz="1600" dirty="0">
              <a:solidFill>
                <a:srgbClr val="4D4D4D"/>
              </a:solidFill>
              <a:cs typeface="Arial" charset="0"/>
            </a:endParaRPr>
          </a:p>
          <a:p>
            <a:pPr marL="342900" indent="-342900">
              <a:spcBef>
                <a:spcPts val="600"/>
              </a:spcBef>
              <a:buClr>
                <a:srgbClr val="025BBC"/>
              </a:buClr>
              <a:buSzPct val="100000"/>
              <a:buFontTx/>
              <a:buChar char="•"/>
            </a:pPr>
            <a:r>
              <a:rPr lang="fr-CA" sz="1600" dirty="0">
                <a:solidFill>
                  <a:srgbClr val="4D4D4D"/>
                </a:solidFill>
                <a:cs typeface="Arial" charset="0"/>
              </a:rPr>
              <a:t>Fournit les fonctionnalités d’une minuterie, d’un compteur ou d’un PWM basé sur UDB
</a:t>
            </a:r>
            <a:r>
              <a:rPr lang="fr-CA" sz="1600" dirty="0" err="1">
                <a:solidFill>
                  <a:srgbClr val="4D4D4D"/>
                </a:solidFill>
                <a:cs typeface="Arial" charset="0"/>
              </a:rPr>
              <a:t>PSoC</a:t>
            </a:r>
            <a:r>
              <a:rPr lang="fr-CA" sz="1600" dirty="0">
                <a:solidFill>
                  <a:srgbClr val="4D4D4D"/>
                </a:solidFill>
                <a:cs typeface="Arial" charset="0"/>
              </a:rPr>
              <a:t> Creator permet l’accès facile aux différents blocs
Chaque bloc peut être configuré comme une minuterie 16 bits, un compteur ou un PWM
Options programmables</a:t>
            </a:r>
          </a:p>
          <a:p>
            <a:pPr marL="715963" lvl="1" indent="-254000">
              <a:spcBef>
                <a:spcPts val="600"/>
              </a:spcBef>
              <a:buClr>
                <a:srgbClr val="025BBC"/>
              </a:buClr>
              <a:buSzPct val="100000"/>
              <a:buFontTx/>
              <a:buChar char="•"/>
              <a:tabLst>
                <a:tab pos="715963" algn="l"/>
              </a:tabLst>
            </a:pPr>
            <a:r>
              <a:rPr lang="en-US" sz="1400" dirty="0">
                <a:solidFill>
                  <a:srgbClr val="4D4D4D"/>
                </a:solidFill>
                <a:cs typeface="Arial" charset="0"/>
              </a:rPr>
              <a:t>Clock, enable, reset, capture, kill de </a:t>
            </a:r>
            <a:r>
              <a:rPr lang="en-US" sz="1400" dirty="0" err="1">
                <a:solidFill>
                  <a:srgbClr val="4D4D4D"/>
                </a:solidFill>
                <a:cs typeface="Arial" charset="0"/>
              </a:rPr>
              <a:t>n’importe</a:t>
            </a:r>
            <a:r>
              <a:rPr lang="en-US" sz="1400" dirty="0">
                <a:solidFill>
                  <a:srgbClr val="4D4D4D"/>
                </a:solidFill>
                <a:cs typeface="Arial" charset="0"/>
              </a:rPr>
              <a:t> quelle </a:t>
            </a:r>
            <a:r>
              <a:rPr lang="en-US" sz="1400" dirty="0" err="1">
                <a:solidFill>
                  <a:srgbClr val="4D4D4D"/>
                </a:solidFill>
                <a:cs typeface="Arial" charset="0"/>
              </a:rPr>
              <a:t>brochepin</a:t>
            </a:r>
            <a:r>
              <a:rPr lang="en-US" sz="1400" dirty="0">
                <a:solidFill>
                  <a:srgbClr val="4D4D4D"/>
                </a:solidFill>
                <a:cs typeface="Arial" charset="0"/>
              </a:rPr>
              <a:t> or digital signal on chip</a:t>
            </a:r>
          </a:p>
          <a:p>
            <a:pPr marL="715963" lvl="1" indent="-258763">
              <a:spcBef>
                <a:spcPts val="600"/>
              </a:spcBef>
              <a:buClr>
                <a:srgbClr val="025BBC"/>
              </a:buClr>
              <a:buSzPct val="100000"/>
              <a:buFontTx/>
              <a:buChar char="•"/>
            </a:pPr>
            <a:r>
              <a:rPr lang="en-US" sz="1400" dirty="0">
                <a:solidFill>
                  <a:srgbClr val="4D4D4D"/>
                </a:solidFill>
                <a:cs typeface="Arial" charset="0"/>
              </a:rPr>
              <a:t>Independent control of terminal count, interrupt, compare, reset, enable, capture, and kill synchronization</a:t>
            </a:r>
          </a:p>
          <a:p>
            <a:pPr marL="342900" indent="-342900">
              <a:spcBef>
                <a:spcPts val="600"/>
              </a:spcBef>
              <a:buClr>
                <a:srgbClr val="025BBC"/>
              </a:buClr>
              <a:buSzPct val="100000"/>
              <a:buFontTx/>
              <a:buChar char="•"/>
            </a:pPr>
            <a:r>
              <a:rPr lang="en-US" sz="1600" dirty="0">
                <a:solidFill>
                  <a:srgbClr val="4D4D4D"/>
                </a:solidFill>
                <a:cs typeface="Arial" charset="0"/>
              </a:rPr>
              <a:t>Plus</a:t>
            </a:r>
          </a:p>
          <a:p>
            <a:pPr marL="742950" lvl="1" indent="-285750">
              <a:spcBef>
                <a:spcPts val="600"/>
              </a:spcBef>
              <a:buClr>
                <a:srgbClr val="025BBC"/>
              </a:buClr>
              <a:buSzPct val="100000"/>
              <a:buFontTx/>
              <a:buChar char="•"/>
            </a:pPr>
            <a:r>
              <a:rPr lang="fr-CA" sz="1400" dirty="0">
                <a:solidFill>
                  <a:srgbClr val="4D4D4D"/>
                </a:solidFill>
                <a:cs typeface="Arial" charset="0"/>
              </a:rPr>
              <a:t>Configurable pour mesurer la largeur ou la période d’impulsion</a:t>
            </a:r>
          </a:p>
          <a:p>
            <a:pPr marL="742950" lvl="1" indent="-285750">
              <a:spcBef>
                <a:spcPts val="600"/>
              </a:spcBef>
              <a:buClr>
                <a:srgbClr val="025BBC"/>
              </a:buClr>
              <a:buSzPct val="100000"/>
              <a:buFontTx/>
              <a:buChar char="•"/>
            </a:pPr>
            <a:r>
              <a:rPr lang="fr-CA" sz="1400" dirty="0">
                <a:solidFill>
                  <a:srgbClr val="4D4D4D"/>
                </a:solidFill>
                <a:cs typeface="Arial" charset="0"/>
              </a:rPr>
              <a:t>PWM tamponné avec bande morte et </a:t>
            </a:r>
            <a:r>
              <a:rPr lang="fr-CA" sz="1400" dirty="0" err="1">
                <a:solidFill>
                  <a:srgbClr val="4D4D4D"/>
                </a:solidFill>
                <a:cs typeface="Arial" charset="0"/>
              </a:rPr>
              <a:t>kill</a:t>
            </a:r>
            <a:endParaRPr lang="en-US" sz="1400" dirty="0">
              <a:solidFill>
                <a:srgbClr val="4D4D4D"/>
              </a:solidFill>
              <a:cs typeface="Arial" charset="0"/>
            </a:endParaRPr>
          </a:p>
        </p:txBody>
      </p:sp>
      <p:sp>
        <p:nvSpPr>
          <p:cNvPr id="14341" name="AutoShape 4"/>
          <p:cNvSpPr>
            <a:spLocks noChangeArrowheads="1"/>
          </p:cNvSpPr>
          <p:nvPr>
            <p:custDataLst>
              <p:tags r:id="rId4"/>
            </p:custDataLst>
          </p:nvPr>
        </p:nvSpPr>
        <p:spPr bwMode="auto">
          <a:xfrm>
            <a:off x="1274069" y="1228725"/>
            <a:ext cx="9727669" cy="393700"/>
          </a:xfrm>
          <a:prstGeom prst="roundRect">
            <a:avLst>
              <a:gd name="adj" fmla="val 25403"/>
            </a:avLst>
          </a:prstGeom>
          <a:gradFill rotWithShape="1">
            <a:gsLst>
              <a:gs pos="0">
                <a:srgbClr val="173F77"/>
              </a:gs>
              <a:gs pos="100000">
                <a:srgbClr val="006699"/>
              </a:gs>
            </a:gsLst>
            <a:lin ang="2700000" scaled="1"/>
          </a:gradFill>
          <a:ln w="28575">
            <a:solidFill>
              <a:srgbClr val="0C5388"/>
            </a:solidFill>
            <a:round/>
            <a:headEnd/>
            <a:tailEnd/>
          </a:ln>
        </p:spPr>
        <p:txBody>
          <a:bodyPr wrap="none" anchor="ctr"/>
          <a:lstStyle/>
          <a:p>
            <a:pPr>
              <a:buClr>
                <a:srgbClr val="025BBC"/>
              </a:buClr>
            </a:pPr>
            <a:r>
              <a:rPr lang="fr-CA" sz="1600" b="1" dirty="0">
                <a:solidFill>
                  <a:srgbClr val="FFFFFF"/>
                </a:solidFill>
                <a:cs typeface="Arial" charset="0"/>
              </a:rPr>
              <a:t>Blocs de minuteurs/compteurs/PWM à 16 bits optimisés</a:t>
            </a:r>
            <a:endParaRPr lang="en-US" sz="1600" b="1" dirty="0">
              <a:solidFill>
                <a:srgbClr val="FFFFFF"/>
              </a:solidFill>
              <a:cs typeface="Arial" charset="0"/>
            </a:endParaRPr>
          </a:p>
        </p:txBody>
      </p:sp>
      <p:sp>
        <p:nvSpPr>
          <p:cNvPr id="14342" name="Rectangle 7"/>
          <p:cNvSpPr>
            <a:spLocks noChangeArrowheads="1"/>
          </p:cNvSpPr>
          <p:nvPr>
            <p:custDataLst>
              <p:tags r:id="rId5"/>
            </p:custDataLst>
          </p:nvPr>
        </p:nvSpPr>
        <p:spPr bwMode="auto">
          <a:xfrm>
            <a:off x="10194296" y="2860576"/>
            <a:ext cx="576064" cy="1836000"/>
          </a:xfrm>
          <a:prstGeom prst="rect">
            <a:avLst/>
          </a:prstGeom>
          <a:noFill/>
          <a:ln w="38100" algn="ctr">
            <a:solidFill>
              <a:srgbClr val="FF0000"/>
            </a:solidFill>
            <a:round/>
            <a:headEnd/>
            <a:tailEnd/>
          </a:ln>
        </p:spPr>
        <p:txBody>
          <a:bodyPr wrap="square" lIns="90488" tIns="44450" rIns="90488" bIns="44450" anchor="ctr">
            <a:spAutoFit/>
          </a:bodyPr>
          <a:lstStyle/>
          <a:p>
            <a:pPr algn="ctr">
              <a:spcBef>
                <a:spcPct val="50000"/>
              </a:spcBef>
              <a:buClr>
                <a:srgbClr val="4D4D4D"/>
              </a:buClr>
            </a:pPr>
            <a:endParaRPr lang="en-US" sz="1600">
              <a:solidFill>
                <a:srgbClr val="025BBC"/>
              </a:solidFill>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Sous-</a:t>
            </a:r>
            <a:r>
              <a:rPr lang="en-US" dirty="0" err="1"/>
              <a:t>système</a:t>
            </a:r>
            <a:r>
              <a:rPr lang="en-US" dirty="0"/>
              <a:t> </a:t>
            </a:r>
            <a:r>
              <a:rPr lang="en-US" dirty="0" err="1"/>
              <a:t>analogique</a:t>
            </a:r>
            <a:endParaRPr lang="en-US" dirty="0"/>
          </a:p>
        </p:txBody>
      </p:sp>
      <p:sp>
        <p:nvSpPr>
          <p:cNvPr id="15363" name="Rectangle 6"/>
          <p:cNvSpPr>
            <a:spLocks noChangeArrowheads="1"/>
          </p:cNvSpPr>
          <p:nvPr>
            <p:custDataLst>
              <p:tags r:id="rId2"/>
            </p:custDataLst>
          </p:nvPr>
        </p:nvSpPr>
        <p:spPr bwMode="auto">
          <a:xfrm>
            <a:off x="1143447" y="920453"/>
            <a:ext cx="1684337" cy="338554"/>
          </a:xfrm>
          <a:prstGeom prst="rect">
            <a:avLst/>
          </a:prstGeom>
          <a:noFill/>
          <a:ln w="12700">
            <a:noFill/>
            <a:miter lim="800000"/>
            <a:headEnd/>
            <a:tailEnd/>
          </a:ln>
        </p:spPr>
        <p:txBody>
          <a:bodyPr>
            <a:spAutoFit/>
          </a:bodyPr>
          <a:lstStyle/>
          <a:p>
            <a:pPr algn="ctr">
              <a:buClr>
                <a:srgbClr val="4D4D4D"/>
              </a:buClr>
            </a:pPr>
            <a:endParaRPr lang="en-US" sz="1600">
              <a:solidFill>
                <a:srgbClr val="4D4D4D"/>
              </a:solidFill>
              <a:cs typeface="Arial" charset="0"/>
            </a:endParaRPr>
          </a:p>
        </p:txBody>
      </p:sp>
      <p:sp>
        <p:nvSpPr>
          <p:cNvPr id="15364" name="Rectangle 3"/>
          <p:cNvSpPr>
            <a:spLocks noChangeArrowheads="1"/>
          </p:cNvSpPr>
          <p:nvPr>
            <p:custDataLst>
              <p:tags r:id="rId3"/>
            </p:custDataLst>
          </p:nvPr>
        </p:nvSpPr>
        <p:spPr bwMode="black">
          <a:xfrm>
            <a:off x="1151382" y="998240"/>
            <a:ext cx="6024738" cy="5029200"/>
          </a:xfrm>
          <a:prstGeom prst="rect">
            <a:avLst/>
          </a:prstGeom>
          <a:noFill/>
          <a:ln w="12700">
            <a:noFill/>
            <a:miter lim="800000"/>
            <a:headEnd/>
            <a:tailEnd/>
          </a:ln>
        </p:spPr>
        <p:txBody>
          <a:bodyPr lIns="90488" tIns="44450" rIns="90488" bIns="44450"/>
          <a:lstStyle/>
          <a:p>
            <a:pPr marL="342900" indent="-342900">
              <a:spcBef>
                <a:spcPts val="400"/>
              </a:spcBef>
              <a:buClr>
                <a:srgbClr val="025BBC"/>
              </a:buClr>
              <a:buSzPct val="100000"/>
              <a:buFontTx/>
              <a:buChar char="•"/>
            </a:pPr>
            <a:endParaRPr lang="en-US" sz="1600" dirty="0">
              <a:solidFill>
                <a:srgbClr val="4D4D4D"/>
              </a:solidFill>
              <a:cs typeface="Arial" charset="0"/>
            </a:endParaRPr>
          </a:p>
          <a:p>
            <a:pPr marL="342900" indent="-342900">
              <a:spcBef>
                <a:spcPts val="400"/>
              </a:spcBef>
              <a:buClr>
                <a:srgbClr val="025BBC"/>
              </a:buClr>
              <a:buSzPct val="100000"/>
              <a:buFontTx/>
              <a:buChar char="•"/>
            </a:pPr>
            <a:endParaRPr lang="en-US" sz="1600" dirty="0">
              <a:solidFill>
                <a:srgbClr val="4D4D4D"/>
              </a:solidFill>
              <a:cs typeface="Arial" charset="0"/>
            </a:endParaRPr>
          </a:p>
          <a:p>
            <a:pPr marL="342900" indent="-342900">
              <a:spcBef>
                <a:spcPts val="400"/>
              </a:spcBef>
              <a:buClr>
                <a:srgbClr val="025BBC"/>
              </a:buClr>
              <a:buSzPct val="100000"/>
              <a:buFontTx/>
              <a:buChar char="•"/>
            </a:pPr>
            <a:r>
              <a:rPr lang="fr-CA" sz="1600" dirty="0">
                <a:solidFill>
                  <a:srgbClr val="4D4D4D"/>
                </a:solidFill>
                <a:cs typeface="Arial" charset="0"/>
              </a:rPr>
              <a:t>Routage flexible : Tous les GPIO sont des entrées/sorties analogiques
+/- 0,1% Tension de référence interne
ADC Delta-Sigma : Résolution jusqu’à 20 bits</a:t>
            </a:r>
            <a:endParaRPr lang="en-US" sz="1600" dirty="0">
              <a:solidFill>
                <a:srgbClr val="4D4D4D"/>
              </a:solidFill>
              <a:cs typeface="Arial" charset="0"/>
            </a:endParaRPr>
          </a:p>
          <a:p>
            <a:pPr marL="742950" lvl="1" indent="-285750">
              <a:spcBef>
                <a:spcPts val="400"/>
              </a:spcBef>
              <a:buClr>
                <a:srgbClr val="025BBC"/>
              </a:buClr>
              <a:buSzPct val="100000"/>
              <a:buFontTx/>
              <a:buChar char="•"/>
            </a:pPr>
            <a:r>
              <a:rPr lang="en-US" sz="1600" dirty="0">
                <a:solidFill>
                  <a:srgbClr val="4D4D4D"/>
                </a:solidFill>
                <a:cs typeface="Arial" charset="0"/>
              </a:rPr>
              <a:t>16-bit à 48 </a:t>
            </a:r>
            <a:r>
              <a:rPr lang="en-US" sz="1600" dirty="0" err="1">
                <a:solidFill>
                  <a:srgbClr val="4D4D4D"/>
                </a:solidFill>
                <a:cs typeface="Arial" charset="0"/>
              </a:rPr>
              <a:t>képs</a:t>
            </a:r>
            <a:r>
              <a:rPr lang="en-US" sz="1600" dirty="0">
                <a:solidFill>
                  <a:srgbClr val="4D4D4D"/>
                </a:solidFill>
                <a:cs typeface="Arial" charset="0"/>
              </a:rPr>
              <a:t> or 12-bit à 192 </a:t>
            </a:r>
            <a:r>
              <a:rPr lang="en-US" sz="1600" dirty="0" err="1">
                <a:solidFill>
                  <a:srgbClr val="4D4D4D"/>
                </a:solidFill>
                <a:cs typeface="Arial" charset="0"/>
              </a:rPr>
              <a:t>képs</a:t>
            </a:r>
            <a:endParaRPr lang="en-US" sz="1600" dirty="0">
              <a:solidFill>
                <a:srgbClr val="4D4D4D"/>
              </a:solidFill>
              <a:cs typeface="Arial" charset="0"/>
            </a:endParaRPr>
          </a:p>
          <a:p>
            <a:pPr marL="342900" indent="-342900">
              <a:spcBef>
                <a:spcPts val="400"/>
              </a:spcBef>
              <a:buClr>
                <a:srgbClr val="025BBC"/>
              </a:buClr>
              <a:buSzPct val="100000"/>
              <a:buFontTx/>
              <a:buChar char="•"/>
            </a:pPr>
            <a:r>
              <a:rPr lang="en-US" sz="1600" dirty="0">
                <a:solidFill>
                  <a:srgbClr val="4D4D4D"/>
                </a:solidFill>
                <a:cs typeface="Arial" charset="0"/>
              </a:rPr>
              <a:t>ADC SAR :  12-bit à 1 </a:t>
            </a:r>
            <a:r>
              <a:rPr lang="en-US" sz="1600" dirty="0" err="1">
                <a:solidFill>
                  <a:srgbClr val="4D4D4D"/>
                </a:solidFill>
                <a:cs typeface="Arial" charset="0"/>
              </a:rPr>
              <a:t>Méps</a:t>
            </a:r>
            <a:endParaRPr lang="en-US" sz="1600" dirty="0">
              <a:solidFill>
                <a:srgbClr val="4D4D4D"/>
              </a:solidFill>
              <a:cs typeface="Arial" charset="0"/>
            </a:endParaRPr>
          </a:p>
          <a:p>
            <a:pPr marL="342900" indent="-342900">
              <a:spcBef>
                <a:spcPts val="400"/>
              </a:spcBef>
              <a:buClr>
                <a:srgbClr val="025BBC"/>
              </a:buClr>
              <a:buSzPct val="100000"/>
              <a:buFontTx/>
              <a:buChar char="•"/>
            </a:pPr>
            <a:r>
              <a:rPr lang="en-US" sz="1600" dirty="0">
                <a:solidFill>
                  <a:srgbClr val="4D4D4D"/>
                </a:solidFill>
                <a:cs typeface="Arial" charset="0"/>
              </a:rPr>
              <a:t>DACs:  </a:t>
            </a:r>
            <a:r>
              <a:rPr lang="en-US" sz="1600" dirty="0" err="1">
                <a:solidFill>
                  <a:srgbClr val="4D4D4D"/>
                </a:solidFill>
                <a:cs typeface="Arial" charset="0"/>
              </a:rPr>
              <a:t>résolution</a:t>
            </a:r>
            <a:r>
              <a:rPr lang="en-US" sz="1600" dirty="0">
                <a:solidFill>
                  <a:srgbClr val="4D4D4D"/>
                </a:solidFill>
                <a:cs typeface="Arial" charset="0"/>
              </a:rPr>
              <a:t> 8 – 10-bit, mode courant </a:t>
            </a:r>
            <a:r>
              <a:rPr lang="en-US" sz="1600" dirty="0" err="1">
                <a:solidFill>
                  <a:srgbClr val="4D4D4D"/>
                </a:solidFill>
                <a:cs typeface="Arial" charset="0"/>
              </a:rPr>
              <a:t>ou</a:t>
            </a:r>
            <a:r>
              <a:rPr lang="en-US" sz="1600" dirty="0">
                <a:solidFill>
                  <a:srgbClr val="4D4D4D"/>
                </a:solidFill>
                <a:cs typeface="Arial" charset="0"/>
              </a:rPr>
              <a:t> tension</a:t>
            </a:r>
          </a:p>
          <a:p>
            <a:pPr marL="342900" indent="-342900">
              <a:spcBef>
                <a:spcPts val="400"/>
              </a:spcBef>
              <a:buClr>
                <a:srgbClr val="025BBC"/>
              </a:buClr>
              <a:buSzPct val="100000"/>
              <a:buFontTx/>
              <a:buChar char="•"/>
            </a:pPr>
            <a:r>
              <a:rPr lang="en-US" sz="1600" dirty="0" err="1">
                <a:solidFill>
                  <a:srgbClr val="4D4D4D"/>
                </a:solidFill>
                <a:cs typeface="Arial" charset="0"/>
              </a:rPr>
              <a:t>Comparateur</a:t>
            </a:r>
            <a:r>
              <a:rPr lang="en-US" sz="1600" dirty="0">
                <a:solidFill>
                  <a:srgbClr val="4D4D4D"/>
                </a:solidFill>
                <a:cs typeface="Arial" charset="0"/>
              </a:rPr>
              <a:t> à </a:t>
            </a:r>
            <a:r>
              <a:rPr lang="en-US" sz="1600" dirty="0" err="1">
                <a:solidFill>
                  <a:srgbClr val="4D4D4D"/>
                </a:solidFill>
                <a:cs typeface="Arial" charset="0"/>
              </a:rPr>
              <a:t>faible</a:t>
            </a:r>
            <a:r>
              <a:rPr lang="en-US" sz="1600" dirty="0">
                <a:solidFill>
                  <a:srgbClr val="4D4D4D"/>
                </a:solidFill>
                <a:cs typeface="Arial" charset="0"/>
              </a:rPr>
              <a:t> </a:t>
            </a:r>
            <a:r>
              <a:rPr lang="en-US" sz="1600" dirty="0" err="1">
                <a:solidFill>
                  <a:srgbClr val="4D4D4D"/>
                </a:solidFill>
                <a:cs typeface="Arial" charset="0"/>
              </a:rPr>
              <a:t>consommation</a:t>
            </a:r>
            <a:endParaRPr lang="en-US" sz="1600" dirty="0">
              <a:solidFill>
                <a:srgbClr val="4D4D4D"/>
              </a:solidFill>
              <a:cs typeface="Arial" charset="0"/>
            </a:endParaRPr>
          </a:p>
          <a:p>
            <a:pPr marL="342900" indent="-342900">
              <a:spcBef>
                <a:spcPts val="400"/>
              </a:spcBef>
              <a:buClr>
                <a:srgbClr val="025BBC"/>
              </a:buClr>
              <a:buSzPct val="100000"/>
              <a:buFontTx/>
              <a:buChar char="•"/>
            </a:pPr>
            <a:r>
              <a:rPr lang="fr-CA" sz="1600" dirty="0">
                <a:solidFill>
                  <a:srgbClr val="4D4D4D"/>
                </a:solidFill>
                <a:cs typeface="Arial" charset="0"/>
              </a:rPr>
              <a:t>Amplificateurs opérationnels (tampons de sortie de 25 mA</a:t>
            </a:r>
            <a:r>
              <a:rPr lang="en-US" sz="1600" dirty="0">
                <a:solidFill>
                  <a:srgbClr val="4D4D4D"/>
                </a:solidFill>
                <a:cs typeface="Arial" charset="0"/>
              </a:rPr>
              <a:t>)</a:t>
            </a:r>
          </a:p>
          <a:p>
            <a:pPr marL="342900" indent="-342900">
              <a:spcBef>
                <a:spcPts val="400"/>
              </a:spcBef>
              <a:buClr>
                <a:srgbClr val="025BBC"/>
              </a:buClr>
              <a:buSzPct val="100000"/>
              <a:buFontTx/>
              <a:buChar char="•"/>
            </a:pPr>
            <a:r>
              <a:rPr lang="en-US" sz="1600" dirty="0">
                <a:solidFill>
                  <a:srgbClr val="4D4D4D"/>
                </a:solidFill>
                <a:cs typeface="Arial" charset="0"/>
              </a:rPr>
              <a:t>Blocs </a:t>
            </a:r>
            <a:r>
              <a:rPr lang="en-US" sz="1600" dirty="0" err="1">
                <a:solidFill>
                  <a:srgbClr val="4D4D4D"/>
                </a:solidFill>
                <a:cs typeface="Arial" charset="0"/>
              </a:rPr>
              <a:t>analogiques</a:t>
            </a:r>
            <a:r>
              <a:rPr lang="en-US" sz="1600" dirty="0">
                <a:solidFill>
                  <a:srgbClr val="4D4D4D"/>
                </a:solidFill>
                <a:cs typeface="Arial" charset="0"/>
              </a:rPr>
              <a:t> </a:t>
            </a:r>
            <a:r>
              <a:rPr lang="en-US" sz="1600" dirty="0" err="1">
                <a:solidFill>
                  <a:srgbClr val="4D4D4D"/>
                </a:solidFill>
                <a:cs typeface="Arial" charset="0"/>
              </a:rPr>
              <a:t>programmables</a:t>
            </a:r>
            <a:endParaRPr lang="en-US" sz="1600" dirty="0">
              <a:solidFill>
                <a:srgbClr val="4D4D4D"/>
              </a:solidFill>
              <a:cs typeface="Arial" charset="0"/>
            </a:endParaRPr>
          </a:p>
          <a:p>
            <a:pPr marL="742950" lvl="1" indent="-285750">
              <a:spcBef>
                <a:spcPts val="400"/>
              </a:spcBef>
              <a:buClr>
                <a:srgbClr val="025BBC"/>
              </a:buClr>
              <a:buSzPct val="100000"/>
              <a:buFontTx/>
              <a:buChar char="•"/>
            </a:pPr>
            <a:r>
              <a:rPr lang="en-US" sz="1600" dirty="0">
                <a:solidFill>
                  <a:srgbClr val="4D4D4D"/>
                </a:solidFill>
                <a:cs typeface="Arial" charset="0"/>
              </a:rPr>
              <a:t>PGA configurable (up to x50), </a:t>
            </a:r>
            <a:r>
              <a:rPr lang="fr-CA" sz="1600" dirty="0">
                <a:solidFill>
                  <a:srgbClr val="4D4D4D"/>
                </a:solidFill>
                <a:cs typeface="Arial" charset="0"/>
              </a:rPr>
              <a:t>Mélangeur, amplificateur de </a:t>
            </a:r>
            <a:r>
              <a:rPr lang="fr-CA" sz="1600" dirty="0" err="1">
                <a:solidFill>
                  <a:srgbClr val="4D4D4D"/>
                </a:solidFill>
                <a:cs typeface="Arial" charset="0"/>
              </a:rPr>
              <a:t>transimpédance</a:t>
            </a:r>
            <a:r>
              <a:rPr lang="fr-CA" sz="1600" dirty="0">
                <a:solidFill>
                  <a:srgbClr val="4D4D4D"/>
                </a:solidFill>
                <a:cs typeface="Arial" charset="0"/>
              </a:rPr>
              <a:t>, échantillonneur/bloqueur</a:t>
            </a:r>
            <a:endParaRPr lang="en-US" sz="1600" dirty="0">
              <a:solidFill>
                <a:srgbClr val="4D4D4D"/>
              </a:solidFill>
              <a:cs typeface="Arial" charset="0"/>
            </a:endParaRPr>
          </a:p>
          <a:p>
            <a:pPr marL="342900" indent="-342900">
              <a:spcBef>
                <a:spcPts val="400"/>
              </a:spcBef>
              <a:buClr>
                <a:srgbClr val="025BBC"/>
              </a:buClr>
              <a:buSzPct val="100000"/>
              <a:buFontTx/>
              <a:buChar char="•"/>
            </a:pPr>
            <a:r>
              <a:rPr lang="fr-CA" sz="1600" dirty="0">
                <a:solidFill>
                  <a:srgbClr val="4D4D4D"/>
                </a:solidFill>
                <a:cs typeface="Arial" charset="0"/>
              </a:rPr>
              <a:t>Bloc de filtrage numérique : filtres IIR et FIR en matériel</a:t>
            </a:r>
          </a:p>
          <a:p>
            <a:pPr marL="342900" indent="-342900">
              <a:spcBef>
                <a:spcPts val="400"/>
              </a:spcBef>
              <a:buClr>
                <a:srgbClr val="025BBC"/>
              </a:buClr>
              <a:buSzPct val="100000"/>
              <a:buFontTx/>
              <a:buChar char="•"/>
            </a:pPr>
            <a:r>
              <a:rPr lang="en-US" sz="1600" dirty="0" err="1">
                <a:solidFill>
                  <a:srgbClr val="4D4D4D"/>
                </a:solidFill>
                <a:cs typeface="Arial" charset="0"/>
              </a:rPr>
              <a:t>Capteur</a:t>
            </a:r>
            <a:r>
              <a:rPr lang="en-US" sz="1600" dirty="0">
                <a:solidFill>
                  <a:srgbClr val="4D4D4D"/>
                </a:solidFill>
                <a:cs typeface="Arial" charset="0"/>
              </a:rPr>
              <a:t> tactile </a:t>
            </a:r>
            <a:r>
              <a:rPr lang="en-US" sz="1600" dirty="0" err="1">
                <a:solidFill>
                  <a:srgbClr val="4D4D4D"/>
                </a:solidFill>
                <a:cs typeface="Arial" charset="0"/>
              </a:rPr>
              <a:t>CapSense</a:t>
            </a:r>
            <a:endParaRPr lang="en-US" sz="1600" dirty="0">
              <a:solidFill>
                <a:srgbClr val="4D4D4D"/>
              </a:solidFill>
              <a:cs typeface="Arial" charset="0"/>
            </a:endParaRPr>
          </a:p>
        </p:txBody>
      </p:sp>
      <p:sp>
        <p:nvSpPr>
          <p:cNvPr id="15365" name="AutoShape 4"/>
          <p:cNvSpPr>
            <a:spLocks noChangeArrowheads="1"/>
          </p:cNvSpPr>
          <p:nvPr>
            <p:custDataLst>
              <p:tags r:id="rId4"/>
            </p:custDataLst>
          </p:nvPr>
        </p:nvSpPr>
        <p:spPr bwMode="auto">
          <a:xfrm>
            <a:off x="1225997" y="1083965"/>
            <a:ext cx="9822556" cy="393700"/>
          </a:xfrm>
          <a:prstGeom prst="roundRect">
            <a:avLst>
              <a:gd name="adj" fmla="val 25403"/>
            </a:avLst>
          </a:prstGeom>
          <a:gradFill rotWithShape="1">
            <a:gsLst>
              <a:gs pos="0">
                <a:srgbClr val="173F77"/>
              </a:gs>
              <a:gs pos="100000">
                <a:srgbClr val="006699"/>
              </a:gs>
            </a:gsLst>
            <a:lin ang="2700000" scaled="1"/>
          </a:gradFill>
          <a:ln w="28575">
            <a:solidFill>
              <a:srgbClr val="0C5388"/>
            </a:solidFill>
            <a:round/>
            <a:headEnd/>
            <a:tailEnd/>
          </a:ln>
        </p:spPr>
        <p:txBody>
          <a:bodyPr wrap="none" anchor="ctr"/>
          <a:lstStyle/>
          <a:p>
            <a:pPr>
              <a:buClr>
                <a:srgbClr val="025BBC"/>
              </a:buClr>
            </a:pPr>
            <a:r>
              <a:rPr lang="en-US" sz="1600" b="1" dirty="0">
                <a:solidFill>
                  <a:srgbClr val="FFFFFF"/>
                </a:solidFill>
                <a:cs typeface="Arial" charset="0"/>
              </a:rPr>
              <a:t>Système </a:t>
            </a:r>
            <a:r>
              <a:rPr lang="en-US" sz="1600" b="1" dirty="0" err="1">
                <a:solidFill>
                  <a:srgbClr val="FFFFFF"/>
                </a:solidFill>
                <a:cs typeface="Arial" charset="0"/>
              </a:rPr>
              <a:t>analogique</a:t>
            </a:r>
            <a:r>
              <a:rPr lang="en-US" sz="1600" b="1" dirty="0">
                <a:solidFill>
                  <a:srgbClr val="FFFFFF"/>
                </a:solidFill>
                <a:cs typeface="Arial" charset="0"/>
              </a:rPr>
              <a:t> configurable</a:t>
            </a:r>
          </a:p>
        </p:txBody>
      </p:sp>
      <p:pic>
        <p:nvPicPr>
          <p:cNvPr id="15366" name="Picture 135"/>
          <p:cNvPicPr>
            <a:picLocks noChangeAspect="1" noChangeArrowheads="1"/>
          </p:cNvPicPr>
          <p:nvPr>
            <p:custDataLst>
              <p:tags r:id="rId5"/>
            </p:custDataLst>
          </p:nvPr>
        </p:nvPicPr>
        <p:blipFill>
          <a:blip r:embed="rId8" cstate="print">
            <a:clrChange>
              <a:clrFrom>
                <a:srgbClr val="6BFF3A"/>
              </a:clrFrom>
              <a:clrTo>
                <a:srgbClr val="6BFF3A">
                  <a:alpha val="0"/>
                </a:srgbClr>
              </a:clrTo>
            </a:clrChange>
          </a:blip>
          <a:srcRect/>
          <a:stretch>
            <a:fillRect/>
          </a:stretch>
        </p:blipFill>
        <p:spPr bwMode="auto">
          <a:xfrm>
            <a:off x="7464152" y="1916832"/>
            <a:ext cx="3546475" cy="3221038"/>
          </a:xfrm>
          <a:prstGeom prst="rect">
            <a:avLst/>
          </a:prstGeom>
          <a:noFill/>
          <a:ln w="12700">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custDataLst>
              <p:tags r:id="rId1"/>
            </p:custDataLst>
          </p:nvPr>
        </p:nvGrpSpPr>
        <p:grpSpPr bwMode="auto">
          <a:xfrm>
            <a:off x="1524001" y="914400"/>
            <a:ext cx="9167813" cy="5410200"/>
            <a:chOff x="0" y="576"/>
            <a:chExt cx="5775" cy="3675"/>
          </a:xfrm>
        </p:grpSpPr>
        <p:pic>
          <p:nvPicPr>
            <p:cNvPr id="16395" name="Picture 3"/>
            <p:cNvPicPr>
              <a:picLocks noChangeAspect="1" noChangeArrowheads="1"/>
            </p:cNvPicPr>
            <p:nvPr/>
          </p:nvPicPr>
          <p:blipFill>
            <a:blip r:embed="rId6" cstate="print">
              <a:clrChange>
                <a:clrFrom>
                  <a:srgbClr val="6BFF3A"/>
                </a:clrFrom>
                <a:clrTo>
                  <a:srgbClr val="6BFF3A">
                    <a:alpha val="0"/>
                  </a:srgbClr>
                </a:clrTo>
              </a:clrChange>
            </a:blip>
            <a:srcRect/>
            <a:stretch>
              <a:fillRect/>
            </a:stretch>
          </p:blipFill>
          <p:spPr bwMode="auto">
            <a:xfrm>
              <a:off x="0" y="576"/>
              <a:ext cx="5775" cy="3675"/>
            </a:xfrm>
            <a:prstGeom prst="rect">
              <a:avLst/>
            </a:prstGeom>
            <a:noFill/>
            <a:ln w="12700">
              <a:noFill/>
              <a:miter lim="800000"/>
              <a:headEnd/>
              <a:tailEnd/>
            </a:ln>
          </p:spPr>
        </p:pic>
        <p:pic>
          <p:nvPicPr>
            <p:cNvPr id="16396" name="Picture 4"/>
            <p:cNvPicPr>
              <a:picLocks noChangeAspect="1" noChangeArrowheads="1"/>
            </p:cNvPicPr>
            <p:nvPr/>
          </p:nvPicPr>
          <p:blipFill>
            <a:blip r:embed="rId7" cstate="print"/>
            <a:srcRect/>
            <a:stretch>
              <a:fillRect/>
            </a:stretch>
          </p:blipFill>
          <p:spPr bwMode="auto">
            <a:xfrm>
              <a:off x="1080" y="772"/>
              <a:ext cx="685" cy="3045"/>
            </a:xfrm>
            <a:prstGeom prst="rect">
              <a:avLst/>
            </a:prstGeom>
            <a:noFill/>
            <a:ln w="12700">
              <a:noFill/>
              <a:miter lim="800000"/>
              <a:headEnd/>
              <a:tailEnd/>
            </a:ln>
          </p:spPr>
        </p:pic>
        <p:pic>
          <p:nvPicPr>
            <p:cNvPr id="16397" name="Picture 5"/>
            <p:cNvPicPr>
              <a:picLocks noChangeAspect="1" noChangeArrowheads="1"/>
            </p:cNvPicPr>
            <p:nvPr/>
          </p:nvPicPr>
          <p:blipFill>
            <a:blip r:embed="rId8" cstate="print"/>
            <a:srcRect/>
            <a:stretch>
              <a:fillRect/>
            </a:stretch>
          </p:blipFill>
          <p:spPr bwMode="auto">
            <a:xfrm>
              <a:off x="3849" y="778"/>
              <a:ext cx="580" cy="3050"/>
            </a:xfrm>
            <a:prstGeom prst="rect">
              <a:avLst/>
            </a:prstGeom>
            <a:noFill/>
            <a:ln w="12700">
              <a:noFill/>
              <a:miter lim="800000"/>
              <a:headEnd/>
              <a:tailEnd/>
            </a:ln>
          </p:spPr>
        </p:pic>
        <p:pic>
          <p:nvPicPr>
            <p:cNvPr id="16398" name="Picture 6"/>
            <p:cNvPicPr>
              <a:picLocks noChangeAspect="1" noChangeArrowheads="1"/>
            </p:cNvPicPr>
            <p:nvPr/>
          </p:nvPicPr>
          <p:blipFill>
            <a:blip r:embed="rId9" cstate="print"/>
            <a:srcRect/>
            <a:stretch>
              <a:fillRect/>
            </a:stretch>
          </p:blipFill>
          <p:spPr bwMode="auto">
            <a:xfrm>
              <a:off x="4744" y="778"/>
              <a:ext cx="769" cy="304"/>
            </a:xfrm>
            <a:prstGeom prst="rect">
              <a:avLst/>
            </a:prstGeom>
            <a:noFill/>
            <a:ln w="12700">
              <a:noFill/>
              <a:miter lim="800000"/>
              <a:headEnd/>
              <a:tailEnd/>
            </a:ln>
          </p:spPr>
        </p:pic>
        <p:pic>
          <p:nvPicPr>
            <p:cNvPr id="16399" name="Picture 7"/>
            <p:cNvPicPr>
              <a:picLocks noChangeAspect="1" noChangeArrowheads="1"/>
            </p:cNvPicPr>
            <p:nvPr/>
          </p:nvPicPr>
          <p:blipFill>
            <a:blip r:embed="rId10" cstate="print"/>
            <a:srcRect/>
            <a:stretch>
              <a:fillRect/>
            </a:stretch>
          </p:blipFill>
          <p:spPr bwMode="auto">
            <a:xfrm>
              <a:off x="4755" y="3508"/>
              <a:ext cx="746" cy="298"/>
            </a:xfrm>
            <a:prstGeom prst="rect">
              <a:avLst/>
            </a:prstGeom>
            <a:noFill/>
            <a:ln w="12700">
              <a:noFill/>
              <a:miter lim="800000"/>
              <a:headEnd/>
              <a:tailEnd/>
            </a:ln>
          </p:spPr>
        </p:pic>
        <p:pic>
          <p:nvPicPr>
            <p:cNvPr id="16400" name="Picture 8"/>
            <p:cNvPicPr>
              <a:picLocks noChangeAspect="1" noChangeArrowheads="1"/>
            </p:cNvPicPr>
            <p:nvPr/>
          </p:nvPicPr>
          <p:blipFill>
            <a:blip r:embed="rId11" cstate="print"/>
            <a:srcRect/>
            <a:stretch>
              <a:fillRect/>
            </a:stretch>
          </p:blipFill>
          <p:spPr bwMode="auto">
            <a:xfrm>
              <a:off x="2009" y="2734"/>
              <a:ext cx="260" cy="260"/>
            </a:xfrm>
            <a:prstGeom prst="rect">
              <a:avLst/>
            </a:prstGeom>
            <a:noFill/>
            <a:ln w="12700">
              <a:noFill/>
              <a:miter lim="800000"/>
              <a:headEnd/>
              <a:tailEnd/>
            </a:ln>
          </p:spPr>
        </p:pic>
        <p:pic>
          <p:nvPicPr>
            <p:cNvPr id="16401" name="Picture 9"/>
            <p:cNvPicPr>
              <a:picLocks noChangeAspect="1" noChangeArrowheads="1"/>
            </p:cNvPicPr>
            <p:nvPr/>
          </p:nvPicPr>
          <p:blipFill>
            <a:blip r:embed="rId12" cstate="print"/>
            <a:srcRect l="-2040" t="8772" b="5263"/>
            <a:stretch>
              <a:fillRect/>
            </a:stretch>
          </p:blipFill>
          <p:spPr bwMode="auto">
            <a:xfrm>
              <a:off x="2009" y="2977"/>
              <a:ext cx="276" cy="271"/>
            </a:xfrm>
            <a:prstGeom prst="rect">
              <a:avLst/>
            </a:prstGeom>
            <a:noFill/>
            <a:ln w="12700">
              <a:noFill/>
              <a:miter lim="800000"/>
              <a:headEnd/>
              <a:tailEnd/>
            </a:ln>
          </p:spPr>
        </p:pic>
        <p:pic>
          <p:nvPicPr>
            <p:cNvPr id="16402" name="Picture 10"/>
            <p:cNvPicPr>
              <a:picLocks noChangeAspect="1" noChangeArrowheads="1"/>
            </p:cNvPicPr>
            <p:nvPr/>
          </p:nvPicPr>
          <p:blipFill>
            <a:blip r:embed="rId13" cstate="print"/>
            <a:srcRect/>
            <a:stretch>
              <a:fillRect/>
            </a:stretch>
          </p:blipFill>
          <p:spPr bwMode="auto">
            <a:xfrm>
              <a:off x="2031" y="3242"/>
              <a:ext cx="227" cy="255"/>
            </a:xfrm>
            <a:prstGeom prst="rect">
              <a:avLst/>
            </a:prstGeom>
            <a:noFill/>
            <a:ln w="12700">
              <a:noFill/>
              <a:miter lim="800000"/>
              <a:headEnd/>
              <a:tailEnd/>
            </a:ln>
          </p:spPr>
        </p:pic>
        <p:pic>
          <p:nvPicPr>
            <p:cNvPr id="16403" name="Picture 11"/>
            <p:cNvPicPr>
              <a:picLocks noChangeAspect="1" noChangeArrowheads="1"/>
            </p:cNvPicPr>
            <p:nvPr/>
          </p:nvPicPr>
          <p:blipFill>
            <a:blip r:embed="rId14" cstate="print"/>
            <a:srcRect/>
            <a:stretch>
              <a:fillRect/>
            </a:stretch>
          </p:blipFill>
          <p:spPr bwMode="auto">
            <a:xfrm>
              <a:off x="2014" y="3496"/>
              <a:ext cx="437" cy="304"/>
            </a:xfrm>
            <a:prstGeom prst="rect">
              <a:avLst/>
            </a:prstGeom>
            <a:noFill/>
            <a:ln w="12700">
              <a:noFill/>
              <a:miter lim="800000"/>
              <a:headEnd/>
              <a:tailEnd/>
            </a:ln>
          </p:spPr>
        </p:pic>
        <p:pic>
          <p:nvPicPr>
            <p:cNvPr id="16404" name="Picture 12"/>
            <p:cNvPicPr>
              <a:picLocks noChangeAspect="1" noChangeArrowheads="1"/>
            </p:cNvPicPr>
            <p:nvPr/>
          </p:nvPicPr>
          <p:blipFill>
            <a:blip r:embed="rId15" cstate="print"/>
            <a:srcRect/>
            <a:stretch>
              <a:fillRect/>
            </a:stretch>
          </p:blipFill>
          <p:spPr bwMode="auto">
            <a:xfrm>
              <a:off x="3026" y="2756"/>
              <a:ext cx="574" cy="238"/>
            </a:xfrm>
            <a:prstGeom prst="rect">
              <a:avLst/>
            </a:prstGeom>
            <a:noFill/>
            <a:ln w="12700">
              <a:noFill/>
              <a:miter lim="800000"/>
              <a:headEnd/>
              <a:tailEnd/>
            </a:ln>
          </p:spPr>
        </p:pic>
        <p:pic>
          <p:nvPicPr>
            <p:cNvPr id="16405" name="Picture 13"/>
            <p:cNvPicPr>
              <a:picLocks noChangeAspect="1" noChangeArrowheads="1"/>
            </p:cNvPicPr>
            <p:nvPr/>
          </p:nvPicPr>
          <p:blipFill>
            <a:blip r:embed="rId16" cstate="print"/>
            <a:srcRect/>
            <a:stretch>
              <a:fillRect/>
            </a:stretch>
          </p:blipFill>
          <p:spPr bwMode="auto">
            <a:xfrm>
              <a:off x="2506" y="3563"/>
              <a:ext cx="232" cy="177"/>
            </a:xfrm>
            <a:prstGeom prst="rect">
              <a:avLst/>
            </a:prstGeom>
            <a:noFill/>
            <a:ln w="12700">
              <a:noFill/>
              <a:miter lim="800000"/>
              <a:headEnd/>
              <a:tailEnd/>
            </a:ln>
          </p:spPr>
        </p:pic>
        <p:pic>
          <p:nvPicPr>
            <p:cNvPr id="16406" name="Picture 14"/>
            <p:cNvPicPr>
              <a:picLocks noChangeAspect="1" noChangeArrowheads="1"/>
            </p:cNvPicPr>
            <p:nvPr/>
          </p:nvPicPr>
          <p:blipFill>
            <a:blip r:embed="rId17" cstate="print"/>
            <a:srcRect/>
            <a:stretch>
              <a:fillRect/>
            </a:stretch>
          </p:blipFill>
          <p:spPr bwMode="auto">
            <a:xfrm>
              <a:off x="3197" y="3032"/>
              <a:ext cx="332" cy="238"/>
            </a:xfrm>
            <a:prstGeom prst="rect">
              <a:avLst/>
            </a:prstGeom>
            <a:noFill/>
            <a:ln w="12700">
              <a:noFill/>
              <a:miter lim="800000"/>
              <a:headEnd/>
              <a:tailEnd/>
            </a:ln>
          </p:spPr>
        </p:pic>
        <p:pic>
          <p:nvPicPr>
            <p:cNvPr id="16407" name="Picture 15"/>
            <p:cNvPicPr>
              <a:picLocks noChangeAspect="1" noChangeArrowheads="1"/>
            </p:cNvPicPr>
            <p:nvPr/>
          </p:nvPicPr>
          <p:blipFill>
            <a:blip r:embed="rId18" cstate="print"/>
            <a:srcRect/>
            <a:stretch>
              <a:fillRect/>
            </a:stretch>
          </p:blipFill>
          <p:spPr bwMode="auto">
            <a:xfrm>
              <a:off x="2020" y="982"/>
              <a:ext cx="304" cy="210"/>
            </a:xfrm>
            <a:prstGeom prst="rect">
              <a:avLst/>
            </a:prstGeom>
            <a:noFill/>
            <a:ln w="12700">
              <a:noFill/>
              <a:miter lim="800000"/>
              <a:headEnd/>
              <a:tailEnd/>
            </a:ln>
          </p:spPr>
        </p:pic>
        <p:pic>
          <p:nvPicPr>
            <p:cNvPr id="16408" name="Picture 16"/>
            <p:cNvPicPr>
              <a:picLocks noChangeAspect="1" noChangeArrowheads="1"/>
            </p:cNvPicPr>
            <p:nvPr/>
          </p:nvPicPr>
          <p:blipFill>
            <a:blip r:embed="rId19" cstate="print"/>
            <a:srcRect/>
            <a:stretch>
              <a:fillRect/>
            </a:stretch>
          </p:blipFill>
          <p:spPr bwMode="auto">
            <a:xfrm>
              <a:off x="3313" y="982"/>
              <a:ext cx="249" cy="216"/>
            </a:xfrm>
            <a:prstGeom prst="rect">
              <a:avLst/>
            </a:prstGeom>
            <a:noFill/>
            <a:ln w="12700">
              <a:noFill/>
              <a:miter lim="800000"/>
              <a:headEnd/>
              <a:tailEnd/>
            </a:ln>
          </p:spPr>
        </p:pic>
        <p:pic>
          <p:nvPicPr>
            <p:cNvPr id="16409" name="Picture 17"/>
            <p:cNvPicPr>
              <a:picLocks noChangeAspect="1" noChangeArrowheads="1"/>
            </p:cNvPicPr>
            <p:nvPr/>
          </p:nvPicPr>
          <p:blipFill>
            <a:blip r:embed="rId20" cstate="print"/>
            <a:srcRect/>
            <a:stretch>
              <a:fillRect/>
            </a:stretch>
          </p:blipFill>
          <p:spPr bwMode="auto">
            <a:xfrm>
              <a:off x="1108" y="2015"/>
              <a:ext cx="613" cy="768"/>
            </a:xfrm>
            <a:prstGeom prst="rect">
              <a:avLst/>
            </a:prstGeom>
            <a:noFill/>
            <a:ln w="12700">
              <a:noFill/>
              <a:miter lim="800000"/>
              <a:headEnd/>
              <a:tailEnd/>
            </a:ln>
          </p:spPr>
        </p:pic>
        <p:pic>
          <p:nvPicPr>
            <p:cNvPr id="16410" name="Picture 18"/>
            <p:cNvPicPr>
              <a:picLocks noChangeAspect="1" noChangeArrowheads="1"/>
            </p:cNvPicPr>
            <p:nvPr/>
          </p:nvPicPr>
          <p:blipFill>
            <a:blip r:embed="rId21" cstate="print"/>
            <a:srcRect/>
            <a:stretch>
              <a:fillRect/>
            </a:stretch>
          </p:blipFill>
          <p:spPr bwMode="auto">
            <a:xfrm>
              <a:off x="1119" y="788"/>
              <a:ext cx="304" cy="581"/>
            </a:xfrm>
            <a:prstGeom prst="rect">
              <a:avLst/>
            </a:prstGeom>
            <a:noFill/>
            <a:ln w="12700">
              <a:noFill/>
              <a:miter lim="800000"/>
              <a:headEnd/>
              <a:tailEnd/>
            </a:ln>
          </p:spPr>
        </p:pic>
        <p:pic>
          <p:nvPicPr>
            <p:cNvPr id="16411" name="Picture 19"/>
            <p:cNvPicPr>
              <a:picLocks noChangeAspect="1" noChangeArrowheads="1"/>
            </p:cNvPicPr>
            <p:nvPr/>
          </p:nvPicPr>
          <p:blipFill>
            <a:blip r:embed="rId22" cstate="print"/>
            <a:srcRect/>
            <a:stretch>
              <a:fillRect/>
            </a:stretch>
          </p:blipFill>
          <p:spPr bwMode="auto">
            <a:xfrm>
              <a:off x="1423" y="794"/>
              <a:ext cx="292" cy="575"/>
            </a:xfrm>
            <a:prstGeom prst="rect">
              <a:avLst/>
            </a:prstGeom>
            <a:noFill/>
            <a:ln w="12700">
              <a:noFill/>
              <a:miter lim="800000"/>
              <a:headEnd/>
              <a:tailEnd/>
            </a:ln>
          </p:spPr>
        </p:pic>
        <p:pic>
          <p:nvPicPr>
            <p:cNvPr id="16412" name="Picture 20"/>
            <p:cNvPicPr>
              <a:picLocks noChangeAspect="1" noChangeArrowheads="1"/>
            </p:cNvPicPr>
            <p:nvPr/>
          </p:nvPicPr>
          <p:blipFill>
            <a:blip r:embed="rId23" cstate="print"/>
            <a:srcRect/>
            <a:stretch>
              <a:fillRect/>
            </a:stretch>
          </p:blipFill>
          <p:spPr bwMode="auto">
            <a:xfrm>
              <a:off x="1108" y="1374"/>
              <a:ext cx="613" cy="276"/>
            </a:xfrm>
            <a:prstGeom prst="rect">
              <a:avLst/>
            </a:prstGeom>
            <a:noFill/>
            <a:ln w="12700">
              <a:noFill/>
              <a:miter lim="800000"/>
              <a:headEnd/>
              <a:tailEnd/>
            </a:ln>
          </p:spPr>
        </p:pic>
        <p:pic>
          <p:nvPicPr>
            <p:cNvPr id="16413" name="Picture 21"/>
            <p:cNvPicPr>
              <a:picLocks noChangeAspect="1" noChangeArrowheads="1"/>
            </p:cNvPicPr>
            <p:nvPr/>
          </p:nvPicPr>
          <p:blipFill>
            <a:blip r:embed="rId24" cstate="print"/>
            <a:srcRect/>
            <a:stretch>
              <a:fillRect/>
            </a:stretch>
          </p:blipFill>
          <p:spPr bwMode="auto">
            <a:xfrm>
              <a:off x="1108" y="1661"/>
              <a:ext cx="607" cy="349"/>
            </a:xfrm>
            <a:prstGeom prst="rect">
              <a:avLst/>
            </a:prstGeom>
            <a:noFill/>
            <a:ln w="12700">
              <a:noFill/>
              <a:miter lim="800000"/>
              <a:headEnd/>
              <a:tailEnd/>
            </a:ln>
          </p:spPr>
        </p:pic>
        <p:pic>
          <p:nvPicPr>
            <p:cNvPr id="16414" name="Picture 22"/>
            <p:cNvPicPr>
              <a:picLocks noChangeAspect="1" noChangeArrowheads="1"/>
            </p:cNvPicPr>
            <p:nvPr/>
          </p:nvPicPr>
          <p:blipFill>
            <a:blip r:embed="rId25" cstate="print"/>
            <a:srcRect/>
            <a:stretch>
              <a:fillRect/>
            </a:stretch>
          </p:blipFill>
          <p:spPr bwMode="auto">
            <a:xfrm>
              <a:off x="1108" y="2800"/>
              <a:ext cx="613" cy="331"/>
            </a:xfrm>
            <a:prstGeom prst="rect">
              <a:avLst/>
            </a:prstGeom>
            <a:noFill/>
            <a:ln w="12700">
              <a:noFill/>
              <a:miter lim="800000"/>
              <a:headEnd/>
              <a:tailEnd/>
            </a:ln>
          </p:spPr>
        </p:pic>
        <p:pic>
          <p:nvPicPr>
            <p:cNvPr id="16415" name="Picture 23"/>
            <p:cNvPicPr>
              <a:picLocks noChangeAspect="1" noChangeArrowheads="1"/>
            </p:cNvPicPr>
            <p:nvPr/>
          </p:nvPicPr>
          <p:blipFill>
            <a:blip r:embed="rId26" cstate="print"/>
            <a:srcRect/>
            <a:stretch>
              <a:fillRect/>
            </a:stretch>
          </p:blipFill>
          <p:spPr bwMode="auto">
            <a:xfrm>
              <a:off x="1108" y="3148"/>
              <a:ext cx="607" cy="354"/>
            </a:xfrm>
            <a:prstGeom prst="rect">
              <a:avLst/>
            </a:prstGeom>
            <a:noFill/>
            <a:ln w="12700">
              <a:noFill/>
              <a:miter lim="800000"/>
              <a:headEnd/>
              <a:tailEnd/>
            </a:ln>
          </p:spPr>
        </p:pic>
        <p:pic>
          <p:nvPicPr>
            <p:cNvPr id="16416" name="Picture 24"/>
            <p:cNvPicPr>
              <a:picLocks noChangeAspect="1" noChangeArrowheads="1"/>
            </p:cNvPicPr>
            <p:nvPr/>
          </p:nvPicPr>
          <p:blipFill>
            <a:blip r:embed="rId27" cstate="print"/>
            <a:srcRect/>
            <a:stretch>
              <a:fillRect/>
            </a:stretch>
          </p:blipFill>
          <p:spPr bwMode="auto">
            <a:xfrm>
              <a:off x="1113" y="3513"/>
              <a:ext cx="608" cy="282"/>
            </a:xfrm>
            <a:prstGeom prst="rect">
              <a:avLst/>
            </a:prstGeom>
            <a:noFill/>
            <a:ln w="12700">
              <a:noFill/>
              <a:miter lim="800000"/>
              <a:headEnd/>
              <a:tailEnd/>
            </a:ln>
          </p:spPr>
        </p:pic>
        <p:pic>
          <p:nvPicPr>
            <p:cNvPr id="16417" name="Picture 25"/>
            <p:cNvPicPr>
              <a:picLocks noChangeAspect="1" noChangeArrowheads="1"/>
            </p:cNvPicPr>
            <p:nvPr/>
          </p:nvPicPr>
          <p:blipFill>
            <a:blip r:embed="rId28" cstate="print"/>
            <a:srcRect/>
            <a:stretch>
              <a:fillRect/>
            </a:stretch>
          </p:blipFill>
          <p:spPr bwMode="auto">
            <a:xfrm>
              <a:off x="4385" y="866"/>
              <a:ext cx="415" cy="136"/>
            </a:xfrm>
            <a:prstGeom prst="rect">
              <a:avLst/>
            </a:prstGeom>
            <a:noFill/>
            <a:ln w="12700">
              <a:noFill/>
              <a:miter lim="800000"/>
              <a:headEnd/>
              <a:tailEnd/>
            </a:ln>
          </p:spPr>
        </p:pic>
        <p:pic>
          <p:nvPicPr>
            <p:cNvPr id="16418" name="Picture 26"/>
            <p:cNvPicPr>
              <a:picLocks noChangeAspect="1" noChangeArrowheads="1"/>
            </p:cNvPicPr>
            <p:nvPr/>
          </p:nvPicPr>
          <p:blipFill>
            <a:blip r:embed="rId9" cstate="print"/>
            <a:srcRect/>
            <a:stretch>
              <a:fillRect/>
            </a:stretch>
          </p:blipFill>
          <p:spPr bwMode="auto">
            <a:xfrm>
              <a:off x="4744" y="1126"/>
              <a:ext cx="769" cy="304"/>
            </a:xfrm>
            <a:prstGeom prst="rect">
              <a:avLst/>
            </a:prstGeom>
            <a:noFill/>
            <a:ln w="12700">
              <a:noFill/>
              <a:miter lim="800000"/>
              <a:headEnd/>
              <a:tailEnd/>
            </a:ln>
          </p:spPr>
        </p:pic>
        <p:pic>
          <p:nvPicPr>
            <p:cNvPr id="16419" name="Picture 27"/>
            <p:cNvPicPr>
              <a:picLocks noChangeAspect="1" noChangeArrowheads="1"/>
            </p:cNvPicPr>
            <p:nvPr/>
          </p:nvPicPr>
          <p:blipFill>
            <a:blip r:embed="rId28" cstate="print"/>
            <a:srcRect/>
            <a:stretch>
              <a:fillRect/>
            </a:stretch>
          </p:blipFill>
          <p:spPr bwMode="auto">
            <a:xfrm>
              <a:off x="4385" y="1220"/>
              <a:ext cx="415" cy="136"/>
            </a:xfrm>
            <a:prstGeom prst="rect">
              <a:avLst/>
            </a:prstGeom>
            <a:noFill/>
            <a:ln w="12700">
              <a:noFill/>
              <a:miter lim="800000"/>
              <a:headEnd/>
              <a:tailEnd/>
            </a:ln>
          </p:spPr>
        </p:pic>
        <p:pic>
          <p:nvPicPr>
            <p:cNvPr id="16420" name="Picture 28"/>
            <p:cNvPicPr>
              <a:picLocks noChangeAspect="1" noChangeArrowheads="1"/>
            </p:cNvPicPr>
            <p:nvPr/>
          </p:nvPicPr>
          <p:blipFill>
            <a:blip r:embed="rId9" cstate="print"/>
            <a:srcRect/>
            <a:stretch>
              <a:fillRect/>
            </a:stretch>
          </p:blipFill>
          <p:spPr bwMode="auto">
            <a:xfrm>
              <a:off x="4744" y="1457"/>
              <a:ext cx="769" cy="304"/>
            </a:xfrm>
            <a:prstGeom prst="rect">
              <a:avLst/>
            </a:prstGeom>
            <a:noFill/>
            <a:ln w="12700">
              <a:noFill/>
              <a:miter lim="800000"/>
              <a:headEnd/>
              <a:tailEnd/>
            </a:ln>
          </p:spPr>
        </p:pic>
        <p:pic>
          <p:nvPicPr>
            <p:cNvPr id="16421" name="Picture 29"/>
            <p:cNvPicPr>
              <a:picLocks noChangeAspect="1" noChangeArrowheads="1"/>
            </p:cNvPicPr>
            <p:nvPr/>
          </p:nvPicPr>
          <p:blipFill>
            <a:blip r:embed="rId28" cstate="print"/>
            <a:srcRect/>
            <a:stretch>
              <a:fillRect/>
            </a:stretch>
          </p:blipFill>
          <p:spPr bwMode="auto">
            <a:xfrm>
              <a:off x="4385" y="1546"/>
              <a:ext cx="415" cy="136"/>
            </a:xfrm>
            <a:prstGeom prst="rect">
              <a:avLst/>
            </a:prstGeom>
            <a:noFill/>
            <a:ln w="12700">
              <a:noFill/>
              <a:miter lim="800000"/>
              <a:headEnd/>
              <a:tailEnd/>
            </a:ln>
          </p:spPr>
        </p:pic>
        <p:pic>
          <p:nvPicPr>
            <p:cNvPr id="16422" name="Picture 30"/>
            <p:cNvPicPr>
              <a:picLocks noChangeAspect="1" noChangeArrowheads="1"/>
            </p:cNvPicPr>
            <p:nvPr/>
          </p:nvPicPr>
          <p:blipFill>
            <a:blip r:embed="rId9" cstate="print"/>
            <a:srcRect/>
            <a:stretch>
              <a:fillRect/>
            </a:stretch>
          </p:blipFill>
          <p:spPr bwMode="auto">
            <a:xfrm>
              <a:off x="4744" y="1806"/>
              <a:ext cx="769" cy="304"/>
            </a:xfrm>
            <a:prstGeom prst="rect">
              <a:avLst/>
            </a:prstGeom>
            <a:noFill/>
            <a:ln w="12700">
              <a:noFill/>
              <a:miter lim="800000"/>
              <a:headEnd/>
              <a:tailEnd/>
            </a:ln>
          </p:spPr>
        </p:pic>
        <p:pic>
          <p:nvPicPr>
            <p:cNvPr id="16423" name="Picture 31"/>
            <p:cNvPicPr>
              <a:picLocks noChangeAspect="1" noChangeArrowheads="1"/>
            </p:cNvPicPr>
            <p:nvPr/>
          </p:nvPicPr>
          <p:blipFill>
            <a:blip r:embed="rId28" cstate="print"/>
            <a:srcRect/>
            <a:stretch>
              <a:fillRect/>
            </a:stretch>
          </p:blipFill>
          <p:spPr bwMode="auto">
            <a:xfrm>
              <a:off x="4385" y="1900"/>
              <a:ext cx="415" cy="136"/>
            </a:xfrm>
            <a:prstGeom prst="rect">
              <a:avLst/>
            </a:prstGeom>
            <a:noFill/>
            <a:ln w="12700">
              <a:noFill/>
              <a:miter lim="800000"/>
              <a:headEnd/>
              <a:tailEnd/>
            </a:ln>
          </p:spPr>
        </p:pic>
        <p:pic>
          <p:nvPicPr>
            <p:cNvPr id="16424" name="Picture 32"/>
            <p:cNvPicPr>
              <a:picLocks noChangeAspect="1" noChangeArrowheads="1"/>
            </p:cNvPicPr>
            <p:nvPr/>
          </p:nvPicPr>
          <p:blipFill>
            <a:blip r:embed="rId9" cstate="print"/>
            <a:srcRect/>
            <a:stretch>
              <a:fillRect/>
            </a:stretch>
          </p:blipFill>
          <p:spPr bwMode="auto">
            <a:xfrm>
              <a:off x="4744" y="2132"/>
              <a:ext cx="769" cy="304"/>
            </a:xfrm>
            <a:prstGeom prst="rect">
              <a:avLst/>
            </a:prstGeom>
            <a:noFill/>
            <a:ln w="12700">
              <a:noFill/>
              <a:miter lim="800000"/>
              <a:headEnd/>
              <a:tailEnd/>
            </a:ln>
          </p:spPr>
        </p:pic>
        <p:pic>
          <p:nvPicPr>
            <p:cNvPr id="16425" name="Picture 33"/>
            <p:cNvPicPr>
              <a:picLocks noChangeAspect="1" noChangeArrowheads="1"/>
            </p:cNvPicPr>
            <p:nvPr/>
          </p:nvPicPr>
          <p:blipFill>
            <a:blip r:embed="rId28" cstate="print"/>
            <a:srcRect/>
            <a:stretch>
              <a:fillRect/>
            </a:stretch>
          </p:blipFill>
          <p:spPr bwMode="auto">
            <a:xfrm>
              <a:off x="4385" y="2220"/>
              <a:ext cx="415" cy="136"/>
            </a:xfrm>
            <a:prstGeom prst="rect">
              <a:avLst/>
            </a:prstGeom>
            <a:noFill/>
            <a:ln w="12700">
              <a:noFill/>
              <a:miter lim="800000"/>
              <a:headEnd/>
              <a:tailEnd/>
            </a:ln>
          </p:spPr>
        </p:pic>
        <p:pic>
          <p:nvPicPr>
            <p:cNvPr id="16426" name="Picture 34"/>
            <p:cNvPicPr>
              <a:picLocks noChangeAspect="1" noChangeArrowheads="1"/>
            </p:cNvPicPr>
            <p:nvPr/>
          </p:nvPicPr>
          <p:blipFill>
            <a:blip r:embed="rId9" cstate="print"/>
            <a:srcRect/>
            <a:stretch>
              <a:fillRect/>
            </a:stretch>
          </p:blipFill>
          <p:spPr bwMode="auto">
            <a:xfrm>
              <a:off x="4744" y="2480"/>
              <a:ext cx="769" cy="304"/>
            </a:xfrm>
            <a:prstGeom prst="rect">
              <a:avLst/>
            </a:prstGeom>
            <a:noFill/>
            <a:ln w="12700">
              <a:noFill/>
              <a:miter lim="800000"/>
              <a:headEnd/>
              <a:tailEnd/>
            </a:ln>
          </p:spPr>
        </p:pic>
        <p:pic>
          <p:nvPicPr>
            <p:cNvPr id="16427" name="Picture 35"/>
            <p:cNvPicPr>
              <a:picLocks noChangeAspect="1" noChangeArrowheads="1"/>
            </p:cNvPicPr>
            <p:nvPr/>
          </p:nvPicPr>
          <p:blipFill>
            <a:blip r:embed="rId28" cstate="print"/>
            <a:srcRect/>
            <a:stretch>
              <a:fillRect/>
            </a:stretch>
          </p:blipFill>
          <p:spPr bwMode="auto">
            <a:xfrm>
              <a:off x="4385" y="2574"/>
              <a:ext cx="415" cy="136"/>
            </a:xfrm>
            <a:prstGeom prst="rect">
              <a:avLst/>
            </a:prstGeom>
            <a:noFill/>
            <a:ln w="12700">
              <a:noFill/>
              <a:miter lim="800000"/>
              <a:headEnd/>
              <a:tailEnd/>
            </a:ln>
          </p:spPr>
        </p:pic>
        <p:pic>
          <p:nvPicPr>
            <p:cNvPr id="16428" name="Picture 36"/>
            <p:cNvPicPr>
              <a:picLocks noChangeAspect="1" noChangeArrowheads="1"/>
            </p:cNvPicPr>
            <p:nvPr/>
          </p:nvPicPr>
          <p:blipFill>
            <a:blip r:embed="rId9" cstate="print"/>
            <a:srcRect/>
            <a:stretch>
              <a:fillRect/>
            </a:stretch>
          </p:blipFill>
          <p:spPr bwMode="auto">
            <a:xfrm>
              <a:off x="4744" y="2811"/>
              <a:ext cx="769" cy="304"/>
            </a:xfrm>
            <a:prstGeom prst="rect">
              <a:avLst/>
            </a:prstGeom>
            <a:noFill/>
            <a:ln w="12700">
              <a:noFill/>
              <a:miter lim="800000"/>
              <a:headEnd/>
              <a:tailEnd/>
            </a:ln>
          </p:spPr>
        </p:pic>
        <p:pic>
          <p:nvPicPr>
            <p:cNvPr id="16429" name="Picture 37"/>
            <p:cNvPicPr>
              <a:picLocks noChangeAspect="1" noChangeArrowheads="1"/>
            </p:cNvPicPr>
            <p:nvPr/>
          </p:nvPicPr>
          <p:blipFill>
            <a:blip r:embed="rId28" cstate="print"/>
            <a:srcRect/>
            <a:stretch>
              <a:fillRect/>
            </a:stretch>
          </p:blipFill>
          <p:spPr bwMode="auto">
            <a:xfrm>
              <a:off x="4385" y="2900"/>
              <a:ext cx="415" cy="136"/>
            </a:xfrm>
            <a:prstGeom prst="rect">
              <a:avLst/>
            </a:prstGeom>
            <a:noFill/>
            <a:ln w="12700">
              <a:noFill/>
              <a:miter lim="800000"/>
              <a:headEnd/>
              <a:tailEnd/>
            </a:ln>
          </p:spPr>
        </p:pic>
        <p:pic>
          <p:nvPicPr>
            <p:cNvPr id="16430" name="Picture 38"/>
            <p:cNvPicPr>
              <a:picLocks noChangeAspect="1" noChangeArrowheads="1"/>
            </p:cNvPicPr>
            <p:nvPr/>
          </p:nvPicPr>
          <p:blipFill>
            <a:blip r:embed="rId9" cstate="print"/>
            <a:srcRect/>
            <a:stretch>
              <a:fillRect/>
            </a:stretch>
          </p:blipFill>
          <p:spPr bwMode="auto">
            <a:xfrm>
              <a:off x="4744" y="3160"/>
              <a:ext cx="769" cy="304"/>
            </a:xfrm>
            <a:prstGeom prst="rect">
              <a:avLst/>
            </a:prstGeom>
            <a:noFill/>
            <a:ln w="12700">
              <a:noFill/>
              <a:miter lim="800000"/>
              <a:headEnd/>
              <a:tailEnd/>
            </a:ln>
          </p:spPr>
        </p:pic>
        <p:pic>
          <p:nvPicPr>
            <p:cNvPr id="16431" name="Picture 39"/>
            <p:cNvPicPr>
              <a:picLocks noChangeAspect="1" noChangeArrowheads="1"/>
            </p:cNvPicPr>
            <p:nvPr/>
          </p:nvPicPr>
          <p:blipFill>
            <a:blip r:embed="rId28" cstate="print"/>
            <a:srcRect/>
            <a:stretch>
              <a:fillRect/>
            </a:stretch>
          </p:blipFill>
          <p:spPr bwMode="auto">
            <a:xfrm>
              <a:off x="4385" y="3254"/>
              <a:ext cx="415" cy="136"/>
            </a:xfrm>
            <a:prstGeom prst="rect">
              <a:avLst/>
            </a:prstGeom>
            <a:noFill/>
            <a:ln w="12700">
              <a:noFill/>
              <a:miter lim="800000"/>
              <a:headEnd/>
              <a:tailEnd/>
            </a:ln>
          </p:spPr>
        </p:pic>
        <p:pic>
          <p:nvPicPr>
            <p:cNvPr id="16432" name="Picture 40"/>
            <p:cNvPicPr>
              <a:picLocks noChangeAspect="1" noChangeArrowheads="1"/>
            </p:cNvPicPr>
            <p:nvPr/>
          </p:nvPicPr>
          <p:blipFill>
            <a:blip r:embed="rId28" cstate="print"/>
            <a:srcRect/>
            <a:stretch>
              <a:fillRect/>
            </a:stretch>
          </p:blipFill>
          <p:spPr bwMode="auto">
            <a:xfrm>
              <a:off x="4385" y="3602"/>
              <a:ext cx="415" cy="136"/>
            </a:xfrm>
            <a:prstGeom prst="rect">
              <a:avLst/>
            </a:prstGeom>
            <a:noFill/>
            <a:ln w="12700">
              <a:noFill/>
              <a:miter lim="800000"/>
              <a:headEnd/>
              <a:tailEnd/>
            </a:ln>
          </p:spPr>
        </p:pic>
        <p:pic>
          <p:nvPicPr>
            <p:cNvPr id="16433" name="Picture 41"/>
            <p:cNvPicPr>
              <a:picLocks noChangeAspect="1" noChangeArrowheads="1"/>
            </p:cNvPicPr>
            <p:nvPr/>
          </p:nvPicPr>
          <p:blipFill>
            <a:blip r:embed="rId18" cstate="print"/>
            <a:srcRect/>
            <a:stretch>
              <a:fillRect/>
            </a:stretch>
          </p:blipFill>
          <p:spPr bwMode="auto">
            <a:xfrm>
              <a:off x="2020" y="1209"/>
              <a:ext cx="304" cy="210"/>
            </a:xfrm>
            <a:prstGeom prst="rect">
              <a:avLst/>
            </a:prstGeom>
            <a:noFill/>
            <a:ln w="12700">
              <a:noFill/>
              <a:miter lim="800000"/>
              <a:headEnd/>
              <a:tailEnd/>
            </a:ln>
          </p:spPr>
        </p:pic>
        <p:pic>
          <p:nvPicPr>
            <p:cNvPr id="16434" name="Picture 42"/>
            <p:cNvPicPr>
              <a:picLocks noChangeAspect="1" noChangeArrowheads="1"/>
            </p:cNvPicPr>
            <p:nvPr/>
          </p:nvPicPr>
          <p:blipFill>
            <a:blip r:embed="rId18" cstate="print"/>
            <a:srcRect/>
            <a:stretch>
              <a:fillRect/>
            </a:stretch>
          </p:blipFill>
          <p:spPr bwMode="auto">
            <a:xfrm>
              <a:off x="2020" y="1435"/>
              <a:ext cx="304" cy="210"/>
            </a:xfrm>
            <a:prstGeom prst="rect">
              <a:avLst/>
            </a:prstGeom>
            <a:noFill/>
            <a:ln w="12700">
              <a:noFill/>
              <a:miter lim="800000"/>
              <a:headEnd/>
              <a:tailEnd/>
            </a:ln>
          </p:spPr>
        </p:pic>
        <p:pic>
          <p:nvPicPr>
            <p:cNvPr id="16435" name="Picture 43"/>
            <p:cNvPicPr>
              <a:picLocks noChangeAspect="1" noChangeArrowheads="1"/>
            </p:cNvPicPr>
            <p:nvPr/>
          </p:nvPicPr>
          <p:blipFill>
            <a:blip r:embed="rId18" cstate="print"/>
            <a:srcRect/>
            <a:stretch>
              <a:fillRect/>
            </a:stretch>
          </p:blipFill>
          <p:spPr bwMode="auto">
            <a:xfrm>
              <a:off x="2020" y="1889"/>
              <a:ext cx="304" cy="210"/>
            </a:xfrm>
            <a:prstGeom prst="rect">
              <a:avLst/>
            </a:prstGeom>
            <a:noFill/>
            <a:ln w="12700">
              <a:noFill/>
              <a:miter lim="800000"/>
              <a:headEnd/>
              <a:tailEnd/>
            </a:ln>
          </p:spPr>
        </p:pic>
        <p:pic>
          <p:nvPicPr>
            <p:cNvPr id="16436" name="Picture 44"/>
            <p:cNvPicPr>
              <a:picLocks noChangeAspect="1" noChangeArrowheads="1"/>
            </p:cNvPicPr>
            <p:nvPr/>
          </p:nvPicPr>
          <p:blipFill>
            <a:blip r:embed="rId18" cstate="print"/>
            <a:srcRect/>
            <a:stretch>
              <a:fillRect/>
            </a:stretch>
          </p:blipFill>
          <p:spPr bwMode="auto">
            <a:xfrm>
              <a:off x="2020" y="2110"/>
              <a:ext cx="304" cy="210"/>
            </a:xfrm>
            <a:prstGeom prst="rect">
              <a:avLst/>
            </a:prstGeom>
            <a:noFill/>
            <a:ln w="12700">
              <a:noFill/>
              <a:miter lim="800000"/>
              <a:headEnd/>
              <a:tailEnd/>
            </a:ln>
          </p:spPr>
        </p:pic>
        <p:pic>
          <p:nvPicPr>
            <p:cNvPr id="16437" name="Picture 45"/>
            <p:cNvPicPr>
              <a:picLocks noChangeAspect="1" noChangeArrowheads="1"/>
            </p:cNvPicPr>
            <p:nvPr/>
          </p:nvPicPr>
          <p:blipFill>
            <a:blip r:embed="rId18" cstate="print"/>
            <a:srcRect/>
            <a:stretch>
              <a:fillRect/>
            </a:stretch>
          </p:blipFill>
          <p:spPr bwMode="auto">
            <a:xfrm>
              <a:off x="2020" y="1662"/>
              <a:ext cx="304" cy="210"/>
            </a:xfrm>
            <a:prstGeom prst="rect">
              <a:avLst/>
            </a:prstGeom>
            <a:noFill/>
            <a:ln w="12700">
              <a:noFill/>
              <a:miter lim="800000"/>
              <a:headEnd/>
              <a:tailEnd/>
            </a:ln>
          </p:spPr>
        </p:pic>
        <p:pic>
          <p:nvPicPr>
            <p:cNvPr id="16438" name="Picture 46"/>
            <p:cNvPicPr>
              <a:picLocks noChangeAspect="1" noChangeArrowheads="1"/>
            </p:cNvPicPr>
            <p:nvPr/>
          </p:nvPicPr>
          <p:blipFill>
            <a:blip r:embed="rId18" cstate="print"/>
            <a:srcRect/>
            <a:stretch>
              <a:fillRect/>
            </a:stretch>
          </p:blipFill>
          <p:spPr bwMode="auto">
            <a:xfrm>
              <a:off x="2340" y="982"/>
              <a:ext cx="304" cy="210"/>
            </a:xfrm>
            <a:prstGeom prst="rect">
              <a:avLst/>
            </a:prstGeom>
            <a:noFill/>
            <a:ln w="12700">
              <a:noFill/>
              <a:miter lim="800000"/>
              <a:headEnd/>
              <a:tailEnd/>
            </a:ln>
          </p:spPr>
        </p:pic>
        <p:pic>
          <p:nvPicPr>
            <p:cNvPr id="16439" name="Picture 47"/>
            <p:cNvPicPr>
              <a:picLocks noChangeAspect="1" noChangeArrowheads="1"/>
            </p:cNvPicPr>
            <p:nvPr/>
          </p:nvPicPr>
          <p:blipFill>
            <a:blip r:embed="rId18" cstate="print"/>
            <a:srcRect/>
            <a:stretch>
              <a:fillRect/>
            </a:stretch>
          </p:blipFill>
          <p:spPr bwMode="auto">
            <a:xfrm>
              <a:off x="2340" y="1209"/>
              <a:ext cx="304" cy="210"/>
            </a:xfrm>
            <a:prstGeom prst="rect">
              <a:avLst/>
            </a:prstGeom>
            <a:noFill/>
            <a:ln w="12700">
              <a:noFill/>
              <a:miter lim="800000"/>
              <a:headEnd/>
              <a:tailEnd/>
            </a:ln>
          </p:spPr>
        </p:pic>
        <p:pic>
          <p:nvPicPr>
            <p:cNvPr id="16440" name="Picture 48"/>
            <p:cNvPicPr>
              <a:picLocks noChangeAspect="1" noChangeArrowheads="1"/>
            </p:cNvPicPr>
            <p:nvPr/>
          </p:nvPicPr>
          <p:blipFill>
            <a:blip r:embed="rId18" cstate="print"/>
            <a:srcRect/>
            <a:stretch>
              <a:fillRect/>
            </a:stretch>
          </p:blipFill>
          <p:spPr bwMode="auto">
            <a:xfrm>
              <a:off x="2340" y="1435"/>
              <a:ext cx="304" cy="210"/>
            </a:xfrm>
            <a:prstGeom prst="rect">
              <a:avLst/>
            </a:prstGeom>
            <a:noFill/>
            <a:ln w="12700">
              <a:noFill/>
              <a:miter lim="800000"/>
              <a:headEnd/>
              <a:tailEnd/>
            </a:ln>
          </p:spPr>
        </p:pic>
        <p:pic>
          <p:nvPicPr>
            <p:cNvPr id="16441" name="Picture 49"/>
            <p:cNvPicPr>
              <a:picLocks noChangeAspect="1" noChangeArrowheads="1"/>
            </p:cNvPicPr>
            <p:nvPr/>
          </p:nvPicPr>
          <p:blipFill>
            <a:blip r:embed="rId18" cstate="print"/>
            <a:srcRect/>
            <a:stretch>
              <a:fillRect/>
            </a:stretch>
          </p:blipFill>
          <p:spPr bwMode="auto">
            <a:xfrm>
              <a:off x="2340" y="1889"/>
              <a:ext cx="304" cy="210"/>
            </a:xfrm>
            <a:prstGeom prst="rect">
              <a:avLst/>
            </a:prstGeom>
            <a:noFill/>
            <a:ln w="12700">
              <a:noFill/>
              <a:miter lim="800000"/>
              <a:headEnd/>
              <a:tailEnd/>
            </a:ln>
          </p:spPr>
        </p:pic>
        <p:pic>
          <p:nvPicPr>
            <p:cNvPr id="16442" name="Picture 50"/>
            <p:cNvPicPr>
              <a:picLocks noChangeAspect="1" noChangeArrowheads="1"/>
            </p:cNvPicPr>
            <p:nvPr/>
          </p:nvPicPr>
          <p:blipFill>
            <a:blip r:embed="rId18" cstate="print"/>
            <a:srcRect/>
            <a:stretch>
              <a:fillRect/>
            </a:stretch>
          </p:blipFill>
          <p:spPr bwMode="auto">
            <a:xfrm>
              <a:off x="2340" y="2110"/>
              <a:ext cx="304" cy="210"/>
            </a:xfrm>
            <a:prstGeom prst="rect">
              <a:avLst/>
            </a:prstGeom>
            <a:noFill/>
            <a:ln w="12700">
              <a:noFill/>
              <a:miter lim="800000"/>
              <a:headEnd/>
              <a:tailEnd/>
            </a:ln>
          </p:spPr>
        </p:pic>
        <p:pic>
          <p:nvPicPr>
            <p:cNvPr id="16443" name="Picture 51"/>
            <p:cNvPicPr>
              <a:picLocks noChangeAspect="1" noChangeArrowheads="1"/>
            </p:cNvPicPr>
            <p:nvPr/>
          </p:nvPicPr>
          <p:blipFill>
            <a:blip r:embed="rId18" cstate="print"/>
            <a:srcRect/>
            <a:stretch>
              <a:fillRect/>
            </a:stretch>
          </p:blipFill>
          <p:spPr bwMode="auto">
            <a:xfrm>
              <a:off x="2340" y="1662"/>
              <a:ext cx="304" cy="210"/>
            </a:xfrm>
            <a:prstGeom prst="rect">
              <a:avLst/>
            </a:prstGeom>
            <a:noFill/>
            <a:ln w="12700">
              <a:noFill/>
              <a:miter lim="800000"/>
              <a:headEnd/>
              <a:tailEnd/>
            </a:ln>
          </p:spPr>
        </p:pic>
        <p:pic>
          <p:nvPicPr>
            <p:cNvPr id="16444" name="Picture 52"/>
            <p:cNvPicPr>
              <a:picLocks noChangeAspect="1" noChangeArrowheads="1"/>
            </p:cNvPicPr>
            <p:nvPr/>
          </p:nvPicPr>
          <p:blipFill>
            <a:blip r:embed="rId18" cstate="print"/>
            <a:srcRect/>
            <a:stretch>
              <a:fillRect/>
            </a:stretch>
          </p:blipFill>
          <p:spPr bwMode="auto">
            <a:xfrm>
              <a:off x="2655" y="982"/>
              <a:ext cx="304" cy="210"/>
            </a:xfrm>
            <a:prstGeom prst="rect">
              <a:avLst/>
            </a:prstGeom>
            <a:noFill/>
            <a:ln w="12700">
              <a:noFill/>
              <a:miter lim="800000"/>
              <a:headEnd/>
              <a:tailEnd/>
            </a:ln>
          </p:spPr>
        </p:pic>
        <p:pic>
          <p:nvPicPr>
            <p:cNvPr id="16445" name="Picture 53"/>
            <p:cNvPicPr>
              <a:picLocks noChangeAspect="1" noChangeArrowheads="1"/>
            </p:cNvPicPr>
            <p:nvPr/>
          </p:nvPicPr>
          <p:blipFill>
            <a:blip r:embed="rId18" cstate="print"/>
            <a:srcRect/>
            <a:stretch>
              <a:fillRect/>
            </a:stretch>
          </p:blipFill>
          <p:spPr bwMode="auto">
            <a:xfrm>
              <a:off x="2655" y="1209"/>
              <a:ext cx="304" cy="210"/>
            </a:xfrm>
            <a:prstGeom prst="rect">
              <a:avLst/>
            </a:prstGeom>
            <a:noFill/>
            <a:ln w="12700">
              <a:noFill/>
              <a:miter lim="800000"/>
              <a:headEnd/>
              <a:tailEnd/>
            </a:ln>
          </p:spPr>
        </p:pic>
        <p:pic>
          <p:nvPicPr>
            <p:cNvPr id="16446" name="Picture 54"/>
            <p:cNvPicPr>
              <a:picLocks noChangeAspect="1" noChangeArrowheads="1"/>
            </p:cNvPicPr>
            <p:nvPr/>
          </p:nvPicPr>
          <p:blipFill>
            <a:blip r:embed="rId18" cstate="print"/>
            <a:srcRect/>
            <a:stretch>
              <a:fillRect/>
            </a:stretch>
          </p:blipFill>
          <p:spPr bwMode="auto">
            <a:xfrm>
              <a:off x="2655" y="1435"/>
              <a:ext cx="304" cy="210"/>
            </a:xfrm>
            <a:prstGeom prst="rect">
              <a:avLst/>
            </a:prstGeom>
            <a:noFill/>
            <a:ln w="12700">
              <a:noFill/>
              <a:miter lim="800000"/>
              <a:headEnd/>
              <a:tailEnd/>
            </a:ln>
          </p:spPr>
        </p:pic>
        <p:pic>
          <p:nvPicPr>
            <p:cNvPr id="16447" name="Picture 55"/>
            <p:cNvPicPr>
              <a:picLocks noChangeAspect="1" noChangeArrowheads="1"/>
            </p:cNvPicPr>
            <p:nvPr/>
          </p:nvPicPr>
          <p:blipFill>
            <a:blip r:embed="rId18" cstate="print"/>
            <a:srcRect/>
            <a:stretch>
              <a:fillRect/>
            </a:stretch>
          </p:blipFill>
          <p:spPr bwMode="auto">
            <a:xfrm>
              <a:off x="2655" y="1889"/>
              <a:ext cx="304" cy="210"/>
            </a:xfrm>
            <a:prstGeom prst="rect">
              <a:avLst/>
            </a:prstGeom>
            <a:noFill/>
            <a:ln w="12700">
              <a:noFill/>
              <a:miter lim="800000"/>
              <a:headEnd/>
              <a:tailEnd/>
            </a:ln>
          </p:spPr>
        </p:pic>
        <p:pic>
          <p:nvPicPr>
            <p:cNvPr id="16448" name="Picture 56"/>
            <p:cNvPicPr>
              <a:picLocks noChangeAspect="1" noChangeArrowheads="1"/>
            </p:cNvPicPr>
            <p:nvPr/>
          </p:nvPicPr>
          <p:blipFill>
            <a:blip r:embed="rId18" cstate="print"/>
            <a:srcRect/>
            <a:stretch>
              <a:fillRect/>
            </a:stretch>
          </p:blipFill>
          <p:spPr bwMode="auto">
            <a:xfrm>
              <a:off x="2655" y="2110"/>
              <a:ext cx="304" cy="210"/>
            </a:xfrm>
            <a:prstGeom prst="rect">
              <a:avLst/>
            </a:prstGeom>
            <a:noFill/>
            <a:ln w="12700">
              <a:noFill/>
              <a:miter lim="800000"/>
              <a:headEnd/>
              <a:tailEnd/>
            </a:ln>
          </p:spPr>
        </p:pic>
        <p:pic>
          <p:nvPicPr>
            <p:cNvPr id="16449" name="Picture 57"/>
            <p:cNvPicPr>
              <a:picLocks noChangeAspect="1" noChangeArrowheads="1"/>
            </p:cNvPicPr>
            <p:nvPr/>
          </p:nvPicPr>
          <p:blipFill>
            <a:blip r:embed="rId18" cstate="print"/>
            <a:srcRect/>
            <a:stretch>
              <a:fillRect/>
            </a:stretch>
          </p:blipFill>
          <p:spPr bwMode="auto">
            <a:xfrm>
              <a:off x="2655" y="1662"/>
              <a:ext cx="304" cy="210"/>
            </a:xfrm>
            <a:prstGeom prst="rect">
              <a:avLst/>
            </a:prstGeom>
            <a:noFill/>
            <a:ln w="12700">
              <a:noFill/>
              <a:miter lim="800000"/>
              <a:headEnd/>
              <a:tailEnd/>
            </a:ln>
          </p:spPr>
        </p:pic>
        <p:pic>
          <p:nvPicPr>
            <p:cNvPr id="16450" name="Picture 58"/>
            <p:cNvPicPr>
              <a:picLocks noChangeAspect="1" noChangeArrowheads="1"/>
            </p:cNvPicPr>
            <p:nvPr/>
          </p:nvPicPr>
          <p:blipFill>
            <a:blip r:embed="rId18" cstate="print"/>
            <a:srcRect/>
            <a:stretch>
              <a:fillRect/>
            </a:stretch>
          </p:blipFill>
          <p:spPr bwMode="auto">
            <a:xfrm>
              <a:off x="2976" y="982"/>
              <a:ext cx="304" cy="210"/>
            </a:xfrm>
            <a:prstGeom prst="rect">
              <a:avLst/>
            </a:prstGeom>
            <a:noFill/>
            <a:ln w="12700">
              <a:noFill/>
              <a:miter lim="800000"/>
              <a:headEnd/>
              <a:tailEnd/>
            </a:ln>
          </p:spPr>
        </p:pic>
        <p:pic>
          <p:nvPicPr>
            <p:cNvPr id="16451" name="Picture 59"/>
            <p:cNvPicPr>
              <a:picLocks noChangeAspect="1" noChangeArrowheads="1"/>
            </p:cNvPicPr>
            <p:nvPr/>
          </p:nvPicPr>
          <p:blipFill>
            <a:blip r:embed="rId18" cstate="print"/>
            <a:srcRect/>
            <a:stretch>
              <a:fillRect/>
            </a:stretch>
          </p:blipFill>
          <p:spPr bwMode="auto">
            <a:xfrm>
              <a:off x="2976" y="1209"/>
              <a:ext cx="304" cy="210"/>
            </a:xfrm>
            <a:prstGeom prst="rect">
              <a:avLst/>
            </a:prstGeom>
            <a:noFill/>
            <a:ln w="12700">
              <a:noFill/>
              <a:miter lim="800000"/>
              <a:headEnd/>
              <a:tailEnd/>
            </a:ln>
          </p:spPr>
        </p:pic>
        <p:pic>
          <p:nvPicPr>
            <p:cNvPr id="16452" name="Picture 60"/>
            <p:cNvPicPr>
              <a:picLocks noChangeAspect="1" noChangeArrowheads="1"/>
            </p:cNvPicPr>
            <p:nvPr/>
          </p:nvPicPr>
          <p:blipFill>
            <a:blip r:embed="rId18" cstate="print"/>
            <a:srcRect/>
            <a:stretch>
              <a:fillRect/>
            </a:stretch>
          </p:blipFill>
          <p:spPr bwMode="auto">
            <a:xfrm>
              <a:off x="2976" y="1435"/>
              <a:ext cx="304" cy="210"/>
            </a:xfrm>
            <a:prstGeom prst="rect">
              <a:avLst/>
            </a:prstGeom>
            <a:noFill/>
            <a:ln w="12700">
              <a:noFill/>
              <a:miter lim="800000"/>
              <a:headEnd/>
              <a:tailEnd/>
            </a:ln>
          </p:spPr>
        </p:pic>
        <p:pic>
          <p:nvPicPr>
            <p:cNvPr id="16453" name="Picture 61"/>
            <p:cNvPicPr>
              <a:picLocks noChangeAspect="1" noChangeArrowheads="1"/>
            </p:cNvPicPr>
            <p:nvPr/>
          </p:nvPicPr>
          <p:blipFill>
            <a:blip r:embed="rId18" cstate="print"/>
            <a:srcRect/>
            <a:stretch>
              <a:fillRect/>
            </a:stretch>
          </p:blipFill>
          <p:spPr bwMode="auto">
            <a:xfrm>
              <a:off x="2976" y="1889"/>
              <a:ext cx="304" cy="210"/>
            </a:xfrm>
            <a:prstGeom prst="rect">
              <a:avLst/>
            </a:prstGeom>
            <a:noFill/>
            <a:ln w="12700">
              <a:noFill/>
              <a:miter lim="800000"/>
              <a:headEnd/>
              <a:tailEnd/>
            </a:ln>
          </p:spPr>
        </p:pic>
        <p:pic>
          <p:nvPicPr>
            <p:cNvPr id="16454" name="Picture 62"/>
            <p:cNvPicPr>
              <a:picLocks noChangeAspect="1" noChangeArrowheads="1"/>
            </p:cNvPicPr>
            <p:nvPr/>
          </p:nvPicPr>
          <p:blipFill>
            <a:blip r:embed="rId18" cstate="print"/>
            <a:srcRect/>
            <a:stretch>
              <a:fillRect/>
            </a:stretch>
          </p:blipFill>
          <p:spPr bwMode="auto">
            <a:xfrm>
              <a:off x="2976" y="2110"/>
              <a:ext cx="304" cy="210"/>
            </a:xfrm>
            <a:prstGeom prst="rect">
              <a:avLst/>
            </a:prstGeom>
            <a:noFill/>
            <a:ln w="12700">
              <a:noFill/>
              <a:miter lim="800000"/>
              <a:headEnd/>
              <a:tailEnd/>
            </a:ln>
          </p:spPr>
        </p:pic>
        <p:pic>
          <p:nvPicPr>
            <p:cNvPr id="16455" name="Picture 63"/>
            <p:cNvPicPr>
              <a:picLocks noChangeAspect="1" noChangeArrowheads="1"/>
            </p:cNvPicPr>
            <p:nvPr/>
          </p:nvPicPr>
          <p:blipFill>
            <a:blip r:embed="rId18" cstate="print"/>
            <a:srcRect/>
            <a:stretch>
              <a:fillRect/>
            </a:stretch>
          </p:blipFill>
          <p:spPr bwMode="auto">
            <a:xfrm>
              <a:off x="2976" y="1662"/>
              <a:ext cx="304" cy="210"/>
            </a:xfrm>
            <a:prstGeom prst="rect">
              <a:avLst/>
            </a:prstGeom>
            <a:noFill/>
            <a:ln w="12700">
              <a:noFill/>
              <a:miter lim="800000"/>
              <a:headEnd/>
              <a:tailEnd/>
            </a:ln>
          </p:spPr>
        </p:pic>
        <p:pic>
          <p:nvPicPr>
            <p:cNvPr id="16456" name="Picture 64"/>
            <p:cNvPicPr>
              <a:picLocks noChangeAspect="1" noChangeArrowheads="1"/>
            </p:cNvPicPr>
            <p:nvPr/>
          </p:nvPicPr>
          <p:blipFill>
            <a:blip r:embed="rId19" cstate="print"/>
            <a:srcRect/>
            <a:stretch>
              <a:fillRect/>
            </a:stretch>
          </p:blipFill>
          <p:spPr bwMode="auto">
            <a:xfrm>
              <a:off x="3313" y="1214"/>
              <a:ext cx="249" cy="216"/>
            </a:xfrm>
            <a:prstGeom prst="rect">
              <a:avLst/>
            </a:prstGeom>
            <a:noFill/>
            <a:ln w="12700">
              <a:noFill/>
              <a:miter lim="800000"/>
              <a:headEnd/>
              <a:tailEnd/>
            </a:ln>
          </p:spPr>
        </p:pic>
        <p:pic>
          <p:nvPicPr>
            <p:cNvPr id="16457" name="Picture 65"/>
            <p:cNvPicPr>
              <a:picLocks noChangeAspect="1" noChangeArrowheads="1"/>
            </p:cNvPicPr>
            <p:nvPr/>
          </p:nvPicPr>
          <p:blipFill>
            <a:blip r:embed="rId19" cstate="print"/>
            <a:srcRect/>
            <a:stretch>
              <a:fillRect/>
            </a:stretch>
          </p:blipFill>
          <p:spPr bwMode="auto">
            <a:xfrm>
              <a:off x="3313" y="1446"/>
              <a:ext cx="249" cy="216"/>
            </a:xfrm>
            <a:prstGeom prst="rect">
              <a:avLst/>
            </a:prstGeom>
            <a:noFill/>
            <a:ln w="12700">
              <a:noFill/>
              <a:miter lim="800000"/>
              <a:headEnd/>
              <a:tailEnd/>
            </a:ln>
          </p:spPr>
        </p:pic>
        <p:pic>
          <p:nvPicPr>
            <p:cNvPr id="16458" name="Picture 66"/>
            <p:cNvPicPr>
              <a:picLocks noChangeAspect="1" noChangeArrowheads="1"/>
            </p:cNvPicPr>
            <p:nvPr/>
          </p:nvPicPr>
          <p:blipFill>
            <a:blip r:embed="rId19" cstate="print"/>
            <a:srcRect/>
            <a:stretch>
              <a:fillRect/>
            </a:stretch>
          </p:blipFill>
          <p:spPr bwMode="auto">
            <a:xfrm>
              <a:off x="3313" y="1679"/>
              <a:ext cx="249" cy="215"/>
            </a:xfrm>
            <a:prstGeom prst="rect">
              <a:avLst/>
            </a:prstGeom>
            <a:noFill/>
            <a:ln w="12700">
              <a:noFill/>
              <a:miter lim="800000"/>
              <a:headEnd/>
              <a:tailEnd/>
            </a:ln>
          </p:spPr>
        </p:pic>
        <p:pic>
          <p:nvPicPr>
            <p:cNvPr id="16459" name="Picture 67"/>
            <p:cNvPicPr>
              <a:picLocks noChangeAspect="1" noChangeArrowheads="1"/>
            </p:cNvPicPr>
            <p:nvPr/>
          </p:nvPicPr>
          <p:blipFill>
            <a:blip r:embed="rId11" cstate="print"/>
            <a:srcRect/>
            <a:stretch>
              <a:fillRect/>
            </a:stretch>
          </p:blipFill>
          <p:spPr bwMode="auto">
            <a:xfrm>
              <a:off x="2252" y="2734"/>
              <a:ext cx="260" cy="260"/>
            </a:xfrm>
            <a:prstGeom prst="rect">
              <a:avLst/>
            </a:prstGeom>
            <a:noFill/>
            <a:ln w="12700">
              <a:noFill/>
              <a:miter lim="800000"/>
              <a:headEnd/>
              <a:tailEnd/>
            </a:ln>
          </p:spPr>
        </p:pic>
        <p:pic>
          <p:nvPicPr>
            <p:cNvPr id="16460" name="Picture 68"/>
            <p:cNvPicPr>
              <a:picLocks noChangeAspect="1" noChangeArrowheads="1"/>
            </p:cNvPicPr>
            <p:nvPr/>
          </p:nvPicPr>
          <p:blipFill>
            <a:blip r:embed="rId11" cstate="print"/>
            <a:srcRect/>
            <a:stretch>
              <a:fillRect/>
            </a:stretch>
          </p:blipFill>
          <p:spPr bwMode="auto">
            <a:xfrm>
              <a:off x="2495" y="2734"/>
              <a:ext cx="260" cy="260"/>
            </a:xfrm>
            <a:prstGeom prst="rect">
              <a:avLst/>
            </a:prstGeom>
            <a:noFill/>
            <a:ln w="12700">
              <a:noFill/>
              <a:miter lim="800000"/>
              <a:headEnd/>
              <a:tailEnd/>
            </a:ln>
          </p:spPr>
        </p:pic>
        <p:pic>
          <p:nvPicPr>
            <p:cNvPr id="16461" name="Picture 69"/>
            <p:cNvPicPr>
              <a:picLocks noChangeAspect="1" noChangeArrowheads="1"/>
            </p:cNvPicPr>
            <p:nvPr/>
          </p:nvPicPr>
          <p:blipFill>
            <a:blip r:embed="rId11" cstate="print"/>
            <a:srcRect/>
            <a:stretch>
              <a:fillRect/>
            </a:stretch>
          </p:blipFill>
          <p:spPr bwMode="auto">
            <a:xfrm>
              <a:off x="2738" y="2734"/>
              <a:ext cx="260" cy="260"/>
            </a:xfrm>
            <a:prstGeom prst="rect">
              <a:avLst/>
            </a:prstGeom>
            <a:noFill/>
            <a:ln w="12700">
              <a:noFill/>
              <a:miter lim="800000"/>
              <a:headEnd/>
              <a:tailEnd/>
            </a:ln>
          </p:spPr>
        </p:pic>
        <p:pic>
          <p:nvPicPr>
            <p:cNvPr id="16462" name="Picture 70"/>
            <p:cNvPicPr>
              <a:picLocks noChangeAspect="1" noChangeArrowheads="1"/>
            </p:cNvPicPr>
            <p:nvPr/>
          </p:nvPicPr>
          <p:blipFill>
            <a:blip r:embed="rId12" cstate="print"/>
            <a:srcRect l="-2040" t="8772" b="5263"/>
            <a:stretch>
              <a:fillRect/>
            </a:stretch>
          </p:blipFill>
          <p:spPr bwMode="auto">
            <a:xfrm>
              <a:off x="2258" y="2977"/>
              <a:ext cx="276" cy="271"/>
            </a:xfrm>
            <a:prstGeom prst="rect">
              <a:avLst/>
            </a:prstGeom>
            <a:noFill/>
            <a:ln w="12700">
              <a:noFill/>
              <a:miter lim="800000"/>
              <a:headEnd/>
              <a:tailEnd/>
            </a:ln>
          </p:spPr>
        </p:pic>
        <p:pic>
          <p:nvPicPr>
            <p:cNvPr id="16463" name="Picture 71"/>
            <p:cNvPicPr>
              <a:picLocks noChangeAspect="1" noChangeArrowheads="1"/>
            </p:cNvPicPr>
            <p:nvPr/>
          </p:nvPicPr>
          <p:blipFill>
            <a:blip r:embed="rId13" cstate="print"/>
            <a:srcRect/>
            <a:stretch>
              <a:fillRect/>
            </a:stretch>
          </p:blipFill>
          <p:spPr bwMode="auto">
            <a:xfrm>
              <a:off x="2280" y="3242"/>
              <a:ext cx="226" cy="255"/>
            </a:xfrm>
            <a:prstGeom prst="rect">
              <a:avLst/>
            </a:prstGeom>
            <a:noFill/>
            <a:ln w="12700">
              <a:noFill/>
              <a:miter lim="800000"/>
              <a:headEnd/>
              <a:tailEnd/>
            </a:ln>
          </p:spPr>
        </p:pic>
        <p:pic>
          <p:nvPicPr>
            <p:cNvPr id="16464" name="Picture 72"/>
            <p:cNvPicPr>
              <a:picLocks noChangeAspect="1" noChangeArrowheads="1"/>
            </p:cNvPicPr>
            <p:nvPr/>
          </p:nvPicPr>
          <p:blipFill>
            <a:blip r:embed="rId12" cstate="print"/>
            <a:srcRect l="-2040" t="8772" b="5263"/>
            <a:stretch>
              <a:fillRect/>
            </a:stretch>
          </p:blipFill>
          <p:spPr bwMode="auto">
            <a:xfrm>
              <a:off x="2495" y="2977"/>
              <a:ext cx="276" cy="271"/>
            </a:xfrm>
            <a:prstGeom prst="rect">
              <a:avLst/>
            </a:prstGeom>
            <a:noFill/>
            <a:ln w="12700">
              <a:noFill/>
              <a:miter lim="800000"/>
              <a:headEnd/>
              <a:tailEnd/>
            </a:ln>
          </p:spPr>
        </p:pic>
        <p:pic>
          <p:nvPicPr>
            <p:cNvPr id="16465" name="Picture 73"/>
            <p:cNvPicPr>
              <a:picLocks noChangeAspect="1" noChangeArrowheads="1"/>
            </p:cNvPicPr>
            <p:nvPr/>
          </p:nvPicPr>
          <p:blipFill>
            <a:blip r:embed="rId13" cstate="print"/>
            <a:srcRect/>
            <a:stretch>
              <a:fillRect/>
            </a:stretch>
          </p:blipFill>
          <p:spPr bwMode="auto">
            <a:xfrm>
              <a:off x="2517" y="3242"/>
              <a:ext cx="227" cy="255"/>
            </a:xfrm>
            <a:prstGeom prst="rect">
              <a:avLst/>
            </a:prstGeom>
            <a:noFill/>
            <a:ln w="12700">
              <a:noFill/>
              <a:miter lim="800000"/>
              <a:headEnd/>
              <a:tailEnd/>
            </a:ln>
          </p:spPr>
        </p:pic>
        <p:pic>
          <p:nvPicPr>
            <p:cNvPr id="16466" name="Picture 74"/>
            <p:cNvPicPr>
              <a:picLocks noChangeAspect="1" noChangeArrowheads="1"/>
            </p:cNvPicPr>
            <p:nvPr/>
          </p:nvPicPr>
          <p:blipFill>
            <a:blip r:embed="rId12" cstate="print"/>
            <a:srcRect l="-2040" t="8772" b="5263"/>
            <a:stretch>
              <a:fillRect/>
            </a:stretch>
          </p:blipFill>
          <p:spPr bwMode="auto">
            <a:xfrm>
              <a:off x="2744" y="2977"/>
              <a:ext cx="276" cy="271"/>
            </a:xfrm>
            <a:prstGeom prst="rect">
              <a:avLst/>
            </a:prstGeom>
            <a:noFill/>
            <a:ln w="12700">
              <a:noFill/>
              <a:miter lim="800000"/>
              <a:headEnd/>
              <a:tailEnd/>
            </a:ln>
          </p:spPr>
        </p:pic>
        <p:pic>
          <p:nvPicPr>
            <p:cNvPr id="16467" name="Picture 75"/>
            <p:cNvPicPr>
              <a:picLocks noChangeAspect="1" noChangeArrowheads="1"/>
            </p:cNvPicPr>
            <p:nvPr/>
          </p:nvPicPr>
          <p:blipFill>
            <a:blip r:embed="rId13" cstate="print"/>
            <a:srcRect/>
            <a:stretch>
              <a:fillRect/>
            </a:stretch>
          </p:blipFill>
          <p:spPr bwMode="auto">
            <a:xfrm>
              <a:off x="2766" y="3242"/>
              <a:ext cx="227" cy="255"/>
            </a:xfrm>
            <a:prstGeom prst="rect">
              <a:avLst/>
            </a:prstGeom>
            <a:noFill/>
            <a:ln w="12700">
              <a:noFill/>
              <a:miter lim="800000"/>
              <a:headEnd/>
              <a:tailEnd/>
            </a:ln>
          </p:spPr>
        </p:pic>
        <p:pic>
          <p:nvPicPr>
            <p:cNvPr id="16468" name="Picture 76"/>
            <p:cNvPicPr>
              <a:picLocks noChangeAspect="1" noChangeArrowheads="1"/>
            </p:cNvPicPr>
            <p:nvPr/>
          </p:nvPicPr>
          <p:blipFill>
            <a:blip r:embed="rId17" cstate="print"/>
            <a:srcRect/>
            <a:stretch>
              <a:fillRect/>
            </a:stretch>
          </p:blipFill>
          <p:spPr bwMode="auto">
            <a:xfrm>
              <a:off x="3197" y="3287"/>
              <a:ext cx="332" cy="237"/>
            </a:xfrm>
            <a:prstGeom prst="rect">
              <a:avLst/>
            </a:prstGeom>
            <a:noFill/>
            <a:ln w="12700">
              <a:noFill/>
              <a:miter lim="800000"/>
              <a:headEnd/>
              <a:tailEnd/>
            </a:ln>
          </p:spPr>
        </p:pic>
        <p:pic>
          <p:nvPicPr>
            <p:cNvPr id="16469" name="Picture 77"/>
            <p:cNvPicPr>
              <a:picLocks noChangeAspect="1" noChangeArrowheads="1"/>
            </p:cNvPicPr>
            <p:nvPr/>
          </p:nvPicPr>
          <p:blipFill>
            <a:blip r:embed="rId16" cstate="print"/>
            <a:srcRect/>
            <a:stretch>
              <a:fillRect/>
            </a:stretch>
          </p:blipFill>
          <p:spPr bwMode="auto">
            <a:xfrm>
              <a:off x="2771" y="3563"/>
              <a:ext cx="233" cy="177"/>
            </a:xfrm>
            <a:prstGeom prst="rect">
              <a:avLst/>
            </a:prstGeom>
            <a:noFill/>
            <a:ln w="12700">
              <a:noFill/>
              <a:miter lim="800000"/>
              <a:headEnd/>
              <a:tailEnd/>
            </a:ln>
          </p:spPr>
        </p:pic>
        <p:pic>
          <p:nvPicPr>
            <p:cNvPr id="16470" name="Picture 78"/>
            <p:cNvPicPr>
              <a:picLocks noChangeAspect="1" noChangeArrowheads="1"/>
            </p:cNvPicPr>
            <p:nvPr/>
          </p:nvPicPr>
          <p:blipFill>
            <a:blip r:embed="rId16" cstate="print"/>
            <a:srcRect/>
            <a:stretch>
              <a:fillRect/>
            </a:stretch>
          </p:blipFill>
          <p:spPr bwMode="auto">
            <a:xfrm>
              <a:off x="3037" y="3563"/>
              <a:ext cx="232" cy="177"/>
            </a:xfrm>
            <a:prstGeom prst="rect">
              <a:avLst/>
            </a:prstGeom>
            <a:noFill/>
            <a:ln w="12700">
              <a:noFill/>
              <a:miter lim="800000"/>
              <a:headEnd/>
              <a:tailEnd/>
            </a:ln>
          </p:spPr>
        </p:pic>
        <p:pic>
          <p:nvPicPr>
            <p:cNvPr id="16471" name="Picture 79"/>
            <p:cNvPicPr>
              <a:picLocks noChangeAspect="1" noChangeArrowheads="1"/>
            </p:cNvPicPr>
            <p:nvPr/>
          </p:nvPicPr>
          <p:blipFill>
            <a:blip r:embed="rId16" cstate="print"/>
            <a:srcRect/>
            <a:stretch>
              <a:fillRect/>
            </a:stretch>
          </p:blipFill>
          <p:spPr bwMode="auto">
            <a:xfrm>
              <a:off x="3302" y="3563"/>
              <a:ext cx="232" cy="177"/>
            </a:xfrm>
            <a:prstGeom prst="rect">
              <a:avLst/>
            </a:prstGeom>
            <a:noFill/>
            <a:ln w="12700">
              <a:noFill/>
              <a:miter lim="800000"/>
              <a:headEnd/>
              <a:tailEnd/>
            </a:ln>
          </p:spPr>
        </p:pic>
        <p:pic>
          <p:nvPicPr>
            <p:cNvPr id="16472" name="Picture 80"/>
            <p:cNvPicPr>
              <a:picLocks noChangeAspect="1" noChangeArrowheads="1"/>
            </p:cNvPicPr>
            <p:nvPr/>
          </p:nvPicPr>
          <p:blipFill>
            <a:blip r:embed="rId7" cstate="print"/>
            <a:srcRect/>
            <a:stretch>
              <a:fillRect/>
            </a:stretch>
          </p:blipFill>
          <p:spPr bwMode="auto">
            <a:xfrm>
              <a:off x="323" y="2734"/>
              <a:ext cx="686" cy="1083"/>
            </a:xfrm>
            <a:prstGeom prst="rect">
              <a:avLst/>
            </a:prstGeom>
            <a:noFill/>
            <a:ln w="12700">
              <a:noFill/>
              <a:miter lim="800000"/>
              <a:headEnd/>
              <a:tailEnd/>
            </a:ln>
          </p:spPr>
        </p:pic>
        <p:pic>
          <p:nvPicPr>
            <p:cNvPr id="16473" name="Picture 81"/>
            <p:cNvPicPr>
              <a:picLocks noChangeAspect="1" noChangeArrowheads="1"/>
            </p:cNvPicPr>
            <p:nvPr/>
          </p:nvPicPr>
          <p:blipFill>
            <a:blip r:embed="rId29" cstate="print"/>
            <a:srcRect/>
            <a:stretch>
              <a:fillRect/>
            </a:stretch>
          </p:blipFill>
          <p:spPr bwMode="auto">
            <a:xfrm>
              <a:off x="362" y="2749"/>
              <a:ext cx="613" cy="343"/>
            </a:xfrm>
            <a:prstGeom prst="rect">
              <a:avLst/>
            </a:prstGeom>
            <a:noFill/>
            <a:ln w="12700">
              <a:noFill/>
              <a:miter lim="800000"/>
              <a:headEnd/>
              <a:tailEnd/>
            </a:ln>
          </p:spPr>
        </p:pic>
        <p:pic>
          <p:nvPicPr>
            <p:cNvPr id="16474" name="Picture 82"/>
            <p:cNvPicPr>
              <a:picLocks noChangeAspect="1" noChangeArrowheads="1"/>
            </p:cNvPicPr>
            <p:nvPr/>
          </p:nvPicPr>
          <p:blipFill>
            <a:blip r:embed="rId30" cstate="print"/>
            <a:srcRect/>
            <a:stretch>
              <a:fillRect/>
            </a:stretch>
          </p:blipFill>
          <p:spPr bwMode="auto">
            <a:xfrm>
              <a:off x="356" y="3103"/>
              <a:ext cx="608" cy="331"/>
            </a:xfrm>
            <a:prstGeom prst="rect">
              <a:avLst/>
            </a:prstGeom>
            <a:noFill/>
            <a:ln w="12700">
              <a:noFill/>
              <a:miter lim="800000"/>
              <a:headEnd/>
              <a:tailEnd/>
            </a:ln>
          </p:spPr>
        </p:pic>
        <p:pic>
          <p:nvPicPr>
            <p:cNvPr id="16475" name="Picture 83"/>
            <p:cNvPicPr>
              <a:picLocks noChangeAspect="1" noChangeArrowheads="1"/>
            </p:cNvPicPr>
            <p:nvPr/>
          </p:nvPicPr>
          <p:blipFill>
            <a:blip r:embed="rId31" cstate="print"/>
            <a:srcRect/>
            <a:stretch>
              <a:fillRect/>
            </a:stretch>
          </p:blipFill>
          <p:spPr bwMode="auto">
            <a:xfrm>
              <a:off x="362" y="3451"/>
              <a:ext cx="608" cy="332"/>
            </a:xfrm>
            <a:prstGeom prst="rect">
              <a:avLst/>
            </a:prstGeom>
            <a:noFill/>
            <a:ln w="12700">
              <a:noFill/>
              <a:miter lim="800000"/>
              <a:headEnd/>
              <a:tailEnd/>
            </a:ln>
          </p:spPr>
        </p:pic>
        <p:pic>
          <p:nvPicPr>
            <p:cNvPr id="16476" name="Picture 84"/>
            <p:cNvPicPr>
              <a:picLocks noChangeAspect="1" noChangeArrowheads="1"/>
            </p:cNvPicPr>
            <p:nvPr/>
          </p:nvPicPr>
          <p:blipFill>
            <a:blip r:embed="rId7" cstate="print"/>
            <a:srcRect/>
            <a:stretch>
              <a:fillRect/>
            </a:stretch>
          </p:blipFill>
          <p:spPr bwMode="auto">
            <a:xfrm>
              <a:off x="323" y="772"/>
              <a:ext cx="686" cy="1964"/>
            </a:xfrm>
            <a:prstGeom prst="rect">
              <a:avLst/>
            </a:prstGeom>
            <a:noFill/>
            <a:ln w="12700">
              <a:noFill/>
              <a:miter lim="800000"/>
              <a:headEnd/>
              <a:tailEnd/>
            </a:ln>
          </p:spPr>
        </p:pic>
        <p:pic>
          <p:nvPicPr>
            <p:cNvPr id="16477" name="Picture 85"/>
            <p:cNvPicPr>
              <a:picLocks noChangeAspect="1" noChangeArrowheads="1"/>
            </p:cNvPicPr>
            <p:nvPr/>
          </p:nvPicPr>
          <p:blipFill>
            <a:blip r:embed="rId32" cstate="print"/>
            <a:srcRect/>
            <a:stretch>
              <a:fillRect/>
            </a:stretch>
          </p:blipFill>
          <p:spPr bwMode="auto">
            <a:xfrm>
              <a:off x="356" y="806"/>
              <a:ext cx="608" cy="575"/>
            </a:xfrm>
            <a:prstGeom prst="rect">
              <a:avLst/>
            </a:prstGeom>
            <a:noFill/>
            <a:ln w="12700">
              <a:noFill/>
              <a:miter lim="800000"/>
              <a:headEnd/>
              <a:tailEnd/>
            </a:ln>
          </p:spPr>
        </p:pic>
        <p:pic>
          <p:nvPicPr>
            <p:cNvPr id="16478" name="Picture 86"/>
            <p:cNvPicPr>
              <a:picLocks noChangeAspect="1" noChangeArrowheads="1"/>
            </p:cNvPicPr>
            <p:nvPr/>
          </p:nvPicPr>
          <p:blipFill>
            <a:blip r:embed="rId33" cstate="print"/>
            <a:srcRect/>
            <a:stretch>
              <a:fillRect/>
            </a:stretch>
          </p:blipFill>
          <p:spPr bwMode="auto">
            <a:xfrm>
              <a:off x="356" y="1397"/>
              <a:ext cx="608" cy="636"/>
            </a:xfrm>
            <a:prstGeom prst="rect">
              <a:avLst/>
            </a:prstGeom>
            <a:noFill/>
            <a:ln w="12700">
              <a:noFill/>
              <a:miter lim="800000"/>
              <a:headEnd/>
              <a:tailEnd/>
            </a:ln>
          </p:spPr>
        </p:pic>
        <p:pic>
          <p:nvPicPr>
            <p:cNvPr id="16479" name="Picture 87"/>
            <p:cNvPicPr>
              <a:picLocks noChangeAspect="1" noChangeArrowheads="1"/>
            </p:cNvPicPr>
            <p:nvPr/>
          </p:nvPicPr>
          <p:blipFill>
            <a:blip r:embed="rId34" cstate="print"/>
            <a:srcRect/>
            <a:stretch>
              <a:fillRect/>
            </a:stretch>
          </p:blipFill>
          <p:spPr bwMode="auto">
            <a:xfrm>
              <a:off x="354" y="2046"/>
              <a:ext cx="605" cy="333"/>
            </a:xfrm>
            <a:prstGeom prst="rect">
              <a:avLst/>
            </a:prstGeom>
            <a:noFill/>
            <a:ln w="12700">
              <a:noFill/>
              <a:miter lim="800000"/>
              <a:headEnd/>
              <a:tailEnd/>
            </a:ln>
          </p:spPr>
        </p:pic>
      </p:grpSp>
      <p:sp>
        <p:nvSpPr>
          <p:cNvPr id="16387" name="Rectangle 2"/>
          <p:cNvSpPr>
            <a:spLocks noGrp="1" noChangeArrowheads="1"/>
          </p:cNvSpPr>
          <p:nvPr>
            <p:ph type="title" idx="4294967295"/>
            <p:custDataLst>
              <p:tags r:id="rId2"/>
            </p:custDataLst>
          </p:nvPr>
        </p:nvSpPr>
        <p:spPr>
          <a:xfrm>
            <a:off x="1055440" y="239713"/>
            <a:ext cx="8865378" cy="474662"/>
          </a:xfrm>
        </p:spPr>
        <p:txBody>
          <a:bodyPr/>
          <a:lstStyle/>
          <a:p>
            <a:pPr eaLnBrk="1" hangingPunct="1"/>
            <a:r>
              <a:rPr lang="en-US" dirty="0" err="1"/>
              <a:t>Routage</a:t>
            </a:r>
            <a:r>
              <a:rPr lang="en-US" dirty="0"/>
              <a:t>/interconnexion programmable</a:t>
            </a:r>
          </a:p>
        </p:txBody>
      </p:sp>
      <p:grpSp>
        <p:nvGrpSpPr>
          <p:cNvPr id="16388" name="Group 98"/>
          <p:cNvGrpSpPr>
            <a:grpSpLocks/>
          </p:cNvGrpSpPr>
          <p:nvPr>
            <p:custDataLst>
              <p:tags r:id="rId3"/>
            </p:custDataLst>
          </p:nvPr>
        </p:nvGrpSpPr>
        <p:grpSpPr bwMode="auto">
          <a:xfrm>
            <a:off x="1127448" y="990600"/>
            <a:ext cx="6336704" cy="5410200"/>
            <a:chOff x="152400" y="990600"/>
            <a:chExt cx="5791200" cy="5410200"/>
          </a:xfrm>
        </p:grpSpPr>
        <p:sp>
          <p:nvSpPr>
            <p:cNvPr id="16389" name="Rectangle 92"/>
            <p:cNvSpPr>
              <a:spLocks noChangeArrowheads="1"/>
            </p:cNvSpPr>
            <p:nvPr/>
          </p:nvSpPr>
          <p:spPr bwMode="auto">
            <a:xfrm>
              <a:off x="152400" y="990600"/>
              <a:ext cx="5791200" cy="5410200"/>
            </a:xfrm>
            <a:prstGeom prst="rect">
              <a:avLst/>
            </a:prstGeom>
            <a:solidFill>
              <a:schemeClr val="bg1"/>
            </a:solidFill>
            <a:ln w="12700">
              <a:noFill/>
              <a:miter lim="800000"/>
              <a:headEnd/>
              <a:tailEnd/>
            </a:ln>
          </p:spPr>
          <p:txBody>
            <a:bodyPr wrap="none" anchor="ctr"/>
            <a:lstStyle/>
            <a:p>
              <a:pPr>
                <a:buClr>
                  <a:srgbClr val="025BBC"/>
                </a:buClr>
              </a:pPr>
              <a:endParaRPr lang="en-US" sz="1600">
                <a:solidFill>
                  <a:srgbClr val="4D4D4D"/>
                </a:solidFill>
                <a:cs typeface="Arial" charset="0"/>
              </a:endParaRPr>
            </a:p>
          </p:txBody>
        </p:sp>
        <p:sp>
          <p:nvSpPr>
            <p:cNvPr id="16390" name="AutoShape 14"/>
            <p:cNvSpPr>
              <a:spLocks noChangeArrowheads="1"/>
            </p:cNvSpPr>
            <p:nvPr/>
          </p:nvSpPr>
          <p:spPr bwMode="auto">
            <a:xfrm>
              <a:off x="457200" y="1171575"/>
              <a:ext cx="5420591" cy="338138"/>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en-US" sz="1600" b="1" dirty="0">
                  <a:solidFill>
                    <a:srgbClr val="FFFFFF"/>
                  </a:solidFill>
                  <a:cs typeface="Arial" charset="0"/>
                </a:rPr>
                <a:t>Système </a:t>
              </a:r>
              <a:r>
                <a:rPr lang="en-US" sz="1600" b="1" dirty="0" err="1">
                  <a:solidFill>
                    <a:srgbClr val="FFFFFF"/>
                  </a:solidFill>
                  <a:cs typeface="Arial" charset="0"/>
                </a:rPr>
                <a:t>d’entrée</a:t>
              </a:r>
              <a:r>
                <a:rPr lang="en-US" sz="1600" b="1" dirty="0">
                  <a:solidFill>
                    <a:srgbClr val="FFFFFF"/>
                  </a:solidFill>
                  <a:cs typeface="Arial" charset="0"/>
                </a:rPr>
                <a:t>/sortie</a:t>
              </a:r>
            </a:p>
          </p:txBody>
        </p:sp>
        <p:grpSp>
          <p:nvGrpSpPr>
            <p:cNvPr id="16391" name="Group 15"/>
            <p:cNvGrpSpPr>
              <a:grpSpLocks/>
            </p:cNvGrpSpPr>
            <p:nvPr/>
          </p:nvGrpSpPr>
          <p:grpSpPr bwMode="auto">
            <a:xfrm>
              <a:off x="457198" y="4716462"/>
              <a:ext cx="5420591" cy="925830"/>
              <a:chOff x="136675" y="1756565"/>
              <a:chExt cx="3269563" cy="927021"/>
            </a:xfrm>
          </p:grpSpPr>
          <p:sp>
            <p:nvSpPr>
              <p:cNvPr id="16393" name="AutoShape 14"/>
              <p:cNvSpPr>
                <a:spLocks noChangeArrowheads="1"/>
              </p:cNvSpPr>
              <p:nvPr/>
            </p:nvSpPr>
            <p:spPr bwMode="auto">
              <a:xfrm>
                <a:off x="136675" y="1756565"/>
                <a:ext cx="3269563" cy="337457"/>
              </a:xfrm>
              <a:prstGeom prst="roundRect">
                <a:avLst>
                  <a:gd name="adj" fmla="val 25403"/>
                </a:avLst>
              </a:prstGeom>
              <a:gradFill rotWithShape="1">
                <a:gsLst>
                  <a:gs pos="0">
                    <a:srgbClr val="173F77"/>
                  </a:gs>
                  <a:gs pos="100000">
                    <a:srgbClr val="006699"/>
                  </a:gs>
                </a:gsLst>
                <a:lin ang="2700000" scaled="1"/>
              </a:gradFill>
              <a:ln w="12700">
                <a:solidFill>
                  <a:srgbClr val="173F77"/>
                </a:solidFill>
                <a:round/>
                <a:headEnd/>
                <a:tailEnd/>
              </a:ln>
            </p:spPr>
            <p:txBody>
              <a:bodyPr anchor="ctr"/>
              <a:lstStyle/>
              <a:p>
                <a:pPr>
                  <a:buClr>
                    <a:srgbClr val="025BBC"/>
                  </a:buClr>
                </a:pPr>
                <a:r>
                  <a:rPr lang="fr-CA" sz="1600" b="1" dirty="0">
                    <a:solidFill>
                      <a:srgbClr val="FFFFFF"/>
                    </a:solidFill>
                    <a:cs typeface="Arial" charset="0"/>
                  </a:rPr>
                  <a:t>Jusqu’à 4 domaines de tension d’E/S distincts</a:t>
                </a:r>
                <a:endParaRPr lang="en-US" sz="1600" b="1" dirty="0">
                  <a:solidFill>
                    <a:srgbClr val="FFFFFF"/>
                  </a:solidFill>
                  <a:cs typeface="Arial" charset="0"/>
                </a:endParaRPr>
              </a:p>
            </p:txBody>
          </p:sp>
          <p:sp>
            <p:nvSpPr>
              <p:cNvPr id="16394" name="Rectangle 3"/>
              <p:cNvSpPr txBox="1">
                <a:spLocks noChangeArrowheads="1"/>
              </p:cNvSpPr>
              <p:nvPr/>
            </p:nvSpPr>
            <p:spPr bwMode="auto">
              <a:xfrm>
                <a:off x="136676" y="2190510"/>
                <a:ext cx="2849638" cy="493076"/>
              </a:xfrm>
              <a:prstGeom prst="rect">
                <a:avLst/>
              </a:prstGeom>
              <a:noFill/>
              <a:ln w="9525">
                <a:noFill/>
                <a:miter lim="800000"/>
                <a:headEnd/>
                <a:tailEnd/>
              </a:ln>
            </p:spPr>
            <p:txBody>
              <a:bodyPr wrap="square" lIns="0" tIns="0" rIns="0" bIns="0">
                <a:spAutoFit/>
              </a:bodyPr>
              <a:lstStyle/>
              <a:p>
                <a:pPr marL="347663" lvl="1" indent="-233363">
                  <a:spcBef>
                    <a:spcPts val="600"/>
                  </a:spcBef>
                  <a:buClr>
                    <a:srgbClr val="025BBC"/>
                  </a:buClr>
                  <a:buSzPct val="100000"/>
                  <a:buFontTx/>
                  <a:buChar char="•"/>
                </a:pPr>
                <a:r>
                  <a:rPr lang="fr-CA" sz="1600" dirty="0">
                    <a:solidFill>
                      <a:srgbClr val="4D4D4D"/>
                    </a:solidFill>
                    <a:cs typeface="Arial" charset="0"/>
                  </a:rPr>
                  <a:t>Interface avec plusieurs appareils utilisant un </a:t>
                </a:r>
                <a:r>
                  <a:rPr lang="fr-CA" sz="1600" dirty="0" err="1">
                    <a:solidFill>
                      <a:srgbClr val="4D4D4D"/>
                    </a:solidFill>
                    <a:cs typeface="Arial" charset="0"/>
                  </a:rPr>
                  <a:t>PSoC</a:t>
                </a:r>
                <a:r>
                  <a:rPr lang="fr-CA" sz="1600" dirty="0">
                    <a:solidFill>
                      <a:srgbClr val="4D4D4D"/>
                    </a:solidFill>
                    <a:cs typeface="Arial" charset="0"/>
                  </a:rPr>
                  <a:t> 5</a:t>
                </a:r>
                <a:endParaRPr lang="en-US" sz="1600" dirty="0">
                  <a:solidFill>
                    <a:srgbClr val="4D4D4D"/>
                  </a:solidFill>
                  <a:cs typeface="Arial" charset="0"/>
                </a:endParaRPr>
              </a:p>
            </p:txBody>
          </p:sp>
        </p:grpSp>
        <p:sp>
          <p:nvSpPr>
            <p:cNvPr id="16392" name="Text Box 98"/>
            <p:cNvSpPr txBox="1">
              <a:spLocks noChangeArrowheads="1"/>
            </p:cNvSpPr>
            <p:nvPr/>
          </p:nvSpPr>
          <p:spPr bwMode="auto">
            <a:xfrm>
              <a:off x="457200" y="1524000"/>
              <a:ext cx="5105400" cy="3159839"/>
            </a:xfrm>
            <a:prstGeom prst="rect">
              <a:avLst/>
            </a:prstGeom>
            <a:noFill/>
            <a:ln w="12700">
              <a:noFill/>
              <a:miter lim="800000"/>
              <a:headEnd/>
              <a:tailEnd/>
            </a:ln>
          </p:spPr>
          <p:txBody>
            <a:bodyPr>
              <a:spAutoFit/>
            </a:bodyPr>
            <a:lstStyle/>
            <a:p>
              <a:pPr marL="228600" indent="-228600">
                <a:spcBef>
                  <a:spcPts val="400"/>
                </a:spcBef>
                <a:buClr>
                  <a:srgbClr val="025BBC"/>
                </a:buClr>
                <a:buFontTx/>
                <a:buChar char="•"/>
              </a:pPr>
              <a:r>
                <a:rPr lang="en-US" sz="1600" dirty="0">
                  <a:solidFill>
                    <a:srgbClr val="4D4D4D"/>
                  </a:solidFill>
                  <a:cs typeface="Arial" charset="0"/>
                </a:rPr>
                <a:t>Trois types </a:t>
              </a:r>
              <a:r>
                <a:rPr lang="en-US" sz="1600" dirty="0" err="1">
                  <a:solidFill>
                    <a:srgbClr val="4D4D4D"/>
                  </a:solidFill>
                  <a:cs typeface="Arial" charset="0"/>
                </a:rPr>
                <a:t>d’E</a:t>
              </a:r>
              <a:r>
                <a:rPr lang="en-US" sz="1600" dirty="0">
                  <a:solidFill>
                    <a:srgbClr val="4D4D4D"/>
                  </a:solidFill>
                  <a:cs typeface="Arial" charset="0"/>
                </a:rPr>
                <a:t>/S</a:t>
              </a:r>
            </a:p>
            <a:p>
              <a:pPr marL="685800" lvl="1" indent="-228600">
                <a:spcBef>
                  <a:spcPts val="400"/>
                </a:spcBef>
                <a:buClr>
                  <a:srgbClr val="025BBC"/>
                </a:buClr>
                <a:buFontTx/>
                <a:buChar char="•"/>
              </a:pPr>
              <a:r>
                <a:rPr lang="en-US" sz="1600" dirty="0">
                  <a:solidFill>
                    <a:srgbClr val="4D4D4D"/>
                  </a:solidFill>
                  <a:cs typeface="Arial" charset="0"/>
                </a:rPr>
                <a:t>GPIO, SIO, USBIO</a:t>
              </a:r>
            </a:p>
            <a:p>
              <a:pPr marL="228600" indent="-228600">
                <a:spcBef>
                  <a:spcPts val="400"/>
                </a:spcBef>
                <a:buClr>
                  <a:srgbClr val="025BBC"/>
                </a:buClr>
                <a:buFontTx/>
                <a:buChar char="•"/>
              </a:pPr>
              <a:r>
                <a:rPr lang="fr-CA" sz="1600" dirty="0">
                  <a:solidFill>
                    <a:srgbClr val="4D4D4D"/>
                  </a:solidFill>
                  <a:cs typeface="Arial" charset="0"/>
                </a:rPr>
                <a:t>Routage de tout GPIO vers tout périphérique
Réveil sur correspondance analogique, numérique ou I2C
Vitesse de balayage programmable pour moins de consommation et de bruit
8 différents modes de conduite configurables 
Seuil d’entrée programmable pour SIO
Routage automatique et personnalisé/verrouillable dans </a:t>
              </a:r>
              <a:r>
                <a:rPr lang="fr-CA" sz="1600" dirty="0" err="1">
                  <a:solidFill>
                    <a:srgbClr val="4D4D4D"/>
                  </a:solidFill>
                  <a:cs typeface="Arial" charset="0"/>
                </a:rPr>
                <a:t>PSoC</a:t>
              </a:r>
              <a:r>
                <a:rPr lang="fr-CA" sz="1600" dirty="0">
                  <a:solidFill>
                    <a:srgbClr val="4D4D4D"/>
                  </a:solidFill>
                  <a:cs typeface="Arial" charset="0"/>
                </a:rPr>
                <a:t> Creator</a:t>
              </a:r>
              <a:endParaRPr lang="en-US" sz="1600" dirty="0">
                <a:solidFill>
                  <a:srgbClr val="4D4D4D"/>
                </a:solidFill>
                <a:cs typeface="Arial" charset="0"/>
              </a:endParaRPr>
            </a:p>
          </p:txBody>
        </p:sp>
      </p:gr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16"/>
          <p:cNvGrpSpPr>
            <a:grpSpLocks/>
          </p:cNvGrpSpPr>
          <p:nvPr>
            <p:custDataLst>
              <p:tags r:id="rId1"/>
            </p:custDataLst>
          </p:nvPr>
        </p:nvGrpSpPr>
        <p:grpSpPr bwMode="auto">
          <a:xfrm>
            <a:off x="1524001" y="914401"/>
            <a:ext cx="9167813" cy="5834063"/>
            <a:chOff x="0" y="576"/>
            <a:chExt cx="5775" cy="3675"/>
          </a:xfrm>
        </p:grpSpPr>
        <p:pic>
          <p:nvPicPr>
            <p:cNvPr id="17412" name="Picture 131"/>
            <p:cNvPicPr>
              <a:picLocks noChangeAspect="1" noChangeArrowheads="1"/>
            </p:cNvPicPr>
            <p:nvPr/>
          </p:nvPicPr>
          <p:blipFill>
            <a:blip r:embed="rId5" cstate="print">
              <a:clrChange>
                <a:clrFrom>
                  <a:srgbClr val="6BFF3A"/>
                </a:clrFrom>
                <a:clrTo>
                  <a:srgbClr val="6BFF3A">
                    <a:alpha val="0"/>
                  </a:srgbClr>
                </a:clrTo>
              </a:clrChange>
            </a:blip>
            <a:srcRect/>
            <a:stretch>
              <a:fillRect/>
            </a:stretch>
          </p:blipFill>
          <p:spPr bwMode="auto">
            <a:xfrm>
              <a:off x="0" y="576"/>
              <a:ext cx="5775" cy="3675"/>
            </a:xfrm>
            <a:prstGeom prst="rect">
              <a:avLst/>
            </a:prstGeom>
            <a:noFill/>
            <a:ln w="12700">
              <a:noFill/>
              <a:miter lim="800000"/>
              <a:headEnd/>
              <a:tailEnd/>
            </a:ln>
          </p:spPr>
        </p:pic>
        <p:pic>
          <p:nvPicPr>
            <p:cNvPr id="17413" name="Picture 132"/>
            <p:cNvPicPr>
              <a:picLocks noChangeAspect="1" noChangeArrowheads="1"/>
            </p:cNvPicPr>
            <p:nvPr/>
          </p:nvPicPr>
          <p:blipFill>
            <a:blip r:embed="rId6" cstate="print"/>
            <a:srcRect/>
            <a:stretch>
              <a:fillRect/>
            </a:stretch>
          </p:blipFill>
          <p:spPr bwMode="auto">
            <a:xfrm>
              <a:off x="1080" y="772"/>
              <a:ext cx="685" cy="3045"/>
            </a:xfrm>
            <a:prstGeom prst="rect">
              <a:avLst/>
            </a:prstGeom>
            <a:noFill/>
            <a:ln w="12700">
              <a:noFill/>
              <a:miter lim="800000"/>
              <a:headEnd/>
              <a:tailEnd/>
            </a:ln>
          </p:spPr>
        </p:pic>
        <p:pic>
          <p:nvPicPr>
            <p:cNvPr id="17414" name="Picture 133"/>
            <p:cNvPicPr>
              <a:picLocks noChangeAspect="1" noChangeArrowheads="1"/>
            </p:cNvPicPr>
            <p:nvPr/>
          </p:nvPicPr>
          <p:blipFill>
            <a:blip r:embed="rId7" cstate="print"/>
            <a:srcRect/>
            <a:stretch>
              <a:fillRect/>
            </a:stretch>
          </p:blipFill>
          <p:spPr bwMode="auto">
            <a:xfrm>
              <a:off x="3849" y="778"/>
              <a:ext cx="580" cy="3050"/>
            </a:xfrm>
            <a:prstGeom prst="rect">
              <a:avLst/>
            </a:prstGeom>
            <a:noFill/>
            <a:ln w="12700">
              <a:noFill/>
              <a:miter lim="800000"/>
              <a:headEnd/>
              <a:tailEnd/>
            </a:ln>
          </p:spPr>
        </p:pic>
        <p:pic>
          <p:nvPicPr>
            <p:cNvPr id="17415" name="Picture 134"/>
            <p:cNvPicPr>
              <a:picLocks noChangeAspect="1" noChangeArrowheads="1"/>
            </p:cNvPicPr>
            <p:nvPr/>
          </p:nvPicPr>
          <p:blipFill>
            <a:blip r:embed="rId8" cstate="print"/>
            <a:srcRect/>
            <a:stretch>
              <a:fillRect/>
            </a:stretch>
          </p:blipFill>
          <p:spPr bwMode="auto">
            <a:xfrm>
              <a:off x="4744" y="778"/>
              <a:ext cx="769" cy="304"/>
            </a:xfrm>
            <a:prstGeom prst="rect">
              <a:avLst/>
            </a:prstGeom>
            <a:noFill/>
            <a:ln w="12700">
              <a:noFill/>
              <a:miter lim="800000"/>
              <a:headEnd/>
              <a:tailEnd/>
            </a:ln>
          </p:spPr>
        </p:pic>
        <p:pic>
          <p:nvPicPr>
            <p:cNvPr id="17416" name="Picture 135"/>
            <p:cNvPicPr>
              <a:picLocks noChangeAspect="1" noChangeArrowheads="1"/>
            </p:cNvPicPr>
            <p:nvPr/>
          </p:nvPicPr>
          <p:blipFill>
            <a:blip r:embed="rId9" cstate="print"/>
            <a:srcRect/>
            <a:stretch>
              <a:fillRect/>
            </a:stretch>
          </p:blipFill>
          <p:spPr bwMode="auto">
            <a:xfrm>
              <a:off x="4755" y="3508"/>
              <a:ext cx="746" cy="298"/>
            </a:xfrm>
            <a:prstGeom prst="rect">
              <a:avLst/>
            </a:prstGeom>
            <a:noFill/>
            <a:ln w="12700">
              <a:noFill/>
              <a:miter lim="800000"/>
              <a:headEnd/>
              <a:tailEnd/>
            </a:ln>
          </p:spPr>
        </p:pic>
        <p:pic>
          <p:nvPicPr>
            <p:cNvPr id="17417" name="Picture 136"/>
            <p:cNvPicPr>
              <a:picLocks noChangeAspect="1" noChangeArrowheads="1"/>
            </p:cNvPicPr>
            <p:nvPr/>
          </p:nvPicPr>
          <p:blipFill>
            <a:blip r:embed="rId10" cstate="print"/>
            <a:srcRect/>
            <a:stretch>
              <a:fillRect/>
            </a:stretch>
          </p:blipFill>
          <p:spPr bwMode="auto">
            <a:xfrm>
              <a:off x="2009" y="2734"/>
              <a:ext cx="260" cy="260"/>
            </a:xfrm>
            <a:prstGeom prst="rect">
              <a:avLst/>
            </a:prstGeom>
            <a:noFill/>
            <a:ln w="12700">
              <a:noFill/>
              <a:miter lim="800000"/>
              <a:headEnd/>
              <a:tailEnd/>
            </a:ln>
          </p:spPr>
        </p:pic>
        <p:pic>
          <p:nvPicPr>
            <p:cNvPr id="17418" name="Picture 137"/>
            <p:cNvPicPr>
              <a:picLocks noChangeAspect="1" noChangeArrowheads="1"/>
            </p:cNvPicPr>
            <p:nvPr/>
          </p:nvPicPr>
          <p:blipFill>
            <a:blip r:embed="rId11" cstate="print"/>
            <a:srcRect l="-2040" t="8772" b="5263"/>
            <a:stretch>
              <a:fillRect/>
            </a:stretch>
          </p:blipFill>
          <p:spPr bwMode="auto">
            <a:xfrm>
              <a:off x="2009" y="2977"/>
              <a:ext cx="276" cy="271"/>
            </a:xfrm>
            <a:prstGeom prst="rect">
              <a:avLst/>
            </a:prstGeom>
            <a:noFill/>
            <a:ln w="12700">
              <a:noFill/>
              <a:miter lim="800000"/>
              <a:headEnd/>
              <a:tailEnd/>
            </a:ln>
          </p:spPr>
        </p:pic>
        <p:pic>
          <p:nvPicPr>
            <p:cNvPr id="17419" name="Picture 138"/>
            <p:cNvPicPr>
              <a:picLocks noChangeAspect="1" noChangeArrowheads="1"/>
            </p:cNvPicPr>
            <p:nvPr/>
          </p:nvPicPr>
          <p:blipFill>
            <a:blip r:embed="rId12" cstate="print"/>
            <a:srcRect/>
            <a:stretch>
              <a:fillRect/>
            </a:stretch>
          </p:blipFill>
          <p:spPr bwMode="auto">
            <a:xfrm>
              <a:off x="2031" y="3242"/>
              <a:ext cx="227" cy="255"/>
            </a:xfrm>
            <a:prstGeom prst="rect">
              <a:avLst/>
            </a:prstGeom>
            <a:noFill/>
            <a:ln w="12700">
              <a:noFill/>
              <a:miter lim="800000"/>
              <a:headEnd/>
              <a:tailEnd/>
            </a:ln>
          </p:spPr>
        </p:pic>
        <p:pic>
          <p:nvPicPr>
            <p:cNvPr id="17420" name="Picture 139"/>
            <p:cNvPicPr>
              <a:picLocks noChangeAspect="1" noChangeArrowheads="1"/>
            </p:cNvPicPr>
            <p:nvPr/>
          </p:nvPicPr>
          <p:blipFill>
            <a:blip r:embed="rId13" cstate="print"/>
            <a:srcRect/>
            <a:stretch>
              <a:fillRect/>
            </a:stretch>
          </p:blipFill>
          <p:spPr bwMode="auto">
            <a:xfrm>
              <a:off x="2014" y="3496"/>
              <a:ext cx="437" cy="304"/>
            </a:xfrm>
            <a:prstGeom prst="rect">
              <a:avLst/>
            </a:prstGeom>
            <a:noFill/>
            <a:ln w="12700">
              <a:noFill/>
              <a:miter lim="800000"/>
              <a:headEnd/>
              <a:tailEnd/>
            </a:ln>
          </p:spPr>
        </p:pic>
        <p:pic>
          <p:nvPicPr>
            <p:cNvPr id="17421" name="Picture 140"/>
            <p:cNvPicPr>
              <a:picLocks noChangeAspect="1" noChangeArrowheads="1"/>
            </p:cNvPicPr>
            <p:nvPr/>
          </p:nvPicPr>
          <p:blipFill>
            <a:blip r:embed="rId14" cstate="print"/>
            <a:srcRect/>
            <a:stretch>
              <a:fillRect/>
            </a:stretch>
          </p:blipFill>
          <p:spPr bwMode="auto">
            <a:xfrm>
              <a:off x="3026" y="2756"/>
              <a:ext cx="574" cy="238"/>
            </a:xfrm>
            <a:prstGeom prst="rect">
              <a:avLst/>
            </a:prstGeom>
            <a:noFill/>
            <a:ln w="12700">
              <a:noFill/>
              <a:miter lim="800000"/>
              <a:headEnd/>
              <a:tailEnd/>
            </a:ln>
          </p:spPr>
        </p:pic>
        <p:pic>
          <p:nvPicPr>
            <p:cNvPr id="17422" name="Picture 141"/>
            <p:cNvPicPr>
              <a:picLocks noChangeAspect="1" noChangeArrowheads="1"/>
            </p:cNvPicPr>
            <p:nvPr/>
          </p:nvPicPr>
          <p:blipFill>
            <a:blip r:embed="rId15" cstate="print"/>
            <a:srcRect/>
            <a:stretch>
              <a:fillRect/>
            </a:stretch>
          </p:blipFill>
          <p:spPr bwMode="auto">
            <a:xfrm>
              <a:off x="2506" y="3563"/>
              <a:ext cx="232" cy="177"/>
            </a:xfrm>
            <a:prstGeom prst="rect">
              <a:avLst/>
            </a:prstGeom>
            <a:noFill/>
            <a:ln w="12700">
              <a:noFill/>
              <a:miter lim="800000"/>
              <a:headEnd/>
              <a:tailEnd/>
            </a:ln>
          </p:spPr>
        </p:pic>
        <p:pic>
          <p:nvPicPr>
            <p:cNvPr id="17423" name="Picture 142"/>
            <p:cNvPicPr>
              <a:picLocks noChangeAspect="1" noChangeArrowheads="1"/>
            </p:cNvPicPr>
            <p:nvPr/>
          </p:nvPicPr>
          <p:blipFill>
            <a:blip r:embed="rId16" cstate="print"/>
            <a:srcRect/>
            <a:stretch>
              <a:fillRect/>
            </a:stretch>
          </p:blipFill>
          <p:spPr bwMode="auto">
            <a:xfrm>
              <a:off x="3197" y="3032"/>
              <a:ext cx="332" cy="238"/>
            </a:xfrm>
            <a:prstGeom prst="rect">
              <a:avLst/>
            </a:prstGeom>
            <a:noFill/>
            <a:ln w="12700">
              <a:noFill/>
              <a:miter lim="800000"/>
              <a:headEnd/>
              <a:tailEnd/>
            </a:ln>
          </p:spPr>
        </p:pic>
        <p:pic>
          <p:nvPicPr>
            <p:cNvPr id="17424" name="Picture 143"/>
            <p:cNvPicPr>
              <a:picLocks noChangeAspect="1" noChangeArrowheads="1"/>
            </p:cNvPicPr>
            <p:nvPr/>
          </p:nvPicPr>
          <p:blipFill>
            <a:blip r:embed="rId17" cstate="print"/>
            <a:srcRect/>
            <a:stretch>
              <a:fillRect/>
            </a:stretch>
          </p:blipFill>
          <p:spPr bwMode="auto">
            <a:xfrm>
              <a:off x="2020" y="982"/>
              <a:ext cx="304" cy="210"/>
            </a:xfrm>
            <a:prstGeom prst="rect">
              <a:avLst/>
            </a:prstGeom>
            <a:noFill/>
            <a:ln w="12700">
              <a:noFill/>
              <a:miter lim="800000"/>
              <a:headEnd/>
              <a:tailEnd/>
            </a:ln>
          </p:spPr>
        </p:pic>
        <p:pic>
          <p:nvPicPr>
            <p:cNvPr id="17425" name="Picture 144"/>
            <p:cNvPicPr>
              <a:picLocks noChangeAspect="1" noChangeArrowheads="1"/>
            </p:cNvPicPr>
            <p:nvPr/>
          </p:nvPicPr>
          <p:blipFill>
            <a:blip r:embed="rId18" cstate="print"/>
            <a:srcRect/>
            <a:stretch>
              <a:fillRect/>
            </a:stretch>
          </p:blipFill>
          <p:spPr bwMode="auto">
            <a:xfrm>
              <a:off x="3313" y="982"/>
              <a:ext cx="249" cy="216"/>
            </a:xfrm>
            <a:prstGeom prst="rect">
              <a:avLst/>
            </a:prstGeom>
            <a:noFill/>
            <a:ln w="12700">
              <a:noFill/>
              <a:miter lim="800000"/>
              <a:headEnd/>
              <a:tailEnd/>
            </a:ln>
          </p:spPr>
        </p:pic>
        <p:pic>
          <p:nvPicPr>
            <p:cNvPr id="17426" name="Picture 145"/>
            <p:cNvPicPr>
              <a:picLocks noChangeAspect="1" noChangeArrowheads="1"/>
            </p:cNvPicPr>
            <p:nvPr/>
          </p:nvPicPr>
          <p:blipFill>
            <a:blip r:embed="rId19" cstate="print"/>
            <a:srcRect/>
            <a:stretch>
              <a:fillRect/>
            </a:stretch>
          </p:blipFill>
          <p:spPr bwMode="auto">
            <a:xfrm>
              <a:off x="1108" y="2015"/>
              <a:ext cx="613" cy="768"/>
            </a:xfrm>
            <a:prstGeom prst="rect">
              <a:avLst/>
            </a:prstGeom>
            <a:noFill/>
            <a:ln w="12700">
              <a:noFill/>
              <a:miter lim="800000"/>
              <a:headEnd/>
              <a:tailEnd/>
            </a:ln>
          </p:spPr>
        </p:pic>
        <p:pic>
          <p:nvPicPr>
            <p:cNvPr id="17427" name="Picture 146"/>
            <p:cNvPicPr>
              <a:picLocks noChangeAspect="1" noChangeArrowheads="1"/>
            </p:cNvPicPr>
            <p:nvPr/>
          </p:nvPicPr>
          <p:blipFill>
            <a:blip r:embed="rId20" cstate="print"/>
            <a:srcRect/>
            <a:stretch>
              <a:fillRect/>
            </a:stretch>
          </p:blipFill>
          <p:spPr bwMode="auto">
            <a:xfrm>
              <a:off x="1119" y="788"/>
              <a:ext cx="304" cy="581"/>
            </a:xfrm>
            <a:prstGeom prst="rect">
              <a:avLst/>
            </a:prstGeom>
            <a:noFill/>
            <a:ln w="12700">
              <a:noFill/>
              <a:miter lim="800000"/>
              <a:headEnd/>
              <a:tailEnd/>
            </a:ln>
          </p:spPr>
        </p:pic>
        <p:pic>
          <p:nvPicPr>
            <p:cNvPr id="17428" name="Picture 147"/>
            <p:cNvPicPr>
              <a:picLocks noChangeAspect="1" noChangeArrowheads="1"/>
            </p:cNvPicPr>
            <p:nvPr/>
          </p:nvPicPr>
          <p:blipFill>
            <a:blip r:embed="rId21" cstate="print"/>
            <a:srcRect/>
            <a:stretch>
              <a:fillRect/>
            </a:stretch>
          </p:blipFill>
          <p:spPr bwMode="auto">
            <a:xfrm>
              <a:off x="1423" y="794"/>
              <a:ext cx="292" cy="575"/>
            </a:xfrm>
            <a:prstGeom prst="rect">
              <a:avLst/>
            </a:prstGeom>
            <a:noFill/>
            <a:ln w="12700">
              <a:noFill/>
              <a:miter lim="800000"/>
              <a:headEnd/>
              <a:tailEnd/>
            </a:ln>
          </p:spPr>
        </p:pic>
        <p:pic>
          <p:nvPicPr>
            <p:cNvPr id="17429" name="Picture 148"/>
            <p:cNvPicPr>
              <a:picLocks noChangeAspect="1" noChangeArrowheads="1"/>
            </p:cNvPicPr>
            <p:nvPr/>
          </p:nvPicPr>
          <p:blipFill>
            <a:blip r:embed="rId22" cstate="print"/>
            <a:srcRect/>
            <a:stretch>
              <a:fillRect/>
            </a:stretch>
          </p:blipFill>
          <p:spPr bwMode="auto">
            <a:xfrm>
              <a:off x="1108" y="1374"/>
              <a:ext cx="613" cy="276"/>
            </a:xfrm>
            <a:prstGeom prst="rect">
              <a:avLst/>
            </a:prstGeom>
            <a:noFill/>
            <a:ln w="12700">
              <a:noFill/>
              <a:miter lim="800000"/>
              <a:headEnd/>
              <a:tailEnd/>
            </a:ln>
          </p:spPr>
        </p:pic>
        <p:pic>
          <p:nvPicPr>
            <p:cNvPr id="17430" name="Picture 149"/>
            <p:cNvPicPr>
              <a:picLocks noChangeAspect="1" noChangeArrowheads="1"/>
            </p:cNvPicPr>
            <p:nvPr/>
          </p:nvPicPr>
          <p:blipFill>
            <a:blip r:embed="rId23" cstate="print"/>
            <a:srcRect/>
            <a:stretch>
              <a:fillRect/>
            </a:stretch>
          </p:blipFill>
          <p:spPr bwMode="auto">
            <a:xfrm>
              <a:off x="1108" y="1661"/>
              <a:ext cx="607" cy="349"/>
            </a:xfrm>
            <a:prstGeom prst="rect">
              <a:avLst/>
            </a:prstGeom>
            <a:noFill/>
            <a:ln w="12700">
              <a:noFill/>
              <a:miter lim="800000"/>
              <a:headEnd/>
              <a:tailEnd/>
            </a:ln>
          </p:spPr>
        </p:pic>
        <p:pic>
          <p:nvPicPr>
            <p:cNvPr id="17431" name="Picture 150"/>
            <p:cNvPicPr>
              <a:picLocks noChangeAspect="1" noChangeArrowheads="1"/>
            </p:cNvPicPr>
            <p:nvPr/>
          </p:nvPicPr>
          <p:blipFill>
            <a:blip r:embed="rId24" cstate="print"/>
            <a:srcRect/>
            <a:stretch>
              <a:fillRect/>
            </a:stretch>
          </p:blipFill>
          <p:spPr bwMode="auto">
            <a:xfrm>
              <a:off x="1108" y="2800"/>
              <a:ext cx="613" cy="331"/>
            </a:xfrm>
            <a:prstGeom prst="rect">
              <a:avLst/>
            </a:prstGeom>
            <a:noFill/>
            <a:ln w="12700">
              <a:noFill/>
              <a:miter lim="800000"/>
              <a:headEnd/>
              <a:tailEnd/>
            </a:ln>
          </p:spPr>
        </p:pic>
        <p:pic>
          <p:nvPicPr>
            <p:cNvPr id="17432" name="Picture 151"/>
            <p:cNvPicPr>
              <a:picLocks noChangeAspect="1" noChangeArrowheads="1"/>
            </p:cNvPicPr>
            <p:nvPr/>
          </p:nvPicPr>
          <p:blipFill>
            <a:blip r:embed="rId25" cstate="print"/>
            <a:srcRect/>
            <a:stretch>
              <a:fillRect/>
            </a:stretch>
          </p:blipFill>
          <p:spPr bwMode="auto">
            <a:xfrm>
              <a:off x="1108" y="3148"/>
              <a:ext cx="607" cy="354"/>
            </a:xfrm>
            <a:prstGeom prst="rect">
              <a:avLst/>
            </a:prstGeom>
            <a:noFill/>
            <a:ln w="12700">
              <a:noFill/>
              <a:miter lim="800000"/>
              <a:headEnd/>
              <a:tailEnd/>
            </a:ln>
          </p:spPr>
        </p:pic>
        <p:pic>
          <p:nvPicPr>
            <p:cNvPr id="17433" name="Picture 152"/>
            <p:cNvPicPr>
              <a:picLocks noChangeAspect="1" noChangeArrowheads="1"/>
            </p:cNvPicPr>
            <p:nvPr/>
          </p:nvPicPr>
          <p:blipFill>
            <a:blip r:embed="rId26" cstate="print"/>
            <a:srcRect/>
            <a:stretch>
              <a:fillRect/>
            </a:stretch>
          </p:blipFill>
          <p:spPr bwMode="auto">
            <a:xfrm>
              <a:off x="1113" y="3513"/>
              <a:ext cx="608" cy="282"/>
            </a:xfrm>
            <a:prstGeom prst="rect">
              <a:avLst/>
            </a:prstGeom>
            <a:noFill/>
            <a:ln w="12700">
              <a:noFill/>
              <a:miter lim="800000"/>
              <a:headEnd/>
              <a:tailEnd/>
            </a:ln>
          </p:spPr>
        </p:pic>
        <p:pic>
          <p:nvPicPr>
            <p:cNvPr id="17434" name="Picture 153"/>
            <p:cNvPicPr>
              <a:picLocks noChangeAspect="1" noChangeArrowheads="1"/>
            </p:cNvPicPr>
            <p:nvPr/>
          </p:nvPicPr>
          <p:blipFill>
            <a:blip r:embed="rId27" cstate="print"/>
            <a:srcRect/>
            <a:stretch>
              <a:fillRect/>
            </a:stretch>
          </p:blipFill>
          <p:spPr bwMode="auto">
            <a:xfrm>
              <a:off x="4385" y="866"/>
              <a:ext cx="415" cy="136"/>
            </a:xfrm>
            <a:prstGeom prst="rect">
              <a:avLst/>
            </a:prstGeom>
            <a:noFill/>
            <a:ln w="12700">
              <a:noFill/>
              <a:miter lim="800000"/>
              <a:headEnd/>
              <a:tailEnd/>
            </a:ln>
          </p:spPr>
        </p:pic>
        <p:pic>
          <p:nvPicPr>
            <p:cNvPr id="17435" name="Picture 154"/>
            <p:cNvPicPr>
              <a:picLocks noChangeAspect="1" noChangeArrowheads="1"/>
            </p:cNvPicPr>
            <p:nvPr/>
          </p:nvPicPr>
          <p:blipFill>
            <a:blip r:embed="rId8" cstate="print"/>
            <a:srcRect/>
            <a:stretch>
              <a:fillRect/>
            </a:stretch>
          </p:blipFill>
          <p:spPr bwMode="auto">
            <a:xfrm>
              <a:off x="4744" y="1126"/>
              <a:ext cx="769" cy="304"/>
            </a:xfrm>
            <a:prstGeom prst="rect">
              <a:avLst/>
            </a:prstGeom>
            <a:noFill/>
            <a:ln w="12700">
              <a:noFill/>
              <a:miter lim="800000"/>
              <a:headEnd/>
              <a:tailEnd/>
            </a:ln>
          </p:spPr>
        </p:pic>
        <p:pic>
          <p:nvPicPr>
            <p:cNvPr id="17436" name="Picture 155"/>
            <p:cNvPicPr>
              <a:picLocks noChangeAspect="1" noChangeArrowheads="1"/>
            </p:cNvPicPr>
            <p:nvPr/>
          </p:nvPicPr>
          <p:blipFill>
            <a:blip r:embed="rId27" cstate="print"/>
            <a:srcRect/>
            <a:stretch>
              <a:fillRect/>
            </a:stretch>
          </p:blipFill>
          <p:spPr bwMode="auto">
            <a:xfrm>
              <a:off x="4385" y="1220"/>
              <a:ext cx="415" cy="136"/>
            </a:xfrm>
            <a:prstGeom prst="rect">
              <a:avLst/>
            </a:prstGeom>
            <a:noFill/>
            <a:ln w="12700">
              <a:noFill/>
              <a:miter lim="800000"/>
              <a:headEnd/>
              <a:tailEnd/>
            </a:ln>
          </p:spPr>
        </p:pic>
        <p:pic>
          <p:nvPicPr>
            <p:cNvPr id="17437" name="Picture 156"/>
            <p:cNvPicPr>
              <a:picLocks noChangeAspect="1" noChangeArrowheads="1"/>
            </p:cNvPicPr>
            <p:nvPr/>
          </p:nvPicPr>
          <p:blipFill>
            <a:blip r:embed="rId8" cstate="print"/>
            <a:srcRect/>
            <a:stretch>
              <a:fillRect/>
            </a:stretch>
          </p:blipFill>
          <p:spPr bwMode="auto">
            <a:xfrm>
              <a:off x="4744" y="1457"/>
              <a:ext cx="769" cy="304"/>
            </a:xfrm>
            <a:prstGeom prst="rect">
              <a:avLst/>
            </a:prstGeom>
            <a:noFill/>
            <a:ln w="12700">
              <a:noFill/>
              <a:miter lim="800000"/>
              <a:headEnd/>
              <a:tailEnd/>
            </a:ln>
          </p:spPr>
        </p:pic>
        <p:pic>
          <p:nvPicPr>
            <p:cNvPr id="17438" name="Picture 157"/>
            <p:cNvPicPr>
              <a:picLocks noChangeAspect="1" noChangeArrowheads="1"/>
            </p:cNvPicPr>
            <p:nvPr/>
          </p:nvPicPr>
          <p:blipFill>
            <a:blip r:embed="rId27" cstate="print"/>
            <a:srcRect/>
            <a:stretch>
              <a:fillRect/>
            </a:stretch>
          </p:blipFill>
          <p:spPr bwMode="auto">
            <a:xfrm>
              <a:off x="4385" y="1546"/>
              <a:ext cx="415" cy="136"/>
            </a:xfrm>
            <a:prstGeom prst="rect">
              <a:avLst/>
            </a:prstGeom>
            <a:noFill/>
            <a:ln w="12700">
              <a:noFill/>
              <a:miter lim="800000"/>
              <a:headEnd/>
              <a:tailEnd/>
            </a:ln>
          </p:spPr>
        </p:pic>
        <p:pic>
          <p:nvPicPr>
            <p:cNvPr id="17439" name="Picture 158"/>
            <p:cNvPicPr>
              <a:picLocks noChangeAspect="1" noChangeArrowheads="1"/>
            </p:cNvPicPr>
            <p:nvPr/>
          </p:nvPicPr>
          <p:blipFill>
            <a:blip r:embed="rId8" cstate="print"/>
            <a:srcRect/>
            <a:stretch>
              <a:fillRect/>
            </a:stretch>
          </p:blipFill>
          <p:spPr bwMode="auto">
            <a:xfrm>
              <a:off x="4744" y="1806"/>
              <a:ext cx="769" cy="304"/>
            </a:xfrm>
            <a:prstGeom prst="rect">
              <a:avLst/>
            </a:prstGeom>
            <a:noFill/>
            <a:ln w="12700">
              <a:noFill/>
              <a:miter lim="800000"/>
              <a:headEnd/>
              <a:tailEnd/>
            </a:ln>
          </p:spPr>
        </p:pic>
        <p:pic>
          <p:nvPicPr>
            <p:cNvPr id="17440" name="Picture 159"/>
            <p:cNvPicPr>
              <a:picLocks noChangeAspect="1" noChangeArrowheads="1"/>
            </p:cNvPicPr>
            <p:nvPr/>
          </p:nvPicPr>
          <p:blipFill>
            <a:blip r:embed="rId27" cstate="print"/>
            <a:srcRect/>
            <a:stretch>
              <a:fillRect/>
            </a:stretch>
          </p:blipFill>
          <p:spPr bwMode="auto">
            <a:xfrm>
              <a:off x="4385" y="1900"/>
              <a:ext cx="415" cy="136"/>
            </a:xfrm>
            <a:prstGeom prst="rect">
              <a:avLst/>
            </a:prstGeom>
            <a:noFill/>
            <a:ln w="12700">
              <a:noFill/>
              <a:miter lim="800000"/>
              <a:headEnd/>
              <a:tailEnd/>
            </a:ln>
          </p:spPr>
        </p:pic>
        <p:pic>
          <p:nvPicPr>
            <p:cNvPr id="17441" name="Picture 160"/>
            <p:cNvPicPr>
              <a:picLocks noChangeAspect="1" noChangeArrowheads="1"/>
            </p:cNvPicPr>
            <p:nvPr/>
          </p:nvPicPr>
          <p:blipFill>
            <a:blip r:embed="rId8" cstate="print"/>
            <a:srcRect/>
            <a:stretch>
              <a:fillRect/>
            </a:stretch>
          </p:blipFill>
          <p:spPr bwMode="auto">
            <a:xfrm>
              <a:off x="4744" y="2132"/>
              <a:ext cx="769" cy="304"/>
            </a:xfrm>
            <a:prstGeom prst="rect">
              <a:avLst/>
            </a:prstGeom>
            <a:noFill/>
            <a:ln w="12700">
              <a:noFill/>
              <a:miter lim="800000"/>
              <a:headEnd/>
              <a:tailEnd/>
            </a:ln>
          </p:spPr>
        </p:pic>
        <p:pic>
          <p:nvPicPr>
            <p:cNvPr id="17442" name="Picture 161"/>
            <p:cNvPicPr>
              <a:picLocks noChangeAspect="1" noChangeArrowheads="1"/>
            </p:cNvPicPr>
            <p:nvPr/>
          </p:nvPicPr>
          <p:blipFill>
            <a:blip r:embed="rId27" cstate="print"/>
            <a:srcRect/>
            <a:stretch>
              <a:fillRect/>
            </a:stretch>
          </p:blipFill>
          <p:spPr bwMode="auto">
            <a:xfrm>
              <a:off x="4385" y="2220"/>
              <a:ext cx="415" cy="136"/>
            </a:xfrm>
            <a:prstGeom prst="rect">
              <a:avLst/>
            </a:prstGeom>
            <a:noFill/>
            <a:ln w="12700">
              <a:noFill/>
              <a:miter lim="800000"/>
              <a:headEnd/>
              <a:tailEnd/>
            </a:ln>
          </p:spPr>
        </p:pic>
        <p:pic>
          <p:nvPicPr>
            <p:cNvPr id="17443" name="Picture 162"/>
            <p:cNvPicPr>
              <a:picLocks noChangeAspect="1" noChangeArrowheads="1"/>
            </p:cNvPicPr>
            <p:nvPr/>
          </p:nvPicPr>
          <p:blipFill>
            <a:blip r:embed="rId8" cstate="print"/>
            <a:srcRect/>
            <a:stretch>
              <a:fillRect/>
            </a:stretch>
          </p:blipFill>
          <p:spPr bwMode="auto">
            <a:xfrm>
              <a:off x="4744" y="2480"/>
              <a:ext cx="769" cy="304"/>
            </a:xfrm>
            <a:prstGeom prst="rect">
              <a:avLst/>
            </a:prstGeom>
            <a:noFill/>
            <a:ln w="12700">
              <a:noFill/>
              <a:miter lim="800000"/>
              <a:headEnd/>
              <a:tailEnd/>
            </a:ln>
          </p:spPr>
        </p:pic>
        <p:pic>
          <p:nvPicPr>
            <p:cNvPr id="17444" name="Picture 163"/>
            <p:cNvPicPr>
              <a:picLocks noChangeAspect="1" noChangeArrowheads="1"/>
            </p:cNvPicPr>
            <p:nvPr/>
          </p:nvPicPr>
          <p:blipFill>
            <a:blip r:embed="rId27" cstate="print"/>
            <a:srcRect/>
            <a:stretch>
              <a:fillRect/>
            </a:stretch>
          </p:blipFill>
          <p:spPr bwMode="auto">
            <a:xfrm>
              <a:off x="4385" y="2574"/>
              <a:ext cx="415" cy="136"/>
            </a:xfrm>
            <a:prstGeom prst="rect">
              <a:avLst/>
            </a:prstGeom>
            <a:noFill/>
            <a:ln w="12700">
              <a:noFill/>
              <a:miter lim="800000"/>
              <a:headEnd/>
              <a:tailEnd/>
            </a:ln>
          </p:spPr>
        </p:pic>
        <p:pic>
          <p:nvPicPr>
            <p:cNvPr id="17445" name="Picture 164"/>
            <p:cNvPicPr>
              <a:picLocks noChangeAspect="1" noChangeArrowheads="1"/>
            </p:cNvPicPr>
            <p:nvPr/>
          </p:nvPicPr>
          <p:blipFill>
            <a:blip r:embed="rId8" cstate="print"/>
            <a:srcRect/>
            <a:stretch>
              <a:fillRect/>
            </a:stretch>
          </p:blipFill>
          <p:spPr bwMode="auto">
            <a:xfrm>
              <a:off x="4744" y="2811"/>
              <a:ext cx="769" cy="304"/>
            </a:xfrm>
            <a:prstGeom prst="rect">
              <a:avLst/>
            </a:prstGeom>
            <a:noFill/>
            <a:ln w="12700">
              <a:noFill/>
              <a:miter lim="800000"/>
              <a:headEnd/>
              <a:tailEnd/>
            </a:ln>
          </p:spPr>
        </p:pic>
        <p:pic>
          <p:nvPicPr>
            <p:cNvPr id="17446" name="Picture 165"/>
            <p:cNvPicPr>
              <a:picLocks noChangeAspect="1" noChangeArrowheads="1"/>
            </p:cNvPicPr>
            <p:nvPr/>
          </p:nvPicPr>
          <p:blipFill>
            <a:blip r:embed="rId27" cstate="print"/>
            <a:srcRect/>
            <a:stretch>
              <a:fillRect/>
            </a:stretch>
          </p:blipFill>
          <p:spPr bwMode="auto">
            <a:xfrm>
              <a:off x="4385" y="2900"/>
              <a:ext cx="415" cy="136"/>
            </a:xfrm>
            <a:prstGeom prst="rect">
              <a:avLst/>
            </a:prstGeom>
            <a:noFill/>
            <a:ln w="12700">
              <a:noFill/>
              <a:miter lim="800000"/>
              <a:headEnd/>
              <a:tailEnd/>
            </a:ln>
          </p:spPr>
        </p:pic>
        <p:pic>
          <p:nvPicPr>
            <p:cNvPr id="17447" name="Picture 166"/>
            <p:cNvPicPr>
              <a:picLocks noChangeAspect="1" noChangeArrowheads="1"/>
            </p:cNvPicPr>
            <p:nvPr/>
          </p:nvPicPr>
          <p:blipFill>
            <a:blip r:embed="rId8" cstate="print"/>
            <a:srcRect/>
            <a:stretch>
              <a:fillRect/>
            </a:stretch>
          </p:blipFill>
          <p:spPr bwMode="auto">
            <a:xfrm>
              <a:off x="4744" y="3160"/>
              <a:ext cx="769" cy="304"/>
            </a:xfrm>
            <a:prstGeom prst="rect">
              <a:avLst/>
            </a:prstGeom>
            <a:noFill/>
            <a:ln w="12700">
              <a:noFill/>
              <a:miter lim="800000"/>
              <a:headEnd/>
              <a:tailEnd/>
            </a:ln>
          </p:spPr>
        </p:pic>
        <p:pic>
          <p:nvPicPr>
            <p:cNvPr id="17448" name="Picture 167"/>
            <p:cNvPicPr>
              <a:picLocks noChangeAspect="1" noChangeArrowheads="1"/>
            </p:cNvPicPr>
            <p:nvPr/>
          </p:nvPicPr>
          <p:blipFill>
            <a:blip r:embed="rId27" cstate="print"/>
            <a:srcRect/>
            <a:stretch>
              <a:fillRect/>
            </a:stretch>
          </p:blipFill>
          <p:spPr bwMode="auto">
            <a:xfrm>
              <a:off x="4385" y="3254"/>
              <a:ext cx="415" cy="136"/>
            </a:xfrm>
            <a:prstGeom prst="rect">
              <a:avLst/>
            </a:prstGeom>
            <a:noFill/>
            <a:ln w="12700">
              <a:noFill/>
              <a:miter lim="800000"/>
              <a:headEnd/>
              <a:tailEnd/>
            </a:ln>
          </p:spPr>
        </p:pic>
        <p:pic>
          <p:nvPicPr>
            <p:cNvPr id="17449" name="Picture 168"/>
            <p:cNvPicPr>
              <a:picLocks noChangeAspect="1" noChangeArrowheads="1"/>
            </p:cNvPicPr>
            <p:nvPr/>
          </p:nvPicPr>
          <p:blipFill>
            <a:blip r:embed="rId27" cstate="print"/>
            <a:srcRect/>
            <a:stretch>
              <a:fillRect/>
            </a:stretch>
          </p:blipFill>
          <p:spPr bwMode="auto">
            <a:xfrm>
              <a:off x="4385" y="3602"/>
              <a:ext cx="415" cy="136"/>
            </a:xfrm>
            <a:prstGeom prst="rect">
              <a:avLst/>
            </a:prstGeom>
            <a:noFill/>
            <a:ln w="12700">
              <a:noFill/>
              <a:miter lim="800000"/>
              <a:headEnd/>
              <a:tailEnd/>
            </a:ln>
          </p:spPr>
        </p:pic>
        <p:pic>
          <p:nvPicPr>
            <p:cNvPr id="17450" name="Picture 169"/>
            <p:cNvPicPr>
              <a:picLocks noChangeAspect="1" noChangeArrowheads="1"/>
            </p:cNvPicPr>
            <p:nvPr/>
          </p:nvPicPr>
          <p:blipFill>
            <a:blip r:embed="rId17" cstate="print"/>
            <a:srcRect/>
            <a:stretch>
              <a:fillRect/>
            </a:stretch>
          </p:blipFill>
          <p:spPr bwMode="auto">
            <a:xfrm>
              <a:off x="2020" y="1209"/>
              <a:ext cx="304" cy="210"/>
            </a:xfrm>
            <a:prstGeom prst="rect">
              <a:avLst/>
            </a:prstGeom>
            <a:noFill/>
            <a:ln w="12700">
              <a:noFill/>
              <a:miter lim="800000"/>
              <a:headEnd/>
              <a:tailEnd/>
            </a:ln>
          </p:spPr>
        </p:pic>
        <p:pic>
          <p:nvPicPr>
            <p:cNvPr id="17451" name="Picture 170"/>
            <p:cNvPicPr>
              <a:picLocks noChangeAspect="1" noChangeArrowheads="1"/>
            </p:cNvPicPr>
            <p:nvPr/>
          </p:nvPicPr>
          <p:blipFill>
            <a:blip r:embed="rId17" cstate="print"/>
            <a:srcRect/>
            <a:stretch>
              <a:fillRect/>
            </a:stretch>
          </p:blipFill>
          <p:spPr bwMode="auto">
            <a:xfrm>
              <a:off x="2020" y="1435"/>
              <a:ext cx="304" cy="210"/>
            </a:xfrm>
            <a:prstGeom prst="rect">
              <a:avLst/>
            </a:prstGeom>
            <a:noFill/>
            <a:ln w="12700">
              <a:noFill/>
              <a:miter lim="800000"/>
              <a:headEnd/>
              <a:tailEnd/>
            </a:ln>
          </p:spPr>
        </p:pic>
        <p:pic>
          <p:nvPicPr>
            <p:cNvPr id="17452" name="Picture 171"/>
            <p:cNvPicPr>
              <a:picLocks noChangeAspect="1" noChangeArrowheads="1"/>
            </p:cNvPicPr>
            <p:nvPr/>
          </p:nvPicPr>
          <p:blipFill>
            <a:blip r:embed="rId17" cstate="print"/>
            <a:srcRect/>
            <a:stretch>
              <a:fillRect/>
            </a:stretch>
          </p:blipFill>
          <p:spPr bwMode="auto">
            <a:xfrm>
              <a:off x="2020" y="1889"/>
              <a:ext cx="304" cy="210"/>
            </a:xfrm>
            <a:prstGeom prst="rect">
              <a:avLst/>
            </a:prstGeom>
            <a:noFill/>
            <a:ln w="12700">
              <a:noFill/>
              <a:miter lim="800000"/>
              <a:headEnd/>
              <a:tailEnd/>
            </a:ln>
          </p:spPr>
        </p:pic>
        <p:pic>
          <p:nvPicPr>
            <p:cNvPr id="17453" name="Picture 172"/>
            <p:cNvPicPr>
              <a:picLocks noChangeAspect="1" noChangeArrowheads="1"/>
            </p:cNvPicPr>
            <p:nvPr/>
          </p:nvPicPr>
          <p:blipFill>
            <a:blip r:embed="rId17" cstate="print"/>
            <a:srcRect/>
            <a:stretch>
              <a:fillRect/>
            </a:stretch>
          </p:blipFill>
          <p:spPr bwMode="auto">
            <a:xfrm>
              <a:off x="2020" y="2110"/>
              <a:ext cx="304" cy="210"/>
            </a:xfrm>
            <a:prstGeom prst="rect">
              <a:avLst/>
            </a:prstGeom>
            <a:noFill/>
            <a:ln w="12700">
              <a:noFill/>
              <a:miter lim="800000"/>
              <a:headEnd/>
              <a:tailEnd/>
            </a:ln>
          </p:spPr>
        </p:pic>
        <p:pic>
          <p:nvPicPr>
            <p:cNvPr id="17454" name="Picture 173"/>
            <p:cNvPicPr>
              <a:picLocks noChangeAspect="1" noChangeArrowheads="1"/>
            </p:cNvPicPr>
            <p:nvPr/>
          </p:nvPicPr>
          <p:blipFill>
            <a:blip r:embed="rId17" cstate="print"/>
            <a:srcRect/>
            <a:stretch>
              <a:fillRect/>
            </a:stretch>
          </p:blipFill>
          <p:spPr bwMode="auto">
            <a:xfrm>
              <a:off x="2020" y="1662"/>
              <a:ext cx="304" cy="210"/>
            </a:xfrm>
            <a:prstGeom prst="rect">
              <a:avLst/>
            </a:prstGeom>
            <a:noFill/>
            <a:ln w="12700">
              <a:noFill/>
              <a:miter lim="800000"/>
              <a:headEnd/>
              <a:tailEnd/>
            </a:ln>
          </p:spPr>
        </p:pic>
        <p:pic>
          <p:nvPicPr>
            <p:cNvPr id="17455" name="Picture 174"/>
            <p:cNvPicPr>
              <a:picLocks noChangeAspect="1" noChangeArrowheads="1"/>
            </p:cNvPicPr>
            <p:nvPr/>
          </p:nvPicPr>
          <p:blipFill>
            <a:blip r:embed="rId17" cstate="print"/>
            <a:srcRect/>
            <a:stretch>
              <a:fillRect/>
            </a:stretch>
          </p:blipFill>
          <p:spPr bwMode="auto">
            <a:xfrm>
              <a:off x="2340" y="982"/>
              <a:ext cx="304" cy="210"/>
            </a:xfrm>
            <a:prstGeom prst="rect">
              <a:avLst/>
            </a:prstGeom>
            <a:noFill/>
            <a:ln w="12700">
              <a:noFill/>
              <a:miter lim="800000"/>
              <a:headEnd/>
              <a:tailEnd/>
            </a:ln>
          </p:spPr>
        </p:pic>
        <p:pic>
          <p:nvPicPr>
            <p:cNvPr id="17456" name="Picture 175"/>
            <p:cNvPicPr>
              <a:picLocks noChangeAspect="1" noChangeArrowheads="1"/>
            </p:cNvPicPr>
            <p:nvPr/>
          </p:nvPicPr>
          <p:blipFill>
            <a:blip r:embed="rId17" cstate="print"/>
            <a:srcRect/>
            <a:stretch>
              <a:fillRect/>
            </a:stretch>
          </p:blipFill>
          <p:spPr bwMode="auto">
            <a:xfrm>
              <a:off x="2340" y="1209"/>
              <a:ext cx="304" cy="210"/>
            </a:xfrm>
            <a:prstGeom prst="rect">
              <a:avLst/>
            </a:prstGeom>
            <a:noFill/>
            <a:ln w="12700">
              <a:noFill/>
              <a:miter lim="800000"/>
              <a:headEnd/>
              <a:tailEnd/>
            </a:ln>
          </p:spPr>
        </p:pic>
        <p:pic>
          <p:nvPicPr>
            <p:cNvPr id="17457" name="Picture 176"/>
            <p:cNvPicPr>
              <a:picLocks noChangeAspect="1" noChangeArrowheads="1"/>
            </p:cNvPicPr>
            <p:nvPr/>
          </p:nvPicPr>
          <p:blipFill>
            <a:blip r:embed="rId17" cstate="print"/>
            <a:srcRect/>
            <a:stretch>
              <a:fillRect/>
            </a:stretch>
          </p:blipFill>
          <p:spPr bwMode="auto">
            <a:xfrm>
              <a:off x="2340" y="1435"/>
              <a:ext cx="304" cy="210"/>
            </a:xfrm>
            <a:prstGeom prst="rect">
              <a:avLst/>
            </a:prstGeom>
            <a:noFill/>
            <a:ln w="12700">
              <a:noFill/>
              <a:miter lim="800000"/>
              <a:headEnd/>
              <a:tailEnd/>
            </a:ln>
          </p:spPr>
        </p:pic>
        <p:pic>
          <p:nvPicPr>
            <p:cNvPr id="17458" name="Picture 177"/>
            <p:cNvPicPr>
              <a:picLocks noChangeAspect="1" noChangeArrowheads="1"/>
            </p:cNvPicPr>
            <p:nvPr/>
          </p:nvPicPr>
          <p:blipFill>
            <a:blip r:embed="rId17" cstate="print"/>
            <a:srcRect/>
            <a:stretch>
              <a:fillRect/>
            </a:stretch>
          </p:blipFill>
          <p:spPr bwMode="auto">
            <a:xfrm>
              <a:off x="2340" y="1889"/>
              <a:ext cx="304" cy="210"/>
            </a:xfrm>
            <a:prstGeom prst="rect">
              <a:avLst/>
            </a:prstGeom>
            <a:noFill/>
            <a:ln w="12700">
              <a:noFill/>
              <a:miter lim="800000"/>
              <a:headEnd/>
              <a:tailEnd/>
            </a:ln>
          </p:spPr>
        </p:pic>
        <p:pic>
          <p:nvPicPr>
            <p:cNvPr id="17459" name="Picture 178"/>
            <p:cNvPicPr>
              <a:picLocks noChangeAspect="1" noChangeArrowheads="1"/>
            </p:cNvPicPr>
            <p:nvPr/>
          </p:nvPicPr>
          <p:blipFill>
            <a:blip r:embed="rId17" cstate="print"/>
            <a:srcRect/>
            <a:stretch>
              <a:fillRect/>
            </a:stretch>
          </p:blipFill>
          <p:spPr bwMode="auto">
            <a:xfrm>
              <a:off x="2340" y="2110"/>
              <a:ext cx="304" cy="210"/>
            </a:xfrm>
            <a:prstGeom prst="rect">
              <a:avLst/>
            </a:prstGeom>
            <a:noFill/>
            <a:ln w="12700">
              <a:noFill/>
              <a:miter lim="800000"/>
              <a:headEnd/>
              <a:tailEnd/>
            </a:ln>
          </p:spPr>
        </p:pic>
        <p:pic>
          <p:nvPicPr>
            <p:cNvPr id="17460" name="Picture 179"/>
            <p:cNvPicPr>
              <a:picLocks noChangeAspect="1" noChangeArrowheads="1"/>
            </p:cNvPicPr>
            <p:nvPr/>
          </p:nvPicPr>
          <p:blipFill>
            <a:blip r:embed="rId17" cstate="print"/>
            <a:srcRect/>
            <a:stretch>
              <a:fillRect/>
            </a:stretch>
          </p:blipFill>
          <p:spPr bwMode="auto">
            <a:xfrm>
              <a:off x="2340" y="1662"/>
              <a:ext cx="304" cy="210"/>
            </a:xfrm>
            <a:prstGeom prst="rect">
              <a:avLst/>
            </a:prstGeom>
            <a:noFill/>
            <a:ln w="12700">
              <a:noFill/>
              <a:miter lim="800000"/>
              <a:headEnd/>
              <a:tailEnd/>
            </a:ln>
          </p:spPr>
        </p:pic>
        <p:pic>
          <p:nvPicPr>
            <p:cNvPr id="17461" name="Picture 180"/>
            <p:cNvPicPr>
              <a:picLocks noChangeAspect="1" noChangeArrowheads="1"/>
            </p:cNvPicPr>
            <p:nvPr/>
          </p:nvPicPr>
          <p:blipFill>
            <a:blip r:embed="rId17" cstate="print"/>
            <a:srcRect/>
            <a:stretch>
              <a:fillRect/>
            </a:stretch>
          </p:blipFill>
          <p:spPr bwMode="auto">
            <a:xfrm>
              <a:off x="2655" y="982"/>
              <a:ext cx="304" cy="210"/>
            </a:xfrm>
            <a:prstGeom prst="rect">
              <a:avLst/>
            </a:prstGeom>
            <a:noFill/>
            <a:ln w="12700">
              <a:noFill/>
              <a:miter lim="800000"/>
              <a:headEnd/>
              <a:tailEnd/>
            </a:ln>
          </p:spPr>
        </p:pic>
        <p:pic>
          <p:nvPicPr>
            <p:cNvPr id="17462" name="Picture 181"/>
            <p:cNvPicPr>
              <a:picLocks noChangeAspect="1" noChangeArrowheads="1"/>
            </p:cNvPicPr>
            <p:nvPr/>
          </p:nvPicPr>
          <p:blipFill>
            <a:blip r:embed="rId17" cstate="print"/>
            <a:srcRect/>
            <a:stretch>
              <a:fillRect/>
            </a:stretch>
          </p:blipFill>
          <p:spPr bwMode="auto">
            <a:xfrm>
              <a:off x="2655" y="1209"/>
              <a:ext cx="304" cy="210"/>
            </a:xfrm>
            <a:prstGeom prst="rect">
              <a:avLst/>
            </a:prstGeom>
            <a:noFill/>
            <a:ln w="12700">
              <a:noFill/>
              <a:miter lim="800000"/>
              <a:headEnd/>
              <a:tailEnd/>
            </a:ln>
          </p:spPr>
        </p:pic>
        <p:pic>
          <p:nvPicPr>
            <p:cNvPr id="17463" name="Picture 182"/>
            <p:cNvPicPr>
              <a:picLocks noChangeAspect="1" noChangeArrowheads="1"/>
            </p:cNvPicPr>
            <p:nvPr/>
          </p:nvPicPr>
          <p:blipFill>
            <a:blip r:embed="rId17" cstate="print"/>
            <a:srcRect/>
            <a:stretch>
              <a:fillRect/>
            </a:stretch>
          </p:blipFill>
          <p:spPr bwMode="auto">
            <a:xfrm>
              <a:off x="2655" y="1435"/>
              <a:ext cx="304" cy="210"/>
            </a:xfrm>
            <a:prstGeom prst="rect">
              <a:avLst/>
            </a:prstGeom>
            <a:noFill/>
            <a:ln w="12700">
              <a:noFill/>
              <a:miter lim="800000"/>
              <a:headEnd/>
              <a:tailEnd/>
            </a:ln>
          </p:spPr>
        </p:pic>
        <p:pic>
          <p:nvPicPr>
            <p:cNvPr id="17464" name="Picture 183"/>
            <p:cNvPicPr>
              <a:picLocks noChangeAspect="1" noChangeArrowheads="1"/>
            </p:cNvPicPr>
            <p:nvPr/>
          </p:nvPicPr>
          <p:blipFill>
            <a:blip r:embed="rId17" cstate="print"/>
            <a:srcRect/>
            <a:stretch>
              <a:fillRect/>
            </a:stretch>
          </p:blipFill>
          <p:spPr bwMode="auto">
            <a:xfrm>
              <a:off x="2655" y="1889"/>
              <a:ext cx="304" cy="210"/>
            </a:xfrm>
            <a:prstGeom prst="rect">
              <a:avLst/>
            </a:prstGeom>
            <a:noFill/>
            <a:ln w="12700">
              <a:noFill/>
              <a:miter lim="800000"/>
              <a:headEnd/>
              <a:tailEnd/>
            </a:ln>
          </p:spPr>
        </p:pic>
        <p:pic>
          <p:nvPicPr>
            <p:cNvPr id="17465" name="Picture 184"/>
            <p:cNvPicPr>
              <a:picLocks noChangeAspect="1" noChangeArrowheads="1"/>
            </p:cNvPicPr>
            <p:nvPr/>
          </p:nvPicPr>
          <p:blipFill>
            <a:blip r:embed="rId17" cstate="print"/>
            <a:srcRect/>
            <a:stretch>
              <a:fillRect/>
            </a:stretch>
          </p:blipFill>
          <p:spPr bwMode="auto">
            <a:xfrm>
              <a:off x="2655" y="2110"/>
              <a:ext cx="304" cy="210"/>
            </a:xfrm>
            <a:prstGeom prst="rect">
              <a:avLst/>
            </a:prstGeom>
            <a:noFill/>
            <a:ln w="12700">
              <a:noFill/>
              <a:miter lim="800000"/>
              <a:headEnd/>
              <a:tailEnd/>
            </a:ln>
          </p:spPr>
        </p:pic>
        <p:pic>
          <p:nvPicPr>
            <p:cNvPr id="17466" name="Picture 185"/>
            <p:cNvPicPr>
              <a:picLocks noChangeAspect="1" noChangeArrowheads="1"/>
            </p:cNvPicPr>
            <p:nvPr/>
          </p:nvPicPr>
          <p:blipFill>
            <a:blip r:embed="rId17" cstate="print"/>
            <a:srcRect/>
            <a:stretch>
              <a:fillRect/>
            </a:stretch>
          </p:blipFill>
          <p:spPr bwMode="auto">
            <a:xfrm>
              <a:off x="2655" y="1662"/>
              <a:ext cx="304" cy="210"/>
            </a:xfrm>
            <a:prstGeom prst="rect">
              <a:avLst/>
            </a:prstGeom>
            <a:noFill/>
            <a:ln w="12700">
              <a:noFill/>
              <a:miter lim="800000"/>
              <a:headEnd/>
              <a:tailEnd/>
            </a:ln>
          </p:spPr>
        </p:pic>
        <p:pic>
          <p:nvPicPr>
            <p:cNvPr id="17467" name="Picture 186"/>
            <p:cNvPicPr>
              <a:picLocks noChangeAspect="1" noChangeArrowheads="1"/>
            </p:cNvPicPr>
            <p:nvPr/>
          </p:nvPicPr>
          <p:blipFill>
            <a:blip r:embed="rId17" cstate="print"/>
            <a:srcRect/>
            <a:stretch>
              <a:fillRect/>
            </a:stretch>
          </p:blipFill>
          <p:spPr bwMode="auto">
            <a:xfrm>
              <a:off x="2976" y="982"/>
              <a:ext cx="304" cy="210"/>
            </a:xfrm>
            <a:prstGeom prst="rect">
              <a:avLst/>
            </a:prstGeom>
            <a:noFill/>
            <a:ln w="12700">
              <a:noFill/>
              <a:miter lim="800000"/>
              <a:headEnd/>
              <a:tailEnd/>
            </a:ln>
          </p:spPr>
        </p:pic>
        <p:pic>
          <p:nvPicPr>
            <p:cNvPr id="17468" name="Picture 187"/>
            <p:cNvPicPr>
              <a:picLocks noChangeAspect="1" noChangeArrowheads="1"/>
            </p:cNvPicPr>
            <p:nvPr/>
          </p:nvPicPr>
          <p:blipFill>
            <a:blip r:embed="rId17" cstate="print"/>
            <a:srcRect/>
            <a:stretch>
              <a:fillRect/>
            </a:stretch>
          </p:blipFill>
          <p:spPr bwMode="auto">
            <a:xfrm>
              <a:off x="2976" y="1209"/>
              <a:ext cx="304" cy="210"/>
            </a:xfrm>
            <a:prstGeom prst="rect">
              <a:avLst/>
            </a:prstGeom>
            <a:noFill/>
            <a:ln w="12700">
              <a:noFill/>
              <a:miter lim="800000"/>
              <a:headEnd/>
              <a:tailEnd/>
            </a:ln>
          </p:spPr>
        </p:pic>
        <p:pic>
          <p:nvPicPr>
            <p:cNvPr id="17469" name="Picture 188"/>
            <p:cNvPicPr>
              <a:picLocks noChangeAspect="1" noChangeArrowheads="1"/>
            </p:cNvPicPr>
            <p:nvPr/>
          </p:nvPicPr>
          <p:blipFill>
            <a:blip r:embed="rId17" cstate="print"/>
            <a:srcRect/>
            <a:stretch>
              <a:fillRect/>
            </a:stretch>
          </p:blipFill>
          <p:spPr bwMode="auto">
            <a:xfrm>
              <a:off x="2976" y="1435"/>
              <a:ext cx="304" cy="210"/>
            </a:xfrm>
            <a:prstGeom prst="rect">
              <a:avLst/>
            </a:prstGeom>
            <a:noFill/>
            <a:ln w="12700">
              <a:noFill/>
              <a:miter lim="800000"/>
              <a:headEnd/>
              <a:tailEnd/>
            </a:ln>
          </p:spPr>
        </p:pic>
        <p:pic>
          <p:nvPicPr>
            <p:cNvPr id="17470" name="Picture 189"/>
            <p:cNvPicPr>
              <a:picLocks noChangeAspect="1" noChangeArrowheads="1"/>
            </p:cNvPicPr>
            <p:nvPr/>
          </p:nvPicPr>
          <p:blipFill>
            <a:blip r:embed="rId17" cstate="print"/>
            <a:srcRect/>
            <a:stretch>
              <a:fillRect/>
            </a:stretch>
          </p:blipFill>
          <p:spPr bwMode="auto">
            <a:xfrm>
              <a:off x="2976" y="1889"/>
              <a:ext cx="304" cy="210"/>
            </a:xfrm>
            <a:prstGeom prst="rect">
              <a:avLst/>
            </a:prstGeom>
            <a:noFill/>
            <a:ln w="12700">
              <a:noFill/>
              <a:miter lim="800000"/>
              <a:headEnd/>
              <a:tailEnd/>
            </a:ln>
          </p:spPr>
        </p:pic>
        <p:pic>
          <p:nvPicPr>
            <p:cNvPr id="17471" name="Picture 190"/>
            <p:cNvPicPr>
              <a:picLocks noChangeAspect="1" noChangeArrowheads="1"/>
            </p:cNvPicPr>
            <p:nvPr/>
          </p:nvPicPr>
          <p:blipFill>
            <a:blip r:embed="rId17" cstate="print"/>
            <a:srcRect/>
            <a:stretch>
              <a:fillRect/>
            </a:stretch>
          </p:blipFill>
          <p:spPr bwMode="auto">
            <a:xfrm>
              <a:off x="2976" y="2110"/>
              <a:ext cx="304" cy="210"/>
            </a:xfrm>
            <a:prstGeom prst="rect">
              <a:avLst/>
            </a:prstGeom>
            <a:noFill/>
            <a:ln w="12700">
              <a:noFill/>
              <a:miter lim="800000"/>
              <a:headEnd/>
              <a:tailEnd/>
            </a:ln>
          </p:spPr>
        </p:pic>
        <p:pic>
          <p:nvPicPr>
            <p:cNvPr id="17472" name="Picture 191"/>
            <p:cNvPicPr>
              <a:picLocks noChangeAspect="1" noChangeArrowheads="1"/>
            </p:cNvPicPr>
            <p:nvPr/>
          </p:nvPicPr>
          <p:blipFill>
            <a:blip r:embed="rId17" cstate="print"/>
            <a:srcRect/>
            <a:stretch>
              <a:fillRect/>
            </a:stretch>
          </p:blipFill>
          <p:spPr bwMode="auto">
            <a:xfrm>
              <a:off x="2976" y="1662"/>
              <a:ext cx="304" cy="210"/>
            </a:xfrm>
            <a:prstGeom prst="rect">
              <a:avLst/>
            </a:prstGeom>
            <a:noFill/>
            <a:ln w="12700">
              <a:noFill/>
              <a:miter lim="800000"/>
              <a:headEnd/>
              <a:tailEnd/>
            </a:ln>
          </p:spPr>
        </p:pic>
        <p:pic>
          <p:nvPicPr>
            <p:cNvPr id="17473" name="Picture 192"/>
            <p:cNvPicPr>
              <a:picLocks noChangeAspect="1" noChangeArrowheads="1"/>
            </p:cNvPicPr>
            <p:nvPr/>
          </p:nvPicPr>
          <p:blipFill>
            <a:blip r:embed="rId18" cstate="print"/>
            <a:srcRect/>
            <a:stretch>
              <a:fillRect/>
            </a:stretch>
          </p:blipFill>
          <p:spPr bwMode="auto">
            <a:xfrm>
              <a:off x="3313" y="1214"/>
              <a:ext cx="249" cy="216"/>
            </a:xfrm>
            <a:prstGeom prst="rect">
              <a:avLst/>
            </a:prstGeom>
            <a:noFill/>
            <a:ln w="12700">
              <a:noFill/>
              <a:miter lim="800000"/>
              <a:headEnd/>
              <a:tailEnd/>
            </a:ln>
          </p:spPr>
        </p:pic>
        <p:pic>
          <p:nvPicPr>
            <p:cNvPr id="17474" name="Picture 193"/>
            <p:cNvPicPr>
              <a:picLocks noChangeAspect="1" noChangeArrowheads="1"/>
            </p:cNvPicPr>
            <p:nvPr/>
          </p:nvPicPr>
          <p:blipFill>
            <a:blip r:embed="rId18" cstate="print"/>
            <a:srcRect/>
            <a:stretch>
              <a:fillRect/>
            </a:stretch>
          </p:blipFill>
          <p:spPr bwMode="auto">
            <a:xfrm>
              <a:off x="3313" y="1446"/>
              <a:ext cx="249" cy="216"/>
            </a:xfrm>
            <a:prstGeom prst="rect">
              <a:avLst/>
            </a:prstGeom>
            <a:noFill/>
            <a:ln w="12700">
              <a:noFill/>
              <a:miter lim="800000"/>
              <a:headEnd/>
              <a:tailEnd/>
            </a:ln>
          </p:spPr>
        </p:pic>
        <p:pic>
          <p:nvPicPr>
            <p:cNvPr id="17475" name="Picture 194"/>
            <p:cNvPicPr>
              <a:picLocks noChangeAspect="1" noChangeArrowheads="1"/>
            </p:cNvPicPr>
            <p:nvPr/>
          </p:nvPicPr>
          <p:blipFill>
            <a:blip r:embed="rId18" cstate="print"/>
            <a:srcRect/>
            <a:stretch>
              <a:fillRect/>
            </a:stretch>
          </p:blipFill>
          <p:spPr bwMode="auto">
            <a:xfrm>
              <a:off x="3313" y="1679"/>
              <a:ext cx="249" cy="215"/>
            </a:xfrm>
            <a:prstGeom prst="rect">
              <a:avLst/>
            </a:prstGeom>
            <a:noFill/>
            <a:ln w="12700">
              <a:noFill/>
              <a:miter lim="800000"/>
              <a:headEnd/>
              <a:tailEnd/>
            </a:ln>
          </p:spPr>
        </p:pic>
        <p:pic>
          <p:nvPicPr>
            <p:cNvPr id="17476" name="Picture 195"/>
            <p:cNvPicPr>
              <a:picLocks noChangeAspect="1" noChangeArrowheads="1"/>
            </p:cNvPicPr>
            <p:nvPr/>
          </p:nvPicPr>
          <p:blipFill>
            <a:blip r:embed="rId10" cstate="print"/>
            <a:srcRect/>
            <a:stretch>
              <a:fillRect/>
            </a:stretch>
          </p:blipFill>
          <p:spPr bwMode="auto">
            <a:xfrm>
              <a:off x="2252" y="2734"/>
              <a:ext cx="260" cy="260"/>
            </a:xfrm>
            <a:prstGeom prst="rect">
              <a:avLst/>
            </a:prstGeom>
            <a:noFill/>
            <a:ln w="12700">
              <a:noFill/>
              <a:miter lim="800000"/>
              <a:headEnd/>
              <a:tailEnd/>
            </a:ln>
          </p:spPr>
        </p:pic>
        <p:pic>
          <p:nvPicPr>
            <p:cNvPr id="17477" name="Picture 196"/>
            <p:cNvPicPr>
              <a:picLocks noChangeAspect="1" noChangeArrowheads="1"/>
            </p:cNvPicPr>
            <p:nvPr/>
          </p:nvPicPr>
          <p:blipFill>
            <a:blip r:embed="rId10" cstate="print"/>
            <a:srcRect/>
            <a:stretch>
              <a:fillRect/>
            </a:stretch>
          </p:blipFill>
          <p:spPr bwMode="auto">
            <a:xfrm>
              <a:off x="2495" y="2734"/>
              <a:ext cx="260" cy="260"/>
            </a:xfrm>
            <a:prstGeom prst="rect">
              <a:avLst/>
            </a:prstGeom>
            <a:noFill/>
            <a:ln w="12700">
              <a:noFill/>
              <a:miter lim="800000"/>
              <a:headEnd/>
              <a:tailEnd/>
            </a:ln>
          </p:spPr>
        </p:pic>
        <p:pic>
          <p:nvPicPr>
            <p:cNvPr id="17478" name="Picture 197"/>
            <p:cNvPicPr>
              <a:picLocks noChangeAspect="1" noChangeArrowheads="1"/>
            </p:cNvPicPr>
            <p:nvPr/>
          </p:nvPicPr>
          <p:blipFill>
            <a:blip r:embed="rId10" cstate="print"/>
            <a:srcRect/>
            <a:stretch>
              <a:fillRect/>
            </a:stretch>
          </p:blipFill>
          <p:spPr bwMode="auto">
            <a:xfrm>
              <a:off x="2738" y="2734"/>
              <a:ext cx="260" cy="260"/>
            </a:xfrm>
            <a:prstGeom prst="rect">
              <a:avLst/>
            </a:prstGeom>
            <a:noFill/>
            <a:ln w="12700">
              <a:noFill/>
              <a:miter lim="800000"/>
              <a:headEnd/>
              <a:tailEnd/>
            </a:ln>
          </p:spPr>
        </p:pic>
        <p:pic>
          <p:nvPicPr>
            <p:cNvPr id="17479" name="Picture 198"/>
            <p:cNvPicPr>
              <a:picLocks noChangeAspect="1" noChangeArrowheads="1"/>
            </p:cNvPicPr>
            <p:nvPr/>
          </p:nvPicPr>
          <p:blipFill>
            <a:blip r:embed="rId11" cstate="print"/>
            <a:srcRect l="-2040" t="8772" b="5263"/>
            <a:stretch>
              <a:fillRect/>
            </a:stretch>
          </p:blipFill>
          <p:spPr bwMode="auto">
            <a:xfrm>
              <a:off x="2258" y="2977"/>
              <a:ext cx="276" cy="271"/>
            </a:xfrm>
            <a:prstGeom prst="rect">
              <a:avLst/>
            </a:prstGeom>
            <a:noFill/>
            <a:ln w="12700">
              <a:noFill/>
              <a:miter lim="800000"/>
              <a:headEnd/>
              <a:tailEnd/>
            </a:ln>
          </p:spPr>
        </p:pic>
        <p:pic>
          <p:nvPicPr>
            <p:cNvPr id="17480" name="Picture 199"/>
            <p:cNvPicPr>
              <a:picLocks noChangeAspect="1" noChangeArrowheads="1"/>
            </p:cNvPicPr>
            <p:nvPr/>
          </p:nvPicPr>
          <p:blipFill>
            <a:blip r:embed="rId12" cstate="print"/>
            <a:srcRect/>
            <a:stretch>
              <a:fillRect/>
            </a:stretch>
          </p:blipFill>
          <p:spPr bwMode="auto">
            <a:xfrm>
              <a:off x="2280" y="3242"/>
              <a:ext cx="226" cy="255"/>
            </a:xfrm>
            <a:prstGeom prst="rect">
              <a:avLst/>
            </a:prstGeom>
            <a:noFill/>
            <a:ln w="12700">
              <a:noFill/>
              <a:miter lim="800000"/>
              <a:headEnd/>
              <a:tailEnd/>
            </a:ln>
          </p:spPr>
        </p:pic>
        <p:pic>
          <p:nvPicPr>
            <p:cNvPr id="17481" name="Picture 200"/>
            <p:cNvPicPr>
              <a:picLocks noChangeAspect="1" noChangeArrowheads="1"/>
            </p:cNvPicPr>
            <p:nvPr/>
          </p:nvPicPr>
          <p:blipFill>
            <a:blip r:embed="rId11" cstate="print"/>
            <a:srcRect l="-2040" t="8772" b="5263"/>
            <a:stretch>
              <a:fillRect/>
            </a:stretch>
          </p:blipFill>
          <p:spPr bwMode="auto">
            <a:xfrm>
              <a:off x="2495" y="2977"/>
              <a:ext cx="276" cy="271"/>
            </a:xfrm>
            <a:prstGeom prst="rect">
              <a:avLst/>
            </a:prstGeom>
            <a:noFill/>
            <a:ln w="12700">
              <a:noFill/>
              <a:miter lim="800000"/>
              <a:headEnd/>
              <a:tailEnd/>
            </a:ln>
          </p:spPr>
        </p:pic>
        <p:pic>
          <p:nvPicPr>
            <p:cNvPr id="17482" name="Picture 201"/>
            <p:cNvPicPr>
              <a:picLocks noChangeAspect="1" noChangeArrowheads="1"/>
            </p:cNvPicPr>
            <p:nvPr/>
          </p:nvPicPr>
          <p:blipFill>
            <a:blip r:embed="rId12" cstate="print"/>
            <a:srcRect/>
            <a:stretch>
              <a:fillRect/>
            </a:stretch>
          </p:blipFill>
          <p:spPr bwMode="auto">
            <a:xfrm>
              <a:off x="2517" y="3242"/>
              <a:ext cx="227" cy="255"/>
            </a:xfrm>
            <a:prstGeom prst="rect">
              <a:avLst/>
            </a:prstGeom>
            <a:noFill/>
            <a:ln w="12700">
              <a:noFill/>
              <a:miter lim="800000"/>
              <a:headEnd/>
              <a:tailEnd/>
            </a:ln>
          </p:spPr>
        </p:pic>
        <p:pic>
          <p:nvPicPr>
            <p:cNvPr id="17483" name="Picture 202"/>
            <p:cNvPicPr>
              <a:picLocks noChangeAspect="1" noChangeArrowheads="1"/>
            </p:cNvPicPr>
            <p:nvPr/>
          </p:nvPicPr>
          <p:blipFill>
            <a:blip r:embed="rId11" cstate="print"/>
            <a:srcRect l="-2040" t="8772" b="5263"/>
            <a:stretch>
              <a:fillRect/>
            </a:stretch>
          </p:blipFill>
          <p:spPr bwMode="auto">
            <a:xfrm>
              <a:off x="2744" y="2977"/>
              <a:ext cx="276" cy="271"/>
            </a:xfrm>
            <a:prstGeom prst="rect">
              <a:avLst/>
            </a:prstGeom>
            <a:noFill/>
            <a:ln w="12700">
              <a:noFill/>
              <a:miter lim="800000"/>
              <a:headEnd/>
              <a:tailEnd/>
            </a:ln>
          </p:spPr>
        </p:pic>
        <p:pic>
          <p:nvPicPr>
            <p:cNvPr id="17484" name="Picture 203"/>
            <p:cNvPicPr>
              <a:picLocks noChangeAspect="1" noChangeArrowheads="1"/>
            </p:cNvPicPr>
            <p:nvPr/>
          </p:nvPicPr>
          <p:blipFill>
            <a:blip r:embed="rId12" cstate="print"/>
            <a:srcRect/>
            <a:stretch>
              <a:fillRect/>
            </a:stretch>
          </p:blipFill>
          <p:spPr bwMode="auto">
            <a:xfrm>
              <a:off x="2766" y="3242"/>
              <a:ext cx="227" cy="255"/>
            </a:xfrm>
            <a:prstGeom prst="rect">
              <a:avLst/>
            </a:prstGeom>
            <a:noFill/>
            <a:ln w="12700">
              <a:noFill/>
              <a:miter lim="800000"/>
              <a:headEnd/>
              <a:tailEnd/>
            </a:ln>
          </p:spPr>
        </p:pic>
        <p:pic>
          <p:nvPicPr>
            <p:cNvPr id="17485" name="Picture 204"/>
            <p:cNvPicPr>
              <a:picLocks noChangeAspect="1" noChangeArrowheads="1"/>
            </p:cNvPicPr>
            <p:nvPr/>
          </p:nvPicPr>
          <p:blipFill>
            <a:blip r:embed="rId16" cstate="print"/>
            <a:srcRect/>
            <a:stretch>
              <a:fillRect/>
            </a:stretch>
          </p:blipFill>
          <p:spPr bwMode="auto">
            <a:xfrm>
              <a:off x="3197" y="3287"/>
              <a:ext cx="332" cy="237"/>
            </a:xfrm>
            <a:prstGeom prst="rect">
              <a:avLst/>
            </a:prstGeom>
            <a:noFill/>
            <a:ln w="12700">
              <a:noFill/>
              <a:miter lim="800000"/>
              <a:headEnd/>
              <a:tailEnd/>
            </a:ln>
          </p:spPr>
        </p:pic>
        <p:pic>
          <p:nvPicPr>
            <p:cNvPr id="17486" name="Picture 205"/>
            <p:cNvPicPr>
              <a:picLocks noChangeAspect="1" noChangeArrowheads="1"/>
            </p:cNvPicPr>
            <p:nvPr/>
          </p:nvPicPr>
          <p:blipFill>
            <a:blip r:embed="rId15" cstate="print"/>
            <a:srcRect/>
            <a:stretch>
              <a:fillRect/>
            </a:stretch>
          </p:blipFill>
          <p:spPr bwMode="auto">
            <a:xfrm>
              <a:off x="2771" y="3563"/>
              <a:ext cx="233" cy="177"/>
            </a:xfrm>
            <a:prstGeom prst="rect">
              <a:avLst/>
            </a:prstGeom>
            <a:noFill/>
            <a:ln w="12700">
              <a:noFill/>
              <a:miter lim="800000"/>
              <a:headEnd/>
              <a:tailEnd/>
            </a:ln>
          </p:spPr>
        </p:pic>
        <p:pic>
          <p:nvPicPr>
            <p:cNvPr id="17487" name="Picture 206"/>
            <p:cNvPicPr>
              <a:picLocks noChangeAspect="1" noChangeArrowheads="1"/>
            </p:cNvPicPr>
            <p:nvPr/>
          </p:nvPicPr>
          <p:blipFill>
            <a:blip r:embed="rId15" cstate="print"/>
            <a:srcRect/>
            <a:stretch>
              <a:fillRect/>
            </a:stretch>
          </p:blipFill>
          <p:spPr bwMode="auto">
            <a:xfrm>
              <a:off x="3037" y="3563"/>
              <a:ext cx="232" cy="177"/>
            </a:xfrm>
            <a:prstGeom prst="rect">
              <a:avLst/>
            </a:prstGeom>
            <a:noFill/>
            <a:ln w="12700">
              <a:noFill/>
              <a:miter lim="800000"/>
              <a:headEnd/>
              <a:tailEnd/>
            </a:ln>
          </p:spPr>
        </p:pic>
        <p:pic>
          <p:nvPicPr>
            <p:cNvPr id="17488" name="Picture 207"/>
            <p:cNvPicPr>
              <a:picLocks noChangeAspect="1" noChangeArrowheads="1"/>
            </p:cNvPicPr>
            <p:nvPr/>
          </p:nvPicPr>
          <p:blipFill>
            <a:blip r:embed="rId15" cstate="print"/>
            <a:srcRect/>
            <a:stretch>
              <a:fillRect/>
            </a:stretch>
          </p:blipFill>
          <p:spPr bwMode="auto">
            <a:xfrm>
              <a:off x="3302" y="3563"/>
              <a:ext cx="232" cy="177"/>
            </a:xfrm>
            <a:prstGeom prst="rect">
              <a:avLst/>
            </a:prstGeom>
            <a:noFill/>
            <a:ln w="12700">
              <a:noFill/>
              <a:miter lim="800000"/>
              <a:headEnd/>
              <a:tailEnd/>
            </a:ln>
          </p:spPr>
        </p:pic>
        <p:pic>
          <p:nvPicPr>
            <p:cNvPr id="17489" name="Picture 208"/>
            <p:cNvPicPr>
              <a:picLocks noChangeAspect="1" noChangeArrowheads="1"/>
            </p:cNvPicPr>
            <p:nvPr/>
          </p:nvPicPr>
          <p:blipFill>
            <a:blip r:embed="rId6" cstate="print"/>
            <a:srcRect/>
            <a:stretch>
              <a:fillRect/>
            </a:stretch>
          </p:blipFill>
          <p:spPr bwMode="auto">
            <a:xfrm>
              <a:off x="323" y="2734"/>
              <a:ext cx="686" cy="1083"/>
            </a:xfrm>
            <a:prstGeom prst="rect">
              <a:avLst/>
            </a:prstGeom>
            <a:noFill/>
            <a:ln w="12700">
              <a:noFill/>
              <a:miter lim="800000"/>
              <a:headEnd/>
              <a:tailEnd/>
            </a:ln>
          </p:spPr>
        </p:pic>
        <p:pic>
          <p:nvPicPr>
            <p:cNvPr id="17490" name="Picture 209"/>
            <p:cNvPicPr>
              <a:picLocks noChangeAspect="1" noChangeArrowheads="1"/>
            </p:cNvPicPr>
            <p:nvPr/>
          </p:nvPicPr>
          <p:blipFill>
            <a:blip r:embed="rId28" cstate="print"/>
            <a:srcRect/>
            <a:stretch>
              <a:fillRect/>
            </a:stretch>
          </p:blipFill>
          <p:spPr bwMode="auto">
            <a:xfrm>
              <a:off x="362" y="2749"/>
              <a:ext cx="613" cy="343"/>
            </a:xfrm>
            <a:prstGeom prst="rect">
              <a:avLst/>
            </a:prstGeom>
            <a:noFill/>
            <a:ln w="12700">
              <a:noFill/>
              <a:miter lim="800000"/>
              <a:headEnd/>
              <a:tailEnd/>
            </a:ln>
          </p:spPr>
        </p:pic>
        <p:pic>
          <p:nvPicPr>
            <p:cNvPr id="17491" name="Picture 210"/>
            <p:cNvPicPr>
              <a:picLocks noChangeAspect="1" noChangeArrowheads="1"/>
            </p:cNvPicPr>
            <p:nvPr/>
          </p:nvPicPr>
          <p:blipFill>
            <a:blip r:embed="rId29" cstate="print"/>
            <a:srcRect/>
            <a:stretch>
              <a:fillRect/>
            </a:stretch>
          </p:blipFill>
          <p:spPr bwMode="auto">
            <a:xfrm>
              <a:off x="356" y="3103"/>
              <a:ext cx="608" cy="331"/>
            </a:xfrm>
            <a:prstGeom prst="rect">
              <a:avLst/>
            </a:prstGeom>
            <a:noFill/>
            <a:ln w="12700">
              <a:noFill/>
              <a:miter lim="800000"/>
              <a:headEnd/>
              <a:tailEnd/>
            </a:ln>
          </p:spPr>
        </p:pic>
        <p:pic>
          <p:nvPicPr>
            <p:cNvPr id="17492" name="Picture 211"/>
            <p:cNvPicPr>
              <a:picLocks noChangeAspect="1" noChangeArrowheads="1"/>
            </p:cNvPicPr>
            <p:nvPr/>
          </p:nvPicPr>
          <p:blipFill>
            <a:blip r:embed="rId30" cstate="print"/>
            <a:srcRect/>
            <a:stretch>
              <a:fillRect/>
            </a:stretch>
          </p:blipFill>
          <p:spPr bwMode="auto">
            <a:xfrm>
              <a:off x="362" y="3451"/>
              <a:ext cx="608" cy="332"/>
            </a:xfrm>
            <a:prstGeom prst="rect">
              <a:avLst/>
            </a:prstGeom>
            <a:noFill/>
            <a:ln w="12700">
              <a:noFill/>
              <a:miter lim="800000"/>
              <a:headEnd/>
              <a:tailEnd/>
            </a:ln>
          </p:spPr>
        </p:pic>
        <p:pic>
          <p:nvPicPr>
            <p:cNvPr id="17493" name="Picture 212"/>
            <p:cNvPicPr>
              <a:picLocks noChangeAspect="1" noChangeArrowheads="1"/>
            </p:cNvPicPr>
            <p:nvPr/>
          </p:nvPicPr>
          <p:blipFill>
            <a:blip r:embed="rId6" cstate="print"/>
            <a:srcRect/>
            <a:stretch>
              <a:fillRect/>
            </a:stretch>
          </p:blipFill>
          <p:spPr bwMode="auto">
            <a:xfrm>
              <a:off x="323" y="772"/>
              <a:ext cx="686" cy="1964"/>
            </a:xfrm>
            <a:prstGeom prst="rect">
              <a:avLst/>
            </a:prstGeom>
            <a:noFill/>
            <a:ln w="12700">
              <a:noFill/>
              <a:miter lim="800000"/>
              <a:headEnd/>
              <a:tailEnd/>
            </a:ln>
          </p:spPr>
        </p:pic>
        <p:pic>
          <p:nvPicPr>
            <p:cNvPr id="17494" name="Picture 213"/>
            <p:cNvPicPr>
              <a:picLocks noChangeAspect="1" noChangeArrowheads="1"/>
            </p:cNvPicPr>
            <p:nvPr/>
          </p:nvPicPr>
          <p:blipFill>
            <a:blip r:embed="rId31" cstate="print"/>
            <a:srcRect/>
            <a:stretch>
              <a:fillRect/>
            </a:stretch>
          </p:blipFill>
          <p:spPr bwMode="auto">
            <a:xfrm>
              <a:off x="356" y="806"/>
              <a:ext cx="608" cy="575"/>
            </a:xfrm>
            <a:prstGeom prst="rect">
              <a:avLst/>
            </a:prstGeom>
            <a:noFill/>
            <a:ln w="12700">
              <a:noFill/>
              <a:miter lim="800000"/>
              <a:headEnd/>
              <a:tailEnd/>
            </a:ln>
          </p:spPr>
        </p:pic>
        <p:pic>
          <p:nvPicPr>
            <p:cNvPr id="17495" name="Picture 214"/>
            <p:cNvPicPr>
              <a:picLocks noChangeAspect="1" noChangeArrowheads="1"/>
            </p:cNvPicPr>
            <p:nvPr/>
          </p:nvPicPr>
          <p:blipFill>
            <a:blip r:embed="rId32" cstate="print"/>
            <a:srcRect/>
            <a:stretch>
              <a:fillRect/>
            </a:stretch>
          </p:blipFill>
          <p:spPr bwMode="auto">
            <a:xfrm>
              <a:off x="356" y="1397"/>
              <a:ext cx="608" cy="636"/>
            </a:xfrm>
            <a:prstGeom prst="rect">
              <a:avLst/>
            </a:prstGeom>
            <a:noFill/>
            <a:ln w="12700">
              <a:noFill/>
              <a:miter lim="800000"/>
              <a:headEnd/>
              <a:tailEnd/>
            </a:ln>
          </p:spPr>
        </p:pic>
        <p:pic>
          <p:nvPicPr>
            <p:cNvPr id="17496" name="Picture 215"/>
            <p:cNvPicPr>
              <a:picLocks noChangeAspect="1" noChangeArrowheads="1"/>
            </p:cNvPicPr>
            <p:nvPr/>
          </p:nvPicPr>
          <p:blipFill>
            <a:blip r:embed="rId33" cstate="print"/>
            <a:srcRect/>
            <a:stretch>
              <a:fillRect/>
            </a:stretch>
          </p:blipFill>
          <p:spPr bwMode="auto">
            <a:xfrm>
              <a:off x="354" y="2046"/>
              <a:ext cx="605" cy="333"/>
            </a:xfrm>
            <a:prstGeom prst="rect">
              <a:avLst/>
            </a:prstGeom>
            <a:noFill/>
            <a:ln w="12700">
              <a:noFill/>
              <a:miter lim="800000"/>
              <a:headEnd/>
              <a:tailEnd/>
            </a:ln>
          </p:spPr>
        </p:pic>
      </p:grpSp>
      <p:sp>
        <p:nvSpPr>
          <p:cNvPr id="17411" name="Rectangle 2"/>
          <p:cNvSpPr>
            <a:spLocks noGrp="1" noChangeArrowheads="1"/>
          </p:cNvSpPr>
          <p:nvPr>
            <p:ph type="title" idx="4294967295"/>
            <p:custDataLst>
              <p:tags r:id="rId2"/>
            </p:custDataLst>
          </p:nvPr>
        </p:nvSpPr>
        <p:spPr>
          <a:xfrm>
            <a:off x="1055440" y="239713"/>
            <a:ext cx="8865378" cy="474662"/>
          </a:xfrm>
        </p:spPr>
        <p:txBody>
          <a:bodyPr/>
          <a:lstStyle/>
          <a:p>
            <a:pPr eaLnBrk="1" hangingPunct="1"/>
            <a:r>
              <a:rPr lang="fr-CA" dirty="0"/>
              <a:t>Architecture de la plateforme </a:t>
            </a:r>
            <a:r>
              <a:rPr lang="fr-CA" dirty="0" err="1"/>
              <a:t>PSoC</a:t>
            </a:r>
            <a:r>
              <a:rPr lang="fr-CA" dirty="0"/>
              <a:t> 5</a:t>
            </a:r>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9F2EEDB-0618-7416-F22A-5E449E901849}"/>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7267872" y="269776"/>
            <a:ext cx="4660776" cy="1975368"/>
          </a:xfrm>
          <a:prstGeom prst="rect">
            <a:avLst/>
          </a:prstGeom>
          <a:noFill/>
          <a:extLst>
            <a:ext uri="{909E8E84-426E-40DD-AFC4-6F175D3DCCD1}">
              <a14:hiddenFill xmlns:a14="http://schemas.microsoft.com/office/drawing/2010/main">
                <a:solidFill>
                  <a:srgbClr val="FFFFFF"/>
                </a:solidFill>
              </a14:hiddenFill>
            </a:ext>
          </a:extLst>
        </p:spPr>
      </p:pic>
      <p:sp>
        <p:nvSpPr>
          <p:cNvPr id="79874" name="Rectangle 2"/>
          <p:cNvSpPr>
            <a:spLocks noGrp="1" noChangeArrowheads="1"/>
          </p:cNvSpPr>
          <p:nvPr>
            <p:ph type="title" idx="4294967295"/>
            <p:custDataLst>
              <p:tags r:id="rId2"/>
            </p:custDataLst>
          </p:nvPr>
        </p:nvSpPr>
        <p:spPr>
          <a:xfrm>
            <a:off x="1055440" y="269776"/>
            <a:ext cx="9155360" cy="1143000"/>
          </a:xfrm>
        </p:spPr>
        <p:txBody>
          <a:bodyPr/>
          <a:lstStyle/>
          <a:p>
            <a:pPr algn="l"/>
            <a:r>
              <a:rPr lang="fr-CA" altLang="zh-TW" sz="3600" kern="1200">
                <a:solidFill>
                  <a:srgbClr val="0070C0"/>
                </a:solidFill>
                <a:ea typeface="+mn-ea"/>
                <a:cs typeface="+mn-cs"/>
              </a:rPr>
              <a:t>ARM </a:t>
            </a:r>
            <a:r>
              <a:rPr lang="fr-CA" altLang="zh-TW" sz="3600">
                <a:solidFill>
                  <a:schemeClr val="bg1">
                    <a:lumMod val="50000"/>
                  </a:schemeClr>
                </a:solidFill>
                <a:ea typeface="新細明體" pitchFamily="18" charset="-120"/>
              </a:rPr>
              <a:t>(Advanced RISC Machines)</a:t>
            </a:r>
            <a:endParaRPr lang="fr-CA" altLang="zh-TW" sz="3600" kern="1200" dirty="0">
              <a:solidFill>
                <a:srgbClr val="0070C0"/>
              </a:solidFill>
              <a:ea typeface="+mn-ea"/>
              <a:cs typeface="+mn-cs"/>
            </a:endParaRPr>
          </a:p>
        </p:txBody>
      </p:sp>
      <p:sp>
        <p:nvSpPr>
          <p:cNvPr id="79875" name="Rectangle 3"/>
          <p:cNvSpPr>
            <a:spLocks noGrp="1" noChangeArrowheads="1"/>
          </p:cNvSpPr>
          <p:nvPr>
            <p:ph type="body" idx="4294967295"/>
            <p:custDataLst>
              <p:tags r:id="rId3"/>
            </p:custDataLst>
          </p:nvPr>
        </p:nvSpPr>
        <p:spPr>
          <a:xfrm>
            <a:off x="1055440" y="1680380"/>
            <a:ext cx="10369152" cy="4628940"/>
          </a:xfrm>
        </p:spPr>
        <p:txBody>
          <a:bodyPr/>
          <a:lstStyle/>
          <a:p>
            <a:pPr>
              <a:spcBef>
                <a:spcPts val="400"/>
              </a:spcBef>
            </a:pPr>
            <a:r>
              <a:rPr lang="fr-CA" altLang="zh-TW" sz="2500" dirty="0">
                <a:ea typeface="新細明體" pitchFamily="18" charset="-120"/>
              </a:rPr>
              <a:t>Architecture RISC de 32</a:t>
            </a:r>
            <a:r>
              <a:rPr lang="fr-CA" altLang="zh-TW" sz="2000" dirty="0">
                <a:solidFill>
                  <a:schemeClr val="bg1">
                    <a:lumMod val="50000"/>
                  </a:schemeClr>
                </a:solidFill>
                <a:ea typeface="新細明體" pitchFamily="18" charset="-120"/>
              </a:rPr>
              <a:t>/64</a:t>
            </a:r>
            <a:r>
              <a:rPr lang="fr-CA" altLang="zh-TW" sz="2400" dirty="0">
                <a:ea typeface="新細明體" pitchFamily="18" charset="-120"/>
              </a:rPr>
              <a:t> </a:t>
            </a:r>
            <a:r>
              <a:rPr lang="fr-CA" altLang="zh-TW" sz="2500" dirty="0">
                <a:ea typeface="新細明體" pitchFamily="18" charset="-120"/>
              </a:rPr>
              <a:t>bits créée pour                                   l’enseignement à l’origine</a:t>
            </a:r>
          </a:p>
          <a:p>
            <a:pPr>
              <a:spcBef>
                <a:spcPts val="400"/>
              </a:spcBef>
            </a:pPr>
            <a:r>
              <a:rPr lang="fr-CA" altLang="zh-TW" sz="2500" dirty="0">
                <a:ea typeface="新細明體" pitchFamily="18" charset="-120"/>
              </a:rPr>
              <a:t>Disponible uniquement sous forme de design à utiliser sous licence</a:t>
            </a:r>
            <a:r>
              <a:rPr lang="fr-CA" altLang="zh-TW" sz="2400" dirty="0">
                <a:ea typeface="新細明體" pitchFamily="18" charset="-120"/>
              </a:rPr>
              <a:t>       </a:t>
            </a:r>
            <a:r>
              <a:rPr lang="fr-CA" altLang="zh-TW" sz="2000" dirty="0">
                <a:solidFill>
                  <a:schemeClr val="tx1">
                    <a:lumMod val="50000"/>
                    <a:lumOff val="50000"/>
                  </a:schemeClr>
                </a:solidFill>
                <a:ea typeface="新細明體" pitchFamily="18" charset="-120"/>
              </a:rPr>
              <a:t>(utilisée par</a:t>
            </a:r>
            <a:r>
              <a:rPr lang="fr-CA" altLang="zh-TW" sz="2400" dirty="0">
                <a:solidFill>
                  <a:schemeClr val="tx1">
                    <a:lumMod val="50000"/>
                    <a:lumOff val="50000"/>
                  </a:schemeClr>
                </a:solidFill>
                <a:ea typeface="新細明體" pitchFamily="18" charset="-120"/>
              </a:rPr>
              <a:t> </a:t>
            </a:r>
            <a:r>
              <a:rPr lang="fr-CA" sz="2000" dirty="0">
                <a:solidFill>
                  <a:schemeClr val="tx1">
                    <a:lumMod val="50000"/>
                    <a:lumOff val="50000"/>
                  </a:schemeClr>
                </a:solidFill>
              </a:rPr>
              <a:t>Intel, Apple, Samsung, </a:t>
            </a:r>
            <a:r>
              <a:rPr lang="fr-CA" sz="2000" dirty="0" err="1">
                <a:solidFill>
                  <a:schemeClr val="tx1">
                    <a:lumMod val="50000"/>
                    <a:lumOff val="50000"/>
                  </a:schemeClr>
                </a:solidFill>
              </a:rPr>
              <a:t>Atmel</a:t>
            </a:r>
            <a:r>
              <a:rPr lang="fr-CA" sz="2000" dirty="0">
                <a:solidFill>
                  <a:schemeClr val="tx1">
                    <a:lumMod val="50000"/>
                    <a:lumOff val="50000"/>
                  </a:schemeClr>
                </a:solidFill>
              </a:rPr>
              <a:t>, TI, ST </a:t>
            </a:r>
            <a:r>
              <a:rPr lang="fr-CA" sz="2000" dirty="0" err="1">
                <a:solidFill>
                  <a:schemeClr val="tx1">
                    <a:lumMod val="50000"/>
                    <a:lumOff val="50000"/>
                  </a:schemeClr>
                </a:solidFill>
              </a:rPr>
              <a:t>microelectronics</a:t>
            </a:r>
            <a:r>
              <a:rPr lang="fr-CA" sz="2000" dirty="0">
                <a:solidFill>
                  <a:schemeClr val="tx1">
                    <a:lumMod val="50000"/>
                    <a:lumOff val="50000"/>
                  </a:schemeClr>
                </a:solidFill>
              </a:rPr>
              <a:t>, Philips, et autres)</a:t>
            </a:r>
          </a:p>
          <a:p>
            <a:pPr lvl="1">
              <a:spcBef>
                <a:spcPts val="400"/>
              </a:spcBef>
            </a:pPr>
            <a:r>
              <a:rPr lang="fr-CA" sz="2100" dirty="0"/>
              <a:t>Le client adapte le design à ses besoins, en ajoutant des  périphériques propriétaires au besoin </a:t>
            </a:r>
          </a:p>
          <a:p>
            <a:pPr marL="342900" lvl="1" indent="-342900">
              <a:spcBef>
                <a:spcPts val="400"/>
              </a:spcBef>
              <a:buFont typeface="Arial" charset="0"/>
              <a:buChar char="•"/>
            </a:pPr>
            <a:r>
              <a:rPr lang="fr-CA" altLang="zh-TW" sz="2500" dirty="0">
                <a:ea typeface="新細明體" pitchFamily="18" charset="-120"/>
              </a:rPr>
              <a:t>Adapté aux appareils portables</a:t>
            </a:r>
            <a:r>
              <a:rPr lang="fr-CA" altLang="zh-TW" sz="2400" dirty="0">
                <a:ea typeface="新細明體" pitchFamily="18" charset="-120"/>
              </a:rPr>
              <a:t> </a:t>
            </a:r>
            <a:r>
              <a:rPr lang="fr-CA" altLang="zh-TW" sz="2100" dirty="0">
                <a:solidFill>
                  <a:schemeClr val="tx1">
                    <a:lumMod val="50000"/>
                    <a:lumOff val="50000"/>
                  </a:schemeClr>
                </a:solidFill>
                <a:ea typeface="新細明體" pitchFamily="18" charset="-120"/>
              </a:rPr>
              <a:t>(notamment grâce à sa faible consommation de courant  et bonne performance)</a:t>
            </a:r>
          </a:p>
          <a:p>
            <a:pPr lvl="1">
              <a:spcBef>
                <a:spcPts val="400"/>
              </a:spcBef>
            </a:pPr>
            <a:r>
              <a:rPr lang="fr-CA" altLang="zh-TW" sz="2100" dirty="0">
                <a:ea typeface="新細明體" pitchFamily="18" charset="-120"/>
              </a:rPr>
              <a:t>Téléphones cellulaires, lecteurs multimédia, consoles de jeux, appareils photo et caméras numériques, compteurs électriques, etc. </a:t>
            </a:r>
          </a:p>
          <a:p>
            <a:pPr lvl="1">
              <a:spcBef>
                <a:spcPts val="400"/>
              </a:spcBef>
            </a:pPr>
            <a:r>
              <a:rPr lang="fr-CA" altLang="zh-TW" sz="2100" dirty="0">
                <a:ea typeface="新細明體" pitchFamily="18" charset="-120"/>
              </a:rPr>
              <a:t>75%+ du marché des microcontrôleurs 32/64 bits pour applications embarquées!</a:t>
            </a:r>
          </a:p>
          <a:p>
            <a:pPr>
              <a:spcBef>
                <a:spcPts val="400"/>
              </a:spcBef>
            </a:pPr>
            <a:r>
              <a:rPr lang="fr-CA" altLang="zh-TW" sz="2500" dirty="0">
                <a:ea typeface="新細明體" pitchFamily="18" charset="-120"/>
              </a:rPr>
              <a:t>Beaucoup d’outils de développement</a:t>
            </a:r>
          </a:p>
        </p:txBody>
      </p:sp>
      <p:sp>
        <p:nvSpPr>
          <p:cNvPr id="3" name="TextBox 2">
            <a:extLst>
              <a:ext uri="{FF2B5EF4-FFF2-40B4-BE49-F238E27FC236}">
                <a16:creationId xmlns:a16="http://schemas.microsoft.com/office/drawing/2014/main" id="{0C943CD1-8E79-EBA8-C83B-8E27F3580E7C}"/>
              </a:ext>
            </a:extLst>
          </p:cNvPr>
          <p:cNvSpPr txBox="1"/>
          <p:nvPr>
            <p:custDataLst>
              <p:tags r:id="rId4"/>
            </p:custDataLst>
          </p:nvPr>
        </p:nvSpPr>
        <p:spPr>
          <a:xfrm>
            <a:off x="7680176" y="1916832"/>
            <a:ext cx="4032448" cy="261610"/>
          </a:xfrm>
          <a:prstGeom prst="rect">
            <a:avLst/>
          </a:prstGeom>
          <a:noFill/>
        </p:spPr>
        <p:txBody>
          <a:bodyPr wrap="square">
            <a:spAutoFit/>
          </a:bodyPr>
          <a:lstStyle/>
          <a:p>
            <a:r>
              <a:rPr lang="fr-CA" sz="1100" dirty="0">
                <a:solidFill>
                  <a:schemeClr val="bg1">
                    <a:lumMod val="75000"/>
                  </a:schemeClr>
                </a:solidFill>
              </a:rPr>
              <a:t>Source: https://linexplore.com/arm-the-revolution/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idx="4294967295"/>
            <p:custDataLst>
              <p:tags r:id="rId1"/>
            </p:custDataLst>
          </p:nvPr>
        </p:nvSpPr>
        <p:spPr>
          <a:xfrm>
            <a:off x="1055440" y="239713"/>
            <a:ext cx="8865378" cy="474662"/>
          </a:xfrm>
        </p:spPr>
        <p:txBody>
          <a:bodyPr/>
          <a:lstStyle/>
          <a:p>
            <a:pPr eaLnBrk="1" hangingPunct="1"/>
            <a:r>
              <a:rPr lang="en-US" dirty="0" err="1"/>
              <a:t>Révision</a:t>
            </a:r>
            <a:endParaRPr lang="en-US" dirty="0"/>
          </a:p>
        </p:txBody>
      </p:sp>
      <p:sp>
        <p:nvSpPr>
          <p:cNvPr id="18435" name="Content Placeholder 4"/>
          <p:cNvSpPr>
            <a:spLocks noGrp="1"/>
          </p:cNvSpPr>
          <p:nvPr>
            <p:ph idx="4294967295"/>
            <p:custDataLst>
              <p:tags r:id="rId2"/>
            </p:custDataLst>
          </p:nvPr>
        </p:nvSpPr>
        <p:spPr>
          <a:xfrm>
            <a:off x="1055440" y="1006475"/>
            <a:ext cx="10924894" cy="5537200"/>
          </a:xfrm>
        </p:spPr>
        <p:txBody>
          <a:bodyPr/>
          <a:lstStyle/>
          <a:p>
            <a:pPr marL="227013" indent="-227013" eaLnBrk="1" hangingPunct="1"/>
            <a:r>
              <a:rPr lang="en-US" dirty="0"/>
              <a:t>Vous </a:t>
            </a:r>
            <a:r>
              <a:rPr lang="en-US" dirty="0" err="1"/>
              <a:t>devriez</a:t>
            </a:r>
            <a:r>
              <a:rPr lang="en-US" dirty="0"/>
              <a:t> </a:t>
            </a:r>
            <a:r>
              <a:rPr lang="en-US" dirty="0" err="1"/>
              <a:t>maintenant</a:t>
            </a:r>
            <a:r>
              <a:rPr lang="en-US" dirty="0"/>
              <a:t>:</a:t>
            </a:r>
          </a:p>
          <a:p>
            <a:pPr marL="227013" indent="-227013" eaLnBrk="1" hangingPunct="1">
              <a:buFont typeface="Arial" charset="0"/>
              <a:buChar char="•"/>
            </a:pPr>
            <a:r>
              <a:rPr lang="fr-CA" b="0" dirty="0"/>
              <a:t>Comprendre l’architecture de haut niveau de </a:t>
            </a:r>
            <a:r>
              <a:rPr lang="fr-CA" b="0" dirty="0" err="1"/>
              <a:t>PSoC</a:t>
            </a:r>
            <a:r>
              <a:rPr lang="fr-CA" b="0" dirty="0"/>
              <a:t> 5
Comprendre les sous-systèmes CPU, numérique, analogique et programmable de routage / interconnexion</a:t>
            </a:r>
            <a:endParaRPr lang="en-US" b="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idx="4294967295"/>
            <p:custDataLst>
              <p:tags r:id="rId1"/>
            </p:custDataLst>
          </p:nvPr>
        </p:nvSpPr>
        <p:spPr>
          <a:xfrm>
            <a:off x="2209800" y="2130426"/>
            <a:ext cx="8001000" cy="1470025"/>
          </a:xfrm>
        </p:spPr>
        <p:txBody>
          <a:bodyPr/>
          <a:lstStyle/>
          <a:p>
            <a:pPr eaLnBrk="1" hangingPunct="1"/>
            <a:r>
              <a:rPr lang="en-US" sz="4000" dirty="0" err="1"/>
              <a:t>PSoC</a:t>
            </a:r>
            <a:r>
              <a:rPr lang="en-US" sz="4000" dirty="0"/>
              <a:t> 5 101 :</a:t>
            </a:r>
            <a:br>
              <a:rPr lang="en-US" dirty="0"/>
            </a:br>
            <a:r>
              <a:rPr lang="fr-CA" sz="4000" dirty="0"/>
              <a:t>Flux de conception dans </a:t>
            </a:r>
            <a:r>
              <a:rPr lang="fr-CA" sz="4000" dirty="0" err="1"/>
              <a:t>PSoC</a:t>
            </a:r>
            <a:r>
              <a:rPr lang="fr-CA" sz="4000" dirty="0"/>
              <a:t> Creator</a:t>
            </a:r>
            <a:endParaRPr lang="en-US" sz="4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idx="4294967295"/>
            <p:custDataLst>
              <p:tags r:id="rId1"/>
            </p:custDataLst>
          </p:nvPr>
        </p:nvSpPr>
        <p:spPr>
          <a:xfrm>
            <a:off x="1055440" y="239713"/>
            <a:ext cx="8865378" cy="474662"/>
          </a:xfrm>
        </p:spPr>
        <p:txBody>
          <a:bodyPr/>
          <a:lstStyle/>
          <a:p>
            <a:pPr eaLnBrk="1" hangingPunct="1"/>
            <a:r>
              <a:rPr lang="en-US" dirty="0" err="1"/>
              <a:t>Objectifs</a:t>
            </a:r>
            <a:endParaRPr lang="en-US" dirty="0"/>
          </a:p>
        </p:txBody>
      </p:sp>
      <p:sp>
        <p:nvSpPr>
          <p:cNvPr id="32771" name="Content Placeholder 4"/>
          <p:cNvSpPr>
            <a:spLocks noGrp="1"/>
          </p:cNvSpPr>
          <p:nvPr>
            <p:ph idx="4294967295"/>
            <p:custDataLst>
              <p:tags r:id="rId2"/>
            </p:custDataLst>
          </p:nvPr>
        </p:nvSpPr>
        <p:spPr>
          <a:xfrm>
            <a:off x="1127448" y="1052736"/>
            <a:ext cx="9381802" cy="5537200"/>
          </a:xfrm>
        </p:spPr>
        <p:txBody>
          <a:bodyPr/>
          <a:lstStyle/>
          <a:p>
            <a:pPr marL="227013" indent="-227013" eaLnBrk="1" hangingPunct="1">
              <a:buFont typeface="Arial" charset="0"/>
              <a:buChar char="•"/>
            </a:pPr>
            <a:r>
              <a:rPr lang="fr-CA" b="0" dirty="0"/>
              <a:t>Familiarisation avec le flux de conception de </a:t>
            </a:r>
            <a:r>
              <a:rPr lang="fr-CA" b="0" dirty="0" err="1"/>
              <a:t>PSoC</a:t>
            </a:r>
            <a:r>
              <a:rPr lang="fr-CA" b="0" dirty="0"/>
              <a:t> Creator et du développement de projet
Recherche et utilisation des outils disponibles dans l’EDI logiciel
Compilation, construction et programmation des applications </a:t>
            </a:r>
            <a:r>
              <a:rPr lang="fr-CA" b="0" dirty="0" err="1"/>
              <a:t>PSoC</a:t>
            </a:r>
            <a:r>
              <a:rPr lang="fr-CA" b="0" dirty="0"/>
              <a:t> 5
Débogage des applications </a:t>
            </a:r>
            <a:r>
              <a:rPr lang="fr-CA" b="0" dirty="0" err="1"/>
              <a:t>PSoC</a:t>
            </a:r>
            <a:r>
              <a:rPr lang="fr-CA" b="0" dirty="0"/>
              <a:t> 5</a:t>
            </a:r>
            <a:endParaRPr lang="en-US" b="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custDataLst>
              <p:tags r:id="rId1"/>
            </p:custDataLst>
          </p:nvPr>
        </p:nvSpPr>
        <p:spPr>
          <a:xfrm>
            <a:off x="1055440" y="239713"/>
            <a:ext cx="8865378" cy="474662"/>
          </a:xfrm>
        </p:spPr>
        <p:txBody>
          <a:bodyPr/>
          <a:lstStyle/>
          <a:p>
            <a:pPr eaLnBrk="1" hangingPunct="1"/>
            <a:r>
              <a:rPr lang="fr-FR" dirty="0"/>
              <a:t>Flux de conception dans </a:t>
            </a:r>
            <a:r>
              <a:rPr lang="fr-FR" dirty="0" err="1"/>
              <a:t>PSoC</a:t>
            </a:r>
            <a:r>
              <a:rPr lang="fr-FR" dirty="0"/>
              <a:t> Creator</a:t>
            </a:r>
            <a:endParaRPr lang="en-US" dirty="0"/>
          </a:p>
        </p:txBody>
      </p:sp>
      <p:sp>
        <p:nvSpPr>
          <p:cNvPr id="33795" name="Content Placeholder 2"/>
          <p:cNvSpPr>
            <a:spLocks noGrp="1"/>
          </p:cNvSpPr>
          <p:nvPr>
            <p:ph idx="4294967295"/>
            <p:custDataLst>
              <p:tags r:id="rId2"/>
            </p:custDataLst>
          </p:nvPr>
        </p:nvSpPr>
        <p:spPr>
          <a:xfrm>
            <a:off x="1199456" y="1081087"/>
            <a:ext cx="9309794" cy="5537200"/>
          </a:xfrm>
        </p:spPr>
        <p:txBody>
          <a:bodyPr/>
          <a:lstStyle/>
          <a:p>
            <a:pPr marL="227013" indent="-227013" eaLnBrk="1" hangingPunct="1"/>
            <a:r>
              <a:rPr lang="en-US" b="0" dirty="0"/>
              <a:t>Trois étapes majeures :</a:t>
            </a:r>
          </a:p>
          <a:p>
            <a:pPr marL="177800" indent="3175" eaLnBrk="1" hangingPunct="1"/>
            <a:r>
              <a:rPr lang="en-US" b="0" dirty="0"/>
              <a:t>1. </a:t>
            </a:r>
            <a:r>
              <a:rPr lang="en-US" b="0" dirty="0" err="1"/>
              <a:t>Définir</a:t>
            </a:r>
            <a:r>
              <a:rPr lang="en-US" b="0" dirty="0"/>
              <a:t> le </a:t>
            </a:r>
            <a:r>
              <a:rPr lang="en-US" b="0" dirty="0" err="1"/>
              <a:t>projet</a:t>
            </a:r>
            <a:r>
              <a:rPr lang="en-US" b="0" dirty="0"/>
              <a:t> et </a:t>
            </a:r>
            <a:r>
              <a:rPr lang="en-US" b="0" dirty="0" err="1"/>
              <a:t>configurer</a:t>
            </a:r>
            <a:r>
              <a:rPr lang="en-US" b="0" dirty="0"/>
              <a:t> les </a:t>
            </a:r>
            <a:r>
              <a:rPr lang="en-US" b="0" dirty="0" err="1"/>
              <a:t>composants</a:t>
            </a:r>
            <a:endParaRPr lang="en-US" b="0" dirty="0"/>
          </a:p>
          <a:p>
            <a:pPr marL="806450" indent="-227013" eaLnBrk="1" hangingPunct="1">
              <a:buFont typeface="Arial" charset="0"/>
              <a:buChar char="•"/>
            </a:pPr>
            <a:r>
              <a:rPr lang="fr-FR" sz="2000" b="0" dirty="0"/>
              <a:t>Lancer </a:t>
            </a:r>
            <a:r>
              <a:rPr lang="fr-FR" sz="2000" b="0" dirty="0" err="1"/>
              <a:t>PSoC</a:t>
            </a:r>
            <a:r>
              <a:rPr lang="fr-FR" sz="2000" b="0" dirty="0"/>
              <a:t> et démarrer un nouveau projet
Placer les composants
Configurer les composants
Connecter les composants</a:t>
            </a:r>
            <a:endParaRPr lang="en-US" b="0" dirty="0"/>
          </a:p>
          <a:p>
            <a:pPr marL="177800" indent="3175" eaLnBrk="1" hangingPunct="1"/>
            <a:r>
              <a:rPr lang="en-US" b="0" dirty="0"/>
              <a:t>2. </a:t>
            </a:r>
            <a:r>
              <a:rPr lang="en-US" b="0" dirty="0" err="1"/>
              <a:t>Créer</a:t>
            </a:r>
            <a:r>
              <a:rPr lang="en-US" b="0" dirty="0"/>
              <a:t> le </a:t>
            </a:r>
            <a:r>
              <a:rPr lang="en-US" b="0" dirty="0" err="1"/>
              <a:t>micrologiciel</a:t>
            </a:r>
            <a:endParaRPr lang="en-US" b="0" dirty="0"/>
          </a:p>
          <a:p>
            <a:pPr marL="806450" indent="-227013" eaLnBrk="1" hangingPunct="1">
              <a:buFont typeface="Arial" charset="0"/>
              <a:buChar char="•"/>
            </a:pPr>
            <a:r>
              <a:rPr lang="fr-FR" sz="2000" b="0" dirty="0"/>
              <a:t>Générer les API de composants
Écrire le code de l’application à l’aide des API des composants
Compiler le code source et générer le code exécutable à programmer dans le </a:t>
            </a:r>
            <a:r>
              <a:rPr lang="fr-FR" sz="2000" b="0" dirty="0" err="1"/>
              <a:t>PSoC</a:t>
            </a:r>
            <a:r>
              <a:rPr lang="fr-FR" sz="2000" b="0" dirty="0"/>
              <a:t> 5 </a:t>
            </a:r>
          </a:p>
          <a:p>
            <a:pPr marL="177800" indent="0" eaLnBrk="1" hangingPunct="1"/>
            <a:r>
              <a:rPr lang="en-US" b="0" dirty="0"/>
              <a:t>3. </a:t>
            </a:r>
            <a:r>
              <a:rPr lang="en-US" b="0" dirty="0" err="1"/>
              <a:t>Déboguer</a:t>
            </a:r>
            <a:r>
              <a:rPr lang="en-US" b="0" dirty="0"/>
              <a:t> le </a:t>
            </a:r>
            <a:r>
              <a:rPr lang="en-US" b="0" dirty="0" err="1"/>
              <a:t>micrologiciel</a:t>
            </a:r>
            <a:endParaRPr lang="en-US" b="0" dirty="0"/>
          </a:p>
          <a:p>
            <a:pPr marL="806450" indent="-227013" eaLnBrk="1" hangingPunct="1">
              <a:buFont typeface="Arial" charset="0"/>
              <a:buChar char="•"/>
            </a:pPr>
            <a:r>
              <a:rPr lang="fr-FR" sz="2000" b="0" dirty="0"/>
              <a:t>Effectuer le débogage en circuit à l’aide de </a:t>
            </a:r>
            <a:r>
              <a:rPr lang="fr-FR" sz="2000" b="0" dirty="0" err="1"/>
              <a:t>PSoC</a:t>
            </a:r>
            <a:r>
              <a:rPr lang="fr-FR" sz="2000" b="0" dirty="0"/>
              <a:t> Creator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err="1"/>
              <a:t>Lancement</a:t>
            </a:r>
            <a:r>
              <a:rPr lang="en-US" dirty="0"/>
              <a:t> de </a:t>
            </a:r>
            <a:r>
              <a:rPr lang="en-US" dirty="0" err="1"/>
              <a:t>PSoC</a:t>
            </a:r>
            <a:r>
              <a:rPr lang="en-US" dirty="0"/>
              <a:t> Creator</a:t>
            </a:r>
          </a:p>
        </p:txBody>
      </p:sp>
      <p:pic>
        <p:nvPicPr>
          <p:cNvPr id="34819" name="Picture 5" descr="PSoC Creator - Splash Screen.png"/>
          <p:cNvPicPr>
            <a:picLocks noChangeAspect="1"/>
          </p:cNvPicPr>
          <p:nvPr>
            <p:custDataLst>
              <p:tags r:id="rId2"/>
            </p:custDataLst>
          </p:nvPr>
        </p:nvPicPr>
        <p:blipFill>
          <a:blip r:embed="rId5" cstate="print"/>
          <a:srcRect/>
          <a:stretch>
            <a:fillRect/>
          </a:stretch>
        </p:blipFill>
        <p:spPr bwMode="auto">
          <a:xfrm>
            <a:off x="3416300" y="1023938"/>
            <a:ext cx="5359400" cy="53467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err="1"/>
              <a:t>Écran</a:t>
            </a:r>
            <a:r>
              <a:rPr lang="en-US" dirty="0"/>
              <a:t> </a:t>
            </a:r>
            <a:r>
              <a:rPr lang="en-US" dirty="0" err="1"/>
              <a:t>d’accueil</a:t>
            </a:r>
            <a:r>
              <a:rPr lang="en-US" dirty="0"/>
              <a:t> de </a:t>
            </a:r>
            <a:r>
              <a:rPr lang="en-US" dirty="0" err="1"/>
              <a:t>PSoC</a:t>
            </a:r>
            <a:r>
              <a:rPr lang="en-US" dirty="0"/>
              <a:t> Creator au </a:t>
            </a:r>
            <a:r>
              <a:rPr lang="en-US" dirty="0" err="1"/>
              <a:t>lancement</a:t>
            </a:r>
            <a:endParaRPr lang="en-US" dirty="0"/>
          </a:p>
        </p:txBody>
      </p:sp>
      <p:pic>
        <p:nvPicPr>
          <p:cNvPr id="3" name="Picture 2">
            <a:extLst>
              <a:ext uri="{FF2B5EF4-FFF2-40B4-BE49-F238E27FC236}">
                <a16:creationId xmlns:a16="http://schemas.microsoft.com/office/drawing/2014/main" id="{77B4C00A-370F-9839-434E-25ED673AE25F}"/>
              </a:ext>
            </a:extLst>
          </p:cNvPr>
          <p:cNvPicPr>
            <a:picLocks noChangeAspect="1"/>
          </p:cNvPicPr>
          <p:nvPr>
            <p:custDataLst>
              <p:tags r:id="rId2"/>
            </p:custDataLst>
          </p:nvPr>
        </p:nvPicPr>
        <p:blipFill>
          <a:blip r:embed="rId6"/>
          <a:stretch>
            <a:fillRect/>
          </a:stretch>
        </p:blipFill>
        <p:spPr>
          <a:xfrm>
            <a:off x="623392" y="896312"/>
            <a:ext cx="10454566" cy="5652000"/>
          </a:xfrm>
          <a:prstGeom prst="rect">
            <a:avLst/>
          </a:prstGeom>
        </p:spPr>
      </p:pic>
      <p:sp>
        <p:nvSpPr>
          <p:cNvPr id="4" name="Rectangle 3">
            <a:extLst>
              <a:ext uri="{FF2B5EF4-FFF2-40B4-BE49-F238E27FC236}">
                <a16:creationId xmlns:a16="http://schemas.microsoft.com/office/drawing/2014/main" id="{0FB62219-2A31-77BA-14FF-BBF97A041308}"/>
              </a:ext>
            </a:extLst>
          </p:cNvPr>
          <p:cNvSpPr/>
          <p:nvPr>
            <p:custDataLst>
              <p:tags r:id="rId3"/>
            </p:custDataLst>
          </p:nvPr>
        </p:nvSpPr>
        <p:spPr>
          <a:xfrm>
            <a:off x="3719736" y="1556792"/>
            <a:ext cx="1224136" cy="13681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Création d’un nouveau </a:t>
            </a:r>
            <a:r>
              <a:rPr lang="en-US" dirty="0" err="1"/>
              <a:t>projet</a:t>
            </a:r>
            <a:endParaRPr lang="en-US" dirty="0"/>
          </a:p>
        </p:txBody>
      </p:sp>
      <p:sp>
        <p:nvSpPr>
          <p:cNvPr id="36867" name="Rectangle 3"/>
          <p:cNvSpPr>
            <a:spLocks noGrp="1" noChangeArrowheads="1"/>
          </p:cNvSpPr>
          <p:nvPr>
            <p:ph idx="4294967295"/>
            <p:custDataLst>
              <p:tags r:id="rId2"/>
            </p:custDataLst>
          </p:nvPr>
        </p:nvSpPr>
        <p:spPr>
          <a:xfrm>
            <a:off x="1271464" y="1268759"/>
            <a:ext cx="9237786" cy="5274915"/>
          </a:xfrm>
        </p:spPr>
        <p:txBody>
          <a:bodyPr/>
          <a:lstStyle/>
          <a:p>
            <a:pPr marL="457200" indent="-457200" eaLnBrk="1" hangingPunct="1">
              <a:buFont typeface="+mj-lt"/>
              <a:buAutoNum type="arabicPeriod"/>
            </a:pPr>
            <a:r>
              <a:rPr lang="en-US" b="0" dirty="0" err="1"/>
              <a:t>Sélectionner</a:t>
            </a:r>
            <a:r>
              <a:rPr lang="en-US" b="0" dirty="0"/>
              <a:t> la </a:t>
            </a:r>
            <a:r>
              <a:rPr lang="en-US" b="0" dirty="0" err="1"/>
              <a:t>cible</a:t>
            </a:r>
            <a:r>
              <a:rPr lang="en-US" b="0" dirty="0"/>
              <a:t> : kit, module </a:t>
            </a:r>
            <a:r>
              <a:rPr lang="en-US" b="0" dirty="0" err="1"/>
              <a:t>ou</a:t>
            </a:r>
            <a:r>
              <a:rPr lang="en-US" b="0" dirty="0"/>
              <a:t> design propriétaire </a:t>
            </a:r>
          </a:p>
          <a:p>
            <a:pPr marL="457200" indent="-457200" eaLnBrk="1" hangingPunct="1">
              <a:buFont typeface="+mj-lt"/>
              <a:buAutoNum type="arabicPeriod"/>
            </a:pPr>
            <a:r>
              <a:rPr lang="en-US" b="0" dirty="0" err="1"/>
              <a:t>Spécifier</a:t>
            </a:r>
            <a:r>
              <a:rPr lang="en-US" b="0" dirty="0"/>
              <a:t> </a:t>
            </a:r>
            <a:r>
              <a:rPr lang="en-US" b="0" dirty="0" err="1"/>
              <a:t>s’il</a:t>
            </a:r>
            <a:r>
              <a:rPr lang="en-US" b="0" dirty="0"/>
              <a:t> </a:t>
            </a:r>
            <a:r>
              <a:rPr lang="en-US" b="0" dirty="0" err="1"/>
              <a:t>s’agit</a:t>
            </a:r>
            <a:r>
              <a:rPr lang="en-US" b="0" dirty="0"/>
              <a:t> de la reprise d’un </a:t>
            </a:r>
            <a:r>
              <a:rPr lang="en-US" b="0" dirty="0" err="1"/>
              <a:t>exemple</a:t>
            </a:r>
            <a:r>
              <a:rPr lang="en-US" b="0" dirty="0"/>
              <a:t> </a:t>
            </a:r>
            <a:r>
              <a:rPr lang="en-US" b="0" dirty="0" err="1"/>
              <a:t>ou</a:t>
            </a:r>
            <a:r>
              <a:rPr lang="en-US" b="0" dirty="0"/>
              <a:t> d’un nouveau </a:t>
            </a:r>
            <a:r>
              <a:rPr lang="en-US" b="0" dirty="0" err="1"/>
              <a:t>schéma</a:t>
            </a:r>
            <a:endParaRPr lang="en-US" b="0" dirty="0"/>
          </a:p>
          <a:p>
            <a:pPr marL="457200" indent="-457200" eaLnBrk="1" hangingPunct="1">
              <a:buFont typeface="+mj-lt"/>
              <a:buAutoNum type="arabicPeriod"/>
            </a:pPr>
            <a:r>
              <a:rPr lang="en-US" b="0" dirty="0"/>
              <a:t>Au </a:t>
            </a:r>
            <a:r>
              <a:rPr lang="en-US" b="0" dirty="0" err="1"/>
              <a:t>besoin</a:t>
            </a:r>
            <a:r>
              <a:rPr lang="en-US" b="0" dirty="0"/>
              <a:t>, </a:t>
            </a:r>
            <a:r>
              <a:rPr lang="en-US" b="0" dirty="0" err="1"/>
              <a:t>spécifier</a:t>
            </a:r>
            <a:r>
              <a:rPr lang="en-US" b="0" dirty="0"/>
              <a:t> </a:t>
            </a:r>
            <a:r>
              <a:rPr lang="en-US" b="0" dirty="0" err="1"/>
              <a:t>l’espace</a:t>
            </a:r>
            <a:r>
              <a:rPr lang="en-US" b="0" dirty="0"/>
              <a:t> de travail et son </a:t>
            </a:r>
            <a:r>
              <a:rPr lang="en-US" b="0" dirty="0" err="1"/>
              <a:t>répertoire</a:t>
            </a:r>
            <a:r>
              <a:rPr lang="en-US" b="0" dirty="0"/>
              <a:t>, </a:t>
            </a:r>
            <a:r>
              <a:rPr lang="en-US" b="0" dirty="0" err="1"/>
              <a:t>ainsi</a:t>
            </a:r>
            <a:r>
              <a:rPr lang="en-US" b="0" dirty="0"/>
              <a:t> que le nom du </a:t>
            </a:r>
            <a:r>
              <a:rPr lang="en-US" b="0" dirty="0" err="1"/>
              <a:t>projet</a:t>
            </a:r>
            <a:endParaRPr lang="en-US" b="0" dirty="0"/>
          </a:p>
          <a:p>
            <a:pPr marL="0" indent="0" eaLnBrk="1" hangingPunct="1"/>
            <a:endParaRPr lang="en-US" b="0" dirty="0"/>
          </a:p>
        </p:txBody>
      </p:sp>
      <p:grpSp>
        <p:nvGrpSpPr>
          <p:cNvPr id="9" name="Group 8">
            <a:extLst>
              <a:ext uri="{FF2B5EF4-FFF2-40B4-BE49-F238E27FC236}">
                <a16:creationId xmlns:a16="http://schemas.microsoft.com/office/drawing/2014/main" id="{7DA24C81-534A-2752-A072-CC821EAD18A6}"/>
              </a:ext>
            </a:extLst>
          </p:cNvPr>
          <p:cNvGrpSpPr>
            <a:grpSpLocks noChangeAspect="1"/>
          </p:cNvGrpSpPr>
          <p:nvPr>
            <p:custDataLst>
              <p:tags r:id="rId3"/>
            </p:custDataLst>
          </p:nvPr>
        </p:nvGrpSpPr>
        <p:grpSpPr>
          <a:xfrm>
            <a:off x="1415480" y="3861048"/>
            <a:ext cx="10210218" cy="2520280"/>
            <a:chOff x="1343471" y="3861047"/>
            <a:chExt cx="7000543" cy="1728007"/>
          </a:xfrm>
        </p:grpSpPr>
        <p:pic>
          <p:nvPicPr>
            <p:cNvPr id="2" name="Image 1" descr="Une image contenant texte, capture d’écran, Police&#10;&#10;Le contenu généré par l’IA peut être incorrect.">
              <a:extLst>
                <a:ext uri="{FF2B5EF4-FFF2-40B4-BE49-F238E27FC236}">
                  <a16:creationId xmlns:a16="http://schemas.microsoft.com/office/drawing/2014/main" id="{5AFF4C64-C9CF-1DB6-8EE7-6D39AE2F26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18"/>
            <a:stretch>
              <a:fillRect/>
            </a:stretch>
          </p:blipFill>
          <p:spPr bwMode="auto">
            <a:xfrm>
              <a:off x="1343471" y="3861048"/>
              <a:ext cx="2173585" cy="17280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165CCA8-C5D8-28AF-408E-1DA96E307E0C}"/>
                </a:ext>
              </a:extLst>
            </p:cNvPr>
            <p:cNvPicPr>
              <a:picLocks noChangeAspect="1"/>
            </p:cNvPicPr>
            <p:nvPr/>
          </p:nvPicPr>
          <p:blipFill>
            <a:blip r:embed="rId7"/>
            <a:stretch>
              <a:fillRect/>
            </a:stretch>
          </p:blipFill>
          <p:spPr>
            <a:xfrm>
              <a:off x="3625628" y="3861048"/>
              <a:ext cx="2308930" cy="1728000"/>
            </a:xfrm>
            <a:prstGeom prst="rect">
              <a:avLst/>
            </a:prstGeom>
          </p:spPr>
        </p:pic>
        <p:pic>
          <p:nvPicPr>
            <p:cNvPr id="8" name="Picture 7">
              <a:extLst>
                <a:ext uri="{FF2B5EF4-FFF2-40B4-BE49-F238E27FC236}">
                  <a16:creationId xmlns:a16="http://schemas.microsoft.com/office/drawing/2014/main" id="{550671BD-B359-1A75-FB88-277427AEBF7A}"/>
                </a:ext>
              </a:extLst>
            </p:cNvPr>
            <p:cNvPicPr>
              <a:picLocks noChangeAspect="1"/>
            </p:cNvPicPr>
            <p:nvPr/>
          </p:nvPicPr>
          <p:blipFill>
            <a:blip r:embed="rId8"/>
            <a:stretch>
              <a:fillRect/>
            </a:stretch>
          </p:blipFill>
          <p:spPr>
            <a:xfrm>
              <a:off x="6035084" y="3861047"/>
              <a:ext cx="2308930" cy="1728007"/>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custDataLst>
              <p:tags r:id="rId1"/>
            </p:custDataLst>
          </p:nvPr>
        </p:nvSpPr>
        <p:spPr>
          <a:xfrm>
            <a:off x="1055440" y="237651"/>
            <a:ext cx="8240960" cy="478785"/>
          </a:xfrm>
        </p:spPr>
        <p:txBody>
          <a:bodyPr/>
          <a:lstStyle/>
          <a:p>
            <a:pPr eaLnBrk="1" hangingPunct="1"/>
            <a:r>
              <a:rPr lang="fr-CA" dirty="0"/>
              <a:t>Fenêtre principale de </a:t>
            </a:r>
            <a:r>
              <a:rPr lang="fr-CA" dirty="0" err="1"/>
              <a:t>PSoC</a:t>
            </a:r>
            <a:r>
              <a:rPr lang="fr-CA" dirty="0"/>
              <a:t> Creator</a:t>
            </a:r>
            <a:endParaRPr lang="en-US" dirty="0"/>
          </a:p>
        </p:txBody>
      </p:sp>
      <p:pic>
        <p:nvPicPr>
          <p:cNvPr id="37891" name="Picture 5"/>
          <p:cNvPicPr>
            <a:picLocks noChangeAspect="1" noChangeArrowheads="1"/>
          </p:cNvPicPr>
          <p:nvPr>
            <p:custDataLst>
              <p:tags r:id="rId2"/>
            </p:custDataLst>
          </p:nvPr>
        </p:nvPicPr>
        <p:blipFill>
          <a:blip r:embed="rId16" cstate="print"/>
          <a:srcRect/>
          <a:stretch>
            <a:fillRect/>
          </a:stretch>
        </p:blipFill>
        <p:spPr bwMode="auto">
          <a:xfrm>
            <a:off x="1524001" y="912813"/>
            <a:ext cx="9140825" cy="5700712"/>
          </a:xfrm>
          <a:prstGeom prst="rect">
            <a:avLst/>
          </a:prstGeom>
          <a:noFill/>
          <a:ln w="9525">
            <a:noFill/>
            <a:miter lim="800000"/>
            <a:headEnd/>
            <a:tailEnd/>
          </a:ln>
        </p:spPr>
      </p:pic>
      <p:sp>
        <p:nvSpPr>
          <p:cNvPr id="2" name="Line 184">
            <a:extLst>
              <a:ext uri="{FF2B5EF4-FFF2-40B4-BE49-F238E27FC236}">
                <a16:creationId xmlns:a16="http://schemas.microsoft.com/office/drawing/2014/main" id="{1FC37374-5078-74C0-D123-CB7AEF3A411D}"/>
              </a:ext>
            </a:extLst>
          </p:cNvPr>
          <p:cNvSpPr>
            <a:spLocks noChangeShapeType="1"/>
          </p:cNvSpPr>
          <p:nvPr>
            <p:custDataLst>
              <p:tags r:id="rId3"/>
            </p:custDataLst>
          </p:nvPr>
        </p:nvSpPr>
        <p:spPr bwMode="auto">
          <a:xfrm flipV="1">
            <a:off x="1055440" y="1628800"/>
            <a:ext cx="978024" cy="381000"/>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3" name="Line 184">
            <a:extLst>
              <a:ext uri="{FF2B5EF4-FFF2-40B4-BE49-F238E27FC236}">
                <a16:creationId xmlns:a16="http://schemas.microsoft.com/office/drawing/2014/main" id="{B833BA47-9CE0-8759-A34C-2128F7865060}"/>
              </a:ext>
            </a:extLst>
          </p:cNvPr>
          <p:cNvSpPr>
            <a:spLocks noChangeShapeType="1"/>
          </p:cNvSpPr>
          <p:nvPr>
            <p:custDataLst>
              <p:tags r:id="rId4"/>
            </p:custDataLst>
          </p:nvPr>
        </p:nvSpPr>
        <p:spPr bwMode="auto">
          <a:xfrm flipH="1" flipV="1">
            <a:off x="10378379" y="5517232"/>
            <a:ext cx="793715" cy="321766"/>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4" name="Line 184">
            <a:extLst>
              <a:ext uri="{FF2B5EF4-FFF2-40B4-BE49-F238E27FC236}">
                <a16:creationId xmlns:a16="http://schemas.microsoft.com/office/drawing/2014/main" id="{0C890E4B-DB14-AD15-B3FB-EBAA4A5E3B3F}"/>
              </a:ext>
            </a:extLst>
          </p:cNvPr>
          <p:cNvSpPr>
            <a:spLocks noChangeShapeType="1"/>
          </p:cNvSpPr>
          <p:nvPr>
            <p:custDataLst>
              <p:tags r:id="rId5"/>
            </p:custDataLst>
          </p:nvPr>
        </p:nvSpPr>
        <p:spPr bwMode="auto">
          <a:xfrm flipH="1" flipV="1">
            <a:off x="7392143" y="2996952"/>
            <a:ext cx="3816424" cy="1296144"/>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5" name="Line 184">
            <a:extLst>
              <a:ext uri="{FF2B5EF4-FFF2-40B4-BE49-F238E27FC236}">
                <a16:creationId xmlns:a16="http://schemas.microsoft.com/office/drawing/2014/main" id="{BFF34660-158E-D566-F3B5-BD113BFE2C06}"/>
              </a:ext>
            </a:extLst>
          </p:cNvPr>
          <p:cNvSpPr>
            <a:spLocks noChangeShapeType="1"/>
          </p:cNvSpPr>
          <p:nvPr>
            <p:custDataLst>
              <p:tags r:id="rId6"/>
            </p:custDataLst>
          </p:nvPr>
        </p:nvSpPr>
        <p:spPr bwMode="auto">
          <a:xfrm flipH="1" flipV="1">
            <a:off x="10387646" y="1556792"/>
            <a:ext cx="572891" cy="669032"/>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6" name="Line 184">
            <a:extLst>
              <a:ext uri="{FF2B5EF4-FFF2-40B4-BE49-F238E27FC236}">
                <a16:creationId xmlns:a16="http://schemas.microsoft.com/office/drawing/2014/main" id="{14259DF4-7548-BE59-725D-39497CAFACE7}"/>
              </a:ext>
            </a:extLst>
          </p:cNvPr>
          <p:cNvSpPr>
            <a:spLocks noChangeShapeType="1"/>
          </p:cNvSpPr>
          <p:nvPr>
            <p:custDataLst>
              <p:tags r:id="rId7"/>
            </p:custDataLst>
          </p:nvPr>
        </p:nvSpPr>
        <p:spPr bwMode="auto">
          <a:xfrm flipV="1">
            <a:off x="1016732" y="5517231"/>
            <a:ext cx="3495092" cy="618455"/>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7" name="TextBox 6">
            <a:extLst>
              <a:ext uri="{FF2B5EF4-FFF2-40B4-BE49-F238E27FC236}">
                <a16:creationId xmlns:a16="http://schemas.microsoft.com/office/drawing/2014/main" id="{2D88B2D4-EBA1-282D-A907-4BB081962DBA}"/>
              </a:ext>
            </a:extLst>
          </p:cNvPr>
          <p:cNvSpPr txBox="1"/>
          <p:nvPr>
            <p:custDataLst>
              <p:tags r:id="rId8"/>
            </p:custDataLst>
          </p:nvPr>
        </p:nvSpPr>
        <p:spPr>
          <a:xfrm>
            <a:off x="263352" y="2009800"/>
            <a:ext cx="1389112" cy="923330"/>
          </a:xfrm>
          <a:prstGeom prst="rect">
            <a:avLst/>
          </a:prstGeom>
          <a:noFill/>
        </p:spPr>
        <p:txBody>
          <a:bodyPr wrap="square" rtlCol="0">
            <a:spAutoFit/>
          </a:bodyPr>
          <a:lstStyle/>
          <a:p>
            <a:r>
              <a:rPr lang="fr-CA" dirty="0"/>
              <a:t>Panneau des fichiers  du projet</a:t>
            </a:r>
          </a:p>
        </p:txBody>
      </p:sp>
      <p:sp>
        <p:nvSpPr>
          <p:cNvPr id="8" name="TextBox 7">
            <a:extLst>
              <a:ext uri="{FF2B5EF4-FFF2-40B4-BE49-F238E27FC236}">
                <a16:creationId xmlns:a16="http://schemas.microsoft.com/office/drawing/2014/main" id="{5C37A159-2A55-40B6-77ED-FCF2C35AF52F}"/>
              </a:ext>
            </a:extLst>
          </p:cNvPr>
          <p:cNvSpPr txBox="1"/>
          <p:nvPr>
            <p:custDataLst>
              <p:tags r:id="rId9"/>
            </p:custDataLst>
          </p:nvPr>
        </p:nvSpPr>
        <p:spPr>
          <a:xfrm>
            <a:off x="10477538" y="2276872"/>
            <a:ext cx="1667134" cy="923330"/>
          </a:xfrm>
          <a:prstGeom prst="rect">
            <a:avLst/>
          </a:prstGeom>
          <a:noFill/>
        </p:spPr>
        <p:txBody>
          <a:bodyPr wrap="square" rtlCol="0">
            <a:spAutoFit/>
          </a:bodyPr>
          <a:lstStyle/>
          <a:p>
            <a:r>
              <a:rPr lang="fr-CA" dirty="0"/>
              <a:t>Panneau du catalogue des composants</a:t>
            </a:r>
          </a:p>
        </p:txBody>
      </p:sp>
      <p:sp>
        <p:nvSpPr>
          <p:cNvPr id="9" name="TextBox 8">
            <a:extLst>
              <a:ext uri="{FF2B5EF4-FFF2-40B4-BE49-F238E27FC236}">
                <a16:creationId xmlns:a16="http://schemas.microsoft.com/office/drawing/2014/main" id="{ACB720AE-51FE-027E-C58B-27A247FA0AB5}"/>
              </a:ext>
            </a:extLst>
          </p:cNvPr>
          <p:cNvSpPr txBox="1"/>
          <p:nvPr>
            <p:custDataLst>
              <p:tags r:id="rId10"/>
            </p:custDataLst>
          </p:nvPr>
        </p:nvSpPr>
        <p:spPr>
          <a:xfrm>
            <a:off x="10387646" y="4420645"/>
            <a:ext cx="1667134" cy="646331"/>
          </a:xfrm>
          <a:prstGeom prst="rect">
            <a:avLst/>
          </a:prstGeom>
          <a:noFill/>
        </p:spPr>
        <p:txBody>
          <a:bodyPr wrap="square" rtlCol="0">
            <a:spAutoFit/>
          </a:bodyPr>
          <a:lstStyle/>
          <a:p>
            <a:r>
              <a:rPr lang="fr-CA" dirty="0"/>
              <a:t>Canevas de conception</a:t>
            </a:r>
          </a:p>
        </p:txBody>
      </p:sp>
      <p:sp>
        <p:nvSpPr>
          <p:cNvPr id="10" name="TextBox 9">
            <a:extLst>
              <a:ext uri="{FF2B5EF4-FFF2-40B4-BE49-F238E27FC236}">
                <a16:creationId xmlns:a16="http://schemas.microsoft.com/office/drawing/2014/main" id="{2ECEBEAD-B4F1-0F9E-0C4B-A6432610835D}"/>
              </a:ext>
            </a:extLst>
          </p:cNvPr>
          <p:cNvSpPr txBox="1"/>
          <p:nvPr>
            <p:custDataLst>
              <p:tags r:id="rId11"/>
            </p:custDataLst>
          </p:nvPr>
        </p:nvSpPr>
        <p:spPr>
          <a:xfrm>
            <a:off x="10522905" y="5964253"/>
            <a:ext cx="1531875" cy="646331"/>
          </a:xfrm>
          <a:prstGeom prst="rect">
            <a:avLst/>
          </a:prstGeom>
          <a:noFill/>
        </p:spPr>
        <p:txBody>
          <a:bodyPr wrap="square" rtlCol="0">
            <a:spAutoFit/>
          </a:bodyPr>
          <a:lstStyle/>
          <a:p>
            <a:r>
              <a:rPr lang="fr-CA" dirty="0"/>
              <a:t>Info sur les composants</a:t>
            </a:r>
          </a:p>
        </p:txBody>
      </p:sp>
      <p:sp>
        <p:nvSpPr>
          <p:cNvPr id="11" name="Line 184">
            <a:extLst>
              <a:ext uri="{FF2B5EF4-FFF2-40B4-BE49-F238E27FC236}">
                <a16:creationId xmlns:a16="http://schemas.microsoft.com/office/drawing/2014/main" id="{25F05203-9848-9369-685E-AFFC3D316553}"/>
              </a:ext>
            </a:extLst>
          </p:cNvPr>
          <p:cNvSpPr>
            <a:spLocks noChangeShapeType="1"/>
          </p:cNvSpPr>
          <p:nvPr>
            <p:custDataLst>
              <p:tags r:id="rId12"/>
            </p:custDataLst>
          </p:nvPr>
        </p:nvSpPr>
        <p:spPr bwMode="auto">
          <a:xfrm flipH="1">
            <a:off x="9912424" y="5805264"/>
            <a:ext cx="1220962" cy="504056"/>
          </a:xfrm>
          <a:prstGeom prst="line">
            <a:avLst/>
          </a:prstGeom>
          <a:noFill/>
          <a:ln w="38100">
            <a:solidFill>
              <a:srgbClr val="FF0000"/>
            </a:solidFill>
            <a:round/>
            <a:headEnd/>
            <a:tailEnd type="triangle" w="med" len="med"/>
          </a:ln>
        </p:spPr>
        <p:txBody>
          <a:bodyPr/>
          <a:lstStyle/>
          <a:p>
            <a:endParaRPr lang="en-US">
              <a:solidFill>
                <a:srgbClr val="4D4D4D"/>
              </a:solidFill>
              <a:cs typeface="Arial" charset="0"/>
            </a:endParaRPr>
          </a:p>
        </p:txBody>
      </p:sp>
      <p:sp>
        <p:nvSpPr>
          <p:cNvPr id="12" name="TextBox 11">
            <a:extLst>
              <a:ext uri="{FF2B5EF4-FFF2-40B4-BE49-F238E27FC236}">
                <a16:creationId xmlns:a16="http://schemas.microsoft.com/office/drawing/2014/main" id="{B0021648-0EB8-0891-58D4-88A91822A1A9}"/>
              </a:ext>
            </a:extLst>
          </p:cNvPr>
          <p:cNvSpPr txBox="1"/>
          <p:nvPr>
            <p:custDataLst>
              <p:tags r:id="rId13"/>
            </p:custDataLst>
          </p:nvPr>
        </p:nvSpPr>
        <p:spPr>
          <a:xfrm>
            <a:off x="134046" y="6051440"/>
            <a:ext cx="2505569" cy="369332"/>
          </a:xfrm>
          <a:prstGeom prst="rect">
            <a:avLst/>
          </a:prstGeom>
          <a:noFill/>
        </p:spPr>
        <p:txBody>
          <a:bodyPr wrap="square" rtlCol="0">
            <a:spAutoFit/>
          </a:bodyPr>
          <a:lstStyle/>
          <a:p>
            <a:r>
              <a:rPr lang="fr-CA" dirty="0"/>
              <a:t>Panneau des résultats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Catalogue de </a:t>
            </a:r>
            <a:r>
              <a:rPr lang="en-US" dirty="0" err="1"/>
              <a:t>composants</a:t>
            </a:r>
            <a:endParaRPr lang="en-US" dirty="0"/>
          </a:p>
        </p:txBody>
      </p:sp>
      <p:sp>
        <p:nvSpPr>
          <p:cNvPr id="38915" name="Rectangle 6"/>
          <p:cNvSpPr>
            <a:spLocks noGrp="1" noChangeArrowheads="1"/>
          </p:cNvSpPr>
          <p:nvPr>
            <p:ph idx="4294967295"/>
            <p:custDataLst>
              <p:tags r:id="rId2"/>
            </p:custDataLst>
          </p:nvPr>
        </p:nvSpPr>
        <p:spPr>
          <a:xfrm>
            <a:off x="1127448" y="1006475"/>
            <a:ext cx="9381802" cy="5537200"/>
          </a:xfrm>
        </p:spPr>
        <p:txBody>
          <a:bodyPr/>
          <a:lstStyle/>
          <a:p>
            <a:pPr eaLnBrk="1" hangingPunct="1">
              <a:buFont typeface="Arial" panose="020B0604020202020204" pitchFamily="34" charset="0"/>
              <a:buChar char="•"/>
            </a:pPr>
            <a:r>
              <a:rPr lang="en-US" b="0" dirty="0" err="1"/>
              <a:t>Composants</a:t>
            </a:r>
            <a:r>
              <a:rPr lang="en-US" b="0" dirty="0"/>
              <a:t> </a:t>
            </a:r>
            <a:r>
              <a:rPr lang="en-US" b="0" dirty="0" err="1"/>
              <a:t>prédéfinis</a:t>
            </a:r>
            <a:r>
              <a:rPr lang="en-US" b="0" dirty="0"/>
              <a:t> pour </a:t>
            </a:r>
            <a:r>
              <a:rPr lang="en-US" b="0" dirty="0" err="1"/>
              <a:t>PSoC</a:t>
            </a:r>
            <a:r>
              <a:rPr lang="en-US" b="0" dirty="0"/>
              <a:t> 5</a:t>
            </a:r>
          </a:p>
          <a:p>
            <a:pPr marL="635000" lvl="2" indent="-342900" eaLnBrk="1" hangingPunct="1">
              <a:buClr>
                <a:schemeClr val="tx1"/>
              </a:buClr>
              <a:buSzPct val="100000"/>
              <a:buFont typeface="Arial" panose="020B0604020202020204" pitchFamily="34" charset="0"/>
              <a:buChar char="‒"/>
            </a:pPr>
            <a:r>
              <a:rPr lang="en-US" dirty="0" err="1"/>
              <a:t>Analogiques</a:t>
            </a:r>
            <a:endParaRPr lang="en-US" dirty="0"/>
          </a:p>
          <a:p>
            <a:pPr marL="635000" lvl="2" indent="-342900" eaLnBrk="1" hangingPunct="1">
              <a:buClr>
                <a:schemeClr val="tx1"/>
              </a:buClr>
              <a:buSzPct val="100000"/>
              <a:buFont typeface="Arial" panose="020B0604020202020204" pitchFamily="34" charset="0"/>
              <a:buChar char="‒"/>
            </a:pPr>
            <a:r>
              <a:rPr lang="en-US" dirty="0" err="1"/>
              <a:t>Numériques</a:t>
            </a:r>
            <a:endParaRPr lang="en-US" dirty="0"/>
          </a:p>
          <a:p>
            <a:pPr marL="635000" lvl="2" indent="-342900" eaLnBrk="1" hangingPunct="1">
              <a:buClr>
                <a:schemeClr val="tx1"/>
              </a:buClr>
              <a:buSzPct val="100000"/>
              <a:buFont typeface="Arial" panose="020B0604020202020204" pitchFamily="34" charset="0"/>
              <a:buChar char="‒"/>
            </a:pPr>
            <a:r>
              <a:rPr lang="en-US" dirty="0"/>
              <a:t>Communication</a:t>
            </a:r>
          </a:p>
          <a:p>
            <a:pPr marL="635000" lvl="2" indent="-342900" eaLnBrk="1" hangingPunct="1">
              <a:buClr>
                <a:schemeClr val="tx1"/>
              </a:buClr>
              <a:buSzPct val="100000"/>
              <a:buFont typeface="Arial" panose="020B0604020202020204" pitchFamily="34" charset="0"/>
              <a:buChar char="‒"/>
            </a:pPr>
            <a:r>
              <a:rPr lang="en-US" dirty="0" err="1"/>
              <a:t>Affichage</a:t>
            </a:r>
            <a:endParaRPr lang="en-US" dirty="0"/>
          </a:p>
          <a:p>
            <a:pPr marL="635000" lvl="2" indent="-342900" eaLnBrk="1" hangingPunct="1">
              <a:buClr>
                <a:schemeClr val="tx1"/>
              </a:buClr>
              <a:buSzPct val="100000"/>
              <a:buFont typeface="Arial" panose="020B0604020202020204" pitchFamily="34" charset="0"/>
              <a:buChar char="‒"/>
            </a:pPr>
            <a:r>
              <a:rPr lang="en-US" dirty="0"/>
              <a:t>Système</a:t>
            </a:r>
          </a:p>
          <a:p>
            <a:pPr eaLnBrk="1" hangingPunct="1">
              <a:buFont typeface="Arial" panose="020B0604020202020204" pitchFamily="34" charset="0"/>
              <a:buChar char="•"/>
            </a:pPr>
            <a:r>
              <a:rPr lang="en-US" b="0" dirty="0" err="1"/>
              <a:t>Composants</a:t>
            </a:r>
            <a:r>
              <a:rPr lang="en-US" b="0" dirty="0"/>
              <a:t> hors PSOC 5</a:t>
            </a:r>
          </a:p>
          <a:p>
            <a:pPr marL="635000" lvl="2" indent="-342900" eaLnBrk="1" hangingPunct="1">
              <a:buClr>
                <a:schemeClr val="tx1"/>
              </a:buClr>
              <a:buSzPct val="100000"/>
              <a:buFont typeface="Arial" panose="020B0604020202020204" pitchFamily="34" charset="0"/>
              <a:buChar char="‒"/>
            </a:pPr>
            <a:r>
              <a:rPr lang="en-US" dirty="0" err="1"/>
              <a:t>Symboles</a:t>
            </a:r>
            <a:r>
              <a:rPr lang="en-US" dirty="0"/>
              <a:t> </a:t>
            </a:r>
            <a:r>
              <a:rPr lang="en-US" dirty="0" err="1"/>
              <a:t>graphiques</a:t>
            </a:r>
            <a:endParaRPr lang="en-US" dirty="0"/>
          </a:p>
          <a:p>
            <a:pPr eaLnBrk="1" hangingPunct="1">
              <a:buFont typeface="Arial" panose="020B0604020202020204" pitchFamily="34" charset="0"/>
              <a:buChar char="•"/>
            </a:pPr>
            <a:r>
              <a:rPr lang="en-US" b="0" dirty="0" err="1"/>
              <a:t>Panneau</a:t>
            </a:r>
            <a:r>
              <a:rPr lang="en-US" b="0" dirty="0"/>
              <a:t> </a:t>
            </a:r>
            <a:r>
              <a:rPr lang="en-US" b="0" dirty="0" err="1"/>
              <a:t>d’aperçu</a:t>
            </a:r>
            <a:r>
              <a:rPr lang="en-US" b="0" dirty="0"/>
              <a:t> des </a:t>
            </a:r>
            <a:r>
              <a:rPr lang="en-US" b="0" dirty="0" err="1"/>
              <a:t>composants</a:t>
            </a:r>
            <a:endParaRPr lang="en-US" b="0" dirty="0"/>
          </a:p>
          <a:p>
            <a:pPr eaLnBrk="1" hangingPunct="1">
              <a:buFont typeface="Arial" panose="020B0604020202020204" pitchFamily="34" charset="0"/>
              <a:buChar char="•"/>
            </a:pPr>
            <a:r>
              <a:rPr lang="fr-CA" b="0" dirty="0"/>
              <a:t>Accès aux fiches technique</a:t>
            </a:r>
            <a:endParaRPr lang="en-US" b="0" dirty="0"/>
          </a:p>
        </p:txBody>
      </p:sp>
      <p:pic>
        <p:nvPicPr>
          <p:cNvPr id="38916" name="Picture 5"/>
          <p:cNvPicPr>
            <a:picLocks noChangeAspect="1" noChangeArrowheads="1"/>
          </p:cNvPicPr>
          <p:nvPr>
            <p:custDataLst>
              <p:tags r:id="rId3"/>
            </p:custDataLst>
          </p:nvPr>
        </p:nvPicPr>
        <p:blipFill>
          <a:blip r:embed="rId6" cstate="print"/>
          <a:srcRect/>
          <a:stretch>
            <a:fillRect/>
          </a:stretch>
        </p:blipFill>
        <p:spPr bwMode="auto">
          <a:xfrm>
            <a:off x="8534401" y="923925"/>
            <a:ext cx="1223963" cy="5638800"/>
          </a:xfrm>
          <a:prstGeom prst="rect">
            <a:avLst/>
          </a:prstGeom>
          <a:noFill/>
          <a:ln w="28575">
            <a:solidFill>
              <a:schemeClr val="tx1"/>
            </a:solid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fr-CA" dirty="0"/>
              <a:t>Ajout de composants au projet</a:t>
            </a:r>
            <a:endParaRPr lang="en-US" dirty="0"/>
          </a:p>
        </p:txBody>
      </p:sp>
      <p:pic>
        <p:nvPicPr>
          <p:cNvPr id="39939" name="Picture 5"/>
          <p:cNvPicPr>
            <a:picLocks noChangeAspect="1" noChangeArrowheads="1"/>
          </p:cNvPicPr>
          <p:nvPr>
            <p:custDataLst>
              <p:tags r:id="rId2"/>
            </p:custDataLst>
          </p:nvPr>
        </p:nvPicPr>
        <p:blipFill>
          <a:blip r:embed="rId6" cstate="print"/>
          <a:srcRect/>
          <a:stretch>
            <a:fillRect/>
          </a:stretch>
        </p:blipFill>
        <p:spPr bwMode="auto">
          <a:xfrm>
            <a:off x="1524001" y="912813"/>
            <a:ext cx="9140825" cy="5700712"/>
          </a:xfrm>
          <a:prstGeom prst="rect">
            <a:avLst/>
          </a:prstGeom>
          <a:noFill/>
          <a:ln w="9525">
            <a:noFill/>
            <a:miter lim="800000"/>
            <a:headEnd/>
            <a:tailEnd/>
          </a:ln>
        </p:spPr>
      </p:pic>
      <p:sp>
        <p:nvSpPr>
          <p:cNvPr id="2" name="Arrow: Curved Right 1">
            <a:extLst>
              <a:ext uri="{FF2B5EF4-FFF2-40B4-BE49-F238E27FC236}">
                <a16:creationId xmlns:a16="http://schemas.microsoft.com/office/drawing/2014/main" id="{F192A3DC-4959-048B-5D8E-098816EC641D}"/>
              </a:ext>
            </a:extLst>
          </p:cNvPr>
          <p:cNvSpPr/>
          <p:nvPr>
            <p:custDataLst>
              <p:tags r:id="rId3"/>
            </p:custDataLst>
          </p:nvPr>
        </p:nvSpPr>
        <p:spPr>
          <a:xfrm rot="4809563">
            <a:off x="8058328" y="1485895"/>
            <a:ext cx="670637" cy="2518730"/>
          </a:xfrm>
          <a:prstGeom prst="curvedRightArrow">
            <a:avLst>
              <a:gd name="adj1" fmla="val 25000"/>
              <a:gd name="adj2" fmla="val 50000"/>
              <a:gd name="adj3" fmla="val 4983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idx="4294967295"/>
            <p:custDataLst>
              <p:tags r:id="rId1"/>
            </p:custDataLst>
          </p:nvPr>
        </p:nvSpPr>
        <p:spPr>
          <a:xfrm>
            <a:off x="1055440" y="274638"/>
            <a:ext cx="10526960" cy="1143000"/>
          </a:xfrm>
        </p:spPr>
        <p:txBody>
          <a:bodyPr/>
          <a:lstStyle/>
          <a:p>
            <a:pPr algn="l"/>
            <a:r>
              <a:rPr lang="fr-CA" altLang="zh-TW" sz="3600" kern="1200" dirty="0">
                <a:solidFill>
                  <a:srgbClr val="0070C0"/>
                </a:solidFill>
                <a:ea typeface="+mn-ea"/>
                <a:cs typeface="+mn-cs"/>
              </a:rPr>
              <a:t>Philosophie de conception</a:t>
            </a:r>
            <a:endParaRPr lang="zh-TW" altLang="fr-CA" sz="3600" kern="1200" dirty="0">
              <a:solidFill>
                <a:srgbClr val="0070C0"/>
              </a:solidFill>
              <a:ea typeface="+mn-ea"/>
              <a:cs typeface="+mn-cs"/>
            </a:endParaRPr>
          </a:p>
        </p:txBody>
      </p:sp>
      <p:sp>
        <p:nvSpPr>
          <p:cNvPr id="168963" name="內容版面配置區 2"/>
          <p:cNvSpPr>
            <a:spLocks noGrp="1"/>
          </p:cNvSpPr>
          <p:nvPr>
            <p:ph idx="4294967295"/>
            <p:custDataLst>
              <p:tags r:id="rId2"/>
            </p:custDataLst>
          </p:nvPr>
        </p:nvSpPr>
        <p:spPr>
          <a:xfrm>
            <a:off x="1055440" y="1600201"/>
            <a:ext cx="9793088" cy="4525963"/>
          </a:xfrm>
        </p:spPr>
        <p:txBody>
          <a:bodyPr/>
          <a:lstStyle/>
          <a:p>
            <a:r>
              <a:rPr lang="fr-CA" altLang="zh-TW" sz="2500" dirty="0">
                <a:ea typeface="新細明體" pitchFamily="18" charset="-120"/>
              </a:rPr>
              <a:t>Simplicité pour une empreinte physique minimale et l’ajout de périphériques sur la même puce</a:t>
            </a:r>
          </a:p>
          <a:p>
            <a:r>
              <a:rPr lang="fr-CA" altLang="zh-TW" sz="2500" dirty="0">
                <a:ea typeface="新細明體" pitchFamily="18" charset="-120"/>
              </a:rPr>
              <a:t>Versatilité de déploiement </a:t>
            </a:r>
          </a:p>
          <a:p>
            <a:pPr lvl="1"/>
            <a:r>
              <a:rPr lang="fr-CA" altLang="zh-TW" sz="2100" dirty="0">
                <a:ea typeface="新細明體" pitchFamily="18" charset="-120"/>
              </a:rPr>
              <a:t>Plusieurs options architecturales</a:t>
            </a:r>
          </a:p>
          <a:p>
            <a:r>
              <a:rPr lang="fr-CA" altLang="zh-TW" sz="2500" dirty="0">
                <a:ea typeface="新細明體" pitchFamily="18" charset="-120"/>
              </a:rPr>
              <a:t>Faible consommation de courant</a:t>
            </a:r>
          </a:p>
          <a:p>
            <a:r>
              <a:rPr lang="fr-CA" altLang="zh-TW" sz="2500" dirty="0">
                <a:ea typeface="新細明體" pitchFamily="18" charset="-120"/>
              </a:rPr>
              <a:t>Destiné premièrement aux systèmes embarqués, mais aussi applicable aux ordinateurs portables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custDataLst>
              <p:tags r:id="rId1"/>
            </p:custDataLst>
          </p:nvPr>
        </p:nvPicPr>
        <p:blipFill>
          <a:blip r:embed="rId5" cstate="print"/>
          <a:srcRect/>
          <a:stretch>
            <a:fillRect/>
          </a:stretch>
        </p:blipFill>
        <p:spPr bwMode="auto">
          <a:xfrm>
            <a:off x="1524001" y="912813"/>
            <a:ext cx="9140825" cy="5700712"/>
          </a:xfrm>
          <a:prstGeom prst="rect">
            <a:avLst/>
          </a:prstGeom>
          <a:noFill/>
          <a:ln w="9525">
            <a:noFill/>
            <a:miter lim="800000"/>
            <a:headEnd/>
            <a:tailEnd/>
          </a:ln>
        </p:spPr>
      </p:pic>
      <p:sp>
        <p:nvSpPr>
          <p:cNvPr id="40963" name="Rectangle 2"/>
          <p:cNvSpPr>
            <a:spLocks noGrp="1" noChangeArrowheads="1"/>
          </p:cNvSpPr>
          <p:nvPr>
            <p:ph type="title" idx="4294967295"/>
            <p:custDataLst>
              <p:tags r:id="rId2"/>
            </p:custDataLst>
          </p:nvPr>
        </p:nvSpPr>
        <p:spPr>
          <a:xfrm>
            <a:off x="1055441" y="249803"/>
            <a:ext cx="8621960" cy="454483"/>
          </a:xfrm>
        </p:spPr>
        <p:txBody>
          <a:bodyPr/>
          <a:lstStyle/>
          <a:p>
            <a:pPr eaLnBrk="1" hangingPunct="1"/>
            <a:r>
              <a:rPr lang="fr-CA" sz="3000" dirty="0"/>
              <a:t>Broches, composants logiques et d’horloges</a:t>
            </a:r>
            <a:endParaRPr lang="en-US" sz="30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Configuration d’un </a:t>
            </a:r>
            <a:r>
              <a:rPr lang="en-US" dirty="0" err="1"/>
              <a:t>composant</a:t>
            </a:r>
            <a:endParaRPr lang="en-US" dirty="0"/>
          </a:p>
        </p:txBody>
      </p:sp>
      <p:sp>
        <p:nvSpPr>
          <p:cNvPr id="41987" name="Rectangle 4"/>
          <p:cNvSpPr>
            <a:spLocks noGrp="1" noChangeArrowheads="1"/>
          </p:cNvSpPr>
          <p:nvPr>
            <p:ph idx="4294967295"/>
            <p:custDataLst>
              <p:tags r:id="rId2"/>
            </p:custDataLst>
          </p:nvPr>
        </p:nvSpPr>
        <p:spPr>
          <a:xfrm>
            <a:off x="1127448" y="1006475"/>
            <a:ext cx="9865096" cy="5537200"/>
          </a:xfrm>
        </p:spPr>
        <p:txBody>
          <a:bodyPr/>
          <a:lstStyle/>
          <a:p>
            <a:pPr eaLnBrk="1" hangingPunct="1">
              <a:buFont typeface="Arial" panose="020B0604020202020204" pitchFamily="34" charset="0"/>
              <a:buChar char="•"/>
            </a:pPr>
            <a:r>
              <a:rPr lang="en-US" b="0" dirty="0"/>
              <a:t>Double-clicker sur le </a:t>
            </a:r>
            <a:r>
              <a:rPr lang="en-US" b="0" dirty="0" err="1"/>
              <a:t>symbole</a:t>
            </a:r>
            <a:r>
              <a:rPr lang="en-US" b="0" dirty="0"/>
              <a:t> du </a:t>
            </a:r>
            <a:r>
              <a:rPr lang="en-US" b="0" dirty="0" err="1"/>
              <a:t>composant</a:t>
            </a:r>
            <a:r>
              <a:rPr lang="en-US" b="0" dirty="0"/>
              <a:t> fait </a:t>
            </a:r>
            <a:r>
              <a:rPr lang="en-US" b="0" dirty="0" err="1"/>
              <a:t>apparaître</a:t>
            </a:r>
            <a:r>
              <a:rPr lang="en-US" b="0" dirty="0"/>
              <a:t> </a:t>
            </a:r>
            <a:r>
              <a:rPr lang="en-US" b="0" dirty="0" err="1"/>
              <a:t>sa</a:t>
            </a:r>
            <a:r>
              <a:rPr lang="en-US" b="0" dirty="0"/>
              <a:t> </a:t>
            </a:r>
            <a:r>
              <a:rPr lang="en-US" b="0" dirty="0" err="1"/>
              <a:t>fenêtre</a:t>
            </a:r>
            <a:r>
              <a:rPr lang="en-US" b="0" dirty="0"/>
              <a:t> de configuration</a:t>
            </a:r>
          </a:p>
        </p:txBody>
      </p:sp>
      <p:pic>
        <p:nvPicPr>
          <p:cNvPr id="41988" name="Picture 6"/>
          <p:cNvPicPr>
            <a:picLocks noChangeAspect="1" noChangeArrowheads="1"/>
          </p:cNvPicPr>
          <p:nvPr>
            <p:custDataLst>
              <p:tags r:id="rId3"/>
            </p:custDataLst>
          </p:nvPr>
        </p:nvPicPr>
        <p:blipFill>
          <a:blip r:embed="rId7" cstate="print"/>
          <a:srcRect/>
          <a:stretch>
            <a:fillRect/>
          </a:stretch>
        </p:blipFill>
        <p:spPr bwMode="auto">
          <a:xfrm>
            <a:off x="5375920" y="2204864"/>
            <a:ext cx="4895850" cy="3724275"/>
          </a:xfrm>
          <a:prstGeom prst="rect">
            <a:avLst/>
          </a:prstGeom>
          <a:noFill/>
          <a:ln w="9525">
            <a:noFill/>
            <a:miter lim="800000"/>
            <a:headEnd/>
            <a:tailEnd/>
          </a:ln>
        </p:spPr>
      </p:pic>
      <p:pic>
        <p:nvPicPr>
          <p:cNvPr id="41989" name="Picture 7"/>
          <p:cNvPicPr>
            <a:picLocks noChangeAspect="1" noChangeArrowheads="1"/>
          </p:cNvPicPr>
          <p:nvPr>
            <p:custDataLst>
              <p:tags r:id="rId4"/>
            </p:custDataLst>
          </p:nvPr>
        </p:nvPicPr>
        <p:blipFill>
          <a:blip r:embed="rId8" cstate="print"/>
          <a:srcRect/>
          <a:stretch>
            <a:fillRect/>
          </a:stretch>
        </p:blipFill>
        <p:spPr bwMode="auto">
          <a:xfrm>
            <a:off x="1946921" y="2528714"/>
            <a:ext cx="2543175" cy="307657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Fiches techniques des </a:t>
            </a:r>
            <a:r>
              <a:rPr lang="en-US" dirty="0" err="1"/>
              <a:t>composantes</a:t>
            </a:r>
            <a:endParaRPr lang="en-US" dirty="0"/>
          </a:p>
        </p:txBody>
      </p:sp>
      <p:sp>
        <p:nvSpPr>
          <p:cNvPr id="43011" name="Rectangle 4"/>
          <p:cNvSpPr>
            <a:spLocks noGrp="1" noChangeArrowheads="1"/>
          </p:cNvSpPr>
          <p:nvPr>
            <p:ph sz="half" idx="4294967295"/>
            <p:custDataLst>
              <p:tags r:id="rId2"/>
            </p:custDataLst>
          </p:nvPr>
        </p:nvSpPr>
        <p:spPr>
          <a:xfrm>
            <a:off x="1055440" y="1006475"/>
            <a:ext cx="4934198" cy="5537200"/>
          </a:xfrm>
        </p:spPr>
        <p:txBody>
          <a:bodyPr/>
          <a:lstStyle/>
          <a:p>
            <a:pPr marL="227013" indent="-227013" eaLnBrk="1" hangingPunct="1"/>
            <a:r>
              <a:rPr lang="en-US" sz="2000" dirty="0"/>
              <a:t>Pour </a:t>
            </a:r>
            <a:r>
              <a:rPr lang="en-US" sz="2000" dirty="0" err="1"/>
              <a:t>chaque</a:t>
            </a:r>
            <a:r>
              <a:rPr lang="en-US" sz="2000" dirty="0"/>
              <a:t> </a:t>
            </a:r>
            <a:r>
              <a:rPr lang="en-US" sz="2000" dirty="0" err="1"/>
              <a:t>composant</a:t>
            </a:r>
            <a:r>
              <a:rPr lang="en-US" sz="2000" dirty="0"/>
              <a:t> :</a:t>
            </a:r>
          </a:p>
          <a:p>
            <a:pPr marL="227013" indent="-227013" eaLnBrk="1" hangingPunct="1">
              <a:buFont typeface="Arial" charset="0"/>
              <a:buChar char="•"/>
            </a:pPr>
            <a:r>
              <a:rPr lang="fr-CA" sz="1800" b="0" dirty="0"/>
              <a:t>Caractéristiques
Description 
Quand utiliser
Connexions d’entrée/sortie
Paramètres et configuration
Interface pour la programmation d’applications
Exemple de code source de micrologiciel 
Description fonctionnelle
Caractéristiques électriques CC et CA</a:t>
            </a:r>
            <a:endParaRPr lang="en-US" sz="1800" b="0" dirty="0"/>
          </a:p>
        </p:txBody>
      </p:sp>
      <p:pic>
        <p:nvPicPr>
          <p:cNvPr id="43012" name="Picture 5"/>
          <p:cNvPicPr>
            <a:picLocks noChangeAspect="1" noChangeArrowheads="1"/>
          </p:cNvPicPr>
          <p:nvPr>
            <p:custDataLst>
              <p:tags r:id="rId3"/>
            </p:custDataLst>
          </p:nvPr>
        </p:nvPicPr>
        <p:blipFill>
          <a:blip r:embed="rId6" cstate="print"/>
          <a:srcRect/>
          <a:stretch>
            <a:fillRect/>
          </a:stretch>
        </p:blipFill>
        <p:spPr bwMode="auto">
          <a:xfrm>
            <a:off x="6313489" y="995364"/>
            <a:ext cx="4251325" cy="5502275"/>
          </a:xfrm>
          <a:prstGeom prst="rect">
            <a:avLst/>
          </a:prstGeom>
          <a:noFill/>
          <a:ln w="28575">
            <a:solidFill>
              <a:schemeClr val="tx1"/>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p:cNvPicPr>
            <a:picLocks noChangeAspect="1" noChangeArrowheads="1"/>
          </p:cNvPicPr>
          <p:nvPr>
            <p:custDataLst>
              <p:tags r:id="rId1"/>
            </p:custDataLst>
          </p:nvPr>
        </p:nvPicPr>
        <p:blipFill>
          <a:blip r:embed="rId7" cstate="print"/>
          <a:srcRect/>
          <a:stretch>
            <a:fillRect/>
          </a:stretch>
        </p:blipFill>
        <p:spPr bwMode="auto">
          <a:xfrm>
            <a:off x="7392144" y="1422174"/>
            <a:ext cx="4118917" cy="3778143"/>
          </a:xfrm>
          <a:prstGeom prst="rect">
            <a:avLst/>
          </a:prstGeom>
          <a:noFill/>
          <a:ln w="28575">
            <a:solidFill>
              <a:schemeClr val="tx1"/>
            </a:solidFill>
            <a:miter lim="800000"/>
            <a:headEnd/>
            <a:tailEnd/>
          </a:ln>
        </p:spPr>
      </p:pic>
      <p:sp>
        <p:nvSpPr>
          <p:cNvPr id="44035" name="Rectangle 4"/>
          <p:cNvSpPr>
            <a:spLocks noGrp="1" noChangeArrowheads="1"/>
          </p:cNvSpPr>
          <p:nvPr>
            <p:ph type="title" idx="4294967295"/>
            <p:custDataLst>
              <p:tags r:id="rId2"/>
            </p:custDataLst>
          </p:nvPr>
        </p:nvSpPr>
        <p:spPr>
          <a:xfrm>
            <a:off x="1055440" y="237651"/>
            <a:ext cx="9577064" cy="478785"/>
          </a:xfrm>
        </p:spPr>
        <p:txBody>
          <a:bodyPr/>
          <a:lstStyle/>
          <a:p>
            <a:pPr eaLnBrk="1" hangingPunct="1"/>
            <a:r>
              <a:rPr lang="fr-CA" dirty="0"/>
              <a:t>Gestion des ressources du design </a:t>
            </a:r>
            <a:r>
              <a:rPr lang="en-US" sz="2000" dirty="0"/>
              <a:t>(.</a:t>
            </a:r>
            <a:r>
              <a:rPr lang="en-US" sz="2000" dirty="0" err="1"/>
              <a:t>cydwr</a:t>
            </a:r>
            <a:r>
              <a:rPr lang="en-US" sz="2000" dirty="0"/>
              <a:t>)</a:t>
            </a:r>
            <a:endParaRPr lang="en-US" dirty="0"/>
          </a:p>
        </p:txBody>
      </p:sp>
      <p:sp>
        <p:nvSpPr>
          <p:cNvPr id="44036" name="Rectangle 5"/>
          <p:cNvSpPr>
            <a:spLocks noGrp="1" noChangeArrowheads="1"/>
          </p:cNvSpPr>
          <p:nvPr>
            <p:ph sz="half" idx="4294967295"/>
            <p:custDataLst>
              <p:tags r:id="rId3"/>
            </p:custDataLst>
          </p:nvPr>
        </p:nvSpPr>
        <p:spPr>
          <a:xfrm>
            <a:off x="1199456" y="1006475"/>
            <a:ext cx="6877745" cy="5537200"/>
          </a:xfrm>
        </p:spPr>
        <p:txBody>
          <a:bodyPr/>
          <a:lstStyle/>
          <a:p>
            <a:pPr eaLnBrk="1" hangingPunct="1">
              <a:buFont typeface="Arial" panose="020B0604020202020204" pitchFamily="34" charset="0"/>
              <a:buChar char="•"/>
            </a:pPr>
            <a:r>
              <a:rPr lang="en-US" sz="2000" b="0" dirty="0"/>
              <a:t>Système</a:t>
            </a:r>
          </a:p>
          <a:p>
            <a:pPr marL="984250" indent="-227013" eaLnBrk="1" hangingPunct="1">
              <a:buFont typeface="Arial" charset="0"/>
              <a:buChar char="•"/>
            </a:pPr>
            <a:r>
              <a:rPr lang="fr-CA" sz="2000" b="0" dirty="0"/>
              <a:t>Débogage, paramètres de démarrage,        génération d’API en mode veille, etc.</a:t>
            </a:r>
            <a:endParaRPr lang="en-US" sz="1000" b="0" dirty="0"/>
          </a:p>
          <a:p>
            <a:pPr eaLnBrk="1" hangingPunct="1">
              <a:buFont typeface="Arial" panose="020B0604020202020204" pitchFamily="34" charset="0"/>
              <a:buChar char="•"/>
            </a:pPr>
            <a:r>
              <a:rPr lang="en-US" sz="2000" b="0" dirty="0" err="1"/>
              <a:t>Horloges</a:t>
            </a:r>
            <a:r>
              <a:rPr lang="en-US" sz="2000" b="0" dirty="0"/>
              <a:t>
Interruptions</a:t>
            </a:r>
          </a:p>
          <a:p>
            <a:pPr marL="984250" indent="-227013" eaLnBrk="1" hangingPunct="1">
              <a:buFont typeface="Arial" charset="0"/>
              <a:buChar char="•"/>
            </a:pPr>
            <a:r>
              <a:rPr lang="fr-CA" sz="2000" b="0" dirty="0"/>
              <a:t>Établissement de la priorité et du vecteur</a:t>
            </a:r>
            <a:endParaRPr lang="en-US" sz="1000" b="0" dirty="0"/>
          </a:p>
          <a:p>
            <a:pPr eaLnBrk="1" hangingPunct="1">
              <a:buFont typeface="Arial" panose="020B0604020202020204" pitchFamily="34" charset="0"/>
              <a:buChar char="•"/>
            </a:pPr>
            <a:r>
              <a:rPr lang="en-US" sz="2000" b="0" dirty="0"/>
              <a:t>DMA</a:t>
            </a:r>
          </a:p>
          <a:p>
            <a:pPr marL="984250" indent="-227013" eaLnBrk="1" hangingPunct="1">
              <a:buFont typeface="Arial" charset="0"/>
              <a:buChar char="•"/>
            </a:pPr>
            <a:r>
              <a:rPr lang="en-US" sz="2000" b="0" dirty="0"/>
              <a:t>Gestion des </a:t>
            </a:r>
            <a:r>
              <a:rPr lang="en-US" sz="2000" b="0" dirty="0" err="1"/>
              <a:t>canaux</a:t>
            </a:r>
            <a:endParaRPr lang="en-US" sz="1000" b="0" dirty="0"/>
          </a:p>
          <a:p>
            <a:pPr eaLnBrk="1" hangingPunct="1">
              <a:buFont typeface="Arial" panose="020B0604020202020204" pitchFamily="34" charset="0"/>
              <a:buChar char="•"/>
            </a:pPr>
            <a:r>
              <a:rPr lang="en-US" sz="2000" b="0" dirty="0"/>
              <a:t>Directives</a:t>
            </a:r>
          </a:p>
          <a:p>
            <a:pPr marL="984250" indent="-227013" eaLnBrk="1" hangingPunct="1">
              <a:buFont typeface="Arial" charset="0"/>
              <a:buChar char="•"/>
            </a:pPr>
            <a:r>
              <a:rPr lang="en-US" sz="2000" b="0" dirty="0" err="1"/>
              <a:t>Remplacement</a:t>
            </a:r>
            <a:r>
              <a:rPr lang="en-US" sz="2000" b="0" dirty="0"/>
              <a:t> des </a:t>
            </a:r>
            <a:r>
              <a:rPr lang="en-US" sz="2000" b="0" dirty="0" err="1"/>
              <a:t>défauts</a:t>
            </a:r>
            <a:r>
              <a:rPr lang="en-US" sz="2000" b="0" dirty="0"/>
              <a:t> de placement</a:t>
            </a:r>
          </a:p>
          <a:p>
            <a:pPr marL="227013" indent="-227013" eaLnBrk="1" hangingPunct="1">
              <a:buFont typeface="Arial" charset="0"/>
              <a:buChar char="•"/>
            </a:pPr>
            <a:endParaRPr lang="en-US" sz="1000" b="0" dirty="0"/>
          </a:p>
          <a:p>
            <a:pPr eaLnBrk="1" hangingPunct="1">
              <a:buFont typeface="Arial" panose="020B0604020202020204" pitchFamily="34" charset="0"/>
              <a:buChar char="•"/>
            </a:pPr>
            <a:r>
              <a:rPr lang="en-US" sz="2000" b="0" dirty="0"/>
              <a:t>Broches</a:t>
            </a:r>
          </a:p>
          <a:p>
            <a:pPr marL="984250" indent="-227013" eaLnBrk="1" hangingPunct="1">
              <a:buFont typeface="Arial" charset="0"/>
              <a:buChar char="•"/>
            </a:pPr>
            <a:r>
              <a:rPr lang="fr-CA" sz="2000" b="0" dirty="0"/>
              <a:t>Mappage des E/S aux broches et ports physiques
Remplacement des sélections par défaut</a:t>
            </a:r>
            <a:endParaRPr lang="en-US" sz="2000" b="0" dirty="0"/>
          </a:p>
        </p:txBody>
      </p:sp>
      <p:sp>
        <p:nvSpPr>
          <p:cNvPr id="44037" name="Rectangle 5"/>
          <p:cNvSpPr>
            <a:spLocks noChangeArrowheads="1"/>
          </p:cNvSpPr>
          <p:nvPr>
            <p:custDataLst>
              <p:tags r:id="rId4"/>
            </p:custDataLst>
          </p:nvPr>
        </p:nvSpPr>
        <p:spPr bwMode="auto">
          <a:xfrm>
            <a:off x="7896200" y="3672000"/>
            <a:ext cx="1656184" cy="288000"/>
          </a:xfrm>
          <a:prstGeom prst="rect">
            <a:avLst/>
          </a:prstGeom>
          <a:noFill/>
          <a:ln w="38100" algn="ctr">
            <a:solidFill>
              <a:srgbClr val="FF0000"/>
            </a:solidFill>
            <a:round/>
            <a:headEnd/>
            <a:tailEnd/>
          </a:ln>
        </p:spPr>
        <p:txBody>
          <a:bodyPr wrap="square" lIns="90488" tIns="44450" rIns="90488" bIns="44450" anchor="ctr">
            <a:spAutoFit/>
          </a:bodyPr>
          <a:lstStyle/>
          <a:p>
            <a:pPr algn="ctr">
              <a:spcBef>
                <a:spcPct val="50000"/>
              </a:spcBef>
              <a:buClr>
                <a:srgbClr val="4D4D4D"/>
              </a:buClr>
            </a:pPr>
            <a:endParaRPr lang="en-US" sz="1600">
              <a:solidFill>
                <a:srgbClr val="025BBC"/>
              </a:solidFill>
              <a:cs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Système</a:t>
            </a:r>
          </a:p>
        </p:txBody>
      </p:sp>
      <p:sp>
        <p:nvSpPr>
          <p:cNvPr id="47107" name="Rectangle 3"/>
          <p:cNvSpPr>
            <a:spLocks noGrp="1" noChangeArrowheads="1"/>
          </p:cNvSpPr>
          <p:nvPr>
            <p:ph idx="4294967295"/>
            <p:custDataLst>
              <p:tags r:id="rId2"/>
            </p:custDataLst>
          </p:nvPr>
        </p:nvSpPr>
        <p:spPr>
          <a:xfrm>
            <a:off x="1055440" y="1006475"/>
            <a:ext cx="9453811" cy="5537200"/>
          </a:xfrm>
        </p:spPr>
        <p:txBody>
          <a:bodyPr/>
          <a:lstStyle/>
          <a:p>
            <a:pPr lvl="1" eaLnBrk="1" hangingPunct="1">
              <a:buFont typeface="Arial" panose="020B0604020202020204" pitchFamily="34" charset="0"/>
              <a:buChar char="•"/>
            </a:pPr>
            <a:r>
              <a:rPr lang="fr-CA" b="0" dirty="0"/>
              <a:t>Paramètres du système
Paramètres de débogage
Configuration de la tension</a:t>
            </a:r>
            <a:endParaRPr lang="en-US" b="0" dirty="0"/>
          </a:p>
        </p:txBody>
      </p:sp>
      <p:pic>
        <p:nvPicPr>
          <p:cNvPr id="47108" name="Picture 5"/>
          <p:cNvPicPr>
            <a:picLocks noChangeAspect="1" noChangeArrowheads="1"/>
          </p:cNvPicPr>
          <p:nvPr>
            <p:custDataLst>
              <p:tags r:id="rId3"/>
            </p:custDataLst>
          </p:nvPr>
        </p:nvPicPr>
        <p:blipFill>
          <a:blip r:embed="rId6" cstate="print"/>
          <a:srcRect/>
          <a:stretch>
            <a:fillRect/>
          </a:stretch>
        </p:blipFill>
        <p:spPr bwMode="auto">
          <a:xfrm>
            <a:off x="2659063" y="2308225"/>
            <a:ext cx="6856412" cy="4273550"/>
          </a:xfrm>
          <a:prstGeom prst="rect">
            <a:avLst/>
          </a:prstGeom>
          <a:noFill/>
          <a:ln w="9525">
            <a:solidFill>
              <a:schemeClr val="tx1"/>
            </a:solid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Arbre </a:t>
            </a:r>
            <a:r>
              <a:rPr lang="en-US" dirty="0" err="1"/>
              <a:t>d’horloges</a:t>
            </a:r>
            <a:r>
              <a:rPr lang="en-US" dirty="0"/>
              <a:t> du </a:t>
            </a:r>
            <a:r>
              <a:rPr lang="en-US" dirty="0" err="1"/>
              <a:t>système</a:t>
            </a:r>
            <a:endParaRPr lang="en-US" dirty="0"/>
          </a:p>
        </p:txBody>
      </p:sp>
      <p:pic>
        <p:nvPicPr>
          <p:cNvPr id="48131" name="Picture 4"/>
          <p:cNvPicPr>
            <a:picLocks noChangeAspect="1" noChangeArrowheads="1"/>
          </p:cNvPicPr>
          <p:nvPr>
            <p:custDataLst>
              <p:tags r:id="rId2"/>
            </p:custDataLst>
          </p:nvPr>
        </p:nvPicPr>
        <p:blipFill>
          <a:blip r:embed="rId5" cstate="print"/>
          <a:srcRect/>
          <a:stretch>
            <a:fillRect/>
          </a:stretch>
        </p:blipFill>
        <p:spPr bwMode="auto">
          <a:xfrm>
            <a:off x="2439988" y="992188"/>
            <a:ext cx="7313612" cy="5484812"/>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Configuration des </a:t>
            </a:r>
            <a:r>
              <a:rPr lang="en-US" dirty="0" err="1"/>
              <a:t>horloges</a:t>
            </a:r>
            <a:endParaRPr lang="en-US" dirty="0"/>
          </a:p>
        </p:txBody>
      </p:sp>
      <p:sp>
        <p:nvSpPr>
          <p:cNvPr id="49155" name="Rectangle 3"/>
          <p:cNvSpPr>
            <a:spLocks noGrp="1" noChangeArrowheads="1"/>
          </p:cNvSpPr>
          <p:nvPr>
            <p:ph idx="4294967295"/>
            <p:custDataLst>
              <p:tags r:id="rId2"/>
            </p:custDataLst>
          </p:nvPr>
        </p:nvSpPr>
        <p:spPr>
          <a:xfrm>
            <a:off x="1055440" y="1006475"/>
            <a:ext cx="10924894" cy="5537200"/>
          </a:xfrm>
        </p:spPr>
        <p:txBody>
          <a:bodyPr/>
          <a:lstStyle/>
          <a:p>
            <a:pPr eaLnBrk="1" hangingPunct="1">
              <a:buFont typeface="Arial" panose="020B0604020202020204" pitchFamily="34" charset="0"/>
              <a:buChar char="•"/>
            </a:pPr>
            <a:r>
              <a:rPr lang="fr-CA" b="0" dirty="0"/>
              <a:t>Allocation à des créneaux dans l’arbre d’horloges</a:t>
            </a:r>
          </a:p>
          <a:p>
            <a:pPr eaLnBrk="1" hangingPunct="1">
              <a:buFont typeface="Arial" panose="020B0604020202020204" pitchFamily="34" charset="0"/>
              <a:buChar char="•"/>
            </a:pPr>
            <a:r>
              <a:rPr lang="fr-CA" b="0" dirty="0"/>
              <a:t>Les horloges ont des API logicielle</a:t>
            </a:r>
            <a:r>
              <a:rPr lang="en-US" b="0" dirty="0"/>
              <a:t>s</a:t>
            </a:r>
          </a:p>
          <a:p>
            <a:pPr eaLnBrk="1" hangingPunct="1">
              <a:buFont typeface="Arial" panose="020B0604020202020204" pitchFamily="34" charset="0"/>
              <a:buChar char="•"/>
            </a:pPr>
            <a:r>
              <a:rPr lang="fr-CA" b="0" dirty="0"/>
              <a:t>Réutilisation des horloges existantes pour la préservation des ressources</a:t>
            </a:r>
            <a:endParaRPr lang="en-US" b="0" dirty="0"/>
          </a:p>
        </p:txBody>
      </p:sp>
      <p:pic>
        <p:nvPicPr>
          <p:cNvPr id="49156" name="Picture 5"/>
          <p:cNvPicPr>
            <a:picLocks noChangeAspect="1" noChangeArrowheads="1"/>
          </p:cNvPicPr>
          <p:nvPr>
            <p:custDataLst>
              <p:tags r:id="rId3"/>
            </p:custDataLst>
          </p:nvPr>
        </p:nvPicPr>
        <p:blipFill>
          <a:blip r:embed="rId6" cstate="print"/>
          <a:srcRect/>
          <a:stretch>
            <a:fillRect/>
          </a:stretch>
        </p:blipFill>
        <p:spPr bwMode="auto">
          <a:xfrm>
            <a:off x="2711624" y="2420888"/>
            <a:ext cx="6567264" cy="4094406"/>
          </a:xfrm>
          <a:prstGeom prst="rect">
            <a:avLst/>
          </a:prstGeom>
          <a:noFill/>
          <a:ln w="9525">
            <a:solidFill>
              <a:schemeClr val="tx1"/>
            </a:solid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custDataLst>
              <p:tags r:id="rId1"/>
            </p:custDataLst>
          </p:nvPr>
        </p:nvSpPr>
        <p:spPr/>
        <p:txBody>
          <a:bodyPr/>
          <a:lstStyle/>
          <a:p>
            <a:pPr eaLnBrk="1" hangingPunct="1"/>
            <a:r>
              <a:rPr lang="en-US" dirty="0"/>
              <a:t>Interconnexion des Components</a:t>
            </a:r>
          </a:p>
        </p:txBody>
      </p:sp>
      <p:pic>
        <p:nvPicPr>
          <p:cNvPr id="51203" name="Picture 4"/>
          <p:cNvPicPr>
            <a:picLocks noChangeAspect="1" noChangeArrowheads="1"/>
          </p:cNvPicPr>
          <p:nvPr>
            <p:custDataLst>
              <p:tags r:id="rId2"/>
            </p:custDataLst>
          </p:nvPr>
        </p:nvPicPr>
        <p:blipFill>
          <a:blip r:embed="rId5" cstate="print"/>
          <a:srcRect/>
          <a:stretch>
            <a:fillRect/>
          </a:stretch>
        </p:blipFill>
        <p:spPr bwMode="auto">
          <a:xfrm>
            <a:off x="1524001" y="912813"/>
            <a:ext cx="9140825" cy="5700712"/>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custDataLst>
              <p:tags r:id="rId1"/>
            </p:custDataLst>
          </p:nvPr>
        </p:nvSpPr>
        <p:spPr/>
        <p:txBody>
          <a:bodyPr/>
          <a:lstStyle/>
          <a:p>
            <a:pPr eaLnBrk="1" hangingPunct="1"/>
            <a:r>
              <a:rPr lang="en-US" dirty="0" err="1"/>
              <a:t>Éditeur</a:t>
            </a:r>
            <a:r>
              <a:rPr lang="en-US" dirty="0"/>
              <a:t> de broches</a:t>
            </a:r>
          </a:p>
        </p:txBody>
      </p:sp>
      <p:pic>
        <p:nvPicPr>
          <p:cNvPr id="50179" name="Picture 4" descr="PSoC Creator - Start.png"/>
          <p:cNvPicPr>
            <a:picLocks noChangeAspect="1"/>
          </p:cNvPicPr>
          <p:nvPr>
            <p:custDataLst>
              <p:tags r:id="rId2"/>
            </p:custDataLst>
          </p:nvPr>
        </p:nvPicPr>
        <p:blipFill>
          <a:blip r:embed="rId5" cstate="print"/>
          <a:srcRect/>
          <a:stretch>
            <a:fillRect/>
          </a:stretch>
        </p:blipFill>
        <p:spPr bwMode="auto">
          <a:xfrm>
            <a:off x="1524000" y="949325"/>
            <a:ext cx="9144000" cy="5551488"/>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custDataLst>
              <p:tags r:id="rId1"/>
            </p:custDataLst>
          </p:nvPr>
        </p:nvPicPr>
        <p:blipFill>
          <a:blip r:embed="rId5" cstate="print"/>
          <a:srcRect l="50006"/>
          <a:stretch>
            <a:fillRect/>
          </a:stretch>
        </p:blipFill>
        <p:spPr bwMode="auto">
          <a:xfrm>
            <a:off x="1524001" y="912813"/>
            <a:ext cx="9140825" cy="5713412"/>
          </a:xfrm>
          <a:prstGeom prst="rect">
            <a:avLst/>
          </a:prstGeom>
          <a:noFill/>
          <a:ln w="9525">
            <a:noFill/>
            <a:miter lim="800000"/>
            <a:headEnd/>
            <a:tailEnd/>
          </a:ln>
        </p:spPr>
      </p:pic>
      <p:sp>
        <p:nvSpPr>
          <p:cNvPr id="52227" name="Rectangle 2"/>
          <p:cNvSpPr>
            <a:spLocks noGrp="1" noChangeArrowheads="1"/>
          </p:cNvSpPr>
          <p:nvPr>
            <p:ph type="title" idx="4294967295"/>
            <p:custDataLst>
              <p:tags r:id="rId2"/>
            </p:custDataLst>
          </p:nvPr>
        </p:nvSpPr>
        <p:spPr>
          <a:xfrm>
            <a:off x="1616075" y="237652"/>
            <a:ext cx="7348538" cy="478785"/>
          </a:xfrm>
        </p:spPr>
        <p:txBody>
          <a:bodyPr/>
          <a:lstStyle/>
          <a:p>
            <a:pPr eaLnBrk="1" hangingPunct="1"/>
            <a:r>
              <a:rPr lang="en-US" dirty="0"/>
              <a:t>Construction du design matériel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M Architecture Block Diagram">
            <a:extLst>
              <a:ext uri="{FF2B5EF4-FFF2-40B4-BE49-F238E27FC236}">
                <a16:creationId xmlns:a16="http://schemas.microsoft.com/office/drawing/2014/main" id="{A256D294-A030-7036-7CBA-B1C25E793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550" y="1196752"/>
            <a:ext cx="4297660" cy="515719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4C3CBC12-86BB-4E94-28BD-92A20A6FE9FA}"/>
              </a:ext>
            </a:extLst>
          </p:cNvPr>
          <p:cNvSpPr txBox="1">
            <a:spLocks/>
          </p:cNvSpPr>
          <p:nvPr>
            <p:custDataLst>
              <p:tags r:id="rId1"/>
            </p:custDataLst>
          </p:nvPr>
        </p:nvSpPr>
        <p:spPr bwMode="auto">
          <a:xfrm>
            <a:off x="983432" y="274638"/>
            <a:ext cx="1059896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fr-CA" sz="3600" kern="1200" noProof="0" dirty="0">
                <a:solidFill>
                  <a:srgbClr val="0070C0"/>
                </a:solidFill>
                <a:ea typeface="+mn-ea"/>
                <a:cs typeface="+mn-cs"/>
              </a:rPr>
              <a:t>Architecture ARM de base</a:t>
            </a:r>
          </a:p>
        </p:txBody>
      </p:sp>
      <p:sp>
        <p:nvSpPr>
          <p:cNvPr id="4" name="TextBox 3">
            <a:extLst>
              <a:ext uri="{FF2B5EF4-FFF2-40B4-BE49-F238E27FC236}">
                <a16:creationId xmlns:a16="http://schemas.microsoft.com/office/drawing/2014/main" id="{6D0FAF5F-8785-4060-04FD-03EDCCDF8FBA}"/>
              </a:ext>
            </a:extLst>
          </p:cNvPr>
          <p:cNvSpPr txBox="1"/>
          <p:nvPr/>
        </p:nvSpPr>
        <p:spPr>
          <a:xfrm>
            <a:off x="983432" y="1417638"/>
            <a:ext cx="6120680" cy="5078313"/>
          </a:xfrm>
          <a:prstGeom prst="rect">
            <a:avLst/>
          </a:prstGeom>
          <a:noFill/>
        </p:spPr>
        <p:txBody>
          <a:bodyPr wrap="square">
            <a:spAutoFit/>
          </a:bodyPr>
          <a:lstStyle/>
          <a:p>
            <a:pPr marL="285750" indent="-285750">
              <a:spcAft>
                <a:spcPts val="600"/>
              </a:spcAft>
              <a:buFont typeface="Arial" panose="020B0604020202020204" pitchFamily="34" charset="0"/>
              <a:buChar char="•"/>
            </a:pPr>
            <a:r>
              <a:rPr lang="fr-CA" sz="2000" b="0" i="0" noProof="0" dirty="0">
                <a:effectLst/>
                <a:latin typeface="+mn-lt"/>
              </a:rPr>
              <a:t>Une structure de bus commune, AMBA</a:t>
            </a:r>
            <a:r>
              <a:rPr lang="fr-CA" sz="2000" noProof="0" dirty="0">
                <a:latin typeface="+mn-lt"/>
              </a:rPr>
              <a:t> (</a:t>
            </a:r>
            <a:r>
              <a:rPr lang="fr-CA" sz="2000" b="0" i="0" noProof="0" dirty="0">
                <a:effectLst/>
                <a:latin typeface="+mn-lt"/>
              </a:rPr>
              <a:t>Advanced </a:t>
            </a:r>
            <a:r>
              <a:rPr lang="fr-CA" sz="2000" b="0" i="0" noProof="0" dirty="0" err="1">
                <a:effectLst/>
                <a:latin typeface="+mn-lt"/>
              </a:rPr>
              <a:t>Microcontroller</a:t>
            </a:r>
            <a:r>
              <a:rPr lang="fr-CA" sz="2000" b="0" i="0" noProof="0" dirty="0">
                <a:effectLst/>
                <a:latin typeface="+mn-lt"/>
              </a:rPr>
              <a:t> Bus Architecture), permet de connecter sur la même puce plusieurs </a:t>
            </a:r>
            <a:r>
              <a:rPr lang="fr-CA" sz="2000" b="0" i="0" noProof="0" dirty="0" err="1">
                <a:effectLst/>
                <a:latin typeface="+mn-lt"/>
              </a:rPr>
              <a:t>plusieurs</a:t>
            </a:r>
            <a:r>
              <a:rPr lang="fr-CA" sz="2000" b="0" i="0" noProof="0" dirty="0">
                <a:effectLst/>
                <a:latin typeface="+mn-lt"/>
              </a:rPr>
              <a:t> blocs </a:t>
            </a:r>
            <a:r>
              <a:rPr lang="fr-CA" sz="2000" b="0" i="0" noProof="0" dirty="0" err="1">
                <a:effectLst/>
                <a:latin typeface="+mn-lt"/>
              </a:rPr>
              <a:t>functionnel</a:t>
            </a:r>
            <a:r>
              <a:rPr lang="fr-CA" sz="2000" noProof="0" dirty="0" err="1">
                <a:latin typeface="+mn-lt"/>
              </a:rPr>
              <a:t>s</a:t>
            </a:r>
            <a:r>
              <a:rPr lang="fr-CA" sz="2000" noProof="0" dirty="0">
                <a:latin typeface="+mn-lt"/>
              </a:rPr>
              <a:t> </a:t>
            </a:r>
            <a:endParaRPr lang="fr-CA" sz="2000" b="0" i="0" noProof="0" dirty="0">
              <a:effectLst/>
              <a:latin typeface="+mn-lt"/>
            </a:endParaRPr>
          </a:p>
          <a:p>
            <a:pPr marL="742950" lvl="1" indent="-285750">
              <a:spcAft>
                <a:spcPts val="600"/>
              </a:spcAft>
              <a:buFont typeface="Arial" panose="020B0604020202020204" pitchFamily="34" charset="0"/>
              <a:buChar char="•"/>
            </a:pPr>
            <a:r>
              <a:rPr lang="fr-CA" noProof="0" dirty="0">
                <a:latin typeface="+mn-lt"/>
              </a:rPr>
              <a:t>AHB: Advanced High performance Bus</a:t>
            </a:r>
          </a:p>
          <a:p>
            <a:pPr marL="742950" lvl="1" indent="-285750">
              <a:spcAft>
                <a:spcPts val="600"/>
              </a:spcAft>
              <a:buFont typeface="Arial" panose="020B0604020202020204" pitchFamily="34" charset="0"/>
              <a:buChar char="•"/>
            </a:pPr>
            <a:r>
              <a:rPr lang="fr-CA" noProof="0" dirty="0">
                <a:latin typeface="+mn-lt"/>
              </a:rPr>
              <a:t>ASB: Advanced System Bus</a:t>
            </a:r>
          </a:p>
          <a:p>
            <a:pPr marL="742950" lvl="1" indent="-285750">
              <a:spcAft>
                <a:spcPts val="600"/>
              </a:spcAft>
              <a:buFont typeface="Arial" panose="020B0604020202020204" pitchFamily="34" charset="0"/>
              <a:buChar char="•"/>
            </a:pPr>
            <a:r>
              <a:rPr lang="fr-CA" noProof="0" dirty="0">
                <a:latin typeface="+mn-lt"/>
              </a:rPr>
              <a:t>APB: Advanced </a:t>
            </a:r>
            <a:r>
              <a:rPr lang="fr-CA" noProof="0" dirty="0" err="1">
                <a:latin typeface="+mn-lt"/>
              </a:rPr>
              <a:t>Peripheral</a:t>
            </a:r>
            <a:r>
              <a:rPr lang="fr-CA" noProof="0" dirty="0">
                <a:latin typeface="+mn-lt"/>
              </a:rPr>
              <a:t> Bus</a:t>
            </a:r>
          </a:p>
          <a:p>
            <a:pPr marL="285750" indent="-285750">
              <a:spcAft>
                <a:spcPts val="600"/>
              </a:spcAft>
              <a:buFont typeface="Arial" panose="020B0604020202020204" pitchFamily="34" charset="0"/>
              <a:buChar char="•"/>
            </a:pPr>
            <a:r>
              <a:rPr lang="fr-CA" sz="2000" noProof="0" dirty="0">
                <a:latin typeface="+mn-lt"/>
              </a:rPr>
              <a:t>ABP/ASB sont rapides, avec AHB plus avancé que ASB grâce à avec une bande passante et des performances accrues, dues à un schéma de multiplexage centralisé, alors que ASB utilise un bus séparé pour chaque canal.</a:t>
            </a:r>
          </a:p>
          <a:p>
            <a:pPr marL="285750" indent="-285750">
              <a:spcAft>
                <a:spcPts val="600"/>
              </a:spcAft>
              <a:buFont typeface="Arial" panose="020B0604020202020204" pitchFamily="34" charset="0"/>
              <a:buChar char="•"/>
            </a:pPr>
            <a:r>
              <a:rPr lang="fr-CA" sz="2000" noProof="0" dirty="0">
                <a:latin typeface="+mn-lt"/>
              </a:rPr>
              <a:t>APB utilise une horloge plus basse pour des composants plus lents</a:t>
            </a:r>
          </a:p>
          <a:p>
            <a:pPr marL="285750" indent="-285750">
              <a:spcAft>
                <a:spcPts val="600"/>
              </a:spcAft>
              <a:buFont typeface="Arial" panose="020B0604020202020204" pitchFamily="34" charset="0"/>
              <a:buChar char="•"/>
            </a:pPr>
            <a:r>
              <a:rPr lang="fr-CA" sz="2000" noProof="0" dirty="0">
                <a:latin typeface="+mn-lt"/>
              </a:rPr>
              <a:t>Divers périphériques spécialisés peuvent être ajoutés a l’architecture de base</a:t>
            </a:r>
          </a:p>
        </p:txBody>
      </p:sp>
      <p:sp>
        <p:nvSpPr>
          <p:cNvPr id="5" name="Rectangle 4">
            <a:extLst>
              <a:ext uri="{FF2B5EF4-FFF2-40B4-BE49-F238E27FC236}">
                <a16:creationId xmlns:a16="http://schemas.microsoft.com/office/drawing/2014/main" id="{B91F3942-7C64-756B-C838-D61DEE6098EA}"/>
              </a:ext>
            </a:extLst>
          </p:cNvPr>
          <p:cNvSpPr/>
          <p:nvPr/>
        </p:nvSpPr>
        <p:spPr>
          <a:xfrm>
            <a:off x="7032104" y="4665916"/>
            <a:ext cx="4680520" cy="1499388"/>
          </a:xfrm>
          <a:prstGeom prst="rect">
            <a:avLst/>
          </a:prstGeom>
          <a:solidFill>
            <a:schemeClr val="accent1">
              <a:alpha val="50000"/>
            </a:schemeClr>
          </a:solidFill>
          <a:ln>
            <a:solidFill>
              <a:schemeClr val="accent1">
                <a:shade val="1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Tree>
    <p:extLst>
      <p:ext uri="{BB962C8B-B14F-4D97-AF65-F5344CB8AC3E}">
        <p14:creationId xmlns:p14="http://schemas.microsoft.com/office/powerpoint/2010/main" val="14548568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Interruptions</a:t>
            </a:r>
          </a:p>
        </p:txBody>
      </p:sp>
      <p:sp>
        <p:nvSpPr>
          <p:cNvPr id="45059" name="Rectangle 3"/>
          <p:cNvSpPr>
            <a:spLocks noGrp="1" noChangeArrowheads="1"/>
          </p:cNvSpPr>
          <p:nvPr>
            <p:ph idx="4294967295"/>
            <p:custDataLst>
              <p:tags r:id="rId2"/>
            </p:custDataLst>
          </p:nvPr>
        </p:nvSpPr>
        <p:spPr>
          <a:xfrm>
            <a:off x="1055440" y="1006475"/>
            <a:ext cx="9453810" cy="5537200"/>
          </a:xfrm>
        </p:spPr>
        <p:txBody>
          <a:bodyPr/>
          <a:lstStyle/>
          <a:p>
            <a:pPr lvl="1" eaLnBrk="1" hangingPunct="1">
              <a:buFont typeface="Arial" panose="020B0604020202020204" pitchFamily="34" charset="0"/>
              <a:buChar char="•"/>
            </a:pPr>
            <a:r>
              <a:rPr lang="fr-CA" b="0" dirty="0"/>
              <a:t>La priorité peut être modifiée</a:t>
            </a:r>
          </a:p>
          <a:p>
            <a:pPr marL="895350" lvl="2" indent="-266700" eaLnBrk="1" hangingPunct="1">
              <a:buFont typeface="Arial" panose="020B0604020202020204" pitchFamily="34" charset="0"/>
              <a:buChar char="•"/>
            </a:pPr>
            <a:r>
              <a:rPr lang="fr-CA" b="0" dirty="0"/>
              <a:t>Valeur par défaut 7 (priorité la plus basse)</a:t>
            </a:r>
            <a:endParaRPr lang="en-US" b="0" dirty="0"/>
          </a:p>
        </p:txBody>
      </p:sp>
      <p:pic>
        <p:nvPicPr>
          <p:cNvPr id="45060" name="Picture 5" descr="PSoC Creator - Interrupts.png"/>
          <p:cNvPicPr>
            <a:picLocks noChangeAspect="1"/>
          </p:cNvPicPr>
          <p:nvPr>
            <p:custDataLst>
              <p:tags r:id="rId3"/>
            </p:custDataLst>
          </p:nvPr>
        </p:nvPicPr>
        <p:blipFill>
          <a:blip r:embed="rId6" cstate="print"/>
          <a:srcRect/>
          <a:stretch>
            <a:fillRect/>
          </a:stretch>
        </p:blipFill>
        <p:spPr bwMode="auto">
          <a:xfrm>
            <a:off x="2286000" y="1962151"/>
            <a:ext cx="7620000" cy="4625975"/>
          </a:xfrm>
          <a:prstGeom prst="rect">
            <a:avLst/>
          </a:prstGeom>
          <a:noFill/>
          <a:ln w="9525">
            <a:solidFill>
              <a:schemeClr val="tx1"/>
            </a:solid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a:t>DMA</a:t>
            </a:r>
          </a:p>
        </p:txBody>
      </p:sp>
      <p:sp>
        <p:nvSpPr>
          <p:cNvPr id="46083" name="Rectangle 3"/>
          <p:cNvSpPr>
            <a:spLocks noGrp="1" noChangeArrowheads="1"/>
          </p:cNvSpPr>
          <p:nvPr>
            <p:ph idx="4294967295"/>
            <p:custDataLst>
              <p:tags r:id="rId2"/>
            </p:custDataLst>
          </p:nvPr>
        </p:nvSpPr>
        <p:spPr>
          <a:xfrm>
            <a:off x="1055440" y="1006475"/>
            <a:ext cx="9453810" cy="5537200"/>
          </a:xfrm>
        </p:spPr>
        <p:txBody>
          <a:bodyPr/>
          <a:lstStyle/>
          <a:p>
            <a:pPr lvl="1" indent="268288" eaLnBrk="1" hangingPunct="1">
              <a:buFont typeface="Arial" panose="020B0604020202020204" pitchFamily="34" charset="0"/>
              <a:buChar char="•"/>
            </a:pPr>
            <a:r>
              <a:rPr lang="fr-CA" b="0" dirty="0"/>
              <a:t>La priorité peut être modifiée</a:t>
            </a:r>
          </a:p>
          <a:p>
            <a:pPr marL="719138" lvl="2" indent="-271463" eaLnBrk="1" hangingPunct="1">
              <a:buFont typeface="Arial" panose="020B0604020202020204" pitchFamily="34" charset="0"/>
              <a:buChar char="•"/>
            </a:pPr>
            <a:r>
              <a:rPr lang="fr-CA" b="0" dirty="0"/>
              <a:t>Valeur par défaut 2 (0 et 1 peuvent consommer 100% de la bande passante)</a:t>
            </a:r>
            <a:endParaRPr lang="en-US" b="0" dirty="0"/>
          </a:p>
        </p:txBody>
      </p:sp>
      <p:pic>
        <p:nvPicPr>
          <p:cNvPr id="46084" name="Picture 5" descr="PSoC Creator - Interrupts.png"/>
          <p:cNvPicPr>
            <a:picLocks noChangeAspect="1"/>
          </p:cNvPicPr>
          <p:nvPr>
            <p:custDataLst>
              <p:tags r:id="rId3"/>
            </p:custDataLst>
          </p:nvPr>
        </p:nvPicPr>
        <p:blipFill>
          <a:blip r:embed="rId6" cstate="print"/>
          <a:srcRect/>
          <a:stretch>
            <a:fillRect/>
          </a:stretch>
        </p:blipFill>
        <p:spPr bwMode="auto">
          <a:xfrm>
            <a:off x="1991544" y="1988840"/>
            <a:ext cx="7162800" cy="4348417"/>
          </a:xfrm>
          <a:prstGeom prst="rect">
            <a:avLst/>
          </a:prstGeom>
          <a:noFill/>
          <a:ln w="9525">
            <a:solidFill>
              <a:schemeClr val="tx1"/>
            </a:solid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idx="4294967295"/>
            <p:custDataLst>
              <p:tags r:id="rId1"/>
            </p:custDataLst>
          </p:nvPr>
        </p:nvSpPr>
        <p:spPr>
          <a:xfrm>
            <a:off x="1055440" y="222251"/>
            <a:ext cx="7931398" cy="479425"/>
          </a:xfrm>
        </p:spPr>
        <p:txBody>
          <a:bodyPr/>
          <a:lstStyle/>
          <a:p>
            <a:pPr eaLnBrk="1" hangingPunct="1"/>
            <a:r>
              <a:rPr lang="en-US" dirty="0"/>
              <a:t>Processus de construction</a:t>
            </a:r>
          </a:p>
        </p:txBody>
      </p:sp>
      <p:sp>
        <p:nvSpPr>
          <p:cNvPr id="54275" name="Rectangle 5"/>
          <p:cNvSpPr>
            <a:spLocks noGrp="1" noChangeArrowheads="1"/>
          </p:cNvSpPr>
          <p:nvPr>
            <p:ph type="body" sz="half" idx="4294967295"/>
            <p:custDataLst>
              <p:tags r:id="rId2"/>
            </p:custDataLst>
          </p:nvPr>
        </p:nvSpPr>
        <p:spPr>
          <a:xfrm>
            <a:off x="1055440" y="1193800"/>
            <a:ext cx="5760640" cy="5302250"/>
          </a:xfrm>
        </p:spPr>
        <p:txBody>
          <a:bodyPr/>
          <a:lstStyle/>
          <a:p>
            <a:pPr marL="344488" lvl="1" indent="-342900" eaLnBrk="1" hangingPunct="1">
              <a:buFont typeface="Arial" panose="020B0604020202020204" pitchFamily="34" charset="0"/>
              <a:buChar char="•"/>
            </a:pPr>
            <a:r>
              <a:rPr lang="fr-CA" dirty="0"/>
              <a:t>Génération d’API
Compilation
Génération de la configuration
Vérification de la configuration</a:t>
            </a:r>
          </a:p>
          <a:p>
            <a:pPr marL="344488" lvl="1" indent="-342900" eaLnBrk="1" hangingPunct="1">
              <a:buFont typeface="Arial" panose="020B0604020202020204" pitchFamily="34" charset="0"/>
              <a:buChar char="•"/>
            </a:pPr>
            <a:endParaRPr lang="fr-CA" dirty="0"/>
          </a:p>
          <a:p>
            <a:pPr marL="344488" lvl="1" indent="-342900" eaLnBrk="1" hangingPunct="1">
              <a:buFont typeface="Arial" panose="020B0604020202020204" pitchFamily="34" charset="0"/>
              <a:buChar char="•"/>
            </a:pPr>
            <a:r>
              <a:rPr lang="fr-CA" dirty="0"/>
              <a:t>Outils </a:t>
            </a:r>
          </a:p>
          <a:p>
            <a:pPr marL="635000" lvl="2" indent="-342900" eaLnBrk="1" hangingPunct="1">
              <a:buFont typeface="Arial" panose="020B0604020202020204" pitchFamily="34" charset="0"/>
              <a:buChar char="•"/>
            </a:pPr>
            <a:r>
              <a:rPr lang="fr-CA" sz="2000" dirty="0"/>
              <a:t>Bibliothèques </a:t>
            </a:r>
            <a:r>
              <a:rPr lang="fr-CA" sz="2000" dirty="0" err="1"/>
              <a:t>Cypress</a:t>
            </a:r>
            <a:r>
              <a:rPr lang="fr-CA" sz="2000" dirty="0"/>
              <a:t> de base (</a:t>
            </a:r>
            <a:r>
              <a:rPr lang="fr-CA" sz="2000" dirty="0" err="1"/>
              <a:t>CyLib</a:t>
            </a:r>
            <a:r>
              <a:rPr lang="fr-CA" sz="2000" dirty="0"/>
              <a:t>)
Registres, macros, types (</a:t>
            </a:r>
            <a:r>
              <a:rPr lang="fr-CA" sz="2000" dirty="0" err="1"/>
              <a:t>cytypes</a:t>
            </a:r>
            <a:r>
              <a:rPr lang="fr-CA" sz="2000" dirty="0"/>
              <a:t>)
Adressage des composants (</a:t>
            </a:r>
            <a:r>
              <a:rPr lang="fr-CA" sz="2000" dirty="0" err="1"/>
              <a:t>cyfitter</a:t>
            </a:r>
            <a:r>
              <a:rPr lang="fr-CA" sz="2000" dirty="0"/>
              <a:t>)</a:t>
            </a:r>
            <a:endParaRPr lang="en-US" sz="2000" dirty="0"/>
          </a:p>
          <a:p>
            <a:pPr lvl="1" indent="0" eaLnBrk="1" hangingPunct="1"/>
            <a:endParaRPr lang="en-US" dirty="0"/>
          </a:p>
        </p:txBody>
      </p:sp>
      <p:pic>
        <p:nvPicPr>
          <p:cNvPr id="54276" name="Picture 6" descr="PSoC Creator - APIs.png"/>
          <p:cNvPicPr>
            <a:picLocks noChangeAspect="1"/>
          </p:cNvPicPr>
          <p:nvPr>
            <p:custDataLst>
              <p:tags r:id="rId3"/>
            </p:custDataLst>
          </p:nvPr>
        </p:nvPicPr>
        <p:blipFill>
          <a:blip r:embed="rId6" cstate="print"/>
          <a:srcRect b="22768"/>
          <a:stretch>
            <a:fillRect/>
          </a:stretch>
        </p:blipFill>
        <p:spPr bwMode="auto">
          <a:xfrm>
            <a:off x="7239001" y="1071564"/>
            <a:ext cx="1571625" cy="5330825"/>
          </a:xfrm>
          <a:prstGeom prst="rect">
            <a:avLst/>
          </a:prstGeom>
          <a:noFill/>
          <a:ln w="9525">
            <a:solidFill>
              <a:schemeClr val="tx1"/>
            </a:solid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err="1"/>
              <a:t>Outils</a:t>
            </a:r>
            <a:r>
              <a:rPr lang="en-US" dirty="0"/>
              <a:t> de </a:t>
            </a:r>
            <a:r>
              <a:rPr lang="en-US" dirty="0" err="1"/>
              <a:t>débogage</a:t>
            </a:r>
            <a:endParaRPr lang="en-US" dirty="0"/>
          </a:p>
        </p:txBody>
      </p:sp>
      <p:sp>
        <p:nvSpPr>
          <p:cNvPr id="57347" name="Rectangle 3"/>
          <p:cNvSpPr>
            <a:spLocks noGrp="1" noChangeArrowheads="1"/>
          </p:cNvSpPr>
          <p:nvPr>
            <p:ph type="body" idx="4294967295"/>
            <p:custDataLst>
              <p:tags r:id="rId2"/>
            </p:custDataLst>
          </p:nvPr>
        </p:nvSpPr>
        <p:spPr>
          <a:xfrm>
            <a:off x="1055440" y="1196752"/>
            <a:ext cx="7783760" cy="5537200"/>
          </a:xfrm>
        </p:spPr>
        <p:txBody>
          <a:bodyPr/>
          <a:lstStyle/>
          <a:p>
            <a:pPr eaLnBrk="1" hangingPunct="1">
              <a:buFont typeface="Arial" panose="020B0604020202020204" pitchFamily="34" charset="0"/>
              <a:buChar char="•"/>
            </a:pPr>
            <a:r>
              <a:rPr lang="en-US" b="0" dirty="0" err="1"/>
              <a:t>Connexions</a:t>
            </a:r>
            <a:r>
              <a:rPr lang="en-US" b="0" dirty="0"/>
              <a:t> JTAG and SWD</a:t>
            </a:r>
          </a:p>
          <a:p>
            <a:pPr eaLnBrk="1" hangingPunct="1">
              <a:buFont typeface="Arial" panose="020B0604020202020204" pitchFamily="34" charset="0"/>
              <a:buChar char="•"/>
            </a:pPr>
            <a:r>
              <a:rPr lang="fr-CA" b="0" dirty="0"/>
              <a:t>Contrôle de l’exécution par menus, boutons et touches</a:t>
            </a:r>
            <a:endParaRPr lang="en-US" sz="600" b="0" dirty="0"/>
          </a:p>
          <a:p>
            <a:pPr eaLnBrk="1" hangingPunct="1">
              <a:buFont typeface="Arial" panose="020B0604020202020204" pitchFamily="34" charset="0"/>
              <a:buChar char="•"/>
            </a:pPr>
            <a:r>
              <a:rPr lang="fr-CA" b="0" dirty="0"/>
              <a:t>Fenêtres de suivi</a:t>
            </a:r>
            <a:endParaRPr lang="en-US" b="0" dirty="0"/>
          </a:p>
          <a:p>
            <a:pPr marL="634999" lvl="2" indent="-342900" eaLnBrk="1" hangingPunct="1">
              <a:buClr>
                <a:schemeClr val="tx1"/>
              </a:buClr>
              <a:buSzPct val="100000"/>
              <a:buFont typeface="Arial" panose="020B0604020202020204" pitchFamily="34" charset="0"/>
              <a:buChar char="‒"/>
            </a:pPr>
            <a:r>
              <a:rPr lang="en-US" sz="2000" dirty="0"/>
              <a:t>Variables locales, </a:t>
            </a:r>
            <a:r>
              <a:rPr lang="en-US" sz="2000" dirty="0" err="1"/>
              <a:t>registres</a:t>
            </a:r>
            <a:r>
              <a:rPr lang="en-US" sz="2000" dirty="0"/>
              <a:t>, </a:t>
            </a:r>
            <a:r>
              <a:rPr lang="en-US" sz="2000" dirty="0" err="1"/>
              <a:t>appels</a:t>
            </a:r>
            <a:r>
              <a:rPr lang="en-US" sz="2000" dirty="0"/>
              <a:t>, </a:t>
            </a:r>
            <a:r>
              <a:rPr lang="en-US" sz="2000" dirty="0" err="1"/>
              <a:t>mémoire</a:t>
            </a:r>
            <a:endParaRPr lang="en-US" sz="2000" dirty="0"/>
          </a:p>
          <a:p>
            <a:pPr marL="634999" lvl="2" indent="-342900" eaLnBrk="1" hangingPunct="1">
              <a:buClr>
                <a:schemeClr val="tx1"/>
              </a:buClr>
              <a:buSzPct val="100000"/>
              <a:buFont typeface="Arial" panose="020B0604020202020204" pitchFamily="34" charset="0"/>
              <a:buChar char="‒"/>
            </a:pPr>
            <a:r>
              <a:rPr lang="en-US" sz="2000" dirty="0"/>
              <a:t>Code source en C et </a:t>
            </a:r>
            <a:r>
              <a:rPr lang="en-US" sz="2000" dirty="0" err="1"/>
              <a:t>assembleur</a:t>
            </a:r>
            <a:endParaRPr lang="en-US" sz="2000" dirty="0"/>
          </a:p>
          <a:p>
            <a:pPr marL="634999" lvl="2" indent="-342900" eaLnBrk="1" hangingPunct="1">
              <a:buClr>
                <a:schemeClr val="tx1"/>
              </a:buClr>
              <a:buSzPct val="100000"/>
              <a:buFont typeface="Arial" panose="020B0604020202020204" pitchFamily="34" charset="0"/>
              <a:buChar char="‒"/>
            </a:pPr>
            <a:r>
              <a:rPr lang="en-US" sz="2000" dirty="0" err="1"/>
              <a:t>Composants</a:t>
            </a:r>
            <a:endParaRPr lang="en-US" sz="2000" dirty="0"/>
          </a:p>
          <a:p>
            <a:pPr marL="225425" lvl="1" indent="-223838" eaLnBrk="1" hangingPunct="1">
              <a:buFont typeface="Arial" charset="0"/>
              <a:buChar char="•"/>
            </a:pPr>
            <a:endParaRPr lang="en-US" sz="600" dirty="0"/>
          </a:p>
          <a:p>
            <a:pPr eaLnBrk="1" hangingPunct="1">
              <a:buFont typeface="Arial" panose="020B0604020202020204" pitchFamily="34" charset="0"/>
              <a:buChar char="•"/>
            </a:pPr>
            <a:r>
              <a:rPr lang="fr-CA" b="0" dirty="0"/>
              <a:t>Points d’arrêt dans l’éditeur du code source</a:t>
            </a:r>
            <a:endParaRPr lang="en-US" b="0" dirty="0"/>
          </a:p>
        </p:txBody>
      </p:sp>
      <p:pic>
        <p:nvPicPr>
          <p:cNvPr id="57348" name="Picture 4"/>
          <p:cNvPicPr>
            <a:picLocks noChangeAspect="1" noChangeArrowheads="1"/>
          </p:cNvPicPr>
          <p:nvPr>
            <p:custDataLst>
              <p:tags r:id="rId3"/>
            </p:custDataLst>
          </p:nvPr>
        </p:nvPicPr>
        <p:blipFill>
          <a:blip r:embed="rId8" cstate="print"/>
          <a:srcRect/>
          <a:stretch>
            <a:fillRect/>
          </a:stretch>
        </p:blipFill>
        <p:spPr bwMode="auto">
          <a:xfrm>
            <a:off x="8874704" y="1518271"/>
            <a:ext cx="2817407" cy="613047"/>
          </a:xfrm>
          <a:prstGeom prst="rect">
            <a:avLst/>
          </a:prstGeom>
          <a:noFill/>
          <a:ln w="15875" algn="ctr">
            <a:noFill/>
            <a:miter lim="800000"/>
            <a:headEnd/>
            <a:tailEnd/>
          </a:ln>
        </p:spPr>
      </p:pic>
      <p:pic>
        <p:nvPicPr>
          <p:cNvPr id="57349" name="Picture 5"/>
          <p:cNvPicPr>
            <a:picLocks noChangeAspect="1" noChangeArrowheads="1"/>
          </p:cNvPicPr>
          <p:nvPr>
            <p:custDataLst>
              <p:tags r:id="rId4"/>
            </p:custDataLst>
          </p:nvPr>
        </p:nvPicPr>
        <p:blipFill>
          <a:blip r:embed="rId9" cstate="print"/>
          <a:srcRect/>
          <a:stretch>
            <a:fillRect/>
          </a:stretch>
        </p:blipFill>
        <p:spPr bwMode="auto">
          <a:xfrm>
            <a:off x="9048328" y="3429000"/>
            <a:ext cx="1533525" cy="2867025"/>
          </a:xfrm>
          <a:prstGeom prst="rect">
            <a:avLst/>
          </a:prstGeom>
          <a:noFill/>
          <a:ln w="9525">
            <a:noFill/>
            <a:miter lim="800000"/>
            <a:headEnd/>
            <a:tailEnd/>
          </a:ln>
        </p:spPr>
      </p:pic>
      <p:pic>
        <p:nvPicPr>
          <p:cNvPr id="57350" name="Picture 6"/>
          <p:cNvPicPr>
            <a:picLocks noChangeAspect="1" noChangeArrowheads="1"/>
          </p:cNvPicPr>
          <p:nvPr>
            <p:custDataLst>
              <p:tags r:id="rId5"/>
            </p:custDataLst>
          </p:nvPr>
        </p:nvPicPr>
        <p:blipFill>
          <a:blip r:embed="rId10" cstate="print"/>
          <a:srcRect/>
          <a:stretch>
            <a:fillRect/>
          </a:stretch>
        </p:blipFill>
        <p:spPr bwMode="auto">
          <a:xfrm>
            <a:off x="7320136" y="2275334"/>
            <a:ext cx="4371975" cy="1009650"/>
          </a:xfrm>
          <a:prstGeom prst="rect">
            <a:avLst/>
          </a:prstGeom>
          <a:noFill/>
          <a:ln w="15875" algn="ctr">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idx="4294967295"/>
            <p:custDataLst>
              <p:tags r:id="rId1"/>
            </p:custDataLst>
          </p:nvPr>
        </p:nvSpPr>
        <p:spPr>
          <a:xfrm>
            <a:off x="1055440" y="239713"/>
            <a:ext cx="8865378" cy="474662"/>
          </a:xfrm>
        </p:spPr>
        <p:txBody>
          <a:bodyPr/>
          <a:lstStyle/>
          <a:p>
            <a:pPr eaLnBrk="1" hangingPunct="1"/>
            <a:r>
              <a:rPr lang="en-US" dirty="0" err="1"/>
              <a:t>Fenêtres</a:t>
            </a:r>
            <a:r>
              <a:rPr lang="en-US" dirty="0"/>
              <a:t> de </a:t>
            </a:r>
            <a:r>
              <a:rPr lang="en-US" dirty="0" err="1"/>
              <a:t>débogage</a:t>
            </a:r>
            <a:endParaRPr lang="en-US" dirty="0"/>
          </a:p>
        </p:txBody>
      </p:sp>
      <p:pic>
        <p:nvPicPr>
          <p:cNvPr id="58371" name="Picture 5"/>
          <p:cNvPicPr>
            <a:picLocks noGrp="1" noChangeAspect="1" noChangeArrowheads="1"/>
          </p:cNvPicPr>
          <p:nvPr>
            <p:ph idx="4294967295"/>
            <p:custDataLst>
              <p:tags r:id="rId2"/>
            </p:custDataLst>
          </p:nvPr>
        </p:nvPicPr>
        <p:blipFill>
          <a:blip r:embed="rId5" cstate="print"/>
          <a:srcRect/>
          <a:stretch>
            <a:fillRect/>
          </a:stretch>
        </p:blipFill>
        <p:spPr>
          <a:xfrm>
            <a:off x="2573339" y="928688"/>
            <a:ext cx="7045325" cy="5643562"/>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custDataLst>
              <p:tags r:id="rId1"/>
            </p:custDataLst>
          </p:nvPr>
        </p:nvSpPr>
        <p:spPr>
          <a:xfrm>
            <a:off x="1055441" y="261545"/>
            <a:ext cx="8756898" cy="478785"/>
          </a:xfrm>
        </p:spPr>
        <p:txBody>
          <a:bodyPr/>
          <a:lstStyle/>
          <a:p>
            <a:pPr eaLnBrk="1" hangingPunct="1"/>
            <a:r>
              <a:rPr lang="en-US" dirty="0"/>
              <a:t>Kit de </a:t>
            </a:r>
            <a:r>
              <a:rPr lang="en-US" dirty="0" err="1"/>
              <a:t>prototypage</a:t>
            </a:r>
            <a:r>
              <a:rPr lang="en-US" dirty="0"/>
              <a:t> </a:t>
            </a:r>
            <a:r>
              <a:rPr lang="en-US" dirty="0" err="1"/>
              <a:t>PSoC</a:t>
            </a:r>
            <a:r>
              <a:rPr lang="en-US" dirty="0"/>
              <a:t> 5LP</a:t>
            </a:r>
            <a:endParaRPr lang="en-US" sz="2800" dirty="0"/>
          </a:p>
        </p:txBody>
      </p:sp>
      <p:grpSp>
        <p:nvGrpSpPr>
          <p:cNvPr id="5" name="Group 4">
            <a:extLst>
              <a:ext uri="{FF2B5EF4-FFF2-40B4-BE49-F238E27FC236}">
                <a16:creationId xmlns:a16="http://schemas.microsoft.com/office/drawing/2014/main" id="{7A55DEFD-8D7C-5C2E-D2F2-C63ACA729263}"/>
              </a:ext>
            </a:extLst>
          </p:cNvPr>
          <p:cNvGrpSpPr/>
          <p:nvPr>
            <p:custDataLst>
              <p:tags r:id="rId2"/>
            </p:custDataLst>
          </p:nvPr>
        </p:nvGrpSpPr>
        <p:grpSpPr>
          <a:xfrm>
            <a:off x="2207568" y="1196752"/>
            <a:ext cx="7717669" cy="5074772"/>
            <a:chOff x="1012317" y="1320800"/>
            <a:chExt cx="7717669" cy="5074772"/>
          </a:xfrm>
        </p:grpSpPr>
        <p:sp>
          <p:nvSpPr>
            <p:cNvPr id="63500" name="Rectangle 12"/>
            <p:cNvSpPr>
              <a:spLocks noChangeArrowheads="1"/>
            </p:cNvSpPr>
            <p:nvPr/>
          </p:nvSpPr>
          <p:spPr bwMode="auto">
            <a:xfrm>
              <a:off x="4915495" y="6043483"/>
              <a:ext cx="894008" cy="336550"/>
            </a:xfrm>
            <a:prstGeom prst="rect">
              <a:avLst/>
            </a:prstGeom>
            <a:noFill/>
            <a:ln w="15875" algn="ctr">
              <a:noFill/>
              <a:miter lim="800000"/>
              <a:headEnd/>
              <a:tailEnd/>
            </a:ln>
          </p:spPr>
          <p:txBody>
            <a:bodyPr wrap="square" lIns="90488" tIns="44450" rIns="90488" bIns="44450">
              <a:spAutoFit/>
            </a:bodyPr>
            <a:lstStyle/>
            <a:p>
              <a:pPr>
                <a:buClr>
                  <a:srgbClr val="4D4D4D"/>
                </a:buClr>
              </a:pPr>
              <a:r>
                <a:rPr lang="en-US" sz="1600" dirty="0">
                  <a:solidFill>
                    <a:srgbClr val="4D4D4D"/>
                  </a:solidFill>
                  <a:cs typeface="Arial" charset="0"/>
                </a:rPr>
                <a:t>Bouton</a:t>
              </a:r>
            </a:p>
          </p:txBody>
        </p:sp>
        <p:sp>
          <p:nvSpPr>
            <p:cNvPr id="63501" name="Rectangle 13"/>
            <p:cNvSpPr>
              <a:spLocks noChangeArrowheads="1"/>
            </p:cNvSpPr>
            <p:nvPr/>
          </p:nvSpPr>
          <p:spPr bwMode="auto">
            <a:xfrm>
              <a:off x="3386958" y="6059583"/>
              <a:ext cx="740911" cy="335989"/>
            </a:xfrm>
            <a:prstGeom prst="rect">
              <a:avLst/>
            </a:prstGeom>
            <a:noFill/>
            <a:ln w="15875" algn="ctr">
              <a:noFill/>
              <a:miter lim="800000"/>
              <a:headEnd/>
              <a:tailEnd/>
            </a:ln>
          </p:spPr>
          <p:txBody>
            <a:bodyPr wrap="square" lIns="90488" tIns="44450" rIns="90488" bIns="44450">
              <a:spAutoFit/>
            </a:bodyPr>
            <a:lstStyle/>
            <a:p>
              <a:pPr>
                <a:buClr>
                  <a:srgbClr val="4D4D4D"/>
                </a:buClr>
              </a:pPr>
              <a:r>
                <a:rPr lang="en-US" sz="1600" dirty="0">
                  <a:solidFill>
                    <a:srgbClr val="4D4D4D"/>
                  </a:solidFill>
                  <a:cs typeface="Arial" charset="0"/>
                </a:rPr>
                <a:t>LEDs</a:t>
              </a:r>
            </a:p>
          </p:txBody>
        </p:sp>
        <p:grpSp>
          <p:nvGrpSpPr>
            <p:cNvPr id="6" name="Group 5">
              <a:extLst>
                <a:ext uri="{FF2B5EF4-FFF2-40B4-BE49-F238E27FC236}">
                  <a16:creationId xmlns:a16="http://schemas.microsoft.com/office/drawing/2014/main" id="{736A26EC-D05C-130E-2103-9C1977C1B803}"/>
                </a:ext>
              </a:extLst>
            </p:cNvPr>
            <p:cNvGrpSpPr>
              <a:grpSpLocks noChangeAspect="1"/>
            </p:cNvGrpSpPr>
            <p:nvPr/>
          </p:nvGrpSpPr>
          <p:grpSpPr>
            <a:xfrm>
              <a:off x="1012317" y="1320800"/>
              <a:ext cx="6924379" cy="4400270"/>
              <a:chOff x="1800800" y="2479207"/>
              <a:chExt cx="4872355" cy="3096260"/>
            </a:xfrm>
          </p:grpSpPr>
          <p:pic>
            <p:nvPicPr>
              <p:cNvPr id="2" name="Image 4">
                <a:extLst>
                  <a:ext uri="{FF2B5EF4-FFF2-40B4-BE49-F238E27FC236}">
                    <a16:creationId xmlns:a16="http://schemas.microsoft.com/office/drawing/2014/main" id="{D660CA9A-BFC1-078B-5D02-9174012C97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0800" y="4441992"/>
                <a:ext cx="4872355" cy="1133475"/>
              </a:xfrm>
              <a:prstGeom prst="rect">
                <a:avLst/>
              </a:prstGeom>
              <a:noFill/>
              <a:ln>
                <a:noFill/>
              </a:ln>
            </p:spPr>
          </p:pic>
          <p:pic>
            <p:nvPicPr>
              <p:cNvPr id="3" name="Image 4">
                <a:extLst>
                  <a:ext uri="{FF2B5EF4-FFF2-40B4-BE49-F238E27FC236}">
                    <a16:creationId xmlns:a16="http://schemas.microsoft.com/office/drawing/2014/main" id="{FC71AA34-84CA-9CC1-9872-F063FF3FD8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12962" y="2479207"/>
                <a:ext cx="4333875" cy="1925320"/>
              </a:xfrm>
              <a:prstGeom prst="rect">
                <a:avLst/>
              </a:prstGeom>
              <a:noFill/>
              <a:ln>
                <a:noFill/>
              </a:ln>
            </p:spPr>
          </p:pic>
          <p:sp>
            <p:nvSpPr>
              <p:cNvPr id="4" name="Rectangle 3">
                <a:extLst>
                  <a:ext uri="{FF2B5EF4-FFF2-40B4-BE49-F238E27FC236}">
                    <a16:creationId xmlns:a16="http://schemas.microsoft.com/office/drawing/2014/main" id="{5CE71600-D26F-371A-DD1D-AB51676FF196}"/>
                  </a:ext>
                </a:extLst>
              </p:cNvPr>
              <p:cNvSpPr/>
              <p:nvPr/>
            </p:nvSpPr>
            <p:spPr>
              <a:xfrm>
                <a:off x="2006282" y="2550962"/>
                <a:ext cx="1640205" cy="1891030"/>
              </a:xfrm>
              <a:prstGeom prst="rect">
                <a:avLst/>
              </a:prstGeom>
              <a:noFill/>
            </p:spPr>
            <p:style>
              <a:lnRef idx="2">
                <a:schemeClr val="accent6"/>
              </a:lnRef>
              <a:fillRef idx="1">
                <a:schemeClr val="lt1"/>
              </a:fillRef>
              <a:effectRef idx="0">
                <a:schemeClr val="accent6"/>
              </a:effectRef>
              <a:fontRef idx="minor">
                <a:schemeClr val="dk1"/>
              </a:fontRef>
            </p:style>
            <p:txBody>
              <a:bodyPr rot="0" spcFirstLastPara="0" vert="horz" wrap="square" lIns="0" tIns="45720" rIns="0" bIns="45720" numCol="1" spcCol="0" rtlCol="0" fromWordArt="0" anchor="b" anchorCtr="0" forceAA="0" compatLnSpc="1">
                <a:prstTxWarp prst="textNoShape">
                  <a:avLst/>
                </a:prstTxWarp>
                <a:noAutofit/>
              </a:bodyPr>
              <a:lstStyle/>
              <a:p>
                <a:pPr algn="ctr"/>
                <a:r>
                  <a:rPr lang="en-US" sz="1100">
                    <a:solidFill>
                      <a:srgbClr val="EE0000"/>
                    </a:solidFill>
                    <a:latin typeface="Arial"/>
                    <a:ea typeface="Calibri" panose="020F0502020204030204" pitchFamily="34" charset="0"/>
                    <a:cs typeface="Arial" panose="020B0604020202020204" pitchFamily="34" charset="0"/>
                  </a:rPr>
                  <a:t>Programmeur</a:t>
                </a:r>
                <a:endParaRPr lang="fr-CA" sz="1100">
                  <a:solidFill>
                    <a:srgbClr val="4D4D4D"/>
                  </a:solidFill>
                  <a:latin typeface="Arial"/>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E28633E-2845-A7CE-FA67-C5DA5968A133}"/>
                  </a:ext>
                </a:extLst>
              </p:cNvPr>
              <p:cNvSpPr/>
              <p:nvPr/>
            </p:nvSpPr>
            <p:spPr>
              <a:xfrm>
                <a:off x="1902137" y="4489660"/>
                <a:ext cx="1732587" cy="1085807"/>
              </a:xfrm>
              <a:prstGeom prst="rect">
                <a:avLst/>
              </a:prstGeom>
              <a:noFill/>
            </p:spPr>
            <p:style>
              <a:lnRef idx="2">
                <a:schemeClr val="accent6"/>
              </a:lnRef>
              <a:fillRef idx="1">
                <a:schemeClr val="lt1"/>
              </a:fillRef>
              <a:effectRef idx="0">
                <a:schemeClr val="accent6"/>
              </a:effectRef>
              <a:fontRef idx="minor">
                <a:schemeClr val="dk1"/>
              </a:fontRef>
            </p:style>
            <p:txBody>
              <a:bodyPr rot="0" spcFirstLastPara="0" vert="horz" wrap="square" lIns="0" tIns="45720" rIns="0" bIns="45720" numCol="1" spcCol="0" rtlCol="0" fromWordArt="0" anchor="b" anchorCtr="0" forceAA="0" compatLnSpc="1">
                <a:prstTxWarp prst="textNoShape">
                  <a:avLst/>
                </a:prstTxWarp>
                <a:noAutofit/>
              </a:bodyPr>
              <a:lstStyle/>
              <a:p>
                <a:pPr algn="ctr"/>
                <a:endParaRPr lang="fr-CA" sz="1100" dirty="0">
                  <a:solidFill>
                    <a:srgbClr val="4D4D4D"/>
                  </a:solidFill>
                  <a:latin typeface="Arial"/>
                  <a:ea typeface="Calibri" panose="020F0502020204030204" pitchFamily="34" charset="0"/>
                  <a:cs typeface="Arial" panose="020B0604020202020204" pitchFamily="34" charset="0"/>
                </a:endParaRPr>
              </a:p>
            </p:txBody>
          </p:sp>
        </p:grpSp>
        <p:sp>
          <p:nvSpPr>
            <p:cNvPr id="7" name="Rectangle 11">
              <a:extLst>
                <a:ext uri="{FF2B5EF4-FFF2-40B4-BE49-F238E27FC236}">
                  <a16:creationId xmlns:a16="http://schemas.microsoft.com/office/drawing/2014/main" id="{68EB9595-AB99-1649-7860-4419B7F9221D}"/>
                </a:ext>
              </a:extLst>
            </p:cNvPr>
            <p:cNvSpPr>
              <a:spLocks noChangeArrowheads="1"/>
            </p:cNvSpPr>
            <p:nvPr/>
          </p:nvSpPr>
          <p:spPr bwMode="auto">
            <a:xfrm>
              <a:off x="8054628" y="4624542"/>
              <a:ext cx="675358" cy="582211"/>
            </a:xfrm>
            <a:prstGeom prst="rect">
              <a:avLst/>
            </a:prstGeom>
            <a:noFill/>
            <a:ln w="15875" algn="ctr">
              <a:noFill/>
              <a:miter lim="800000"/>
              <a:headEnd/>
              <a:tailEnd/>
            </a:ln>
          </p:spPr>
          <p:txBody>
            <a:bodyPr wrap="square" lIns="90488" tIns="44450" rIns="90488" bIns="44450">
              <a:spAutoFit/>
            </a:bodyPr>
            <a:lstStyle/>
            <a:p>
              <a:pPr>
                <a:buClr>
                  <a:srgbClr val="4D4D4D"/>
                </a:buClr>
              </a:pPr>
              <a:r>
                <a:rPr lang="en-US" sz="1600" dirty="0">
                  <a:solidFill>
                    <a:srgbClr val="4D4D4D"/>
                  </a:solidFill>
                  <a:cs typeface="Arial" charset="0"/>
                </a:rPr>
                <a:t>Port USB</a:t>
              </a:r>
            </a:p>
          </p:txBody>
        </p:sp>
        <p:sp>
          <p:nvSpPr>
            <p:cNvPr id="63507" name="Line 19"/>
            <p:cNvSpPr>
              <a:spLocks noChangeShapeType="1"/>
            </p:cNvSpPr>
            <p:nvPr/>
          </p:nvSpPr>
          <p:spPr bwMode="auto">
            <a:xfrm flipV="1">
              <a:off x="3724870" y="4957622"/>
              <a:ext cx="485775" cy="1157288"/>
            </a:xfrm>
            <a:prstGeom prst="line">
              <a:avLst/>
            </a:prstGeom>
            <a:noFill/>
            <a:ln w="38100">
              <a:solidFill>
                <a:srgbClr val="FF0000"/>
              </a:solidFill>
              <a:round/>
              <a:headEnd/>
              <a:tailEnd type="triangle" w="med" len="med"/>
            </a:ln>
          </p:spPr>
          <p:txBody>
            <a:bodyPr lIns="90488" tIns="44450" rIns="90488" bIns="44450" anchor="ctr">
              <a:spAutoFit/>
            </a:bodyPr>
            <a:lstStyle/>
            <a:p>
              <a:endParaRPr lang="en-US">
                <a:solidFill>
                  <a:srgbClr val="4D4D4D"/>
                </a:solidFill>
                <a:cs typeface="Arial" charset="0"/>
              </a:endParaRPr>
            </a:p>
          </p:txBody>
        </p:sp>
        <p:sp>
          <p:nvSpPr>
            <p:cNvPr id="63508" name="Line 20"/>
            <p:cNvSpPr>
              <a:spLocks noChangeShapeType="1"/>
            </p:cNvSpPr>
            <p:nvPr/>
          </p:nvSpPr>
          <p:spPr bwMode="auto">
            <a:xfrm flipH="1" flipV="1">
              <a:off x="4915496" y="5099721"/>
              <a:ext cx="409573" cy="1015188"/>
            </a:xfrm>
            <a:prstGeom prst="line">
              <a:avLst/>
            </a:prstGeom>
            <a:noFill/>
            <a:ln w="38100">
              <a:solidFill>
                <a:srgbClr val="FF0000"/>
              </a:solidFill>
              <a:round/>
              <a:headEnd/>
              <a:tailEnd type="triangle" w="med" len="med"/>
            </a:ln>
          </p:spPr>
          <p:txBody>
            <a:bodyPr wrap="square" lIns="90488" tIns="44450" rIns="90488" bIns="44450" anchor="ctr">
              <a:spAutoFit/>
            </a:bodyPr>
            <a:lstStyle/>
            <a:p>
              <a:endParaRPr lang="en-US">
                <a:solidFill>
                  <a:srgbClr val="4D4D4D"/>
                </a:solidFill>
                <a:cs typeface="Arial" charset="0"/>
              </a:endParaRPr>
            </a:p>
          </p:txBody>
        </p:sp>
        <p:sp>
          <p:nvSpPr>
            <p:cNvPr id="8" name="Line 20">
              <a:extLst>
                <a:ext uri="{FF2B5EF4-FFF2-40B4-BE49-F238E27FC236}">
                  <a16:creationId xmlns:a16="http://schemas.microsoft.com/office/drawing/2014/main" id="{67BBB9E0-A80E-6249-3F27-4C3A05983CE1}"/>
                </a:ext>
              </a:extLst>
            </p:cNvPr>
            <p:cNvSpPr>
              <a:spLocks noChangeShapeType="1"/>
            </p:cNvSpPr>
            <p:nvPr/>
          </p:nvSpPr>
          <p:spPr bwMode="auto">
            <a:xfrm flipH="1" flipV="1">
              <a:off x="6620469" y="5572125"/>
              <a:ext cx="674569" cy="542784"/>
            </a:xfrm>
            <a:prstGeom prst="line">
              <a:avLst/>
            </a:prstGeom>
            <a:noFill/>
            <a:ln w="38100">
              <a:solidFill>
                <a:srgbClr val="FF0000"/>
              </a:solidFill>
              <a:round/>
              <a:headEnd/>
              <a:tailEnd type="triangle" w="med" len="med"/>
            </a:ln>
          </p:spPr>
          <p:txBody>
            <a:bodyPr wrap="square" lIns="90488" tIns="44450" rIns="90488" bIns="44450" anchor="ctr">
              <a:spAutoFit/>
            </a:bodyPr>
            <a:lstStyle/>
            <a:p>
              <a:endParaRPr lang="en-US">
                <a:solidFill>
                  <a:srgbClr val="4D4D4D"/>
                </a:solidFill>
                <a:cs typeface="Arial" charset="0"/>
              </a:endParaRPr>
            </a:p>
          </p:txBody>
        </p:sp>
        <p:sp>
          <p:nvSpPr>
            <p:cNvPr id="9" name="Line 20">
              <a:extLst>
                <a:ext uri="{FF2B5EF4-FFF2-40B4-BE49-F238E27FC236}">
                  <a16:creationId xmlns:a16="http://schemas.microsoft.com/office/drawing/2014/main" id="{3415F361-E9DE-DF3B-84E4-160F6EDC65C1}"/>
                </a:ext>
              </a:extLst>
            </p:cNvPr>
            <p:cNvSpPr>
              <a:spLocks noChangeShapeType="1"/>
            </p:cNvSpPr>
            <p:nvPr/>
          </p:nvSpPr>
          <p:spPr bwMode="auto">
            <a:xfrm flipH="1" flipV="1">
              <a:off x="6925269" y="4429124"/>
              <a:ext cx="369770" cy="1685784"/>
            </a:xfrm>
            <a:prstGeom prst="line">
              <a:avLst/>
            </a:prstGeom>
            <a:noFill/>
            <a:ln w="38100">
              <a:solidFill>
                <a:srgbClr val="FF0000"/>
              </a:solidFill>
              <a:round/>
              <a:headEnd/>
              <a:tailEnd type="triangle" w="med" len="med"/>
            </a:ln>
          </p:spPr>
          <p:txBody>
            <a:bodyPr wrap="square" lIns="90488" tIns="44450" rIns="90488" bIns="44450" anchor="ctr">
              <a:spAutoFit/>
            </a:bodyPr>
            <a:lstStyle/>
            <a:p>
              <a:endParaRPr lang="en-US">
                <a:solidFill>
                  <a:srgbClr val="4D4D4D"/>
                </a:solidFill>
                <a:cs typeface="Arial" charset="0"/>
              </a:endParaRPr>
            </a:p>
          </p:txBody>
        </p:sp>
        <p:sp>
          <p:nvSpPr>
            <p:cNvPr id="10" name="Rectangle 12">
              <a:extLst>
                <a:ext uri="{FF2B5EF4-FFF2-40B4-BE49-F238E27FC236}">
                  <a16:creationId xmlns:a16="http://schemas.microsoft.com/office/drawing/2014/main" id="{BF6E3570-E85A-817A-0A1D-0DF4D995407C}"/>
                </a:ext>
              </a:extLst>
            </p:cNvPr>
            <p:cNvSpPr>
              <a:spLocks noChangeArrowheads="1"/>
            </p:cNvSpPr>
            <p:nvPr/>
          </p:nvSpPr>
          <p:spPr bwMode="auto">
            <a:xfrm>
              <a:off x="6725636" y="6042711"/>
              <a:ext cx="1380367" cy="335989"/>
            </a:xfrm>
            <a:prstGeom prst="rect">
              <a:avLst/>
            </a:prstGeom>
            <a:noFill/>
            <a:ln w="15875" algn="ctr">
              <a:noFill/>
              <a:miter lim="800000"/>
              <a:headEnd/>
              <a:tailEnd/>
            </a:ln>
          </p:spPr>
          <p:txBody>
            <a:bodyPr wrap="square" lIns="90488" tIns="44450" rIns="90488" bIns="44450">
              <a:spAutoFit/>
            </a:bodyPr>
            <a:lstStyle/>
            <a:p>
              <a:pPr>
                <a:buClr>
                  <a:srgbClr val="4D4D4D"/>
                </a:buClr>
              </a:pPr>
              <a:r>
                <a:rPr lang="en-US" sz="1600" dirty="0" err="1">
                  <a:solidFill>
                    <a:srgbClr val="4D4D4D"/>
                  </a:solidFill>
                  <a:cs typeface="Arial" charset="0"/>
                </a:rPr>
                <a:t>Connecteurs</a:t>
              </a:r>
              <a:r>
                <a:rPr lang="en-US" sz="1600" dirty="0">
                  <a:solidFill>
                    <a:srgbClr val="4D4D4D"/>
                  </a:solidFill>
                  <a:cs typeface="Arial" charset="0"/>
                </a:rPr>
                <a:t> </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D7AD5-4A92-9320-2691-2D7E26B54567}"/>
              </a:ext>
            </a:extLst>
          </p:cNvPr>
          <p:cNvPicPr>
            <a:picLocks noChangeAspect="1"/>
          </p:cNvPicPr>
          <p:nvPr>
            <p:custDataLst>
              <p:tags r:id="rId1"/>
            </p:custDataLst>
          </p:nvPr>
        </p:nvPicPr>
        <p:blipFill>
          <a:blip r:embed="rId5"/>
          <a:stretch>
            <a:fillRect/>
          </a:stretch>
        </p:blipFill>
        <p:spPr>
          <a:xfrm>
            <a:off x="684000" y="0"/>
            <a:ext cx="10940850" cy="6804000"/>
          </a:xfrm>
          <a:prstGeom prst="rect">
            <a:avLst/>
          </a:prstGeom>
        </p:spPr>
      </p:pic>
      <p:grpSp>
        <p:nvGrpSpPr>
          <p:cNvPr id="11" name="Group 10">
            <a:extLst>
              <a:ext uri="{FF2B5EF4-FFF2-40B4-BE49-F238E27FC236}">
                <a16:creationId xmlns:a16="http://schemas.microsoft.com/office/drawing/2014/main" id="{E187216C-2C56-6C5E-65E2-8226FFBF804F}"/>
              </a:ext>
            </a:extLst>
          </p:cNvPr>
          <p:cNvGrpSpPr>
            <a:grpSpLocks noChangeAspect="1"/>
          </p:cNvGrpSpPr>
          <p:nvPr>
            <p:custDataLst>
              <p:tags r:id="rId2"/>
            </p:custDataLst>
          </p:nvPr>
        </p:nvGrpSpPr>
        <p:grpSpPr>
          <a:xfrm>
            <a:off x="4511824" y="4797152"/>
            <a:ext cx="2166493" cy="504000"/>
            <a:chOff x="4223792" y="4509120"/>
            <a:chExt cx="3936923" cy="915862"/>
          </a:xfrm>
        </p:grpSpPr>
        <p:pic>
          <p:nvPicPr>
            <p:cNvPr id="6" name="Image 4">
              <a:extLst>
                <a:ext uri="{FF2B5EF4-FFF2-40B4-BE49-F238E27FC236}">
                  <a16:creationId xmlns:a16="http://schemas.microsoft.com/office/drawing/2014/main" id="{10E42327-7F1E-4689-1FE3-ACC96A36AF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3792" y="4509120"/>
              <a:ext cx="3936923" cy="915862"/>
            </a:xfrm>
            <a:prstGeom prst="rect">
              <a:avLst/>
            </a:prstGeom>
            <a:noFill/>
            <a:ln>
              <a:noFill/>
            </a:ln>
          </p:spPr>
        </p:pic>
        <p:sp>
          <p:nvSpPr>
            <p:cNvPr id="10" name="Rectangle 9">
              <a:extLst>
                <a:ext uri="{FF2B5EF4-FFF2-40B4-BE49-F238E27FC236}">
                  <a16:creationId xmlns:a16="http://schemas.microsoft.com/office/drawing/2014/main" id="{31DBACB5-0BC2-30EE-4E5E-06BBC82D8B82}"/>
                </a:ext>
              </a:extLst>
            </p:cNvPr>
            <p:cNvSpPr/>
            <p:nvPr/>
          </p:nvSpPr>
          <p:spPr>
            <a:xfrm>
              <a:off x="5735959" y="4575627"/>
              <a:ext cx="2424755" cy="805911"/>
            </a:xfrm>
            <a:prstGeom prst="rect">
              <a:avLst/>
            </a:pr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Rectangle 11">
            <a:extLst>
              <a:ext uri="{FF2B5EF4-FFF2-40B4-BE49-F238E27FC236}">
                <a16:creationId xmlns:a16="http://schemas.microsoft.com/office/drawing/2014/main" id="{912F9D8F-28EE-8C30-B4BD-6A5A2A9A7FF7}"/>
              </a:ext>
            </a:extLst>
          </p:cNvPr>
          <p:cNvSpPr>
            <a:spLocks/>
          </p:cNvSpPr>
          <p:nvPr>
            <p:custDataLst>
              <p:tags r:id="rId3"/>
            </p:custDataLst>
          </p:nvPr>
        </p:nvSpPr>
        <p:spPr>
          <a:xfrm>
            <a:off x="4543572" y="4785202"/>
            <a:ext cx="800397" cy="516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828851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842F6-378B-4638-2AB0-5764965D48DE}"/>
              </a:ext>
            </a:extLst>
          </p:cNvPr>
          <p:cNvPicPr>
            <a:picLocks noChangeAspect="1"/>
          </p:cNvPicPr>
          <p:nvPr>
            <p:custDataLst>
              <p:tags r:id="rId1"/>
            </p:custDataLst>
          </p:nvPr>
        </p:nvPicPr>
        <p:blipFill>
          <a:blip r:embed="rId5"/>
          <a:stretch>
            <a:fillRect/>
          </a:stretch>
        </p:blipFill>
        <p:spPr>
          <a:xfrm>
            <a:off x="684000" y="0"/>
            <a:ext cx="10927971" cy="6804000"/>
          </a:xfrm>
          <a:prstGeom prst="rect">
            <a:avLst/>
          </a:prstGeom>
        </p:spPr>
      </p:pic>
      <p:grpSp>
        <p:nvGrpSpPr>
          <p:cNvPr id="4" name="Group 3">
            <a:extLst>
              <a:ext uri="{FF2B5EF4-FFF2-40B4-BE49-F238E27FC236}">
                <a16:creationId xmlns:a16="http://schemas.microsoft.com/office/drawing/2014/main" id="{F5987F19-771B-130B-56DC-C3188F09F241}"/>
              </a:ext>
            </a:extLst>
          </p:cNvPr>
          <p:cNvGrpSpPr>
            <a:grpSpLocks noChangeAspect="1"/>
          </p:cNvGrpSpPr>
          <p:nvPr>
            <p:custDataLst>
              <p:tags r:id="rId2"/>
            </p:custDataLst>
          </p:nvPr>
        </p:nvGrpSpPr>
        <p:grpSpPr>
          <a:xfrm>
            <a:off x="1775520" y="116632"/>
            <a:ext cx="2160000" cy="502490"/>
            <a:chOff x="4223792" y="4509120"/>
            <a:chExt cx="3936923" cy="915862"/>
          </a:xfrm>
        </p:grpSpPr>
        <p:pic>
          <p:nvPicPr>
            <p:cNvPr id="5" name="Image 4">
              <a:extLst>
                <a:ext uri="{FF2B5EF4-FFF2-40B4-BE49-F238E27FC236}">
                  <a16:creationId xmlns:a16="http://schemas.microsoft.com/office/drawing/2014/main" id="{0ED57489-9CB1-510D-76BC-BDB7B0ADCA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3792" y="4509120"/>
              <a:ext cx="3936923" cy="915862"/>
            </a:xfrm>
            <a:prstGeom prst="rect">
              <a:avLst/>
            </a:prstGeom>
            <a:noFill/>
            <a:ln>
              <a:noFill/>
            </a:ln>
          </p:spPr>
        </p:pic>
        <p:sp>
          <p:nvSpPr>
            <p:cNvPr id="6" name="Rectangle 5">
              <a:extLst>
                <a:ext uri="{FF2B5EF4-FFF2-40B4-BE49-F238E27FC236}">
                  <a16:creationId xmlns:a16="http://schemas.microsoft.com/office/drawing/2014/main" id="{038328E2-B522-1278-83E3-320DB26E75E6}"/>
                </a:ext>
              </a:extLst>
            </p:cNvPr>
            <p:cNvSpPr/>
            <p:nvPr/>
          </p:nvSpPr>
          <p:spPr>
            <a:xfrm>
              <a:off x="4285226" y="4575627"/>
              <a:ext cx="1377938" cy="805911"/>
            </a:xfrm>
            <a:prstGeom prst="rect">
              <a:avLst/>
            </a:pr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 name="Rectangle 6">
            <a:extLst>
              <a:ext uri="{FF2B5EF4-FFF2-40B4-BE49-F238E27FC236}">
                <a16:creationId xmlns:a16="http://schemas.microsoft.com/office/drawing/2014/main" id="{2FFD3170-51D9-495B-079C-C662FAFC1CC9}"/>
              </a:ext>
            </a:extLst>
          </p:cNvPr>
          <p:cNvSpPr>
            <a:spLocks/>
          </p:cNvSpPr>
          <p:nvPr>
            <p:custDataLst>
              <p:tags r:id="rId3"/>
            </p:custDataLst>
          </p:nvPr>
        </p:nvSpPr>
        <p:spPr>
          <a:xfrm>
            <a:off x="2567608" y="113708"/>
            <a:ext cx="1367912" cy="516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1137798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
          <p:cNvSpPr>
            <a:spLocks noGrp="1"/>
          </p:cNvSpPr>
          <p:nvPr>
            <p:ph type="title" idx="4294967295"/>
            <p:custDataLst>
              <p:tags r:id="rId1"/>
            </p:custDataLst>
          </p:nvPr>
        </p:nvSpPr>
        <p:spPr>
          <a:xfrm>
            <a:off x="1055440" y="239713"/>
            <a:ext cx="8865378" cy="474662"/>
          </a:xfrm>
        </p:spPr>
        <p:txBody>
          <a:bodyPr/>
          <a:lstStyle/>
          <a:p>
            <a:pPr eaLnBrk="1" hangingPunct="1"/>
            <a:r>
              <a:rPr lang="en-US" dirty="0" err="1"/>
              <a:t>Révision</a:t>
            </a:r>
            <a:endParaRPr lang="en-US" dirty="0"/>
          </a:p>
        </p:txBody>
      </p:sp>
      <p:sp>
        <p:nvSpPr>
          <p:cNvPr id="164866" name="Content Placeholder 4"/>
          <p:cNvSpPr>
            <a:spLocks noGrp="1"/>
          </p:cNvSpPr>
          <p:nvPr>
            <p:ph idx="4294967295"/>
            <p:custDataLst>
              <p:tags r:id="rId2"/>
            </p:custDataLst>
          </p:nvPr>
        </p:nvSpPr>
        <p:spPr>
          <a:xfrm>
            <a:off x="1055440" y="1006475"/>
            <a:ext cx="9453810" cy="5537200"/>
          </a:xfrm>
        </p:spPr>
        <p:txBody>
          <a:bodyPr/>
          <a:lstStyle/>
          <a:p>
            <a:pPr marL="0" indent="0" eaLnBrk="1" hangingPunct="1">
              <a:defRPr/>
            </a:pPr>
            <a:r>
              <a:rPr lang="fr-CA" dirty="0"/>
              <a:t>Vous devriez maintenant être en mesure de</a:t>
            </a:r>
            <a:r>
              <a:rPr lang="en-US" dirty="0"/>
              <a:t>:</a:t>
            </a:r>
          </a:p>
          <a:p>
            <a:pPr marL="358775" indent="-358775" eaLnBrk="1" hangingPunct="1">
              <a:buFont typeface="Arial" charset="0"/>
              <a:buChar char="•"/>
              <a:defRPr/>
            </a:pPr>
            <a:r>
              <a:rPr lang="fr-CA" b="0" dirty="0"/>
              <a:t>Suivre le flux de conception de </a:t>
            </a:r>
            <a:r>
              <a:rPr lang="fr-CA" b="0" dirty="0" err="1"/>
              <a:t>PSoC</a:t>
            </a:r>
            <a:r>
              <a:rPr lang="fr-CA" b="0" dirty="0"/>
              <a:t> Creator et développer des projets
Trouver et utiliser les outils disponibles dans l’IDE logiciel
Compiler, construire et programmer des applications </a:t>
            </a:r>
            <a:r>
              <a:rPr lang="fr-CA" b="0" dirty="0" err="1"/>
              <a:t>PSoC</a:t>
            </a:r>
            <a:r>
              <a:rPr lang="fr-CA" b="0" dirty="0"/>
              <a:t> 5
Déboguer les applications </a:t>
            </a:r>
            <a:r>
              <a:rPr lang="fr-CA" b="0" dirty="0" err="1"/>
              <a:t>PSoC</a:t>
            </a:r>
            <a:r>
              <a:rPr lang="fr-CA" b="0" dirty="0"/>
              <a:t> 5</a:t>
            </a:r>
            <a:endParaRPr lang="en-US" b="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ctrTitle" idx="4294967295"/>
            <p:custDataLst>
              <p:tags r:id="rId1"/>
            </p:custDataLst>
          </p:nvPr>
        </p:nvSpPr>
        <p:spPr>
          <a:xfrm>
            <a:off x="2438400" y="2236788"/>
            <a:ext cx="7772400" cy="1470025"/>
          </a:xfrm>
        </p:spPr>
        <p:txBody>
          <a:bodyPr/>
          <a:lstStyle/>
          <a:p>
            <a:pPr eaLnBrk="1" hangingPunct="1"/>
            <a:r>
              <a:rPr lang="en-GB" sz="4000" dirty="0"/>
              <a:t>Labo </a:t>
            </a:r>
            <a:r>
              <a:rPr lang="en-GB" sz="4000" dirty="0" err="1"/>
              <a:t>PSoC</a:t>
            </a:r>
            <a:r>
              <a:rPr lang="en-GB" sz="4000" dirty="0"/>
              <a:t> 5 101:</a:t>
            </a:r>
            <a:br>
              <a:rPr lang="en-GB" sz="4000" dirty="0"/>
            </a:br>
            <a:r>
              <a:rPr lang="en-GB" sz="4000" dirty="0"/>
              <a:t>un premier design</a:t>
            </a:r>
          </a:p>
        </p:txBody>
      </p:sp>
      <p:sp>
        <p:nvSpPr>
          <p:cNvPr id="19459" name="Subtitle 7"/>
          <p:cNvSpPr>
            <a:spLocks noGrp="1"/>
          </p:cNvSpPr>
          <p:nvPr>
            <p:ph type="subTitle" idx="4294967295"/>
            <p:custDataLst>
              <p:tags r:id="rId2"/>
            </p:custDataLst>
          </p:nvPr>
        </p:nvSpPr>
        <p:spPr bwMode="auto">
          <a:xfrm>
            <a:off x="2895600" y="3886200"/>
            <a:ext cx="6400800" cy="1752600"/>
          </a:xfrm>
          <a:prstGeom prst="rect">
            <a:avLst/>
          </a:prstGeom>
          <a:noFill/>
          <a:ln>
            <a:miter lim="800000"/>
            <a:headEnd/>
            <a:tailEnd/>
          </a:ln>
        </p:spPr>
        <p:txBody>
          <a:bodyPr/>
          <a:lstStyle/>
          <a:p>
            <a:pPr marL="0" indent="0" algn="ctr" eaLnBrk="1" hangingPunct="1">
              <a:buNone/>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custDataLst>
              <p:tags r:id="rId1"/>
            </p:custDataLst>
          </p:nvPr>
        </p:nvSpPr>
        <p:spPr>
          <a:xfrm>
            <a:off x="1055440" y="274638"/>
            <a:ext cx="9505056" cy="1143000"/>
          </a:xfrm>
        </p:spPr>
        <p:txBody>
          <a:bodyPr/>
          <a:lstStyle/>
          <a:p>
            <a:pPr algn="l"/>
            <a:r>
              <a:rPr lang="en-US" altLang="zh-TW" sz="3600" kern="1200" dirty="0" err="1">
                <a:solidFill>
                  <a:srgbClr val="0070C0"/>
                </a:solidFill>
                <a:ea typeface="+mn-ea"/>
                <a:cs typeface="+mn-cs"/>
              </a:rPr>
              <a:t>Modèle</a:t>
            </a:r>
            <a:r>
              <a:rPr lang="en-US" altLang="zh-TW" sz="3600" kern="1200" dirty="0">
                <a:solidFill>
                  <a:srgbClr val="0070C0"/>
                </a:solidFill>
                <a:ea typeface="+mn-ea"/>
                <a:cs typeface="+mn-cs"/>
              </a:rPr>
              <a:t> de CPU ARM</a:t>
            </a:r>
          </a:p>
        </p:txBody>
      </p:sp>
      <p:sp>
        <p:nvSpPr>
          <p:cNvPr id="89091" name="Rectangle 3"/>
          <p:cNvSpPr>
            <a:spLocks noGrp="1" noChangeArrowheads="1"/>
          </p:cNvSpPr>
          <p:nvPr>
            <p:ph type="body" idx="4294967295"/>
            <p:custDataLst>
              <p:tags r:id="rId2"/>
            </p:custDataLst>
          </p:nvPr>
        </p:nvSpPr>
        <p:spPr>
          <a:xfrm>
            <a:off x="1055440" y="1600201"/>
            <a:ext cx="6192688" cy="4708525"/>
          </a:xfrm>
        </p:spPr>
        <p:txBody>
          <a:bodyPr/>
          <a:lstStyle/>
          <a:p>
            <a:r>
              <a:rPr lang="fr-CA" altLang="zh-TW" sz="2500" dirty="0">
                <a:ea typeface="新細明體" pitchFamily="18" charset="-120"/>
              </a:rPr>
              <a:t>Architecture RISC de type </a:t>
            </a:r>
            <a:r>
              <a:rPr lang="fr-CA" altLang="zh-TW" sz="2500" dirty="0" err="1">
                <a:ea typeface="新細明體" pitchFamily="18" charset="-120"/>
              </a:rPr>
              <a:t>load</a:t>
            </a:r>
            <a:r>
              <a:rPr lang="fr-CA" altLang="zh-TW" sz="2500" dirty="0">
                <a:ea typeface="新細明體" pitchFamily="18" charset="-120"/>
              </a:rPr>
              <a:t>/store</a:t>
            </a:r>
          </a:p>
          <a:p>
            <a:r>
              <a:rPr lang="fr-CA" altLang="zh-TW" sz="2500" dirty="0">
                <a:ea typeface="新細明體" pitchFamily="18" charset="-120"/>
              </a:rPr>
              <a:t>Caractéristiques communes à tous les membres</a:t>
            </a:r>
          </a:p>
          <a:p>
            <a:pPr lvl="1"/>
            <a:r>
              <a:rPr lang="fr-CA" altLang="zh-TW" sz="2000" dirty="0">
                <a:ea typeface="新細明體" pitchFamily="18" charset="-120"/>
              </a:rPr>
              <a:t>16 registres de 32 bits dont trois à vocation prédéfinie (PC, LR et SP)</a:t>
            </a:r>
          </a:p>
          <a:p>
            <a:pPr lvl="1"/>
            <a:r>
              <a:rPr lang="fr-CA" altLang="zh-TW" sz="2000" dirty="0">
                <a:ea typeface="新細明體" pitchFamily="18" charset="-120"/>
              </a:rPr>
              <a:t>Instructions codées sur 32 bits avec option 16 bits </a:t>
            </a:r>
          </a:p>
          <a:p>
            <a:pPr lvl="2"/>
            <a:r>
              <a:rPr lang="fr-CA" altLang="zh-TW" sz="1800" dirty="0">
                <a:ea typeface="新細明體" pitchFamily="18" charset="-120"/>
              </a:rPr>
              <a:t>mode 32 bits : 3 arguments (2 sources + 1 destination)</a:t>
            </a:r>
          </a:p>
          <a:p>
            <a:pPr lvl="2"/>
            <a:r>
              <a:rPr lang="fr-CA" altLang="zh-TW" sz="1800" dirty="0">
                <a:ea typeface="新細明體" pitchFamily="18" charset="-120"/>
              </a:rPr>
              <a:t>Mode 16 bits : 2 arguments (1 source + 1 source-destination) </a:t>
            </a:r>
          </a:p>
          <a:p>
            <a:pPr lvl="1"/>
            <a:r>
              <a:rPr lang="fr-CA" altLang="zh-TW" sz="2000" dirty="0">
                <a:ea typeface="新細明體" pitchFamily="18" charset="-120"/>
              </a:rPr>
              <a:t>Multiplieur de Booth</a:t>
            </a:r>
          </a:p>
          <a:p>
            <a:pPr lvl="1"/>
            <a:r>
              <a:rPr lang="fr-CA" altLang="zh-TW" sz="2000" dirty="0" err="1">
                <a:ea typeface="新細明體" pitchFamily="18" charset="-120"/>
              </a:rPr>
              <a:t>Décaleur</a:t>
            </a:r>
            <a:r>
              <a:rPr lang="fr-CA" altLang="zh-TW" sz="2000" dirty="0">
                <a:ea typeface="新細明體" pitchFamily="18" charset="-120"/>
              </a:rPr>
              <a:t> circulaire</a:t>
            </a:r>
          </a:p>
        </p:txBody>
      </p:sp>
      <p:pic>
        <p:nvPicPr>
          <p:cNvPr id="89092" name="Picture 4"/>
          <p:cNvPicPr>
            <a:picLocks noChangeAspect="1" noChangeArrowheads="1"/>
          </p:cNvPicPr>
          <p:nvPr>
            <p:custDataLst>
              <p:tags r:id="rId3"/>
            </p:custDataLst>
          </p:nvPr>
        </p:nvPicPr>
        <p:blipFill>
          <a:blip r:embed="rId6" cstate="print"/>
          <a:srcRect/>
          <a:stretch>
            <a:fillRect/>
          </a:stretch>
        </p:blipFill>
        <p:spPr bwMode="auto">
          <a:xfrm>
            <a:off x="7584305" y="174625"/>
            <a:ext cx="3624263" cy="61341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idx="4294967295"/>
            <p:custDataLst>
              <p:tags r:id="rId1"/>
            </p:custDataLst>
          </p:nvPr>
        </p:nvSpPr>
        <p:spPr>
          <a:xfrm>
            <a:off x="1055440" y="239713"/>
            <a:ext cx="8865378" cy="474662"/>
          </a:xfrm>
        </p:spPr>
        <p:txBody>
          <a:bodyPr/>
          <a:lstStyle/>
          <a:p>
            <a:pPr eaLnBrk="1" hangingPunct="1"/>
            <a:r>
              <a:rPr lang="en-US" dirty="0" err="1"/>
              <a:t>Objectifs</a:t>
            </a:r>
            <a:r>
              <a:rPr lang="en-US" dirty="0"/>
              <a:t> du </a:t>
            </a:r>
            <a:r>
              <a:rPr lang="en-US" dirty="0" err="1"/>
              <a:t>laboratoire</a:t>
            </a:r>
            <a:endParaRPr lang="en-US" dirty="0"/>
          </a:p>
        </p:txBody>
      </p:sp>
      <p:sp>
        <p:nvSpPr>
          <p:cNvPr id="20483" name="Content Placeholder 4"/>
          <p:cNvSpPr>
            <a:spLocks noGrp="1"/>
          </p:cNvSpPr>
          <p:nvPr>
            <p:ph idx="4294967295"/>
            <p:custDataLst>
              <p:tags r:id="rId2"/>
            </p:custDataLst>
          </p:nvPr>
        </p:nvSpPr>
        <p:spPr>
          <a:xfrm>
            <a:off x="1055440" y="1006475"/>
            <a:ext cx="9453810" cy="5537200"/>
          </a:xfrm>
        </p:spPr>
        <p:txBody>
          <a:bodyPr/>
          <a:lstStyle/>
          <a:p>
            <a:pPr marL="227013" indent="-227013" eaLnBrk="1" hangingPunct="1">
              <a:buFont typeface="Arial" charset="0"/>
              <a:buChar char="•"/>
            </a:pPr>
            <a:r>
              <a:rPr lang="fr-CA" b="0" dirty="0"/>
              <a:t>Clignotement de la DEL du kit </a:t>
            </a:r>
            <a:r>
              <a:rPr lang="fr-CA" b="0" dirty="0" err="1"/>
              <a:t>PSoC</a:t>
            </a:r>
            <a:r>
              <a:rPr lang="fr-CA" b="0" dirty="0"/>
              <a:t> 5SL
Exemple de Mise en œuvre du flux de conception avec </a:t>
            </a:r>
            <a:r>
              <a:rPr lang="fr-CA" b="0" dirty="0" err="1"/>
              <a:t>PSoC</a:t>
            </a:r>
            <a:r>
              <a:rPr lang="fr-CA" b="0" dirty="0"/>
              <a:t> Creator</a:t>
            </a:r>
            <a:endParaRPr lang="en-US" b="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custDataLst>
              <p:tags r:id="rId1"/>
            </p:custDataLst>
          </p:nvPr>
        </p:nvSpPr>
        <p:spPr>
          <a:xfrm>
            <a:off x="1055440" y="239713"/>
            <a:ext cx="8865378" cy="474662"/>
          </a:xfrm>
        </p:spPr>
        <p:txBody>
          <a:bodyPr/>
          <a:lstStyle/>
          <a:p>
            <a:pPr eaLnBrk="1" hangingPunct="1"/>
            <a:r>
              <a:rPr lang="fr-CA" dirty="0"/>
              <a:t>Étape 1 : Démarrage de </a:t>
            </a:r>
            <a:r>
              <a:rPr lang="fr-CA" dirty="0" err="1"/>
              <a:t>PSoC</a:t>
            </a:r>
            <a:r>
              <a:rPr lang="fr-CA" dirty="0"/>
              <a:t> Creator</a:t>
            </a:r>
            <a:endParaRPr lang="en-US" dirty="0"/>
          </a:p>
        </p:txBody>
      </p:sp>
      <p:pic>
        <p:nvPicPr>
          <p:cNvPr id="21507" name="Picture 4"/>
          <p:cNvPicPr>
            <a:picLocks noChangeAspect="1" noChangeArrowheads="1"/>
          </p:cNvPicPr>
          <p:nvPr>
            <p:custDataLst>
              <p:tags r:id="rId2"/>
            </p:custDataLst>
          </p:nvPr>
        </p:nvPicPr>
        <p:blipFill>
          <a:blip r:embed="rId5" cstate="print"/>
          <a:srcRect/>
          <a:stretch>
            <a:fillRect/>
          </a:stretch>
        </p:blipFill>
        <p:spPr bwMode="auto">
          <a:xfrm>
            <a:off x="1524001" y="912813"/>
            <a:ext cx="9140825" cy="5700712"/>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custDataLst>
              <p:tags r:id="rId1"/>
            </p:custDataLst>
          </p:nvPr>
        </p:nvSpPr>
        <p:spPr>
          <a:xfrm>
            <a:off x="1616075" y="237652"/>
            <a:ext cx="7348538" cy="478785"/>
          </a:xfrm>
        </p:spPr>
        <p:txBody>
          <a:bodyPr/>
          <a:lstStyle/>
          <a:p>
            <a:pPr eaLnBrk="1" hangingPunct="1"/>
            <a:r>
              <a:rPr lang="fr-CA" dirty="0"/>
              <a:t>Étape 2 : Création d’un nouveau projet</a:t>
            </a:r>
            <a:endParaRPr lang="en-US" dirty="0"/>
          </a:p>
        </p:txBody>
      </p:sp>
      <p:grpSp>
        <p:nvGrpSpPr>
          <p:cNvPr id="22531" name="Group 6"/>
          <p:cNvGrpSpPr>
            <a:grpSpLocks/>
          </p:cNvGrpSpPr>
          <p:nvPr>
            <p:custDataLst>
              <p:tags r:id="rId2"/>
            </p:custDataLst>
          </p:nvPr>
        </p:nvGrpSpPr>
        <p:grpSpPr bwMode="auto">
          <a:xfrm>
            <a:off x="1524001" y="912813"/>
            <a:ext cx="9140825" cy="5700712"/>
            <a:chOff x="0" y="575"/>
            <a:chExt cx="5758" cy="3591"/>
          </a:xfrm>
        </p:grpSpPr>
        <p:pic>
          <p:nvPicPr>
            <p:cNvPr id="22532" name="Picture 4"/>
            <p:cNvPicPr>
              <a:picLocks noChangeAspect="1" noChangeArrowheads="1"/>
            </p:cNvPicPr>
            <p:nvPr/>
          </p:nvPicPr>
          <p:blipFill>
            <a:blip r:embed="rId5" cstate="print"/>
            <a:srcRect/>
            <a:stretch>
              <a:fillRect/>
            </a:stretch>
          </p:blipFill>
          <p:spPr bwMode="auto">
            <a:xfrm>
              <a:off x="0" y="575"/>
              <a:ext cx="5758" cy="3591"/>
            </a:xfrm>
            <a:prstGeom prst="rect">
              <a:avLst/>
            </a:prstGeom>
            <a:noFill/>
            <a:ln w="9525">
              <a:noFill/>
              <a:miter lim="800000"/>
              <a:headEnd/>
              <a:tailEnd/>
            </a:ln>
          </p:spPr>
        </p:pic>
        <p:pic>
          <p:nvPicPr>
            <p:cNvPr id="22533" name="Picture 5"/>
            <p:cNvPicPr>
              <a:picLocks noChangeAspect="1" noChangeArrowheads="1"/>
            </p:cNvPicPr>
            <p:nvPr/>
          </p:nvPicPr>
          <p:blipFill>
            <a:blip r:embed="rId6" cstate="print"/>
            <a:srcRect/>
            <a:stretch>
              <a:fillRect/>
            </a:stretch>
          </p:blipFill>
          <p:spPr bwMode="auto">
            <a:xfrm>
              <a:off x="2010" y="1728"/>
              <a:ext cx="1756" cy="1291"/>
            </a:xfrm>
            <a:prstGeom prst="rect">
              <a:avLst/>
            </a:prstGeom>
            <a:noFill/>
            <a:ln w="9525">
              <a:noFill/>
              <a:miter lim="800000"/>
              <a:headEnd/>
              <a:tailEnd/>
            </a:ln>
          </p:spPr>
        </p:pic>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custDataLst>
              <p:tags r:id="rId1"/>
            </p:custDataLst>
          </p:nvPr>
        </p:nvSpPr>
        <p:spPr>
          <a:xfrm>
            <a:off x="1055440" y="43143"/>
            <a:ext cx="9073008" cy="867802"/>
          </a:xfrm>
        </p:spPr>
        <p:txBody>
          <a:bodyPr/>
          <a:lstStyle/>
          <a:p>
            <a:pPr eaLnBrk="1" hangingPunct="1"/>
            <a:r>
              <a:rPr lang="fr-CA" dirty="0"/>
              <a:t>Étape 3 : Placement/configuration d’une ligne de sortie numérique</a:t>
            </a:r>
            <a:endParaRPr lang="en-US" dirty="0"/>
          </a:p>
        </p:txBody>
      </p:sp>
      <p:pic>
        <p:nvPicPr>
          <p:cNvPr id="23555" name="Picture 8"/>
          <p:cNvPicPr>
            <a:picLocks noChangeAspect="1" noChangeArrowheads="1"/>
          </p:cNvPicPr>
          <p:nvPr>
            <p:custDataLst>
              <p:tags r:id="rId2"/>
            </p:custDataLst>
          </p:nvPr>
        </p:nvPicPr>
        <p:blipFill>
          <a:blip r:embed="rId6" cstate="print"/>
          <a:srcRect/>
          <a:stretch>
            <a:fillRect/>
          </a:stretch>
        </p:blipFill>
        <p:spPr bwMode="auto">
          <a:xfrm>
            <a:off x="1524001" y="912813"/>
            <a:ext cx="9140825" cy="5700712"/>
          </a:xfrm>
          <a:prstGeom prst="rect">
            <a:avLst/>
          </a:prstGeom>
          <a:noFill/>
          <a:ln w="9525">
            <a:noFill/>
            <a:miter lim="800000"/>
            <a:headEnd/>
            <a:tailEnd/>
          </a:ln>
        </p:spPr>
      </p:pic>
      <p:pic>
        <p:nvPicPr>
          <p:cNvPr id="23556" name="Picture 9"/>
          <p:cNvPicPr>
            <a:picLocks noChangeAspect="1" noChangeArrowheads="1"/>
          </p:cNvPicPr>
          <p:nvPr>
            <p:custDataLst>
              <p:tags r:id="rId3"/>
            </p:custDataLst>
          </p:nvPr>
        </p:nvPicPr>
        <p:blipFill>
          <a:blip r:embed="rId7" cstate="print"/>
          <a:srcRect/>
          <a:stretch>
            <a:fillRect/>
          </a:stretch>
        </p:blipFill>
        <p:spPr bwMode="auto">
          <a:xfrm>
            <a:off x="6248400" y="2514600"/>
            <a:ext cx="2787650" cy="21209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p:cNvPicPr>
            <a:picLocks noChangeAspect="1" noChangeArrowheads="1"/>
          </p:cNvPicPr>
          <p:nvPr>
            <p:custDataLst>
              <p:tags r:id="rId1"/>
            </p:custDataLst>
          </p:nvPr>
        </p:nvPicPr>
        <p:blipFill>
          <a:blip r:embed="rId6" cstate="print"/>
          <a:srcRect/>
          <a:stretch>
            <a:fillRect/>
          </a:stretch>
        </p:blipFill>
        <p:spPr bwMode="auto">
          <a:xfrm>
            <a:off x="1524001" y="912813"/>
            <a:ext cx="9140825" cy="5700712"/>
          </a:xfrm>
          <a:prstGeom prst="rect">
            <a:avLst/>
          </a:prstGeom>
          <a:noFill/>
          <a:ln w="9525">
            <a:noFill/>
            <a:miter lim="800000"/>
            <a:headEnd/>
            <a:tailEnd/>
          </a:ln>
        </p:spPr>
      </p:pic>
      <p:pic>
        <p:nvPicPr>
          <p:cNvPr id="24580" name="Picture 6"/>
          <p:cNvPicPr>
            <a:picLocks noChangeAspect="1" noChangeArrowheads="1"/>
          </p:cNvPicPr>
          <p:nvPr>
            <p:custDataLst>
              <p:tags r:id="rId2"/>
            </p:custDataLst>
          </p:nvPr>
        </p:nvPicPr>
        <p:blipFill>
          <a:blip r:embed="rId7" cstate="print"/>
          <a:srcRect/>
          <a:stretch>
            <a:fillRect/>
          </a:stretch>
        </p:blipFill>
        <p:spPr bwMode="auto">
          <a:xfrm>
            <a:off x="6248400" y="2513013"/>
            <a:ext cx="2787650" cy="2120900"/>
          </a:xfrm>
          <a:prstGeom prst="rect">
            <a:avLst/>
          </a:prstGeom>
          <a:noFill/>
          <a:ln w="9525">
            <a:noFill/>
            <a:miter lim="800000"/>
            <a:headEnd/>
            <a:tailEnd/>
          </a:ln>
        </p:spPr>
      </p:pic>
      <p:sp>
        <p:nvSpPr>
          <p:cNvPr id="3" name="Title 1">
            <a:extLst>
              <a:ext uri="{FF2B5EF4-FFF2-40B4-BE49-F238E27FC236}">
                <a16:creationId xmlns:a16="http://schemas.microsoft.com/office/drawing/2014/main" id="{D7243201-20C0-C890-00DF-D43118C4483E}"/>
              </a:ext>
            </a:extLst>
          </p:cNvPr>
          <p:cNvSpPr txBox="1">
            <a:spLocks/>
          </p:cNvSpPr>
          <p:nvPr>
            <p:custDataLst>
              <p:tags r:id="rId3"/>
            </p:custDataLst>
          </p:nvPr>
        </p:nvSpPr>
        <p:spPr bwMode="black">
          <a:xfrm>
            <a:off x="1616075" y="43143"/>
            <a:ext cx="7348538" cy="867802"/>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spAutoFit/>
          </a:bodyPr>
          <a:lstStyle>
            <a:lvl1pPr algn="l" rtl="0" eaLnBrk="0" fontAlgn="base" hangingPunct="0">
              <a:lnSpc>
                <a:spcPct val="79000"/>
              </a:lnSpc>
              <a:spcBef>
                <a:spcPct val="0"/>
              </a:spcBef>
              <a:spcAft>
                <a:spcPct val="0"/>
              </a:spcAft>
              <a:defRPr sz="3200">
                <a:solidFill>
                  <a:srgbClr val="025BBC"/>
                </a:solidFill>
                <a:latin typeface="+mj-lt"/>
                <a:ea typeface="+mj-ea"/>
                <a:cs typeface="+mj-cs"/>
              </a:defRPr>
            </a:lvl1pPr>
            <a:lvl2pPr algn="l" rtl="0" eaLnBrk="0" fontAlgn="base" hangingPunct="0">
              <a:lnSpc>
                <a:spcPct val="79000"/>
              </a:lnSpc>
              <a:spcBef>
                <a:spcPct val="0"/>
              </a:spcBef>
              <a:spcAft>
                <a:spcPct val="0"/>
              </a:spcAft>
              <a:defRPr sz="3200">
                <a:solidFill>
                  <a:srgbClr val="025BBC"/>
                </a:solidFill>
                <a:latin typeface="Arial" pitchFamily="34" charset="0"/>
              </a:defRPr>
            </a:lvl2pPr>
            <a:lvl3pPr algn="l" rtl="0" eaLnBrk="0" fontAlgn="base" hangingPunct="0">
              <a:lnSpc>
                <a:spcPct val="79000"/>
              </a:lnSpc>
              <a:spcBef>
                <a:spcPct val="0"/>
              </a:spcBef>
              <a:spcAft>
                <a:spcPct val="0"/>
              </a:spcAft>
              <a:defRPr sz="3200">
                <a:solidFill>
                  <a:srgbClr val="025BBC"/>
                </a:solidFill>
                <a:latin typeface="Arial" pitchFamily="34" charset="0"/>
              </a:defRPr>
            </a:lvl3pPr>
            <a:lvl4pPr algn="l" rtl="0" eaLnBrk="0" fontAlgn="base" hangingPunct="0">
              <a:lnSpc>
                <a:spcPct val="79000"/>
              </a:lnSpc>
              <a:spcBef>
                <a:spcPct val="0"/>
              </a:spcBef>
              <a:spcAft>
                <a:spcPct val="0"/>
              </a:spcAft>
              <a:defRPr sz="3200">
                <a:solidFill>
                  <a:srgbClr val="025BBC"/>
                </a:solidFill>
                <a:latin typeface="Arial" pitchFamily="34" charset="0"/>
              </a:defRPr>
            </a:lvl4pPr>
            <a:lvl5pPr algn="l" rtl="0" eaLnBrk="0" fontAlgn="base" hangingPunct="0">
              <a:lnSpc>
                <a:spcPct val="79000"/>
              </a:lnSpc>
              <a:spcBef>
                <a:spcPct val="0"/>
              </a:spcBef>
              <a:spcAft>
                <a:spcPct val="0"/>
              </a:spcAft>
              <a:defRPr sz="3200">
                <a:solidFill>
                  <a:srgbClr val="025BBC"/>
                </a:solidFill>
                <a:latin typeface="Arial" pitchFamily="34" charset="0"/>
              </a:defRPr>
            </a:lvl5pPr>
            <a:lvl6pPr marL="457200" algn="l" rtl="0" fontAlgn="base">
              <a:lnSpc>
                <a:spcPct val="79000"/>
              </a:lnSpc>
              <a:spcBef>
                <a:spcPct val="0"/>
              </a:spcBef>
              <a:spcAft>
                <a:spcPct val="0"/>
              </a:spcAft>
              <a:defRPr sz="3200">
                <a:solidFill>
                  <a:srgbClr val="025BBC"/>
                </a:solidFill>
                <a:latin typeface="Arial" pitchFamily="34" charset="0"/>
              </a:defRPr>
            </a:lvl6pPr>
            <a:lvl7pPr marL="914400" algn="l" rtl="0" fontAlgn="base">
              <a:lnSpc>
                <a:spcPct val="79000"/>
              </a:lnSpc>
              <a:spcBef>
                <a:spcPct val="0"/>
              </a:spcBef>
              <a:spcAft>
                <a:spcPct val="0"/>
              </a:spcAft>
              <a:defRPr sz="3200">
                <a:solidFill>
                  <a:srgbClr val="025BBC"/>
                </a:solidFill>
                <a:latin typeface="Arial" pitchFamily="34" charset="0"/>
              </a:defRPr>
            </a:lvl7pPr>
            <a:lvl8pPr marL="1371600" algn="l" rtl="0" fontAlgn="base">
              <a:lnSpc>
                <a:spcPct val="79000"/>
              </a:lnSpc>
              <a:spcBef>
                <a:spcPct val="0"/>
              </a:spcBef>
              <a:spcAft>
                <a:spcPct val="0"/>
              </a:spcAft>
              <a:defRPr sz="3200">
                <a:solidFill>
                  <a:srgbClr val="025BBC"/>
                </a:solidFill>
                <a:latin typeface="Arial" pitchFamily="34" charset="0"/>
              </a:defRPr>
            </a:lvl8pPr>
            <a:lvl9pPr marL="1828800" algn="l" rtl="0" fontAlgn="base">
              <a:lnSpc>
                <a:spcPct val="79000"/>
              </a:lnSpc>
              <a:spcBef>
                <a:spcPct val="0"/>
              </a:spcBef>
              <a:spcAft>
                <a:spcPct val="0"/>
              </a:spcAft>
              <a:defRPr sz="3200">
                <a:solidFill>
                  <a:srgbClr val="025BBC"/>
                </a:solidFill>
                <a:latin typeface="Arial" pitchFamily="34" charset="0"/>
              </a:defRPr>
            </a:lvl9pPr>
          </a:lstStyle>
          <a:p>
            <a:pPr eaLnBrk="1" hangingPunct="1"/>
            <a:r>
              <a:rPr lang="fr-CA" kern="0">
                <a:latin typeface="Arial"/>
              </a:rPr>
              <a:t>Étape 3 : Placement/configuration d’une ligne d’E/S numérique</a:t>
            </a:r>
            <a:endParaRPr lang="en-US" kern="0" dirty="0">
              <a:latin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custDataLst>
              <p:tags r:id="rId1"/>
            </p:custDataLst>
          </p:nvPr>
        </p:nvSpPr>
        <p:spPr>
          <a:xfrm>
            <a:off x="1616075" y="43143"/>
            <a:ext cx="7348538" cy="867802"/>
          </a:xfrm>
        </p:spPr>
        <p:txBody>
          <a:bodyPr/>
          <a:lstStyle/>
          <a:p>
            <a:pPr eaLnBrk="1" hangingPunct="1"/>
            <a:r>
              <a:rPr lang="fr-CA" dirty="0"/>
              <a:t>Étape 4 : Appariement avec une broche de </a:t>
            </a:r>
            <a:r>
              <a:rPr lang="fr-CA" dirty="0" err="1"/>
              <a:t>PSoC</a:t>
            </a:r>
            <a:endParaRPr lang="en-US" dirty="0"/>
          </a:p>
        </p:txBody>
      </p:sp>
      <p:pic>
        <p:nvPicPr>
          <p:cNvPr id="25603" name="Picture 5"/>
          <p:cNvPicPr>
            <a:picLocks noChangeAspect="1" noChangeArrowheads="1"/>
          </p:cNvPicPr>
          <p:nvPr>
            <p:custDataLst>
              <p:tags r:id="rId2"/>
            </p:custDataLst>
          </p:nvPr>
        </p:nvPicPr>
        <p:blipFill>
          <a:blip r:embed="rId5" cstate="print"/>
          <a:srcRect/>
          <a:stretch>
            <a:fillRect/>
          </a:stretch>
        </p:blipFill>
        <p:spPr bwMode="auto">
          <a:xfrm>
            <a:off x="1752600" y="1066800"/>
            <a:ext cx="8534400" cy="53340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custDataLst>
              <p:tags r:id="rId1"/>
            </p:custDataLst>
          </p:nvPr>
        </p:nvSpPr>
        <p:spPr>
          <a:xfrm>
            <a:off x="1616075" y="237652"/>
            <a:ext cx="7527925" cy="478785"/>
          </a:xfrm>
        </p:spPr>
        <p:txBody>
          <a:bodyPr/>
          <a:lstStyle/>
          <a:p>
            <a:pPr eaLnBrk="1" hangingPunct="1"/>
            <a:r>
              <a:rPr lang="fr-CA" dirty="0"/>
              <a:t>Étape 5 : Ajout de code au fichier </a:t>
            </a:r>
            <a:r>
              <a:rPr lang="fr-CA" dirty="0" err="1"/>
              <a:t>main.c</a:t>
            </a:r>
            <a:endParaRPr lang="en-US" dirty="0"/>
          </a:p>
        </p:txBody>
      </p:sp>
      <p:pic>
        <p:nvPicPr>
          <p:cNvPr id="26627" name="Picture 5"/>
          <p:cNvPicPr>
            <a:picLocks noChangeAspect="1" noChangeArrowheads="1"/>
          </p:cNvPicPr>
          <p:nvPr>
            <p:custDataLst>
              <p:tags r:id="rId2"/>
            </p:custDataLst>
          </p:nvPr>
        </p:nvPicPr>
        <p:blipFill>
          <a:blip r:embed="rId6" cstate="print"/>
          <a:srcRect/>
          <a:stretch>
            <a:fillRect/>
          </a:stretch>
        </p:blipFill>
        <p:spPr bwMode="auto">
          <a:xfrm>
            <a:off x="1524001" y="912813"/>
            <a:ext cx="9140825" cy="5700712"/>
          </a:xfrm>
          <a:prstGeom prst="rect">
            <a:avLst/>
          </a:prstGeom>
          <a:noFill/>
          <a:ln w="9525">
            <a:noFill/>
            <a:miter lim="800000"/>
            <a:headEnd/>
            <a:tailEnd/>
          </a:ln>
        </p:spPr>
      </p:pic>
      <p:pic>
        <p:nvPicPr>
          <p:cNvPr id="26628" name="Picture 8"/>
          <p:cNvPicPr>
            <a:picLocks noChangeAspect="1" noChangeArrowheads="1"/>
          </p:cNvPicPr>
          <p:nvPr>
            <p:custDataLst>
              <p:tags r:id="rId3"/>
            </p:custDataLst>
          </p:nvPr>
        </p:nvPicPr>
        <p:blipFill>
          <a:blip r:embed="rId7" cstate="print"/>
          <a:srcRect/>
          <a:stretch>
            <a:fillRect/>
          </a:stretch>
        </p:blipFill>
        <p:spPr bwMode="auto">
          <a:xfrm>
            <a:off x="5564188" y="1754188"/>
            <a:ext cx="4570412" cy="3059112"/>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ChangeAspect="1" noChangeArrowheads="1"/>
          </p:cNvPicPr>
          <p:nvPr>
            <p:custDataLst>
              <p:tags r:id="rId1"/>
            </p:custDataLst>
          </p:nvPr>
        </p:nvPicPr>
        <p:blipFill>
          <a:blip r:embed="rId5" cstate="print"/>
          <a:srcRect/>
          <a:stretch>
            <a:fillRect/>
          </a:stretch>
        </p:blipFill>
        <p:spPr bwMode="auto">
          <a:xfrm>
            <a:off x="1524001" y="912813"/>
            <a:ext cx="9140825" cy="5700712"/>
          </a:xfrm>
          <a:prstGeom prst="rect">
            <a:avLst/>
          </a:prstGeom>
          <a:noFill/>
          <a:ln w="9525">
            <a:noFill/>
            <a:miter lim="800000"/>
            <a:headEnd/>
            <a:tailEnd/>
          </a:ln>
        </p:spPr>
      </p:pic>
      <p:sp>
        <p:nvSpPr>
          <p:cNvPr id="2" name="Title 1">
            <a:extLst>
              <a:ext uri="{FF2B5EF4-FFF2-40B4-BE49-F238E27FC236}">
                <a16:creationId xmlns:a16="http://schemas.microsoft.com/office/drawing/2014/main" id="{0363F407-13A6-D9CC-61B3-950DC5205849}"/>
              </a:ext>
            </a:extLst>
          </p:cNvPr>
          <p:cNvSpPr txBox="1">
            <a:spLocks/>
          </p:cNvSpPr>
          <p:nvPr>
            <p:custDataLst>
              <p:tags r:id="rId2"/>
            </p:custDataLst>
          </p:nvPr>
        </p:nvSpPr>
        <p:spPr bwMode="black">
          <a:xfrm>
            <a:off x="1616075" y="237652"/>
            <a:ext cx="7527925" cy="478785"/>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spAutoFit/>
          </a:bodyPr>
          <a:lstStyle>
            <a:lvl1pPr algn="l" rtl="0" eaLnBrk="0" fontAlgn="base" hangingPunct="0">
              <a:lnSpc>
                <a:spcPct val="79000"/>
              </a:lnSpc>
              <a:spcBef>
                <a:spcPct val="0"/>
              </a:spcBef>
              <a:spcAft>
                <a:spcPct val="0"/>
              </a:spcAft>
              <a:defRPr sz="3200">
                <a:solidFill>
                  <a:srgbClr val="025BBC"/>
                </a:solidFill>
                <a:latin typeface="+mj-lt"/>
                <a:ea typeface="+mj-ea"/>
                <a:cs typeface="+mj-cs"/>
              </a:defRPr>
            </a:lvl1pPr>
            <a:lvl2pPr algn="l" rtl="0" eaLnBrk="0" fontAlgn="base" hangingPunct="0">
              <a:lnSpc>
                <a:spcPct val="79000"/>
              </a:lnSpc>
              <a:spcBef>
                <a:spcPct val="0"/>
              </a:spcBef>
              <a:spcAft>
                <a:spcPct val="0"/>
              </a:spcAft>
              <a:defRPr sz="3200">
                <a:solidFill>
                  <a:srgbClr val="025BBC"/>
                </a:solidFill>
                <a:latin typeface="Arial" pitchFamily="34" charset="0"/>
              </a:defRPr>
            </a:lvl2pPr>
            <a:lvl3pPr algn="l" rtl="0" eaLnBrk="0" fontAlgn="base" hangingPunct="0">
              <a:lnSpc>
                <a:spcPct val="79000"/>
              </a:lnSpc>
              <a:spcBef>
                <a:spcPct val="0"/>
              </a:spcBef>
              <a:spcAft>
                <a:spcPct val="0"/>
              </a:spcAft>
              <a:defRPr sz="3200">
                <a:solidFill>
                  <a:srgbClr val="025BBC"/>
                </a:solidFill>
                <a:latin typeface="Arial" pitchFamily="34" charset="0"/>
              </a:defRPr>
            </a:lvl3pPr>
            <a:lvl4pPr algn="l" rtl="0" eaLnBrk="0" fontAlgn="base" hangingPunct="0">
              <a:lnSpc>
                <a:spcPct val="79000"/>
              </a:lnSpc>
              <a:spcBef>
                <a:spcPct val="0"/>
              </a:spcBef>
              <a:spcAft>
                <a:spcPct val="0"/>
              </a:spcAft>
              <a:defRPr sz="3200">
                <a:solidFill>
                  <a:srgbClr val="025BBC"/>
                </a:solidFill>
                <a:latin typeface="Arial" pitchFamily="34" charset="0"/>
              </a:defRPr>
            </a:lvl4pPr>
            <a:lvl5pPr algn="l" rtl="0" eaLnBrk="0" fontAlgn="base" hangingPunct="0">
              <a:lnSpc>
                <a:spcPct val="79000"/>
              </a:lnSpc>
              <a:spcBef>
                <a:spcPct val="0"/>
              </a:spcBef>
              <a:spcAft>
                <a:spcPct val="0"/>
              </a:spcAft>
              <a:defRPr sz="3200">
                <a:solidFill>
                  <a:srgbClr val="025BBC"/>
                </a:solidFill>
                <a:latin typeface="Arial" pitchFamily="34" charset="0"/>
              </a:defRPr>
            </a:lvl5pPr>
            <a:lvl6pPr marL="457200" algn="l" rtl="0" fontAlgn="base">
              <a:lnSpc>
                <a:spcPct val="79000"/>
              </a:lnSpc>
              <a:spcBef>
                <a:spcPct val="0"/>
              </a:spcBef>
              <a:spcAft>
                <a:spcPct val="0"/>
              </a:spcAft>
              <a:defRPr sz="3200">
                <a:solidFill>
                  <a:srgbClr val="025BBC"/>
                </a:solidFill>
                <a:latin typeface="Arial" pitchFamily="34" charset="0"/>
              </a:defRPr>
            </a:lvl6pPr>
            <a:lvl7pPr marL="914400" algn="l" rtl="0" fontAlgn="base">
              <a:lnSpc>
                <a:spcPct val="79000"/>
              </a:lnSpc>
              <a:spcBef>
                <a:spcPct val="0"/>
              </a:spcBef>
              <a:spcAft>
                <a:spcPct val="0"/>
              </a:spcAft>
              <a:defRPr sz="3200">
                <a:solidFill>
                  <a:srgbClr val="025BBC"/>
                </a:solidFill>
                <a:latin typeface="Arial" pitchFamily="34" charset="0"/>
              </a:defRPr>
            </a:lvl7pPr>
            <a:lvl8pPr marL="1371600" algn="l" rtl="0" fontAlgn="base">
              <a:lnSpc>
                <a:spcPct val="79000"/>
              </a:lnSpc>
              <a:spcBef>
                <a:spcPct val="0"/>
              </a:spcBef>
              <a:spcAft>
                <a:spcPct val="0"/>
              </a:spcAft>
              <a:defRPr sz="3200">
                <a:solidFill>
                  <a:srgbClr val="025BBC"/>
                </a:solidFill>
                <a:latin typeface="Arial" pitchFamily="34" charset="0"/>
              </a:defRPr>
            </a:lvl8pPr>
            <a:lvl9pPr marL="1828800" algn="l" rtl="0" fontAlgn="base">
              <a:lnSpc>
                <a:spcPct val="79000"/>
              </a:lnSpc>
              <a:spcBef>
                <a:spcPct val="0"/>
              </a:spcBef>
              <a:spcAft>
                <a:spcPct val="0"/>
              </a:spcAft>
              <a:defRPr sz="3200">
                <a:solidFill>
                  <a:srgbClr val="025BBC"/>
                </a:solidFill>
                <a:latin typeface="Arial" pitchFamily="34" charset="0"/>
              </a:defRPr>
            </a:lvl9pPr>
          </a:lstStyle>
          <a:p>
            <a:pPr eaLnBrk="1" hangingPunct="1"/>
            <a:r>
              <a:rPr lang="fr-CA" kern="0">
                <a:latin typeface="Arial"/>
              </a:rPr>
              <a:t>Étape 5 : Ajout de code au fichier main.c</a:t>
            </a:r>
            <a:endParaRPr lang="en-US" kern="0" dirty="0">
              <a:latin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custDataLst>
              <p:tags r:id="rId1"/>
            </p:custDataLst>
          </p:nvPr>
        </p:nvPicPr>
        <p:blipFill>
          <a:blip r:embed="rId5" cstate="print"/>
          <a:srcRect l="50006"/>
          <a:stretch>
            <a:fillRect/>
          </a:stretch>
        </p:blipFill>
        <p:spPr bwMode="auto">
          <a:xfrm>
            <a:off x="1524001" y="912813"/>
            <a:ext cx="9140825" cy="5713412"/>
          </a:xfrm>
          <a:prstGeom prst="rect">
            <a:avLst/>
          </a:prstGeom>
          <a:noFill/>
          <a:ln w="9525">
            <a:noFill/>
            <a:miter lim="800000"/>
            <a:headEnd/>
            <a:tailEnd/>
          </a:ln>
        </p:spPr>
      </p:pic>
      <p:sp>
        <p:nvSpPr>
          <p:cNvPr id="28675" name="Title 1"/>
          <p:cNvSpPr>
            <a:spLocks noGrp="1"/>
          </p:cNvSpPr>
          <p:nvPr>
            <p:ph type="title" idx="4294967295"/>
            <p:custDataLst>
              <p:tags r:id="rId2"/>
            </p:custDataLst>
          </p:nvPr>
        </p:nvSpPr>
        <p:spPr/>
        <p:txBody>
          <a:bodyPr/>
          <a:lstStyle/>
          <a:p>
            <a:pPr eaLnBrk="1" hangingPunct="1"/>
            <a:r>
              <a:rPr lang="en-US" dirty="0"/>
              <a:t>Step 6: Construction du </a:t>
            </a:r>
            <a:r>
              <a:rPr lang="en-US" dirty="0" err="1"/>
              <a:t>projet</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custDataLst>
              <p:tags r:id="rId1"/>
            </p:custDataLst>
          </p:nvPr>
        </p:nvPicPr>
        <p:blipFill>
          <a:blip r:embed="rId5" cstate="print"/>
          <a:srcRect l="50006"/>
          <a:stretch>
            <a:fillRect/>
          </a:stretch>
        </p:blipFill>
        <p:spPr bwMode="auto">
          <a:xfrm>
            <a:off x="1524001" y="912813"/>
            <a:ext cx="9140825" cy="5713412"/>
          </a:xfrm>
          <a:prstGeom prst="rect">
            <a:avLst/>
          </a:prstGeom>
          <a:noFill/>
          <a:ln w="9525">
            <a:noFill/>
            <a:miter lim="800000"/>
            <a:headEnd/>
            <a:tailEnd/>
          </a:ln>
        </p:spPr>
      </p:pic>
      <p:sp>
        <p:nvSpPr>
          <p:cNvPr id="29699" name="Title 1"/>
          <p:cNvSpPr>
            <a:spLocks noGrp="1"/>
          </p:cNvSpPr>
          <p:nvPr>
            <p:ph type="title" idx="4294967295"/>
            <p:custDataLst>
              <p:tags r:id="rId2"/>
            </p:custDataLst>
          </p:nvPr>
        </p:nvSpPr>
        <p:spPr/>
        <p:txBody>
          <a:bodyPr/>
          <a:lstStyle/>
          <a:p>
            <a:pPr eaLnBrk="1" hangingPunct="1"/>
            <a:r>
              <a:rPr lang="en-US" dirty="0"/>
              <a:t>Step 7: </a:t>
            </a:r>
            <a:r>
              <a:rPr lang="en-US" dirty="0" err="1"/>
              <a:t>Programmation</a:t>
            </a:r>
            <a:r>
              <a:rPr lang="en-US" dirty="0"/>
              <a:t>/</a:t>
            </a:r>
            <a:r>
              <a:rPr lang="en-US" dirty="0" err="1"/>
              <a:t>Déboguage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custDataLst>
              <p:tags r:id="rId1"/>
            </p:custDataLst>
          </p:nvPr>
        </p:nvSpPr>
        <p:spPr>
          <a:xfrm>
            <a:off x="1055440" y="323850"/>
            <a:ext cx="9406346" cy="914400"/>
          </a:xfrm>
        </p:spPr>
        <p:txBody>
          <a:bodyPr/>
          <a:lstStyle/>
          <a:p>
            <a:pPr algn="l"/>
            <a:r>
              <a:rPr lang="en-US" sz="3600" kern="1200" dirty="0" err="1">
                <a:solidFill>
                  <a:srgbClr val="0070C0"/>
                </a:solidFill>
                <a:ea typeface="+mn-ea"/>
                <a:cs typeface="+mn-cs"/>
              </a:rPr>
              <a:t>Algorithme</a:t>
            </a:r>
            <a:r>
              <a:rPr lang="en-US" sz="3600" kern="1200" dirty="0">
                <a:solidFill>
                  <a:srgbClr val="0070C0"/>
                </a:solidFill>
                <a:ea typeface="+mn-ea"/>
                <a:cs typeface="+mn-cs"/>
              </a:rPr>
              <a:t> de Booth (1951)</a:t>
            </a:r>
          </a:p>
        </p:txBody>
      </p:sp>
      <p:sp>
        <p:nvSpPr>
          <p:cNvPr id="340995" name="Rectangle 3"/>
          <p:cNvSpPr>
            <a:spLocks noChangeArrowheads="1"/>
          </p:cNvSpPr>
          <p:nvPr>
            <p:custDataLst>
              <p:tags r:id="rId2"/>
            </p:custDataLst>
          </p:nvPr>
        </p:nvSpPr>
        <p:spPr bwMode="auto">
          <a:xfrm>
            <a:off x="1524001" y="2825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CA">
              <a:latin typeface="+mn-lt"/>
            </a:endParaRPr>
          </a:p>
        </p:txBody>
      </p:sp>
      <p:graphicFrame>
        <p:nvGraphicFramePr>
          <p:cNvPr id="340996" name="Object 4"/>
          <p:cNvGraphicFramePr>
            <a:graphicFrameLocks noChangeAspect="1"/>
          </p:cNvGraphicFramePr>
          <p:nvPr>
            <p:custDataLst>
              <p:tags r:id="rId3"/>
            </p:custDataLst>
            <p:extLst>
              <p:ext uri="{D42A27DB-BD31-4B8C-83A1-F6EECF244321}">
                <p14:modId xmlns:p14="http://schemas.microsoft.com/office/powerpoint/2010/main" val="3176752854"/>
              </p:ext>
            </p:extLst>
          </p:nvPr>
        </p:nvGraphicFramePr>
        <p:xfrm>
          <a:off x="2339975" y="1943100"/>
          <a:ext cx="7716838" cy="1250950"/>
        </p:xfrm>
        <a:graphic>
          <a:graphicData uri="http://schemas.openxmlformats.org/presentationml/2006/ole">
            <mc:AlternateContent xmlns:mc="http://schemas.openxmlformats.org/markup-compatibility/2006">
              <mc:Choice xmlns:v="urn:schemas-microsoft-com:vml" Requires="v">
                <p:oleObj name="Équation" r:id="rId7" imgW="8381880" imgH="1358640" progId="Equation.3">
                  <p:embed/>
                </p:oleObj>
              </mc:Choice>
              <mc:Fallback>
                <p:oleObj name="Équation" r:id="rId7" imgW="8381880" imgH="1358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975" y="1943100"/>
                        <a:ext cx="7716838" cy="1250950"/>
                      </a:xfrm>
                      <a:prstGeom prst="rect">
                        <a:avLst/>
                      </a:prstGeom>
                      <a:noFill/>
                    </p:spPr>
                  </p:pic>
                </p:oleObj>
              </mc:Fallback>
            </mc:AlternateContent>
          </a:graphicData>
        </a:graphic>
      </p:graphicFrame>
      <p:sp>
        <p:nvSpPr>
          <p:cNvPr id="340997" name="Rectangle 5"/>
          <p:cNvSpPr>
            <a:spLocks noGrp="1" noChangeArrowheads="1"/>
          </p:cNvSpPr>
          <p:nvPr>
            <p:ph type="body" idx="1"/>
            <p:custDataLst>
              <p:tags r:id="rId4"/>
            </p:custDataLst>
          </p:nvPr>
        </p:nvSpPr>
        <p:spPr>
          <a:xfrm>
            <a:off x="1055441" y="1447800"/>
            <a:ext cx="8990260" cy="1066800"/>
          </a:xfrm>
          <a:noFill/>
          <a:ln/>
        </p:spPr>
        <p:txBody>
          <a:bodyPr/>
          <a:lstStyle/>
          <a:p>
            <a:r>
              <a:rPr lang="en-US" sz="2700" dirty="0"/>
              <a:t>Repose sur </a:t>
            </a:r>
            <a:r>
              <a:rPr lang="en-US" sz="2700" dirty="0" err="1"/>
              <a:t>l’observation</a:t>
            </a:r>
            <a:r>
              <a:rPr lang="en-US" sz="2700" dirty="0"/>
              <a:t> :</a:t>
            </a:r>
          </a:p>
          <a:p>
            <a:pPr>
              <a:buFont typeface="Wingdings" pitchFamily="2" charset="2"/>
              <a:buNone/>
            </a:pPr>
            <a:endParaRPr lang="en-US" sz="4000" dirty="0"/>
          </a:p>
        </p:txBody>
      </p:sp>
      <p:sp>
        <p:nvSpPr>
          <p:cNvPr id="340998" name="Rectangle 6"/>
          <p:cNvSpPr>
            <a:spLocks noChangeArrowheads="1"/>
          </p:cNvSpPr>
          <p:nvPr>
            <p:custDataLst>
              <p:tags r:id="rId5"/>
            </p:custDataLst>
          </p:nvPr>
        </p:nvSpPr>
        <p:spPr bwMode="auto">
          <a:xfrm>
            <a:off x="1055440" y="3238128"/>
            <a:ext cx="10081120" cy="285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spcBef>
                <a:spcPts val="1200"/>
              </a:spcBef>
              <a:spcAft>
                <a:spcPts val="600"/>
              </a:spcAft>
              <a:buSzPct val="100000"/>
              <a:buFont typeface="Arial" pitchFamily="34" charset="0"/>
              <a:buChar char="•"/>
            </a:pPr>
            <a:r>
              <a:rPr lang="fr-CA" sz="2700" dirty="0">
                <a:latin typeface="+mn-lt"/>
              </a:rPr>
              <a:t>Permet de transformer la multiplication binaire en soustraction de valeurs décalées du multipliant!</a:t>
            </a:r>
          </a:p>
          <a:p>
            <a:pPr marL="800100" lvl="1" indent="-342900">
              <a:spcBef>
                <a:spcPct val="20000"/>
              </a:spcBef>
              <a:buClr>
                <a:srgbClr val="993300"/>
              </a:buClr>
              <a:buSzPct val="60000"/>
              <a:buFont typeface="Wingdings" pitchFamily="2" charset="2"/>
              <a:buChar char="§"/>
            </a:pPr>
            <a:r>
              <a:rPr lang="fr-CA" sz="2000" dirty="0"/>
              <a:t>Ex. : Supposer un nombre binaire </a:t>
            </a:r>
            <a:r>
              <a:rPr lang="fr-CA" sz="2000" i="1" dirty="0"/>
              <a:t>N</a:t>
            </a:r>
            <a:r>
              <a:rPr lang="fr-CA" sz="2000" dirty="0"/>
              <a:t> multiplié par 30; on a:</a:t>
            </a:r>
          </a:p>
          <a:p>
            <a:pPr marL="719138" lvl="1" defTabSz="584200">
              <a:spcBef>
                <a:spcPct val="20000"/>
              </a:spcBef>
              <a:buClr>
                <a:srgbClr val="993300"/>
              </a:buClr>
              <a:buSzPct val="55000"/>
            </a:pPr>
            <a:r>
              <a:rPr lang="fr-CA" sz="2000" dirty="0"/>
              <a:t>	</a:t>
            </a:r>
            <a:r>
              <a:rPr lang="fr-CA" sz="2000" i="1" dirty="0"/>
              <a:t>N </a:t>
            </a:r>
            <a:r>
              <a:rPr lang="fr-CA" sz="2000" dirty="0"/>
              <a:t>* 30 = </a:t>
            </a:r>
            <a:r>
              <a:rPr lang="fr-CA" sz="2000" i="1" dirty="0"/>
              <a:t>N</a:t>
            </a:r>
            <a:r>
              <a:rPr lang="fr-CA" sz="2000" dirty="0"/>
              <a:t> * (00011110) = </a:t>
            </a:r>
            <a:r>
              <a:rPr lang="fr-CA" sz="2000" i="1" dirty="0"/>
              <a:t>N</a:t>
            </a:r>
            <a:r>
              <a:rPr lang="fr-CA" sz="2000" dirty="0"/>
              <a:t> * (2</a:t>
            </a:r>
            <a:r>
              <a:rPr lang="fr-CA" sz="2000" baseline="30000" dirty="0"/>
              <a:t>4</a:t>
            </a:r>
            <a:r>
              <a:rPr lang="fr-CA" sz="2000" dirty="0"/>
              <a:t>+2</a:t>
            </a:r>
            <a:r>
              <a:rPr lang="fr-CA" sz="2000" baseline="30000" dirty="0"/>
              <a:t>3</a:t>
            </a:r>
            <a:r>
              <a:rPr lang="fr-CA" sz="2000" dirty="0"/>
              <a:t>+2</a:t>
            </a:r>
            <a:r>
              <a:rPr lang="fr-CA" sz="2000" baseline="30000" dirty="0"/>
              <a:t>2</a:t>
            </a:r>
            <a:r>
              <a:rPr lang="fr-CA" sz="2000" dirty="0"/>
              <a:t>+2</a:t>
            </a:r>
            <a:r>
              <a:rPr lang="fr-CA" sz="2000" baseline="30000" dirty="0"/>
              <a:t>1</a:t>
            </a:r>
            <a:r>
              <a:rPr lang="fr-CA" sz="2000" dirty="0"/>
              <a:t>)</a:t>
            </a:r>
          </a:p>
          <a:p>
            <a:pPr marL="361950" lvl="1">
              <a:spcBef>
                <a:spcPct val="20000"/>
              </a:spcBef>
              <a:buClr>
                <a:srgbClr val="993300"/>
              </a:buClr>
              <a:buSzPct val="55000"/>
            </a:pPr>
            <a:r>
              <a:rPr lang="fr-CA" sz="2000" dirty="0"/>
              <a:t>	d’où:    </a:t>
            </a:r>
          </a:p>
          <a:p>
            <a:pPr marL="361950" lvl="1" defTabSz="584200">
              <a:spcBef>
                <a:spcPct val="20000"/>
              </a:spcBef>
              <a:buClr>
                <a:srgbClr val="993300"/>
              </a:buClr>
              <a:buSzPct val="55000"/>
            </a:pPr>
            <a:r>
              <a:rPr lang="fr-CA" sz="2000" dirty="0"/>
              <a:t>		</a:t>
            </a:r>
            <a:r>
              <a:rPr lang="fr-CA" sz="2000" i="1" dirty="0"/>
              <a:t>N </a:t>
            </a:r>
            <a:r>
              <a:rPr lang="fr-CA" sz="2000" dirty="0"/>
              <a:t>* 30 = </a:t>
            </a:r>
            <a:r>
              <a:rPr lang="fr-CA" sz="2000" i="1" dirty="0"/>
              <a:t>N</a:t>
            </a:r>
            <a:r>
              <a:rPr lang="fr-CA" sz="2000" dirty="0"/>
              <a:t> * (2</a:t>
            </a:r>
            <a:r>
              <a:rPr lang="fr-CA" sz="2000" baseline="30000" dirty="0"/>
              <a:t>5</a:t>
            </a:r>
            <a:r>
              <a:rPr lang="fr-CA" sz="2000" dirty="0"/>
              <a:t> – 2</a:t>
            </a:r>
            <a:r>
              <a:rPr lang="fr-CA" sz="2000" baseline="30000" dirty="0"/>
              <a:t>1</a:t>
            </a:r>
            <a:r>
              <a:rPr lang="fr-CA" sz="2000" dirty="0"/>
              <a:t>) = </a:t>
            </a:r>
            <a:r>
              <a:rPr lang="fr-CA" sz="2000" i="1" dirty="0"/>
              <a:t>N</a:t>
            </a:r>
            <a:r>
              <a:rPr lang="fr-CA" sz="2000" dirty="0"/>
              <a:t> décalé de 5 bit – </a:t>
            </a:r>
            <a:r>
              <a:rPr lang="fr-CA" sz="2000" i="1" dirty="0"/>
              <a:t>N</a:t>
            </a:r>
            <a:r>
              <a:rPr lang="fr-CA" sz="2000" dirty="0"/>
              <a:t> décalé de 1 bit</a:t>
            </a:r>
            <a:endParaRPr lang="fr-CA" sz="2400" dirty="0"/>
          </a:p>
          <a:p>
            <a:pPr marL="342900" indent="-342900">
              <a:spcBef>
                <a:spcPts val="1200"/>
              </a:spcBef>
              <a:buSzPct val="100000"/>
              <a:buFont typeface="Arial" pitchFamily="34" charset="0"/>
              <a:buChar char="•"/>
            </a:pPr>
            <a:endParaRPr lang="fr-CA" sz="2400" dirty="0">
              <a:latin typeface="+mn-lt"/>
            </a:endParaRPr>
          </a:p>
        </p:txBody>
      </p:sp>
    </p:spTree>
    <p:extLst>
      <p:ext uri="{BB962C8B-B14F-4D97-AF65-F5344CB8AC3E}">
        <p14:creationId xmlns:p14="http://schemas.microsoft.com/office/powerpoint/2010/main" val="36708508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p:cNvPicPr>
            <a:picLocks noChangeAspect="1" noChangeArrowheads="1"/>
          </p:cNvPicPr>
          <p:nvPr>
            <p:custDataLst>
              <p:tags r:id="rId1"/>
            </p:custDataLst>
          </p:nvPr>
        </p:nvPicPr>
        <p:blipFill>
          <a:blip r:embed="rId5" cstate="print"/>
          <a:srcRect/>
          <a:stretch>
            <a:fillRect/>
          </a:stretch>
        </p:blipFill>
        <p:spPr bwMode="auto">
          <a:xfrm>
            <a:off x="1524001" y="912813"/>
            <a:ext cx="9140825" cy="5700712"/>
          </a:xfrm>
          <a:prstGeom prst="rect">
            <a:avLst/>
          </a:prstGeom>
          <a:noFill/>
          <a:ln w="9525">
            <a:noFill/>
            <a:miter lim="800000"/>
            <a:headEnd/>
            <a:tailEnd/>
          </a:ln>
        </p:spPr>
      </p:pic>
      <p:sp>
        <p:nvSpPr>
          <p:cNvPr id="30723" name="Title 1"/>
          <p:cNvSpPr>
            <a:spLocks noGrp="1"/>
          </p:cNvSpPr>
          <p:nvPr>
            <p:ph type="title" idx="4294967295"/>
            <p:custDataLst>
              <p:tags r:id="rId2"/>
            </p:custDataLst>
          </p:nvPr>
        </p:nvSpPr>
        <p:spPr/>
        <p:txBody>
          <a:bodyPr/>
          <a:lstStyle/>
          <a:p>
            <a:pPr eaLnBrk="1" hangingPunct="1"/>
            <a:r>
              <a:rPr lang="en-US" dirty="0"/>
              <a:t>Step 8: </a:t>
            </a:r>
            <a:r>
              <a:rPr lang="en-US" dirty="0" err="1"/>
              <a:t>Déboguage</a:t>
            </a:r>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0"/>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6"/>
</p:tagLst>
</file>

<file path=ppt/tags/tag113.xml><?xml version="1.0" encoding="utf-8"?>
<p:tagLst xmlns:a="http://schemas.openxmlformats.org/drawingml/2006/main" xmlns:r="http://schemas.openxmlformats.org/officeDocument/2006/relationships" xmlns:p="http://schemas.openxmlformats.org/presentationml/2006/main">
  <p:tag name="NUM" val="7"/>
</p:tagLst>
</file>

<file path=ppt/tags/tag114.xml><?xml version="1.0" encoding="utf-8"?>
<p:tagLst xmlns:a="http://schemas.openxmlformats.org/drawingml/2006/main" xmlns:r="http://schemas.openxmlformats.org/officeDocument/2006/relationships" xmlns:p="http://schemas.openxmlformats.org/presentationml/2006/main">
  <p:tag name="NUM" val="8"/>
</p:tagLst>
</file>

<file path=ppt/tags/tag115.xml><?xml version="1.0" encoding="utf-8"?>
<p:tagLst xmlns:a="http://schemas.openxmlformats.org/drawingml/2006/main" xmlns:r="http://schemas.openxmlformats.org/officeDocument/2006/relationships" xmlns:p="http://schemas.openxmlformats.org/presentationml/2006/main">
  <p:tag name="NUM" val="9"/>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0"/>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4"/>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5"/>
</p:tagLst>
</file>

<file path=ppt/tags/tag134.xml><?xml version="1.0" encoding="utf-8"?>
<p:tagLst xmlns:a="http://schemas.openxmlformats.org/drawingml/2006/main" xmlns:r="http://schemas.openxmlformats.org/officeDocument/2006/relationships" xmlns:p="http://schemas.openxmlformats.org/presentationml/2006/main">
  <p:tag name="NUM" val="6"/>
</p:tagLst>
</file>

<file path=ppt/tags/tag135.xml><?xml version="1.0" encoding="utf-8"?>
<p:tagLst xmlns:a="http://schemas.openxmlformats.org/drawingml/2006/main" xmlns:r="http://schemas.openxmlformats.org/officeDocument/2006/relationships" xmlns:p="http://schemas.openxmlformats.org/presentationml/2006/main">
  <p:tag name="NUM" val="7"/>
</p:tagLst>
</file>

<file path=ppt/tags/tag136.xml><?xml version="1.0" encoding="utf-8"?>
<p:tagLst xmlns:a="http://schemas.openxmlformats.org/drawingml/2006/main" xmlns:r="http://schemas.openxmlformats.org/officeDocument/2006/relationships" xmlns:p="http://schemas.openxmlformats.org/presentationml/2006/main">
  <p:tag name="NUM" val="8"/>
</p:tagLst>
</file>

<file path=ppt/tags/tag137.xml><?xml version="1.0" encoding="utf-8"?>
<p:tagLst xmlns:a="http://schemas.openxmlformats.org/drawingml/2006/main" xmlns:r="http://schemas.openxmlformats.org/officeDocument/2006/relationships" xmlns:p="http://schemas.openxmlformats.org/presentationml/2006/main">
  <p:tag name="NUM" val="9"/>
</p:tagLst>
</file>

<file path=ppt/tags/tag138.xml><?xml version="1.0" encoding="utf-8"?>
<p:tagLst xmlns:a="http://schemas.openxmlformats.org/drawingml/2006/main" xmlns:r="http://schemas.openxmlformats.org/officeDocument/2006/relationships" xmlns:p="http://schemas.openxmlformats.org/presentationml/2006/main">
  <p:tag name="NUM" val="10"/>
</p:tagLst>
</file>

<file path=ppt/tags/tag139.xml><?xml version="1.0" encoding="utf-8"?>
<p:tagLst xmlns:a="http://schemas.openxmlformats.org/drawingml/2006/main" xmlns:r="http://schemas.openxmlformats.org/officeDocument/2006/relationships" xmlns:p="http://schemas.openxmlformats.org/presentationml/2006/main">
  <p:tag name="NUM" val="11"/>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40.xml><?xml version="1.0" encoding="utf-8"?>
<p:tagLst xmlns:a="http://schemas.openxmlformats.org/drawingml/2006/main" xmlns:r="http://schemas.openxmlformats.org/officeDocument/2006/relationships" xmlns:p="http://schemas.openxmlformats.org/presentationml/2006/main">
  <p:tag name="NUM" val="12"/>
</p:tagLst>
</file>

<file path=ppt/tags/tag141.xml><?xml version="1.0" encoding="utf-8"?>
<p:tagLst xmlns:a="http://schemas.openxmlformats.org/drawingml/2006/main" xmlns:r="http://schemas.openxmlformats.org/officeDocument/2006/relationships" xmlns:p="http://schemas.openxmlformats.org/presentationml/2006/main">
  <p:tag name="NUM" val="13"/>
</p:tagLst>
</file>

<file path=ppt/tags/tag142.xml><?xml version="1.0" encoding="utf-8"?>
<p:tagLst xmlns:a="http://schemas.openxmlformats.org/drawingml/2006/main" xmlns:r="http://schemas.openxmlformats.org/officeDocument/2006/relationships" xmlns:p="http://schemas.openxmlformats.org/presentationml/2006/main">
  <p:tag name="NUM" val="14"/>
</p:tagLst>
</file>

<file path=ppt/tags/tag143.xml><?xml version="1.0" encoding="utf-8"?>
<p:tagLst xmlns:a="http://schemas.openxmlformats.org/drawingml/2006/main" xmlns:r="http://schemas.openxmlformats.org/officeDocument/2006/relationships" xmlns:p="http://schemas.openxmlformats.org/presentationml/2006/main">
  <p:tag name="NUM" val="15"/>
</p:tagLst>
</file>

<file path=ppt/tags/tag144.xml><?xml version="1.0" encoding="utf-8"?>
<p:tagLst xmlns:a="http://schemas.openxmlformats.org/drawingml/2006/main" xmlns:r="http://schemas.openxmlformats.org/officeDocument/2006/relationships" xmlns:p="http://schemas.openxmlformats.org/presentationml/2006/main">
  <p:tag name="NUM" val="16"/>
</p:tagLst>
</file>

<file path=ppt/tags/tag145.xml><?xml version="1.0" encoding="utf-8"?>
<p:tagLst xmlns:a="http://schemas.openxmlformats.org/drawingml/2006/main" xmlns:r="http://schemas.openxmlformats.org/officeDocument/2006/relationships" xmlns:p="http://schemas.openxmlformats.org/presentationml/2006/main">
  <p:tag name="NUM" val="17"/>
</p:tagLst>
</file>

<file path=ppt/tags/tag146.xml><?xml version="1.0" encoding="utf-8"?>
<p:tagLst xmlns:a="http://schemas.openxmlformats.org/drawingml/2006/main" xmlns:r="http://schemas.openxmlformats.org/officeDocument/2006/relationships" xmlns:p="http://schemas.openxmlformats.org/presentationml/2006/main">
  <p:tag name="NUM" val="18"/>
</p:tagLst>
</file>

<file path=ppt/tags/tag147.xml><?xml version="1.0" encoding="utf-8"?>
<p:tagLst xmlns:a="http://schemas.openxmlformats.org/drawingml/2006/main" xmlns:r="http://schemas.openxmlformats.org/officeDocument/2006/relationships" xmlns:p="http://schemas.openxmlformats.org/presentationml/2006/main">
  <p:tag name="NUM" val="19"/>
</p:tagLst>
</file>

<file path=ppt/tags/tag148.xml><?xml version="1.0" encoding="utf-8"?>
<p:tagLst xmlns:a="http://schemas.openxmlformats.org/drawingml/2006/main" xmlns:r="http://schemas.openxmlformats.org/officeDocument/2006/relationships" xmlns:p="http://schemas.openxmlformats.org/presentationml/2006/main">
  <p:tag name="NUM" val="20"/>
</p:tagLst>
</file>

<file path=ppt/tags/tag149.xml><?xml version="1.0" encoding="utf-8"?>
<p:tagLst xmlns:a="http://schemas.openxmlformats.org/drawingml/2006/main" xmlns:r="http://schemas.openxmlformats.org/officeDocument/2006/relationships" xmlns:p="http://schemas.openxmlformats.org/presentationml/2006/main">
  <p:tag name="NUM" val="21"/>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50.xml><?xml version="1.0" encoding="utf-8"?>
<p:tagLst xmlns:a="http://schemas.openxmlformats.org/drawingml/2006/main" xmlns:r="http://schemas.openxmlformats.org/officeDocument/2006/relationships" xmlns:p="http://schemas.openxmlformats.org/presentationml/2006/main">
  <p:tag name="NUM" val="22"/>
</p:tagLst>
</file>

<file path=ppt/tags/tag151.xml><?xml version="1.0" encoding="utf-8"?>
<p:tagLst xmlns:a="http://schemas.openxmlformats.org/drawingml/2006/main" xmlns:r="http://schemas.openxmlformats.org/officeDocument/2006/relationships" xmlns:p="http://schemas.openxmlformats.org/presentationml/2006/main">
  <p:tag name="NUM" val="23"/>
</p:tagLst>
</file>

<file path=ppt/tags/tag152.xml><?xml version="1.0" encoding="utf-8"?>
<p:tagLst xmlns:a="http://schemas.openxmlformats.org/drawingml/2006/main" xmlns:r="http://schemas.openxmlformats.org/officeDocument/2006/relationships" xmlns:p="http://schemas.openxmlformats.org/presentationml/2006/main">
  <p:tag name="NUM" val="24"/>
</p:tagLst>
</file>

<file path=ppt/tags/tag153.xml><?xml version="1.0" encoding="utf-8"?>
<p:tagLst xmlns:a="http://schemas.openxmlformats.org/drawingml/2006/main" xmlns:r="http://schemas.openxmlformats.org/officeDocument/2006/relationships" xmlns:p="http://schemas.openxmlformats.org/presentationml/2006/main">
  <p:tag name="NUM" val="25"/>
</p:tagLst>
</file>

<file path=ppt/tags/tag154.xml><?xml version="1.0" encoding="utf-8"?>
<p:tagLst xmlns:a="http://schemas.openxmlformats.org/drawingml/2006/main" xmlns:r="http://schemas.openxmlformats.org/officeDocument/2006/relationships" xmlns:p="http://schemas.openxmlformats.org/presentationml/2006/main">
  <p:tag name="NUM" val="26"/>
</p:tagLst>
</file>

<file path=ppt/tags/tag155.xml><?xml version="1.0" encoding="utf-8"?>
<p:tagLst xmlns:a="http://schemas.openxmlformats.org/drawingml/2006/main" xmlns:r="http://schemas.openxmlformats.org/officeDocument/2006/relationships" xmlns:p="http://schemas.openxmlformats.org/presentationml/2006/main">
  <p:tag name="NUM" val="27"/>
</p:tagLst>
</file>

<file path=ppt/tags/tag156.xml><?xml version="1.0" encoding="utf-8"?>
<p:tagLst xmlns:a="http://schemas.openxmlformats.org/drawingml/2006/main" xmlns:r="http://schemas.openxmlformats.org/officeDocument/2006/relationships" xmlns:p="http://schemas.openxmlformats.org/presentationml/2006/main">
  <p:tag name="NUM" val="28"/>
</p:tagLst>
</file>

<file path=ppt/tags/tag157.xml><?xml version="1.0" encoding="utf-8"?>
<p:tagLst xmlns:a="http://schemas.openxmlformats.org/drawingml/2006/main" xmlns:r="http://schemas.openxmlformats.org/officeDocument/2006/relationships" xmlns:p="http://schemas.openxmlformats.org/presentationml/2006/main">
  <p:tag name="NUM" val="29"/>
</p:tagLst>
</file>

<file path=ppt/tags/tag158.xml><?xml version="1.0" encoding="utf-8"?>
<p:tagLst xmlns:a="http://schemas.openxmlformats.org/drawingml/2006/main" xmlns:r="http://schemas.openxmlformats.org/officeDocument/2006/relationships" xmlns:p="http://schemas.openxmlformats.org/presentationml/2006/main">
  <p:tag name="NUM" val="30"/>
</p:tagLst>
</file>

<file path=ppt/tags/tag159.xml><?xml version="1.0" encoding="utf-8"?>
<p:tagLst xmlns:a="http://schemas.openxmlformats.org/drawingml/2006/main" xmlns:r="http://schemas.openxmlformats.org/officeDocument/2006/relationships" xmlns:p="http://schemas.openxmlformats.org/presentationml/2006/main">
  <p:tag name="NUM" val="3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32"/>
</p:tagLst>
</file>

<file path=ppt/tags/tag161.xml><?xml version="1.0" encoding="utf-8"?>
<p:tagLst xmlns:a="http://schemas.openxmlformats.org/drawingml/2006/main" xmlns:r="http://schemas.openxmlformats.org/officeDocument/2006/relationships" xmlns:p="http://schemas.openxmlformats.org/presentationml/2006/main">
  <p:tag name="NUM" val="33"/>
</p:tagLst>
</file>

<file path=ppt/tags/tag162.xml><?xml version="1.0" encoding="utf-8"?>
<p:tagLst xmlns:a="http://schemas.openxmlformats.org/drawingml/2006/main" xmlns:r="http://schemas.openxmlformats.org/officeDocument/2006/relationships" xmlns:p="http://schemas.openxmlformats.org/presentationml/2006/main">
  <p:tag name="NUM" val="34"/>
</p:tagLst>
</file>

<file path=ppt/tags/tag163.xml><?xml version="1.0" encoding="utf-8"?>
<p:tagLst xmlns:a="http://schemas.openxmlformats.org/drawingml/2006/main" xmlns:r="http://schemas.openxmlformats.org/officeDocument/2006/relationships" xmlns:p="http://schemas.openxmlformats.org/presentationml/2006/main">
  <p:tag name="NUM" val="35"/>
</p:tagLst>
</file>

<file path=ppt/tags/tag164.xml><?xml version="1.0" encoding="utf-8"?>
<p:tagLst xmlns:a="http://schemas.openxmlformats.org/drawingml/2006/main" xmlns:r="http://schemas.openxmlformats.org/officeDocument/2006/relationships" xmlns:p="http://schemas.openxmlformats.org/presentationml/2006/main">
  <p:tag name="NUM" val="36"/>
</p:tagLst>
</file>

<file path=ppt/tags/tag165.xml><?xml version="1.0" encoding="utf-8"?>
<p:tagLst xmlns:a="http://schemas.openxmlformats.org/drawingml/2006/main" xmlns:r="http://schemas.openxmlformats.org/officeDocument/2006/relationships" xmlns:p="http://schemas.openxmlformats.org/presentationml/2006/main">
  <p:tag name="NUM" val="37"/>
</p:tagLst>
</file>

<file path=ppt/tags/tag166.xml><?xml version="1.0" encoding="utf-8"?>
<p:tagLst xmlns:a="http://schemas.openxmlformats.org/drawingml/2006/main" xmlns:r="http://schemas.openxmlformats.org/officeDocument/2006/relationships" xmlns:p="http://schemas.openxmlformats.org/presentationml/2006/main">
  <p:tag name="NUM" val="38"/>
</p:tagLst>
</file>

<file path=ppt/tags/tag167.xml><?xml version="1.0" encoding="utf-8"?>
<p:tagLst xmlns:a="http://schemas.openxmlformats.org/drawingml/2006/main" xmlns:r="http://schemas.openxmlformats.org/officeDocument/2006/relationships" xmlns:p="http://schemas.openxmlformats.org/presentationml/2006/main">
  <p:tag name="NUM" val="39"/>
</p:tagLst>
</file>

<file path=ppt/tags/tag168.xml><?xml version="1.0" encoding="utf-8"?>
<p:tagLst xmlns:a="http://schemas.openxmlformats.org/drawingml/2006/main" xmlns:r="http://schemas.openxmlformats.org/officeDocument/2006/relationships" xmlns:p="http://schemas.openxmlformats.org/presentationml/2006/main">
  <p:tag name="NUM" val="40"/>
</p:tagLst>
</file>

<file path=ppt/tags/tag169.xml><?xml version="1.0" encoding="utf-8"?>
<p:tagLst xmlns:a="http://schemas.openxmlformats.org/drawingml/2006/main" xmlns:r="http://schemas.openxmlformats.org/officeDocument/2006/relationships" xmlns:p="http://schemas.openxmlformats.org/presentationml/2006/main">
  <p:tag name="NUM" val="4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42"/>
</p:tagLst>
</file>

<file path=ppt/tags/tag171.xml><?xml version="1.0" encoding="utf-8"?>
<p:tagLst xmlns:a="http://schemas.openxmlformats.org/drawingml/2006/main" xmlns:r="http://schemas.openxmlformats.org/officeDocument/2006/relationships" xmlns:p="http://schemas.openxmlformats.org/presentationml/2006/main">
  <p:tag name="NUM" val="43"/>
</p:tagLst>
</file>

<file path=ppt/tags/tag172.xml><?xml version="1.0" encoding="utf-8"?>
<p:tagLst xmlns:a="http://schemas.openxmlformats.org/drawingml/2006/main" xmlns:r="http://schemas.openxmlformats.org/officeDocument/2006/relationships" xmlns:p="http://schemas.openxmlformats.org/presentationml/2006/main">
  <p:tag name="NUM" val="44"/>
</p:tagLst>
</file>

<file path=ppt/tags/tag173.xml><?xml version="1.0" encoding="utf-8"?>
<p:tagLst xmlns:a="http://schemas.openxmlformats.org/drawingml/2006/main" xmlns:r="http://schemas.openxmlformats.org/officeDocument/2006/relationships" xmlns:p="http://schemas.openxmlformats.org/presentationml/2006/main">
  <p:tag name="NUM" val="45"/>
</p:tagLst>
</file>

<file path=ppt/tags/tag174.xml><?xml version="1.0" encoding="utf-8"?>
<p:tagLst xmlns:a="http://schemas.openxmlformats.org/drawingml/2006/main" xmlns:r="http://schemas.openxmlformats.org/officeDocument/2006/relationships" xmlns:p="http://schemas.openxmlformats.org/presentationml/2006/main">
  <p:tag name="NUM" val="46"/>
</p:tagLst>
</file>

<file path=ppt/tags/tag175.xml><?xml version="1.0" encoding="utf-8"?>
<p:tagLst xmlns:a="http://schemas.openxmlformats.org/drawingml/2006/main" xmlns:r="http://schemas.openxmlformats.org/officeDocument/2006/relationships" xmlns:p="http://schemas.openxmlformats.org/presentationml/2006/main">
  <p:tag name="NUM" val="47"/>
</p:tagLst>
</file>

<file path=ppt/tags/tag176.xml><?xml version="1.0" encoding="utf-8"?>
<p:tagLst xmlns:a="http://schemas.openxmlformats.org/drawingml/2006/main" xmlns:r="http://schemas.openxmlformats.org/officeDocument/2006/relationships" xmlns:p="http://schemas.openxmlformats.org/presentationml/2006/main">
  <p:tag name="NUM" val="48"/>
</p:tagLst>
</file>

<file path=ppt/tags/tag177.xml><?xml version="1.0" encoding="utf-8"?>
<p:tagLst xmlns:a="http://schemas.openxmlformats.org/drawingml/2006/main" xmlns:r="http://schemas.openxmlformats.org/officeDocument/2006/relationships" xmlns:p="http://schemas.openxmlformats.org/presentationml/2006/main">
  <p:tag name="NUM" val="49"/>
</p:tagLst>
</file>

<file path=ppt/tags/tag178.xml><?xml version="1.0" encoding="utf-8"?>
<p:tagLst xmlns:a="http://schemas.openxmlformats.org/drawingml/2006/main" xmlns:r="http://schemas.openxmlformats.org/officeDocument/2006/relationships" xmlns:p="http://schemas.openxmlformats.org/presentationml/2006/main">
  <p:tag name="NUM" val="50"/>
</p:tagLst>
</file>

<file path=ppt/tags/tag179.xml><?xml version="1.0" encoding="utf-8"?>
<p:tagLst xmlns:a="http://schemas.openxmlformats.org/drawingml/2006/main" xmlns:r="http://schemas.openxmlformats.org/officeDocument/2006/relationships" xmlns:p="http://schemas.openxmlformats.org/presentationml/2006/main">
  <p:tag name="NUM" val="51"/>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52"/>
</p:tagLst>
</file>

<file path=ppt/tags/tag181.xml><?xml version="1.0" encoding="utf-8"?>
<p:tagLst xmlns:a="http://schemas.openxmlformats.org/drawingml/2006/main" xmlns:r="http://schemas.openxmlformats.org/officeDocument/2006/relationships" xmlns:p="http://schemas.openxmlformats.org/presentationml/2006/main">
  <p:tag name="NUM" val="53"/>
</p:tagLst>
</file>

<file path=ppt/tags/tag182.xml><?xml version="1.0" encoding="utf-8"?>
<p:tagLst xmlns:a="http://schemas.openxmlformats.org/drawingml/2006/main" xmlns:r="http://schemas.openxmlformats.org/officeDocument/2006/relationships" xmlns:p="http://schemas.openxmlformats.org/presentationml/2006/main">
  <p:tag name="NUM" val="54"/>
</p:tagLst>
</file>

<file path=ppt/tags/tag183.xml><?xml version="1.0" encoding="utf-8"?>
<p:tagLst xmlns:a="http://schemas.openxmlformats.org/drawingml/2006/main" xmlns:r="http://schemas.openxmlformats.org/officeDocument/2006/relationships" xmlns:p="http://schemas.openxmlformats.org/presentationml/2006/main">
  <p:tag name="NUM" val="55"/>
</p:tagLst>
</file>

<file path=ppt/tags/tag184.xml><?xml version="1.0" encoding="utf-8"?>
<p:tagLst xmlns:a="http://schemas.openxmlformats.org/drawingml/2006/main" xmlns:r="http://schemas.openxmlformats.org/officeDocument/2006/relationships" xmlns:p="http://schemas.openxmlformats.org/presentationml/2006/main">
  <p:tag name="NUM" val="56"/>
</p:tagLst>
</file>

<file path=ppt/tags/tag185.xml><?xml version="1.0" encoding="utf-8"?>
<p:tagLst xmlns:a="http://schemas.openxmlformats.org/drawingml/2006/main" xmlns:r="http://schemas.openxmlformats.org/officeDocument/2006/relationships" xmlns:p="http://schemas.openxmlformats.org/presentationml/2006/main">
  <p:tag name="NUM" val="57"/>
</p:tagLst>
</file>

<file path=ppt/tags/tag186.xml><?xml version="1.0" encoding="utf-8"?>
<p:tagLst xmlns:a="http://schemas.openxmlformats.org/drawingml/2006/main" xmlns:r="http://schemas.openxmlformats.org/officeDocument/2006/relationships" xmlns:p="http://schemas.openxmlformats.org/presentationml/2006/main">
  <p:tag name="NUM" val="58"/>
</p:tagLst>
</file>

<file path=ppt/tags/tag187.xml><?xml version="1.0" encoding="utf-8"?>
<p:tagLst xmlns:a="http://schemas.openxmlformats.org/drawingml/2006/main" xmlns:r="http://schemas.openxmlformats.org/officeDocument/2006/relationships" xmlns:p="http://schemas.openxmlformats.org/presentationml/2006/main">
  <p:tag name="NUM" val="59"/>
</p:tagLst>
</file>

<file path=ppt/tags/tag188.xml><?xml version="1.0" encoding="utf-8"?>
<p:tagLst xmlns:a="http://schemas.openxmlformats.org/drawingml/2006/main" xmlns:r="http://schemas.openxmlformats.org/officeDocument/2006/relationships" xmlns:p="http://schemas.openxmlformats.org/presentationml/2006/main">
  <p:tag name="NUM" val="60"/>
</p:tagLst>
</file>

<file path=ppt/tags/tag189.xml><?xml version="1.0" encoding="utf-8"?>
<p:tagLst xmlns:a="http://schemas.openxmlformats.org/drawingml/2006/main" xmlns:r="http://schemas.openxmlformats.org/officeDocument/2006/relationships" xmlns:p="http://schemas.openxmlformats.org/presentationml/2006/main">
  <p:tag name="NUM" val="61"/>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62"/>
</p:tagLst>
</file>

<file path=ppt/tags/tag191.xml><?xml version="1.0" encoding="utf-8"?>
<p:tagLst xmlns:a="http://schemas.openxmlformats.org/drawingml/2006/main" xmlns:r="http://schemas.openxmlformats.org/officeDocument/2006/relationships" xmlns:p="http://schemas.openxmlformats.org/presentationml/2006/main">
  <p:tag name="NUM" val="63"/>
</p:tagLst>
</file>

<file path=ppt/tags/tag192.xml><?xml version="1.0" encoding="utf-8"?>
<p:tagLst xmlns:a="http://schemas.openxmlformats.org/drawingml/2006/main" xmlns:r="http://schemas.openxmlformats.org/officeDocument/2006/relationships" xmlns:p="http://schemas.openxmlformats.org/presentationml/2006/main">
  <p:tag name="NUM" val="64"/>
</p:tagLst>
</file>

<file path=ppt/tags/tag193.xml><?xml version="1.0" encoding="utf-8"?>
<p:tagLst xmlns:a="http://schemas.openxmlformats.org/drawingml/2006/main" xmlns:r="http://schemas.openxmlformats.org/officeDocument/2006/relationships" xmlns:p="http://schemas.openxmlformats.org/presentationml/2006/main">
  <p:tag name="NUM" val="65"/>
</p:tagLst>
</file>

<file path=ppt/tags/tag194.xml><?xml version="1.0" encoding="utf-8"?>
<p:tagLst xmlns:a="http://schemas.openxmlformats.org/drawingml/2006/main" xmlns:r="http://schemas.openxmlformats.org/officeDocument/2006/relationships" xmlns:p="http://schemas.openxmlformats.org/presentationml/2006/main">
  <p:tag name="NUM" val="66"/>
</p:tagLst>
</file>

<file path=ppt/tags/tag195.xml><?xml version="1.0" encoding="utf-8"?>
<p:tagLst xmlns:a="http://schemas.openxmlformats.org/drawingml/2006/main" xmlns:r="http://schemas.openxmlformats.org/officeDocument/2006/relationships" xmlns:p="http://schemas.openxmlformats.org/presentationml/2006/main">
  <p:tag name="NUM" val="67"/>
</p:tagLst>
</file>

<file path=ppt/tags/tag196.xml><?xml version="1.0" encoding="utf-8"?>
<p:tagLst xmlns:a="http://schemas.openxmlformats.org/drawingml/2006/main" xmlns:r="http://schemas.openxmlformats.org/officeDocument/2006/relationships" xmlns:p="http://schemas.openxmlformats.org/presentationml/2006/main">
  <p:tag name="NUM" val="68"/>
</p:tagLst>
</file>

<file path=ppt/tags/tag197.xml><?xml version="1.0" encoding="utf-8"?>
<p:tagLst xmlns:a="http://schemas.openxmlformats.org/drawingml/2006/main" xmlns:r="http://schemas.openxmlformats.org/officeDocument/2006/relationships" xmlns:p="http://schemas.openxmlformats.org/presentationml/2006/main">
  <p:tag name="NUM" val="69"/>
</p:tagLst>
</file>

<file path=ppt/tags/tag198.xml><?xml version="1.0" encoding="utf-8"?>
<p:tagLst xmlns:a="http://schemas.openxmlformats.org/drawingml/2006/main" xmlns:r="http://schemas.openxmlformats.org/officeDocument/2006/relationships" xmlns:p="http://schemas.openxmlformats.org/presentationml/2006/main">
  <p:tag name="NUM" val="70"/>
</p:tagLst>
</file>

<file path=ppt/tags/tag199.xml><?xml version="1.0" encoding="utf-8"?>
<p:tagLst xmlns:a="http://schemas.openxmlformats.org/drawingml/2006/main" xmlns:r="http://schemas.openxmlformats.org/officeDocument/2006/relationships" xmlns:p="http://schemas.openxmlformats.org/presentationml/2006/main">
  <p:tag name="NUM" val="7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72"/>
</p:tagLst>
</file>

<file path=ppt/tags/tag201.xml><?xml version="1.0" encoding="utf-8"?>
<p:tagLst xmlns:a="http://schemas.openxmlformats.org/drawingml/2006/main" xmlns:r="http://schemas.openxmlformats.org/officeDocument/2006/relationships" xmlns:p="http://schemas.openxmlformats.org/presentationml/2006/main">
  <p:tag name="NUM" val="73"/>
</p:tagLst>
</file>

<file path=ppt/tags/tag202.xml><?xml version="1.0" encoding="utf-8"?>
<p:tagLst xmlns:a="http://schemas.openxmlformats.org/drawingml/2006/main" xmlns:r="http://schemas.openxmlformats.org/officeDocument/2006/relationships" xmlns:p="http://schemas.openxmlformats.org/presentationml/2006/main">
  <p:tag name="NUM" val="74"/>
</p:tagLst>
</file>

<file path=ppt/tags/tag203.xml><?xml version="1.0" encoding="utf-8"?>
<p:tagLst xmlns:a="http://schemas.openxmlformats.org/drawingml/2006/main" xmlns:r="http://schemas.openxmlformats.org/officeDocument/2006/relationships" xmlns:p="http://schemas.openxmlformats.org/presentationml/2006/main">
  <p:tag name="NUM" val="75"/>
</p:tagLst>
</file>

<file path=ppt/tags/tag204.xml><?xml version="1.0" encoding="utf-8"?>
<p:tagLst xmlns:a="http://schemas.openxmlformats.org/drawingml/2006/main" xmlns:r="http://schemas.openxmlformats.org/officeDocument/2006/relationships" xmlns:p="http://schemas.openxmlformats.org/presentationml/2006/main">
  <p:tag name="NUM" val="76"/>
</p:tagLst>
</file>

<file path=ppt/tags/tag205.xml><?xml version="1.0" encoding="utf-8"?>
<p:tagLst xmlns:a="http://schemas.openxmlformats.org/drawingml/2006/main" xmlns:r="http://schemas.openxmlformats.org/officeDocument/2006/relationships" xmlns:p="http://schemas.openxmlformats.org/presentationml/2006/main">
  <p:tag name="NUM" val="77"/>
</p:tagLst>
</file>

<file path=ppt/tags/tag206.xml><?xml version="1.0" encoding="utf-8"?>
<p:tagLst xmlns:a="http://schemas.openxmlformats.org/drawingml/2006/main" xmlns:r="http://schemas.openxmlformats.org/officeDocument/2006/relationships" xmlns:p="http://schemas.openxmlformats.org/presentationml/2006/main">
  <p:tag name="NUM" val="78"/>
</p:tagLst>
</file>

<file path=ppt/tags/tag207.xml><?xml version="1.0" encoding="utf-8"?>
<p:tagLst xmlns:a="http://schemas.openxmlformats.org/drawingml/2006/main" xmlns:r="http://schemas.openxmlformats.org/officeDocument/2006/relationships" xmlns:p="http://schemas.openxmlformats.org/presentationml/2006/main">
  <p:tag name="NUM" val="79"/>
</p:tagLst>
</file>

<file path=ppt/tags/tag208.xml><?xml version="1.0" encoding="utf-8"?>
<p:tagLst xmlns:a="http://schemas.openxmlformats.org/drawingml/2006/main" xmlns:r="http://schemas.openxmlformats.org/officeDocument/2006/relationships" xmlns:p="http://schemas.openxmlformats.org/presentationml/2006/main">
  <p:tag name="NUM" val="80"/>
</p:tagLst>
</file>

<file path=ppt/tags/tag209.xml><?xml version="1.0" encoding="utf-8"?>
<p:tagLst xmlns:a="http://schemas.openxmlformats.org/drawingml/2006/main" xmlns:r="http://schemas.openxmlformats.org/officeDocument/2006/relationships" xmlns:p="http://schemas.openxmlformats.org/presentationml/2006/main">
  <p:tag name="NUM" val="8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82"/>
</p:tagLst>
</file>

<file path=ppt/tags/tag211.xml><?xml version="1.0" encoding="utf-8"?>
<p:tagLst xmlns:a="http://schemas.openxmlformats.org/drawingml/2006/main" xmlns:r="http://schemas.openxmlformats.org/officeDocument/2006/relationships" xmlns:p="http://schemas.openxmlformats.org/presentationml/2006/main">
  <p:tag name="NUM" val="83"/>
</p:tagLst>
</file>

<file path=ppt/tags/tag212.xml><?xml version="1.0" encoding="utf-8"?>
<p:tagLst xmlns:a="http://schemas.openxmlformats.org/drawingml/2006/main" xmlns:r="http://schemas.openxmlformats.org/officeDocument/2006/relationships" xmlns:p="http://schemas.openxmlformats.org/presentationml/2006/main">
  <p:tag name="NUM" val="84"/>
</p:tagLst>
</file>

<file path=ppt/tags/tag213.xml><?xml version="1.0" encoding="utf-8"?>
<p:tagLst xmlns:a="http://schemas.openxmlformats.org/drawingml/2006/main" xmlns:r="http://schemas.openxmlformats.org/officeDocument/2006/relationships" xmlns:p="http://schemas.openxmlformats.org/presentationml/2006/main">
  <p:tag name="NUM" val="85"/>
</p:tagLst>
</file>

<file path=ppt/tags/tag214.xml><?xml version="1.0" encoding="utf-8"?>
<p:tagLst xmlns:a="http://schemas.openxmlformats.org/drawingml/2006/main" xmlns:r="http://schemas.openxmlformats.org/officeDocument/2006/relationships" xmlns:p="http://schemas.openxmlformats.org/presentationml/2006/main">
  <p:tag name="NUM" val="86"/>
</p:tagLst>
</file>

<file path=ppt/tags/tag215.xml><?xml version="1.0" encoding="utf-8"?>
<p:tagLst xmlns:a="http://schemas.openxmlformats.org/drawingml/2006/main" xmlns:r="http://schemas.openxmlformats.org/officeDocument/2006/relationships" xmlns:p="http://schemas.openxmlformats.org/presentationml/2006/main">
  <p:tag name="NUM" val="87"/>
</p:tagLst>
</file>

<file path=ppt/tags/tag216.xml><?xml version="1.0" encoding="utf-8"?>
<p:tagLst xmlns:a="http://schemas.openxmlformats.org/drawingml/2006/main" xmlns:r="http://schemas.openxmlformats.org/officeDocument/2006/relationships" xmlns:p="http://schemas.openxmlformats.org/presentationml/2006/main">
  <p:tag name="NUM" val="88"/>
</p:tagLst>
</file>

<file path=ppt/tags/tag217.xml><?xml version="1.0" encoding="utf-8"?>
<p:tagLst xmlns:a="http://schemas.openxmlformats.org/drawingml/2006/main" xmlns:r="http://schemas.openxmlformats.org/officeDocument/2006/relationships" xmlns:p="http://schemas.openxmlformats.org/presentationml/2006/main">
  <p:tag name="NUM" val="89"/>
</p:tagLst>
</file>

<file path=ppt/tags/tag218.xml><?xml version="1.0" encoding="utf-8"?>
<p:tagLst xmlns:a="http://schemas.openxmlformats.org/drawingml/2006/main" xmlns:r="http://schemas.openxmlformats.org/officeDocument/2006/relationships" xmlns:p="http://schemas.openxmlformats.org/presentationml/2006/main">
  <p:tag name="NUM" val="90"/>
</p:tagLst>
</file>

<file path=ppt/tags/tag219.xml><?xml version="1.0" encoding="utf-8"?>
<p:tagLst xmlns:a="http://schemas.openxmlformats.org/drawingml/2006/main" xmlns:r="http://schemas.openxmlformats.org/officeDocument/2006/relationships" xmlns:p="http://schemas.openxmlformats.org/presentationml/2006/main">
  <p:tag name="NUM" val="91"/>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92"/>
</p:tagLst>
</file>

<file path=ppt/tags/tag221.xml><?xml version="1.0" encoding="utf-8"?>
<p:tagLst xmlns:a="http://schemas.openxmlformats.org/drawingml/2006/main" xmlns:r="http://schemas.openxmlformats.org/officeDocument/2006/relationships" xmlns:p="http://schemas.openxmlformats.org/presentationml/2006/main">
  <p:tag name="NUM" val="93"/>
</p:tagLst>
</file>

<file path=ppt/tags/tag222.xml><?xml version="1.0" encoding="utf-8"?>
<p:tagLst xmlns:a="http://schemas.openxmlformats.org/drawingml/2006/main" xmlns:r="http://schemas.openxmlformats.org/officeDocument/2006/relationships" xmlns:p="http://schemas.openxmlformats.org/presentationml/2006/main">
  <p:tag name="NUM" val="94"/>
</p:tagLst>
</file>

<file path=ppt/tags/tag223.xml><?xml version="1.0" encoding="utf-8"?>
<p:tagLst xmlns:a="http://schemas.openxmlformats.org/drawingml/2006/main" xmlns:r="http://schemas.openxmlformats.org/officeDocument/2006/relationships" xmlns:p="http://schemas.openxmlformats.org/presentationml/2006/main">
  <p:tag name="NUM" val="95"/>
</p:tagLst>
</file>

<file path=ppt/tags/tag224.xml><?xml version="1.0" encoding="utf-8"?>
<p:tagLst xmlns:a="http://schemas.openxmlformats.org/drawingml/2006/main" xmlns:r="http://schemas.openxmlformats.org/officeDocument/2006/relationships" xmlns:p="http://schemas.openxmlformats.org/presentationml/2006/main">
  <p:tag name="NUM" val="96"/>
</p:tagLst>
</file>

<file path=ppt/tags/tag225.xml><?xml version="1.0" encoding="utf-8"?>
<p:tagLst xmlns:a="http://schemas.openxmlformats.org/drawingml/2006/main" xmlns:r="http://schemas.openxmlformats.org/officeDocument/2006/relationships" xmlns:p="http://schemas.openxmlformats.org/presentationml/2006/main">
  <p:tag name="NUM" val="97"/>
</p:tagLst>
</file>

<file path=ppt/tags/tag226.xml><?xml version="1.0" encoding="utf-8"?>
<p:tagLst xmlns:a="http://schemas.openxmlformats.org/drawingml/2006/main" xmlns:r="http://schemas.openxmlformats.org/officeDocument/2006/relationships" xmlns:p="http://schemas.openxmlformats.org/presentationml/2006/main">
  <p:tag name="NUM" val="98"/>
</p:tagLst>
</file>

<file path=ppt/tags/tag227.xml><?xml version="1.0" encoding="utf-8"?>
<p:tagLst xmlns:a="http://schemas.openxmlformats.org/drawingml/2006/main" xmlns:r="http://schemas.openxmlformats.org/officeDocument/2006/relationships" xmlns:p="http://schemas.openxmlformats.org/presentationml/2006/main">
  <p:tag name="NUM" val="99"/>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5"/>
</p:tagLst>
</file>

<file path=ppt/tags/tag235.xml><?xml version="1.0" encoding="utf-8"?>
<p:tagLst xmlns:a="http://schemas.openxmlformats.org/drawingml/2006/main" xmlns:r="http://schemas.openxmlformats.org/officeDocument/2006/relationships" xmlns:p="http://schemas.openxmlformats.org/presentationml/2006/main">
  <p:tag name="NUM" val="6"/>
</p:tagLst>
</file>

<file path=ppt/tags/tag236.xml><?xml version="1.0" encoding="utf-8"?>
<p:tagLst xmlns:a="http://schemas.openxmlformats.org/drawingml/2006/main" xmlns:r="http://schemas.openxmlformats.org/officeDocument/2006/relationships" xmlns:p="http://schemas.openxmlformats.org/presentationml/2006/main">
  <p:tag name="NUM" val="1"/>
</p:tagLst>
</file>

<file path=ppt/tags/tag237.xml><?xml version="1.0" encoding="utf-8"?>
<p:tagLst xmlns:a="http://schemas.openxmlformats.org/drawingml/2006/main" xmlns:r="http://schemas.openxmlformats.org/officeDocument/2006/relationships" xmlns:p="http://schemas.openxmlformats.org/presentationml/2006/main">
  <p:tag name="NUM" val="2"/>
</p:tagLst>
</file>

<file path=ppt/tags/tag238.xml><?xml version="1.0" encoding="utf-8"?>
<p:tagLst xmlns:a="http://schemas.openxmlformats.org/drawingml/2006/main" xmlns:r="http://schemas.openxmlformats.org/officeDocument/2006/relationships" xmlns:p="http://schemas.openxmlformats.org/presentationml/2006/main">
  <p:tag name="NUM" val="3"/>
</p:tagLst>
</file>

<file path=ppt/tags/tag239.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1"/>
</p:tagLst>
</file>

<file path=ppt/tags/tag245.xml><?xml version="1.0" encoding="utf-8"?>
<p:tagLst xmlns:a="http://schemas.openxmlformats.org/drawingml/2006/main" xmlns:r="http://schemas.openxmlformats.org/officeDocument/2006/relationships" xmlns:p="http://schemas.openxmlformats.org/presentationml/2006/main">
  <p:tag name="NUM" val="2"/>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50.xml><?xml version="1.0" encoding="utf-8"?>
<p:tagLst xmlns:a="http://schemas.openxmlformats.org/drawingml/2006/main" xmlns:r="http://schemas.openxmlformats.org/officeDocument/2006/relationships" xmlns:p="http://schemas.openxmlformats.org/presentationml/2006/main">
  <p:tag name="NUM" val="5"/>
</p:tagLst>
</file>

<file path=ppt/tags/tag251.xml><?xml version="1.0" encoding="utf-8"?>
<p:tagLst xmlns:a="http://schemas.openxmlformats.org/drawingml/2006/main" xmlns:r="http://schemas.openxmlformats.org/officeDocument/2006/relationships" xmlns:p="http://schemas.openxmlformats.org/presentationml/2006/main">
  <p:tag name="NUM" val="6"/>
</p:tagLst>
</file>

<file path=ppt/tags/tag252.xml><?xml version="1.0" encoding="utf-8"?>
<p:tagLst xmlns:a="http://schemas.openxmlformats.org/drawingml/2006/main" xmlns:r="http://schemas.openxmlformats.org/officeDocument/2006/relationships" xmlns:p="http://schemas.openxmlformats.org/presentationml/2006/main">
  <p:tag name="NUM" val="7"/>
</p:tagLst>
</file>

<file path=ppt/tags/tag253.xml><?xml version="1.0" encoding="utf-8"?>
<p:tagLst xmlns:a="http://schemas.openxmlformats.org/drawingml/2006/main" xmlns:r="http://schemas.openxmlformats.org/officeDocument/2006/relationships" xmlns:p="http://schemas.openxmlformats.org/presentationml/2006/main">
  <p:tag name="NUM" val="1"/>
</p:tagLst>
</file>

<file path=ppt/tags/tag254.xml><?xml version="1.0" encoding="utf-8"?>
<p:tagLst xmlns:a="http://schemas.openxmlformats.org/drawingml/2006/main" xmlns:r="http://schemas.openxmlformats.org/officeDocument/2006/relationships" xmlns:p="http://schemas.openxmlformats.org/presentationml/2006/main">
  <p:tag name="NUM" val="2"/>
</p:tagLst>
</file>

<file path=ppt/tags/tag255.xml><?xml version="1.0" encoding="utf-8"?>
<p:tagLst xmlns:a="http://schemas.openxmlformats.org/drawingml/2006/main" xmlns:r="http://schemas.openxmlformats.org/officeDocument/2006/relationships" xmlns:p="http://schemas.openxmlformats.org/presentationml/2006/main">
  <p:tag name="NUM" val="3"/>
</p:tagLst>
</file>

<file path=ppt/tags/tag256.xml><?xml version="1.0" encoding="utf-8"?>
<p:tagLst xmlns:a="http://schemas.openxmlformats.org/drawingml/2006/main" xmlns:r="http://schemas.openxmlformats.org/officeDocument/2006/relationships" xmlns:p="http://schemas.openxmlformats.org/presentationml/2006/main">
  <p:tag name="NUM" val="4"/>
</p:tagLst>
</file>

<file path=ppt/tags/tag257.xml><?xml version="1.0" encoding="utf-8"?>
<p:tagLst xmlns:a="http://schemas.openxmlformats.org/drawingml/2006/main" xmlns:r="http://schemas.openxmlformats.org/officeDocument/2006/relationships" xmlns:p="http://schemas.openxmlformats.org/presentationml/2006/main">
  <p:tag name="NUM" val="5"/>
</p:tagLst>
</file>

<file path=ppt/tags/tag258.xml><?xml version="1.0" encoding="utf-8"?>
<p:tagLst xmlns:a="http://schemas.openxmlformats.org/drawingml/2006/main" xmlns:r="http://schemas.openxmlformats.org/officeDocument/2006/relationships" xmlns:p="http://schemas.openxmlformats.org/presentationml/2006/main">
  <p:tag name="NUM" val="6"/>
</p:tagLst>
</file>

<file path=ppt/tags/tag259.xml><?xml version="1.0" encoding="utf-8"?>
<p:tagLst xmlns:a="http://schemas.openxmlformats.org/drawingml/2006/main" xmlns:r="http://schemas.openxmlformats.org/officeDocument/2006/relationships" xmlns:p="http://schemas.openxmlformats.org/presentationml/2006/main">
  <p:tag name="NUM" val="7"/>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60.xml><?xml version="1.0" encoding="utf-8"?>
<p:tagLst xmlns:a="http://schemas.openxmlformats.org/drawingml/2006/main" xmlns:r="http://schemas.openxmlformats.org/officeDocument/2006/relationships" xmlns:p="http://schemas.openxmlformats.org/presentationml/2006/main">
  <p:tag name="NUM" val="8"/>
</p:tagLst>
</file>

<file path=ppt/tags/tag261.xml><?xml version="1.0" encoding="utf-8"?>
<p:tagLst xmlns:a="http://schemas.openxmlformats.org/drawingml/2006/main" xmlns:r="http://schemas.openxmlformats.org/officeDocument/2006/relationships" xmlns:p="http://schemas.openxmlformats.org/presentationml/2006/main">
  <p:tag name="NUM" val="9"/>
</p:tagLst>
</file>

<file path=ppt/tags/tag262.xml><?xml version="1.0" encoding="utf-8"?>
<p:tagLst xmlns:a="http://schemas.openxmlformats.org/drawingml/2006/main" xmlns:r="http://schemas.openxmlformats.org/officeDocument/2006/relationships" xmlns:p="http://schemas.openxmlformats.org/presentationml/2006/main">
  <p:tag name="NUM" val="10"/>
</p:tagLst>
</file>

<file path=ppt/tags/tag263.xml><?xml version="1.0" encoding="utf-8"?>
<p:tagLst xmlns:a="http://schemas.openxmlformats.org/drawingml/2006/main" xmlns:r="http://schemas.openxmlformats.org/officeDocument/2006/relationships" xmlns:p="http://schemas.openxmlformats.org/presentationml/2006/main">
  <p:tag name="NUM" val="11"/>
</p:tagLst>
</file>

<file path=ppt/tags/tag264.xml><?xml version="1.0" encoding="utf-8"?>
<p:tagLst xmlns:a="http://schemas.openxmlformats.org/drawingml/2006/main" xmlns:r="http://schemas.openxmlformats.org/officeDocument/2006/relationships" xmlns:p="http://schemas.openxmlformats.org/presentationml/2006/main">
  <p:tag name="NUM" val="12"/>
</p:tagLst>
</file>

<file path=ppt/tags/tag265.xml><?xml version="1.0" encoding="utf-8"?>
<p:tagLst xmlns:a="http://schemas.openxmlformats.org/drawingml/2006/main" xmlns:r="http://schemas.openxmlformats.org/officeDocument/2006/relationships" xmlns:p="http://schemas.openxmlformats.org/presentationml/2006/main">
  <p:tag name="NUM" val="1"/>
</p:tagLst>
</file>

<file path=ppt/tags/tag266.xml><?xml version="1.0" encoding="utf-8"?>
<p:tagLst xmlns:a="http://schemas.openxmlformats.org/drawingml/2006/main" xmlns:r="http://schemas.openxmlformats.org/officeDocument/2006/relationships" xmlns:p="http://schemas.openxmlformats.org/presentationml/2006/main">
  <p:tag name="NUM" val="2"/>
</p:tagLst>
</file>

<file path=ppt/tags/tag267.xml><?xml version="1.0" encoding="utf-8"?>
<p:tagLst xmlns:a="http://schemas.openxmlformats.org/drawingml/2006/main" xmlns:r="http://schemas.openxmlformats.org/officeDocument/2006/relationships" xmlns:p="http://schemas.openxmlformats.org/presentationml/2006/main">
  <p:tag name="NUM" val="3"/>
</p:tagLst>
</file>

<file path=ppt/tags/tag268.xml><?xml version="1.0" encoding="utf-8"?>
<p:tagLst xmlns:a="http://schemas.openxmlformats.org/drawingml/2006/main" xmlns:r="http://schemas.openxmlformats.org/officeDocument/2006/relationships" xmlns:p="http://schemas.openxmlformats.org/presentationml/2006/main">
  <p:tag name="NUM" val="4"/>
</p:tagLst>
</file>

<file path=ppt/tags/tag269.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70.xml><?xml version="1.0" encoding="utf-8"?>
<p:tagLst xmlns:a="http://schemas.openxmlformats.org/drawingml/2006/main" xmlns:r="http://schemas.openxmlformats.org/officeDocument/2006/relationships" xmlns:p="http://schemas.openxmlformats.org/presentationml/2006/main">
  <p:tag name="NUM" val="6"/>
</p:tagLst>
</file>

<file path=ppt/tags/tag271.xml><?xml version="1.0" encoding="utf-8"?>
<p:tagLst xmlns:a="http://schemas.openxmlformats.org/drawingml/2006/main" xmlns:r="http://schemas.openxmlformats.org/officeDocument/2006/relationships" xmlns:p="http://schemas.openxmlformats.org/presentationml/2006/main">
  <p:tag name="NUM" val="7"/>
</p:tagLst>
</file>

<file path=ppt/tags/tag272.xml><?xml version="1.0" encoding="utf-8"?>
<p:tagLst xmlns:a="http://schemas.openxmlformats.org/drawingml/2006/main" xmlns:r="http://schemas.openxmlformats.org/officeDocument/2006/relationships" xmlns:p="http://schemas.openxmlformats.org/presentationml/2006/main">
  <p:tag name="NUM" val="8"/>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5"/>
</p:tagLst>
</file>

<file path=ppt/tags/tag278.xml><?xml version="1.0" encoding="utf-8"?>
<p:tagLst xmlns:a="http://schemas.openxmlformats.org/drawingml/2006/main" xmlns:r="http://schemas.openxmlformats.org/officeDocument/2006/relationships" xmlns:p="http://schemas.openxmlformats.org/presentationml/2006/main">
  <p:tag name="NUM" val="6"/>
</p:tagLst>
</file>

<file path=ppt/tags/tag279.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80.xml><?xml version="1.0" encoding="utf-8"?>
<p:tagLst xmlns:a="http://schemas.openxmlformats.org/drawingml/2006/main" xmlns:r="http://schemas.openxmlformats.org/officeDocument/2006/relationships" xmlns:p="http://schemas.openxmlformats.org/presentationml/2006/main">
  <p:tag name="NUM" val="1"/>
</p:tagLst>
</file>

<file path=ppt/tags/tag281.xml><?xml version="1.0" encoding="utf-8"?>
<p:tagLst xmlns:a="http://schemas.openxmlformats.org/drawingml/2006/main" xmlns:r="http://schemas.openxmlformats.org/officeDocument/2006/relationships" xmlns:p="http://schemas.openxmlformats.org/presentationml/2006/main">
  <p:tag name="NUM" val="2"/>
</p:tagLst>
</file>

<file path=ppt/tags/tag282.xml><?xml version="1.0" encoding="utf-8"?>
<p:tagLst xmlns:a="http://schemas.openxmlformats.org/drawingml/2006/main" xmlns:r="http://schemas.openxmlformats.org/officeDocument/2006/relationships" xmlns:p="http://schemas.openxmlformats.org/presentationml/2006/main">
  <p:tag name="NUM" val="3"/>
</p:tagLst>
</file>

<file path=ppt/tags/tag283.xml><?xml version="1.0" encoding="utf-8"?>
<p:tagLst xmlns:a="http://schemas.openxmlformats.org/drawingml/2006/main" xmlns:r="http://schemas.openxmlformats.org/officeDocument/2006/relationships" xmlns:p="http://schemas.openxmlformats.org/presentationml/2006/main">
  <p:tag name="NUM" val="4"/>
</p:tagLst>
</file>

<file path=ppt/tags/tag284.xml><?xml version="1.0" encoding="utf-8"?>
<p:tagLst xmlns:a="http://schemas.openxmlformats.org/drawingml/2006/main" xmlns:r="http://schemas.openxmlformats.org/officeDocument/2006/relationships" xmlns:p="http://schemas.openxmlformats.org/presentationml/2006/main">
  <p:tag name="NUM" val="5"/>
</p:tagLst>
</file>

<file path=ppt/tags/tag285.xml><?xml version="1.0" encoding="utf-8"?>
<p:tagLst xmlns:a="http://schemas.openxmlformats.org/drawingml/2006/main" xmlns:r="http://schemas.openxmlformats.org/officeDocument/2006/relationships" xmlns:p="http://schemas.openxmlformats.org/presentationml/2006/main">
  <p:tag name="NUM" val="6"/>
</p:tagLst>
</file>

<file path=ppt/tags/tag286.xml><?xml version="1.0" encoding="utf-8"?>
<p:tagLst xmlns:a="http://schemas.openxmlformats.org/drawingml/2006/main" xmlns:r="http://schemas.openxmlformats.org/officeDocument/2006/relationships" xmlns:p="http://schemas.openxmlformats.org/presentationml/2006/main">
  <p:tag name="NUM" val="7"/>
</p:tagLst>
</file>

<file path=ppt/tags/tag287.xml><?xml version="1.0" encoding="utf-8"?>
<p:tagLst xmlns:a="http://schemas.openxmlformats.org/drawingml/2006/main" xmlns:r="http://schemas.openxmlformats.org/officeDocument/2006/relationships" xmlns:p="http://schemas.openxmlformats.org/presentationml/2006/main">
  <p:tag name="NUM" val="8"/>
</p:tagLst>
</file>

<file path=ppt/tags/tag288.xml><?xml version="1.0" encoding="utf-8"?>
<p:tagLst xmlns:a="http://schemas.openxmlformats.org/drawingml/2006/main" xmlns:r="http://schemas.openxmlformats.org/officeDocument/2006/relationships" xmlns:p="http://schemas.openxmlformats.org/presentationml/2006/main">
  <p:tag name="NUM" val="9"/>
</p:tagLst>
</file>

<file path=ppt/tags/tag289.xml><?xml version="1.0" encoding="utf-8"?>
<p:tagLst xmlns:a="http://schemas.openxmlformats.org/drawingml/2006/main" xmlns:r="http://schemas.openxmlformats.org/officeDocument/2006/relationships" xmlns:p="http://schemas.openxmlformats.org/presentationml/2006/main">
  <p:tag name="NUM" val="10"/>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2"/>
</p:tagLst>
</file>

<file path=ppt/tags/tag292.xml><?xml version="1.0" encoding="utf-8"?>
<p:tagLst xmlns:a="http://schemas.openxmlformats.org/drawingml/2006/main" xmlns:r="http://schemas.openxmlformats.org/officeDocument/2006/relationships" xmlns:p="http://schemas.openxmlformats.org/presentationml/2006/main">
  <p:tag name="NUM" val="3"/>
</p:tagLst>
</file>

<file path=ppt/tags/tag293.xml><?xml version="1.0" encoding="utf-8"?>
<p:tagLst xmlns:a="http://schemas.openxmlformats.org/drawingml/2006/main" xmlns:r="http://schemas.openxmlformats.org/officeDocument/2006/relationships" xmlns:p="http://schemas.openxmlformats.org/presentationml/2006/main">
  <p:tag name="NUM" val="4"/>
</p:tagLst>
</file>

<file path=ppt/tags/tag294.xml><?xml version="1.0" encoding="utf-8"?>
<p:tagLst xmlns:a="http://schemas.openxmlformats.org/drawingml/2006/main" xmlns:r="http://schemas.openxmlformats.org/officeDocument/2006/relationships" xmlns:p="http://schemas.openxmlformats.org/presentationml/2006/main">
  <p:tag name="NUM" val="5"/>
</p:tagLst>
</file>

<file path=ppt/tags/tag295.xml><?xml version="1.0" encoding="utf-8"?>
<p:tagLst xmlns:a="http://schemas.openxmlformats.org/drawingml/2006/main" xmlns:r="http://schemas.openxmlformats.org/officeDocument/2006/relationships" xmlns:p="http://schemas.openxmlformats.org/presentationml/2006/main">
  <p:tag name="NUM" val="6"/>
</p:tagLst>
</file>

<file path=ppt/tags/tag296.xml><?xml version="1.0" encoding="utf-8"?>
<p:tagLst xmlns:a="http://schemas.openxmlformats.org/drawingml/2006/main" xmlns:r="http://schemas.openxmlformats.org/officeDocument/2006/relationships" xmlns:p="http://schemas.openxmlformats.org/presentationml/2006/main">
  <p:tag name="NUM" val="7"/>
</p:tagLst>
</file>

<file path=ppt/tags/tag297.xml><?xml version="1.0" encoding="utf-8"?>
<p:tagLst xmlns:a="http://schemas.openxmlformats.org/drawingml/2006/main" xmlns:r="http://schemas.openxmlformats.org/officeDocument/2006/relationships" xmlns:p="http://schemas.openxmlformats.org/presentationml/2006/main">
  <p:tag name="NUM" val="8"/>
</p:tagLst>
</file>

<file path=ppt/tags/tag298.xml><?xml version="1.0" encoding="utf-8"?>
<p:tagLst xmlns:a="http://schemas.openxmlformats.org/drawingml/2006/main" xmlns:r="http://schemas.openxmlformats.org/officeDocument/2006/relationships" xmlns:p="http://schemas.openxmlformats.org/presentationml/2006/main">
  <p:tag name="NUM" val="9"/>
</p:tagLst>
</file>

<file path=ppt/tags/tag299.xml><?xml version="1.0" encoding="utf-8"?>
<p:tagLst xmlns:a="http://schemas.openxmlformats.org/drawingml/2006/main" xmlns:r="http://schemas.openxmlformats.org/officeDocument/2006/relationships" xmlns:p="http://schemas.openxmlformats.org/presentationml/2006/main">
  <p:tag name="NUM" val="10"/>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00.xml><?xml version="1.0" encoding="utf-8"?>
<p:tagLst xmlns:a="http://schemas.openxmlformats.org/drawingml/2006/main" xmlns:r="http://schemas.openxmlformats.org/officeDocument/2006/relationships" xmlns:p="http://schemas.openxmlformats.org/presentationml/2006/main">
  <p:tag name="NUM" val="11"/>
</p:tagLst>
</file>

<file path=ppt/tags/tag301.xml><?xml version="1.0" encoding="utf-8"?>
<p:tagLst xmlns:a="http://schemas.openxmlformats.org/drawingml/2006/main" xmlns:r="http://schemas.openxmlformats.org/officeDocument/2006/relationships" xmlns:p="http://schemas.openxmlformats.org/presentationml/2006/main">
  <p:tag name="NUM" val="12"/>
</p:tagLst>
</file>

<file path=ppt/tags/tag302.xml><?xml version="1.0" encoding="utf-8"?>
<p:tagLst xmlns:a="http://schemas.openxmlformats.org/drawingml/2006/main" xmlns:r="http://schemas.openxmlformats.org/officeDocument/2006/relationships" xmlns:p="http://schemas.openxmlformats.org/presentationml/2006/main">
  <p:tag name="NUM" val="13"/>
</p:tagLst>
</file>

<file path=ppt/tags/tag303.xml><?xml version="1.0" encoding="utf-8"?>
<p:tagLst xmlns:a="http://schemas.openxmlformats.org/drawingml/2006/main" xmlns:r="http://schemas.openxmlformats.org/officeDocument/2006/relationships" xmlns:p="http://schemas.openxmlformats.org/presentationml/2006/main">
  <p:tag name="NUM" val="14"/>
</p:tagLst>
</file>

<file path=ppt/tags/tag304.xml><?xml version="1.0" encoding="utf-8"?>
<p:tagLst xmlns:a="http://schemas.openxmlformats.org/drawingml/2006/main" xmlns:r="http://schemas.openxmlformats.org/officeDocument/2006/relationships" xmlns:p="http://schemas.openxmlformats.org/presentationml/2006/main">
  <p:tag name="NUM" val="15"/>
</p:tagLst>
</file>

<file path=ppt/tags/tag305.xml><?xml version="1.0" encoding="utf-8"?>
<p:tagLst xmlns:a="http://schemas.openxmlformats.org/drawingml/2006/main" xmlns:r="http://schemas.openxmlformats.org/officeDocument/2006/relationships" xmlns:p="http://schemas.openxmlformats.org/presentationml/2006/main">
  <p:tag name="NUM" val="16"/>
</p:tagLst>
</file>

<file path=ppt/tags/tag306.xml><?xml version="1.0" encoding="utf-8"?>
<p:tagLst xmlns:a="http://schemas.openxmlformats.org/drawingml/2006/main" xmlns:r="http://schemas.openxmlformats.org/officeDocument/2006/relationships" xmlns:p="http://schemas.openxmlformats.org/presentationml/2006/main">
  <p:tag name="NUM" val="17"/>
</p:tagLst>
</file>

<file path=ppt/tags/tag307.xml><?xml version="1.0" encoding="utf-8"?>
<p:tagLst xmlns:a="http://schemas.openxmlformats.org/drawingml/2006/main" xmlns:r="http://schemas.openxmlformats.org/officeDocument/2006/relationships" xmlns:p="http://schemas.openxmlformats.org/presentationml/2006/main">
  <p:tag name="NUM" val="18"/>
</p:tagLst>
</file>

<file path=ppt/tags/tag308.xml><?xml version="1.0" encoding="utf-8"?>
<p:tagLst xmlns:a="http://schemas.openxmlformats.org/drawingml/2006/main" xmlns:r="http://schemas.openxmlformats.org/officeDocument/2006/relationships" xmlns:p="http://schemas.openxmlformats.org/presentationml/2006/main">
  <p:tag name="NUM" val="19"/>
</p:tagLst>
</file>

<file path=ppt/tags/tag309.xml><?xml version="1.0" encoding="utf-8"?>
<p:tagLst xmlns:a="http://schemas.openxmlformats.org/drawingml/2006/main" xmlns:r="http://schemas.openxmlformats.org/officeDocument/2006/relationships" xmlns:p="http://schemas.openxmlformats.org/presentationml/2006/main">
  <p:tag name="NUM" val="20"/>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21"/>
</p:tagLst>
</file>

<file path=ppt/tags/tag311.xml><?xml version="1.0" encoding="utf-8"?>
<p:tagLst xmlns:a="http://schemas.openxmlformats.org/drawingml/2006/main" xmlns:r="http://schemas.openxmlformats.org/officeDocument/2006/relationships" xmlns:p="http://schemas.openxmlformats.org/presentationml/2006/main">
  <p:tag name="NUM" val="22"/>
</p:tagLst>
</file>

<file path=ppt/tags/tag312.xml><?xml version="1.0" encoding="utf-8"?>
<p:tagLst xmlns:a="http://schemas.openxmlformats.org/drawingml/2006/main" xmlns:r="http://schemas.openxmlformats.org/officeDocument/2006/relationships" xmlns:p="http://schemas.openxmlformats.org/presentationml/2006/main">
  <p:tag name="NUM" val="23"/>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3"/>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5"/>
</p:tagLst>
</file>

<file path=ppt/tags/tag321.xml><?xml version="1.0" encoding="utf-8"?>
<p:tagLst xmlns:a="http://schemas.openxmlformats.org/drawingml/2006/main" xmlns:r="http://schemas.openxmlformats.org/officeDocument/2006/relationships" xmlns:p="http://schemas.openxmlformats.org/presentationml/2006/main">
  <p:tag name="NUM" val="6"/>
</p:tagLst>
</file>

<file path=ppt/tags/tag322.xml><?xml version="1.0" encoding="utf-8"?>
<p:tagLst xmlns:a="http://schemas.openxmlformats.org/drawingml/2006/main" xmlns:r="http://schemas.openxmlformats.org/officeDocument/2006/relationships" xmlns:p="http://schemas.openxmlformats.org/presentationml/2006/main">
  <p:tag name="NUM" val="7"/>
</p:tagLst>
</file>

<file path=ppt/tags/tag323.xml><?xml version="1.0" encoding="utf-8"?>
<p:tagLst xmlns:a="http://schemas.openxmlformats.org/drawingml/2006/main" xmlns:r="http://schemas.openxmlformats.org/officeDocument/2006/relationships" xmlns:p="http://schemas.openxmlformats.org/presentationml/2006/main">
  <p:tag name="NUM" val="8"/>
</p:tagLst>
</file>

<file path=ppt/tags/tag324.xml><?xml version="1.0" encoding="utf-8"?>
<p:tagLst xmlns:a="http://schemas.openxmlformats.org/drawingml/2006/main" xmlns:r="http://schemas.openxmlformats.org/officeDocument/2006/relationships" xmlns:p="http://schemas.openxmlformats.org/presentationml/2006/main">
  <p:tag name="NUM" val="9"/>
</p:tagLst>
</file>

<file path=ppt/tags/tag325.xml><?xml version="1.0" encoding="utf-8"?>
<p:tagLst xmlns:a="http://schemas.openxmlformats.org/drawingml/2006/main" xmlns:r="http://schemas.openxmlformats.org/officeDocument/2006/relationships" xmlns:p="http://schemas.openxmlformats.org/presentationml/2006/main">
  <p:tag name="NUM" val="10"/>
</p:tagLst>
</file>

<file path=ppt/tags/tag326.xml><?xml version="1.0" encoding="utf-8"?>
<p:tagLst xmlns:a="http://schemas.openxmlformats.org/drawingml/2006/main" xmlns:r="http://schemas.openxmlformats.org/officeDocument/2006/relationships" xmlns:p="http://schemas.openxmlformats.org/presentationml/2006/main">
  <p:tag name="NUM" val="11"/>
</p:tagLst>
</file>

<file path=ppt/tags/tag327.xml><?xml version="1.0" encoding="utf-8"?>
<p:tagLst xmlns:a="http://schemas.openxmlformats.org/drawingml/2006/main" xmlns:r="http://schemas.openxmlformats.org/officeDocument/2006/relationships" xmlns:p="http://schemas.openxmlformats.org/presentationml/2006/main">
  <p:tag name="NUM" val="12"/>
</p:tagLst>
</file>

<file path=ppt/tags/tag328.xml><?xml version="1.0" encoding="utf-8"?>
<p:tagLst xmlns:a="http://schemas.openxmlformats.org/drawingml/2006/main" xmlns:r="http://schemas.openxmlformats.org/officeDocument/2006/relationships" xmlns:p="http://schemas.openxmlformats.org/presentationml/2006/main">
  <p:tag name="NUM" val="13"/>
</p:tagLst>
</file>

<file path=ppt/tags/tag329.xml><?xml version="1.0" encoding="utf-8"?>
<p:tagLst xmlns:a="http://schemas.openxmlformats.org/drawingml/2006/main" xmlns:r="http://schemas.openxmlformats.org/officeDocument/2006/relationships" xmlns:p="http://schemas.openxmlformats.org/presentationml/2006/main">
  <p:tag name="NUM" val="14"/>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30.xml><?xml version="1.0" encoding="utf-8"?>
<p:tagLst xmlns:a="http://schemas.openxmlformats.org/drawingml/2006/main" xmlns:r="http://schemas.openxmlformats.org/officeDocument/2006/relationships" xmlns:p="http://schemas.openxmlformats.org/presentationml/2006/main">
  <p:tag name="NUM" val="15"/>
</p:tagLst>
</file>

<file path=ppt/tags/tag331.xml><?xml version="1.0" encoding="utf-8"?>
<p:tagLst xmlns:a="http://schemas.openxmlformats.org/drawingml/2006/main" xmlns:r="http://schemas.openxmlformats.org/officeDocument/2006/relationships" xmlns:p="http://schemas.openxmlformats.org/presentationml/2006/main">
  <p:tag name="NUM" val="16"/>
</p:tagLst>
</file>

<file path=ppt/tags/tag332.xml><?xml version="1.0" encoding="utf-8"?>
<p:tagLst xmlns:a="http://schemas.openxmlformats.org/drawingml/2006/main" xmlns:r="http://schemas.openxmlformats.org/officeDocument/2006/relationships" xmlns:p="http://schemas.openxmlformats.org/presentationml/2006/main">
  <p:tag name="NUM" val="17"/>
</p:tagLst>
</file>

<file path=ppt/tags/tag333.xml><?xml version="1.0" encoding="utf-8"?>
<p:tagLst xmlns:a="http://schemas.openxmlformats.org/drawingml/2006/main" xmlns:r="http://schemas.openxmlformats.org/officeDocument/2006/relationships" xmlns:p="http://schemas.openxmlformats.org/presentationml/2006/main">
  <p:tag name="NUM" val="18"/>
</p:tagLst>
</file>

<file path=ppt/tags/tag334.xml><?xml version="1.0" encoding="utf-8"?>
<p:tagLst xmlns:a="http://schemas.openxmlformats.org/drawingml/2006/main" xmlns:r="http://schemas.openxmlformats.org/officeDocument/2006/relationships" xmlns:p="http://schemas.openxmlformats.org/presentationml/2006/main">
  <p:tag name="NUM" val="19"/>
</p:tagLst>
</file>

<file path=ppt/tags/tag335.xml><?xml version="1.0" encoding="utf-8"?>
<p:tagLst xmlns:a="http://schemas.openxmlformats.org/drawingml/2006/main" xmlns:r="http://schemas.openxmlformats.org/officeDocument/2006/relationships" xmlns:p="http://schemas.openxmlformats.org/presentationml/2006/main">
  <p:tag name="NUM" val="1"/>
</p:tagLst>
</file>

<file path=ppt/tags/tag336.xml><?xml version="1.0" encoding="utf-8"?>
<p:tagLst xmlns:a="http://schemas.openxmlformats.org/drawingml/2006/main" xmlns:r="http://schemas.openxmlformats.org/officeDocument/2006/relationships" xmlns:p="http://schemas.openxmlformats.org/presentationml/2006/main">
  <p:tag name="NUM" val="2"/>
</p:tagLst>
</file>

<file path=ppt/tags/tag337.xml><?xml version="1.0" encoding="utf-8"?>
<p:tagLst xmlns:a="http://schemas.openxmlformats.org/drawingml/2006/main" xmlns:r="http://schemas.openxmlformats.org/officeDocument/2006/relationships" xmlns:p="http://schemas.openxmlformats.org/presentationml/2006/main">
  <p:tag name="NUM" val="3"/>
</p:tagLst>
</file>

<file path=ppt/tags/tag338.xml><?xml version="1.0" encoding="utf-8"?>
<p:tagLst xmlns:a="http://schemas.openxmlformats.org/drawingml/2006/main" xmlns:r="http://schemas.openxmlformats.org/officeDocument/2006/relationships" xmlns:p="http://schemas.openxmlformats.org/presentationml/2006/main">
  <p:tag name="NUM" val="4"/>
</p:tagLst>
</file>

<file path=ppt/tags/tag339.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40.xml><?xml version="1.0" encoding="utf-8"?>
<p:tagLst xmlns:a="http://schemas.openxmlformats.org/drawingml/2006/main" xmlns:r="http://schemas.openxmlformats.org/officeDocument/2006/relationships" xmlns:p="http://schemas.openxmlformats.org/presentationml/2006/main">
  <p:tag name="NUM" val="1"/>
</p:tagLst>
</file>

<file path=ppt/tags/tag341.xml><?xml version="1.0" encoding="utf-8"?>
<p:tagLst xmlns:a="http://schemas.openxmlformats.org/drawingml/2006/main" xmlns:r="http://schemas.openxmlformats.org/officeDocument/2006/relationships" xmlns:p="http://schemas.openxmlformats.org/presentationml/2006/main">
  <p:tag name="NUM" val="2"/>
</p:tagLst>
</file>

<file path=ppt/tags/tag342.xml><?xml version="1.0" encoding="utf-8"?>
<p:tagLst xmlns:a="http://schemas.openxmlformats.org/drawingml/2006/main" xmlns:r="http://schemas.openxmlformats.org/officeDocument/2006/relationships" xmlns:p="http://schemas.openxmlformats.org/presentationml/2006/main">
  <p:tag name="NUM" val="3"/>
</p:tagLst>
</file>

<file path=ppt/tags/tag343.xml><?xml version="1.0" encoding="utf-8"?>
<p:tagLst xmlns:a="http://schemas.openxmlformats.org/drawingml/2006/main" xmlns:r="http://schemas.openxmlformats.org/officeDocument/2006/relationships" xmlns:p="http://schemas.openxmlformats.org/presentationml/2006/main">
  <p:tag name="NUM" val="4"/>
</p:tagLst>
</file>

<file path=ppt/tags/tag344.xml><?xml version="1.0" encoding="utf-8"?>
<p:tagLst xmlns:a="http://schemas.openxmlformats.org/drawingml/2006/main" xmlns:r="http://schemas.openxmlformats.org/officeDocument/2006/relationships" xmlns:p="http://schemas.openxmlformats.org/presentationml/2006/main">
  <p:tag name="NUM" val="5"/>
</p:tagLst>
</file>

<file path=ppt/tags/tag345.xml><?xml version="1.0" encoding="utf-8"?>
<p:tagLst xmlns:a="http://schemas.openxmlformats.org/drawingml/2006/main" xmlns:r="http://schemas.openxmlformats.org/officeDocument/2006/relationships" xmlns:p="http://schemas.openxmlformats.org/presentationml/2006/main">
  <p:tag name="NUM" val="1"/>
</p:tagLst>
</file>

<file path=ppt/tags/tag346.xml><?xml version="1.0" encoding="utf-8"?>
<p:tagLst xmlns:a="http://schemas.openxmlformats.org/drawingml/2006/main" xmlns:r="http://schemas.openxmlformats.org/officeDocument/2006/relationships" xmlns:p="http://schemas.openxmlformats.org/presentationml/2006/main">
  <p:tag name="NUM" val="2"/>
</p:tagLst>
</file>

<file path=ppt/tags/tag347.xml><?xml version="1.0" encoding="utf-8"?>
<p:tagLst xmlns:a="http://schemas.openxmlformats.org/drawingml/2006/main" xmlns:r="http://schemas.openxmlformats.org/officeDocument/2006/relationships" xmlns:p="http://schemas.openxmlformats.org/presentationml/2006/main">
  <p:tag name="NUM" val="3"/>
</p:tagLst>
</file>

<file path=ppt/tags/tag348.xml><?xml version="1.0" encoding="utf-8"?>
<p:tagLst xmlns:a="http://schemas.openxmlformats.org/drawingml/2006/main" xmlns:r="http://schemas.openxmlformats.org/officeDocument/2006/relationships" xmlns:p="http://schemas.openxmlformats.org/presentationml/2006/main">
  <p:tag name="NUM" val="1"/>
</p:tagLst>
</file>

<file path=ppt/tags/tag349.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50.xml><?xml version="1.0" encoding="utf-8"?>
<p:tagLst xmlns:a="http://schemas.openxmlformats.org/drawingml/2006/main" xmlns:r="http://schemas.openxmlformats.org/officeDocument/2006/relationships" xmlns:p="http://schemas.openxmlformats.org/presentationml/2006/main">
  <p:tag name="NUM" val="1"/>
</p:tagLst>
</file>

<file path=ppt/tags/tag351.xml><?xml version="1.0" encoding="utf-8"?>
<p:tagLst xmlns:a="http://schemas.openxmlformats.org/drawingml/2006/main" xmlns:r="http://schemas.openxmlformats.org/officeDocument/2006/relationships" xmlns:p="http://schemas.openxmlformats.org/presentationml/2006/main">
  <p:tag name="NUM" val="2"/>
</p:tagLst>
</file>

<file path=ppt/tags/tag352.xml><?xml version="1.0" encoding="utf-8"?>
<p:tagLst xmlns:a="http://schemas.openxmlformats.org/drawingml/2006/main" xmlns:r="http://schemas.openxmlformats.org/officeDocument/2006/relationships" xmlns:p="http://schemas.openxmlformats.org/presentationml/2006/main">
  <p:tag name="NUM" val="1"/>
</p:tagLst>
</file>

<file path=ppt/tags/tag353.xml><?xml version="1.0" encoding="utf-8"?>
<p:tagLst xmlns:a="http://schemas.openxmlformats.org/drawingml/2006/main" xmlns:r="http://schemas.openxmlformats.org/officeDocument/2006/relationships" xmlns:p="http://schemas.openxmlformats.org/presentationml/2006/main">
  <p:tag name="NUM" val="1"/>
</p:tagLst>
</file>

<file path=ppt/tags/tag354.xml><?xml version="1.0" encoding="utf-8"?>
<p:tagLst xmlns:a="http://schemas.openxmlformats.org/drawingml/2006/main" xmlns:r="http://schemas.openxmlformats.org/officeDocument/2006/relationships" xmlns:p="http://schemas.openxmlformats.org/presentationml/2006/main">
  <p:tag name="NUM" val="2"/>
</p:tagLst>
</file>

<file path=ppt/tags/tag355.xml><?xml version="1.0" encoding="utf-8"?>
<p:tagLst xmlns:a="http://schemas.openxmlformats.org/drawingml/2006/main" xmlns:r="http://schemas.openxmlformats.org/officeDocument/2006/relationships" xmlns:p="http://schemas.openxmlformats.org/presentationml/2006/main">
  <p:tag name="NUM" val="1"/>
</p:tagLst>
</file>

<file path=ppt/tags/tag356.xml><?xml version="1.0" encoding="utf-8"?>
<p:tagLst xmlns:a="http://schemas.openxmlformats.org/drawingml/2006/main" xmlns:r="http://schemas.openxmlformats.org/officeDocument/2006/relationships" xmlns:p="http://schemas.openxmlformats.org/presentationml/2006/main">
  <p:tag name="NUM" val="2"/>
</p:tagLst>
</file>

<file path=ppt/tags/tag357.xml><?xml version="1.0" encoding="utf-8"?>
<p:tagLst xmlns:a="http://schemas.openxmlformats.org/drawingml/2006/main" xmlns:r="http://schemas.openxmlformats.org/officeDocument/2006/relationships" xmlns:p="http://schemas.openxmlformats.org/presentationml/2006/main">
  <p:tag name="NUM" val="1"/>
</p:tagLst>
</file>

<file path=ppt/tags/tag358.xml><?xml version="1.0" encoding="utf-8"?>
<p:tagLst xmlns:a="http://schemas.openxmlformats.org/drawingml/2006/main" xmlns:r="http://schemas.openxmlformats.org/officeDocument/2006/relationships" xmlns:p="http://schemas.openxmlformats.org/presentationml/2006/main">
  <p:tag name="NUM" val="2"/>
</p:tagLst>
</file>

<file path=ppt/tags/tag359.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60.xml><?xml version="1.0" encoding="utf-8"?>
<p:tagLst xmlns:a="http://schemas.openxmlformats.org/drawingml/2006/main" xmlns:r="http://schemas.openxmlformats.org/officeDocument/2006/relationships" xmlns:p="http://schemas.openxmlformats.org/presentationml/2006/main">
  <p:tag name="NUM" val="2"/>
</p:tagLst>
</file>

<file path=ppt/tags/tag361.xml><?xml version="1.0" encoding="utf-8"?>
<p:tagLst xmlns:a="http://schemas.openxmlformats.org/drawingml/2006/main" xmlns:r="http://schemas.openxmlformats.org/officeDocument/2006/relationships" xmlns:p="http://schemas.openxmlformats.org/presentationml/2006/main">
  <p:tag name="NUM" val="3"/>
</p:tagLst>
</file>

<file path=ppt/tags/tag362.xml><?xml version="1.0" encoding="utf-8"?>
<p:tagLst xmlns:a="http://schemas.openxmlformats.org/drawingml/2006/main" xmlns:r="http://schemas.openxmlformats.org/officeDocument/2006/relationships" xmlns:p="http://schemas.openxmlformats.org/presentationml/2006/main">
  <p:tag name="NUM" val="1"/>
</p:tagLst>
</file>

<file path=ppt/tags/tag363.xml><?xml version="1.0" encoding="utf-8"?>
<p:tagLst xmlns:a="http://schemas.openxmlformats.org/drawingml/2006/main" xmlns:r="http://schemas.openxmlformats.org/officeDocument/2006/relationships" xmlns:p="http://schemas.openxmlformats.org/presentationml/2006/main">
  <p:tag name="NUM" val="2"/>
</p:tagLst>
</file>

<file path=ppt/tags/tag364.xml><?xml version="1.0" encoding="utf-8"?>
<p:tagLst xmlns:a="http://schemas.openxmlformats.org/drawingml/2006/main" xmlns:r="http://schemas.openxmlformats.org/officeDocument/2006/relationships" xmlns:p="http://schemas.openxmlformats.org/presentationml/2006/main">
  <p:tag name="NUM" val="3"/>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4"/>
</p:tagLst>
</file>

<file path=ppt/tags/tag369.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70.xml><?xml version="1.0" encoding="utf-8"?>
<p:tagLst xmlns:a="http://schemas.openxmlformats.org/drawingml/2006/main" xmlns:r="http://schemas.openxmlformats.org/officeDocument/2006/relationships" xmlns:p="http://schemas.openxmlformats.org/presentationml/2006/main">
  <p:tag name="NUM" val="6"/>
</p:tagLst>
</file>

<file path=ppt/tags/tag371.xml><?xml version="1.0" encoding="utf-8"?>
<p:tagLst xmlns:a="http://schemas.openxmlformats.org/drawingml/2006/main" xmlns:r="http://schemas.openxmlformats.org/officeDocument/2006/relationships" xmlns:p="http://schemas.openxmlformats.org/presentationml/2006/main">
  <p:tag name="NUM" val="7"/>
</p:tagLst>
</file>

<file path=ppt/tags/tag372.xml><?xml version="1.0" encoding="utf-8"?>
<p:tagLst xmlns:a="http://schemas.openxmlformats.org/drawingml/2006/main" xmlns:r="http://schemas.openxmlformats.org/officeDocument/2006/relationships" xmlns:p="http://schemas.openxmlformats.org/presentationml/2006/main">
  <p:tag name="NUM" val="8"/>
</p:tagLst>
</file>

<file path=ppt/tags/tag373.xml><?xml version="1.0" encoding="utf-8"?>
<p:tagLst xmlns:a="http://schemas.openxmlformats.org/drawingml/2006/main" xmlns:r="http://schemas.openxmlformats.org/officeDocument/2006/relationships" xmlns:p="http://schemas.openxmlformats.org/presentationml/2006/main">
  <p:tag name="NUM" val="9"/>
</p:tagLst>
</file>

<file path=ppt/tags/tag374.xml><?xml version="1.0" encoding="utf-8"?>
<p:tagLst xmlns:a="http://schemas.openxmlformats.org/drawingml/2006/main" xmlns:r="http://schemas.openxmlformats.org/officeDocument/2006/relationships" xmlns:p="http://schemas.openxmlformats.org/presentationml/2006/main">
  <p:tag name="NUM" val="10"/>
</p:tagLst>
</file>

<file path=ppt/tags/tag375.xml><?xml version="1.0" encoding="utf-8"?>
<p:tagLst xmlns:a="http://schemas.openxmlformats.org/drawingml/2006/main" xmlns:r="http://schemas.openxmlformats.org/officeDocument/2006/relationships" xmlns:p="http://schemas.openxmlformats.org/presentationml/2006/main">
  <p:tag name="NUM" val="11"/>
</p:tagLst>
</file>

<file path=ppt/tags/tag376.xml><?xml version="1.0" encoding="utf-8"?>
<p:tagLst xmlns:a="http://schemas.openxmlformats.org/drawingml/2006/main" xmlns:r="http://schemas.openxmlformats.org/officeDocument/2006/relationships" xmlns:p="http://schemas.openxmlformats.org/presentationml/2006/main">
  <p:tag name="NUM" val="12"/>
</p:tagLst>
</file>

<file path=ppt/tags/tag377.xml><?xml version="1.0" encoding="utf-8"?>
<p:tagLst xmlns:a="http://schemas.openxmlformats.org/drawingml/2006/main" xmlns:r="http://schemas.openxmlformats.org/officeDocument/2006/relationships" xmlns:p="http://schemas.openxmlformats.org/presentationml/2006/main">
  <p:tag name="NUM" val="13"/>
</p:tagLst>
</file>

<file path=ppt/tags/tag378.xml><?xml version="1.0" encoding="utf-8"?>
<p:tagLst xmlns:a="http://schemas.openxmlformats.org/drawingml/2006/main" xmlns:r="http://schemas.openxmlformats.org/officeDocument/2006/relationships" xmlns:p="http://schemas.openxmlformats.org/presentationml/2006/main">
  <p:tag name="NUM" val="1"/>
</p:tagLst>
</file>

<file path=ppt/tags/tag379.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80.xml><?xml version="1.0" encoding="utf-8"?>
<p:tagLst xmlns:a="http://schemas.openxmlformats.org/drawingml/2006/main" xmlns:r="http://schemas.openxmlformats.org/officeDocument/2006/relationships" xmlns:p="http://schemas.openxmlformats.org/presentationml/2006/main">
  <p:tag name="NUM" val="3"/>
</p:tagLst>
</file>

<file path=ppt/tags/tag381.xml><?xml version="1.0" encoding="utf-8"?>
<p:tagLst xmlns:a="http://schemas.openxmlformats.org/drawingml/2006/main" xmlns:r="http://schemas.openxmlformats.org/officeDocument/2006/relationships" xmlns:p="http://schemas.openxmlformats.org/presentationml/2006/main">
  <p:tag name="NUM" val="1"/>
</p:tagLst>
</file>

<file path=ppt/tags/tag382.xml><?xml version="1.0" encoding="utf-8"?>
<p:tagLst xmlns:a="http://schemas.openxmlformats.org/drawingml/2006/main" xmlns:r="http://schemas.openxmlformats.org/officeDocument/2006/relationships" xmlns:p="http://schemas.openxmlformats.org/presentationml/2006/main">
  <p:tag name="NUM" val="2"/>
</p:tagLst>
</file>

<file path=ppt/tags/tag383.xml><?xml version="1.0" encoding="utf-8"?>
<p:tagLst xmlns:a="http://schemas.openxmlformats.org/drawingml/2006/main" xmlns:r="http://schemas.openxmlformats.org/officeDocument/2006/relationships" xmlns:p="http://schemas.openxmlformats.org/presentationml/2006/main">
  <p:tag name="NUM" val="3"/>
</p:tagLst>
</file>

<file path=ppt/tags/tag384.xml><?xml version="1.0" encoding="utf-8"?>
<p:tagLst xmlns:a="http://schemas.openxmlformats.org/drawingml/2006/main" xmlns:r="http://schemas.openxmlformats.org/officeDocument/2006/relationships" xmlns:p="http://schemas.openxmlformats.org/presentationml/2006/main">
  <p:tag name="NUM" val="1"/>
</p:tagLst>
</file>

<file path=ppt/tags/tag385.xml><?xml version="1.0" encoding="utf-8"?>
<p:tagLst xmlns:a="http://schemas.openxmlformats.org/drawingml/2006/main" xmlns:r="http://schemas.openxmlformats.org/officeDocument/2006/relationships" xmlns:p="http://schemas.openxmlformats.org/presentationml/2006/main">
  <p:tag name="NUM" val="2"/>
</p:tagLst>
</file>

<file path=ppt/tags/tag386.xml><?xml version="1.0" encoding="utf-8"?>
<p:tagLst xmlns:a="http://schemas.openxmlformats.org/drawingml/2006/main" xmlns:r="http://schemas.openxmlformats.org/officeDocument/2006/relationships" xmlns:p="http://schemas.openxmlformats.org/presentationml/2006/main">
  <p:tag name="NUM" val="1"/>
</p:tagLst>
</file>

<file path=ppt/tags/tag387.xml><?xml version="1.0" encoding="utf-8"?>
<p:tagLst xmlns:a="http://schemas.openxmlformats.org/drawingml/2006/main" xmlns:r="http://schemas.openxmlformats.org/officeDocument/2006/relationships" xmlns:p="http://schemas.openxmlformats.org/presentationml/2006/main">
  <p:tag name="NUM" val="2"/>
</p:tagLst>
</file>

<file path=ppt/tags/tag388.xml><?xml version="1.0" encoding="utf-8"?>
<p:tagLst xmlns:a="http://schemas.openxmlformats.org/drawingml/2006/main" xmlns:r="http://schemas.openxmlformats.org/officeDocument/2006/relationships" xmlns:p="http://schemas.openxmlformats.org/presentationml/2006/main">
  <p:tag name="NUM" val="3"/>
</p:tagLst>
</file>

<file path=ppt/tags/tag389.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390.xml><?xml version="1.0" encoding="utf-8"?>
<p:tagLst xmlns:a="http://schemas.openxmlformats.org/drawingml/2006/main" xmlns:r="http://schemas.openxmlformats.org/officeDocument/2006/relationships" xmlns:p="http://schemas.openxmlformats.org/presentationml/2006/main">
  <p:tag name="NUM" val="1"/>
</p:tagLst>
</file>

<file path=ppt/tags/tag391.xml><?xml version="1.0" encoding="utf-8"?>
<p:tagLst xmlns:a="http://schemas.openxmlformats.org/drawingml/2006/main" xmlns:r="http://schemas.openxmlformats.org/officeDocument/2006/relationships" xmlns:p="http://schemas.openxmlformats.org/presentationml/2006/main">
  <p:tag name="NUM" val="2"/>
</p:tagLst>
</file>

<file path=ppt/tags/tag392.xml><?xml version="1.0" encoding="utf-8"?>
<p:tagLst xmlns:a="http://schemas.openxmlformats.org/drawingml/2006/main" xmlns:r="http://schemas.openxmlformats.org/officeDocument/2006/relationships" xmlns:p="http://schemas.openxmlformats.org/presentationml/2006/main">
  <p:tag name="NUM" val="3"/>
</p:tagLst>
</file>

<file path=ppt/tags/tag393.xml><?xml version="1.0" encoding="utf-8"?>
<p:tagLst xmlns:a="http://schemas.openxmlformats.org/drawingml/2006/main" xmlns:r="http://schemas.openxmlformats.org/officeDocument/2006/relationships" xmlns:p="http://schemas.openxmlformats.org/presentationml/2006/main">
  <p:tag name="NUM" val="1"/>
</p:tagLst>
</file>

<file path=ppt/tags/tag394.xml><?xml version="1.0" encoding="utf-8"?>
<p:tagLst xmlns:a="http://schemas.openxmlformats.org/drawingml/2006/main" xmlns:r="http://schemas.openxmlformats.org/officeDocument/2006/relationships" xmlns:p="http://schemas.openxmlformats.org/presentationml/2006/main">
  <p:tag name="NUM" val="2"/>
</p:tagLst>
</file>

<file path=ppt/tags/tag395.xml><?xml version="1.0" encoding="utf-8"?>
<p:tagLst xmlns:a="http://schemas.openxmlformats.org/drawingml/2006/main" xmlns:r="http://schemas.openxmlformats.org/officeDocument/2006/relationships" xmlns:p="http://schemas.openxmlformats.org/presentationml/2006/main">
  <p:tag name="NUM" val="3"/>
</p:tagLst>
</file>

<file path=ppt/tags/tag396.xml><?xml version="1.0" encoding="utf-8"?>
<p:tagLst xmlns:a="http://schemas.openxmlformats.org/drawingml/2006/main" xmlns:r="http://schemas.openxmlformats.org/officeDocument/2006/relationships" xmlns:p="http://schemas.openxmlformats.org/presentationml/2006/main">
  <p:tag name="NUM" val="4"/>
</p:tagLst>
</file>

<file path=ppt/tags/tag397.xml><?xml version="1.0" encoding="utf-8"?>
<p:tagLst xmlns:a="http://schemas.openxmlformats.org/drawingml/2006/main" xmlns:r="http://schemas.openxmlformats.org/officeDocument/2006/relationships" xmlns:p="http://schemas.openxmlformats.org/presentationml/2006/main">
  <p:tag name="NUM" val="1"/>
</p:tagLst>
</file>

<file path=ppt/tags/tag398.xml><?xml version="1.0" encoding="utf-8"?>
<p:tagLst xmlns:a="http://schemas.openxmlformats.org/drawingml/2006/main" xmlns:r="http://schemas.openxmlformats.org/officeDocument/2006/relationships" xmlns:p="http://schemas.openxmlformats.org/presentationml/2006/main">
  <p:tag name="NUM" val="2"/>
</p:tagLst>
</file>

<file path=ppt/tags/tag39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00.xml><?xml version="1.0" encoding="utf-8"?>
<p:tagLst xmlns:a="http://schemas.openxmlformats.org/drawingml/2006/main" xmlns:r="http://schemas.openxmlformats.org/officeDocument/2006/relationships" xmlns:p="http://schemas.openxmlformats.org/presentationml/2006/main">
  <p:tag name="NUM" val="1"/>
</p:tagLst>
</file>

<file path=ppt/tags/tag401.xml><?xml version="1.0" encoding="utf-8"?>
<p:tagLst xmlns:a="http://schemas.openxmlformats.org/drawingml/2006/main" xmlns:r="http://schemas.openxmlformats.org/officeDocument/2006/relationships" xmlns:p="http://schemas.openxmlformats.org/presentationml/2006/main">
  <p:tag name="NUM" val="2"/>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1"/>
</p:tagLst>
</file>

<file path=ppt/tags/tag406.xml><?xml version="1.0" encoding="utf-8"?>
<p:tagLst xmlns:a="http://schemas.openxmlformats.org/drawingml/2006/main" xmlns:r="http://schemas.openxmlformats.org/officeDocument/2006/relationships" xmlns:p="http://schemas.openxmlformats.org/presentationml/2006/main">
  <p:tag name="NUM" val="2"/>
</p:tagLst>
</file>

<file path=ppt/tags/tag407.xml><?xml version="1.0" encoding="utf-8"?>
<p:tagLst xmlns:a="http://schemas.openxmlformats.org/drawingml/2006/main" xmlns:r="http://schemas.openxmlformats.org/officeDocument/2006/relationships" xmlns:p="http://schemas.openxmlformats.org/presentationml/2006/main">
  <p:tag name="NUM" val="1"/>
</p:tagLst>
</file>

<file path=ppt/tags/tag408.xml><?xml version="1.0" encoding="utf-8"?>
<p:tagLst xmlns:a="http://schemas.openxmlformats.org/drawingml/2006/main" xmlns:r="http://schemas.openxmlformats.org/officeDocument/2006/relationships" xmlns:p="http://schemas.openxmlformats.org/presentationml/2006/main">
  <p:tag name="NUM" val="2"/>
</p:tagLst>
</file>

<file path=ppt/tags/tag409.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10.xml><?xml version="1.0" encoding="utf-8"?>
<p:tagLst xmlns:a="http://schemas.openxmlformats.org/drawingml/2006/main" xmlns:r="http://schemas.openxmlformats.org/officeDocument/2006/relationships" xmlns:p="http://schemas.openxmlformats.org/presentationml/2006/main">
  <p:tag name="NUM" val="2"/>
</p:tagLst>
</file>

<file path=ppt/tags/tag411.xml><?xml version="1.0" encoding="utf-8"?>
<p:tagLst xmlns:a="http://schemas.openxmlformats.org/drawingml/2006/main" xmlns:r="http://schemas.openxmlformats.org/officeDocument/2006/relationships" xmlns:p="http://schemas.openxmlformats.org/presentationml/2006/main">
  <p:tag name="NUM" val="1"/>
</p:tagLst>
</file>

<file path=ppt/tags/tag412.xml><?xml version="1.0" encoding="utf-8"?>
<p:tagLst xmlns:a="http://schemas.openxmlformats.org/drawingml/2006/main" xmlns:r="http://schemas.openxmlformats.org/officeDocument/2006/relationships" xmlns:p="http://schemas.openxmlformats.org/presentationml/2006/main">
  <p:tag name="NUM" val="2"/>
</p:tagLst>
</file>

<file path=ppt/tags/tag413.xml><?xml version="1.0" encoding="utf-8"?>
<p:tagLst xmlns:a="http://schemas.openxmlformats.org/drawingml/2006/main" xmlns:r="http://schemas.openxmlformats.org/officeDocument/2006/relationships" xmlns:p="http://schemas.openxmlformats.org/presentationml/2006/main">
  <p:tag name="NUM" val="3"/>
</p:tagLst>
</file>

<file path=ppt/tags/tag414.xml><?xml version="1.0" encoding="utf-8"?>
<p:tagLst xmlns:a="http://schemas.openxmlformats.org/drawingml/2006/main" xmlns:r="http://schemas.openxmlformats.org/officeDocument/2006/relationships" xmlns:p="http://schemas.openxmlformats.org/presentationml/2006/main">
  <p:tag name="NUM" val="1"/>
</p:tagLst>
</file>

<file path=ppt/tags/tag415.xml><?xml version="1.0" encoding="utf-8"?>
<p:tagLst xmlns:a="http://schemas.openxmlformats.org/drawingml/2006/main" xmlns:r="http://schemas.openxmlformats.org/officeDocument/2006/relationships" xmlns:p="http://schemas.openxmlformats.org/presentationml/2006/main">
  <p:tag name="NUM" val="2"/>
</p:tagLst>
</file>

<file path=ppt/tags/tag416.xml><?xml version="1.0" encoding="utf-8"?>
<p:tagLst xmlns:a="http://schemas.openxmlformats.org/drawingml/2006/main" xmlns:r="http://schemas.openxmlformats.org/officeDocument/2006/relationships" xmlns:p="http://schemas.openxmlformats.org/presentationml/2006/main">
  <p:tag name="NUM" val="3"/>
</p:tagLst>
</file>

<file path=ppt/tags/tag417.xml><?xml version="1.0" encoding="utf-8"?>
<p:tagLst xmlns:a="http://schemas.openxmlformats.org/drawingml/2006/main" xmlns:r="http://schemas.openxmlformats.org/officeDocument/2006/relationships" xmlns:p="http://schemas.openxmlformats.org/presentationml/2006/main">
  <p:tag name="NUM" val="1"/>
</p:tagLst>
</file>

<file path=ppt/tags/tag418.xml><?xml version="1.0" encoding="utf-8"?>
<p:tagLst xmlns:a="http://schemas.openxmlformats.org/drawingml/2006/main" xmlns:r="http://schemas.openxmlformats.org/officeDocument/2006/relationships" xmlns:p="http://schemas.openxmlformats.org/presentationml/2006/main">
  <p:tag name="NUM" val="2"/>
</p:tagLst>
</file>

<file path=ppt/tags/tag419.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20.xml><?xml version="1.0" encoding="utf-8"?>
<p:tagLst xmlns:a="http://schemas.openxmlformats.org/drawingml/2006/main" xmlns:r="http://schemas.openxmlformats.org/officeDocument/2006/relationships" xmlns:p="http://schemas.openxmlformats.org/presentationml/2006/main">
  <p:tag name="NUM" val="1"/>
</p:tagLst>
</file>

<file path=ppt/tags/tag421.xml><?xml version="1.0" encoding="utf-8"?>
<p:tagLst xmlns:a="http://schemas.openxmlformats.org/drawingml/2006/main" xmlns:r="http://schemas.openxmlformats.org/officeDocument/2006/relationships" xmlns:p="http://schemas.openxmlformats.org/presentationml/2006/main">
  <p:tag name="NUM" val="2"/>
</p:tagLst>
</file>

<file path=ppt/tags/tag422.xml><?xml version="1.0" encoding="utf-8"?>
<p:tagLst xmlns:a="http://schemas.openxmlformats.org/drawingml/2006/main" xmlns:r="http://schemas.openxmlformats.org/officeDocument/2006/relationships" xmlns:p="http://schemas.openxmlformats.org/presentationml/2006/main">
  <p:tag name="NUM" val="3"/>
</p:tagLst>
</file>

<file path=ppt/tags/tag423.xml><?xml version="1.0" encoding="utf-8"?>
<p:tagLst xmlns:a="http://schemas.openxmlformats.org/drawingml/2006/main" xmlns:r="http://schemas.openxmlformats.org/officeDocument/2006/relationships" xmlns:p="http://schemas.openxmlformats.org/presentationml/2006/main">
  <p:tag name="NUM" val="4"/>
</p:tagLst>
</file>

<file path=ppt/tags/tag424.xml><?xml version="1.0" encoding="utf-8"?>
<p:tagLst xmlns:a="http://schemas.openxmlformats.org/drawingml/2006/main" xmlns:r="http://schemas.openxmlformats.org/officeDocument/2006/relationships" xmlns:p="http://schemas.openxmlformats.org/presentationml/2006/main">
  <p:tag name="NUM" val="5"/>
</p:tagLst>
</file>

<file path=ppt/tags/tag425.xml><?xml version="1.0" encoding="utf-8"?>
<p:tagLst xmlns:a="http://schemas.openxmlformats.org/drawingml/2006/main" xmlns:r="http://schemas.openxmlformats.org/officeDocument/2006/relationships" xmlns:p="http://schemas.openxmlformats.org/presentationml/2006/main">
  <p:tag name="NUM" val="1"/>
</p:tagLst>
</file>

<file path=ppt/tags/tag426.xml><?xml version="1.0" encoding="utf-8"?>
<p:tagLst xmlns:a="http://schemas.openxmlformats.org/drawingml/2006/main" xmlns:r="http://schemas.openxmlformats.org/officeDocument/2006/relationships" xmlns:p="http://schemas.openxmlformats.org/presentationml/2006/main">
  <p:tag name="NUM" val="2"/>
</p:tagLst>
</file>

<file path=ppt/tags/tag427.xml><?xml version="1.0" encoding="utf-8"?>
<p:tagLst xmlns:a="http://schemas.openxmlformats.org/drawingml/2006/main" xmlns:r="http://schemas.openxmlformats.org/officeDocument/2006/relationships" xmlns:p="http://schemas.openxmlformats.org/presentationml/2006/main">
  <p:tag name="NUM" val="1"/>
</p:tagLst>
</file>

<file path=ppt/tags/tag428.xml><?xml version="1.0" encoding="utf-8"?>
<p:tagLst xmlns:a="http://schemas.openxmlformats.org/drawingml/2006/main" xmlns:r="http://schemas.openxmlformats.org/officeDocument/2006/relationships" xmlns:p="http://schemas.openxmlformats.org/presentationml/2006/main">
  <p:tag name="NUM" val="2"/>
</p:tagLst>
</file>

<file path=ppt/tags/tag429.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30.xml><?xml version="1.0" encoding="utf-8"?>
<p:tagLst xmlns:a="http://schemas.openxmlformats.org/drawingml/2006/main" xmlns:r="http://schemas.openxmlformats.org/officeDocument/2006/relationships" xmlns:p="http://schemas.openxmlformats.org/presentationml/2006/main">
  <p:tag name="NUM" val="2"/>
</p:tagLst>
</file>

<file path=ppt/tags/tag431.xml><?xml version="1.0" encoding="utf-8"?>
<p:tagLst xmlns:a="http://schemas.openxmlformats.org/drawingml/2006/main" xmlns:r="http://schemas.openxmlformats.org/officeDocument/2006/relationships" xmlns:p="http://schemas.openxmlformats.org/presentationml/2006/main">
  <p:tag name="NUM" val="3"/>
</p:tagLst>
</file>

<file path=ppt/tags/tag432.xml><?xml version="1.0" encoding="utf-8"?>
<p:tagLst xmlns:a="http://schemas.openxmlformats.org/drawingml/2006/main" xmlns:r="http://schemas.openxmlformats.org/officeDocument/2006/relationships" xmlns:p="http://schemas.openxmlformats.org/presentationml/2006/main">
  <p:tag name="NUM" val="1"/>
</p:tagLst>
</file>

<file path=ppt/tags/tag433.xml><?xml version="1.0" encoding="utf-8"?>
<p:tagLst xmlns:a="http://schemas.openxmlformats.org/drawingml/2006/main" xmlns:r="http://schemas.openxmlformats.org/officeDocument/2006/relationships" xmlns:p="http://schemas.openxmlformats.org/presentationml/2006/main">
  <p:tag name="NUM" val="2"/>
</p:tagLst>
</file>

<file path=ppt/tags/tag434.xml><?xml version="1.0" encoding="utf-8"?>
<p:tagLst xmlns:a="http://schemas.openxmlformats.org/drawingml/2006/main" xmlns:r="http://schemas.openxmlformats.org/officeDocument/2006/relationships" xmlns:p="http://schemas.openxmlformats.org/presentationml/2006/main">
  <p:tag name="NUM" val="3"/>
</p:tagLst>
</file>

<file path=ppt/tags/tag435.xml><?xml version="1.0" encoding="utf-8"?>
<p:tagLst xmlns:a="http://schemas.openxmlformats.org/drawingml/2006/main" xmlns:r="http://schemas.openxmlformats.org/officeDocument/2006/relationships" xmlns:p="http://schemas.openxmlformats.org/presentationml/2006/main">
  <p:tag name="NUM" val="1"/>
</p:tagLst>
</file>

<file path=ppt/tags/tag436.xml><?xml version="1.0" encoding="utf-8"?>
<p:tagLst xmlns:a="http://schemas.openxmlformats.org/drawingml/2006/main" xmlns:r="http://schemas.openxmlformats.org/officeDocument/2006/relationships" xmlns:p="http://schemas.openxmlformats.org/presentationml/2006/main">
  <p:tag name="NUM" val="2"/>
</p:tagLst>
</file>

<file path=ppt/tags/tag437.xml><?xml version="1.0" encoding="utf-8"?>
<p:tagLst xmlns:a="http://schemas.openxmlformats.org/drawingml/2006/main" xmlns:r="http://schemas.openxmlformats.org/officeDocument/2006/relationships" xmlns:p="http://schemas.openxmlformats.org/presentationml/2006/main">
  <p:tag name="NUM" val="1"/>
</p:tagLst>
</file>

<file path=ppt/tags/tag438.xml><?xml version="1.0" encoding="utf-8"?>
<p:tagLst xmlns:a="http://schemas.openxmlformats.org/drawingml/2006/main" xmlns:r="http://schemas.openxmlformats.org/officeDocument/2006/relationships" xmlns:p="http://schemas.openxmlformats.org/presentationml/2006/main">
  <p:tag name="NUM" val="2"/>
</p:tagLst>
</file>

<file path=ppt/tags/tag439.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40.xml><?xml version="1.0" encoding="utf-8"?>
<p:tagLst xmlns:a="http://schemas.openxmlformats.org/drawingml/2006/main" xmlns:r="http://schemas.openxmlformats.org/officeDocument/2006/relationships" xmlns:p="http://schemas.openxmlformats.org/presentationml/2006/main">
  <p:tag name="NUM" val="2"/>
</p:tagLst>
</file>

<file path=ppt/tags/tag441.xml><?xml version="1.0" encoding="utf-8"?>
<p:tagLst xmlns:a="http://schemas.openxmlformats.org/drawingml/2006/main" xmlns:r="http://schemas.openxmlformats.org/officeDocument/2006/relationships" xmlns:p="http://schemas.openxmlformats.org/presentationml/2006/main">
  <p:tag name="NUM" val="1"/>
</p:tagLst>
</file>

<file path=ppt/tags/tag442.xml><?xml version="1.0" encoding="utf-8"?>
<p:tagLst xmlns:a="http://schemas.openxmlformats.org/drawingml/2006/main" xmlns:r="http://schemas.openxmlformats.org/officeDocument/2006/relationships" xmlns:p="http://schemas.openxmlformats.org/presentationml/2006/main">
  <p:tag name="NUM" val="2"/>
</p:tagLst>
</file>

<file path=ppt/tags/tag443.xml><?xml version="1.0" encoding="utf-8"?>
<p:tagLst xmlns:a="http://schemas.openxmlformats.org/drawingml/2006/main" xmlns:r="http://schemas.openxmlformats.org/officeDocument/2006/relationships" xmlns:p="http://schemas.openxmlformats.org/presentationml/2006/main">
  <p:tag name="NUM" val="1"/>
</p:tagLst>
</file>

<file path=ppt/tags/tag444.xml><?xml version="1.0" encoding="utf-8"?>
<p:tagLst xmlns:a="http://schemas.openxmlformats.org/drawingml/2006/main" xmlns:r="http://schemas.openxmlformats.org/officeDocument/2006/relationships" xmlns:p="http://schemas.openxmlformats.org/presentationml/2006/main">
  <p:tag name="NUM" val="2"/>
</p:tagLst>
</file>

<file path=ppt/tags/tag445.xml><?xml version="1.0" encoding="utf-8"?>
<p:tagLst xmlns:a="http://schemas.openxmlformats.org/drawingml/2006/main" xmlns:r="http://schemas.openxmlformats.org/officeDocument/2006/relationships" xmlns:p="http://schemas.openxmlformats.org/presentationml/2006/main">
  <p:tag name="NUM" val="1"/>
</p:tagLst>
</file>

<file path=ppt/tags/tag446.xml><?xml version="1.0" encoding="utf-8"?>
<p:tagLst xmlns:a="http://schemas.openxmlformats.org/drawingml/2006/main" xmlns:r="http://schemas.openxmlformats.org/officeDocument/2006/relationships" xmlns:p="http://schemas.openxmlformats.org/presentationml/2006/main">
  <p:tag name="NUM" val="2"/>
</p:tagLst>
</file>

<file path=ppt/tags/tag447.xml><?xml version="1.0" encoding="utf-8"?>
<p:tagLst xmlns:a="http://schemas.openxmlformats.org/drawingml/2006/main" xmlns:r="http://schemas.openxmlformats.org/officeDocument/2006/relationships" xmlns:p="http://schemas.openxmlformats.org/presentationml/2006/main">
  <p:tag name="NUM" val="3"/>
</p:tagLst>
</file>

<file path=ppt/tags/tag448.xml><?xml version="1.0" encoding="utf-8"?>
<p:tagLst xmlns:a="http://schemas.openxmlformats.org/drawingml/2006/main" xmlns:r="http://schemas.openxmlformats.org/officeDocument/2006/relationships" xmlns:p="http://schemas.openxmlformats.org/presentationml/2006/main">
  <p:tag name="NUM" val="1"/>
</p:tagLst>
</file>

<file path=ppt/tags/tag449.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50.xml><?xml version="1.0" encoding="utf-8"?>
<p:tagLst xmlns:a="http://schemas.openxmlformats.org/drawingml/2006/main" xmlns:r="http://schemas.openxmlformats.org/officeDocument/2006/relationships" xmlns:p="http://schemas.openxmlformats.org/presentationml/2006/main">
  <p:tag name="NUM" val="3"/>
</p:tagLst>
</file>

<file path=ppt/tags/tag451.xml><?xml version="1.0" encoding="utf-8"?>
<p:tagLst xmlns:a="http://schemas.openxmlformats.org/drawingml/2006/main" xmlns:r="http://schemas.openxmlformats.org/officeDocument/2006/relationships" xmlns:p="http://schemas.openxmlformats.org/presentationml/2006/main">
  <p:tag name="NUM" val="1"/>
</p:tagLst>
</file>

<file path=ppt/tags/tag452.xml><?xml version="1.0" encoding="utf-8"?>
<p:tagLst xmlns:a="http://schemas.openxmlformats.org/drawingml/2006/main" xmlns:r="http://schemas.openxmlformats.org/officeDocument/2006/relationships" xmlns:p="http://schemas.openxmlformats.org/presentationml/2006/main">
  <p:tag name="NUM" val="2"/>
</p:tagLst>
</file>

<file path=ppt/tags/tag453.xml><?xml version="1.0" encoding="utf-8"?>
<p:tagLst xmlns:a="http://schemas.openxmlformats.org/drawingml/2006/main" xmlns:r="http://schemas.openxmlformats.org/officeDocument/2006/relationships" xmlns:p="http://schemas.openxmlformats.org/presentationml/2006/main">
  <p:tag name="NUM" val="1"/>
</p:tagLst>
</file>

<file path=ppt/tags/tag454.xml><?xml version="1.0" encoding="utf-8"?>
<p:tagLst xmlns:a="http://schemas.openxmlformats.org/drawingml/2006/main" xmlns:r="http://schemas.openxmlformats.org/officeDocument/2006/relationships" xmlns:p="http://schemas.openxmlformats.org/presentationml/2006/main">
  <p:tag name="NUM" val="2"/>
</p:tagLst>
</file>

<file path=ppt/tags/tag455.xml><?xml version="1.0" encoding="utf-8"?>
<p:tagLst xmlns:a="http://schemas.openxmlformats.org/drawingml/2006/main" xmlns:r="http://schemas.openxmlformats.org/officeDocument/2006/relationships" xmlns:p="http://schemas.openxmlformats.org/presentationml/2006/main">
  <p:tag name="NUM" val="3"/>
</p:tagLst>
</file>

<file path=ppt/tags/tag456.xml><?xml version="1.0" encoding="utf-8"?>
<p:tagLst xmlns:a="http://schemas.openxmlformats.org/drawingml/2006/main" xmlns:r="http://schemas.openxmlformats.org/officeDocument/2006/relationships" xmlns:p="http://schemas.openxmlformats.org/presentationml/2006/main">
  <p:tag name="NUM" val="1"/>
</p:tagLst>
</file>

<file path=ppt/tags/tag457.xml><?xml version="1.0" encoding="utf-8"?>
<p:tagLst xmlns:a="http://schemas.openxmlformats.org/drawingml/2006/main" xmlns:r="http://schemas.openxmlformats.org/officeDocument/2006/relationships" xmlns:p="http://schemas.openxmlformats.org/presentationml/2006/main">
  <p:tag name="NUM" val="2"/>
</p:tagLst>
</file>

<file path=ppt/tags/tag458.xml><?xml version="1.0" encoding="utf-8"?>
<p:tagLst xmlns:a="http://schemas.openxmlformats.org/drawingml/2006/main" xmlns:r="http://schemas.openxmlformats.org/officeDocument/2006/relationships" xmlns:p="http://schemas.openxmlformats.org/presentationml/2006/main">
  <p:tag name="NUM" val="1"/>
</p:tagLst>
</file>

<file path=ppt/tags/tag459.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60.xml><?xml version="1.0" encoding="utf-8"?>
<p:tagLst xmlns:a="http://schemas.openxmlformats.org/drawingml/2006/main" xmlns:r="http://schemas.openxmlformats.org/officeDocument/2006/relationships" xmlns:p="http://schemas.openxmlformats.org/presentationml/2006/main">
  <p:tag name="NUM" val="1"/>
</p:tagLst>
</file>

<file path=ppt/tags/tag461.xml><?xml version="1.0" encoding="utf-8"?>
<p:tagLst xmlns:a="http://schemas.openxmlformats.org/drawingml/2006/main" xmlns:r="http://schemas.openxmlformats.org/officeDocument/2006/relationships" xmlns:p="http://schemas.openxmlformats.org/presentationml/2006/main">
  <p:tag name="NUM" val="2"/>
</p:tagLst>
</file>

<file path=ppt/tags/tag462.xml><?xml version="1.0" encoding="utf-8"?>
<p:tagLst xmlns:a="http://schemas.openxmlformats.org/drawingml/2006/main" xmlns:r="http://schemas.openxmlformats.org/officeDocument/2006/relationships" xmlns:p="http://schemas.openxmlformats.org/presentationml/2006/main">
  <p:tag name="NUM" val="1"/>
</p:tagLst>
</file>

<file path=ppt/tags/tag463.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8"/>
</p:tagLst>
</file>

<file path=ppt/tags/tag48.xml><?xml version="1.0" encoding="utf-8"?>
<p:tagLst xmlns:a="http://schemas.openxmlformats.org/drawingml/2006/main" xmlns:r="http://schemas.openxmlformats.org/officeDocument/2006/relationships" xmlns:p="http://schemas.openxmlformats.org/presentationml/2006/main">
  <p:tag name="NUM" val="9"/>
</p:tagLst>
</file>

<file path=ppt/tags/tag49.xml><?xml version="1.0" encoding="utf-8"?>
<p:tagLst xmlns:a="http://schemas.openxmlformats.org/drawingml/2006/main" xmlns:r="http://schemas.openxmlformats.org/officeDocument/2006/relationships" xmlns:p="http://schemas.openxmlformats.org/presentationml/2006/main">
  <p:tag name="NUM" val="10"/>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1"/>
</p:tagLst>
</file>

<file path=ppt/tags/tag51.xml><?xml version="1.0" encoding="utf-8"?>
<p:tagLst xmlns:a="http://schemas.openxmlformats.org/drawingml/2006/main" xmlns:r="http://schemas.openxmlformats.org/officeDocument/2006/relationships" xmlns:p="http://schemas.openxmlformats.org/presentationml/2006/main">
  <p:tag name="NUM" val="12"/>
</p:tagLst>
</file>

<file path=ppt/tags/tag52.xml><?xml version="1.0" encoding="utf-8"?>
<p:tagLst xmlns:a="http://schemas.openxmlformats.org/drawingml/2006/main" xmlns:r="http://schemas.openxmlformats.org/officeDocument/2006/relationships" xmlns:p="http://schemas.openxmlformats.org/presentationml/2006/main">
  <p:tag name="NUM" val="13"/>
</p:tagLst>
</file>

<file path=ppt/tags/tag53.xml><?xml version="1.0" encoding="utf-8"?>
<p:tagLst xmlns:a="http://schemas.openxmlformats.org/drawingml/2006/main" xmlns:r="http://schemas.openxmlformats.org/officeDocument/2006/relationships" xmlns:p="http://schemas.openxmlformats.org/presentationml/2006/main">
  <p:tag name="NUM" val="14"/>
</p:tagLst>
</file>

<file path=ppt/tags/tag54.xml><?xml version="1.0" encoding="utf-8"?>
<p:tagLst xmlns:a="http://schemas.openxmlformats.org/drawingml/2006/main" xmlns:r="http://schemas.openxmlformats.org/officeDocument/2006/relationships" xmlns:p="http://schemas.openxmlformats.org/presentationml/2006/main">
  <p:tag name="NUM" val="15"/>
</p:tagLst>
</file>

<file path=ppt/tags/tag55.xml><?xml version="1.0" encoding="utf-8"?>
<p:tagLst xmlns:a="http://schemas.openxmlformats.org/drawingml/2006/main" xmlns:r="http://schemas.openxmlformats.org/officeDocument/2006/relationships" xmlns:p="http://schemas.openxmlformats.org/presentationml/2006/main">
  <p:tag name="NUM" val="16"/>
</p:tagLst>
</file>

<file path=ppt/tags/tag56.xml><?xml version="1.0" encoding="utf-8"?>
<p:tagLst xmlns:a="http://schemas.openxmlformats.org/drawingml/2006/main" xmlns:r="http://schemas.openxmlformats.org/officeDocument/2006/relationships" xmlns:p="http://schemas.openxmlformats.org/presentationml/2006/main">
  <p:tag name="NUM" val="17"/>
</p:tagLst>
</file>

<file path=ppt/tags/tag57.xml><?xml version="1.0" encoding="utf-8"?>
<p:tagLst xmlns:a="http://schemas.openxmlformats.org/drawingml/2006/main" xmlns:r="http://schemas.openxmlformats.org/officeDocument/2006/relationships" xmlns:p="http://schemas.openxmlformats.org/presentationml/2006/main">
  <p:tag name="NUM" val="18"/>
</p:tagLst>
</file>

<file path=ppt/tags/tag58.xml><?xml version="1.0" encoding="utf-8"?>
<p:tagLst xmlns:a="http://schemas.openxmlformats.org/drawingml/2006/main" xmlns:r="http://schemas.openxmlformats.org/officeDocument/2006/relationships" xmlns:p="http://schemas.openxmlformats.org/presentationml/2006/main">
  <p:tag name="NUM" val="19"/>
</p:tagLst>
</file>

<file path=ppt/tags/tag59.xml><?xml version="1.0" encoding="utf-8"?>
<p:tagLst xmlns:a="http://schemas.openxmlformats.org/drawingml/2006/main" xmlns:r="http://schemas.openxmlformats.org/officeDocument/2006/relationships" xmlns:p="http://schemas.openxmlformats.org/presentationml/2006/main">
  <p:tag name="NUM" val="20"/>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1"/>
</p:tagLst>
</file>

<file path=ppt/tags/tag61.xml><?xml version="1.0" encoding="utf-8"?>
<p:tagLst xmlns:a="http://schemas.openxmlformats.org/drawingml/2006/main" xmlns:r="http://schemas.openxmlformats.org/officeDocument/2006/relationships" xmlns:p="http://schemas.openxmlformats.org/presentationml/2006/main">
  <p:tag name="NUM" val="22"/>
</p:tagLst>
</file>

<file path=ppt/tags/tag62.xml><?xml version="1.0" encoding="utf-8"?>
<p:tagLst xmlns:a="http://schemas.openxmlformats.org/drawingml/2006/main" xmlns:r="http://schemas.openxmlformats.org/officeDocument/2006/relationships" xmlns:p="http://schemas.openxmlformats.org/presentationml/2006/main">
  <p:tag name="NUM" val="23"/>
</p:tagLst>
</file>

<file path=ppt/tags/tag63.xml><?xml version="1.0" encoding="utf-8"?>
<p:tagLst xmlns:a="http://schemas.openxmlformats.org/drawingml/2006/main" xmlns:r="http://schemas.openxmlformats.org/officeDocument/2006/relationships" xmlns:p="http://schemas.openxmlformats.org/presentationml/2006/main">
  <p:tag name="NUM" val="24"/>
</p:tagLst>
</file>

<file path=ppt/tags/tag64.xml><?xml version="1.0" encoding="utf-8"?>
<p:tagLst xmlns:a="http://schemas.openxmlformats.org/drawingml/2006/main" xmlns:r="http://schemas.openxmlformats.org/officeDocument/2006/relationships" xmlns:p="http://schemas.openxmlformats.org/presentationml/2006/main">
  <p:tag name="NUM" val="25"/>
</p:tagLst>
</file>

<file path=ppt/tags/tag65.xml><?xml version="1.0" encoding="utf-8"?>
<p:tagLst xmlns:a="http://schemas.openxmlformats.org/drawingml/2006/main" xmlns:r="http://schemas.openxmlformats.org/officeDocument/2006/relationships" xmlns:p="http://schemas.openxmlformats.org/presentationml/2006/main">
  <p:tag name="NUM" val="26"/>
</p:tagLst>
</file>

<file path=ppt/tags/tag66.xml><?xml version="1.0" encoding="utf-8"?>
<p:tagLst xmlns:a="http://schemas.openxmlformats.org/drawingml/2006/main" xmlns:r="http://schemas.openxmlformats.org/officeDocument/2006/relationships" xmlns:p="http://schemas.openxmlformats.org/presentationml/2006/main">
  <p:tag name="NUM" val="27"/>
</p:tagLst>
</file>

<file path=ppt/tags/tag67.xml><?xml version="1.0" encoding="utf-8"?>
<p:tagLst xmlns:a="http://schemas.openxmlformats.org/drawingml/2006/main" xmlns:r="http://schemas.openxmlformats.org/officeDocument/2006/relationships" xmlns:p="http://schemas.openxmlformats.org/presentationml/2006/main">
  <p:tag name="NUM" val="28"/>
</p:tagLst>
</file>

<file path=ppt/tags/tag68.xml><?xml version="1.0" encoding="utf-8"?>
<p:tagLst xmlns:a="http://schemas.openxmlformats.org/drawingml/2006/main" xmlns:r="http://schemas.openxmlformats.org/officeDocument/2006/relationships" xmlns:p="http://schemas.openxmlformats.org/presentationml/2006/main">
  <p:tag name="NUM" val="29"/>
</p:tagLst>
</file>

<file path=ppt/tags/tag69.xml><?xml version="1.0" encoding="utf-8"?>
<p:tagLst xmlns:a="http://schemas.openxmlformats.org/drawingml/2006/main" xmlns:r="http://schemas.openxmlformats.org/officeDocument/2006/relationships" xmlns:p="http://schemas.openxmlformats.org/presentationml/2006/main">
  <p:tag name="NUM" val="30"/>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31"/>
</p:tagLst>
</file>

<file path=ppt/tags/tag71.xml><?xml version="1.0" encoding="utf-8"?>
<p:tagLst xmlns:a="http://schemas.openxmlformats.org/drawingml/2006/main" xmlns:r="http://schemas.openxmlformats.org/officeDocument/2006/relationships" xmlns:p="http://schemas.openxmlformats.org/presentationml/2006/main">
  <p:tag name="NUM" val="32"/>
</p:tagLst>
</file>

<file path=ppt/tags/tag72.xml><?xml version="1.0" encoding="utf-8"?>
<p:tagLst xmlns:a="http://schemas.openxmlformats.org/drawingml/2006/main" xmlns:r="http://schemas.openxmlformats.org/officeDocument/2006/relationships" xmlns:p="http://schemas.openxmlformats.org/presentationml/2006/main">
  <p:tag name="NUM" val="33"/>
</p:tagLst>
</file>

<file path=ppt/tags/tag73.xml><?xml version="1.0" encoding="utf-8"?>
<p:tagLst xmlns:a="http://schemas.openxmlformats.org/drawingml/2006/main" xmlns:r="http://schemas.openxmlformats.org/officeDocument/2006/relationships" xmlns:p="http://schemas.openxmlformats.org/presentationml/2006/main">
  <p:tag name="NUM" val="34"/>
</p:tagLst>
</file>

<file path=ppt/tags/tag74.xml><?xml version="1.0" encoding="utf-8"?>
<p:tagLst xmlns:a="http://schemas.openxmlformats.org/drawingml/2006/main" xmlns:r="http://schemas.openxmlformats.org/officeDocument/2006/relationships" xmlns:p="http://schemas.openxmlformats.org/presentationml/2006/main">
  <p:tag name="NUM" val="35"/>
</p:tagLst>
</file>

<file path=ppt/tags/tag75.xml><?xml version="1.0" encoding="utf-8"?>
<p:tagLst xmlns:a="http://schemas.openxmlformats.org/drawingml/2006/main" xmlns:r="http://schemas.openxmlformats.org/officeDocument/2006/relationships" xmlns:p="http://schemas.openxmlformats.org/presentationml/2006/main">
  <p:tag name="NUM" val="36"/>
</p:tagLst>
</file>

<file path=ppt/tags/tag76.xml><?xml version="1.0" encoding="utf-8"?>
<p:tagLst xmlns:a="http://schemas.openxmlformats.org/drawingml/2006/main" xmlns:r="http://schemas.openxmlformats.org/officeDocument/2006/relationships" xmlns:p="http://schemas.openxmlformats.org/presentationml/2006/main">
  <p:tag name="NUM" val="37"/>
</p:tagLst>
</file>

<file path=ppt/tags/tag77.xml><?xml version="1.0" encoding="utf-8"?>
<p:tagLst xmlns:a="http://schemas.openxmlformats.org/drawingml/2006/main" xmlns:r="http://schemas.openxmlformats.org/officeDocument/2006/relationships" xmlns:p="http://schemas.openxmlformats.org/presentationml/2006/main">
  <p:tag name="NUM" val="38"/>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6"/>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New">
  <a:themeElements>
    <a:clrScheme name="Modelo de apresentaçã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 de apresentação personalizad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elo de apresentaçã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o de apresentaçã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o de apresentaçã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o de apresentaçã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o de apresentaçã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o de apresentaçã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o de apresentaçã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o de apresentaçã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o de apresentaçã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o de apresentaçã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o de apresentaçã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o de apresentaçã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ypress Transition Slide Master—Light">
  <a:themeElements>
    <a:clrScheme name="Cypress Transition Slide Master—Light 13">
      <a:dk1>
        <a:srgbClr val="4D4D4D"/>
      </a:dk1>
      <a:lt1>
        <a:srgbClr val="FFFFFF"/>
      </a:lt1>
      <a:dk2>
        <a:srgbClr val="025BBC"/>
      </a:dk2>
      <a:lt2>
        <a:srgbClr val="025BBC"/>
      </a:lt2>
      <a:accent1>
        <a:srgbClr val="2781E5"/>
      </a:accent1>
      <a:accent2>
        <a:srgbClr val="E97501"/>
      </a:accent2>
      <a:accent3>
        <a:srgbClr val="FFFFFF"/>
      </a:accent3>
      <a:accent4>
        <a:srgbClr val="404040"/>
      </a:accent4>
      <a:accent5>
        <a:srgbClr val="ACC1F0"/>
      </a:accent5>
      <a:accent6>
        <a:srgbClr val="D36901"/>
      </a:accent6>
      <a:hlink>
        <a:srgbClr val="8557D7"/>
      </a:hlink>
      <a:folHlink>
        <a:srgbClr val="ADADAD"/>
      </a:folHlink>
    </a:clrScheme>
    <a:fontScheme name="Cypress Transition Slide Master—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ypress Transition Slide Master—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ypress Transition Slide Master—Ligh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ypress Transition Slide Master—Ligh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ypress Transition Slide Master—Ligh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ypress Transition Slide Master—Ligh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ypress Transition Slide Master—Ligh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ypress Transition Slide Master—Ligh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ypress Transition Slide Master—Ligh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ypress Transition Slide Master—Ligh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ypress Transition Slide Master—Ligh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ypress Transition Slide Master—Ligh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ypress Transition Slide Master—Ligh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ypress Transition Slide Master—Light 13">
        <a:dk1>
          <a:srgbClr val="4D4D4D"/>
        </a:dk1>
        <a:lt1>
          <a:srgbClr val="FFFFFF"/>
        </a:lt1>
        <a:dk2>
          <a:srgbClr val="025BBC"/>
        </a:dk2>
        <a:lt2>
          <a:srgbClr val="025BBC"/>
        </a:lt2>
        <a:accent1>
          <a:srgbClr val="2781E5"/>
        </a:accent1>
        <a:accent2>
          <a:srgbClr val="E97501"/>
        </a:accent2>
        <a:accent3>
          <a:srgbClr val="FFFFFF"/>
        </a:accent3>
        <a:accent4>
          <a:srgbClr val="404040"/>
        </a:accent4>
        <a:accent5>
          <a:srgbClr val="ACC1F0"/>
        </a:accent5>
        <a:accent6>
          <a:srgbClr val="D36901"/>
        </a:accent6>
        <a:hlink>
          <a:srgbClr val="8557D7"/>
        </a:hlink>
        <a:folHlink>
          <a:srgbClr val="ADADAD"/>
        </a:folHlink>
      </a:clrScheme>
      <a:clrMap bg1="lt1" tx1="dk1" bg2="lt2" tx2="dk2" accent1="accent1" accent2="accent2" accent3="accent3" accent4="accent4" accent5="accent5" accent6="accent6" hlink="hlink" folHlink="folHlink"/>
    </a:extraClrScheme>
    <a:extraClrScheme>
      <a:clrScheme name="Cypress Transition Slide Master—Light 14">
        <a:dk1>
          <a:srgbClr val="000000"/>
        </a:dk1>
        <a:lt1>
          <a:srgbClr val="FFFFFF"/>
        </a:lt1>
        <a:dk2>
          <a:srgbClr val="025BBC"/>
        </a:dk2>
        <a:lt2>
          <a:srgbClr val="025BBC"/>
        </a:lt2>
        <a:accent1>
          <a:srgbClr val="2781E5"/>
        </a:accent1>
        <a:accent2>
          <a:srgbClr val="E97501"/>
        </a:accent2>
        <a:accent3>
          <a:srgbClr val="FFFFFF"/>
        </a:accent3>
        <a:accent4>
          <a:srgbClr val="000000"/>
        </a:accent4>
        <a:accent5>
          <a:srgbClr val="ACC1F0"/>
        </a:accent5>
        <a:accent6>
          <a:srgbClr val="D36901"/>
        </a:accent6>
        <a:hlink>
          <a:srgbClr val="8557D7"/>
        </a:hlink>
        <a:folHlink>
          <a:srgbClr val="ADADA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ypress Light Template-070609C">
  <a:themeElements>
    <a:clrScheme name="Cypress Light Template-070609C 1">
      <a:dk1>
        <a:srgbClr val="4D4D4D"/>
      </a:dk1>
      <a:lt1>
        <a:srgbClr val="FFFFFF"/>
      </a:lt1>
      <a:dk2>
        <a:srgbClr val="025BBC"/>
      </a:dk2>
      <a:lt2>
        <a:srgbClr val="025BBC"/>
      </a:lt2>
      <a:accent1>
        <a:srgbClr val="2781E5"/>
      </a:accent1>
      <a:accent2>
        <a:srgbClr val="E97501"/>
      </a:accent2>
      <a:accent3>
        <a:srgbClr val="FFFFFF"/>
      </a:accent3>
      <a:accent4>
        <a:srgbClr val="404040"/>
      </a:accent4>
      <a:accent5>
        <a:srgbClr val="ACC1F0"/>
      </a:accent5>
      <a:accent6>
        <a:srgbClr val="D36901"/>
      </a:accent6>
      <a:hlink>
        <a:srgbClr val="8557D7"/>
      </a:hlink>
      <a:folHlink>
        <a:srgbClr val="ADADAD"/>
      </a:folHlink>
    </a:clrScheme>
    <a:fontScheme name="Cypress Light Template-070609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ypress Light Template-070609C 1">
        <a:dk1>
          <a:srgbClr val="4D4D4D"/>
        </a:dk1>
        <a:lt1>
          <a:srgbClr val="FFFFFF"/>
        </a:lt1>
        <a:dk2>
          <a:srgbClr val="025BBC"/>
        </a:dk2>
        <a:lt2>
          <a:srgbClr val="025BBC"/>
        </a:lt2>
        <a:accent1>
          <a:srgbClr val="2781E5"/>
        </a:accent1>
        <a:accent2>
          <a:srgbClr val="E97501"/>
        </a:accent2>
        <a:accent3>
          <a:srgbClr val="FFFFFF"/>
        </a:accent3>
        <a:accent4>
          <a:srgbClr val="404040"/>
        </a:accent4>
        <a:accent5>
          <a:srgbClr val="ACC1F0"/>
        </a:accent5>
        <a:accent6>
          <a:srgbClr val="D36901"/>
        </a:accent6>
        <a:hlink>
          <a:srgbClr val="8557D7"/>
        </a:hlink>
        <a:folHlink>
          <a:srgbClr val="ADADA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Template>
  <TotalTime>4899</TotalTime>
  <Words>5791</Words>
  <Application>Microsoft Office PowerPoint</Application>
  <PresentationFormat>Widescreen</PresentationFormat>
  <Paragraphs>1007</Paragraphs>
  <Slides>90</Slides>
  <Notes>78</Notes>
  <HiddenSlides>3</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90</vt:i4>
      </vt:variant>
    </vt:vector>
  </HeadingPairs>
  <TitlesOfParts>
    <vt:vector size="107" baseType="lpstr">
      <vt:lpstr>MS PGothic</vt:lpstr>
      <vt:lpstr>PMingLiU</vt:lpstr>
      <vt:lpstr>Aptos</vt:lpstr>
      <vt:lpstr>Arial</vt:lpstr>
      <vt:lpstr>Calibri</vt:lpstr>
      <vt:lpstr>Courier New</vt:lpstr>
      <vt:lpstr>Open Sans</vt:lpstr>
      <vt:lpstr>StarSymbol</vt:lpstr>
      <vt:lpstr>Times New Roman</vt:lpstr>
      <vt:lpstr>Verdana</vt:lpstr>
      <vt:lpstr>Wingdings</vt:lpstr>
      <vt:lpstr>New</vt:lpstr>
      <vt:lpstr>Office Theme</vt:lpstr>
      <vt:lpstr>Cypress Transition Slide Master—Light</vt:lpstr>
      <vt:lpstr>Cypress Light Template-070609C</vt:lpstr>
      <vt:lpstr>Équation</vt:lpstr>
      <vt:lpstr>VISIO</vt:lpstr>
      <vt:lpstr>Chapitre 2a La famille ARM</vt:lpstr>
      <vt:lpstr>Objectifs d’apprentissage</vt:lpstr>
      <vt:lpstr>Diagramme d’ensemble d’un système embarqué</vt:lpstr>
      <vt:lpstr>PowerPoint Presentation</vt:lpstr>
      <vt:lpstr>ARM (Advanced RISC Machines)</vt:lpstr>
      <vt:lpstr>Philosophie de conception</vt:lpstr>
      <vt:lpstr>PowerPoint Presentation</vt:lpstr>
      <vt:lpstr>Modèle de CPU ARM</vt:lpstr>
      <vt:lpstr>Algorithme de Booth (1951)</vt:lpstr>
      <vt:lpstr>Modes d’opération</vt:lpstr>
      <vt:lpstr>Registres d’un processeur ARM </vt:lpstr>
      <vt:lpstr>Registres d’un processeur ARM </vt:lpstr>
      <vt:lpstr>Jeu d’instructions (32 bits)</vt:lpstr>
      <vt:lpstr>Évolution de l’architecture : premières générations</vt:lpstr>
      <vt:lpstr>Évolution vers la famille Cortex</vt:lpstr>
      <vt:lpstr>Registres d’un processeur ARM </vt:lpstr>
      <vt:lpstr>La famille ARM Cortex</vt:lpstr>
      <vt:lpstr>Les profiles Cortex M0 à M4</vt:lpstr>
      <vt:lpstr>Famille ARM</vt:lpstr>
      <vt:lpstr>Pourquoi pas un processeur CISC à la place ?</vt:lpstr>
      <vt:lpstr>Exemple de partition de tâches pour une implémentation embarquée</vt:lpstr>
      <vt:lpstr>Cahier de charges d’un téléphone intelligent</vt:lpstr>
      <vt:lpstr>Partition du design par blocs applicatifs</vt:lpstr>
      <vt:lpstr>Partition du système par profilage d’exécution</vt:lpstr>
      <vt:lpstr>Partition par fils d’exécution </vt:lpstr>
      <vt:lpstr>Partitionnement de fils d’exécution </vt:lpstr>
      <vt:lpstr>Partitionnement de phases</vt:lpstr>
      <vt:lpstr>PowerPoint Presentation</vt:lpstr>
      <vt:lpstr>ARM Connected Community – 900+</vt:lpstr>
      <vt:lpstr>PowerPoint Presentation</vt:lpstr>
      <vt:lpstr>PowerPoint Presentation</vt:lpstr>
      <vt:lpstr>Processeurs ARM avec radio Bluetooth intégrée</vt:lpstr>
      <vt:lpstr>STM32 GO de ST</vt:lpstr>
      <vt:lpstr>La compétition orientale</vt:lpstr>
      <vt:lpstr>PSoC 5 101 :  Aperçu de l’architecture</vt:lpstr>
      <vt:lpstr>Objectifs de la section</vt:lpstr>
      <vt:lpstr>Architecture de la plateforme PSoC 5</vt:lpstr>
      <vt:lpstr>Sous-système CPU</vt:lpstr>
      <vt:lpstr>Sous-système CPU</vt:lpstr>
      <vt:lpstr>Sous-système CPU</vt:lpstr>
      <vt:lpstr>Sous-système CPU</vt:lpstr>
      <vt:lpstr>Sous-système CPU</vt:lpstr>
      <vt:lpstr>Conçu pour basse puissance et tension</vt:lpstr>
      <vt:lpstr>Modes de consommation d’énergie</vt:lpstr>
      <vt:lpstr>Sous-système numérique</vt:lpstr>
      <vt:lpstr>Sous-système numérique</vt:lpstr>
      <vt:lpstr>Sous-système analogique</vt:lpstr>
      <vt:lpstr>Routage/interconnexion programmable</vt:lpstr>
      <vt:lpstr>Architecture de la plateforme PSoC 5</vt:lpstr>
      <vt:lpstr>Révision</vt:lpstr>
      <vt:lpstr>PSoC 5 101 : Flux de conception dans PSoC Creator</vt:lpstr>
      <vt:lpstr>Objectifs</vt:lpstr>
      <vt:lpstr>Flux de conception dans PSoC Creator</vt:lpstr>
      <vt:lpstr>Lancement de PSoC Creator</vt:lpstr>
      <vt:lpstr>Écran d’accueil de PSoC Creator au lancement</vt:lpstr>
      <vt:lpstr>Création d’un nouveau projet</vt:lpstr>
      <vt:lpstr>Fenêtre principale de PSoC Creator</vt:lpstr>
      <vt:lpstr>Catalogue de composants</vt:lpstr>
      <vt:lpstr>Ajout de composants au projet</vt:lpstr>
      <vt:lpstr>Broches, composants logiques et d’horloges</vt:lpstr>
      <vt:lpstr>Configuration d’un composant</vt:lpstr>
      <vt:lpstr>Fiches techniques des composantes</vt:lpstr>
      <vt:lpstr>Gestion des ressources du design (.cydwr)</vt:lpstr>
      <vt:lpstr>Système</vt:lpstr>
      <vt:lpstr>Arbre d’horloges du système</vt:lpstr>
      <vt:lpstr>Configuration des horloges</vt:lpstr>
      <vt:lpstr>Interconnexion des Components</vt:lpstr>
      <vt:lpstr>Éditeur de broches</vt:lpstr>
      <vt:lpstr>Construction du design matériel</vt:lpstr>
      <vt:lpstr>Interruptions</vt:lpstr>
      <vt:lpstr>DMA</vt:lpstr>
      <vt:lpstr>Processus de construction</vt:lpstr>
      <vt:lpstr>Outils de débogage</vt:lpstr>
      <vt:lpstr>Fenêtres de débogage</vt:lpstr>
      <vt:lpstr>Kit de prototypage PSoC 5LP</vt:lpstr>
      <vt:lpstr>PowerPoint Presentation</vt:lpstr>
      <vt:lpstr>PowerPoint Presentation</vt:lpstr>
      <vt:lpstr>Révision</vt:lpstr>
      <vt:lpstr>Labo PSoC 5 101: un premier design</vt:lpstr>
      <vt:lpstr>Objectifs du laboratoire</vt:lpstr>
      <vt:lpstr>Étape 1 : Démarrage de PSoC Creator</vt:lpstr>
      <vt:lpstr>Étape 2 : Création d’un nouveau projet</vt:lpstr>
      <vt:lpstr>Étape 3 : Placement/configuration d’une ligne de sortie numérique</vt:lpstr>
      <vt:lpstr>PowerPoint Presentation</vt:lpstr>
      <vt:lpstr>Étape 4 : Appariement avec une broche de PSoC</vt:lpstr>
      <vt:lpstr>Étape 5 : Ajout de code au fichier main.c</vt:lpstr>
      <vt:lpstr>PowerPoint Presentation</vt:lpstr>
      <vt:lpstr>Step 6: Construction du projet</vt:lpstr>
      <vt:lpstr>Step 7: Programmation/Déboguage</vt:lpstr>
      <vt:lpstr>Step 8: Déboguage</vt:lpstr>
    </vt:vector>
  </TitlesOfParts>
  <Company>UQAM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2a La famille ARM</dc:title>
  <dc:creator>Boukadoum, A. Mounir</dc:creator>
  <cp:lastModifiedBy>Boukadoum, A. Mounir</cp:lastModifiedBy>
  <cp:revision>80</cp:revision>
  <cp:lastPrinted>2018-09-24T20:29:31Z</cp:lastPrinted>
  <dcterms:created xsi:type="dcterms:W3CDTF">2013-09-12T15:41:33Z</dcterms:created>
  <dcterms:modified xsi:type="dcterms:W3CDTF">2025-09-11T16:44:24Z</dcterms:modified>
</cp:coreProperties>
</file>