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7" r:id="rId1"/>
    <p:sldMasterId id="2147483668" r:id="rId2"/>
  </p:sldMasterIdLst>
  <p:notesMasterIdLst>
    <p:notesMasterId r:id="rId58"/>
  </p:notesMasterIdLst>
  <p:handoutMasterIdLst>
    <p:handoutMasterId r:id="rId59"/>
  </p:handoutMasterIdLst>
  <p:sldIdLst>
    <p:sldId id="297" r:id="rId3"/>
    <p:sldId id="320" r:id="rId4"/>
    <p:sldId id="321" r:id="rId5"/>
    <p:sldId id="328" r:id="rId6"/>
    <p:sldId id="323" r:id="rId7"/>
    <p:sldId id="324" r:id="rId8"/>
    <p:sldId id="322" r:id="rId9"/>
    <p:sldId id="289" r:id="rId10"/>
    <p:sldId id="257" r:id="rId11"/>
    <p:sldId id="290" r:id="rId12"/>
    <p:sldId id="256" r:id="rId13"/>
    <p:sldId id="329" r:id="rId14"/>
    <p:sldId id="315" r:id="rId15"/>
    <p:sldId id="316" r:id="rId16"/>
    <p:sldId id="258" r:id="rId17"/>
    <p:sldId id="259" r:id="rId18"/>
    <p:sldId id="319" r:id="rId19"/>
    <p:sldId id="260" r:id="rId20"/>
    <p:sldId id="291" r:id="rId21"/>
    <p:sldId id="266" r:id="rId22"/>
    <p:sldId id="261" r:id="rId23"/>
    <p:sldId id="262" r:id="rId24"/>
    <p:sldId id="263" r:id="rId25"/>
    <p:sldId id="264" r:id="rId26"/>
    <p:sldId id="265" r:id="rId27"/>
    <p:sldId id="267" r:id="rId28"/>
    <p:sldId id="298" r:id="rId29"/>
    <p:sldId id="268" r:id="rId30"/>
    <p:sldId id="269" r:id="rId31"/>
    <p:sldId id="276" r:id="rId32"/>
    <p:sldId id="270" r:id="rId33"/>
    <p:sldId id="271" r:id="rId34"/>
    <p:sldId id="272" r:id="rId35"/>
    <p:sldId id="308" r:id="rId36"/>
    <p:sldId id="317" r:id="rId37"/>
    <p:sldId id="307" r:id="rId38"/>
    <p:sldId id="309" r:id="rId39"/>
    <p:sldId id="273" r:id="rId40"/>
    <p:sldId id="293" r:id="rId41"/>
    <p:sldId id="274" r:id="rId42"/>
    <p:sldId id="277" r:id="rId43"/>
    <p:sldId id="275" r:id="rId44"/>
    <p:sldId id="279" r:id="rId45"/>
    <p:sldId id="325" r:id="rId46"/>
    <p:sldId id="284" r:id="rId47"/>
    <p:sldId id="288" r:id="rId48"/>
    <p:sldId id="312" r:id="rId49"/>
    <p:sldId id="299" r:id="rId50"/>
    <p:sldId id="300" r:id="rId51"/>
    <p:sldId id="301" r:id="rId52"/>
    <p:sldId id="302" r:id="rId53"/>
    <p:sldId id="303" r:id="rId54"/>
    <p:sldId id="304" r:id="rId55"/>
    <p:sldId id="305" r:id="rId56"/>
    <p:sldId id="306" r:id="rId57"/>
  </p:sldIdLst>
  <p:sldSz cx="12192000" cy="6858000"/>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FFF"/>
    <a:srgbClr val="F5FFFF"/>
    <a:srgbClr val="F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D0E385-AFEE-4669-84A4-A4B750E186BB}" v="417" dt="2025-09-04T16:11:48.997"/>
    <p1510:client id="{1E0BFE81-94E8-41F3-8AF9-1646D6EBCA11}" v="14" dt="2025-08-23T18:17:28.95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58" y="974"/>
      </p:cViewPr>
      <p:guideLst>
        <p:guide orient="horz" pos="2160"/>
        <p:guide pos="384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microsoft.com/office/2016/11/relationships/changesInfo" Target="changesInfos/changesInfo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_rels/viewProps.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slide" Target="slides/slide17.xml"/><Relationship Id="rId1" Type="http://schemas.openxmlformats.org/officeDocument/2006/relationships/slide" Target="slides/slide2.xml"/><Relationship Id="rId4"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ukadoum, A. Mounir" userId="b7bd8864-7f11-4e02-955e-45bf86893dcf" providerId="ADAL" clId="{01D0E385-AFEE-4669-84A4-A4B750E186BB}"/>
    <pc:docChg chg="undo redo custSel addSld delSld modSld sldOrd">
      <pc:chgData name="Boukadoum, A. Mounir" userId="b7bd8864-7f11-4e02-955e-45bf86893dcf" providerId="ADAL" clId="{01D0E385-AFEE-4669-84A4-A4B750E186BB}" dt="2025-09-04T16:11:48.997" v="3867" actId="20577"/>
      <pc:docMkLst>
        <pc:docMk/>
      </pc:docMkLst>
      <pc:sldChg chg="addSp delSp modSp mod">
        <pc:chgData name="Boukadoum, A. Mounir" userId="b7bd8864-7f11-4e02-955e-45bf86893dcf" providerId="ADAL" clId="{01D0E385-AFEE-4669-84A4-A4B750E186BB}" dt="2025-08-20T20:23:21.979" v="1315" actId="2711"/>
        <pc:sldMkLst>
          <pc:docMk/>
          <pc:sldMk cId="0" sldId="256"/>
        </pc:sldMkLst>
        <pc:spChg chg="mod">
          <ac:chgData name="Boukadoum, A. Mounir" userId="b7bd8864-7f11-4e02-955e-45bf86893dcf" providerId="ADAL" clId="{01D0E385-AFEE-4669-84A4-A4B750E186BB}" dt="2025-08-20T20:23:21.979" v="1315" actId="2711"/>
          <ac:spMkLst>
            <pc:docMk/>
            <pc:sldMk cId="0" sldId="256"/>
            <ac:spMk id="2" creationId="{CE658041-D49D-60A3-8A4F-5C6321B5E0E3}"/>
          </ac:spMkLst>
        </pc:spChg>
        <pc:spChg chg="add mod">
          <ac:chgData name="Boukadoum, A. Mounir" userId="b7bd8864-7f11-4e02-955e-45bf86893dcf" providerId="ADAL" clId="{01D0E385-AFEE-4669-84A4-A4B750E186BB}" dt="2025-08-20T20:22:31.006" v="1312" actId="207"/>
          <ac:spMkLst>
            <pc:docMk/>
            <pc:sldMk cId="0" sldId="256"/>
            <ac:spMk id="4" creationId="{D34DD908-8141-AC90-EFAF-11B551B8237B}"/>
          </ac:spMkLst>
        </pc:spChg>
        <pc:spChg chg="mod">
          <ac:chgData name="Boukadoum, A. Mounir" userId="b7bd8864-7f11-4e02-955e-45bf86893dcf" providerId="ADAL" clId="{01D0E385-AFEE-4669-84A4-A4B750E186BB}" dt="2025-08-20T20:22:49.298" v="1313" actId="2711"/>
          <ac:spMkLst>
            <pc:docMk/>
            <pc:sldMk cId="0" sldId="256"/>
            <ac:spMk id="2208" creationId="{00000000-0000-0000-0000-000000000000}"/>
          </ac:spMkLst>
        </pc:spChg>
        <pc:spChg chg="mod">
          <ac:chgData name="Boukadoum, A. Mounir" userId="b7bd8864-7f11-4e02-955e-45bf86893dcf" providerId="ADAL" clId="{01D0E385-AFEE-4669-84A4-A4B750E186BB}" dt="2025-08-20T20:23:09.930" v="1314" actId="2711"/>
          <ac:spMkLst>
            <pc:docMk/>
            <pc:sldMk cId="0" sldId="256"/>
            <ac:spMk id="2209" creationId="{00000000-0000-0000-0000-000000000000}"/>
          </ac:spMkLst>
        </pc:spChg>
        <pc:picChg chg="add mod">
          <ac:chgData name="Boukadoum, A. Mounir" userId="b7bd8864-7f11-4e02-955e-45bf86893dcf" providerId="ADAL" clId="{01D0E385-AFEE-4669-84A4-A4B750E186BB}" dt="2025-08-20T20:21:25.434" v="1303" actId="1076"/>
          <ac:picMkLst>
            <pc:docMk/>
            <pc:sldMk cId="0" sldId="256"/>
            <ac:picMk id="1026" creationId="{83EA7AEA-3953-F2B0-5556-163F23528458}"/>
          </ac:picMkLst>
        </pc:picChg>
      </pc:sldChg>
      <pc:sldChg chg="modSp mod">
        <pc:chgData name="Boukadoum, A. Mounir" userId="b7bd8864-7f11-4e02-955e-45bf86893dcf" providerId="ADAL" clId="{01D0E385-AFEE-4669-84A4-A4B750E186BB}" dt="2025-08-22T20:38:21.856" v="1781" actId="20577"/>
        <pc:sldMkLst>
          <pc:docMk/>
          <pc:sldMk cId="0" sldId="257"/>
        </pc:sldMkLst>
        <pc:spChg chg="mod">
          <ac:chgData name="Boukadoum, A. Mounir" userId="b7bd8864-7f11-4e02-955e-45bf86893dcf" providerId="ADAL" clId="{01D0E385-AFEE-4669-84A4-A4B750E186BB}" dt="2025-08-20T20:04:28.098" v="968" actId="313"/>
          <ac:spMkLst>
            <pc:docMk/>
            <pc:sldMk cId="0" sldId="257"/>
            <ac:spMk id="33793" creationId="{00000000-0000-0000-0000-000000000000}"/>
          </ac:spMkLst>
        </pc:spChg>
        <pc:spChg chg="mod">
          <ac:chgData name="Boukadoum, A. Mounir" userId="b7bd8864-7f11-4e02-955e-45bf86893dcf" providerId="ADAL" clId="{01D0E385-AFEE-4669-84A4-A4B750E186BB}" dt="2025-08-22T20:38:21.856" v="1781" actId="20577"/>
          <ac:spMkLst>
            <pc:docMk/>
            <pc:sldMk cId="0" sldId="257"/>
            <ac:spMk id="33794" creationId="{00000000-0000-0000-0000-000000000000}"/>
          </ac:spMkLst>
        </pc:spChg>
        <pc:picChg chg="mod">
          <ac:chgData name="Boukadoum, A. Mounir" userId="b7bd8864-7f11-4e02-955e-45bf86893dcf" providerId="ADAL" clId="{01D0E385-AFEE-4669-84A4-A4B750E186BB}" dt="2025-08-22T20:16:26.601" v="1722" actId="1076"/>
          <ac:picMkLst>
            <pc:docMk/>
            <pc:sldMk cId="0" sldId="257"/>
            <ac:picMk id="33796" creationId="{00000000-0000-0000-0000-000000000000}"/>
          </ac:picMkLst>
        </pc:picChg>
      </pc:sldChg>
      <pc:sldChg chg="modSp mod">
        <pc:chgData name="Boukadoum, A. Mounir" userId="b7bd8864-7f11-4e02-955e-45bf86893dcf" providerId="ADAL" clId="{01D0E385-AFEE-4669-84A4-A4B750E186BB}" dt="2025-08-20T21:07:59.934" v="1453" actId="6549"/>
        <pc:sldMkLst>
          <pc:docMk/>
          <pc:sldMk cId="0" sldId="258"/>
        </pc:sldMkLst>
        <pc:spChg chg="mod">
          <ac:chgData name="Boukadoum, A. Mounir" userId="b7bd8864-7f11-4e02-955e-45bf86893dcf" providerId="ADAL" clId="{01D0E385-AFEE-4669-84A4-A4B750E186BB}" dt="2025-08-20T21:07:59.934" v="1453" actId="6549"/>
          <ac:spMkLst>
            <pc:docMk/>
            <pc:sldMk cId="0" sldId="258"/>
            <ac:spMk id="40962" creationId="{00000000-0000-0000-0000-000000000000}"/>
          </ac:spMkLst>
        </pc:spChg>
      </pc:sldChg>
      <pc:sldChg chg="addSp delSp modSp mod">
        <pc:chgData name="Boukadoum, A. Mounir" userId="b7bd8864-7f11-4e02-955e-45bf86893dcf" providerId="ADAL" clId="{01D0E385-AFEE-4669-84A4-A4B750E186BB}" dt="2025-08-20T21:08:06.496" v="1461" actId="1076"/>
        <pc:sldMkLst>
          <pc:docMk/>
          <pc:sldMk cId="0" sldId="259"/>
        </pc:sldMkLst>
        <pc:picChg chg="add mod">
          <ac:chgData name="Boukadoum, A. Mounir" userId="b7bd8864-7f11-4e02-955e-45bf86893dcf" providerId="ADAL" clId="{01D0E385-AFEE-4669-84A4-A4B750E186BB}" dt="2025-08-20T21:08:06.496" v="1461" actId="1076"/>
          <ac:picMkLst>
            <pc:docMk/>
            <pc:sldMk cId="0" sldId="259"/>
            <ac:picMk id="3074" creationId="{798B5100-F567-FFBF-EF53-3E9BD262792B}"/>
          </ac:picMkLst>
        </pc:picChg>
      </pc:sldChg>
      <pc:sldChg chg="modSp mod">
        <pc:chgData name="Boukadoum, A. Mounir" userId="b7bd8864-7f11-4e02-955e-45bf86893dcf" providerId="ADAL" clId="{01D0E385-AFEE-4669-84A4-A4B750E186BB}" dt="2025-08-22T21:22:06.132" v="2931" actId="20577"/>
        <pc:sldMkLst>
          <pc:docMk/>
          <pc:sldMk cId="0" sldId="260"/>
        </pc:sldMkLst>
        <pc:spChg chg="mod">
          <ac:chgData name="Boukadoum, A. Mounir" userId="b7bd8864-7f11-4e02-955e-45bf86893dcf" providerId="ADAL" clId="{01D0E385-AFEE-4669-84A4-A4B750E186BB}" dt="2025-08-22T21:22:06.132" v="2931" actId="20577"/>
          <ac:spMkLst>
            <pc:docMk/>
            <pc:sldMk cId="0" sldId="260"/>
            <ac:spMk id="11267" creationId="{00000000-0000-0000-0000-000000000000}"/>
          </ac:spMkLst>
        </pc:spChg>
        <pc:spChg chg="mod">
          <ac:chgData name="Boukadoum, A. Mounir" userId="b7bd8864-7f11-4e02-955e-45bf86893dcf" providerId="ADAL" clId="{01D0E385-AFEE-4669-84A4-A4B750E186BB}" dt="2025-08-22T21:20:30.598" v="2877" actId="20577"/>
          <ac:spMkLst>
            <pc:docMk/>
            <pc:sldMk cId="0" sldId="260"/>
            <ac:spMk id="47105" creationId="{00000000-0000-0000-0000-000000000000}"/>
          </ac:spMkLst>
        </pc:spChg>
      </pc:sldChg>
      <pc:sldChg chg="modSp mod">
        <pc:chgData name="Boukadoum, A. Mounir" userId="b7bd8864-7f11-4e02-955e-45bf86893dcf" providerId="ADAL" clId="{01D0E385-AFEE-4669-84A4-A4B750E186BB}" dt="2025-08-22T21:35:42.311" v="3377" actId="6549"/>
        <pc:sldMkLst>
          <pc:docMk/>
          <pc:sldMk cId="0" sldId="268"/>
        </pc:sldMkLst>
        <pc:spChg chg="mod">
          <ac:chgData name="Boukadoum, A. Mounir" userId="b7bd8864-7f11-4e02-955e-45bf86893dcf" providerId="ADAL" clId="{01D0E385-AFEE-4669-84A4-A4B750E186BB}" dt="2025-08-22T21:35:24.326" v="3367" actId="6549"/>
          <ac:spMkLst>
            <pc:docMk/>
            <pc:sldMk cId="0" sldId="268"/>
            <ac:spMk id="59393" creationId="{00000000-0000-0000-0000-000000000000}"/>
          </ac:spMkLst>
        </pc:spChg>
        <pc:spChg chg="mod">
          <ac:chgData name="Boukadoum, A. Mounir" userId="b7bd8864-7f11-4e02-955e-45bf86893dcf" providerId="ADAL" clId="{01D0E385-AFEE-4669-84A4-A4B750E186BB}" dt="2025-08-22T21:35:42.311" v="3377" actId="6549"/>
          <ac:spMkLst>
            <pc:docMk/>
            <pc:sldMk cId="0" sldId="268"/>
            <ac:spMk id="59394" creationId="{00000000-0000-0000-0000-000000000000}"/>
          </ac:spMkLst>
        </pc:spChg>
      </pc:sldChg>
      <pc:sldChg chg="modSp mod">
        <pc:chgData name="Boukadoum, A. Mounir" userId="b7bd8864-7f11-4e02-955e-45bf86893dcf" providerId="ADAL" clId="{01D0E385-AFEE-4669-84A4-A4B750E186BB}" dt="2025-08-22T21:37:17.510" v="3433" actId="20577"/>
        <pc:sldMkLst>
          <pc:docMk/>
          <pc:sldMk cId="0" sldId="269"/>
        </pc:sldMkLst>
        <pc:spChg chg="mod">
          <ac:chgData name="Boukadoum, A. Mounir" userId="b7bd8864-7f11-4e02-955e-45bf86893dcf" providerId="ADAL" clId="{01D0E385-AFEE-4669-84A4-A4B750E186BB}" dt="2025-08-22T21:37:17.510" v="3433" actId="20577"/>
          <ac:spMkLst>
            <pc:docMk/>
            <pc:sldMk cId="0" sldId="269"/>
            <ac:spMk id="4" creationId="{82CC6E92-E5E7-1940-F602-1188D8653117}"/>
          </ac:spMkLst>
        </pc:spChg>
        <pc:spChg chg="mod">
          <ac:chgData name="Boukadoum, A. Mounir" userId="b7bd8864-7f11-4e02-955e-45bf86893dcf" providerId="ADAL" clId="{01D0E385-AFEE-4669-84A4-A4B750E186BB}" dt="2025-08-22T21:36:13.854" v="3402" actId="20577"/>
          <ac:spMkLst>
            <pc:docMk/>
            <pc:sldMk cId="0" sldId="269"/>
            <ac:spMk id="60417" creationId="{00000000-0000-0000-0000-000000000000}"/>
          </ac:spMkLst>
        </pc:spChg>
        <pc:spChg chg="mod">
          <ac:chgData name="Boukadoum, A. Mounir" userId="b7bd8864-7f11-4e02-955e-45bf86893dcf" providerId="ADAL" clId="{01D0E385-AFEE-4669-84A4-A4B750E186BB}" dt="2025-08-22T21:36:24.179" v="3403" actId="20577"/>
          <ac:spMkLst>
            <pc:docMk/>
            <pc:sldMk cId="0" sldId="269"/>
            <ac:spMk id="60418" creationId="{00000000-0000-0000-0000-000000000000}"/>
          </ac:spMkLst>
        </pc:spChg>
      </pc:sldChg>
      <pc:sldChg chg="modSp mod">
        <pc:chgData name="Boukadoum, A. Mounir" userId="b7bd8864-7f11-4e02-955e-45bf86893dcf" providerId="ADAL" clId="{01D0E385-AFEE-4669-84A4-A4B750E186BB}" dt="2025-08-22T21:51:40.871" v="3844" actId="6549"/>
        <pc:sldMkLst>
          <pc:docMk/>
          <pc:sldMk cId="0" sldId="270"/>
        </pc:sldMkLst>
        <pc:spChg chg="mod">
          <ac:chgData name="Boukadoum, A. Mounir" userId="b7bd8864-7f11-4e02-955e-45bf86893dcf" providerId="ADAL" clId="{01D0E385-AFEE-4669-84A4-A4B750E186BB}" dt="2025-08-22T21:51:40.871" v="3844" actId="6549"/>
          <ac:spMkLst>
            <pc:docMk/>
            <pc:sldMk cId="0" sldId="270"/>
            <ac:spMk id="62466" creationId="{00000000-0000-0000-0000-000000000000}"/>
          </ac:spMkLst>
        </pc:spChg>
      </pc:sldChg>
      <pc:sldChg chg="modSp mod">
        <pc:chgData name="Boukadoum, A. Mounir" userId="b7bd8864-7f11-4e02-955e-45bf86893dcf" providerId="ADAL" clId="{01D0E385-AFEE-4669-84A4-A4B750E186BB}" dt="2025-08-22T21:51:46.874" v="3845" actId="6549"/>
        <pc:sldMkLst>
          <pc:docMk/>
          <pc:sldMk cId="0" sldId="271"/>
        </pc:sldMkLst>
        <pc:spChg chg="mod">
          <ac:chgData name="Boukadoum, A. Mounir" userId="b7bd8864-7f11-4e02-955e-45bf86893dcf" providerId="ADAL" clId="{01D0E385-AFEE-4669-84A4-A4B750E186BB}" dt="2025-08-22T21:51:46.874" v="3845" actId="6549"/>
          <ac:spMkLst>
            <pc:docMk/>
            <pc:sldMk cId="0" sldId="271"/>
            <ac:spMk id="63490" creationId="{00000000-0000-0000-0000-000000000000}"/>
          </ac:spMkLst>
        </pc:spChg>
      </pc:sldChg>
      <pc:sldChg chg="mod modShow">
        <pc:chgData name="Boukadoum, A. Mounir" userId="b7bd8864-7f11-4e02-955e-45bf86893dcf" providerId="ADAL" clId="{01D0E385-AFEE-4669-84A4-A4B750E186BB}" dt="2025-08-22T21:53:56.671" v="3847" actId="729"/>
        <pc:sldMkLst>
          <pc:docMk/>
          <pc:sldMk cId="0" sldId="274"/>
        </pc:sldMkLst>
      </pc:sldChg>
      <pc:sldChg chg="mod modShow">
        <pc:chgData name="Boukadoum, A. Mounir" userId="b7bd8864-7f11-4e02-955e-45bf86893dcf" providerId="ADAL" clId="{01D0E385-AFEE-4669-84A4-A4B750E186BB}" dt="2025-08-22T21:54:12.879" v="3849" actId="729"/>
        <pc:sldMkLst>
          <pc:docMk/>
          <pc:sldMk cId="0" sldId="275"/>
        </pc:sldMkLst>
      </pc:sldChg>
      <pc:sldChg chg="addSp delSp modSp mod">
        <pc:chgData name="Boukadoum, A. Mounir" userId="b7bd8864-7f11-4e02-955e-45bf86893dcf" providerId="ADAL" clId="{01D0E385-AFEE-4669-84A4-A4B750E186BB}" dt="2025-08-22T21:51:34.154" v="3843" actId="1076"/>
        <pc:sldMkLst>
          <pc:docMk/>
          <pc:sldMk cId="0" sldId="276"/>
        </pc:sldMkLst>
        <pc:spChg chg="mod">
          <ac:chgData name="Boukadoum, A. Mounir" userId="b7bd8864-7f11-4e02-955e-45bf86893dcf" providerId="ADAL" clId="{01D0E385-AFEE-4669-84A4-A4B750E186BB}" dt="2025-08-22T21:51:24.991" v="3842" actId="1076"/>
          <ac:spMkLst>
            <pc:docMk/>
            <pc:sldMk cId="0" sldId="276"/>
            <ac:spMk id="61441" creationId="{00000000-0000-0000-0000-000000000000}"/>
          </ac:spMkLst>
        </pc:spChg>
        <pc:spChg chg="mod">
          <ac:chgData name="Boukadoum, A. Mounir" userId="b7bd8864-7f11-4e02-955e-45bf86893dcf" providerId="ADAL" clId="{01D0E385-AFEE-4669-84A4-A4B750E186BB}" dt="2025-08-22T21:51:34.154" v="3843" actId="1076"/>
          <ac:spMkLst>
            <pc:docMk/>
            <pc:sldMk cId="0" sldId="276"/>
            <ac:spMk id="61443" creationId="{00000000-0000-0000-0000-000000000000}"/>
          </ac:spMkLst>
        </pc:spChg>
        <pc:spChg chg="mod">
          <ac:chgData name="Boukadoum, A. Mounir" userId="b7bd8864-7f11-4e02-955e-45bf86893dcf" providerId="ADAL" clId="{01D0E385-AFEE-4669-84A4-A4B750E186BB}" dt="2025-08-22T21:51:34.154" v="3843" actId="1076"/>
          <ac:spMkLst>
            <pc:docMk/>
            <pc:sldMk cId="0" sldId="276"/>
            <ac:spMk id="61444" creationId="{00000000-0000-0000-0000-000000000000}"/>
          </ac:spMkLst>
        </pc:spChg>
        <pc:spChg chg="mod">
          <ac:chgData name="Boukadoum, A. Mounir" userId="b7bd8864-7f11-4e02-955e-45bf86893dcf" providerId="ADAL" clId="{01D0E385-AFEE-4669-84A4-A4B750E186BB}" dt="2025-08-22T21:50:30.254" v="3829" actId="20577"/>
          <ac:spMkLst>
            <pc:docMk/>
            <pc:sldMk cId="0" sldId="276"/>
            <ac:spMk id="61445" creationId="{00000000-0000-0000-0000-000000000000}"/>
          </ac:spMkLst>
        </pc:spChg>
        <pc:spChg chg="mod">
          <ac:chgData name="Boukadoum, A. Mounir" userId="b7bd8864-7f11-4e02-955e-45bf86893dcf" providerId="ADAL" clId="{01D0E385-AFEE-4669-84A4-A4B750E186BB}" dt="2025-08-22T21:50:45.182" v="3837" actId="6549"/>
          <ac:spMkLst>
            <pc:docMk/>
            <pc:sldMk cId="0" sldId="276"/>
            <ac:spMk id="61446" creationId="{00000000-0000-0000-0000-000000000000}"/>
          </ac:spMkLst>
        </pc:spChg>
        <pc:spChg chg="mod">
          <ac:chgData name="Boukadoum, A. Mounir" userId="b7bd8864-7f11-4e02-955e-45bf86893dcf" providerId="ADAL" clId="{01D0E385-AFEE-4669-84A4-A4B750E186BB}" dt="2025-08-22T21:51:18.473" v="3840" actId="1076"/>
          <ac:spMkLst>
            <pc:docMk/>
            <pc:sldMk cId="0" sldId="276"/>
            <ac:spMk id="61447" creationId="{00000000-0000-0000-0000-000000000000}"/>
          </ac:spMkLst>
        </pc:spChg>
        <pc:spChg chg="mod">
          <ac:chgData name="Boukadoum, A. Mounir" userId="b7bd8864-7f11-4e02-955e-45bf86893dcf" providerId="ADAL" clId="{01D0E385-AFEE-4669-84A4-A4B750E186BB}" dt="2025-08-22T21:51:34.154" v="3843" actId="1076"/>
          <ac:spMkLst>
            <pc:docMk/>
            <pc:sldMk cId="0" sldId="276"/>
            <ac:spMk id="61448" creationId="{00000000-0000-0000-0000-000000000000}"/>
          </ac:spMkLst>
        </pc:spChg>
        <pc:spChg chg="mod">
          <ac:chgData name="Boukadoum, A. Mounir" userId="b7bd8864-7f11-4e02-955e-45bf86893dcf" providerId="ADAL" clId="{01D0E385-AFEE-4669-84A4-A4B750E186BB}" dt="2025-08-22T21:42:44.902" v="3720" actId="164"/>
          <ac:spMkLst>
            <pc:docMk/>
            <pc:sldMk cId="0" sldId="276"/>
            <ac:spMk id="61452" creationId="{00000000-0000-0000-0000-000000000000}"/>
          </ac:spMkLst>
        </pc:spChg>
        <pc:spChg chg="mod">
          <ac:chgData name="Boukadoum, A. Mounir" userId="b7bd8864-7f11-4e02-955e-45bf86893dcf" providerId="ADAL" clId="{01D0E385-AFEE-4669-84A4-A4B750E186BB}" dt="2025-08-22T21:42:31.462" v="3719" actId="164"/>
          <ac:spMkLst>
            <pc:docMk/>
            <pc:sldMk cId="0" sldId="276"/>
            <ac:spMk id="61453" creationId="{00000000-0000-0000-0000-000000000000}"/>
          </ac:spMkLst>
        </pc:spChg>
        <pc:spChg chg="mod">
          <ac:chgData name="Boukadoum, A. Mounir" userId="b7bd8864-7f11-4e02-955e-45bf86893dcf" providerId="ADAL" clId="{01D0E385-AFEE-4669-84A4-A4B750E186BB}" dt="2025-08-22T21:42:44.902" v="3720" actId="164"/>
          <ac:spMkLst>
            <pc:docMk/>
            <pc:sldMk cId="0" sldId="276"/>
            <ac:spMk id="61455" creationId="{00000000-0000-0000-0000-000000000000}"/>
          </ac:spMkLst>
        </pc:spChg>
        <pc:spChg chg="mod">
          <ac:chgData name="Boukadoum, A. Mounir" userId="b7bd8864-7f11-4e02-955e-45bf86893dcf" providerId="ADAL" clId="{01D0E385-AFEE-4669-84A4-A4B750E186BB}" dt="2025-08-22T21:42:31.462" v="3719" actId="164"/>
          <ac:spMkLst>
            <pc:docMk/>
            <pc:sldMk cId="0" sldId="276"/>
            <ac:spMk id="61456" creationId="{00000000-0000-0000-0000-000000000000}"/>
          </ac:spMkLst>
        </pc:spChg>
        <pc:grpChg chg="add mod">
          <ac:chgData name="Boukadoum, A. Mounir" userId="b7bd8864-7f11-4e02-955e-45bf86893dcf" providerId="ADAL" clId="{01D0E385-AFEE-4669-84A4-A4B750E186BB}" dt="2025-08-22T21:43:04.868" v="3722" actId="1076"/>
          <ac:grpSpMkLst>
            <pc:docMk/>
            <pc:sldMk cId="0" sldId="276"/>
            <ac:grpSpMk id="2" creationId="{1DCB4535-33D4-0F95-D7D6-FA0C9F9EC3FC}"/>
          </ac:grpSpMkLst>
        </pc:grpChg>
        <pc:grpChg chg="add mod">
          <ac:chgData name="Boukadoum, A. Mounir" userId="b7bd8864-7f11-4e02-955e-45bf86893dcf" providerId="ADAL" clId="{01D0E385-AFEE-4669-84A4-A4B750E186BB}" dt="2025-08-22T21:51:13.209" v="3839" actId="1076"/>
          <ac:grpSpMkLst>
            <pc:docMk/>
            <pc:sldMk cId="0" sldId="276"/>
            <ac:grpSpMk id="3" creationId="{131E6D18-70B9-FAB6-033E-E246AC1DABB1}"/>
          </ac:grpSpMkLst>
        </pc:grpChg>
      </pc:sldChg>
      <pc:sldChg chg="mod modShow">
        <pc:chgData name="Boukadoum, A. Mounir" userId="b7bd8864-7f11-4e02-955e-45bf86893dcf" providerId="ADAL" clId="{01D0E385-AFEE-4669-84A4-A4B750E186BB}" dt="2025-08-22T21:54:07.017" v="3848" actId="729"/>
        <pc:sldMkLst>
          <pc:docMk/>
          <pc:sldMk cId="0" sldId="277"/>
        </pc:sldMkLst>
      </pc:sldChg>
      <pc:sldChg chg="mod ord modShow">
        <pc:chgData name="Boukadoum, A. Mounir" userId="b7bd8864-7f11-4e02-955e-45bf86893dcf" providerId="ADAL" clId="{01D0E385-AFEE-4669-84A4-A4B750E186BB}" dt="2025-08-22T21:55:28.752" v="3852"/>
        <pc:sldMkLst>
          <pc:docMk/>
          <pc:sldMk cId="0" sldId="279"/>
        </pc:sldMkLst>
      </pc:sldChg>
      <pc:sldChg chg="modSp mod">
        <pc:chgData name="Boukadoum, A. Mounir" userId="b7bd8864-7f11-4e02-955e-45bf86893dcf" providerId="ADAL" clId="{01D0E385-AFEE-4669-84A4-A4B750E186BB}" dt="2025-08-22T20:16:04.143" v="1721" actId="20577"/>
        <pc:sldMkLst>
          <pc:docMk/>
          <pc:sldMk cId="0" sldId="289"/>
        </pc:sldMkLst>
        <pc:spChg chg="mod">
          <ac:chgData name="Boukadoum, A. Mounir" userId="b7bd8864-7f11-4e02-955e-45bf86893dcf" providerId="ADAL" clId="{01D0E385-AFEE-4669-84A4-A4B750E186BB}" dt="2025-08-22T20:16:04.143" v="1721" actId="20577"/>
          <ac:spMkLst>
            <pc:docMk/>
            <pc:sldMk cId="0" sldId="289"/>
            <ac:spMk id="32770" creationId="{00000000-0000-0000-0000-000000000000}"/>
          </ac:spMkLst>
        </pc:spChg>
      </pc:sldChg>
      <pc:sldChg chg="addSp delSp modSp mod">
        <pc:chgData name="Boukadoum, A. Mounir" userId="b7bd8864-7f11-4e02-955e-45bf86893dcf" providerId="ADAL" clId="{01D0E385-AFEE-4669-84A4-A4B750E186BB}" dt="2025-08-22T20:20:29.440" v="1752" actId="1076"/>
        <pc:sldMkLst>
          <pc:docMk/>
          <pc:sldMk cId="0" sldId="290"/>
        </pc:sldMkLst>
        <pc:spChg chg="mod">
          <ac:chgData name="Boukadoum, A. Mounir" userId="b7bd8864-7f11-4e02-955e-45bf86893dcf" providerId="ADAL" clId="{01D0E385-AFEE-4669-84A4-A4B750E186BB}" dt="2025-08-20T20:13:47.320" v="1296" actId="6549"/>
          <ac:spMkLst>
            <pc:docMk/>
            <pc:sldMk cId="0" sldId="290"/>
            <ac:spMk id="1030" creationId="{00000000-0000-0000-0000-000000000000}"/>
          </ac:spMkLst>
        </pc:spChg>
        <pc:spChg chg="mod">
          <ac:chgData name="Boukadoum, A. Mounir" userId="b7bd8864-7f11-4e02-955e-45bf86893dcf" providerId="ADAL" clId="{01D0E385-AFEE-4669-84A4-A4B750E186BB}" dt="2025-08-20T20:06:58.404" v="1063" actId="20577"/>
          <ac:spMkLst>
            <pc:docMk/>
            <pc:sldMk cId="0" sldId="290"/>
            <ac:spMk id="1066" creationId="{00000000-0000-0000-0000-000000000000}"/>
          </ac:spMkLst>
        </pc:spChg>
      </pc:sldChg>
      <pc:sldChg chg="modSp mod">
        <pc:chgData name="Boukadoum, A. Mounir" userId="b7bd8864-7f11-4e02-955e-45bf86893dcf" providerId="ADAL" clId="{01D0E385-AFEE-4669-84A4-A4B750E186BB}" dt="2025-08-22T21:25:36.809" v="2942" actId="15"/>
        <pc:sldMkLst>
          <pc:docMk/>
          <pc:sldMk cId="0" sldId="291"/>
        </pc:sldMkLst>
        <pc:spChg chg="mod">
          <ac:chgData name="Boukadoum, A. Mounir" userId="b7bd8864-7f11-4e02-955e-45bf86893dcf" providerId="ADAL" clId="{01D0E385-AFEE-4669-84A4-A4B750E186BB}" dt="2025-08-22T21:23:51.364" v="2941" actId="20577"/>
          <ac:spMkLst>
            <pc:docMk/>
            <pc:sldMk cId="0" sldId="291"/>
            <ac:spMk id="48129" creationId="{00000000-0000-0000-0000-000000000000}"/>
          </ac:spMkLst>
        </pc:spChg>
        <pc:spChg chg="mod">
          <ac:chgData name="Boukadoum, A. Mounir" userId="b7bd8864-7f11-4e02-955e-45bf86893dcf" providerId="ADAL" clId="{01D0E385-AFEE-4669-84A4-A4B750E186BB}" dt="2025-08-22T21:25:36.809" v="2942" actId="15"/>
          <ac:spMkLst>
            <pc:docMk/>
            <pc:sldMk cId="0" sldId="291"/>
            <ac:spMk id="48130" creationId="{00000000-0000-0000-0000-000000000000}"/>
          </ac:spMkLst>
        </pc:spChg>
      </pc:sldChg>
      <pc:sldChg chg="mod modShow">
        <pc:chgData name="Boukadoum, A. Mounir" userId="b7bd8864-7f11-4e02-955e-45bf86893dcf" providerId="ADAL" clId="{01D0E385-AFEE-4669-84A4-A4B750E186BB}" dt="2025-08-22T21:53:42.776" v="3846" actId="729"/>
        <pc:sldMkLst>
          <pc:docMk/>
          <pc:sldMk cId="0" sldId="293"/>
        </pc:sldMkLst>
      </pc:sldChg>
      <pc:sldChg chg="modSp mod modAnim">
        <pc:chgData name="Boukadoum, A. Mounir" userId="b7bd8864-7f11-4e02-955e-45bf86893dcf" providerId="ADAL" clId="{01D0E385-AFEE-4669-84A4-A4B750E186BB}" dt="2025-08-22T21:34:00.122" v="3285" actId="20577"/>
        <pc:sldMkLst>
          <pc:docMk/>
          <pc:sldMk cId="0" sldId="298"/>
        </pc:sldMkLst>
        <pc:spChg chg="mod">
          <ac:chgData name="Boukadoum, A. Mounir" userId="b7bd8864-7f11-4e02-955e-45bf86893dcf" providerId="ADAL" clId="{01D0E385-AFEE-4669-84A4-A4B750E186BB}" dt="2025-08-22T21:34:00.122" v="3285" actId="20577"/>
          <ac:spMkLst>
            <pc:docMk/>
            <pc:sldMk cId="0" sldId="298"/>
            <ac:spMk id="60419" creationId="{00000000-0000-0000-0000-000000000000}"/>
          </ac:spMkLst>
        </pc:spChg>
      </pc:sldChg>
      <pc:sldChg chg="modSp mod">
        <pc:chgData name="Boukadoum, A. Mounir" userId="b7bd8864-7f11-4e02-955e-45bf86893dcf" providerId="ADAL" clId="{01D0E385-AFEE-4669-84A4-A4B750E186BB}" dt="2025-08-22T20:22:14.170" v="1756" actId="1076"/>
        <pc:sldMkLst>
          <pc:docMk/>
          <pc:sldMk cId="0" sldId="315"/>
        </pc:sldMkLst>
        <pc:picChg chg="mod modCrop">
          <ac:chgData name="Boukadoum, A. Mounir" userId="b7bd8864-7f11-4e02-955e-45bf86893dcf" providerId="ADAL" clId="{01D0E385-AFEE-4669-84A4-A4B750E186BB}" dt="2025-08-22T20:22:14.170" v="1756" actId="1076"/>
          <ac:picMkLst>
            <pc:docMk/>
            <pc:sldMk cId="0" sldId="315"/>
            <ac:picMk id="38913" creationId="{00000000-0000-0000-0000-000000000000}"/>
          </ac:picMkLst>
        </pc:picChg>
      </pc:sldChg>
      <pc:sldChg chg="addSp delSp modSp mod">
        <pc:chgData name="Boukadoum, A. Mounir" userId="b7bd8864-7f11-4e02-955e-45bf86893dcf" providerId="ADAL" clId="{01D0E385-AFEE-4669-84A4-A4B750E186BB}" dt="2025-08-20T21:07:59.458" v="1452" actId="207"/>
        <pc:sldMkLst>
          <pc:docMk/>
          <pc:sldMk cId="0" sldId="316"/>
        </pc:sldMkLst>
        <pc:spChg chg="add mod">
          <ac:chgData name="Boukadoum, A. Mounir" userId="b7bd8864-7f11-4e02-955e-45bf86893dcf" providerId="ADAL" clId="{01D0E385-AFEE-4669-84A4-A4B750E186BB}" dt="2025-08-20T21:07:59.458" v="1452" actId="207"/>
          <ac:spMkLst>
            <pc:docMk/>
            <pc:sldMk cId="0" sldId="316"/>
            <ac:spMk id="10" creationId="{96AFECC0-262E-3843-B26C-BAD51C59CE23}"/>
          </ac:spMkLst>
        </pc:spChg>
        <pc:picChg chg="add mod">
          <ac:chgData name="Boukadoum, A. Mounir" userId="b7bd8864-7f11-4e02-955e-45bf86893dcf" providerId="ADAL" clId="{01D0E385-AFEE-4669-84A4-A4B750E186BB}" dt="2025-08-20T20:53:39.947" v="1344" actId="1076"/>
          <ac:picMkLst>
            <pc:docMk/>
            <pc:sldMk cId="0" sldId="316"/>
            <ac:picMk id="2056" creationId="{7EA1975C-52EC-3179-C747-08EF4E483A21}"/>
          </ac:picMkLst>
        </pc:picChg>
      </pc:sldChg>
      <pc:sldChg chg="addSp modSp mod modAnim modShow">
        <pc:chgData name="Boukadoum, A. Mounir" userId="b7bd8864-7f11-4e02-955e-45bf86893dcf" providerId="ADAL" clId="{01D0E385-AFEE-4669-84A4-A4B750E186BB}" dt="2025-08-22T21:15:18.019" v="2745" actId="729"/>
        <pc:sldMkLst>
          <pc:docMk/>
          <pc:sldMk cId="0" sldId="319"/>
        </pc:sldMkLst>
        <pc:spChg chg="mod">
          <ac:chgData name="Boukadoum, A. Mounir" userId="b7bd8864-7f11-4e02-955e-45bf86893dcf" providerId="ADAL" clId="{01D0E385-AFEE-4669-84A4-A4B750E186BB}" dt="2025-08-20T21:08:33.343" v="1479" actId="164"/>
          <ac:spMkLst>
            <pc:docMk/>
            <pc:sldMk cId="0" sldId="319"/>
            <ac:spMk id="27653" creationId="{00000000-0000-0000-0000-000000000000}"/>
          </ac:spMkLst>
        </pc:spChg>
        <pc:spChg chg="mod">
          <ac:chgData name="Boukadoum, A. Mounir" userId="b7bd8864-7f11-4e02-955e-45bf86893dcf" providerId="ADAL" clId="{01D0E385-AFEE-4669-84A4-A4B750E186BB}" dt="2025-08-20T21:08:33.343" v="1479" actId="164"/>
          <ac:spMkLst>
            <pc:docMk/>
            <pc:sldMk cId="0" sldId="319"/>
            <ac:spMk id="27654" creationId="{00000000-0000-0000-0000-000000000000}"/>
          </ac:spMkLst>
        </pc:spChg>
        <pc:spChg chg="mod">
          <ac:chgData name="Boukadoum, A. Mounir" userId="b7bd8864-7f11-4e02-955e-45bf86893dcf" providerId="ADAL" clId="{01D0E385-AFEE-4669-84A4-A4B750E186BB}" dt="2025-08-20T21:08:33.343" v="1479" actId="164"/>
          <ac:spMkLst>
            <pc:docMk/>
            <pc:sldMk cId="0" sldId="319"/>
            <ac:spMk id="27655" creationId="{00000000-0000-0000-0000-000000000000}"/>
          </ac:spMkLst>
        </pc:spChg>
        <pc:spChg chg="mod">
          <ac:chgData name="Boukadoum, A. Mounir" userId="b7bd8864-7f11-4e02-955e-45bf86893dcf" providerId="ADAL" clId="{01D0E385-AFEE-4669-84A4-A4B750E186BB}" dt="2025-08-20T21:08:33.343" v="1479" actId="164"/>
          <ac:spMkLst>
            <pc:docMk/>
            <pc:sldMk cId="0" sldId="319"/>
            <ac:spMk id="27656" creationId="{00000000-0000-0000-0000-000000000000}"/>
          </ac:spMkLst>
        </pc:spChg>
        <pc:spChg chg="mod">
          <ac:chgData name="Boukadoum, A. Mounir" userId="b7bd8864-7f11-4e02-955e-45bf86893dcf" providerId="ADAL" clId="{01D0E385-AFEE-4669-84A4-A4B750E186BB}" dt="2025-08-20T21:08:33.343" v="1479" actId="164"/>
          <ac:spMkLst>
            <pc:docMk/>
            <pc:sldMk cId="0" sldId="319"/>
            <ac:spMk id="27672" creationId="{00000000-0000-0000-0000-000000000000}"/>
          </ac:spMkLst>
        </pc:spChg>
        <pc:spChg chg="mod">
          <ac:chgData name="Boukadoum, A. Mounir" userId="b7bd8864-7f11-4e02-955e-45bf86893dcf" providerId="ADAL" clId="{01D0E385-AFEE-4669-84A4-A4B750E186BB}" dt="2025-08-20T21:07:54.325" v="1407" actId="20577"/>
          <ac:spMkLst>
            <pc:docMk/>
            <pc:sldMk cId="0" sldId="319"/>
            <ac:spMk id="27674" creationId="{00000000-0000-0000-0000-000000000000}"/>
          </ac:spMkLst>
        </pc:spChg>
        <pc:spChg chg="mod">
          <ac:chgData name="Boukadoum, A. Mounir" userId="b7bd8864-7f11-4e02-955e-45bf86893dcf" providerId="ADAL" clId="{01D0E385-AFEE-4669-84A4-A4B750E186BB}" dt="2025-08-20T21:07:54.414" v="1410" actId="1076"/>
          <ac:spMkLst>
            <pc:docMk/>
            <pc:sldMk cId="0" sldId="319"/>
            <ac:spMk id="27678" creationId="{00000000-0000-0000-0000-000000000000}"/>
          </ac:spMkLst>
        </pc:spChg>
        <pc:spChg chg="mod">
          <ac:chgData name="Boukadoum, A. Mounir" userId="b7bd8864-7f11-4e02-955e-45bf86893dcf" providerId="ADAL" clId="{01D0E385-AFEE-4669-84A4-A4B750E186BB}" dt="2025-08-20T21:08:34.539" v="1482" actId="1076"/>
          <ac:spMkLst>
            <pc:docMk/>
            <pc:sldMk cId="0" sldId="319"/>
            <ac:spMk id="27680" creationId="{00000000-0000-0000-0000-000000000000}"/>
          </ac:spMkLst>
        </pc:spChg>
        <pc:spChg chg="mod">
          <ac:chgData name="Boukadoum, A. Mounir" userId="b7bd8864-7f11-4e02-955e-45bf86893dcf" providerId="ADAL" clId="{01D0E385-AFEE-4669-84A4-A4B750E186BB}" dt="2025-08-20T21:08:33.875" v="1481" actId="1076"/>
          <ac:spMkLst>
            <pc:docMk/>
            <pc:sldMk cId="0" sldId="319"/>
            <ac:spMk id="27682" creationId="{00000000-0000-0000-0000-000000000000}"/>
          </ac:spMkLst>
        </pc:spChg>
        <pc:spChg chg="mod">
          <ac:chgData name="Boukadoum, A. Mounir" userId="b7bd8864-7f11-4e02-955e-45bf86893dcf" providerId="ADAL" clId="{01D0E385-AFEE-4669-84A4-A4B750E186BB}" dt="2025-08-20T21:09:02.557" v="1485" actId="14100"/>
          <ac:spMkLst>
            <pc:docMk/>
            <pc:sldMk cId="0" sldId="319"/>
            <ac:spMk id="27688" creationId="{00000000-0000-0000-0000-000000000000}"/>
          </ac:spMkLst>
        </pc:spChg>
        <pc:spChg chg="mod">
          <ac:chgData name="Boukadoum, A. Mounir" userId="b7bd8864-7f11-4e02-955e-45bf86893dcf" providerId="ADAL" clId="{01D0E385-AFEE-4669-84A4-A4B750E186BB}" dt="2025-08-20T21:09:32.095" v="1489" actId="1076"/>
          <ac:spMkLst>
            <pc:docMk/>
            <pc:sldMk cId="0" sldId="319"/>
            <ac:spMk id="27689" creationId="{00000000-0000-0000-0000-000000000000}"/>
          </ac:spMkLst>
        </pc:spChg>
        <pc:spChg chg="mod">
          <ac:chgData name="Boukadoum, A. Mounir" userId="b7bd8864-7f11-4e02-955e-45bf86893dcf" providerId="ADAL" clId="{01D0E385-AFEE-4669-84A4-A4B750E186BB}" dt="2025-08-20T21:08:53.374" v="1484" actId="14100"/>
          <ac:spMkLst>
            <pc:docMk/>
            <pc:sldMk cId="0" sldId="319"/>
            <ac:spMk id="27692" creationId="{00000000-0000-0000-0000-000000000000}"/>
          </ac:spMkLst>
        </pc:spChg>
        <pc:spChg chg="mod">
          <ac:chgData name="Boukadoum, A. Mounir" userId="b7bd8864-7f11-4e02-955e-45bf86893dcf" providerId="ADAL" clId="{01D0E385-AFEE-4669-84A4-A4B750E186BB}" dt="2025-08-20T21:09:25.159" v="1488" actId="1076"/>
          <ac:spMkLst>
            <pc:docMk/>
            <pc:sldMk cId="0" sldId="319"/>
            <ac:spMk id="27693" creationId="{00000000-0000-0000-0000-000000000000}"/>
          </ac:spMkLst>
        </pc:spChg>
        <pc:spChg chg="mod">
          <ac:chgData name="Boukadoum, A. Mounir" userId="b7bd8864-7f11-4e02-955e-45bf86893dcf" providerId="ADAL" clId="{01D0E385-AFEE-4669-84A4-A4B750E186BB}" dt="2025-08-20T21:10:38.557" v="1497" actId="403"/>
          <ac:spMkLst>
            <pc:docMk/>
            <pc:sldMk cId="0" sldId="319"/>
            <ac:spMk id="45085" creationId="{00000000-0000-0000-0000-000000000000}"/>
          </ac:spMkLst>
        </pc:spChg>
        <pc:spChg chg="mod">
          <ac:chgData name="Boukadoum, A. Mounir" userId="b7bd8864-7f11-4e02-955e-45bf86893dcf" providerId="ADAL" clId="{01D0E385-AFEE-4669-84A4-A4B750E186BB}" dt="2025-08-20T21:07:54.546" v="1414" actId="164"/>
          <ac:spMkLst>
            <pc:docMk/>
            <pc:sldMk cId="0" sldId="319"/>
            <ac:spMk id="45101" creationId="{00000000-0000-0000-0000-000000000000}"/>
          </ac:spMkLst>
        </pc:spChg>
        <pc:spChg chg="mod">
          <ac:chgData name="Boukadoum, A. Mounir" userId="b7bd8864-7f11-4e02-955e-45bf86893dcf" providerId="ADAL" clId="{01D0E385-AFEE-4669-84A4-A4B750E186BB}" dt="2025-08-20T21:09:42.575" v="1490" actId="14100"/>
          <ac:spMkLst>
            <pc:docMk/>
            <pc:sldMk cId="0" sldId="319"/>
            <ac:spMk id="1370120" creationId="{00000000-0000-0000-0000-000000000000}"/>
          </ac:spMkLst>
        </pc:spChg>
        <pc:grpChg chg="mod">
          <ac:chgData name="Boukadoum, A. Mounir" userId="b7bd8864-7f11-4e02-955e-45bf86893dcf" providerId="ADAL" clId="{01D0E385-AFEE-4669-84A4-A4B750E186BB}" dt="2025-08-20T21:08:33.603" v="1480" actId="14100"/>
          <ac:grpSpMkLst>
            <pc:docMk/>
            <pc:sldMk cId="0" sldId="319"/>
            <ac:grpSpMk id="5" creationId="{8ED3F4BD-A4D7-DF7E-22EB-09512D872C80}"/>
          </ac:grpSpMkLst>
        </pc:grpChg>
        <pc:grpChg chg="mod">
          <ac:chgData name="Boukadoum, A. Mounir" userId="b7bd8864-7f11-4e02-955e-45bf86893dcf" providerId="ADAL" clId="{01D0E385-AFEE-4669-84A4-A4B750E186BB}" dt="2025-08-20T21:08:33.343" v="1479" actId="164"/>
          <ac:grpSpMkLst>
            <pc:docMk/>
            <pc:sldMk cId="0" sldId="319"/>
            <ac:grpSpMk id="6" creationId="{00000000-0000-0000-0000-000000000000}"/>
          </ac:grpSpMkLst>
        </pc:grpChg>
        <pc:picChg chg="mod">
          <ac:chgData name="Boukadoum, A. Mounir" userId="b7bd8864-7f11-4e02-955e-45bf86893dcf" providerId="ADAL" clId="{01D0E385-AFEE-4669-84A4-A4B750E186BB}" dt="2025-08-20T21:08:33.343" v="1479" actId="164"/>
          <ac:picMkLst>
            <pc:docMk/>
            <pc:sldMk cId="0" sldId="319"/>
            <ac:picMk id="46" creationId="{00000000-0000-0000-0000-000000000000}"/>
          </ac:picMkLst>
        </pc:picChg>
        <pc:picChg chg="mod">
          <ac:chgData name="Boukadoum, A. Mounir" userId="b7bd8864-7f11-4e02-955e-45bf86893dcf" providerId="ADAL" clId="{01D0E385-AFEE-4669-84A4-A4B750E186BB}" dt="2025-08-20T21:08:33.343" v="1479" actId="164"/>
          <ac:picMkLst>
            <pc:docMk/>
            <pc:sldMk cId="0" sldId="319"/>
            <ac:picMk id="1370119" creationId="{00000000-0000-0000-0000-000000000000}"/>
          </ac:picMkLst>
        </pc:picChg>
        <pc:picChg chg="mod">
          <ac:chgData name="Boukadoum, A. Mounir" userId="b7bd8864-7f11-4e02-955e-45bf86893dcf" providerId="ADAL" clId="{01D0E385-AFEE-4669-84A4-A4B750E186BB}" dt="2025-08-20T21:08:33.343" v="1479" actId="164"/>
          <ac:picMkLst>
            <pc:docMk/>
            <pc:sldMk cId="0" sldId="319"/>
            <ac:picMk id="1370136" creationId="{00000000-0000-0000-0000-000000000000}"/>
          </ac:picMkLst>
        </pc:picChg>
      </pc:sldChg>
      <pc:sldChg chg="modSp mod">
        <pc:chgData name="Boukadoum, A. Mounir" userId="b7bd8864-7f11-4e02-955e-45bf86893dcf" providerId="ADAL" clId="{01D0E385-AFEE-4669-84A4-A4B750E186BB}" dt="2025-09-04T16:11:48.997" v="3867" actId="20577"/>
        <pc:sldMkLst>
          <pc:docMk/>
          <pc:sldMk cId="0" sldId="320"/>
        </pc:sldMkLst>
        <pc:spChg chg="mod">
          <ac:chgData name="Boukadoum, A. Mounir" userId="b7bd8864-7f11-4e02-955e-45bf86893dcf" providerId="ADAL" clId="{01D0E385-AFEE-4669-84A4-A4B750E186BB}" dt="2025-09-04T16:11:48.997" v="3867" actId="20577"/>
          <ac:spMkLst>
            <pc:docMk/>
            <pc:sldMk cId="0" sldId="320"/>
            <ac:spMk id="3074" creationId="{00000000-0000-0000-0000-000000000000}"/>
          </ac:spMkLst>
        </pc:spChg>
      </pc:sldChg>
      <pc:sldChg chg="ord">
        <pc:chgData name="Boukadoum, A. Mounir" userId="b7bd8864-7f11-4e02-955e-45bf86893dcf" providerId="ADAL" clId="{01D0E385-AFEE-4669-84A4-A4B750E186BB}" dt="2025-08-20T19:36:45.622" v="2"/>
        <pc:sldMkLst>
          <pc:docMk/>
          <pc:sldMk cId="0" sldId="321"/>
        </pc:sldMkLst>
      </pc:sldChg>
      <pc:sldChg chg="modSp mod">
        <pc:chgData name="Boukadoum, A. Mounir" userId="b7bd8864-7f11-4e02-955e-45bf86893dcf" providerId="ADAL" clId="{01D0E385-AFEE-4669-84A4-A4B750E186BB}" dt="2025-08-20T21:12:11.188" v="1525" actId="6549"/>
        <pc:sldMkLst>
          <pc:docMk/>
          <pc:sldMk cId="928034096" sldId="323"/>
        </pc:sldMkLst>
        <pc:spChg chg="mod">
          <ac:chgData name="Boukadoum, A. Mounir" userId="b7bd8864-7f11-4e02-955e-45bf86893dcf" providerId="ADAL" clId="{01D0E385-AFEE-4669-84A4-A4B750E186BB}" dt="2025-08-20T21:12:11.188" v="1525" actId="6549"/>
          <ac:spMkLst>
            <pc:docMk/>
            <pc:sldMk cId="928034096" sldId="323"/>
            <ac:spMk id="2" creationId="{00000000-0000-0000-0000-000000000000}"/>
          </ac:spMkLst>
        </pc:spChg>
      </pc:sldChg>
      <pc:sldChg chg="modSp mod">
        <pc:chgData name="Boukadoum, A. Mounir" userId="b7bd8864-7f11-4e02-955e-45bf86893dcf" providerId="ADAL" clId="{01D0E385-AFEE-4669-84A4-A4B750E186BB}" dt="2025-08-20T20:00:48.244" v="833" actId="6549"/>
        <pc:sldMkLst>
          <pc:docMk/>
          <pc:sldMk cId="1260874839" sldId="324"/>
        </pc:sldMkLst>
        <pc:spChg chg="mod">
          <ac:chgData name="Boukadoum, A. Mounir" userId="b7bd8864-7f11-4e02-955e-45bf86893dcf" providerId="ADAL" clId="{01D0E385-AFEE-4669-84A4-A4B750E186BB}" dt="2025-08-20T20:00:48.244" v="833" actId="6549"/>
          <ac:spMkLst>
            <pc:docMk/>
            <pc:sldMk cId="1260874839" sldId="324"/>
            <ac:spMk id="2" creationId="{00000000-0000-0000-0000-000000000000}"/>
          </ac:spMkLst>
        </pc:spChg>
      </pc:sldChg>
      <pc:sldChg chg="del">
        <pc:chgData name="Boukadoum, A. Mounir" userId="b7bd8864-7f11-4e02-955e-45bf86893dcf" providerId="ADAL" clId="{01D0E385-AFEE-4669-84A4-A4B750E186BB}" dt="2025-08-22T21:55:51.949" v="3853" actId="47"/>
        <pc:sldMkLst>
          <pc:docMk/>
          <pc:sldMk cId="408365484" sldId="327"/>
        </pc:sldMkLst>
      </pc:sldChg>
      <pc:sldChg chg="modSp">
        <pc:chgData name="Boukadoum, A. Mounir" userId="b7bd8864-7f11-4e02-955e-45bf86893dcf" providerId="ADAL" clId="{01D0E385-AFEE-4669-84A4-A4B750E186BB}" dt="2025-08-20T19:36:09.774" v="0"/>
        <pc:sldMkLst>
          <pc:docMk/>
          <pc:sldMk cId="730427026" sldId="328"/>
        </pc:sldMkLst>
        <pc:graphicFrameChg chg="mod">
          <ac:chgData name="Boukadoum, A. Mounir" userId="b7bd8864-7f11-4e02-955e-45bf86893dcf" providerId="ADAL" clId="{01D0E385-AFEE-4669-84A4-A4B750E186BB}" dt="2025-08-20T19:36:09.774" v="0"/>
          <ac:graphicFrameMkLst>
            <pc:docMk/>
            <pc:sldMk cId="730427026" sldId="328"/>
            <ac:graphicFrameMk id="5" creationId="{0461CB88-8A81-3AA9-D379-760707DD8276}"/>
          </ac:graphicFrameMkLst>
        </pc:graphicFrameChg>
      </pc:sldChg>
      <pc:sldChg chg="addSp delSp modSp new mod">
        <pc:chgData name="Boukadoum, A. Mounir" userId="b7bd8864-7f11-4e02-955e-45bf86893dcf" providerId="ADAL" clId="{01D0E385-AFEE-4669-84A4-A4B750E186BB}" dt="2025-08-22T21:14:28.001" v="2744" actId="1076"/>
        <pc:sldMkLst>
          <pc:docMk/>
          <pc:sldMk cId="2607467994" sldId="329"/>
        </pc:sldMkLst>
        <pc:spChg chg="mod">
          <ac:chgData name="Boukadoum, A. Mounir" userId="b7bd8864-7f11-4e02-955e-45bf86893dcf" providerId="ADAL" clId="{01D0E385-AFEE-4669-84A4-A4B750E186BB}" dt="2025-08-22T21:11:32.106" v="2735" actId="1076"/>
          <ac:spMkLst>
            <pc:docMk/>
            <pc:sldMk cId="2607467994" sldId="329"/>
            <ac:spMk id="2" creationId="{B183EBEE-507A-0942-FC8F-B6F54EDDABE2}"/>
          </ac:spMkLst>
        </pc:spChg>
        <pc:spChg chg="mod">
          <ac:chgData name="Boukadoum, A. Mounir" userId="b7bd8864-7f11-4e02-955e-45bf86893dcf" providerId="ADAL" clId="{01D0E385-AFEE-4669-84A4-A4B750E186BB}" dt="2025-08-22T20:45:53.565" v="2172" actId="20577"/>
          <ac:spMkLst>
            <pc:docMk/>
            <pc:sldMk cId="2607467994" sldId="329"/>
            <ac:spMk id="3" creationId="{092DC324-C84B-AB43-4CD1-8BC932865DC8}"/>
          </ac:spMkLst>
        </pc:spChg>
        <pc:spChg chg="add mod">
          <ac:chgData name="Boukadoum, A. Mounir" userId="b7bd8864-7f11-4e02-955e-45bf86893dcf" providerId="ADAL" clId="{01D0E385-AFEE-4669-84A4-A4B750E186BB}" dt="2025-08-22T21:11:44.831" v="2736" actId="1076"/>
          <ac:spMkLst>
            <pc:docMk/>
            <pc:sldMk cId="2607467994" sldId="329"/>
            <ac:spMk id="4" creationId="{FED8E878-271B-D9F8-2830-2288C4DE599D}"/>
          </ac:spMkLst>
        </pc:spChg>
        <pc:spChg chg="add mod">
          <ac:chgData name="Boukadoum, A. Mounir" userId="b7bd8864-7f11-4e02-955e-45bf86893dcf" providerId="ADAL" clId="{01D0E385-AFEE-4669-84A4-A4B750E186BB}" dt="2025-08-22T21:11:44.831" v="2736" actId="1076"/>
          <ac:spMkLst>
            <pc:docMk/>
            <pc:sldMk cId="2607467994" sldId="329"/>
            <ac:spMk id="5" creationId="{5C04E7DD-1C8C-889E-7441-A8A834B0E792}"/>
          </ac:spMkLst>
        </pc:spChg>
        <pc:spChg chg="add mod">
          <ac:chgData name="Boukadoum, A. Mounir" userId="b7bd8864-7f11-4e02-955e-45bf86893dcf" providerId="ADAL" clId="{01D0E385-AFEE-4669-84A4-A4B750E186BB}" dt="2025-08-22T21:11:44.831" v="2736" actId="1076"/>
          <ac:spMkLst>
            <pc:docMk/>
            <pc:sldMk cId="2607467994" sldId="329"/>
            <ac:spMk id="6" creationId="{980E4A97-13D9-E151-6BCB-613FB86381D6}"/>
          </ac:spMkLst>
        </pc:spChg>
        <pc:spChg chg="add mod">
          <ac:chgData name="Boukadoum, A. Mounir" userId="b7bd8864-7f11-4e02-955e-45bf86893dcf" providerId="ADAL" clId="{01D0E385-AFEE-4669-84A4-A4B750E186BB}" dt="2025-08-22T21:11:44.831" v="2736" actId="1076"/>
          <ac:spMkLst>
            <pc:docMk/>
            <pc:sldMk cId="2607467994" sldId="329"/>
            <ac:spMk id="7" creationId="{EFD709C2-2679-6FD0-C8ED-6D69185A41B5}"/>
          </ac:spMkLst>
        </pc:spChg>
        <pc:spChg chg="add mod">
          <ac:chgData name="Boukadoum, A. Mounir" userId="b7bd8864-7f11-4e02-955e-45bf86893dcf" providerId="ADAL" clId="{01D0E385-AFEE-4669-84A4-A4B750E186BB}" dt="2025-08-22T21:11:44.831" v="2736" actId="1076"/>
          <ac:spMkLst>
            <pc:docMk/>
            <pc:sldMk cId="2607467994" sldId="329"/>
            <ac:spMk id="8" creationId="{EEAE757D-4056-07BC-86F7-047C39719FF4}"/>
          </ac:spMkLst>
        </pc:spChg>
        <pc:picChg chg="add mod modCrop">
          <ac:chgData name="Boukadoum, A. Mounir" userId="b7bd8864-7f11-4e02-955e-45bf86893dcf" providerId="ADAL" clId="{01D0E385-AFEE-4669-84A4-A4B750E186BB}" dt="2025-08-22T21:14:28.001" v="2744" actId="1076"/>
          <ac:picMkLst>
            <pc:docMk/>
            <pc:sldMk cId="2607467994" sldId="329"/>
            <ac:picMk id="31" creationId="{6973BE37-174B-0606-7CF3-E59E244812C4}"/>
          </ac:picMkLst>
        </pc:picChg>
        <pc:picChg chg="add mod modCrop">
          <ac:chgData name="Boukadoum, A. Mounir" userId="b7bd8864-7f11-4e02-955e-45bf86893dcf" providerId="ADAL" clId="{01D0E385-AFEE-4669-84A4-A4B750E186BB}" dt="2025-08-22T21:13:18.647" v="2743" actId="14100"/>
          <ac:picMkLst>
            <pc:docMk/>
            <pc:sldMk cId="2607467994" sldId="329"/>
            <ac:picMk id="41" creationId="{85DEFEEB-E43F-51E0-C30B-EF1A45B35B73}"/>
          </ac:picMkLst>
        </pc:picChg>
        <pc:cxnChg chg="add mod">
          <ac:chgData name="Boukadoum, A. Mounir" userId="b7bd8864-7f11-4e02-955e-45bf86893dcf" providerId="ADAL" clId="{01D0E385-AFEE-4669-84A4-A4B750E186BB}" dt="2025-08-22T21:11:44.831" v="2736" actId="1076"/>
          <ac:cxnSpMkLst>
            <pc:docMk/>
            <pc:sldMk cId="2607467994" sldId="329"/>
            <ac:cxnSpMk id="11" creationId="{D66A80A9-969B-CEDE-867B-E6876FFF8F7D}"/>
          </ac:cxnSpMkLst>
        </pc:cxnChg>
        <pc:cxnChg chg="add mod">
          <ac:chgData name="Boukadoum, A. Mounir" userId="b7bd8864-7f11-4e02-955e-45bf86893dcf" providerId="ADAL" clId="{01D0E385-AFEE-4669-84A4-A4B750E186BB}" dt="2025-08-22T21:11:44.831" v="2736" actId="1076"/>
          <ac:cxnSpMkLst>
            <pc:docMk/>
            <pc:sldMk cId="2607467994" sldId="329"/>
            <ac:cxnSpMk id="13" creationId="{0B88A43D-4EC5-5148-DB61-EE9319480E28}"/>
          </ac:cxnSpMkLst>
        </pc:cxnChg>
        <pc:cxnChg chg="add mod">
          <ac:chgData name="Boukadoum, A. Mounir" userId="b7bd8864-7f11-4e02-955e-45bf86893dcf" providerId="ADAL" clId="{01D0E385-AFEE-4669-84A4-A4B750E186BB}" dt="2025-08-22T21:11:44.831" v="2736" actId="1076"/>
          <ac:cxnSpMkLst>
            <pc:docMk/>
            <pc:sldMk cId="2607467994" sldId="329"/>
            <ac:cxnSpMk id="16" creationId="{2A4F2310-4EEE-FEA9-1701-A0DA92DB0B0D}"/>
          </ac:cxnSpMkLst>
        </pc:cxnChg>
        <pc:cxnChg chg="add mod">
          <ac:chgData name="Boukadoum, A. Mounir" userId="b7bd8864-7f11-4e02-955e-45bf86893dcf" providerId="ADAL" clId="{01D0E385-AFEE-4669-84A4-A4B750E186BB}" dt="2025-08-22T21:11:44.831" v="2736" actId="1076"/>
          <ac:cxnSpMkLst>
            <pc:docMk/>
            <pc:sldMk cId="2607467994" sldId="329"/>
            <ac:cxnSpMk id="20" creationId="{7322ABEC-B799-4550-ABA9-356BFA0FF584}"/>
          </ac:cxnSpMkLst>
        </pc:cxnChg>
      </pc:sldChg>
    </pc:docChg>
  </pc:docChgLst>
  <pc:docChgLst>
    <pc:chgData name="Boukadoum, A. Mounir" userId="b7bd8864-7f11-4e02-955e-45bf86893dcf" providerId="ADAL" clId="{1E0BFE81-94E8-41F3-8AF9-1646D6EBCA11}"/>
    <pc:docChg chg="undo redo custSel addSld delSld modSld sldOrd modMainMaster modNotesMaster">
      <pc:chgData name="Boukadoum, A. Mounir" userId="b7bd8864-7f11-4e02-955e-45bf86893dcf" providerId="ADAL" clId="{1E0BFE81-94E8-41F3-8AF9-1646D6EBCA11}" dt="2025-08-23T18:23:53.970" v="4636" actId="2696"/>
      <pc:docMkLst>
        <pc:docMk/>
      </pc:docMkLst>
      <pc:sldChg chg="addSp modSp mod modAnim">
        <pc:chgData name="Boukadoum, A. Mounir" userId="b7bd8864-7f11-4e02-955e-45bf86893dcf" providerId="ADAL" clId="{1E0BFE81-94E8-41F3-8AF9-1646D6EBCA11}" dt="2025-08-23T17:49:23.369" v="3864" actId="1076"/>
        <pc:sldMkLst>
          <pc:docMk/>
          <pc:sldMk cId="0" sldId="256"/>
        </pc:sldMkLst>
        <pc:spChg chg="mod">
          <ac:chgData name="Boukadoum, A. Mounir" userId="b7bd8864-7f11-4e02-955e-45bf86893dcf" providerId="ADAL" clId="{1E0BFE81-94E8-41F3-8AF9-1646D6EBCA11}" dt="2025-08-23T17:49:23.369" v="3864" actId="1076"/>
          <ac:spMkLst>
            <pc:docMk/>
            <pc:sldMk cId="0" sldId="256"/>
            <ac:spMk id="4" creationId="{D34DD908-8141-AC90-EFAF-11B551B8237B}"/>
          </ac:spMkLst>
        </pc:spChg>
        <pc:spChg chg="mod">
          <ac:chgData name="Boukadoum, A. Mounir" userId="b7bd8864-7f11-4e02-955e-45bf86893dcf" providerId="ADAL" clId="{1E0BFE81-94E8-41F3-8AF9-1646D6EBCA11}" dt="2025-08-23T17:37:34.027" v="3545" actId="20577"/>
          <ac:spMkLst>
            <pc:docMk/>
            <pc:sldMk cId="0" sldId="256"/>
            <ac:spMk id="2206" creationId="{00000000-0000-0000-0000-000000000000}"/>
          </ac:spMkLst>
        </pc:spChg>
        <pc:spChg chg="mod">
          <ac:chgData name="Boukadoum, A. Mounir" userId="b7bd8864-7f11-4e02-955e-45bf86893dcf" providerId="ADAL" clId="{1E0BFE81-94E8-41F3-8AF9-1646D6EBCA11}" dt="2025-08-23T17:38:36.080" v="3546" actId="6549"/>
          <ac:spMkLst>
            <pc:docMk/>
            <pc:sldMk cId="0" sldId="256"/>
            <ac:spMk id="2207" creationId="{00000000-0000-0000-0000-000000000000}"/>
          </ac:spMkLst>
        </pc:spChg>
        <pc:picChg chg="add mod modCrop">
          <ac:chgData name="Boukadoum, A. Mounir" userId="b7bd8864-7f11-4e02-955e-45bf86893dcf" providerId="ADAL" clId="{1E0BFE81-94E8-41F3-8AF9-1646D6EBCA11}" dt="2025-08-23T17:49:15.987" v="3863" actId="1076"/>
          <ac:picMkLst>
            <pc:docMk/>
            <pc:sldMk cId="0" sldId="256"/>
            <ac:picMk id="3" creationId="{A816C6AE-D22C-F98A-918C-46E59E22CD49}"/>
          </ac:picMkLst>
        </pc:picChg>
        <pc:picChg chg="mod">
          <ac:chgData name="Boukadoum, A. Mounir" userId="b7bd8864-7f11-4e02-955e-45bf86893dcf" providerId="ADAL" clId="{1E0BFE81-94E8-41F3-8AF9-1646D6EBCA11}" dt="2025-08-23T17:49:15.987" v="3863" actId="1076"/>
          <ac:picMkLst>
            <pc:docMk/>
            <pc:sldMk cId="0" sldId="256"/>
            <ac:picMk id="1026" creationId="{83EA7AEA-3953-F2B0-5556-163F23528458}"/>
          </ac:picMkLst>
        </pc:picChg>
      </pc:sldChg>
      <pc:sldChg chg="delSp modSp mod modNotes">
        <pc:chgData name="Boukadoum, A. Mounir" userId="b7bd8864-7f11-4e02-955e-45bf86893dcf" providerId="ADAL" clId="{1E0BFE81-94E8-41F3-8AF9-1646D6EBCA11}" dt="2025-08-23T17:32:45.976" v="3399" actId="1076"/>
        <pc:sldMkLst>
          <pc:docMk/>
          <pc:sldMk cId="0" sldId="257"/>
        </pc:sldMkLst>
        <pc:grpChg chg="del">
          <ac:chgData name="Boukadoum, A. Mounir" userId="b7bd8864-7f11-4e02-955e-45bf86893dcf" providerId="ADAL" clId="{1E0BFE81-94E8-41F3-8AF9-1646D6EBCA11}" dt="2025-08-23T17:32:25.485" v="3393" actId="165"/>
          <ac:grpSpMkLst>
            <pc:docMk/>
            <pc:sldMk cId="0" sldId="257"/>
            <ac:grpSpMk id="33795" creationId="{00000000-0000-0000-0000-000000000000}"/>
          </ac:grpSpMkLst>
        </pc:grpChg>
        <pc:picChg chg="mod">
          <ac:chgData name="Boukadoum, A. Mounir" userId="b7bd8864-7f11-4e02-955e-45bf86893dcf" providerId="ADAL" clId="{1E0BFE81-94E8-41F3-8AF9-1646D6EBCA11}" dt="2025-08-23T17:32:45.976" v="3399" actId="1076"/>
          <ac:picMkLst>
            <pc:docMk/>
            <pc:sldMk cId="0" sldId="257"/>
            <ac:picMk id="33796" creationId="{00000000-0000-0000-0000-000000000000}"/>
          </ac:picMkLst>
        </pc:picChg>
        <pc:picChg chg="mod topLvl">
          <ac:chgData name="Boukadoum, A. Mounir" userId="b7bd8864-7f11-4e02-955e-45bf86893dcf" providerId="ADAL" clId="{1E0BFE81-94E8-41F3-8AF9-1646D6EBCA11}" dt="2025-08-23T17:32:41.803" v="3398" actId="1076"/>
          <ac:picMkLst>
            <pc:docMk/>
            <pc:sldMk cId="0" sldId="257"/>
            <ac:picMk id="33797" creationId="{00000000-0000-0000-0000-000000000000}"/>
          </ac:picMkLst>
        </pc:picChg>
        <pc:picChg chg="mod topLvl">
          <ac:chgData name="Boukadoum, A. Mounir" userId="b7bd8864-7f11-4e02-955e-45bf86893dcf" providerId="ADAL" clId="{1E0BFE81-94E8-41F3-8AF9-1646D6EBCA11}" dt="2025-08-23T17:32:39.956" v="3397" actId="1076"/>
          <ac:picMkLst>
            <pc:docMk/>
            <pc:sldMk cId="0" sldId="257"/>
            <ac:picMk id="33798" creationId="{00000000-0000-0000-0000-000000000000}"/>
          </ac:picMkLst>
        </pc:picChg>
      </pc:sldChg>
      <pc:sldChg chg="modSp mod">
        <pc:chgData name="Boukadoum, A. Mounir" userId="b7bd8864-7f11-4e02-955e-45bf86893dcf" providerId="ADAL" clId="{1E0BFE81-94E8-41F3-8AF9-1646D6EBCA11}" dt="2025-08-23T18:16:46.821" v="4566" actId="20577"/>
        <pc:sldMkLst>
          <pc:docMk/>
          <pc:sldMk cId="0" sldId="258"/>
        </pc:sldMkLst>
        <pc:spChg chg="mod">
          <ac:chgData name="Boukadoum, A. Mounir" userId="b7bd8864-7f11-4e02-955e-45bf86893dcf" providerId="ADAL" clId="{1E0BFE81-94E8-41F3-8AF9-1646D6EBCA11}" dt="2025-08-23T18:16:46.821" v="4566" actId="20577"/>
          <ac:spMkLst>
            <pc:docMk/>
            <pc:sldMk cId="0" sldId="258"/>
            <ac:spMk id="40962" creationId="{00000000-0000-0000-0000-000000000000}"/>
          </ac:spMkLst>
        </pc:spChg>
      </pc:sldChg>
      <pc:sldChg chg="addSp delSp modSp mod">
        <pc:chgData name="Boukadoum, A. Mounir" userId="b7bd8864-7f11-4e02-955e-45bf86893dcf" providerId="ADAL" clId="{1E0BFE81-94E8-41F3-8AF9-1646D6EBCA11}" dt="2025-08-23T18:17:28.957" v="4569" actId="14100"/>
        <pc:sldMkLst>
          <pc:docMk/>
          <pc:sldMk cId="0" sldId="259"/>
        </pc:sldMkLst>
        <pc:spChg chg="mod">
          <ac:chgData name="Boukadoum, A. Mounir" userId="b7bd8864-7f11-4e02-955e-45bf86893dcf" providerId="ADAL" clId="{1E0BFE81-94E8-41F3-8AF9-1646D6EBCA11}" dt="2025-08-23T18:17:28.957" v="4569" actId="14100"/>
          <ac:spMkLst>
            <pc:docMk/>
            <pc:sldMk cId="0" sldId="259"/>
            <ac:spMk id="3091" creationId="{00000000-0000-0000-0000-000000000000}"/>
          </ac:spMkLst>
        </pc:spChg>
        <pc:spChg chg="mod">
          <ac:chgData name="Boukadoum, A. Mounir" userId="b7bd8864-7f11-4e02-955e-45bf86893dcf" providerId="ADAL" clId="{1E0BFE81-94E8-41F3-8AF9-1646D6EBCA11}" dt="2025-08-23T18:17:28.957" v="4569" actId="14100"/>
          <ac:spMkLst>
            <pc:docMk/>
            <pc:sldMk cId="0" sldId="259"/>
            <ac:spMk id="3092" creationId="{00000000-0000-0000-0000-000000000000}"/>
          </ac:spMkLst>
        </pc:spChg>
        <pc:spChg chg="mod">
          <ac:chgData name="Boukadoum, A. Mounir" userId="b7bd8864-7f11-4e02-955e-45bf86893dcf" providerId="ADAL" clId="{1E0BFE81-94E8-41F3-8AF9-1646D6EBCA11}" dt="2025-08-23T18:17:28.957" v="4569" actId="14100"/>
          <ac:spMkLst>
            <pc:docMk/>
            <pc:sldMk cId="0" sldId="259"/>
            <ac:spMk id="3094" creationId="{00000000-0000-0000-0000-000000000000}"/>
          </ac:spMkLst>
        </pc:spChg>
        <pc:spChg chg="mod">
          <ac:chgData name="Boukadoum, A. Mounir" userId="b7bd8864-7f11-4e02-955e-45bf86893dcf" providerId="ADAL" clId="{1E0BFE81-94E8-41F3-8AF9-1646D6EBCA11}" dt="2025-08-23T18:17:28.957" v="4569" actId="14100"/>
          <ac:spMkLst>
            <pc:docMk/>
            <pc:sldMk cId="0" sldId="259"/>
            <ac:spMk id="3095" creationId="{00000000-0000-0000-0000-000000000000}"/>
          </ac:spMkLst>
        </pc:spChg>
        <pc:grpChg chg="add mod">
          <ac:chgData name="Boukadoum, A. Mounir" userId="b7bd8864-7f11-4e02-955e-45bf86893dcf" providerId="ADAL" clId="{1E0BFE81-94E8-41F3-8AF9-1646D6EBCA11}" dt="2025-08-23T18:17:28.957" v="4569" actId="14100"/>
          <ac:grpSpMkLst>
            <pc:docMk/>
            <pc:sldMk cId="0" sldId="259"/>
            <ac:grpSpMk id="2" creationId="{BEB93283-733B-3945-7A2F-35C16C469E5B}"/>
          </ac:grpSpMkLst>
        </pc:grpChg>
        <pc:grpChg chg="mod">
          <ac:chgData name="Boukadoum, A. Mounir" userId="b7bd8864-7f11-4e02-955e-45bf86893dcf" providerId="ADAL" clId="{1E0BFE81-94E8-41F3-8AF9-1646D6EBCA11}" dt="2025-08-23T18:17:28.957" v="4569" actId="14100"/>
          <ac:grpSpMkLst>
            <pc:docMk/>
            <pc:sldMk cId="0" sldId="259"/>
            <ac:grpSpMk id="3090" creationId="{00000000-0000-0000-0000-000000000000}"/>
          </ac:grpSpMkLst>
        </pc:grpChg>
        <pc:graphicFrameChg chg="mod">
          <ac:chgData name="Boukadoum, A. Mounir" userId="b7bd8864-7f11-4e02-955e-45bf86893dcf" providerId="ADAL" clId="{1E0BFE81-94E8-41F3-8AF9-1646D6EBCA11}" dt="2025-08-23T18:17:28.957" v="4569" actId="14100"/>
          <ac:graphicFrameMkLst>
            <pc:docMk/>
            <pc:sldMk cId="0" sldId="259"/>
            <ac:graphicFrameMk id="3086" creationId="{00000000-0000-0000-0000-000000000000}"/>
          </ac:graphicFrameMkLst>
        </pc:graphicFrameChg>
        <pc:picChg chg="mod">
          <ac:chgData name="Boukadoum, A. Mounir" userId="b7bd8864-7f11-4e02-955e-45bf86893dcf" providerId="ADAL" clId="{1E0BFE81-94E8-41F3-8AF9-1646D6EBCA11}" dt="2025-08-23T18:17:28.957" v="4569" actId="14100"/>
          <ac:picMkLst>
            <pc:docMk/>
            <pc:sldMk cId="0" sldId="259"/>
            <ac:picMk id="3074" creationId="{798B5100-F567-FFBF-EF53-3E9BD262792B}"/>
          </ac:picMkLst>
        </pc:picChg>
        <pc:picChg chg="mod">
          <ac:chgData name="Boukadoum, A. Mounir" userId="b7bd8864-7f11-4e02-955e-45bf86893dcf" providerId="ADAL" clId="{1E0BFE81-94E8-41F3-8AF9-1646D6EBCA11}" dt="2025-08-23T18:17:28.957" v="4569" actId="14100"/>
          <ac:picMkLst>
            <pc:docMk/>
            <pc:sldMk cId="0" sldId="259"/>
            <ac:picMk id="3093" creationId="{00000000-0000-0000-0000-000000000000}"/>
          </ac:picMkLst>
        </pc:picChg>
      </pc:sldChg>
      <pc:sldChg chg="modSp mod">
        <pc:chgData name="Boukadoum, A. Mounir" userId="b7bd8864-7f11-4e02-955e-45bf86893dcf" providerId="ADAL" clId="{1E0BFE81-94E8-41F3-8AF9-1646D6EBCA11}" dt="2025-08-23T18:18:10.767" v="4588" actId="6549"/>
        <pc:sldMkLst>
          <pc:docMk/>
          <pc:sldMk cId="0" sldId="260"/>
        </pc:sldMkLst>
        <pc:spChg chg="mod">
          <ac:chgData name="Boukadoum, A. Mounir" userId="b7bd8864-7f11-4e02-955e-45bf86893dcf" providerId="ADAL" clId="{1E0BFE81-94E8-41F3-8AF9-1646D6EBCA11}" dt="2025-08-23T18:18:10.767" v="4588" actId="6549"/>
          <ac:spMkLst>
            <pc:docMk/>
            <pc:sldMk cId="0" sldId="260"/>
            <ac:spMk id="11267" creationId="{00000000-0000-0000-0000-000000000000}"/>
          </ac:spMkLst>
        </pc:spChg>
      </pc:sldChg>
      <pc:sldChg chg="modSp mod">
        <pc:chgData name="Boukadoum, A. Mounir" userId="b7bd8864-7f11-4e02-955e-45bf86893dcf" providerId="ADAL" clId="{1E0BFE81-94E8-41F3-8AF9-1646D6EBCA11}" dt="2025-07-14T20:34:56.829" v="2243" actId="404"/>
        <pc:sldMkLst>
          <pc:docMk/>
          <pc:sldMk cId="0" sldId="261"/>
        </pc:sldMkLst>
      </pc:sldChg>
      <pc:sldChg chg="modSp mod">
        <pc:chgData name="Boukadoum, A. Mounir" userId="b7bd8864-7f11-4e02-955e-45bf86893dcf" providerId="ADAL" clId="{1E0BFE81-94E8-41F3-8AF9-1646D6EBCA11}" dt="2025-07-14T20:35:03.537" v="2244" actId="404"/>
        <pc:sldMkLst>
          <pc:docMk/>
          <pc:sldMk cId="0" sldId="262"/>
        </pc:sldMkLst>
      </pc:sldChg>
      <pc:sldChg chg="delSp modSp mod modNotes">
        <pc:chgData name="Boukadoum, A. Mounir" userId="b7bd8864-7f11-4e02-955e-45bf86893dcf" providerId="ADAL" clId="{1E0BFE81-94E8-41F3-8AF9-1646D6EBCA11}" dt="2025-07-14T19:19:18.726" v="1085" actId="20577"/>
        <pc:sldMkLst>
          <pc:docMk/>
          <pc:sldMk cId="0" sldId="263"/>
        </pc:sldMkLst>
      </pc:sldChg>
      <pc:sldChg chg="addSp delSp modSp mod modAnim">
        <pc:chgData name="Boukadoum, A. Mounir" userId="b7bd8864-7f11-4e02-955e-45bf86893dcf" providerId="ADAL" clId="{1E0BFE81-94E8-41F3-8AF9-1646D6EBCA11}" dt="2025-07-14T20:35:09.213" v="2245" actId="404"/>
        <pc:sldMkLst>
          <pc:docMk/>
          <pc:sldMk cId="0" sldId="264"/>
        </pc:sldMkLst>
      </pc:sldChg>
      <pc:sldChg chg="delSp modSp mod modAnim">
        <pc:chgData name="Boukadoum, A. Mounir" userId="b7bd8864-7f11-4e02-955e-45bf86893dcf" providerId="ADAL" clId="{1E0BFE81-94E8-41F3-8AF9-1646D6EBCA11}" dt="2025-07-14T20:35:14.275" v="2246" actId="404"/>
        <pc:sldMkLst>
          <pc:docMk/>
          <pc:sldMk cId="0" sldId="265"/>
        </pc:sldMkLst>
      </pc:sldChg>
      <pc:sldChg chg="modSp mod">
        <pc:chgData name="Boukadoum, A. Mounir" userId="b7bd8864-7f11-4e02-955e-45bf86893dcf" providerId="ADAL" clId="{1E0BFE81-94E8-41F3-8AF9-1646D6EBCA11}" dt="2025-07-14T20:34:30.572" v="2242" actId="404"/>
        <pc:sldMkLst>
          <pc:docMk/>
          <pc:sldMk cId="0" sldId="266"/>
        </pc:sldMkLst>
      </pc:sldChg>
      <pc:sldChg chg="modSp mod">
        <pc:chgData name="Boukadoum, A. Mounir" userId="b7bd8864-7f11-4e02-955e-45bf86893dcf" providerId="ADAL" clId="{1E0BFE81-94E8-41F3-8AF9-1646D6EBCA11}" dt="2025-07-14T20:35:20.497" v="2247" actId="404"/>
        <pc:sldMkLst>
          <pc:docMk/>
          <pc:sldMk cId="0" sldId="267"/>
        </pc:sldMkLst>
      </pc:sldChg>
      <pc:sldChg chg="modSp mod">
        <pc:chgData name="Boukadoum, A. Mounir" userId="b7bd8864-7f11-4e02-955e-45bf86893dcf" providerId="ADAL" clId="{1E0BFE81-94E8-41F3-8AF9-1646D6EBCA11}" dt="2025-07-14T19:32:38.632" v="1326" actId="14100"/>
        <pc:sldMkLst>
          <pc:docMk/>
          <pc:sldMk cId="0" sldId="268"/>
        </pc:sldMkLst>
      </pc:sldChg>
      <pc:sldChg chg="addSp delSp modSp mod">
        <pc:chgData name="Boukadoum, A. Mounir" userId="b7bd8864-7f11-4e02-955e-45bf86893dcf" providerId="ADAL" clId="{1E0BFE81-94E8-41F3-8AF9-1646D6EBCA11}" dt="2025-07-14T20:35:30.883" v="2249" actId="404"/>
        <pc:sldMkLst>
          <pc:docMk/>
          <pc:sldMk cId="0" sldId="269"/>
        </pc:sldMkLst>
      </pc:sldChg>
      <pc:sldChg chg="modSp mod">
        <pc:chgData name="Boukadoum, A. Mounir" userId="b7bd8864-7f11-4e02-955e-45bf86893dcf" providerId="ADAL" clId="{1E0BFE81-94E8-41F3-8AF9-1646D6EBCA11}" dt="2025-07-14T20:35:40.308" v="2251" actId="404"/>
        <pc:sldMkLst>
          <pc:docMk/>
          <pc:sldMk cId="0" sldId="270"/>
        </pc:sldMkLst>
      </pc:sldChg>
      <pc:sldChg chg="modSp mod">
        <pc:chgData name="Boukadoum, A. Mounir" userId="b7bd8864-7f11-4e02-955e-45bf86893dcf" providerId="ADAL" clId="{1E0BFE81-94E8-41F3-8AF9-1646D6EBCA11}" dt="2025-07-14T20:35:46.622" v="2252" actId="404"/>
        <pc:sldMkLst>
          <pc:docMk/>
          <pc:sldMk cId="0" sldId="271"/>
        </pc:sldMkLst>
      </pc:sldChg>
      <pc:sldChg chg="modSp mod">
        <pc:chgData name="Boukadoum, A. Mounir" userId="b7bd8864-7f11-4e02-955e-45bf86893dcf" providerId="ADAL" clId="{1E0BFE81-94E8-41F3-8AF9-1646D6EBCA11}" dt="2025-07-14T20:37:24.344" v="2366" actId="14100"/>
        <pc:sldMkLst>
          <pc:docMk/>
          <pc:sldMk cId="0" sldId="272"/>
        </pc:sldMkLst>
      </pc:sldChg>
      <pc:sldChg chg="modSp mod">
        <pc:chgData name="Boukadoum, A. Mounir" userId="b7bd8864-7f11-4e02-955e-45bf86893dcf" providerId="ADAL" clId="{1E0BFE81-94E8-41F3-8AF9-1646D6EBCA11}" dt="2025-07-14T20:53:03.635" v="2747" actId="404"/>
        <pc:sldMkLst>
          <pc:docMk/>
          <pc:sldMk cId="0" sldId="273"/>
        </pc:sldMkLst>
      </pc:sldChg>
      <pc:sldChg chg="modSp mod">
        <pc:chgData name="Boukadoum, A. Mounir" userId="b7bd8864-7f11-4e02-955e-45bf86893dcf" providerId="ADAL" clId="{1E0BFE81-94E8-41F3-8AF9-1646D6EBCA11}" dt="2025-07-14T22:43:46.752" v="3026" actId="5793"/>
        <pc:sldMkLst>
          <pc:docMk/>
          <pc:sldMk cId="0" sldId="274"/>
        </pc:sldMkLst>
      </pc:sldChg>
      <pc:sldChg chg="delSp modSp mod">
        <pc:chgData name="Boukadoum, A. Mounir" userId="b7bd8864-7f11-4e02-955e-45bf86893dcf" providerId="ADAL" clId="{1E0BFE81-94E8-41F3-8AF9-1646D6EBCA11}" dt="2025-07-14T22:42:52.383" v="3006" actId="20577"/>
        <pc:sldMkLst>
          <pc:docMk/>
          <pc:sldMk cId="0" sldId="275"/>
        </pc:sldMkLst>
      </pc:sldChg>
      <pc:sldChg chg="delSp modSp mod">
        <pc:chgData name="Boukadoum, A. Mounir" userId="b7bd8864-7f11-4e02-955e-45bf86893dcf" providerId="ADAL" clId="{1E0BFE81-94E8-41F3-8AF9-1646D6EBCA11}" dt="2025-07-14T20:35:35.477" v="2250" actId="404"/>
        <pc:sldMkLst>
          <pc:docMk/>
          <pc:sldMk cId="0" sldId="276"/>
        </pc:sldMkLst>
      </pc:sldChg>
      <pc:sldChg chg="modSp mod">
        <pc:chgData name="Boukadoum, A. Mounir" userId="b7bd8864-7f11-4e02-955e-45bf86893dcf" providerId="ADAL" clId="{1E0BFE81-94E8-41F3-8AF9-1646D6EBCA11}" dt="2025-07-14T22:40:04.953" v="2882" actId="6549"/>
        <pc:sldMkLst>
          <pc:docMk/>
          <pc:sldMk cId="0" sldId="277"/>
        </pc:sldMkLst>
      </pc:sldChg>
      <pc:sldChg chg="modSp">
        <pc:chgData name="Boukadoum, A. Mounir" userId="b7bd8864-7f11-4e02-955e-45bf86893dcf" providerId="ADAL" clId="{1E0BFE81-94E8-41F3-8AF9-1646D6EBCA11}" dt="2025-07-14T17:47:54.461" v="266"/>
        <pc:sldMkLst>
          <pc:docMk/>
          <pc:sldMk cId="0" sldId="279"/>
        </pc:sldMkLst>
      </pc:sldChg>
      <pc:sldChg chg="modSp">
        <pc:chgData name="Boukadoum, A. Mounir" userId="b7bd8864-7f11-4e02-955e-45bf86893dcf" providerId="ADAL" clId="{1E0BFE81-94E8-41F3-8AF9-1646D6EBCA11}" dt="2025-07-14T17:47:54.461" v="266"/>
        <pc:sldMkLst>
          <pc:docMk/>
          <pc:sldMk cId="0" sldId="284"/>
        </pc:sldMkLst>
      </pc:sldChg>
      <pc:sldChg chg="modSp mod ord">
        <pc:chgData name="Boukadoum, A. Mounir" userId="b7bd8864-7f11-4e02-955e-45bf86893dcf" providerId="ADAL" clId="{1E0BFE81-94E8-41F3-8AF9-1646D6EBCA11}" dt="2025-08-23T18:20:01.564" v="4630" actId="6549"/>
        <pc:sldMkLst>
          <pc:docMk/>
          <pc:sldMk cId="0" sldId="288"/>
        </pc:sldMkLst>
        <pc:spChg chg="mod">
          <ac:chgData name="Boukadoum, A. Mounir" userId="b7bd8864-7f11-4e02-955e-45bf86893dcf" providerId="ADAL" clId="{1E0BFE81-94E8-41F3-8AF9-1646D6EBCA11}" dt="2025-08-23T18:20:01.564" v="4630" actId="6549"/>
          <ac:spMkLst>
            <pc:docMk/>
            <pc:sldMk cId="0" sldId="288"/>
            <ac:spMk id="95234" creationId="{00000000-0000-0000-0000-000000000000}"/>
          </ac:spMkLst>
        </pc:spChg>
      </pc:sldChg>
      <pc:sldChg chg="modSp mod">
        <pc:chgData name="Boukadoum, A. Mounir" userId="b7bd8864-7f11-4e02-955e-45bf86893dcf" providerId="ADAL" clId="{1E0BFE81-94E8-41F3-8AF9-1646D6EBCA11}" dt="2025-07-14T20:32:55.030" v="2182" actId="404"/>
        <pc:sldMkLst>
          <pc:docMk/>
          <pc:sldMk cId="0" sldId="289"/>
        </pc:sldMkLst>
      </pc:sldChg>
      <pc:sldChg chg="addSp delSp modSp mod addAnim delAnim modNotes">
        <pc:chgData name="Boukadoum, A. Mounir" userId="b7bd8864-7f11-4e02-955e-45bf86893dcf" providerId="ADAL" clId="{1E0BFE81-94E8-41F3-8AF9-1646D6EBCA11}" dt="2025-08-23T18:05:10.542" v="4164" actId="20577"/>
        <pc:sldMkLst>
          <pc:docMk/>
          <pc:sldMk cId="0" sldId="290"/>
        </pc:sldMkLst>
        <pc:spChg chg="mod">
          <ac:chgData name="Boukadoum, A. Mounir" userId="b7bd8864-7f11-4e02-955e-45bf86893dcf" providerId="ADAL" clId="{1E0BFE81-94E8-41F3-8AF9-1646D6EBCA11}" dt="2025-08-23T18:05:10.542" v="4164" actId="20577"/>
          <ac:spMkLst>
            <pc:docMk/>
            <pc:sldMk cId="0" sldId="290"/>
            <ac:spMk id="1030" creationId="{00000000-0000-0000-0000-000000000000}"/>
          </ac:spMkLst>
        </pc:spChg>
        <pc:spChg chg="add del">
          <ac:chgData name="Boukadoum, A. Mounir" userId="b7bd8864-7f11-4e02-955e-45bf86893dcf" providerId="ADAL" clId="{1E0BFE81-94E8-41F3-8AF9-1646D6EBCA11}" dt="2025-08-23T17:54:02.301" v="3969" actId="478"/>
          <ac:spMkLst>
            <pc:docMk/>
            <pc:sldMk cId="0" sldId="290"/>
            <ac:spMk id="1068" creationId="{00000000-0000-0000-0000-000000000000}"/>
          </ac:spMkLst>
        </pc:spChg>
        <pc:spChg chg="add del">
          <ac:chgData name="Boukadoum, A. Mounir" userId="b7bd8864-7f11-4e02-955e-45bf86893dcf" providerId="ADAL" clId="{1E0BFE81-94E8-41F3-8AF9-1646D6EBCA11}" dt="2025-08-23T17:54:02.301" v="3969" actId="478"/>
          <ac:spMkLst>
            <pc:docMk/>
            <pc:sldMk cId="0" sldId="290"/>
            <ac:spMk id="1069" creationId="{00000000-0000-0000-0000-000000000000}"/>
          </ac:spMkLst>
        </pc:spChg>
        <pc:spChg chg="add del">
          <ac:chgData name="Boukadoum, A. Mounir" userId="b7bd8864-7f11-4e02-955e-45bf86893dcf" providerId="ADAL" clId="{1E0BFE81-94E8-41F3-8AF9-1646D6EBCA11}" dt="2025-08-23T17:54:02.301" v="3969" actId="478"/>
          <ac:spMkLst>
            <pc:docMk/>
            <pc:sldMk cId="0" sldId="290"/>
            <ac:spMk id="1070" creationId="{00000000-0000-0000-0000-000000000000}"/>
          </ac:spMkLst>
        </pc:spChg>
        <pc:spChg chg="add del">
          <ac:chgData name="Boukadoum, A. Mounir" userId="b7bd8864-7f11-4e02-955e-45bf86893dcf" providerId="ADAL" clId="{1E0BFE81-94E8-41F3-8AF9-1646D6EBCA11}" dt="2025-08-23T17:54:02.301" v="3969" actId="478"/>
          <ac:spMkLst>
            <pc:docMk/>
            <pc:sldMk cId="0" sldId="290"/>
            <ac:spMk id="1073" creationId="{00000000-0000-0000-0000-000000000000}"/>
          </ac:spMkLst>
        </pc:spChg>
        <pc:graphicFrameChg chg="add del">
          <ac:chgData name="Boukadoum, A. Mounir" userId="b7bd8864-7f11-4e02-955e-45bf86893dcf" providerId="ADAL" clId="{1E0BFE81-94E8-41F3-8AF9-1646D6EBCA11}" dt="2025-08-23T17:54:02.301" v="3969" actId="478"/>
          <ac:graphicFrameMkLst>
            <pc:docMk/>
            <pc:sldMk cId="0" sldId="290"/>
            <ac:graphicFrameMk id="1065" creationId="{00000000-0000-0000-0000-000000000000}"/>
          </ac:graphicFrameMkLst>
        </pc:graphicFrameChg>
        <pc:picChg chg="add del">
          <ac:chgData name="Boukadoum, A. Mounir" userId="b7bd8864-7f11-4e02-955e-45bf86893dcf" providerId="ADAL" clId="{1E0BFE81-94E8-41F3-8AF9-1646D6EBCA11}" dt="2025-08-23T17:54:02.301" v="3969" actId="478"/>
          <ac:picMkLst>
            <pc:docMk/>
            <pc:sldMk cId="0" sldId="290"/>
            <ac:picMk id="2" creationId="{291C8663-D589-D559-FCB4-3F1F94E949A8}"/>
          </ac:picMkLst>
        </pc:picChg>
        <pc:picChg chg="add del">
          <ac:chgData name="Boukadoum, A. Mounir" userId="b7bd8864-7f11-4e02-955e-45bf86893dcf" providerId="ADAL" clId="{1E0BFE81-94E8-41F3-8AF9-1646D6EBCA11}" dt="2025-08-23T17:54:02.301" v="3969" actId="478"/>
          <ac:picMkLst>
            <pc:docMk/>
            <pc:sldMk cId="0" sldId="290"/>
            <ac:picMk id="3" creationId="{00000000-0000-0000-0000-000000000000}"/>
          </ac:picMkLst>
        </pc:picChg>
        <pc:picChg chg="add del">
          <ac:chgData name="Boukadoum, A. Mounir" userId="b7bd8864-7f11-4e02-955e-45bf86893dcf" providerId="ADAL" clId="{1E0BFE81-94E8-41F3-8AF9-1646D6EBCA11}" dt="2025-08-23T17:54:02.301" v="3969" actId="478"/>
          <ac:picMkLst>
            <pc:docMk/>
            <pc:sldMk cId="0" sldId="290"/>
            <ac:picMk id="32" creationId="{00000000-0000-0000-0000-000000000000}"/>
          </ac:picMkLst>
        </pc:picChg>
        <pc:picChg chg="add del">
          <ac:chgData name="Boukadoum, A. Mounir" userId="b7bd8864-7f11-4e02-955e-45bf86893dcf" providerId="ADAL" clId="{1E0BFE81-94E8-41F3-8AF9-1646D6EBCA11}" dt="2025-08-23T17:54:02.301" v="3969" actId="478"/>
          <ac:picMkLst>
            <pc:docMk/>
            <pc:sldMk cId="0" sldId="290"/>
            <ac:picMk id="33" creationId="{00000000-0000-0000-0000-000000000000}"/>
          </ac:picMkLst>
        </pc:picChg>
        <pc:picChg chg="add del">
          <ac:chgData name="Boukadoum, A. Mounir" userId="b7bd8864-7f11-4e02-955e-45bf86893dcf" providerId="ADAL" clId="{1E0BFE81-94E8-41F3-8AF9-1646D6EBCA11}" dt="2025-08-23T17:54:02.301" v="3969" actId="478"/>
          <ac:picMkLst>
            <pc:docMk/>
            <pc:sldMk cId="0" sldId="290"/>
            <ac:picMk id="35" creationId="{00000000-0000-0000-0000-000000000000}"/>
          </ac:picMkLst>
        </pc:picChg>
      </pc:sldChg>
      <pc:sldChg chg="modSp mod">
        <pc:chgData name="Boukadoum, A. Mounir" userId="b7bd8864-7f11-4e02-955e-45bf86893dcf" providerId="ADAL" clId="{1E0BFE81-94E8-41F3-8AF9-1646D6EBCA11}" dt="2025-07-14T20:34:25.771" v="2241" actId="404"/>
        <pc:sldMkLst>
          <pc:docMk/>
          <pc:sldMk cId="0" sldId="291"/>
        </pc:sldMkLst>
      </pc:sldChg>
      <pc:sldChg chg="modSp mod ord">
        <pc:chgData name="Boukadoum, A. Mounir" userId="b7bd8864-7f11-4e02-955e-45bf86893dcf" providerId="ADAL" clId="{1E0BFE81-94E8-41F3-8AF9-1646D6EBCA11}" dt="2025-07-14T22:56:11.856" v="3215" actId="20577"/>
        <pc:sldMkLst>
          <pc:docMk/>
          <pc:sldMk cId="0" sldId="293"/>
        </pc:sldMkLst>
      </pc:sldChg>
      <pc:sldChg chg="modSp mod">
        <pc:chgData name="Boukadoum, A. Mounir" userId="b7bd8864-7f11-4e02-955e-45bf86893dcf" providerId="ADAL" clId="{1E0BFE81-94E8-41F3-8AF9-1646D6EBCA11}" dt="2025-07-14T20:29:39.335" v="2152" actId="403"/>
        <pc:sldMkLst>
          <pc:docMk/>
          <pc:sldMk cId="0" sldId="297"/>
        </pc:sldMkLst>
      </pc:sldChg>
      <pc:sldChg chg="modSp mod">
        <pc:chgData name="Boukadoum, A. Mounir" userId="b7bd8864-7f11-4e02-955e-45bf86893dcf" providerId="ADAL" clId="{1E0BFE81-94E8-41F3-8AF9-1646D6EBCA11}" dt="2025-07-14T20:35:25.915" v="2248" actId="404"/>
        <pc:sldMkLst>
          <pc:docMk/>
          <pc:sldMk cId="0" sldId="298"/>
        </pc:sldMkLst>
      </pc:sldChg>
      <pc:sldChg chg="modSp">
        <pc:chgData name="Boukadoum, A. Mounir" userId="b7bd8864-7f11-4e02-955e-45bf86893dcf" providerId="ADAL" clId="{1E0BFE81-94E8-41F3-8AF9-1646D6EBCA11}" dt="2025-07-14T17:47:54.461" v="266"/>
        <pc:sldMkLst>
          <pc:docMk/>
          <pc:sldMk cId="0" sldId="300"/>
        </pc:sldMkLst>
      </pc:sldChg>
      <pc:sldChg chg="modSp">
        <pc:chgData name="Boukadoum, A. Mounir" userId="b7bd8864-7f11-4e02-955e-45bf86893dcf" providerId="ADAL" clId="{1E0BFE81-94E8-41F3-8AF9-1646D6EBCA11}" dt="2025-07-14T17:47:54.461" v="266"/>
        <pc:sldMkLst>
          <pc:docMk/>
          <pc:sldMk cId="0" sldId="301"/>
        </pc:sldMkLst>
      </pc:sldChg>
      <pc:sldChg chg="modSp">
        <pc:chgData name="Boukadoum, A. Mounir" userId="b7bd8864-7f11-4e02-955e-45bf86893dcf" providerId="ADAL" clId="{1E0BFE81-94E8-41F3-8AF9-1646D6EBCA11}" dt="2025-07-14T17:47:54.461" v="266"/>
        <pc:sldMkLst>
          <pc:docMk/>
          <pc:sldMk cId="0" sldId="302"/>
        </pc:sldMkLst>
      </pc:sldChg>
      <pc:sldChg chg="modSp">
        <pc:chgData name="Boukadoum, A. Mounir" userId="b7bd8864-7f11-4e02-955e-45bf86893dcf" providerId="ADAL" clId="{1E0BFE81-94E8-41F3-8AF9-1646D6EBCA11}" dt="2025-07-14T17:47:54.461" v="266"/>
        <pc:sldMkLst>
          <pc:docMk/>
          <pc:sldMk cId="0" sldId="303"/>
        </pc:sldMkLst>
      </pc:sldChg>
      <pc:sldChg chg="modSp">
        <pc:chgData name="Boukadoum, A. Mounir" userId="b7bd8864-7f11-4e02-955e-45bf86893dcf" providerId="ADAL" clId="{1E0BFE81-94E8-41F3-8AF9-1646D6EBCA11}" dt="2025-07-14T17:47:54.461" v="266"/>
        <pc:sldMkLst>
          <pc:docMk/>
          <pc:sldMk cId="0" sldId="304"/>
        </pc:sldMkLst>
      </pc:sldChg>
      <pc:sldChg chg="modSp">
        <pc:chgData name="Boukadoum, A. Mounir" userId="b7bd8864-7f11-4e02-955e-45bf86893dcf" providerId="ADAL" clId="{1E0BFE81-94E8-41F3-8AF9-1646D6EBCA11}" dt="2025-07-14T17:47:54.461" v="266"/>
        <pc:sldMkLst>
          <pc:docMk/>
          <pc:sldMk cId="0" sldId="305"/>
        </pc:sldMkLst>
      </pc:sldChg>
      <pc:sldChg chg="modSp">
        <pc:chgData name="Boukadoum, A. Mounir" userId="b7bd8864-7f11-4e02-955e-45bf86893dcf" providerId="ADAL" clId="{1E0BFE81-94E8-41F3-8AF9-1646D6EBCA11}" dt="2025-07-14T17:47:54.461" v="266"/>
        <pc:sldMkLst>
          <pc:docMk/>
          <pc:sldMk cId="0" sldId="306"/>
        </pc:sldMkLst>
      </pc:sldChg>
      <pc:sldChg chg="modSp mod modNotes">
        <pc:chgData name="Boukadoum, A. Mounir" userId="b7bd8864-7f11-4e02-955e-45bf86893dcf" providerId="ADAL" clId="{1E0BFE81-94E8-41F3-8AF9-1646D6EBCA11}" dt="2025-07-14T20:41:23.445" v="2485" actId="20577"/>
        <pc:sldMkLst>
          <pc:docMk/>
          <pc:sldMk cId="0" sldId="307"/>
        </pc:sldMkLst>
      </pc:sldChg>
      <pc:sldChg chg="modSp mod modNotes">
        <pc:chgData name="Boukadoum, A. Mounir" userId="b7bd8864-7f11-4e02-955e-45bf86893dcf" providerId="ADAL" clId="{1E0BFE81-94E8-41F3-8AF9-1646D6EBCA11}" dt="2025-07-14T20:37:37.993" v="2367" actId="404"/>
        <pc:sldMkLst>
          <pc:docMk/>
          <pc:sldMk cId="0" sldId="308"/>
        </pc:sldMkLst>
      </pc:sldChg>
      <pc:sldChg chg="modSp mod">
        <pc:chgData name="Boukadoum, A. Mounir" userId="b7bd8864-7f11-4e02-955e-45bf86893dcf" providerId="ADAL" clId="{1E0BFE81-94E8-41F3-8AF9-1646D6EBCA11}" dt="2025-07-14T20:42:39.616" v="2488" actId="14100"/>
        <pc:sldMkLst>
          <pc:docMk/>
          <pc:sldMk cId="0" sldId="309"/>
        </pc:sldMkLst>
      </pc:sldChg>
      <pc:sldChg chg="modSp del">
        <pc:chgData name="Boukadoum, A. Mounir" userId="b7bd8864-7f11-4e02-955e-45bf86893dcf" providerId="ADAL" clId="{1E0BFE81-94E8-41F3-8AF9-1646D6EBCA11}" dt="2025-08-23T18:23:12.896" v="4635" actId="2696"/>
        <pc:sldMkLst>
          <pc:docMk/>
          <pc:sldMk cId="0" sldId="310"/>
        </pc:sldMkLst>
      </pc:sldChg>
      <pc:sldChg chg="modSp del">
        <pc:chgData name="Boukadoum, A. Mounir" userId="b7bd8864-7f11-4e02-955e-45bf86893dcf" providerId="ADAL" clId="{1E0BFE81-94E8-41F3-8AF9-1646D6EBCA11}" dt="2025-08-23T18:23:12.896" v="4635" actId="2696"/>
        <pc:sldMkLst>
          <pc:docMk/>
          <pc:sldMk cId="0" sldId="311"/>
        </pc:sldMkLst>
      </pc:sldChg>
      <pc:sldChg chg="modSp mod ord">
        <pc:chgData name="Boukadoum, A. Mounir" userId="b7bd8864-7f11-4e02-955e-45bf86893dcf" providerId="ADAL" clId="{1E0BFE81-94E8-41F3-8AF9-1646D6EBCA11}" dt="2025-08-23T18:22:45.182" v="4634"/>
        <pc:sldMkLst>
          <pc:docMk/>
          <pc:sldMk cId="0" sldId="312"/>
        </pc:sldMkLst>
        <pc:spChg chg="mod">
          <ac:chgData name="Boukadoum, A. Mounir" userId="b7bd8864-7f11-4e02-955e-45bf86893dcf" providerId="ADAL" clId="{1E0BFE81-94E8-41F3-8AF9-1646D6EBCA11}" dt="2025-08-23T18:20:55.584" v="4632" actId="14100"/>
          <ac:spMkLst>
            <pc:docMk/>
            <pc:sldMk cId="0" sldId="312"/>
            <ac:spMk id="83974" creationId="{00000000-0000-0000-0000-000000000000}"/>
          </ac:spMkLst>
        </pc:spChg>
      </pc:sldChg>
      <pc:sldChg chg="modSp del">
        <pc:chgData name="Boukadoum, A. Mounir" userId="b7bd8864-7f11-4e02-955e-45bf86893dcf" providerId="ADAL" clId="{1E0BFE81-94E8-41F3-8AF9-1646D6EBCA11}" dt="2025-08-23T18:23:12.896" v="4635" actId="2696"/>
        <pc:sldMkLst>
          <pc:docMk/>
          <pc:sldMk cId="0" sldId="313"/>
        </pc:sldMkLst>
      </pc:sldChg>
      <pc:sldChg chg="modSp mod">
        <pc:chgData name="Boukadoum, A. Mounir" userId="b7bd8864-7f11-4e02-955e-45bf86893dcf" providerId="ADAL" clId="{1E0BFE81-94E8-41F3-8AF9-1646D6EBCA11}" dt="2025-07-14T18:03:38.034" v="551"/>
        <pc:sldMkLst>
          <pc:docMk/>
          <pc:sldMk cId="0" sldId="315"/>
        </pc:sldMkLst>
      </pc:sldChg>
      <pc:sldChg chg="addSp modSp mod modNotes">
        <pc:chgData name="Boukadoum, A. Mounir" userId="b7bd8864-7f11-4e02-955e-45bf86893dcf" providerId="ADAL" clId="{1E0BFE81-94E8-41F3-8AF9-1646D6EBCA11}" dt="2025-07-14T20:33:18.498" v="2186" actId="404"/>
        <pc:sldMkLst>
          <pc:docMk/>
          <pc:sldMk cId="0" sldId="316"/>
        </pc:sldMkLst>
      </pc:sldChg>
      <pc:sldChg chg="modSp mod modNotes">
        <pc:chgData name="Boukadoum, A. Mounir" userId="b7bd8864-7f11-4e02-955e-45bf86893dcf" providerId="ADAL" clId="{1E0BFE81-94E8-41F3-8AF9-1646D6EBCA11}" dt="2025-07-14T22:55:44.217" v="3207" actId="20577"/>
        <pc:sldMkLst>
          <pc:docMk/>
          <pc:sldMk cId="0" sldId="317"/>
        </pc:sldMkLst>
      </pc:sldChg>
      <pc:sldChg chg="modSp del modNotes">
        <pc:chgData name="Boukadoum, A. Mounir" userId="b7bd8864-7f11-4e02-955e-45bf86893dcf" providerId="ADAL" clId="{1E0BFE81-94E8-41F3-8AF9-1646D6EBCA11}" dt="2025-08-23T18:23:53.970" v="4636" actId="2696"/>
        <pc:sldMkLst>
          <pc:docMk/>
          <pc:sldMk cId="0" sldId="318"/>
        </pc:sldMkLst>
      </pc:sldChg>
      <pc:sldChg chg="modSp mod modNotes">
        <pc:chgData name="Boukadoum, A. Mounir" userId="b7bd8864-7f11-4e02-955e-45bf86893dcf" providerId="ADAL" clId="{1E0BFE81-94E8-41F3-8AF9-1646D6EBCA11}" dt="2025-07-14T20:33:35.196" v="2189" actId="404"/>
        <pc:sldMkLst>
          <pc:docMk/>
          <pc:sldMk cId="0" sldId="319"/>
        </pc:sldMkLst>
      </pc:sldChg>
      <pc:sldChg chg="modSp mod modNotes">
        <pc:chgData name="Boukadoum, A. Mounir" userId="b7bd8864-7f11-4e02-955e-45bf86893dcf" providerId="ADAL" clId="{1E0BFE81-94E8-41F3-8AF9-1646D6EBCA11}" dt="2025-07-14T20:32:21.728" v="2177" actId="404"/>
        <pc:sldMkLst>
          <pc:docMk/>
          <pc:sldMk cId="0" sldId="320"/>
        </pc:sldMkLst>
      </pc:sldChg>
      <pc:sldChg chg="modSp mod">
        <pc:chgData name="Boukadoum, A. Mounir" userId="b7bd8864-7f11-4e02-955e-45bf86893dcf" providerId="ADAL" clId="{1E0BFE81-94E8-41F3-8AF9-1646D6EBCA11}" dt="2025-07-14T20:32:36.124" v="2179" actId="404"/>
        <pc:sldMkLst>
          <pc:docMk/>
          <pc:sldMk cId="0" sldId="321"/>
        </pc:sldMkLst>
      </pc:sldChg>
      <pc:sldChg chg="modSp mod">
        <pc:chgData name="Boukadoum, A. Mounir" userId="b7bd8864-7f11-4e02-955e-45bf86893dcf" providerId="ADAL" clId="{1E0BFE81-94E8-41F3-8AF9-1646D6EBCA11}" dt="2025-07-14T20:30:38.949" v="2168" actId="403"/>
        <pc:sldMkLst>
          <pc:docMk/>
          <pc:sldMk cId="0" sldId="322"/>
        </pc:sldMkLst>
      </pc:sldChg>
      <pc:sldChg chg="modSp mod">
        <pc:chgData name="Boukadoum, A. Mounir" userId="b7bd8864-7f11-4e02-955e-45bf86893dcf" providerId="ADAL" clId="{1E0BFE81-94E8-41F3-8AF9-1646D6EBCA11}" dt="2025-08-19T13:52:08.097" v="3392" actId="6549"/>
        <pc:sldMkLst>
          <pc:docMk/>
          <pc:sldMk cId="928034096" sldId="323"/>
        </pc:sldMkLst>
        <pc:spChg chg="mod">
          <ac:chgData name="Boukadoum, A. Mounir" userId="b7bd8864-7f11-4e02-955e-45bf86893dcf" providerId="ADAL" clId="{1E0BFE81-94E8-41F3-8AF9-1646D6EBCA11}" dt="2025-08-19T13:52:08.097" v="3392" actId="6549"/>
          <ac:spMkLst>
            <pc:docMk/>
            <pc:sldMk cId="928034096" sldId="323"/>
            <ac:spMk id="2" creationId="{00000000-0000-0000-0000-000000000000}"/>
          </ac:spMkLst>
        </pc:spChg>
      </pc:sldChg>
      <pc:sldChg chg="modSp mod">
        <pc:chgData name="Boukadoum, A. Mounir" userId="b7bd8864-7f11-4e02-955e-45bf86893dcf" providerId="ADAL" clId="{1E0BFE81-94E8-41F3-8AF9-1646D6EBCA11}" dt="2025-07-30T14:18:08.106" v="3216" actId="6549"/>
        <pc:sldMkLst>
          <pc:docMk/>
          <pc:sldMk cId="1260874839" sldId="324"/>
        </pc:sldMkLst>
        <pc:spChg chg="mod">
          <ac:chgData name="Boukadoum, A. Mounir" userId="b7bd8864-7f11-4e02-955e-45bf86893dcf" providerId="ADAL" clId="{1E0BFE81-94E8-41F3-8AF9-1646D6EBCA11}" dt="2025-07-30T14:18:08.106" v="3216" actId="6549"/>
          <ac:spMkLst>
            <pc:docMk/>
            <pc:sldMk cId="1260874839" sldId="324"/>
            <ac:spMk id="2" creationId="{00000000-0000-0000-0000-000000000000}"/>
          </ac:spMkLst>
        </pc:spChg>
      </pc:sldChg>
      <pc:sldChg chg="modSp mod">
        <pc:chgData name="Boukadoum, A. Mounir" userId="b7bd8864-7f11-4e02-955e-45bf86893dcf" providerId="ADAL" clId="{1E0BFE81-94E8-41F3-8AF9-1646D6EBCA11}" dt="2025-07-14T22:51:20.678" v="3105" actId="404"/>
        <pc:sldMkLst>
          <pc:docMk/>
          <pc:sldMk cId="172498310" sldId="325"/>
        </pc:sldMkLst>
      </pc:sldChg>
      <pc:sldChg chg="modSp mod">
        <pc:chgData name="Boukadoum, A. Mounir" userId="b7bd8864-7f11-4e02-955e-45bf86893dcf" providerId="ADAL" clId="{1E0BFE81-94E8-41F3-8AF9-1646D6EBCA11}" dt="2025-07-14T22:51:50.149" v="3109" actId="14100"/>
        <pc:sldMkLst>
          <pc:docMk/>
          <pc:sldMk cId="408365484" sldId="327"/>
        </pc:sldMkLst>
      </pc:sldChg>
      <pc:sldChg chg="addSp delSp modSp new mod setBg">
        <pc:chgData name="Boukadoum, A. Mounir" userId="b7bd8864-7f11-4e02-955e-45bf86893dcf" providerId="ADAL" clId="{1E0BFE81-94E8-41F3-8AF9-1646D6EBCA11}" dt="2025-07-14T20:32:29.973" v="2178" actId="404"/>
        <pc:sldMkLst>
          <pc:docMk/>
          <pc:sldMk cId="730427026" sldId="328"/>
        </pc:sldMkLst>
      </pc:sldChg>
      <pc:sldChg chg="addSp modSp mod">
        <pc:chgData name="Boukadoum, A. Mounir" userId="b7bd8864-7f11-4e02-955e-45bf86893dcf" providerId="ADAL" clId="{1E0BFE81-94E8-41F3-8AF9-1646D6EBCA11}" dt="2025-08-23T18:09:15.078" v="4208" actId="20577"/>
        <pc:sldMkLst>
          <pc:docMk/>
          <pc:sldMk cId="2607467994" sldId="329"/>
        </pc:sldMkLst>
        <pc:spChg chg="mod">
          <ac:chgData name="Boukadoum, A. Mounir" userId="b7bd8864-7f11-4e02-955e-45bf86893dcf" providerId="ADAL" clId="{1E0BFE81-94E8-41F3-8AF9-1646D6EBCA11}" dt="2025-08-23T18:09:15.078" v="4208" actId="20577"/>
          <ac:spMkLst>
            <pc:docMk/>
            <pc:sldMk cId="2607467994" sldId="329"/>
            <ac:spMk id="2" creationId="{B183EBEE-507A-0942-FC8F-B6F54EDDABE2}"/>
          </ac:spMkLst>
        </pc:spChg>
        <pc:spChg chg="mod">
          <ac:chgData name="Boukadoum, A. Mounir" userId="b7bd8864-7f11-4e02-955e-45bf86893dcf" providerId="ADAL" clId="{1E0BFE81-94E8-41F3-8AF9-1646D6EBCA11}" dt="2025-08-23T17:40:09.445" v="3598" actId="20577"/>
          <ac:spMkLst>
            <pc:docMk/>
            <pc:sldMk cId="2607467994" sldId="329"/>
            <ac:spMk id="3" creationId="{092DC324-C84B-AB43-4CD1-8BC932865DC8}"/>
          </ac:spMkLst>
        </pc:spChg>
        <pc:spChg chg="mod">
          <ac:chgData name="Boukadoum, A. Mounir" userId="b7bd8864-7f11-4e02-955e-45bf86893dcf" providerId="ADAL" clId="{1E0BFE81-94E8-41F3-8AF9-1646D6EBCA11}" dt="2025-08-23T17:39:43.339" v="3589" actId="164"/>
          <ac:spMkLst>
            <pc:docMk/>
            <pc:sldMk cId="2607467994" sldId="329"/>
            <ac:spMk id="4" creationId="{FED8E878-271B-D9F8-2830-2288C4DE599D}"/>
          </ac:spMkLst>
        </pc:spChg>
        <pc:spChg chg="mod">
          <ac:chgData name="Boukadoum, A. Mounir" userId="b7bd8864-7f11-4e02-955e-45bf86893dcf" providerId="ADAL" clId="{1E0BFE81-94E8-41F3-8AF9-1646D6EBCA11}" dt="2025-08-23T17:39:43.339" v="3589" actId="164"/>
          <ac:spMkLst>
            <pc:docMk/>
            <pc:sldMk cId="2607467994" sldId="329"/>
            <ac:spMk id="5" creationId="{5C04E7DD-1C8C-889E-7441-A8A834B0E792}"/>
          </ac:spMkLst>
        </pc:spChg>
        <pc:spChg chg="mod">
          <ac:chgData name="Boukadoum, A. Mounir" userId="b7bd8864-7f11-4e02-955e-45bf86893dcf" providerId="ADAL" clId="{1E0BFE81-94E8-41F3-8AF9-1646D6EBCA11}" dt="2025-08-23T17:39:43.339" v="3589" actId="164"/>
          <ac:spMkLst>
            <pc:docMk/>
            <pc:sldMk cId="2607467994" sldId="329"/>
            <ac:spMk id="6" creationId="{980E4A97-13D9-E151-6BCB-613FB86381D6}"/>
          </ac:spMkLst>
        </pc:spChg>
        <pc:spChg chg="mod">
          <ac:chgData name="Boukadoum, A. Mounir" userId="b7bd8864-7f11-4e02-955e-45bf86893dcf" providerId="ADAL" clId="{1E0BFE81-94E8-41F3-8AF9-1646D6EBCA11}" dt="2025-08-23T17:39:43.339" v="3589" actId="164"/>
          <ac:spMkLst>
            <pc:docMk/>
            <pc:sldMk cId="2607467994" sldId="329"/>
            <ac:spMk id="7" creationId="{EFD709C2-2679-6FD0-C8ED-6D69185A41B5}"/>
          </ac:spMkLst>
        </pc:spChg>
        <pc:spChg chg="mod">
          <ac:chgData name="Boukadoum, A. Mounir" userId="b7bd8864-7f11-4e02-955e-45bf86893dcf" providerId="ADAL" clId="{1E0BFE81-94E8-41F3-8AF9-1646D6EBCA11}" dt="2025-08-23T17:39:43.339" v="3589" actId="164"/>
          <ac:spMkLst>
            <pc:docMk/>
            <pc:sldMk cId="2607467994" sldId="329"/>
            <ac:spMk id="8" creationId="{EEAE757D-4056-07BC-86F7-047C39719FF4}"/>
          </ac:spMkLst>
        </pc:spChg>
        <pc:grpChg chg="add mod">
          <ac:chgData name="Boukadoum, A. Mounir" userId="b7bd8864-7f11-4e02-955e-45bf86893dcf" providerId="ADAL" clId="{1E0BFE81-94E8-41F3-8AF9-1646D6EBCA11}" dt="2025-08-23T17:39:48.003" v="3590" actId="1076"/>
          <ac:grpSpMkLst>
            <pc:docMk/>
            <pc:sldMk cId="2607467994" sldId="329"/>
            <ac:grpSpMk id="9" creationId="{DDCD7EC8-0948-4377-FAD2-957008F8F88E}"/>
          </ac:grpSpMkLst>
        </pc:grpChg>
        <pc:cxnChg chg="mod">
          <ac:chgData name="Boukadoum, A. Mounir" userId="b7bd8864-7f11-4e02-955e-45bf86893dcf" providerId="ADAL" clId="{1E0BFE81-94E8-41F3-8AF9-1646D6EBCA11}" dt="2025-08-23T17:39:43.339" v="3589" actId="164"/>
          <ac:cxnSpMkLst>
            <pc:docMk/>
            <pc:sldMk cId="2607467994" sldId="329"/>
            <ac:cxnSpMk id="11" creationId="{D66A80A9-969B-CEDE-867B-E6876FFF8F7D}"/>
          </ac:cxnSpMkLst>
        </pc:cxnChg>
        <pc:cxnChg chg="mod">
          <ac:chgData name="Boukadoum, A. Mounir" userId="b7bd8864-7f11-4e02-955e-45bf86893dcf" providerId="ADAL" clId="{1E0BFE81-94E8-41F3-8AF9-1646D6EBCA11}" dt="2025-08-23T17:39:43.339" v="3589" actId="164"/>
          <ac:cxnSpMkLst>
            <pc:docMk/>
            <pc:sldMk cId="2607467994" sldId="329"/>
            <ac:cxnSpMk id="13" creationId="{0B88A43D-4EC5-5148-DB61-EE9319480E28}"/>
          </ac:cxnSpMkLst>
        </pc:cxnChg>
        <pc:cxnChg chg="mod">
          <ac:chgData name="Boukadoum, A. Mounir" userId="b7bd8864-7f11-4e02-955e-45bf86893dcf" providerId="ADAL" clId="{1E0BFE81-94E8-41F3-8AF9-1646D6EBCA11}" dt="2025-08-23T17:39:43.339" v="3589" actId="164"/>
          <ac:cxnSpMkLst>
            <pc:docMk/>
            <pc:sldMk cId="2607467994" sldId="329"/>
            <ac:cxnSpMk id="16" creationId="{2A4F2310-4EEE-FEA9-1701-A0DA92DB0B0D}"/>
          </ac:cxnSpMkLst>
        </pc:cxnChg>
        <pc:cxnChg chg="mod">
          <ac:chgData name="Boukadoum, A. Mounir" userId="b7bd8864-7f11-4e02-955e-45bf86893dcf" providerId="ADAL" clId="{1E0BFE81-94E8-41F3-8AF9-1646D6EBCA11}" dt="2025-08-23T17:39:43.339" v="3589" actId="164"/>
          <ac:cxnSpMkLst>
            <pc:docMk/>
            <pc:sldMk cId="2607467994" sldId="329"/>
            <ac:cxnSpMk id="20" creationId="{7322ABEC-B799-4550-ABA9-356BFA0FF584}"/>
          </ac:cxnSpMkLst>
        </pc:cxnChg>
      </pc:sldChg>
      <pc:sldMasterChg chg="modSp modSldLayout">
        <pc:chgData name="Boukadoum, A. Mounir" userId="b7bd8864-7f11-4e02-955e-45bf86893dcf" providerId="ADAL" clId="{1E0BFE81-94E8-41F3-8AF9-1646D6EBCA11}" dt="2025-07-14T17:47:54.461" v="266"/>
        <pc:sldMasterMkLst>
          <pc:docMk/>
          <pc:sldMasterMk cId="0" sldId="2147483667"/>
        </pc:sldMasterMkLst>
        <pc:sldLayoutChg chg="modSp">
          <pc:chgData name="Boukadoum, A. Mounir" userId="b7bd8864-7f11-4e02-955e-45bf86893dcf" providerId="ADAL" clId="{1E0BFE81-94E8-41F3-8AF9-1646D6EBCA11}" dt="2025-07-14T17:47:54.461" v="266"/>
          <pc:sldLayoutMkLst>
            <pc:docMk/>
            <pc:sldMasterMk cId="0" sldId="2147483667"/>
            <pc:sldLayoutMk cId="0" sldId="2147483669"/>
          </pc:sldLayoutMkLst>
        </pc:sldLayoutChg>
        <pc:sldLayoutChg chg="modSp">
          <pc:chgData name="Boukadoum, A. Mounir" userId="b7bd8864-7f11-4e02-955e-45bf86893dcf" providerId="ADAL" clId="{1E0BFE81-94E8-41F3-8AF9-1646D6EBCA11}" dt="2025-07-14T17:47:54.461" v="266"/>
          <pc:sldLayoutMkLst>
            <pc:docMk/>
            <pc:sldMasterMk cId="0" sldId="2147483667"/>
            <pc:sldLayoutMk cId="0" sldId="2147483671"/>
          </pc:sldLayoutMkLst>
        </pc:sldLayoutChg>
        <pc:sldLayoutChg chg="modSp">
          <pc:chgData name="Boukadoum, A. Mounir" userId="b7bd8864-7f11-4e02-955e-45bf86893dcf" providerId="ADAL" clId="{1E0BFE81-94E8-41F3-8AF9-1646D6EBCA11}" dt="2025-07-14T17:47:54.461" v="266"/>
          <pc:sldLayoutMkLst>
            <pc:docMk/>
            <pc:sldMasterMk cId="0" sldId="2147483667"/>
            <pc:sldLayoutMk cId="0" sldId="2147483672"/>
          </pc:sldLayoutMkLst>
        </pc:sldLayoutChg>
        <pc:sldLayoutChg chg="modSp">
          <pc:chgData name="Boukadoum, A. Mounir" userId="b7bd8864-7f11-4e02-955e-45bf86893dcf" providerId="ADAL" clId="{1E0BFE81-94E8-41F3-8AF9-1646D6EBCA11}" dt="2025-07-14T17:47:54.461" v="266"/>
          <pc:sldLayoutMkLst>
            <pc:docMk/>
            <pc:sldMasterMk cId="0" sldId="2147483667"/>
            <pc:sldLayoutMk cId="0" sldId="2147483673"/>
          </pc:sldLayoutMkLst>
        </pc:sldLayoutChg>
        <pc:sldLayoutChg chg="modSp">
          <pc:chgData name="Boukadoum, A. Mounir" userId="b7bd8864-7f11-4e02-955e-45bf86893dcf" providerId="ADAL" clId="{1E0BFE81-94E8-41F3-8AF9-1646D6EBCA11}" dt="2025-07-14T17:47:54.461" v="266"/>
          <pc:sldLayoutMkLst>
            <pc:docMk/>
            <pc:sldMasterMk cId="0" sldId="2147483667"/>
            <pc:sldLayoutMk cId="0" sldId="2147483676"/>
          </pc:sldLayoutMkLst>
        </pc:sldLayoutChg>
        <pc:sldLayoutChg chg="modSp">
          <pc:chgData name="Boukadoum, A. Mounir" userId="b7bd8864-7f11-4e02-955e-45bf86893dcf" providerId="ADAL" clId="{1E0BFE81-94E8-41F3-8AF9-1646D6EBCA11}" dt="2025-07-14T17:47:54.461" v="266"/>
          <pc:sldLayoutMkLst>
            <pc:docMk/>
            <pc:sldMasterMk cId="0" sldId="2147483667"/>
            <pc:sldLayoutMk cId="0" sldId="2147483677"/>
          </pc:sldLayoutMkLst>
        </pc:sldLayoutChg>
        <pc:sldLayoutChg chg="modSp">
          <pc:chgData name="Boukadoum, A. Mounir" userId="b7bd8864-7f11-4e02-955e-45bf86893dcf" providerId="ADAL" clId="{1E0BFE81-94E8-41F3-8AF9-1646D6EBCA11}" dt="2025-07-14T17:47:54.461" v="266"/>
          <pc:sldLayoutMkLst>
            <pc:docMk/>
            <pc:sldMasterMk cId="0" sldId="2147483667"/>
            <pc:sldLayoutMk cId="0" sldId="2147483679"/>
          </pc:sldLayoutMkLst>
        </pc:sldLayoutChg>
      </pc:sldMasterChg>
      <pc:sldMasterChg chg="modSp modSldLayout">
        <pc:chgData name="Boukadoum, A. Mounir" userId="b7bd8864-7f11-4e02-955e-45bf86893dcf" providerId="ADAL" clId="{1E0BFE81-94E8-41F3-8AF9-1646D6EBCA11}" dt="2025-07-14T17:47:54.461" v="266"/>
        <pc:sldMasterMkLst>
          <pc:docMk/>
          <pc:sldMasterMk cId="0" sldId="2147483668"/>
        </pc:sldMasterMkLst>
        <pc:sldLayoutChg chg="modSp">
          <pc:chgData name="Boukadoum, A. Mounir" userId="b7bd8864-7f11-4e02-955e-45bf86893dcf" providerId="ADAL" clId="{1E0BFE81-94E8-41F3-8AF9-1646D6EBCA11}" dt="2025-07-14T17:47:54.461" v="266"/>
          <pc:sldLayoutMkLst>
            <pc:docMk/>
            <pc:sldMasterMk cId="0" sldId="2147483668"/>
            <pc:sldLayoutMk cId="0" sldId="2147483680"/>
          </pc:sldLayoutMkLst>
        </pc:sldLayoutChg>
        <pc:sldLayoutChg chg="modSp">
          <pc:chgData name="Boukadoum, A. Mounir" userId="b7bd8864-7f11-4e02-955e-45bf86893dcf" providerId="ADAL" clId="{1E0BFE81-94E8-41F3-8AF9-1646D6EBCA11}" dt="2025-07-14T17:47:54.461" v="266"/>
          <pc:sldLayoutMkLst>
            <pc:docMk/>
            <pc:sldMasterMk cId="0" sldId="2147483668"/>
            <pc:sldLayoutMk cId="0" sldId="2147483682"/>
          </pc:sldLayoutMkLst>
        </pc:sldLayoutChg>
        <pc:sldLayoutChg chg="modSp">
          <pc:chgData name="Boukadoum, A. Mounir" userId="b7bd8864-7f11-4e02-955e-45bf86893dcf" providerId="ADAL" clId="{1E0BFE81-94E8-41F3-8AF9-1646D6EBCA11}" dt="2025-07-14T17:47:54.461" v="266"/>
          <pc:sldLayoutMkLst>
            <pc:docMk/>
            <pc:sldMasterMk cId="0" sldId="2147483668"/>
            <pc:sldLayoutMk cId="0" sldId="2147483683"/>
          </pc:sldLayoutMkLst>
        </pc:sldLayoutChg>
        <pc:sldLayoutChg chg="modSp">
          <pc:chgData name="Boukadoum, A. Mounir" userId="b7bd8864-7f11-4e02-955e-45bf86893dcf" providerId="ADAL" clId="{1E0BFE81-94E8-41F3-8AF9-1646D6EBCA11}" dt="2025-07-14T17:47:54.461" v="266"/>
          <pc:sldLayoutMkLst>
            <pc:docMk/>
            <pc:sldMasterMk cId="0" sldId="2147483668"/>
            <pc:sldLayoutMk cId="0" sldId="2147483684"/>
          </pc:sldLayoutMkLst>
        </pc:sldLayoutChg>
        <pc:sldLayoutChg chg="modSp">
          <pc:chgData name="Boukadoum, A. Mounir" userId="b7bd8864-7f11-4e02-955e-45bf86893dcf" providerId="ADAL" clId="{1E0BFE81-94E8-41F3-8AF9-1646D6EBCA11}" dt="2025-07-14T17:47:54.461" v="266"/>
          <pc:sldLayoutMkLst>
            <pc:docMk/>
            <pc:sldMasterMk cId="0" sldId="2147483668"/>
            <pc:sldLayoutMk cId="0" sldId="2147483687"/>
          </pc:sldLayoutMkLst>
        </pc:sldLayoutChg>
        <pc:sldLayoutChg chg="modSp">
          <pc:chgData name="Boukadoum, A. Mounir" userId="b7bd8864-7f11-4e02-955e-45bf86893dcf" providerId="ADAL" clId="{1E0BFE81-94E8-41F3-8AF9-1646D6EBCA11}" dt="2025-07-14T17:47:54.461" v="266"/>
          <pc:sldLayoutMkLst>
            <pc:docMk/>
            <pc:sldMasterMk cId="0" sldId="2147483668"/>
            <pc:sldLayoutMk cId="0" sldId="2147483688"/>
          </pc:sldLayoutMkLst>
        </pc:sldLayoutChg>
        <pc:sldLayoutChg chg="modSp">
          <pc:chgData name="Boukadoum, A. Mounir" userId="b7bd8864-7f11-4e02-955e-45bf86893dcf" providerId="ADAL" clId="{1E0BFE81-94E8-41F3-8AF9-1646D6EBCA11}" dt="2025-07-14T17:47:54.461" v="266"/>
          <pc:sldLayoutMkLst>
            <pc:docMk/>
            <pc:sldMasterMk cId="0" sldId="2147483668"/>
            <pc:sldLayoutMk cId="0" sldId="2147483690"/>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0" hangingPunct="0">
              <a:defRPr sz="1300">
                <a:latin typeface="Times New Roman" pitchFamily="18" charset="0"/>
              </a:defRPr>
            </a:lvl1pPr>
          </a:lstStyle>
          <a:p>
            <a:pPr>
              <a:defRPr/>
            </a:pPr>
            <a:endParaRPr lang="en-US"/>
          </a:p>
        </p:txBody>
      </p:sp>
      <p:sp>
        <p:nvSpPr>
          <p:cNvPr id="59395"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0" hangingPunct="0">
              <a:defRPr sz="1300">
                <a:latin typeface="Times New Roman" pitchFamily="18" charset="0"/>
              </a:defRPr>
            </a:lvl1pPr>
          </a:lstStyle>
          <a:p>
            <a:pPr>
              <a:defRPr/>
            </a:pPr>
            <a:endParaRPr lang="en-US"/>
          </a:p>
        </p:txBody>
      </p:sp>
      <p:sp>
        <p:nvSpPr>
          <p:cNvPr id="59396"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0" hangingPunct="0">
              <a:defRPr sz="1300">
                <a:latin typeface="Times New Roman" pitchFamily="18" charset="0"/>
              </a:defRPr>
            </a:lvl1pPr>
          </a:lstStyle>
          <a:p>
            <a:pPr>
              <a:defRPr/>
            </a:pPr>
            <a:endParaRPr lang="en-US"/>
          </a:p>
        </p:txBody>
      </p:sp>
      <p:sp>
        <p:nvSpPr>
          <p:cNvPr id="59397"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0" hangingPunct="0">
              <a:defRPr sz="1300">
                <a:latin typeface="Times New Roman" pitchFamily="18" charset="0"/>
              </a:defRPr>
            </a:lvl1pPr>
          </a:lstStyle>
          <a:p>
            <a:pPr>
              <a:defRPr/>
            </a:pPr>
            <a:fld id="{4F599D03-8D30-4311-A747-47599A929F15}" type="slidenum">
              <a:rPr lang="en-US"/>
              <a:pPr>
                <a:defRPr/>
              </a:pPr>
              <a:t>‹#›</a:t>
            </a:fld>
            <a:endParaRPr lang="en-US"/>
          </a:p>
        </p:txBody>
      </p:sp>
    </p:spTree>
    <p:extLst>
      <p:ext uri="{BB962C8B-B14F-4D97-AF65-F5344CB8AC3E}">
        <p14:creationId xmlns:p14="http://schemas.microsoft.com/office/powerpoint/2010/main" val="37861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170238" cy="479425"/>
          </a:xfrm>
          <a:prstGeom prst="rect">
            <a:avLst/>
          </a:prstGeom>
          <a:noFill/>
          <a:ln w="12700" cap="sq">
            <a:noFill/>
            <a:miter lim="800000"/>
            <a:headEnd type="none" w="sm" len="sm"/>
            <a:tailEnd type="none" w="sm" len="sm"/>
          </a:ln>
          <a:effectLst/>
        </p:spPr>
        <p:txBody>
          <a:bodyPr vert="horz" wrap="square" lIns="96661" tIns="48331" rIns="96661" bIns="48331" numCol="1" anchor="t" anchorCtr="0" compatLnSpc="1">
            <a:prstTxWarp prst="textNoShape">
              <a:avLst/>
            </a:prstTxWarp>
          </a:bodyPr>
          <a:lstStyle>
            <a:lvl1pPr defTabSz="966788" eaLnBrk="0" hangingPunct="0">
              <a:defRPr sz="1300">
                <a:latin typeface="Times New Roman" pitchFamily="18" charset="0"/>
              </a:defRPr>
            </a:lvl1pPr>
          </a:lstStyle>
          <a:p>
            <a:pPr>
              <a:defRPr/>
            </a:pPr>
            <a:endParaRPr lang="en-US"/>
          </a:p>
        </p:txBody>
      </p:sp>
      <p:sp>
        <p:nvSpPr>
          <p:cNvPr id="10243" name="Rectangle 3"/>
          <p:cNvSpPr>
            <a:spLocks noGrp="1" noChangeArrowheads="1"/>
          </p:cNvSpPr>
          <p:nvPr>
            <p:ph type="dt" idx="1"/>
          </p:nvPr>
        </p:nvSpPr>
        <p:spPr bwMode="auto">
          <a:xfrm>
            <a:off x="4144963" y="0"/>
            <a:ext cx="3170237" cy="479425"/>
          </a:xfrm>
          <a:prstGeom prst="rect">
            <a:avLst/>
          </a:prstGeom>
          <a:noFill/>
          <a:ln w="12700" cap="sq">
            <a:noFill/>
            <a:miter lim="800000"/>
            <a:headEnd type="none" w="sm" len="sm"/>
            <a:tailEnd type="none" w="sm" len="sm"/>
          </a:ln>
          <a:effectLst/>
        </p:spPr>
        <p:txBody>
          <a:bodyPr vert="horz" wrap="square" lIns="96661" tIns="48331" rIns="96661" bIns="48331" numCol="1" anchor="t" anchorCtr="0" compatLnSpc="1">
            <a:prstTxWarp prst="textNoShape">
              <a:avLst/>
            </a:prstTxWarp>
          </a:bodyPr>
          <a:lstStyle>
            <a:lvl1pPr algn="r" defTabSz="966788" eaLnBrk="0" hangingPunct="0">
              <a:defRPr sz="1300">
                <a:latin typeface="Times New Roman" pitchFamily="18" charset="0"/>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974725" y="4560888"/>
            <a:ext cx="5365750" cy="4319587"/>
          </a:xfrm>
          <a:prstGeom prst="rect">
            <a:avLst/>
          </a:prstGeom>
          <a:noFill/>
          <a:ln w="12700" cap="sq">
            <a:noFill/>
            <a:miter lim="800000"/>
            <a:headEnd type="none" w="sm" len="sm"/>
            <a:tailEnd type="none" w="sm" len="sm"/>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9121775"/>
            <a:ext cx="3170238" cy="479425"/>
          </a:xfrm>
          <a:prstGeom prst="rect">
            <a:avLst/>
          </a:prstGeom>
          <a:noFill/>
          <a:ln w="12700" cap="sq">
            <a:noFill/>
            <a:miter lim="800000"/>
            <a:headEnd type="none" w="sm" len="sm"/>
            <a:tailEnd type="none" w="sm" len="sm"/>
          </a:ln>
          <a:effectLst/>
        </p:spPr>
        <p:txBody>
          <a:bodyPr vert="horz" wrap="square" lIns="96661" tIns="48331" rIns="96661" bIns="48331" numCol="1" anchor="b" anchorCtr="0" compatLnSpc="1">
            <a:prstTxWarp prst="textNoShape">
              <a:avLst/>
            </a:prstTxWarp>
          </a:bodyPr>
          <a:lstStyle>
            <a:lvl1pPr defTabSz="966788" eaLnBrk="0" hangingPunct="0">
              <a:defRPr sz="1300">
                <a:latin typeface="Times New Roman" pitchFamily="18" charset="0"/>
              </a:defRPr>
            </a:lvl1pPr>
          </a:lstStyle>
          <a:p>
            <a:pPr>
              <a:defRPr/>
            </a:pPr>
            <a:endParaRPr lang="en-US"/>
          </a:p>
        </p:txBody>
      </p:sp>
      <p:sp>
        <p:nvSpPr>
          <p:cNvPr id="10247" name="Rectangle 7"/>
          <p:cNvSpPr>
            <a:spLocks noGrp="1" noChangeArrowheads="1"/>
          </p:cNvSpPr>
          <p:nvPr>
            <p:ph type="sldNum" sz="quarter" idx="5"/>
          </p:nvPr>
        </p:nvSpPr>
        <p:spPr bwMode="auto">
          <a:xfrm>
            <a:off x="4144963" y="9121775"/>
            <a:ext cx="3170237" cy="479425"/>
          </a:xfrm>
          <a:prstGeom prst="rect">
            <a:avLst/>
          </a:prstGeom>
          <a:noFill/>
          <a:ln w="12700" cap="sq">
            <a:noFill/>
            <a:miter lim="800000"/>
            <a:headEnd type="none" w="sm" len="sm"/>
            <a:tailEnd type="none" w="sm" len="sm"/>
          </a:ln>
          <a:effectLst/>
        </p:spPr>
        <p:txBody>
          <a:bodyPr vert="horz" wrap="square" lIns="96661" tIns="48331" rIns="96661" bIns="48331" numCol="1" anchor="b" anchorCtr="0" compatLnSpc="1">
            <a:prstTxWarp prst="textNoShape">
              <a:avLst/>
            </a:prstTxWarp>
          </a:bodyPr>
          <a:lstStyle>
            <a:lvl1pPr algn="r" defTabSz="966788" eaLnBrk="0" hangingPunct="0">
              <a:defRPr sz="1300">
                <a:latin typeface="Times New Roman" pitchFamily="18" charset="0"/>
              </a:defRPr>
            </a:lvl1pPr>
          </a:lstStyle>
          <a:p>
            <a:pPr>
              <a:defRPr/>
            </a:pPr>
            <a:fld id="{472E5F4F-E7BE-4062-81EC-776094469D7D}" type="slidenum">
              <a:rPr lang="en-US"/>
              <a:pPr>
                <a:defRPr/>
              </a:pPr>
              <a:t>‹#›</a:t>
            </a:fld>
            <a:endParaRPr lang="en-US"/>
          </a:p>
        </p:txBody>
      </p:sp>
    </p:spTree>
    <p:extLst>
      <p:ext uri="{BB962C8B-B14F-4D97-AF65-F5344CB8AC3E}">
        <p14:creationId xmlns:p14="http://schemas.microsoft.com/office/powerpoint/2010/main" val="41879106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pPr eaLnBrk="1" hangingPunct="1"/>
            <a:fld id="{FA38FDA9-A9FC-4F15-A780-51DCF5FBC6D9}" type="slidenum">
              <a:rPr lang="en-US" smtClean="0"/>
              <a:pPr eaLnBrk="1" hangingPunct="1"/>
              <a:t>2</a:t>
            </a:fld>
            <a:endParaRPr lang="en-US"/>
          </a:p>
        </p:txBody>
      </p:sp>
      <p:sp>
        <p:nvSpPr>
          <p:cNvPr id="29698" name="Rectangle 2"/>
          <p:cNvSpPr>
            <a:spLocks noGrp="1" noRot="1" noChangeAspect="1" noChangeArrowheads="1" noTextEdit="1"/>
          </p:cNvSpPr>
          <p:nvPr>
            <p:ph type="sldImg"/>
          </p:nvPr>
        </p:nvSpPr>
        <p:spPr>
          <a:xfrm>
            <a:off x="458788" y="720725"/>
            <a:ext cx="6400800" cy="3600450"/>
          </a:xfrm>
          <a:solidFill>
            <a:srgbClr val="FFFFFF"/>
          </a:solidFill>
          <a:ln/>
        </p:spPr>
      </p:sp>
      <p:sp>
        <p:nvSpPr>
          <p:cNvPr id="29699" name="Rectangle 3"/>
          <p:cNvSpPr>
            <a:spLocks noGrp="1" noChangeArrowheads="1"/>
          </p:cNvSpPr>
          <p:nvPr>
            <p:ph type="body" idx="1"/>
          </p:nvPr>
        </p:nvSpPr>
        <p:spPr>
          <a:solidFill>
            <a:srgbClr val="FFFFFF"/>
          </a:solidFill>
          <a:ln>
            <a:solidFill>
              <a:srgbClr val="000000"/>
            </a:solidFill>
          </a:ln>
        </p:spPr>
        <p:txBody>
          <a:bodyPr lIns="96653" tIns="48326" rIns="96653" bIns="48326"/>
          <a:lstStyle/>
          <a:p>
            <a:pPr eaLnBrk="1" hangingPunct="1"/>
            <a:endParaRPr lang="en-CA" dirty="0"/>
          </a:p>
        </p:txBody>
      </p:sp>
    </p:spTree>
    <p:extLst>
      <p:ext uri="{BB962C8B-B14F-4D97-AF65-F5344CB8AC3E}">
        <p14:creationId xmlns:p14="http://schemas.microsoft.com/office/powerpoint/2010/main" val="2118290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720725"/>
            <a:ext cx="6400800" cy="3600450"/>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472E5F4F-E7BE-4062-81EC-776094469D7D}" type="slidenum">
              <a:rPr lang="en-US" smtClean="0"/>
              <a:pPr>
                <a:defRPr/>
              </a:pPr>
              <a:t>9</a:t>
            </a:fld>
            <a:endParaRPr lang="en-US"/>
          </a:p>
        </p:txBody>
      </p:sp>
    </p:spTree>
    <p:extLst>
      <p:ext uri="{BB962C8B-B14F-4D97-AF65-F5344CB8AC3E}">
        <p14:creationId xmlns:p14="http://schemas.microsoft.com/office/powerpoint/2010/main" val="3787745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720725"/>
            <a:ext cx="6400800" cy="3600450"/>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472E5F4F-E7BE-4062-81EC-776094469D7D}" type="slidenum">
              <a:rPr lang="en-US" smtClean="0"/>
              <a:pPr>
                <a:defRPr/>
              </a:pPr>
              <a:t>10</a:t>
            </a:fld>
            <a:endParaRPr lang="en-US"/>
          </a:p>
        </p:txBody>
      </p:sp>
    </p:spTree>
    <p:extLst>
      <p:ext uri="{BB962C8B-B14F-4D97-AF65-F5344CB8AC3E}">
        <p14:creationId xmlns:p14="http://schemas.microsoft.com/office/powerpoint/2010/main" val="1913923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720725"/>
            <a:ext cx="6400800" cy="3600450"/>
          </a:xfrm>
        </p:spPr>
      </p:sp>
      <p:sp>
        <p:nvSpPr>
          <p:cNvPr id="3" name="Espace réservé des commentaires 2"/>
          <p:cNvSpPr>
            <a:spLocks noGrp="1"/>
          </p:cNvSpPr>
          <p:nvPr>
            <p:ph type="body" idx="1"/>
          </p:nvPr>
        </p:nvSpPr>
        <p:spPr/>
        <p:txBody>
          <a:bodyPr/>
          <a:lstStyle/>
          <a:p>
            <a:r>
              <a:rPr lang="fr-CA" dirty="0" err="1"/>
              <a:t>Mpl</a:t>
            </a:r>
            <a:r>
              <a:rPr lang="fr-CA" dirty="0"/>
              <a:t>:  mobile pixel </a:t>
            </a:r>
            <a:r>
              <a:rPr lang="fr-CA" dirty="0" err="1"/>
              <a:t>link</a:t>
            </a:r>
            <a:r>
              <a:rPr lang="fr-CA" dirty="0"/>
              <a:t> display </a:t>
            </a:r>
            <a:r>
              <a:rPr lang="fr-CA" dirty="0" err="1"/>
              <a:t>serializer</a:t>
            </a:r>
            <a:r>
              <a:rPr lang="fr-CA" dirty="0"/>
              <a:t>/</a:t>
            </a:r>
            <a:r>
              <a:rPr lang="fr-CA" dirty="0" err="1"/>
              <a:t>deserializer</a:t>
            </a:r>
            <a:r>
              <a:rPr lang="fr-CA" baseline="0" dirty="0"/>
              <a:t> </a:t>
            </a:r>
            <a:endParaRPr lang="fr-CA" dirty="0"/>
          </a:p>
        </p:txBody>
      </p:sp>
      <p:sp>
        <p:nvSpPr>
          <p:cNvPr id="4" name="Espace réservé du numéro de diapositive 3"/>
          <p:cNvSpPr>
            <a:spLocks noGrp="1"/>
          </p:cNvSpPr>
          <p:nvPr>
            <p:ph type="sldNum" sz="quarter" idx="10"/>
          </p:nvPr>
        </p:nvSpPr>
        <p:spPr/>
        <p:txBody>
          <a:bodyPr/>
          <a:lstStyle/>
          <a:p>
            <a:pPr>
              <a:defRPr/>
            </a:pPr>
            <a:fld id="{472E5F4F-E7BE-4062-81EC-776094469D7D}" type="slidenum">
              <a:rPr lang="en-US" smtClean="0"/>
              <a:pPr>
                <a:defRPr/>
              </a:pPr>
              <a:t>14</a:t>
            </a:fld>
            <a:endParaRPr lang="en-US"/>
          </a:p>
        </p:txBody>
      </p:sp>
    </p:spTree>
    <p:extLst>
      <p:ext uri="{BB962C8B-B14F-4D97-AF65-F5344CB8AC3E}">
        <p14:creationId xmlns:p14="http://schemas.microsoft.com/office/powerpoint/2010/main" val="1550300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fld id="{66C4FBE1-8137-4A38-BA0D-4850827E7798}" type="slidenum">
              <a:rPr lang="en-US" smtClean="0">
                <a:ea typeface="MS PGothic"/>
                <a:cs typeface="MS PGothic"/>
              </a:rPr>
              <a:pPr/>
              <a:t>17</a:t>
            </a:fld>
            <a:endParaRPr lang="en-US">
              <a:ea typeface="MS PGothic"/>
              <a:cs typeface="MS PGothic"/>
            </a:endParaRPr>
          </a:p>
        </p:txBody>
      </p:sp>
      <p:sp>
        <p:nvSpPr>
          <p:cNvPr id="46082" name="Rectangle 2"/>
          <p:cNvSpPr>
            <a:spLocks noGrp="1" noRot="1" noChangeAspect="1" noChangeArrowheads="1" noTextEdit="1"/>
          </p:cNvSpPr>
          <p:nvPr>
            <p:ph type="sldImg"/>
          </p:nvPr>
        </p:nvSpPr>
        <p:spPr>
          <a:xfrm>
            <a:off x="817563" y="922338"/>
            <a:ext cx="5681662" cy="3197225"/>
          </a:xfrm>
          <a:ln/>
        </p:spPr>
      </p:sp>
      <p:sp>
        <p:nvSpPr>
          <p:cNvPr id="46083" name="Rectangle 3"/>
          <p:cNvSpPr>
            <a:spLocks noGrp="1" noChangeArrowheads="1"/>
          </p:cNvSpPr>
          <p:nvPr>
            <p:ph type="body" idx="1"/>
          </p:nvPr>
        </p:nvSpPr>
        <p:spPr>
          <a:xfrm>
            <a:off x="976313" y="4559300"/>
            <a:ext cx="5362575" cy="4321175"/>
          </a:xfrm>
          <a:noFill/>
          <a:ln w="9525"/>
        </p:spPr>
        <p:txBody>
          <a:bodyPr lIns="86001" tIns="43000" rIns="86001" bIns="43000"/>
          <a:lstStyle/>
          <a:p>
            <a:r>
              <a:rPr lang="en-US" dirty="0"/>
              <a:t>So if we look at the computing spectrum today, each of the classes exist simultaneously.  In a room we can put 100s of teraflops and many petabytes of computing.  </a:t>
            </a:r>
          </a:p>
          <a:p>
            <a:endParaRPr lang="en-US" dirty="0"/>
          </a:p>
          <a:p>
            <a:r>
              <a:rPr lang="en-US" dirty="0"/>
              <a:t>Our productivity, document preparation, and personal information management fits in our pocket and a new class is emerging that will provide a means of streaming information to and from the physical world like we have never seen before.</a:t>
            </a:r>
          </a:p>
        </p:txBody>
      </p:sp>
    </p:spTree>
    <p:extLst>
      <p:ext uri="{BB962C8B-B14F-4D97-AF65-F5344CB8AC3E}">
        <p14:creationId xmlns:p14="http://schemas.microsoft.com/office/powerpoint/2010/main" val="3720197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Espace réservé de l'image des diapositives 1"/>
          <p:cNvSpPr>
            <a:spLocks noGrp="1" noRot="1" noChangeAspect="1"/>
          </p:cNvSpPr>
          <p:nvPr>
            <p:ph type="sldImg"/>
          </p:nvPr>
        </p:nvSpPr>
        <p:spPr>
          <a:xfrm>
            <a:off x="457200" y="720725"/>
            <a:ext cx="6400800" cy="3600450"/>
          </a:xfrm>
          <a:ln/>
        </p:spPr>
      </p:sp>
      <p:sp>
        <p:nvSpPr>
          <p:cNvPr id="53250" name="Espace réservé des commentaires 2"/>
          <p:cNvSpPr>
            <a:spLocks noGrp="1"/>
          </p:cNvSpPr>
          <p:nvPr>
            <p:ph type="body" idx="1"/>
          </p:nvPr>
        </p:nvSpPr>
        <p:spPr>
          <a:noFill/>
          <a:ln w="9525"/>
        </p:spPr>
        <p:txBody>
          <a:bodyPr/>
          <a:lstStyle/>
          <a:p>
            <a:endParaRPr lang="fr-CA"/>
          </a:p>
        </p:txBody>
      </p:sp>
      <p:sp>
        <p:nvSpPr>
          <p:cNvPr id="53251" name="Espace réservé du numéro de diapositive 3"/>
          <p:cNvSpPr>
            <a:spLocks noGrp="1"/>
          </p:cNvSpPr>
          <p:nvPr>
            <p:ph type="sldNum" sz="quarter" idx="5"/>
          </p:nvPr>
        </p:nvSpPr>
        <p:spPr>
          <a:noFill/>
        </p:spPr>
        <p:txBody>
          <a:bodyPr/>
          <a:lstStyle/>
          <a:p>
            <a:fld id="{4C8F5E65-2326-4C15-883B-21254C3E1659}" type="slidenum">
              <a:rPr lang="en-US" smtClean="0"/>
              <a:pPr/>
              <a:t>23</a:t>
            </a:fld>
            <a:endParaRPr lang="en-US"/>
          </a:p>
        </p:txBody>
      </p:sp>
    </p:spTree>
    <p:extLst>
      <p:ext uri="{BB962C8B-B14F-4D97-AF65-F5344CB8AC3E}">
        <p14:creationId xmlns:p14="http://schemas.microsoft.com/office/powerpoint/2010/main" val="2343024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p>
            <a:fld id="{402B5790-2174-4730-AE04-DFD0321AFD58}" type="slidenum">
              <a:rPr lang="en-US" smtClean="0"/>
              <a:pPr/>
              <a:t>34</a:t>
            </a:fld>
            <a:endParaRPr lang="en-US"/>
          </a:p>
        </p:txBody>
      </p:sp>
      <p:sp>
        <p:nvSpPr>
          <p:cNvPr id="68610"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56" tIns="48329" rIns="96656" bIns="48329" anchor="b"/>
          <a:lstStyle/>
          <a:p>
            <a:pPr algn="r" defTabSz="893763"/>
            <a:fld id="{55D9B627-41AF-4D40-B82D-1B443831F3E0}" type="slidenum">
              <a:rPr kumimoji="1" lang="en-US" altLang="zh-TW" sz="1300">
                <a:cs typeface="新細明體"/>
              </a:rPr>
              <a:pPr algn="r" defTabSz="893763"/>
              <a:t>34</a:t>
            </a:fld>
            <a:endParaRPr kumimoji="1" lang="en-US" altLang="zh-TW" sz="1300">
              <a:cs typeface="新細明體"/>
            </a:endParaRPr>
          </a:p>
        </p:txBody>
      </p:sp>
      <p:sp>
        <p:nvSpPr>
          <p:cNvPr id="68611" name="Rectangle 2"/>
          <p:cNvSpPr>
            <a:spLocks noGrp="1" noRot="1" noChangeAspect="1" noChangeArrowheads="1" noTextEdit="1"/>
          </p:cNvSpPr>
          <p:nvPr>
            <p:ph type="sldImg"/>
          </p:nvPr>
        </p:nvSpPr>
        <p:spPr>
          <a:xfrm>
            <a:off x="460375" y="720725"/>
            <a:ext cx="6396038" cy="3598863"/>
          </a:xfrm>
          <a:ln/>
        </p:spPr>
      </p:sp>
      <p:sp>
        <p:nvSpPr>
          <p:cNvPr id="68612" name="Rectangle 3"/>
          <p:cNvSpPr>
            <a:spLocks noGrp="1" noChangeArrowheads="1"/>
          </p:cNvSpPr>
          <p:nvPr>
            <p:ph type="body" idx="1"/>
          </p:nvPr>
        </p:nvSpPr>
        <p:spPr>
          <a:xfrm>
            <a:off x="730250" y="4559300"/>
            <a:ext cx="5854700" cy="4321175"/>
          </a:xfrm>
          <a:noFill/>
          <a:ln w="9525"/>
        </p:spPr>
        <p:txBody>
          <a:bodyPr lIns="96656" tIns="48329" rIns="96656" bIns="48329"/>
          <a:lstStyle/>
          <a:p>
            <a:endParaRPr lang="zh-TW" altLang="zh-TW" dirty="0">
              <a:cs typeface="新細明體"/>
            </a:endParaRPr>
          </a:p>
        </p:txBody>
      </p:sp>
    </p:spTree>
    <p:extLst>
      <p:ext uri="{BB962C8B-B14F-4D97-AF65-F5344CB8AC3E}">
        <p14:creationId xmlns:p14="http://schemas.microsoft.com/office/powerpoint/2010/main" val="1465723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p>
            <a:fld id="{0D9D4BCF-3A59-40A8-8688-4287D73CDDEC}" type="slidenum">
              <a:rPr lang="en-US" smtClean="0"/>
              <a:pPr/>
              <a:t>35</a:t>
            </a:fld>
            <a:endParaRPr lang="en-US"/>
          </a:p>
        </p:txBody>
      </p:sp>
      <p:sp>
        <p:nvSpPr>
          <p:cNvPr id="70658" name="Rectangle 2"/>
          <p:cNvSpPr>
            <a:spLocks noGrp="1" noRot="1" noChangeAspect="1" noChangeArrowheads="1" noTextEdit="1"/>
          </p:cNvSpPr>
          <p:nvPr>
            <p:ph type="sldImg"/>
          </p:nvPr>
        </p:nvSpPr>
        <p:spPr>
          <a:xfrm>
            <a:off x="457200" y="720725"/>
            <a:ext cx="6400800" cy="3600450"/>
          </a:xfrm>
          <a:ln/>
        </p:spPr>
      </p:sp>
      <p:sp>
        <p:nvSpPr>
          <p:cNvPr id="70659" name="Rectangle 3"/>
          <p:cNvSpPr>
            <a:spLocks noGrp="1" noChangeArrowheads="1"/>
          </p:cNvSpPr>
          <p:nvPr>
            <p:ph type="body" idx="1"/>
          </p:nvPr>
        </p:nvSpPr>
        <p:spPr>
          <a:noFill/>
          <a:ln w="9525"/>
        </p:spPr>
        <p:txBody>
          <a:bodyPr/>
          <a:lstStyle/>
          <a:p>
            <a:endParaRPr lang="fr-FR"/>
          </a:p>
        </p:txBody>
      </p:sp>
    </p:spTree>
    <p:extLst>
      <p:ext uri="{BB962C8B-B14F-4D97-AF65-F5344CB8AC3E}">
        <p14:creationId xmlns:p14="http://schemas.microsoft.com/office/powerpoint/2010/main" val="1083030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p>
            <a:fld id="{32788278-E219-4C9C-A1CA-CDE177BA1458}" type="slidenum">
              <a:rPr lang="en-US" smtClean="0"/>
              <a:pPr/>
              <a:t>36</a:t>
            </a:fld>
            <a:endParaRPr lang="en-US"/>
          </a:p>
        </p:txBody>
      </p:sp>
      <p:sp>
        <p:nvSpPr>
          <p:cNvPr id="66562" name="Rectangle 2"/>
          <p:cNvSpPr>
            <a:spLocks noGrp="1" noRot="1" noChangeAspect="1" noChangeArrowheads="1" noTextEdit="1"/>
          </p:cNvSpPr>
          <p:nvPr>
            <p:ph type="sldImg"/>
          </p:nvPr>
        </p:nvSpPr>
        <p:spPr>
          <a:xfrm>
            <a:off x="438150" y="708025"/>
            <a:ext cx="6437313" cy="3621088"/>
          </a:xfrm>
          <a:ln/>
        </p:spPr>
      </p:sp>
      <p:sp>
        <p:nvSpPr>
          <p:cNvPr id="66563" name="Rectangle 3"/>
          <p:cNvSpPr>
            <a:spLocks noGrp="1" noChangeArrowheads="1"/>
          </p:cNvSpPr>
          <p:nvPr>
            <p:ph type="body" idx="1"/>
          </p:nvPr>
        </p:nvSpPr>
        <p:spPr>
          <a:xfrm>
            <a:off x="954088" y="4564063"/>
            <a:ext cx="5407025" cy="4329112"/>
          </a:xfrm>
          <a:noFill/>
          <a:ln w="9525"/>
        </p:spPr>
        <p:txBody>
          <a:bodyPr/>
          <a:lstStyle/>
          <a:p>
            <a:endParaRPr lang="fr-FR"/>
          </a:p>
        </p:txBody>
      </p:sp>
    </p:spTree>
    <p:extLst>
      <p:ext uri="{BB962C8B-B14F-4D97-AF65-F5344CB8AC3E}">
        <p14:creationId xmlns:p14="http://schemas.microsoft.com/office/powerpoint/2010/main" val="2806583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6"/>
          <p:cNvSpPr>
            <a:spLocks noGrp="1" noChangeArrowheads="1"/>
          </p:cNvSpPr>
          <p:nvPr>
            <p:ph type="sldNum" sz="quarter" idx="11"/>
          </p:nvPr>
        </p:nvSpPr>
        <p:spPr>
          <a:ln/>
        </p:spPr>
        <p:txBody>
          <a:bodyPr/>
          <a:lstStyle>
            <a:lvl1pPr>
              <a:defRPr/>
            </a:lvl1pPr>
          </a:lstStyle>
          <a:p>
            <a:pPr>
              <a:defRPr/>
            </a:pPr>
            <a:fld id="{0B10D57F-96E7-46C1-8886-5812221627D5}" type="slidenum">
              <a:rPr lang="pt-PT"/>
              <a:pPr>
                <a:defRPr/>
              </a:pPr>
              <a:t>‹#›</a:t>
            </a:fld>
            <a:endParaRPr lang="pt-PT"/>
          </a:p>
        </p:txBody>
      </p:sp>
      <p:sp>
        <p:nvSpPr>
          <p:cNvPr id="6" name="Rectangle 29"/>
          <p:cNvSpPr>
            <a:spLocks noGrp="1" noChangeArrowheads="1"/>
          </p:cNvSpPr>
          <p:nvPr>
            <p:ph type="ftr" sz="quarter" idx="12"/>
          </p:nvPr>
        </p:nvSpPr>
        <p:spPr>
          <a:ln/>
        </p:spPr>
        <p:txBody>
          <a:bodyPr/>
          <a:lstStyle>
            <a:lvl1pPr>
              <a:defRPr/>
            </a:lvl1pPr>
          </a:lstStyle>
          <a:p>
            <a:pPr>
              <a:defRPr/>
            </a:pPr>
            <a:r>
              <a:rPr lang="pt-PT"/>
              <a:t> </a:t>
            </a:r>
            <a:r>
              <a:rPr lang="en-US"/>
              <a:t>Copyright  2009 Texas Instruments </a:t>
            </a:r>
          </a:p>
          <a:p>
            <a:pPr>
              <a:defRPr/>
            </a:pPr>
            <a:r>
              <a:rPr lang="en-US"/>
              <a:t>All Rights Reserved</a:t>
            </a:r>
          </a:p>
          <a:p>
            <a:pPr>
              <a:defRPr/>
            </a:pPr>
            <a:endParaRPr lang="en-US"/>
          </a:p>
          <a:p>
            <a:pPr>
              <a:defRPr/>
            </a:pPr>
            <a:r>
              <a:rPr lang="pt-PT"/>
              <a:t>www.msp430.ubi.pt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6"/>
          <p:cNvSpPr>
            <a:spLocks noGrp="1" noChangeArrowheads="1"/>
          </p:cNvSpPr>
          <p:nvPr>
            <p:ph type="sldNum" sz="quarter" idx="11"/>
          </p:nvPr>
        </p:nvSpPr>
        <p:spPr>
          <a:ln/>
        </p:spPr>
        <p:txBody>
          <a:bodyPr/>
          <a:lstStyle>
            <a:lvl1pPr>
              <a:defRPr/>
            </a:lvl1pPr>
          </a:lstStyle>
          <a:p>
            <a:pPr>
              <a:defRPr/>
            </a:pPr>
            <a:fld id="{9F5AFEC1-C488-4E8F-92F5-80B244FC2165}" type="slidenum">
              <a:rPr lang="pt-PT"/>
              <a:pPr>
                <a:defRPr/>
              </a:pPr>
              <a:t>‹#›</a:t>
            </a:fld>
            <a:endParaRPr lang="pt-PT"/>
          </a:p>
        </p:txBody>
      </p:sp>
      <p:sp>
        <p:nvSpPr>
          <p:cNvPr id="6" name="Rectangle 29"/>
          <p:cNvSpPr>
            <a:spLocks noGrp="1" noChangeArrowheads="1"/>
          </p:cNvSpPr>
          <p:nvPr>
            <p:ph type="ftr" sz="quarter" idx="12"/>
          </p:nvPr>
        </p:nvSpPr>
        <p:spPr>
          <a:ln/>
        </p:spPr>
        <p:txBody>
          <a:bodyPr/>
          <a:lstStyle>
            <a:lvl1pPr>
              <a:defRPr/>
            </a:lvl1pPr>
          </a:lstStyle>
          <a:p>
            <a:pPr>
              <a:defRPr/>
            </a:pPr>
            <a:r>
              <a:rPr lang="pt-PT"/>
              <a:t> </a:t>
            </a:r>
            <a:r>
              <a:rPr lang="en-US"/>
              <a:t>Copyright  2009 Texas Instruments </a:t>
            </a:r>
          </a:p>
          <a:p>
            <a:pPr>
              <a:defRPr/>
            </a:pPr>
            <a:r>
              <a:rPr lang="en-US"/>
              <a:t>All Rights Reserved</a:t>
            </a:r>
          </a:p>
          <a:p>
            <a:pPr>
              <a:defRPr/>
            </a:pPr>
            <a:endParaRPr lang="en-US"/>
          </a:p>
          <a:p>
            <a:pPr>
              <a:defRPr/>
            </a:pPr>
            <a:r>
              <a:rPr lang="pt-PT"/>
              <a:t>www.msp430.ubi.pt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6"/>
          <p:cNvSpPr>
            <a:spLocks noGrp="1" noChangeArrowheads="1"/>
          </p:cNvSpPr>
          <p:nvPr>
            <p:ph type="sldNum" sz="quarter" idx="11"/>
          </p:nvPr>
        </p:nvSpPr>
        <p:spPr>
          <a:ln/>
        </p:spPr>
        <p:txBody>
          <a:bodyPr/>
          <a:lstStyle>
            <a:lvl1pPr>
              <a:defRPr/>
            </a:lvl1pPr>
          </a:lstStyle>
          <a:p>
            <a:pPr>
              <a:defRPr/>
            </a:pPr>
            <a:fld id="{89FE0F7F-FE25-4416-9CC4-A85AE049DB5D}" type="slidenum">
              <a:rPr lang="pt-PT"/>
              <a:pPr>
                <a:defRPr/>
              </a:pPr>
              <a:t>‹#›</a:t>
            </a:fld>
            <a:endParaRPr lang="pt-PT"/>
          </a:p>
        </p:txBody>
      </p:sp>
      <p:sp>
        <p:nvSpPr>
          <p:cNvPr id="6" name="Rectangle 29"/>
          <p:cNvSpPr>
            <a:spLocks noGrp="1" noChangeArrowheads="1"/>
          </p:cNvSpPr>
          <p:nvPr>
            <p:ph type="ftr" sz="quarter" idx="12"/>
          </p:nvPr>
        </p:nvSpPr>
        <p:spPr>
          <a:ln/>
        </p:spPr>
        <p:txBody>
          <a:bodyPr/>
          <a:lstStyle>
            <a:lvl1pPr>
              <a:defRPr/>
            </a:lvl1pPr>
          </a:lstStyle>
          <a:p>
            <a:pPr>
              <a:defRPr/>
            </a:pPr>
            <a:r>
              <a:rPr lang="pt-PT"/>
              <a:t> </a:t>
            </a:r>
            <a:r>
              <a:rPr lang="en-US"/>
              <a:t>Copyright  2009 Texas Instruments </a:t>
            </a:r>
          </a:p>
          <a:p>
            <a:pPr>
              <a:defRPr/>
            </a:pPr>
            <a:r>
              <a:rPr lang="en-US"/>
              <a:t>All Rights Reserved</a:t>
            </a:r>
          </a:p>
          <a:p>
            <a:pPr>
              <a:defRPr/>
            </a:pPr>
            <a:endParaRPr lang="en-US"/>
          </a:p>
          <a:p>
            <a:pPr>
              <a:defRPr/>
            </a:pPr>
            <a:r>
              <a:rPr lang="pt-PT"/>
              <a:t>www.msp430.ubi.pt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24417" y="1052513"/>
            <a:ext cx="5384800" cy="5329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212417" y="1052513"/>
            <a:ext cx="5384800" cy="5329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6"/>
          <p:cNvSpPr>
            <a:spLocks noGrp="1" noChangeArrowheads="1"/>
          </p:cNvSpPr>
          <p:nvPr>
            <p:ph type="sldNum" sz="quarter" idx="11"/>
          </p:nvPr>
        </p:nvSpPr>
        <p:spPr>
          <a:ln/>
        </p:spPr>
        <p:txBody>
          <a:bodyPr/>
          <a:lstStyle>
            <a:lvl1pPr>
              <a:defRPr/>
            </a:lvl1pPr>
          </a:lstStyle>
          <a:p>
            <a:pPr>
              <a:defRPr/>
            </a:pPr>
            <a:fld id="{8F3FDD7D-B795-4C57-B975-422A524C763E}" type="slidenum">
              <a:rPr lang="pt-PT"/>
              <a:pPr>
                <a:defRPr/>
              </a:pPr>
              <a:t>‹#›</a:t>
            </a:fld>
            <a:endParaRPr lang="pt-PT"/>
          </a:p>
        </p:txBody>
      </p:sp>
      <p:sp>
        <p:nvSpPr>
          <p:cNvPr id="7" name="Rectangle 29"/>
          <p:cNvSpPr>
            <a:spLocks noGrp="1" noChangeArrowheads="1"/>
          </p:cNvSpPr>
          <p:nvPr>
            <p:ph type="ftr" sz="quarter" idx="12"/>
          </p:nvPr>
        </p:nvSpPr>
        <p:spPr>
          <a:ln/>
        </p:spPr>
        <p:txBody>
          <a:bodyPr/>
          <a:lstStyle>
            <a:lvl1pPr>
              <a:defRPr/>
            </a:lvl1pPr>
          </a:lstStyle>
          <a:p>
            <a:pPr>
              <a:defRPr/>
            </a:pPr>
            <a:r>
              <a:rPr lang="pt-PT"/>
              <a:t> </a:t>
            </a:r>
            <a:r>
              <a:rPr lang="en-US"/>
              <a:t>Copyright  2009 Texas Instruments </a:t>
            </a:r>
          </a:p>
          <a:p>
            <a:pPr>
              <a:defRPr/>
            </a:pPr>
            <a:r>
              <a:rPr lang="en-US"/>
              <a:t>All Rights Reserved</a:t>
            </a:r>
          </a:p>
          <a:p>
            <a:pPr>
              <a:defRPr/>
            </a:pPr>
            <a:endParaRPr lang="en-US"/>
          </a:p>
          <a:p>
            <a:pPr>
              <a:defRPr/>
            </a:pPr>
            <a:r>
              <a:rPr lang="pt-PT"/>
              <a:t>www.msp430.ubi.pt</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pt-PT"/>
          </a:p>
        </p:txBody>
      </p:sp>
      <p:sp>
        <p:nvSpPr>
          <p:cNvPr id="8" name="Rectangle 6"/>
          <p:cNvSpPr>
            <a:spLocks noGrp="1" noChangeArrowheads="1"/>
          </p:cNvSpPr>
          <p:nvPr>
            <p:ph type="sldNum" sz="quarter" idx="11"/>
          </p:nvPr>
        </p:nvSpPr>
        <p:spPr>
          <a:ln/>
        </p:spPr>
        <p:txBody>
          <a:bodyPr/>
          <a:lstStyle>
            <a:lvl1pPr>
              <a:defRPr/>
            </a:lvl1pPr>
          </a:lstStyle>
          <a:p>
            <a:pPr>
              <a:defRPr/>
            </a:pPr>
            <a:fld id="{5FA727E4-6783-47F4-8639-EF7FA547AD57}" type="slidenum">
              <a:rPr lang="pt-PT"/>
              <a:pPr>
                <a:defRPr/>
              </a:pPr>
              <a:t>‹#›</a:t>
            </a:fld>
            <a:endParaRPr lang="pt-PT"/>
          </a:p>
        </p:txBody>
      </p:sp>
      <p:sp>
        <p:nvSpPr>
          <p:cNvPr id="9" name="Rectangle 29"/>
          <p:cNvSpPr>
            <a:spLocks noGrp="1" noChangeArrowheads="1"/>
          </p:cNvSpPr>
          <p:nvPr>
            <p:ph type="ftr" sz="quarter" idx="12"/>
          </p:nvPr>
        </p:nvSpPr>
        <p:spPr>
          <a:ln/>
        </p:spPr>
        <p:txBody>
          <a:bodyPr/>
          <a:lstStyle>
            <a:lvl1pPr>
              <a:defRPr/>
            </a:lvl1pPr>
          </a:lstStyle>
          <a:p>
            <a:pPr>
              <a:defRPr/>
            </a:pPr>
            <a:r>
              <a:rPr lang="pt-PT"/>
              <a:t> </a:t>
            </a:r>
            <a:r>
              <a:rPr lang="en-US"/>
              <a:t>Copyright  2009 Texas Instruments </a:t>
            </a:r>
          </a:p>
          <a:p>
            <a:pPr>
              <a:defRPr/>
            </a:pPr>
            <a:r>
              <a:rPr lang="en-US"/>
              <a:t>All Rights Reserved</a:t>
            </a:r>
          </a:p>
          <a:p>
            <a:pPr>
              <a:defRPr/>
            </a:pPr>
            <a:endParaRPr lang="en-US"/>
          </a:p>
          <a:p>
            <a:pPr>
              <a:defRPr/>
            </a:pPr>
            <a:r>
              <a:rPr lang="pt-PT"/>
              <a:t>www.msp430.ubi.pt</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pt-PT"/>
          </a:p>
        </p:txBody>
      </p:sp>
      <p:sp>
        <p:nvSpPr>
          <p:cNvPr id="4" name="Rectangle 6"/>
          <p:cNvSpPr>
            <a:spLocks noGrp="1" noChangeArrowheads="1"/>
          </p:cNvSpPr>
          <p:nvPr>
            <p:ph type="sldNum" sz="quarter" idx="11"/>
          </p:nvPr>
        </p:nvSpPr>
        <p:spPr>
          <a:ln/>
        </p:spPr>
        <p:txBody>
          <a:bodyPr/>
          <a:lstStyle>
            <a:lvl1pPr>
              <a:defRPr/>
            </a:lvl1pPr>
          </a:lstStyle>
          <a:p>
            <a:pPr>
              <a:defRPr/>
            </a:pPr>
            <a:fld id="{9F7F8AE8-10D1-4CEE-ABAB-D3B6E0291EA0}" type="slidenum">
              <a:rPr lang="pt-PT"/>
              <a:pPr>
                <a:defRPr/>
              </a:pPr>
              <a:t>‹#›</a:t>
            </a:fld>
            <a:endParaRPr lang="pt-PT"/>
          </a:p>
        </p:txBody>
      </p:sp>
      <p:sp>
        <p:nvSpPr>
          <p:cNvPr id="5" name="Rectangle 29"/>
          <p:cNvSpPr>
            <a:spLocks noGrp="1" noChangeArrowheads="1"/>
          </p:cNvSpPr>
          <p:nvPr>
            <p:ph type="ftr" sz="quarter" idx="12"/>
          </p:nvPr>
        </p:nvSpPr>
        <p:spPr>
          <a:ln/>
        </p:spPr>
        <p:txBody>
          <a:bodyPr/>
          <a:lstStyle>
            <a:lvl1pPr>
              <a:defRPr/>
            </a:lvl1pPr>
          </a:lstStyle>
          <a:p>
            <a:pPr>
              <a:defRPr/>
            </a:pPr>
            <a:r>
              <a:rPr lang="pt-PT"/>
              <a:t> </a:t>
            </a:r>
            <a:r>
              <a:rPr lang="en-US"/>
              <a:t>Copyright  2009 Texas Instruments </a:t>
            </a:r>
          </a:p>
          <a:p>
            <a:pPr>
              <a:defRPr/>
            </a:pPr>
            <a:r>
              <a:rPr lang="en-US"/>
              <a:t>All Rights Reserved</a:t>
            </a:r>
          </a:p>
          <a:p>
            <a:pPr>
              <a:defRPr/>
            </a:pPr>
            <a:endParaRPr lang="en-US"/>
          </a:p>
          <a:p>
            <a:pPr>
              <a:defRPr/>
            </a:pPr>
            <a:r>
              <a:rPr lang="pt-PT"/>
              <a:t>www.msp430.ubi.pt</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PT"/>
          </a:p>
        </p:txBody>
      </p:sp>
      <p:sp>
        <p:nvSpPr>
          <p:cNvPr id="3" name="Rectangle 6"/>
          <p:cNvSpPr>
            <a:spLocks noGrp="1" noChangeArrowheads="1"/>
          </p:cNvSpPr>
          <p:nvPr>
            <p:ph type="sldNum" sz="quarter" idx="11"/>
          </p:nvPr>
        </p:nvSpPr>
        <p:spPr>
          <a:ln/>
        </p:spPr>
        <p:txBody>
          <a:bodyPr/>
          <a:lstStyle>
            <a:lvl1pPr>
              <a:defRPr/>
            </a:lvl1pPr>
          </a:lstStyle>
          <a:p>
            <a:pPr>
              <a:defRPr/>
            </a:pPr>
            <a:fld id="{C265FDF5-E8A7-4AE3-9EE5-A68D10A5C71B}" type="slidenum">
              <a:rPr lang="pt-PT"/>
              <a:pPr>
                <a:defRPr/>
              </a:pPr>
              <a:t>‹#›</a:t>
            </a:fld>
            <a:endParaRPr lang="pt-PT"/>
          </a:p>
        </p:txBody>
      </p:sp>
      <p:sp>
        <p:nvSpPr>
          <p:cNvPr id="4" name="Rectangle 29"/>
          <p:cNvSpPr>
            <a:spLocks noGrp="1" noChangeArrowheads="1"/>
          </p:cNvSpPr>
          <p:nvPr>
            <p:ph type="ftr" sz="quarter" idx="12"/>
          </p:nvPr>
        </p:nvSpPr>
        <p:spPr>
          <a:ln/>
        </p:spPr>
        <p:txBody>
          <a:bodyPr/>
          <a:lstStyle>
            <a:lvl1pPr>
              <a:defRPr/>
            </a:lvl1pPr>
          </a:lstStyle>
          <a:p>
            <a:pPr>
              <a:defRPr/>
            </a:pPr>
            <a:r>
              <a:rPr lang="pt-PT"/>
              <a:t> </a:t>
            </a:r>
            <a:r>
              <a:rPr lang="en-US"/>
              <a:t>Copyright  2009 Texas Instruments </a:t>
            </a:r>
          </a:p>
          <a:p>
            <a:pPr>
              <a:defRPr/>
            </a:pPr>
            <a:r>
              <a:rPr lang="en-US"/>
              <a:t>All Rights Reserved</a:t>
            </a:r>
          </a:p>
          <a:p>
            <a:pPr>
              <a:defRPr/>
            </a:pPr>
            <a:endParaRPr lang="en-US"/>
          </a:p>
          <a:p>
            <a:pPr>
              <a:defRPr/>
            </a:pPr>
            <a:r>
              <a:rPr lang="pt-PT"/>
              <a:t>www.msp430.ubi.pt</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6"/>
          <p:cNvSpPr>
            <a:spLocks noGrp="1" noChangeArrowheads="1"/>
          </p:cNvSpPr>
          <p:nvPr>
            <p:ph type="sldNum" sz="quarter" idx="11"/>
          </p:nvPr>
        </p:nvSpPr>
        <p:spPr>
          <a:ln/>
        </p:spPr>
        <p:txBody>
          <a:bodyPr/>
          <a:lstStyle>
            <a:lvl1pPr>
              <a:defRPr/>
            </a:lvl1pPr>
          </a:lstStyle>
          <a:p>
            <a:pPr>
              <a:defRPr/>
            </a:pPr>
            <a:fld id="{1DA396EA-E011-468A-AD7C-16BC985845ED}" type="slidenum">
              <a:rPr lang="pt-PT"/>
              <a:pPr>
                <a:defRPr/>
              </a:pPr>
              <a:t>‹#›</a:t>
            </a:fld>
            <a:endParaRPr lang="pt-PT"/>
          </a:p>
        </p:txBody>
      </p:sp>
      <p:sp>
        <p:nvSpPr>
          <p:cNvPr id="7" name="Rectangle 29"/>
          <p:cNvSpPr>
            <a:spLocks noGrp="1" noChangeArrowheads="1"/>
          </p:cNvSpPr>
          <p:nvPr>
            <p:ph type="ftr" sz="quarter" idx="12"/>
          </p:nvPr>
        </p:nvSpPr>
        <p:spPr>
          <a:ln/>
        </p:spPr>
        <p:txBody>
          <a:bodyPr/>
          <a:lstStyle>
            <a:lvl1pPr>
              <a:defRPr/>
            </a:lvl1pPr>
          </a:lstStyle>
          <a:p>
            <a:pPr>
              <a:defRPr/>
            </a:pPr>
            <a:r>
              <a:rPr lang="pt-PT"/>
              <a:t> </a:t>
            </a:r>
            <a:r>
              <a:rPr lang="en-US"/>
              <a:t>Copyright  2009 Texas Instruments </a:t>
            </a:r>
          </a:p>
          <a:p>
            <a:pPr>
              <a:defRPr/>
            </a:pPr>
            <a:r>
              <a:rPr lang="en-US"/>
              <a:t>All Rights Reserved</a:t>
            </a:r>
          </a:p>
          <a:p>
            <a:pPr>
              <a:defRPr/>
            </a:pPr>
            <a:endParaRPr lang="en-US"/>
          </a:p>
          <a:p>
            <a:pPr>
              <a:defRPr/>
            </a:pPr>
            <a:r>
              <a:rPr lang="pt-PT"/>
              <a:t>www.msp430.ubi.pt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itle 3"/>
          <p:cNvSpPr>
            <a:spLocks noGrp="1"/>
          </p:cNvSpPr>
          <p:nvPr>
            <p:ph type="title"/>
          </p:nvPr>
        </p:nvSpPr>
        <p:spPr/>
        <p:txBody>
          <a:bodyPr/>
          <a:lstStyle/>
          <a:p>
            <a:r>
              <a:rPr lang="en-US"/>
              <a:t>Click to edit Master title style</a:t>
            </a:r>
            <a:endParaRPr lang="en-C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6"/>
          <p:cNvSpPr>
            <a:spLocks noGrp="1" noChangeArrowheads="1"/>
          </p:cNvSpPr>
          <p:nvPr>
            <p:ph type="sldNum" sz="quarter" idx="11"/>
          </p:nvPr>
        </p:nvSpPr>
        <p:spPr>
          <a:ln/>
        </p:spPr>
        <p:txBody>
          <a:bodyPr/>
          <a:lstStyle>
            <a:lvl1pPr>
              <a:defRPr/>
            </a:lvl1pPr>
          </a:lstStyle>
          <a:p>
            <a:pPr>
              <a:defRPr/>
            </a:pPr>
            <a:fld id="{49196C1F-5135-4C0F-BCC8-7BB0639343E2}" type="slidenum">
              <a:rPr lang="pt-PT"/>
              <a:pPr>
                <a:defRPr/>
              </a:pPr>
              <a:t>‹#›</a:t>
            </a:fld>
            <a:endParaRPr lang="pt-PT"/>
          </a:p>
        </p:txBody>
      </p:sp>
      <p:sp>
        <p:nvSpPr>
          <p:cNvPr id="7" name="Rectangle 29"/>
          <p:cNvSpPr>
            <a:spLocks noGrp="1" noChangeArrowheads="1"/>
          </p:cNvSpPr>
          <p:nvPr>
            <p:ph type="ftr" sz="quarter" idx="12"/>
          </p:nvPr>
        </p:nvSpPr>
        <p:spPr>
          <a:ln/>
        </p:spPr>
        <p:txBody>
          <a:bodyPr/>
          <a:lstStyle>
            <a:lvl1pPr>
              <a:defRPr/>
            </a:lvl1pPr>
          </a:lstStyle>
          <a:p>
            <a:pPr>
              <a:defRPr/>
            </a:pPr>
            <a:r>
              <a:rPr lang="pt-PT"/>
              <a:t> </a:t>
            </a:r>
            <a:r>
              <a:rPr lang="en-US"/>
              <a:t>Copyright  2009 Texas Instruments </a:t>
            </a:r>
          </a:p>
          <a:p>
            <a:pPr>
              <a:defRPr/>
            </a:pPr>
            <a:r>
              <a:rPr lang="en-US"/>
              <a:t>All Rights Reserved</a:t>
            </a:r>
          </a:p>
          <a:p>
            <a:pPr>
              <a:defRPr/>
            </a:pPr>
            <a:endParaRPr lang="en-US"/>
          </a:p>
          <a:p>
            <a:pPr>
              <a:defRPr/>
            </a:pPr>
            <a:r>
              <a:rPr lang="pt-PT"/>
              <a:t>www.msp430.ubi.pt</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6"/>
          <p:cNvSpPr>
            <a:spLocks noGrp="1" noChangeArrowheads="1"/>
          </p:cNvSpPr>
          <p:nvPr>
            <p:ph type="sldNum" sz="quarter" idx="11"/>
          </p:nvPr>
        </p:nvSpPr>
        <p:spPr>
          <a:ln/>
        </p:spPr>
        <p:txBody>
          <a:bodyPr/>
          <a:lstStyle>
            <a:lvl1pPr>
              <a:defRPr/>
            </a:lvl1pPr>
          </a:lstStyle>
          <a:p>
            <a:pPr>
              <a:defRPr/>
            </a:pPr>
            <a:fld id="{D9214E1E-C190-493F-A077-B1CD74ADEBC9}" type="slidenum">
              <a:rPr lang="pt-PT"/>
              <a:pPr>
                <a:defRPr/>
              </a:pPr>
              <a:t>‹#›</a:t>
            </a:fld>
            <a:endParaRPr lang="pt-PT"/>
          </a:p>
        </p:txBody>
      </p:sp>
      <p:sp>
        <p:nvSpPr>
          <p:cNvPr id="6" name="Rectangle 29"/>
          <p:cNvSpPr>
            <a:spLocks noGrp="1" noChangeArrowheads="1"/>
          </p:cNvSpPr>
          <p:nvPr>
            <p:ph type="ftr" sz="quarter" idx="12"/>
          </p:nvPr>
        </p:nvSpPr>
        <p:spPr>
          <a:ln/>
        </p:spPr>
        <p:txBody>
          <a:bodyPr/>
          <a:lstStyle>
            <a:lvl1pPr>
              <a:defRPr/>
            </a:lvl1pPr>
          </a:lstStyle>
          <a:p>
            <a:pPr>
              <a:defRPr/>
            </a:pPr>
            <a:r>
              <a:rPr lang="pt-PT"/>
              <a:t> </a:t>
            </a:r>
            <a:r>
              <a:rPr lang="en-US"/>
              <a:t>Copyright  2009 Texas Instruments </a:t>
            </a:r>
          </a:p>
          <a:p>
            <a:pPr>
              <a:defRPr/>
            </a:pPr>
            <a:r>
              <a:rPr lang="en-US"/>
              <a:t>All Rights Reserved</a:t>
            </a:r>
          </a:p>
          <a:p>
            <a:pPr>
              <a:defRPr/>
            </a:pPr>
            <a:endParaRPr lang="en-US"/>
          </a:p>
          <a:p>
            <a:pPr>
              <a:defRPr/>
            </a:pPr>
            <a:r>
              <a:rPr lang="pt-PT"/>
              <a:t>www.msp430.ubi.pt</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54017" y="115888"/>
            <a:ext cx="2743200" cy="6265862"/>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24417" y="115888"/>
            <a:ext cx="8026400" cy="62658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6"/>
          <p:cNvSpPr>
            <a:spLocks noGrp="1" noChangeArrowheads="1"/>
          </p:cNvSpPr>
          <p:nvPr>
            <p:ph type="sldNum" sz="quarter" idx="11"/>
          </p:nvPr>
        </p:nvSpPr>
        <p:spPr>
          <a:ln/>
        </p:spPr>
        <p:txBody>
          <a:bodyPr/>
          <a:lstStyle>
            <a:lvl1pPr>
              <a:defRPr/>
            </a:lvl1pPr>
          </a:lstStyle>
          <a:p>
            <a:pPr>
              <a:defRPr/>
            </a:pPr>
            <a:fld id="{2631C725-EC95-46EA-B86E-D6813A824851}" type="slidenum">
              <a:rPr lang="pt-PT"/>
              <a:pPr>
                <a:defRPr/>
              </a:pPr>
              <a:t>‹#›</a:t>
            </a:fld>
            <a:endParaRPr lang="pt-PT"/>
          </a:p>
        </p:txBody>
      </p:sp>
      <p:sp>
        <p:nvSpPr>
          <p:cNvPr id="6" name="Rectangle 29"/>
          <p:cNvSpPr>
            <a:spLocks noGrp="1" noChangeArrowheads="1"/>
          </p:cNvSpPr>
          <p:nvPr>
            <p:ph type="ftr" sz="quarter" idx="12"/>
          </p:nvPr>
        </p:nvSpPr>
        <p:spPr>
          <a:ln/>
        </p:spPr>
        <p:txBody>
          <a:bodyPr/>
          <a:lstStyle>
            <a:lvl1pPr>
              <a:defRPr/>
            </a:lvl1pPr>
          </a:lstStyle>
          <a:p>
            <a:pPr>
              <a:defRPr/>
            </a:pPr>
            <a:r>
              <a:rPr lang="pt-PT"/>
              <a:t> </a:t>
            </a:r>
            <a:r>
              <a:rPr lang="en-US"/>
              <a:t>Copyright  2009 Texas Instruments </a:t>
            </a:r>
          </a:p>
          <a:p>
            <a:pPr>
              <a:defRPr/>
            </a:pPr>
            <a:r>
              <a:rPr lang="en-US"/>
              <a:t>All Rights Reserved</a:t>
            </a:r>
          </a:p>
          <a:p>
            <a:pPr>
              <a:defRPr/>
            </a:pPr>
            <a:endParaRPr lang="en-US"/>
          </a:p>
          <a:p>
            <a:pPr>
              <a:defRPr/>
            </a:pPr>
            <a:r>
              <a:rPr lang="pt-PT"/>
              <a:t>www.msp430.ubi.pt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5842"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CA"/>
          </a:p>
        </p:txBody>
      </p:sp>
      <p:sp>
        <p:nvSpPr>
          <p:cNvPr id="35843"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26"/>
          <p:cNvSpPr>
            <a:spLocks noChangeArrowheads="1"/>
          </p:cNvSpPr>
          <p:nvPr userDrawn="1"/>
        </p:nvSpPr>
        <p:spPr bwMode="auto">
          <a:xfrm>
            <a:off x="0" y="6381750"/>
            <a:ext cx="12192000" cy="476250"/>
          </a:xfrm>
          <a:prstGeom prst="rect">
            <a:avLst/>
          </a:prstGeom>
          <a:gradFill rotWithShape="1">
            <a:gsLst>
              <a:gs pos="0">
                <a:srgbClr val="FF0000">
                  <a:gamma/>
                  <a:shade val="46275"/>
                  <a:invGamma/>
                </a:srgbClr>
              </a:gs>
              <a:gs pos="100000">
                <a:srgbClr val="FF0000"/>
              </a:gs>
            </a:gsLst>
            <a:lin ang="0" scaled="1"/>
          </a:gradFill>
          <a:ln w="9525">
            <a:noFill/>
            <a:miter lim="800000"/>
            <a:headEnd/>
            <a:tailEnd/>
          </a:ln>
          <a:effectLst/>
        </p:spPr>
        <p:txBody>
          <a:bodyPr wrap="none" anchor="ctr"/>
          <a:lstStyle/>
          <a:p>
            <a:pPr eaLnBrk="0" hangingPunct="0">
              <a:defRPr/>
            </a:pPr>
            <a:r>
              <a:rPr lang="en-US" sz="1200" i="1" dirty="0" err="1"/>
              <a:t>Traduit</a:t>
            </a:r>
            <a:r>
              <a:rPr lang="en-US" sz="1200" i="1" dirty="0"/>
              <a:t> et </a:t>
            </a:r>
            <a:r>
              <a:rPr lang="en-US" sz="1200" i="1" dirty="0" err="1"/>
              <a:t>adapté</a:t>
            </a:r>
            <a:r>
              <a:rPr lang="en-US" sz="1200" i="1" dirty="0"/>
              <a:t> de Embedded Systems Design,</a:t>
            </a:r>
            <a:r>
              <a:rPr lang="en-US" sz="1200" dirty="0"/>
              <a:t> (c) 2000 </a:t>
            </a:r>
            <a:r>
              <a:rPr lang="en-US" sz="1200" dirty="0" err="1"/>
              <a:t>Vahid</a:t>
            </a:r>
            <a:r>
              <a:rPr lang="en-US" sz="1200" dirty="0"/>
              <a:t>/</a:t>
            </a:r>
            <a:r>
              <a:rPr lang="en-US" sz="1200" dirty="0" err="1"/>
              <a:t>Givargis</a:t>
            </a:r>
            <a:r>
              <a:rPr lang="en-US" sz="1200" dirty="0"/>
              <a:t>, et </a:t>
            </a:r>
            <a:r>
              <a:rPr lang="en-US" sz="1200" dirty="0" err="1"/>
              <a:t>autres</a:t>
            </a:r>
            <a:r>
              <a:rPr lang="en-US" sz="1200" dirty="0"/>
              <a:t> sources  </a:t>
            </a: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pt-PT"/>
          </a:p>
        </p:txBody>
      </p:sp>
      <p:sp>
        <p:nvSpPr>
          <p:cNvPr id="7182" name="Rectangle 14"/>
          <p:cNvSpPr>
            <a:spLocks noChangeArrowheads="1"/>
          </p:cNvSpPr>
          <p:nvPr/>
        </p:nvSpPr>
        <p:spPr bwMode="auto">
          <a:xfrm>
            <a:off x="0" y="6381750"/>
            <a:ext cx="12192000" cy="476250"/>
          </a:xfrm>
          <a:prstGeom prst="rect">
            <a:avLst/>
          </a:prstGeom>
          <a:gradFill rotWithShape="1">
            <a:gsLst>
              <a:gs pos="0">
                <a:srgbClr val="FF0000">
                  <a:gamma/>
                  <a:shade val="46275"/>
                  <a:invGamma/>
                </a:srgbClr>
              </a:gs>
              <a:gs pos="100000">
                <a:srgbClr val="FF0000"/>
              </a:gs>
            </a:gsLst>
            <a:lin ang="0" scaled="1"/>
          </a:gradFill>
          <a:ln w="9525">
            <a:noFill/>
            <a:miter lim="800000"/>
            <a:headEnd/>
            <a:tailEnd/>
          </a:ln>
          <a:effectLst/>
        </p:spPr>
        <p:txBody>
          <a:bodyPr wrap="none" anchor="ctr"/>
          <a:lstStyle/>
          <a:p>
            <a:pPr>
              <a:defRPr/>
            </a:pPr>
            <a:endParaRPr lang="pt-PT"/>
          </a:p>
        </p:txBody>
      </p:sp>
      <p:sp>
        <p:nvSpPr>
          <p:cNvPr id="7181" name="Rectangle 13"/>
          <p:cNvSpPr>
            <a:spLocks noChangeArrowheads="1"/>
          </p:cNvSpPr>
          <p:nvPr/>
        </p:nvSpPr>
        <p:spPr bwMode="auto">
          <a:xfrm>
            <a:off x="0" y="1"/>
            <a:ext cx="12192000" cy="1052513"/>
          </a:xfrm>
          <a:prstGeom prst="rect">
            <a:avLst/>
          </a:prstGeom>
          <a:gradFill rotWithShape="1">
            <a:gsLst>
              <a:gs pos="0">
                <a:srgbClr val="000000">
                  <a:gamma/>
                  <a:tint val="50196"/>
                  <a:invGamma/>
                  <a:alpha val="89999"/>
                </a:srgbClr>
              </a:gs>
              <a:gs pos="100000">
                <a:srgbClr val="000000"/>
              </a:gs>
            </a:gsLst>
            <a:lin ang="0" scaled="1"/>
          </a:gradFill>
          <a:ln w="9525">
            <a:noFill/>
            <a:miter lim="800000"/>
            <a:headEnd/>
            <a:tailEnd/>
          </a:ln>
          <a:effectLst/>
        </p:spPr>
        <p:txBody>
          <a:bodyPr wrap="none" anchor="ctr"/>
          <a:lstStyle/>
          <a:p>
            <a:pPr>
              <a:defRPr/>
            </a:pPr>
            <a:endParaRPr lang="pt-PT"/>
          </a:p>
        </p:txBody>
      </p:sp>
      <p:sp>
        <p:nvSpPr>
          <p:cNvPr id="13317" name="Rectangle 9"/>
          <p:cNvSpPr>
            <a:spLocks noGrp="1" noChangeArrowheads="1"/>
          </p:cNvSpPr>
          <p:nvPr>
            <p:ph type="title"/>
          </p:nvPr>
        </p:nvSpPr>
        <p:spPr bwMode="auto">
          <a:xfrm>
            <a:off x="814918" y="115888"/>
            <a:ext cx="10562167"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PT"/>
              <a:t>Clique para editar o estilo do título</a:t>
            </a:r>
          </a:p>
        </p:txBody>
      </p:sp>
      <p:sp>
        <p:nvSpPr>
          <p:cNvPr id="13318" name="Rectangle 10"/>
          <p:cNvSpPr>
            <a:spLocks noGrp="1" noChangeArrowheads="1"/>
          </p:cNvSpPr>
          <p:nvPr>
            <p:ph type="body" idx="1"/>
          </p:nvPr>
        </p:nvSpPr>
        <p:spPr bwMode="auto">
          <a:xfrm>
            <a:off x="624417" y="1052513"/>
            <a:ext cx="10972800" cy="53292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PT"/>
              <a:t>Clique para 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7174" name="Rectangle 6"/>
          <p:cNvSpPr>
            <a:spLocks noGrp="1" noChangeArrowheads="1"/>
          </p:cNvSpPr>
          <p:nvPr>
            <p:ph type="sldNum" sz="quarter" idx="4"/>
          </p:nvPr>
        </p:nvSpPr>
        <p:spPr bwMode="auto">
          <a:xfrm>
            <a:off x="8784167" y="6481763"/>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latin typeface="+mn-lt"/>
              </a:defRPr>
            </a:lvl1pPr>
          </a:lstStyle>
          <a:p>
            <a:pPr>
              <a:defRPr/>
            </a:pPr>
            <a:fld id="{139A8CBE-FEF3-497D-A186-D3CD0840E04E}" type="slidenum">
              <a:rPr lang="pt-PT"/>
              <a:pPr>
                <a:defRPr/>
              </a:pPr>
              <a:t>‹#›</a:t>
            </a:fld>
            <a:endParaRPr lang="pt-PT"/>
          </a:p>
        </p:txBody>
      </p:sp>
      <p:sp>
        <p:nvSpPr>
          <p:cNvPr id="7194" name="Rectangle 26"/>
          <p:cNvSpPr>
            <a:spLocks noChangeArrowheads="1"/>
          </p:cNvSpPr>
          <p:nvPr/>
        </p:nvSpPr>
        <p:spPr bwMode="auto">
          <a:xfrm>
            <a:off x="0" y="6381750"/>
            <a:ext cx="12192000" cy="476250"/>
          </a:xfrm>
          <a:prstGeom prst="rect">
            <a:avLst/>
          </a:prstGeom>
          <a:gradFill rotWithShape="1">
            <a:gsLst>
              <a:gs pos="0">
                <a:srgbClr val="FF0000">
                  <a:gamma/>
                  <a:shade val="46275"/>
                  <a:invGamma/>
                </a:srgbClr>
              </a:gs>
              <a:gs pos="100000">
                <a:srgbClr val="FF0000"/>
              </a:gs>
            </a:gsLst>
            <a:lin ang="0" scaled="1"/>
          </a:gradFill>
          <a:ln w="9525">
            <a:noFill/>
            <a:miter lim="800000"/>
            <a:headEnd/>
            <a:tailEnd/>
          </a:ln>
          <a:effectLst/>
        </p:spPr>
        <p:txBody>
          <a:bodyPr wrap="none" anchor="ctr"/>
          <a:lstStyle/>
          <a:p>
            <a:pPr>
              <a:defRPr/>
            </a:pPr>
            <a:r>
              <a:rPr lang="fr-CA" sz="1000" i="1">
                <a:solidFill>
                  <a:schemeClr val="bg2"/>
                </a:solidFill>
              </a:rPr>
              <a:t>Traduit et adapté de l’anglais</a:t>
            </a:r>
          </a:p>
        </p:txBody>
      </p:sp>
      <p:sp>
        <p:nvSpPr>
          <p:cNvPr id="7197" name="Rectangle 29"/>
          <p:cNvSpPr>
            <a:spLocks noGrp="1" noChangeArrowheads="1"/>
          </p:cNvSpPr>
          <p:nvPr>
            <p:ph type="ftr" sz="quarter" idx="3"/>
          </p:nvPr>
        </p:nvSpPr>
        <p:spPr bwMode="auto">
          <a:xfrm>
            <a:off x="4214285" y="6343650"/>
            <a:ext cx="3744383"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600" b="1">
                <a:solidFill>
                  <a:schemeClr val="bg1"/>
                </a:solidFill>
                <a:latin typeface="+mn-lt"/>
              </a:defRPr>
            </a:lvl1pPr>
          </a:lstStyle>
          <a:p>
            <a:pPr>
              <a:defRPr/>
            </a:pPr>
            <a:r>
              <a:rPr lang="pt-PT"/>
              <a:t> </a:t>
            </a:r>
            <a:r>
              <a:rPr lang="en-US"/>
              <a:t>Copyright  2009 Texas Instruments </a:t>
            </a:r>
          </a:p>
          <a:p>
            <a:pPr>
              <a:defRPr/>
            </a:pPr>
            <a:r>
              <a:rPr lang="en-US"/>
              <a:t>All Rights Reserved</a:t>
            </a:r>
          </a:p>
          <a:p>
            <a:pPr>
              <a:defRPr/>
            </a:pPr>
            <a:endParaRPr lang="en-US"/>
          </a:p>
          <a:p>
            <a:pPr>
              <a:defRPr/>
            </a:pPr>
            <a:r>
              <a:rPr lang="pt-PT"/>
              <a:t>www.msp430.ubi.pt</a:t>
            </a:r>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hdr="0" dt="0"/>
  <p:txStyles>
    <p:titleStyle>
      <a:lvl1pPr algn="ctr" rtl="0" eaLnBrk="0" fontAlgn="base" hangingPunct="0">
        <a:spcBef>
          <a:spcPct val="0"/>
        </a:spcBef>
        <a:spcAft>
          <a:spcPct val="0"/>
        </a:spcAft>
        <a:defRPr sz="3000" b="1">
          <a:solidFill>
            <a:schemeClr val="bg1"/>
          </a:solidFill>
          <a:latin typeface="+mj-lt"/>
          <a:ea typeface="+mj-ea"/>
          <a:cs typeface="+mj-cs"/>
        </a:defRPr>
      </a:lvl1pPr>
      <a:lvl2pPr algn="ctr" rtl="0" eaLnBrk="0" fontAlgn="base" hangingPunct="0">
        <a:spcBef>
          <a:spcPct val="0"/>
        </a:spcBef>
        <a:spcAft>
          <a:spcPct val="0"/>
        </a:spcAft>
        <a:defRPr sz="3000" b="1">
          <a:solidFill>
            <a:schemeClr val="bg1"/>
          </a:solidFill>
          <a:latin typeface="Verdana" pitchFamily="34" charset="0"/>
        </a:defRPr>
      </a:lvl2pPr>
      <a:lvl3pPr algn="ctr" rtl="0" eaLnBrk="0" fontAlgn="base" hangingPunct="0">
        <a:spcBef>
          <a:spcPct val="0"/>
        </a:spcBef>
        <a:spcAft>
          <a:spcPct val="0"/>
        </a:spcAft>
        <a:defRPr sz="3000" b="1">
          <a:solidFill>
            <a:schemeClr val="bg1"/>
          </a:solidFill>
          <a:latin typeface="Verdana" pitchFamily="34" charset="0"/>
        </a:defRPr>
      </a:lvl3pPr>
      <a:lvl4pPr algn="ctr" rtl="0" eaLnBrk="0" fontAlgn="base" hangingPunct="0">
        <a:spcBef>
          <a:spcPct val="0"/>
        </a:spcBef>
        <a:spcAft>
          <a:spcPct val="0"/>
        </a:spcAft>
        <a:defRPr sz="3000" b="1">
          <a:solidFill>
            <a:schemeClr val="bg1"/>
          </a:solidFill>
          <a:latin typeface="Verdana" pitchFamily="34" charset="0"/>
        </a:defRPr>
      </a:lvl4pPr>
      <a:lvl5pPr algn="ctr" rtl="0" eaLnBrk="0" fontAlgn="base" hangingPunct="0">
        <a:spcBef>
          <a:spcPct val="0"/>
        </a:spcBef>
        <a:spcAft>
          <a:spcPct val="0"/>
        </a:spcAft>
        <a:defRPr sz="3000" b="1">
          <a:solidFill>
            <a:schemeClr val="bg1"/>
          </a:solidFill>
          <a:latin typeface="Verdana" pitchFamily="34" charset="0"/>
        </a:defRPr>
      </a:lvl5pPr>
      <a:lvl6pPr marL="457200" algn="ctr" rtl="0" eaLnBrk="0" fontAlgn="base" hangingPunct="0">
        <a:spcBef>
          <a:spcPct val="0"/>
        </a:spcBef>
        <a:spcAft>
          <a:spcPct val="0"/>
        </a:spcAft>
        <a:defRPr sz="3000" b="1">
          <a:solidFill>
            <a:schemeClr val="bg1"/>
          </a:solidFill>
          <a:latin typeface="Verdana" pitchFamily="34" charset="0"/>
        </a:defRPr>
      </a:lvl6pPr>
      <a:lvl7pPr marL="914400" algn="ctr" rtl="0" eaLnBrk="0" fontAlgn="base" hangingPunct="0">
        <a:spcBef>
          <a:spcPct val="0"/>
        </a:spcBef>
        <a:spcAft>
          <a:spcPct val="0"/>
        </a:spcAft>
        <a:defRPr sz="3000" b="1">
          <a:solidFill>
            <a:schemeClr val="bg1"/>
          </a:solidFill>
          <a:latin typeface="Verdana" pitchFamily="34" charset="0"/>
        </a:defRPr>
      </a:lvl7pPr>
      <a:lvl8pPr marL="1371600" algn="ctr" rtl="0" eaLnBrk="0" fontAlgn="base" hangingPunct="0">
        <a:spcBef>
          <a:spcPct val="0"/>
        </a:spcBef>
        <a:spcAft>
          <a:spcPct val="0"/>
        </a:spcAft>
        <a:defRPr sz="3000" b="1">
          <a:solidFill>
            <a:schemeClr val="bg1"/>
          </a:solidFill>
          <a:latin typeface="Verdana" pitchFamily="34" charset="0"/>
        </a:defRPr>
      </a:lvl8pPr>
      <a:lvl9pPr marL="1828800" algn="ctr" rtl="0" eaLnBrk="0" fontAlgn="base" hangingPunct="0">
        <a:spcBef>
          <a:spcPct val="0"/>
        </a:spcBef>
        <a:spcAft>
          <a:spcPct val="0"/>
        </a:spcAft>
        <a:defRPr sz="3000" b="1">
          <a:solidFill>
            <a:schemeClr val="bg1"/>
          </a:solidFill>
          <a:latin typeface="Verdana" pitchFamily="34" charset="0"/>
        </a:defRPr>
      </a:lvl9pPr>
    </p:titleStyle>
    <p:bodyStyle>
      <a:lvl1pPr marL="342900" indent="-342900" algn="l" rtl="0" eaLnBrk="0" fontAlgn="base" hangingPunct="0">
        <a:spcBef>
          <a:spcPct val="20000"/>
        </a:spcBef>
        <a:spcAft>
          <a:spcPct val="0"/>
        </a:spcAft>
        <a:buFont typeface="Wingdings" pitchFamily="2" charset="2"/>
        <a:buChar char="q"/>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1.bin"/><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png"/><Relationship Id="rId3" Type="http://schemas.openxmlformats.org/officeDocument/2006/relationships/image" Target="../media/image13.jpeg"/><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notesSlide" Target="../notesSlides/notesSlide5.xml"/><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jpeg"/><Relationship Id="rId4" Type="http://schemas.openxmlformats.org/officeDocument/2006/relationships/oleObject" Target="../embeddings/oleObject2.bin"/><Relationship Id="rId9" Type="http://schemas.openxmlformats.org/officeDocument/2006/relationships/image" Target="../media/image18.jpeg"/><Relationship Id="rId14" Type="http://schemas.openxmlformats.org/officeDocument/2006/relationships/image" Target="../media/image2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3.bin"/><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etudier.uqam.ca/cours?sigle=INF2171&amp;p=6526" TargetMode="External"/><Relationship Id="rId13" Type="http://schemas.openxmlformats.org/officeDocument/2006/relationships/hyperlink" Target="https://etudier.uqam.ca/cours?sigle=INF3080&amp;p=6526" TargetMode="External"/><Relationship Id="rId18" Type="http://schemas.openxmlformats.org/officeDocument/2006/relationships/hyperlink" Target="https://etudier.uqam.ca/cours?sigle=INF3105&amp;p=6526" TargetMode="External"/><Relationship Id="rId26" Type="http://schemas.openxmlformats.org/officeDocument/2006/relationships/hyperlink" Target="https://etudier.uqam.ca/cours?sigle=MIC5012&amp;p=6526" TargetMode="External"/><Relationship Id="rId3" Type="http://schemas.openxmlformats.org/officeDocument/2006/relationships/hyperlink" Target="https://etudier.uqam.ca/cours?sigle=INF1120&amp;p=6526" TargetMode="External"/><Relationship Id="rId21" Type="http://schemas.openxmlformats.org/officeDocument/2006/relationships/hyperlink" Target="https://etudier.uqam.ca/cours?sigle=MAT1700&amp;p=6526" TargetMode="External"/><Relationship Id="rId7" Type="http://schemas.openxmlformats.org/officeDocument/2006/relationships/hyperlink" Target="https://etudier.uqam.ca/cours?sigle=INF2120&amp;p=6526" TargetMode="External"/><Relationship Id="rId12" Type="http://schemas.openxmlformats.org/officeDocument/2006/relationships/hyperlink" Target="https://etudier.uqam.ca/cours?sigle=TEL3175&amp;p=6526" TargetMode="External"/><Relationship Id="rId17" Type="http://schemas.openxmlformats.org/officeDocument/2006/relationships/hyperlink" Target="https://etudier.uqam.ca/cours?sigle=COM1070&amp;p=6526" TargetMode="External"/><Relationship Id="rId25" Type="http://schemas.openxmlformats.org/officeDocument/2006/relationships/hyperlink" Target="https://etudier.uqam.ca/cours?sigle=TEL5240&amp;p=6526" TargetMode="External"/><Relationship Id="rId2" Type="http://schemas.openxmlformats.org/officeDocument/2006/relationships/hyperlink" Target="https://etudier.uqam.ca/cours?sigle=INF1070&amp;p=6526" TargetMode="External"/><Relationship Id="rId16" Type="http://schemas.openxmlformats.org/officeDocument/2006/relationships/hyperlink" Target="https://etudier.uqam.ca/cours?sigle=MIC6130&amp;p=6526" TargetMode="External"/><Relationship Id="rId20" Type="http://schemas.openxmlformats.org/officeDocument/2006/relationships/hyperlink" Target="https://etudier.uqam.ca/cours?sigle=MIC4220&amp;p=6526" TargetMode="External"/><Relationship Id="rId1" Type="http://schemas.openxmlformats.org/officeDocument/2006/relationships/slideLayout" Target="../slideLayouts/slideLayout2.xml"/><Relationship Id="rId6" Type="http://schemas.openxmlformats.org/officeDocument/2006/relationships/hyperlink" Target="https://etudier.uqam.ca/cours?sigle=MIC1117&amp;p=6526" TargetMode="External"/><Relationship Id="rId11" Type="http://schemas.openxmlformats.org/officeDocument/2006/relationships/hyperlink" Target="https://etudier.uqam.ca/cours?sigle=INF2050&amp;p=6526" TargetMode="External"/><Relationship Id="rId24" Type="http://schemas.openxmlformats.org/officeDocument/2006/relationships/hyperlink" Target="https://etudier.uqam.ca/cours?sigle=MGT3224&amp;p=6526" TargetMode="External"/><Relationship Id="rId5" Type="http://schemas.openxmlformats.org/officeDocument/2006/relationships/hyperlink" Target="https://etudier.uqam.ca/cours?sigle=MAT1115&amp;p=6526" TargetMode="External"/><Relationship Id="rId15" Type="http://schemas.openxmlformats.org/officeDocument/2006/relationships/hyperlink" Target="https://etudier.uqam.ca/cours?sigle=MIC3117&amp;p=6526" TargetMode="External"/><Relationship Id="rId23" Type="http://schemas.openxmlformats.org/officeDocument/2006/relationships/hyperlink" Target="https://etudier.uqam.ca/cours?sigle=TEL5025&amp;p=6526" TargetMode="External"/><Relationship Id="rId10" Type="http://schemas.openxmlformats.org/officeDocument/2006/relationships/hyperlink" Target="https://etudier.uqam.ca/cours?sigle=MIC3220&amp;p=6526" TargetMode="External"/><Relationship Id="rId19" Type="http://schemas.openxmlformats.org/officeDocument/2006/relationships/hyperlink" Target="https://etudier.uqam.ca/cours?sigle=MIC4101&amp;p=6526" TargetMode="External"/><Relationship Id="rId4" Type="http://schemas.openxmlformats.org/officeDocument/2006/relationships/hyperlink" Target="https://etudier.uqam.ca/cours?sigle=INF1132&amp;p=6526" TargetMode="External"/><Relationship Id="rId9" Type="http://schemas.openxmlformats.org/officeDocument/2006/relationships/hyperlink" Target="https://etudier.uqam.ca/cours?sigle=MIC1065&amp;p=6526" TargetMode="External"/><Relationship Id="rId14" Type="http://schemas.openxmlformats.org/officeDocument/2006/relationships/hyperlink" Target="https://etudier.uqam.ca/cours?sigle=INF3271&amp;p=6526" TargetMode="External"/><Relationship Id="rId22" Type="http://schemas.openxmlformats.org/officeDocument/2006/relationships/hyperlink" Target="https://etudier.uqam.ca/cours?sigle=MIC5111&amp;p=6526" TargetMode="External"/><Relationship Id="rId27" Type="http://schemas.openxmlformats.org/officeDocument/2006/relationships/hyperlink" Target="https://etudier.uqam.ca/cours?sigle=MIC6012&amp;p=6526"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circuitdigest.com/tutorial/what-is-fpga-introduction-and-programming-tools"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www.ti.com/solution/led-lighting-general-diagram"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4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ctrTitle"/>
          </p:nvPr>
        </p:nvSpPr>
        <p:spPr>
          <a:xfrm>
            <a:off x="1919288" y="2286000"/>
            <a:ext cx="8278812" cy="1358900"/>
          </a:xfrm>
        </p:spPr>
        <p:txBody>
          <a:bodyPr/>
          <a:lstStyle/>
          <a:p>
            <a:pPr eaLnBrk="1" hangingPunct="1"/>
            <a:r>
              <a:rPr lang="en-US" dirty="0" err="1"/>
              <a:t>Systèmes</a:t>
            </a:r>
            <a:r>
              <a:rPr lang="en-US" dirty="0"/>
              <a:t> </a:t>
            </a:r>
            <a:r>
              <a:rPr lang="en-US" dirty="0" err="1"/>
              <a:t>embarqués</a:t>
            </a:r>
            <a:br>
              <a:rPr lang="en-US" dirty="0"/>
            </a:br>
            <a:r>
              <a:rPr lang="en-US" dirty="0"/>
              <a:t>MIC5111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6" name="Rectangle 2"/>
          <p:cNvSpPr>
            <a:spLocks noGrp="1"/>
          </p:cNvSpPr>
          <p:nvPr>
            <p:ph type="title"/>
          </p:nvPr>
        </p:nvSpPr>
        <p:spPr>
          <a:xfrm>
            <a:off x="1055440" y="274638"/>
            <a:ext cx="10081120" cy="1143000"/>
          </a:xfrm>
        </p:spPr>
        <p:txBody>
          <a:bodyPr/>
          <a:lstStyle/>
          <a:p>
            <a:pPr eaLnBrk="1" hangingPunct="1"/>
            <a:r>
              <a:rPr lang="fr-CA" sz="4000" dirty="0"/>
              <a:t>Définition </a:t>
            </a:r>
          </a:p>
        </p:txBody>
      </p:sp>
      <p:sp>
        <p:nvSpPr>
          <p:cNvPr id="1030" name="Rectangle 3"/>
          <p:cNvSpPr>
            <a:spLocks noGrp="1"/>
          </p:cNvSpPr>
          <p:nvPr>
            <p:ph type="body" idx="1"/>
          </p:nvPr>
        </p:nvSpPr>
        <p:spPr>
          <a:xfrm>
            <a:off x="1034656" y="1417638"/>
            <a:ext cx="8208913" cy="4391025"/>
          </a:xfrm>
        </p:spPr>
        <p:txBody>
          <a:bodyPr/>
          <a:lstStyle/>
          <a:p>
            <a:pPr eaLnBrk="1" hangingPunct="1">
              <a:spcBef>
                <a:spcPts val="600"/>
              </a:spcBef>
              <a:buFont typeface="Arial" pitchFamily="34" charset="0"/>
              <a:buChar char="•"/>
              <a:defRPr/>
            </a:pPr>
            <a:r>
              <a:rPr lang="fr-CA" sz="2800" dirty="0"/>
              <a:t>Difficile à préciser, pratiquement tout système avec les attributs suivants :</a:t>
            </a:r>
          </a:p>
          <a:p>
            <a:pPr marL="717550" lvl="1" indent="-271463" eaLnBrk="1" hangingPunct="1">
              <a:spcBef>
                <a:spcPts val="600"/>
              </a:spcBef>
              <a:buFont typeface="Arial" pitchFamily="34" charset="0"/>
              <a:buChar char="–"/>
              <a:defRPr/>
            </a:pPr>
            <a:r>
              <a:rPr lang="fr-CA" sz="2400" dirty="0"/>
              <a:t>Un ou plusieurs microordinateurs aux ressources limitées, peu ou pas ou peu visibles (d’où le nom) </a:t>
            </a:r>
          </a:p>
          <a:p>
            <a:pPr marL="717550" lvl="1" indent="-271463" eaLnBrk="1" hangingPunct="1">
              <a:spcBef>
                <a:spcPts val="600"/>
              </a:spcBef>
              <a:buFont typeface="Arial" pitchFamily="34" charset="0"/>
              <a:buChar char="–"/>
              <a:defRPr/>
            </a:pPr>
            <a:r>
              <a:rPr lang="fr-CA" sz="2400" dirty="0"/>
              <a:t>Système d’exploitation invisible, réduit ou non existant</a:t>
            </a:r>
          </a:p>
          <a:p>
            <a:pPr marL="717550" lvl="1" indent="-271463" eaLnBrk="1" hangingPunct="1">
              <a:spcBef>
                <a:spcPts val="600"/>
              </a:spcBef>
              <a:buFont typeface="Arial" pitchFamily="34" charset="0"/>
              <a:buChar char="–"/>
              <a:defRPr/>
            </a:pPr>
            <a:r>
              <a:rPr lang="fr-CA" sz="2400" dirty="0"/>
              <a:t>Faibles dimensions physiques </a:t>
            </a:r>
          </a:p>
          <a:p>
            <a:pPr marL="717550" lvl="1" indent="-271463" eaLnBrk="1" hangingPunct="1">
              <a:spcBef>
                <a:spcPts val="600"/>
              </a:spcBef>
              <a:buFont typeface="Arial" pitchFamily="34" charset="0"/>
              <a:buChar char="–"/>
              <a:defRPr/>
            </a:pPr>
            <a:r>
              <a:rPr lang="fr-CA" sz="2400" dirty="0"/>
              <a:t>Fonctionnalité prédéfinie </a:t>
            </a:r>
          </a:p>
          <a:p>
            <a:pPr eaLnBrk="1" hangingPunct="1">
              <a:spcBef>
                <a:spcPts val="600"/>
              </a:spcBef>
              <a:buFont typeface="Arial" pitchFamily="34" charset="0"/>
              <a:buChar char="•"/>
              <a:defRPr/>
            </a:pPr>
            <a:r>
              <a:rPr lang="fr-CA" sz="2800" dirty="0"/>
              <a:t>Beaucoup plus nombreux que les systèmes de bureautique (PC, serveurs, etc.)</a:t>
            </a:r>
            <a:endParaRPr lang="fr-CA" sz="2400" dirty="0"/>
          </a:p>
          <a:p>
            <a:pPr lvl="1" eaLnBrk="1" hangingPunct="1">
              <a:spcBef>
                <a:spcPts val="600"/>
              </a:spcBef>
              <a:buFont typeface="Arial" pitchFamily="34" charset="0"/>
              <a:buChar char="–"/>
              <a:defRPr/>
            </a:pPr>
            <a:r>
              <a:rPr lang="fr-CA" sz="2400" dirty="0"/>
              <a:t>Jusqu’à 200+ par maison ou automobile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6" name="Rectangle 2"/>
          <p:cNvSpPr>
            <a:spLocks noGrp="1"/>
          </p:cNvSpPr>
          <p:nvPr>
            <p:ph type="title"/>
          </p:nvPr>
        </p:nvSpPr>
        <p:spPr/>
        <p:txBody>
          <a:bodyPr/>
          <a:lstStyle/>
          <a:p>
            <a:pPr eaLnBrk="1" hangingPunct="1"/>
            <a:r>
              <a:rPr lang="fr-CA" sz="4000" dirty="0"/>
              <a:t>Une liste non exhaustive </a:t>
            </a:r>
          </a:p>
        </p:txBody>
      </p:sp>
      <p:sp>
        <p:nvSpPr>
          <p:cNvPr id="2207" name="Rectangle 3"/>
          <p:cNvSpPr>
            <a:spLocks noGrp="1"/>
          </p:cNvSpPr>
          <p:nvPr>
            <p:ph type="body" idx="1"/>
          </p:nvPr>
        </p:nvSpPr>
        <p:spPr>
          <a:xfrm>
            <a:off x="5361749" y="5514525"/>
            <a:ext cx="5832325" cy="585788"/>
          </a:xfrm>
        </p:spPr>
        <p:txBody>
          <a:bodyPr/>
          <a:lstStyle/>
          <a:p>
            <a:pPr eaLnBrk="1" hangingPunct="1">
              <a:buClr>
                <a:schemeClr val="tx1"/>
              </a:buClr>
              <a:buFont typeface="Arial" charset="0"/>
              <a:buNone/>
            </a:pPr>
            <a:r>
              <a:rPr lang="fr-CA" dirty="0"/>
              <a:t>et beaucoup plus !</a:t>
            </a:r>
          </a:p>
        </p:txBody>
      </p:sp>
      <p:sp>
        <p:nvSpPr>
          <p:cNvPr id="2208" name="Text Box 37"/>
          <p:cNvSpPr txBox="1">
            <a:spLocks noChangeArrowheads="1"/>
          </p:cNvSpPr>
          <p:nvPr/>
        </p:nvSpPr>
        <p:spPr bwMode="auto">
          <a:xfrm>
            <a:off x="876648" y="1544252"/>
            <a:ext cx="2733794" cy="4070350"/>
          </a:xfrm>
          <a:prstGeom prst="rect">
            <a:avLst/>
          </a:prstGeom>
          <a:noFill/>
          <a:ln w="9525">
            <a:noFill/>
            <a:miter lim="800000"/>
            <a:headEnd/>
            <a:tailEnd/>
          </a:ln>
        </p:spPr>
        <p:txBody>
          <a:bodyPr lIns="0" tIns="0" rIns="0" bIns="0"/>
          <a:lstStyle/>
          <a:p>
            <a:pPr eaLnBrk="0" hangingPunct="0"/>
            <a:r>
              <a:rPr lang="fr-CA" sz="1400" dirty="0">
                <a:latin typeface="+mn-lt"/>
              </a:rPr>
              <a:t>Anti-lock </a:t>
            </a:r>
            <a:r>
              <a:rPr lang="fr-CA" sz="1400" dirty="0" err="1">
                <a:latin typeface="+mn-lt"/>
              </a:rPr>
              <a:t>brakes</a:t>
            </a:r>
            <a:endParaRPr lang="fr-CA" sz="1400" dirty="0">
              <a:latin typeface="+mn-lt"/>
            </a:endParaRPr>
          </a:p>
          <a:p>
            <a:pPr eaLnBrk="0" hangingPunct="0"/>
            <a:r>
              <a:rPr lang="fr-CA" sz="1400" dirty="0" err="1">
                <a:latin typeface="+mn-lt"/>
              </a:rPr>
              <a:t>Auto-focus</a:t>
            </a:r>
            <a:r>
              <a:rPr lang="fr-CA" sz="1400" dirty="0">
                <a:latin typeface="+mn-lt"/>
              </a:rPr>
              <a:t> cameras</a:t>
            </a:r>
          </a:p>
          <a:p>
            <a:pPr eaLnBrk="0" hangingPunct="0"/>
            <a:r>
              <a:rPr lang="fr-CA" sz="1400" dirty="0" err="1">
                <a:latin typeface="+mn-lt"/>
              </a:rPr>
              <a:t>Automatic</a:t>
            </a:r>
            <a:r>
              <a:rPr lang="fr-CA" sz="1400" dirty="0">
                <a:latin typeface="+mn-lt"/>
              </a:rPr>
              <a:t> </a:t>
            </a:r>
            <a:r>
              <a:rPr lang="fr-CA" sz="1400" dirty="0" err="1">
                <a:latin typeface="+mn-lt"/>
              </a:rPr>
              <a:t>teller</a:t>
            </a:r>
            <a:r>
              <a:rPr lang="fr-CA" sz="1400" dirty="0">
                <a:latin typeface="+mn-lt"/>
              </a:rPr>
              <a:t> machines</a:t>
            </a:r>
          </a:p>
          <a:p>
            <a:pPr eaLnBrk="0" hangingPunct="0"/>
            <a:r>
              <a:rPr lang="fr-CA" sz="1400" dirty="0" err="1">
                <a:latin typeface="+mn-lt"/>
              </a:rPr>
              <a:t>Automatic</a:t>
            </a:r>
            <a:r>
              <a:rPr lang="fr-CA" sz="1400" dirty="0">
                <a:latin typeface="+mn-lt"/>
              </a:rPr>
              <a:t> </a:t>
            </a:r>
            <a:r>
              <a:rPr lang="fr-CA" sz="1400" dirty="0" err="1">
                <a:latin typeface="+mn-lt"/>
              </a:rPr>
              <a:t>toll</a:t>
            </a:r>
            <a:r>
              <a:rPr lang="fr-CA" sz="1400" dirty="0">
                <a:latin typeface="+mn-lt"/>
              </a:rPr>
              <a:t> </a:t>
            </a:r>
            <a:r>
              <a:rPr lang="fr-CA" sz="1400" dirty="0" err="1">
                <a:latin typeface="+mn-lt"/>
              </a:rPr>
              <a:t>systems</a:t>
            </a:r>
            <a:endParaRPr lang="fr-CA" sz="1400" dirty="0">
              <a:latin typeface="+mn-lt"/>
            </a:endParaRPr>
          </a:p>
          <a:p>
            <a:pPr eaLnBrk="0" hangingPunct="0"/>
            <a:r>
              <a:rPr lang="fr-CA" sz="1400" dirty="0" err="1">
                <a:latin typeface="+mn-lt"/>
              </a:rPr>
              <a:t>Automatic</a:t>
            </a:r>
            <a:r>
              <a:rPr lang="fr-CA" sz="1400" dirty="0">
                <a:latin typeface="+mn-lt"/>
              </a:rPr>
              <a:t> transmission</a:t>
            </a:r>
          </a:p>
          <a:p>
            <a:pPr eaLnBrk="0" hangingPunct="0"/>
            <a:r>
              <a:rPr lang="fr-CA" sz="1400" dirty="0" err="1">
                <a:latin typeface="+mn-lt"/>
              </a:rPr>
              <a:t>Avionic</a:t>
            </a:r>
            <a:r>
              <a:rPr lang="fr-CA" sz="1400" dirty="0">
                <a:latin typeface="+mn-lt"/>
              </a:rPr>
              <a:t> </a:t>
            </a:r>
            <a:r>
              <a:rPr lang="fr-CA" sz="1400" dirty="0" err="1">
                <a:latin typeface="+mn-lt"/>
              </a:rPr>
              <a:t>systems</a:t>
            </a:r>
            <a:endParaRPr lang="fr-CA" sz="1400" dirty="0">
              <a:latin typeface="+mn-lt"/>
            </a:endParaRPr>
          </a:p>
          <a:p>
            <a:pPr eaLnBrk="0" hangingPunct="0"/>
            <a:r>
              <a:rPr lang="fr-CA" sz="1400" dirty="0" err="1">
                <a:latin typeface="+mn-lt"/>
              </a:rPr>
              <a:t>Battery</a:t>
            </a:r>
            <a:r>
              <a:rPr lang="fr-CA" sz="1400" dirty="0">
                <a:latin typeface="+mn-lt"/>
              </a:rPr>
              <a:t> </a:t>
            </a:r>
            <a:r>
              <a:rPr lang="fr-CA" sz="1400" dirty="0" err="1">
                <a:latin typeface="+mn-lt"/>
              </a:rPr>
              <a:t>chargers</a:t>
            </a:r>
            <a:endParaRPr lang="fr-CA" sz="1400" dirty="0">
              <a:latin typeface="+mn-lt"/>
            </a:endParaRPr>
          </a:p>
          <a:p>
            <a:pPr eaLnBrk="0" hangingPunct="0"/>
            <a:r>
              <a:rPr lang="fr-CA" sz="1400" dirty="0" err="1">
                <a:latin typeface="+mn-lt"/>
              </a:rPr>
              <a:t>Camcorders</a:t>
            </a:r>
            <a:endParaRPr lang="fr-CA" sz="1400" dirty="0">
              <a:latin typeface="+mn-lt"/>
            </a:endParaRPr>
          </a:p>
          <a:p>
            <a:pPr eaLnBrk="0" hangingPunct="0"/>
            <a:r>
              <a:rPr lang="fr-CA" sz="1400" dirty="0" err="1">
                <a:latin typeface="+mn-lt"/>
              </a:rPr>
              <a:t>Cell</a:t>
            </a:r>
            <a:r>
              <a:rPr lang="fr-CA" sz="1400" dirty="0">
                <a:latin typeface="+mn-lt"/>
              </a:rPr>
              <a:t> phones</a:t>
            </a:r>
          </a:p>
          <a:p>
            <a:pPr eaLnBrk="0" hangingPunct="0"/>
            <a:r>
              <a:rPr lang="fr-CA" sz="1400" dirty="0" err="1">
                <a:latin typeface="+mn-lt"/>
              </a:rPr>
              <a:t>Cell</a:t>
            </a:r>
            <a:r>
              <a:rPr lang="fr-CA" sz="1400" dirty="0">
                <a:latin typeface="+mn-lt"/>
              </a:rPr>
              <a:t>-phone base stations</a:t>
            </a:r>
          </a:p>
          <a:p>
            <a:pPr eaLnBrk="0" hangingPunct="0"/>
            <a:r>
              <a:rPr lang="fr-CA" sz="1400" dirty="0">
                <a:latin typeface="+mn-lt"/>
              </a:rPr>
              <a:t>Cordless phones</a:t>
            </a:r>
          </a:p>
          <a:p>
            <a:pPr eaLnBrk="0" hangingPunct="0"/>
            <a:r>
              <a:rPr lang="fr-CA" sz="1400" dirty="0">
                <a:latin typeface="+mn-lt"/>
              </a:rPr>
              <a:t>Cruise control</a:t>
            </a:r>
          </a:p>
          <a:p>
            <a:pPr eaLnBrk="0" hangingPunct="0"/>
            <a:r>
              <a:rPr lang="fr-CA" sz="1400" dirty="0" err="1">
                <a:latin typeface="+mn-lt"/>
              </a:rPr>
              <a:t>Curbside</a:t>
            </a:r>
            <a:r>
              <a:rPr lang="fr-CA" sz="1400" dirty="0">
                <a:latin typeface="+mn-lt"/>
              </a:rPr>
              <a:t> check-in </a:t>
            </a:r>
            <a:r>
              <a:rPr lang="fr-CA" sz="1400" dirty="0" err="1">
                <a:latin typeface="+mn-lt"/>
              </a:rPr>
              <a:t>systems</a:t>
            </a:r>
            <a:endParaRPr lang="fr-CA" sz="1400" dirty="0">
              <a:latin typeface="+mn-lt"/>
            </a:endParaRPr>
          </a:p>
          <a:p>
            <a:pPr eaLnBrk="0" hangingPunct="0"/>
            <a:r>
              <a:rPr lang="fr-CA" sz="1400" dirty="0">
                <a:latin typeface="+mn-lt"/>
              </a:rPr>
              <a:t>Digital cameras</a:t>
            </a:r>
          </a:p>
          <a:p>
            <a:pPr eaLnBrk="0" hangingPunct="0"/>
            <a:r>
              <a:rPr lang="fr-CA" sz="1400" dirty="0">
                <a:latin typeface="+mn-lt"/>
              </a:rPr>
              <a:t>Disk drives</a:t>
            </a:r>
          </a:p>
          <a:p>
            <a:pPr eaLnBrk="0" hangingPunct="0"/>
            <a:r>
              <a:rPr lang="fr-CA" sz="1400" dirty="0" err="1">
                <a:latin typeface="+mn-lt"/>
              </a:rPr>
              <a:t>Electronic</a:t>
            </a:r>
            <a:r>
              <a:rPr lang="fr-CA" sz="1400" dirty="0">
                <a:latin typeface="+mn-lt"/>
              </a:rPr>
              <a:t> </a:t>
            </a:r>
            <a:r>
              <a:rPr lang="fr-CA" sz="1400" dirty="0" err="1">
                <a:latin typeface="+mn-lt"/>
              </a:rPr>
              <a:t>card</a:t>
            </a:r>
            <a:r>
              <a:rPr lang="fr-CA" sz="1400" dirty="0">
                <a:latin typeface="+mn-lt"/>
              </a:rPr>
              <a:t> </a:t>
            </a:r>
            <a:r>
              <a:rPr lang="fr-CA" sz="1400" dirty="0" err="1">
                <a:latin typeface="+mn-lt"/>
              </a:rPr>
              <a:t>readers</a:t>
            </a:r>
            <a:endParaRPr lang="fr-CA" sz="1400" dirty="0">
              <a:latin typeface="+mn-lt"/>
            </a:endParaRPr>
          </a:p>
          <a:p>
            <a:pPr eaLnBrk="0" hangingPunct="0"/>
            <a:r>
              <a:rPr lang="fr-CA" sz="1400" dirty="0" err="1">
                <a:latin typeface="+mn-lt"/>
              </a:rPr>
              <a:t>Electronic</a:t>
            </a:r>
            <a:r>
              <a:rPr lang="fr-CA" sz="1400" dirty="0">
                <a:latin typeface="+mn-lt"/>
              </a:rPr>
              <a:t> instruments</a:t>
            </a:r>
          </a:p>
          <a:p>
            <a:pPr eaLnBrk="0" hangingPunct="0"/>
            <a:r>
              <a:rPr lang="fr-CA" sz="1400" dirty="0" err="1">
                <a:latin typeface="+mn-lt"/>
              </a:rPr>
              <a:t>Electronic</a:t>
            </a:r>
            <a:r>
              <a:rPr lang="fr-CA" sz="1400" dirty="0">
                <a:latin typeface="+mn-lt"/>
              </a:rPr>
              <a:t> </a:t>
            </a:r>
            <a:r>
              <a:rPr lang="fr-CA" sz="1400" dirty="0" err="1">
                <a:latin typeface="+mn-lt"/>
              </a:rPr>
              <a:t>toys</a:t>
            </a:r>
            <a:r>
              <a:rPr lang="fr-CA" sz="1400" dirty="0">
                <a:latin typeface="+mn-lt"/>
              </a:rPr>
              <a:t>/</a:t>
            </a:r>
            <a:r>
              <a:rPr lang="fr-CA" sz="1400" dirty="0" err="1">
                <a:latin typeface="+mn-lt"/>
              </a:rPr>
              <a:t>games</a:t>
            </a:r>
            <a:endParaRPr lang="fr-CA" sz="1400" dirty="0">
              <a:latin typeface="+mn-lt"/>
            </a:endParaRPr>
          </a:p>
          <a:p>
            <a:pPr eaLnBrk="0" hangingPunct="0"/>
            <a:r>
              <a:rPr lang="fr-CA" sz="1400" dirty="0" err="1">
                <a:latin typeface="+mn-lt"/>
              </a:rPr>
              <a:t>Factory</a:t>
            </a:r>
            <a:r>
              <a:rPr lang="fr-CA" sz="1400" dirty="0">
                <a:latin typeface="+mn-lt"/>
              </a:rPr>
              <a:t> control</a:t>
            </a:r>
          </a:p>
        </p:txBody>
      </p:sp>
      <p:sp>
        <p:nvSpPr>
          <p:cNvPr id="2209" name="Text Box 38"/>
          <p:cNvSpPr txBox="1">
            <a:spLocks noChangeArrowheads="1"/>
          </p:cNvSpPr>
          <p:nvPr/>
        </p:nvSpPr>
        <p:spPr bwMode="auto">
          <a:xfrm>
            <a:off x="3053252" y="1544251"/>
            <a:ext cx="2027457" cy="4249367"/>
          </a:xfrm>
          <a:prstGeom prst="rect">
            <a:avLst/>
          </a:prstGeom>
          <a:noFill/>
          <a:ln w="9525">
            <a:noFill/>
            <a:miter lim="800000"/>
            <a:headEnd/>
            <a:tailEnd/>
          </a:ln>
        </p:spPr>
        <p:txBody>
          <a:bodyPr lIns="0" tIns="0" rIns="0" bIns="0"/>
          <a:lstStyle/>
          <a:p>
            <a:pPr eaLnBrk="0" hangingPunct="0"/>
            <a:r>
              <a:rPr lang="fr-CA" sz="1400" dirty="0">
                <a:latin typeface="+mn-lt"/>
              </a:rPr>
              <a:t>Fax machines</a:t>
            </a:r>
          </a:p>
          <a:p>
            <a:pPr eaLnBrk="0" hangingPunct="0"/>
            <a:r>
              <a:rPr lang="fr-CA" sz="1400" dirty="0" err="1">
                <a:latin typeface="+mn-lt"/>
              </a:rPr>
              <a:t>Fingerprint</a:t>
            </a:r>
            <a:r>
              <a:rPr lang="fr-CA" sz="1400" dirty="0">
                <a:latin typeface="+mn-lt"/>
              </a:rPr>
              <a:t> </a:t>
            </a:r>
            <a:r>
              <a:rPr lang="fr-CA" sz="1400" dirty="0" err="1">
                <a:latin typeface="+mn-lt"/>
              </a:rPr>
              <a:t>identifiers</a:t>
            </a:r>
            <a:endParaRPr lang="fr-CA" sz="1400" dirty="0">
              <a:latin typeface="+mn-lt"/>
            </a:endParaRPr>
          </a:p>
          <a:p>
            <a:pPr eaLnBrk="0" hangingPunct="0"/>
            <a:r>
              <a:rPr lang="fr-CA" sz="1400" dirty="0">
                <a:latin typeface="+mn-lt"/>
              </a:rPr>
              <a:t>Home </a:t>
            </a:r>
            <a:r>
              <a:rPr lang="fr-CA" sz="1400" dirty="0" err="1">
                <a:latin typeface="+mn-lt"/>
              </a:rPr>
              <a:t>security</a:t>
            </a:r>
            <a:r>
              <a:rPr lang="fr-CA" sz="1400" dirty="0">
                <a:latin typeface="+mn-lt"/>
              </a:rPr>
              <a:t> </a:t>
            </a:r>
            <a:r>
              <a:rPr lang="fr-CA" sz="1400" dirty="0" err="1">
                <a:latin typeface="+mn-lt"/>
              </a:rPr>
              <a:t>systems</a:t>
            </a:r>
            <a:endParaRPr lang="fr-CA" sz="1400" dirty="0">
              <a:latin typeface="+mn-lt"/>
            </a:endParaRPr>
          </a:p>
          <a:p>
            <a:pPr eaLnBrk="0" hangingPunct="0"/>
            <a:r>
              <a:rPr lang="fr-CA" sz="1400" dirty="0">
                <a:latin typeface="+mn-lt"/>
              </a:rPr>
              <a:t>Life-support </a:t>
            </a:r>
            <a:r>
              <a:rPr lang="fr-CA" sz="1400" dirty="0" err="1">
                <a:latin typeface="+mn-lt"/>
              </a:rPr>
              <a:t>systems</a:t>
            </a:r>
            <a:endParaRPr lang="fr-CA" sz="1400" dirty="0">
              <a:latin typeface="+mn-lt"/>
            </a:endParaRPr>
          </a:p>
          <a:p>
            <a:pPr eaLnBrk="0" hangingPunct="0"/>
            <a:r>
              <a:rPr lang="fr-CA" sz="1400" dirty="0" err="1">
                <a:latin typeface="+mn-lt"/>
              </a:rPr>
              <a:t>Medical</a:t>
            </a:r>
            <a:r>
              <a:rPr lang="fr-CA" sz="1400" dirty="0">
                <a:latin typeface="+mn-lt"/>
              </a:rPr>
              <a:t> </a:t>
            </a:r>
            <a:r>
              <a:rPr lang="fr-CA" sz="1400" dirty="0" err="1">
                <a:latin typeface="+mn-lt"/>
              </a:rPr>
              <a:t>testing</a:t>
            </a:r>
            <a:r>
              <a:rPr lang="fr-CA" sz="1400" dirty="0">
                <a:latin typeface="+mn-lt"/>
              </a:rPr>
              <a:t> </a:t>
            </a:r>
            <a:r>
              <a:rPr lang="fr-CA" sz="1400" dirty="0" err="1">
                <a:latin typeface="+mn-lt"/>
              </a:rPr>
              <a:t>systems</a:t>
            </a:r>
            <a:endParaRPr lang="fr-CA" sz="1200" dirty="0">
              <a:latin typeface="+mn-lt"/>
            </a:endParaRPr>
          </a:p>
          <a:p>
            <a:pPr eaLnBrk="0" hangingPunct="0"/>
            <a:r>
              <a:rPr lang="fr-CA" sz="1400" dirty="0">
                <a:latin typeface="+mn-lt"/>
              </a:rPr>
              <a:t>Modems</a:t>
            </a:r>
          </a:p>
          <a:p>
            <a:pPr eaLnBrk="0" hangingPunct="0"/>
            <a:r>
              <a:rPr lang="fr-CA" sz="1400" dirty="0">
                <a:latin typeface="+mn-lt"/>
              </a:rPr>
              <a:t>MPEG </a:t>
            </a:r>
            <a:r>
              <a:rPr lang="fr-CA" sz="1400" dirty="0" err="1">
                <a:latin typeface="+mn-lt"/>
              </a:rPr>
              <a:t>decoders</a:t>
            </a:r>
            <a:endParaRPr lang="fr-CA" sz="1400" dirty="0">
              <a:latin typeface="+mn-lt"/>
            </a:endParaRPr>
          </a:p>
          <a:p>
            <a:pPr eaLnBrk="0" hangingPunct="0"/>
            <a:r>
              <a:rPr lang="fr-CA" sz="1400" dirty="0">
                <a:latin typeface="+mn-lt"/>
              </a:rPr>
              <a:t>Network </a:t>
            </a:r>
            <a:r>
              <a:rPr lang="fr-CA" sz="1400" dirty="0" err="1">
                <a:latin typeface="+mn-lt"/>
              </a:rPr>
              <a:t>cards</a:t>
            </a:r>
            <a:endParaRPr lang="fr-CA" sz="1400" dirty="0">
              <a:latin typeface="+mn-lt"/>
            </a:endParaRPr>
          </a:p>
          <a:p>
            <a:pPr eaLnBrk="0" hangingPunct="0"/>
            <a:r>
              <a:rPr lang="fr-CA" sz="1400" dirty="0">
                <a:latin typeface="+mn-lt"/>
              </a:rPr>
              <a:t>Network switches/</a:t>
            </a:r>
            <a:r>
              <a:rPr lang="fr-CA" sz="1400" dirty="0" err="1">
                <a:latin typeface="+mn-lt"/>
              </a:rPr>
              <a:t>routers</a:t>
            </a:r>
            <a:endParaRPr lang="fr-CA" sz="1400" dirty="0">
              <a:latin typeface="+mn-lt"/>
            </a:endParaRPr>
          </a:p>
          <a:p>
            <a:pPr eaLnBrk="0" hangingPunct="0"/>
            <a:r>
              <a:rPr lang="fr-CA" sz="1400" dirty="0">
                <a:latin typeface="+mn-lt"/>
              </a:rPr>
              <a:t>On-</a:t>
            </a:r>
            <a:r>
              <a:rPr lang="fr-CA" sz="1400" dirty="0" err="1">
                <a:latin typeface="+mn-lt"/>
              </a:rPr>
              <a:t>board</a:t>
            </a:r>
            <a:r>
              <a:rPr lang="fr-CA" sz="1400" dirty="0">
                <a:latin typeface="+mn-lt"/>
              </a:rPr>
              <a:t> navigation</a:t>
            </a:r>
          </a:p>
          <a:p>
            <a:pPr eaLnBrk="0" hangingPunct="0"/>
            <a:r>
              <a:rPr lang="fr-CA" sz="1400" dirty="0">
                <a:latin typeface="+mn-lt"/>
              </a:rPr>
              <a:t>Pagers</a:t>
            </a:r>
          </a:p>
          <a:p>
            <a:pPr eaLnBrk="0" hangingPunct="0"/>
            <a:r>
              <a:rPr lang="fr-CA" sz="1400" dirty="0" err="1">
                <a:latin typeface="+mn-lt"/>
              </a:rPr>
              <a:t>Photocopiers</a:t>
            </a:r>
            <a:endParaRPr lang="fr-CA" sz="1400" dirty="0">
              <a:latin typeface="+mn-lt"/>
            </a:endParaRPr>
          </a:p>
          <a:p>
            <a:pPr eaLnBrk="0" hangingPunct="0"/>
            <a:r>
              <a:rPr lang="fr-CA" sz="1400" dirty="0">
                <a:latin typeface="+mn-lt"/>
              </a:rPr>
              <a:t>Point-of-sale </a:t>
            </a:r>
            <a:r>
              <a:rPr lang="fr-CA" sz="1400" dirty="0" err="1">
                <a:latin typeface="+mn-lt"/>
              </a:rPr>
              <a:t>systems</a:t>
            </a:r>
            <a:endParaRPr lang="fr-CA" sz="1400" dirty="0">
              <a:latin typeface="+mn-lt"/>
            </a:endParaRPr>
          </a:p>
          <a:p>
            <a:pPr eaLnBrk="0" hangingPunct="0"/>
            <a:r>
              <a:rPr lang="fr-CA" sz="1400" dirty="0">
                <a:latin typeface="+mn-lt"/>
              </a:rPr>
              <a:t>Portable </a:t>
            </a:r>
            <a:r>
              <a:rPr lang="fr-CA" sz="1400" dirty="0" err="1">
                <a:latin typeface="+mn-lt"/>
              </a:rPr>
              <a:t>video</a:t>
            </a:r>
            <a:r>
              <a:rPr lang="fr-CA" sz="1400" dirty="0">
                <a:latin typeface="+mn-lt"/>
              </a:rPr>
              <a:t> </a:t>
            </a:r>
            <a:r>
              <a:rPr lang="fr-CA" sz="1400" dirty="0" err="1">
                <a:latin typeface="+mn-lt"/>
              </a:rPr>
              <a:t>games</a:t>
            </a:r>
            <a:endParaRPr lang="fr-CA" sz="1400" dirty="0">
              <a:latin typeface="+mn-lt"/>
            </a:endParaRPr>
          </a:p>
          <a:p>
            <a:pPr eaLnBrk="0" hangingPunct="0"/>
            <a:r>
              <a:rPr lang="fr-CA" sz="1400" dirty="0">
                <a:latin typeface="+mn-lt"/>
              </a:rPr>
              <a:t>Printers</a:t>
            </a:r>
          </a:p>
          <a:p>
            <a:pPr eaLnBrk="0" hangingPunct="0"/>
            <a:r>
              <a:rPr lang="fr-CA" sz="1400" dirty="0">
                <a:latin typeface="+mn-lt"/>
              </a:rPr>
              <a:t>Satellite phones</a:t>
            </a:r>
          </a:p>
          <a:p>
            <a:pPr eaLnBrk="0" hangingPunct="0"/>
            <a:r>
              <a:rPr lang="fr-CA" sz="1400" dirty="0">
                <a:latin typeface="+mn-lt"/>
              </a:rPr>
              <a:t>Scanners</a:t>
            </a:r>
          </a:p>
          <a:p>
            <a:pPr eaLnBrk="0" hangingPunct="0"/>
            <a:r>
              <a:rPr lang="fr-CA" sz="1400" dirty="0">
                <a:latin typeface="+mn-lt"/>
              </a:rPr>
              <a:t>Smart </a:t>
            </a:r>
            <a:r>
              <a:rPr lang="fr-CA" sz="1400" dirty="0" err="1">
                <a:latin typeface="+mn-lt"/>
              </a:rPr>
              <a:t>ovens</a:t>
            </a:r>
            <a:r>
              <a:rPr lang="fr-CA" sz="1400" dirty="0">
                <a:latin typeface="+mn-lt"/>
              </a:rPr>
              <a:t>/</a:t>
            </a:r>
            <a:r>
              <a:rPr lang="fr-CA" sz="1400" dirty="0" err="1">
                <a:latin typeface="+mn-lt"/>
              </a:rPr>
              <a:t>dishwashers</a:t>
            </a:r>
            <a:endParaRPr lang="fr-CA" sz="1400" dirty="0">
              <a:latin typeface="+mn-lt"/>
            </a:endParaRPr>
          </a:p>
          <a:p>
            <a:pPr eaLnBrk="0" hangingPunct="0"/>
            <a:r>
              <a:rPr lang="fr-CA" sz="1400" dirty="0">
                <a:latin typeface="+mn-lt"/>
              </a:rPr>
              <a:t>Speech </a:t>
            </a:r>
            <a:r>
              <a:rPr lang="fr-CA" sz="1400" dirty="0" err="1">
                <a:latin typeface="+mn-lt"/>
              </a:rPr>
              <a:t>recognizers</a:t>
            </a:r>
            <a:endParaRPr lang="fr-CA" sz="1400" dirty="0">
              <a:latin typeface="+mn-lt"/>
            </a:endParaRPr>
          </a:p>
          <a:p>
            <a:pPr eaLnBrk="0" hangingPunct="0"/>
            <a:endParaRPr lang="fr-CA" sz="1100" dirty="0">
              <a:latin typeface="+mn-lt"/>
            </a:endParaRPr>
          </a:p>
        </p:txBody>
      </p:sp>
      <p:sp>
        <p:nvSpPr>
          <p:cNvPr id="2" name="Text Box 38">
            <a:extLst>
              <a:ext uri="{FF2B5EF4-FFF2-40B4-BE49-F238E27FC236}">
                <a16:creationId xmlns:a16="http://schemas.microsoft.com/office/drawing/2014/main" id="{CE658041-D49D-60A3-8A4F-5C6321B5E0E3}"/>
              </a:ext>
            </a:extLst>
          </p:cNvPr>
          <p:cNvSpPr txBox="1">
            <a:spLocks noChangeArrowheads="1"/>
          </p:cNvSpPr>
          <p:nvPr/>
        </p:nvSpPr>
        <p:spPr bwMode="auto">
          <a:xfrm>
            <a:off x="5151399" y="1544251"/>
            <a:ext cx="2027457" cy="4249367"/>
          </a:xfrm>
          <a:prstGeom prst="rect">
            <a:avLst/>
          </a:prstGeom>
          <a:noFill/>
          <a:ln w="9525">
            <a:noFill/>
            <a:miter lim="800000"/>
            <a:headEnd/>
            <a:tailEnd/>
          </a:ln>
        </p:spPr>
        <p:txBody>
          <a:bodyPr lIns="0" tIns="0" rIns="0" bIns="0"/>
          <a:lstStyle/>
          <a:p>
            <a:pPr eaLnBrk="0" hangingPunct="0"/>
            <a:r>
              <a:rPr lang="fr-CA" sz="1400" dirty="0" err="1">
                <a:latin typeface="+mn-lt"/>
              </a:rPr>
              <a:t>Stereo</a:t>
            </a:r>
            <a:r>
              <a:rPr lang="fr-CA" sz="1400" dirty="0">
                <a:latin typeface="+mn-lt"/>
              </a:rPr>
              <a:t> </a:t>
            </a:r>
            <a:r>
              <a:rPr lang="fr-CA" sz="1400" dirty="0" err="1">
                <a:latin typeface="+mn-lt"/>
              </a:rPr>
              <a:t>systems</a:t>
            </a:r>
            <a:endParaRPr lang="fr-CA" sz="1400" dirty="0">
              <a:latin typeface="+mn-lt"/>
            </a:endParaRPr>
          </a:p>
          <a:p>
            <a:pPr eaLnBrk="0" hangingPunct="0"/>
            <a:r>
              <a:rPr lang="fr-CA" sz="1400" dirty="0" err="1">
                <a:latin typeface="+mn-lt"/>
              </a:rPr>
              <a:t>Teleconferencing</a:t>
            </a:r>
            <a:r>
              <a:rPr lang="fr-CA" sz="1400" dirty="0">
                <a:latin typeface="+mn-lt"/>
              </a:rPr>
              <a:t> </a:t>
            </a:r>
            <a:r>
              <a:rPr lang="fr-CA" sz="1400" dirty="0" err="1">
                <a:latin typeface="+mn-lt"/>
              </a:rPr>
              <a:t>systems</a:t>
            </a:r>
            <a:endParaRPr lang="fr-CA" sz="1400" dirty="0">
              <a:latin typeface="+mn-lt"/>
            </a:endParaRPr>
          </a:p>
          <a:p>
            <a:pPr eaLnBrk="0" hangingPunct="0"/>
            <a:r>
              <a:rPr lang="fr-CA" sz="1400" dirty="0" err="1">
                <a:latin typeface="+mn-lt"/>
              </a:rPr>
              <a:t>Televisions</a:t>
            </a:r>
            <a:endParaRPr lang="fr-CA" sz="1400" dirty="0">
              <a:latin typeface="+mn-lt"/>
            </a:endParaRPr>
          </a:p>
          <a:p>
            <a:pPr eaLnBrk="0" hangingPunct="0"/>
            <a:r>
              <a:rPr lang="fr-CA" sz="1400" dirty="0" err="1">
                <a:latin typeface="+mn-lt"/>
              </a:rPr>
              <a:t>Temperature</a:t>
            </a:r>
            <a:r>
              <a:rPr lang="fr-CA" sz="1400" dirty="0">
                <a:latin typeface="+mn-lt"/>
              </a:rPr>
              <a:t> </a:t>
            </a:r>
            <a:r>
              <a:rPr lang="fr-CA" sz="1400" dirty="0" err="1">
                <a:latin typeface="+mn-lt"/>
              </a:rPr>
              <a:t>controllers</a:t>
            </a:r>
            <a:endParaRPr lang="fr-CA" sz="1400" dirty="0">
              <a:latin typeface="+mn-lt"/>
            </a:endParaRPr>
          </a:p>
          <a:p>
            <a:pPr eaLnBrk="0" hangingPunct="0"/>
            <a:r>
              <a:rPr lang="fr-CA" sz="1400" dirty="0">
                <a:latin typeface="+mn-lt"/>
              </a:rPr>
              <a:t>Theft </a:t>
            </a:r>
            <a:r>
              <a:rPr lang="fr-CA" sz="1400" dirty="0" err="1">
                <a:latin typeface="+mn-lt"/>
              </a:rPr>
              <a:t>tracking</a:t>
            </a:r>
            <a:r>
              <a:rPr lang="fr-CA" sz="1400" dirty="0">
                <a:latin typeface="+mn-lt"/>
              </a:rPr>
              <a:t> </a:t>
            </a:r>
            <a:r>
              <a:rPr lang="fr-CA" sz="1400" dirty="0" err="1">
                <a:latin typeface="+mn-lt"/>
              </a:rPr>
              <a:t>systems</a:t>
            </a:r>
            <a:endParaRPr lang="fr-CA" sz="1400" dirty="0">
              <a:latin typeface="+mn-lt"/>
            </a:endParaRPr>
          </a:p>
          <a:p>
            <a:pPr eaLnBrk="0" hangingPunct="0"/>
            <a:r>
              <a:rPr lang="fr-CA" sz="1400" dirty="0">
                <a:latin typeface="+mn-lt"/>
              </a:rPr>
              <a:t>TV set-top boxes</a:t>
            </a:r>
          </a:p>
          <a:p>
            <a:pPr eaLnBrk="0" hangingPunct="0"/>
            <a:r>
              <a:rPr lang="fr-CA" sz="1400" dirty="0" err="1">
                <a:latin typeface="+mn-lt"/>
              </a:rPr>
              <a:t>VCR’s</a:t>
            </a:r>
            <a:r>
              <a:rPr lang="fr-CA" sz="1400" dirty="0">
                <a:latin typeface="+mn-lt"/>
              </a:rPr>
              <a:t>, DVD </a:t>
            </a:r>
            <a:r>
              <a:rPr lang="fr-CA" sz="1400" dirty="0" err="1">
                <a:latin typeface="+mn-lt"/>
              </a:rPr>
              <a:t>players</a:t>
            </a:r>
            <a:endParaRPr lang="fr-CA" sz="1400" dirty="0">
              <a:latin typeface="+mn-lt"/>
            </a:endParaRPr>
          </a:p>
          <a:p>
            <a:pPr eaLnBrk="0" hangingPunct="0"/>
            <a:r>
              <a:rPr lang="fr-CA" sz="1400" dirty="0" err="1">
                <a:latin typeface="+mn-lt"/>
              </a:rPr>
              <a:t>Video</a:t>
            </a:r>
            <a:r>
              <a:rPr lang="fr-CA" sz="1400" dirty="0">
                <a:latin typeface="+mn-lt"/>
              </a:rPr>
              <a:t> </a:t>
            </a:r>
            <a:r>
              <a:rPr lang="fr-CA" sz="1400" dirty="0" err="1">
                <a:latin typeface="+mn-lt"/>
              </a:rPr>
              <a:t>game</a:t>
            </a:r>
            <a:r>
              <a:rPr lang="fr-CA" sz="1400" dirty="0">
                <a:latin typeface="+mn-lt"/>
              </a:rPr>
              <a:t> consoles</a:t>
            </a:r>
          </a:p>
          <a:p>
            <a:pPr eaLnBrk="0" hangingPunct="0"/>
            <a:r>
              <a:rPr lang="fr-CA" sz="1400" dirty="0" err="1">
                <a:latin typeface="+mn-lt"/>
              </a:rPr>
              <a:t>Video</a:t>
            </a:r>
            <a:r>
              <a:rPr lang="fr-CA" sz="1400" dirty="0">
                <a:latin typeface="+mn-lt"/>
              </a:rPr>
              <a:t> phones</a:t>
            </a:r>
          </a:p>
          <a:p>
            <a:pPr eaLnBrk="0" hangingPunct="0"/>
            <a:r>
              <a:rPr lang="fr-CA" sz="1400" dirty="0" err="1">
                <a:latin typeface="+mn-lt"/>
              </a:rPr>
              <a:t>Washers</a:t>
            </a:r>
            <a:r>
              <a:rPr lang="fr-CA" sz="1400" dirty="0">
                <a:latin typeface="+mn-lt"/>
              </a:rPr>
              <a:t> and </a:t>
            </a:r>
            <a:r>
              <a:rPr lang="fr-CA" sz="1400" dirty="0" err="1">
                <a:latin typeface="+mn-lt"/>
              </a:rPr>
              <a:t>dryers</a:t>
            </a:r>
            <a:endParaRPr lang="fr-CA" sz="1400" dirty="0">
              <a:latin typeface="+mn-lt"/>
            </a:endParaRPr>
          </a:p>
          <a:p>
            <a:pPr eaLnBrk="0" hangingPunct="0"/>
            <a:r>
              <a:rPr lang="fr-CA" sz="1400" dirty="0" err="1">
                <a:latin typeface="+mn-lt"/>
              </a:rPr>
              <a:t>VCR’s</a:t>
            </a:r>
            <a:r>
              <a:rPr lang="fr-CA" sz="1400" dirty="0">
                <a:latin typeface="+mn-lt"/>
              </a:rPr>
              <a:t>, DVD </a:t>
            </a:r>
            <a:r>
              <a:rPr lang="fr-CA" sz="1400" dirty="0" err="1">
                <a:latin typeface="+mn-lt"/>
              </a:rPr>
              <a:t>players</a:t>
            </a:r>
            <a:endParaRPr lang="fr-CA" sz="1400" dirty="0">
              <a:latin typeface="+mn-lt"/>
            </a:endParaRPr>
          </a:p>
          <a:p>
            <a:pPr eaLnBrk="0" hangingPunct="0"/>
            <a:r>
              <a:rPr lang="fr-CA" sz="1400" dirty="0" err="1">
                <a:latin typeface="+mn-lt"/>
              </a:rPr>
              <a:t>Video</a:t>
            </a:r>
            <a:r>
              <a:rPr lang="fr-CA" sz="1400" dirty="0">
                <a:latin typeface="+mn-lt"/>
              </a:rPr>
              <a:t> </a:t>
            </a:r>
            <a:r>
              <a:rPr lang="fr-CA" sz="1400" dirty="0" err="1">
                <a:latin typeface="+mn-lt"/>
              </a:rPr>
              <a:t>game</a:t>
            </a:r>
            <a:r>
              <a:rPr lang="fr-CA" sz="1400" dirty="0">
                <a:latin typeface="+mn-lt"/>
              </a:rPr>
              <a:t> consoles</a:t>
            </a:r>
          </a:p>
          <a:p>
            <a:pPr eaLnBrk="0" hangingPunct="0"/>
            <a:r>
              <a:rPr lang="fr-CA" sz="1400" dirty="0" err="1">
                <a:latin typeface="+mn-lt"/>
              </a:rPr>
              <a:t>Video</a:t>
            </a:r>
            <a:r>
              <a:rPr lang="fr-CA" sz="1400" dirty="0">
                <a:latin typeface="+mn-lt"/>
              </a:rPr>
              <a:t> phones</a:t>
            </a:r>
          </a:p>
          <a:p>
            <a:pPr eaLnBrk="0" hangingPunct="0"/>
            <a:r>
              <a:rPr lang="fr-CA" sz="1400" dirty="0" err="1">
                <a:latin typeface="+mn-lt"/>
              </a:rPr>
              <a:t>Washers</a:t>
            </a:r>
            <a:r>
              <a:rPr lang="fr-CA" sz="1400" dirty="0">
                <a:latin typeface="+mn-lt"/>
              </a:rPr>
              <a:t> and </a:t>
            </a:r>
            <a:r>
              <a:rPr lang="fr-CA" sz="1400" dirty="0" err="1">
                <a:latin typeface="+mn-lt"/>
              </a:rPr>
              <a:t>dryers</a:t>
            </a:r>
            <a:endParaRPr lang="fr-CA" sz="1400" dirty="0">
              <a:latin typeface="+mn-lt"/>
            </a:endParaRPr>
          </a:p>
          <a:p>
            <a:pPr eaLnBrk="0" hangingPunct="0"/>
            <a:endParaRPr lang="fr-CA" sz="1100" dirty="0">
              <a:latin typeface="Times New Roman" pitchFamily="18" charset="0"/>
            </a:endParaRPr>
          </a:p>
        </p:txBody>
      </p:sp>
      <p:pic>
        <p:nvPicPr>
          <p:cNvPr id="1026" name="Picture 2">
            <a:extLst>
              <a:ext uri="{FF2B5EF4-FFF2-40B4-BE49-F238E27FC236}">
                <a16:creationId xmlns:a16="http://schemas.microsoft.com/office/drawing/2014/main" id="{83EA7AEA-3953-F2B0-5556-163F235284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36160" y="1929931"/>
            <a:ext cx="4225154" cy="29981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34DD908-8141-AC90-EFAF-11B551B8237B}"/>
              </a:ext>
            </a:extLst>
          </p:cNvPr>
          <p:cNvSpPr txBox="1"/>
          <p:nvPr/>
        </p:nvSpPr>
        <p:spPr>
          <a:xfrm>
            <a:off x="7464152" y="4862641"/>
            <a:ext cx="4536504" cy="261610"/>
          </a:xfrm>
          <a:prstGeom prst="rect">
            <a:avLst/>
          </a:prstGeom>
          <a:noFill/>
        </p:spPr>
        <p:txBody>
          <a:bodyPr wrap="square">
            <a:spAutoFit/>
          </a:bodyPr>
          <a:lstStyle/>
          <a:p>
            <a:r>
              <a:rPr lang="fr-CA" sz="1100" dirty="0">
                <a:solidFill>
                  <a:schemeClr val="bg1">
                    <a:lumMod val="65000"/>
                  </a:schemeClr>
                </a:solidFill>
              </a:rPr>
              <a:t>www.perceptive-ic.com/news-detailed/What-is-an-embedded-system</a:t>
            </a:r>
          </a:p>
        </p:txBody>
      </p:sp>
      <p:pic>
        <p:nvPicPr>
          <p:cNvPr id="3" name="Picture 13">
            <a:extLst>
              <a:ext uri="{FF2B5EF4-FFF2-40B4-BE49-F238E27FC236}">
                <a16:creationId xmlns:a16="http://schemas.microsoft.com/office/drawing/2014/main" id="{A816C6AE-D22C-F98A-918C-46E59E22CD49}"/>
              </a:ext>
            </a:extLst>
          </p:cNvPr>
          <p:cNvPicPr>
            <a:picLocks noChangeAspect="1" noChangeArrowheads="1"/>
          </p:cNvPicPr>
          <p:nvPr/>
        </p:nvPicPr>
        <p:blipFill>
          <a:blip r:embed="rId3" cstate="print"/>
          <a:srcRect r="46693" b="15243"/>
          <a:stretch>
            <a:fillRect/>
          </a:stretch>
        </p:blipFill>
        <p:spPr bwMode="auto">
          <a:xfrm>
            <a:off x="9912424" y="1238092"/>
            <a:ext cx="635402" cy="75770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83EBEE-507A-0942-FC8F-B6F54EDDABE2}"/>
              </a:ext>
            </a:extLst>
          </p:cNvPr>
          <p:cNvSpPr>
            <a:spLocks noGrp="1"/>
          </p:cNvSpPr>
          <p:nvPr>
            <p:ph idx="1"/>
          </p:nvPr>
        </p:nvSpPr>
        <p:spPr>
          <a:xfrm>
            <a:off x="609600" y="1600201"/>
            <a:ext cx="9086800" cy="4349079"/>
          </a:xfrm>
        </p:spPr>
        <p:txBody>
          <a:bodyPr/>
          <a:lstStyle/>
          <a:p>
            <a:r>
              <a:rPr lang="fr-CA" dirty="0"/>
              <a:t>Chacun est autosuffisant pour une fonction donnée</a:t>
            </a:r>
          </a:p>
          <a:p>
            <a:endParaRPr lang="fr-CA" dirty="0"/>
          </a:p>
          <a:p>
            <a:endParaRPr lang="fr-CA" dirty="0"/>
          </a:p>
          <a:p>
            <a:endParaRPr lang="fr-CA" dirty="0"/>
          </a:p>
          <a:p>
            <a:endParaRPr lang="fr-CA" dirty="0"/>
          </a:p>
          <a:p>
            <a:endParaRPr lang="fr-CA" sz="1400" dirty="0"/>
          </a:p>
          <a:p>
            <a:r>
              <a:rPr lang="fr-CA" dirty="0"/>
              <a:t>Plusieurs peuvent co-exis</a:t>
            </a:r>
            <a:r>
              <a:rPr lang="fr-CA" sz="2800" dirty="0"/>
              <a:t>t</a:t>
            </a:r>
            <a:r>
              <a:rPr lang="fr-CA" dirty="0"/>
              <a:t>er pour un                objectif global commun </a:t>
            </a:r>
          </a:p>
        </p:txBody>
      </p:sp>
      <p:sp>
        <p:nvSpPr>
          <p:cNvPr id="3" name="Title 2">
            <a:extLst>
              <a:ext uri="{FF2B5EF4-FFF2-40B4-BE49-F238E27FC236}">
                <a16:creationId xmlns:a16="http://schemas.microsoft.com/office/drawing/2014/main" id="{092DC324-C84B-AB43-4CD1-8BC932865DC8}"/>
              </a:ext>
            </a:extLst>
          </p:cNvPr>
          <p:cNvSpPr>
            <a:spLocks noGrp="1"/>
          </p:cNvSpPr>
          <p:nvPr>
            <p:ph type="title"/>
          </p:nvPr>
        </p:nvSpPr>
        <p:spPr/>
        <p:txBody>
          <a:bodyPr/>
          <a:lstStyle/>
          <a:p>
            <a:r>
              <a:rPr lang="fr-CA" dirty="0"/>
              <a:t>Des microordinateurs intégrés pour l’essentiel </a:t>
            </a:r>
          </a:p>
        </p:txBody>
      </p:sp>
      <p:grpSp>
        <p:nvGrpSpPr>
          <p:cNvPr id="9" name="Groupe 8">
            <a:extLst>
              <a:ext uri="{FF2B5EF4-FFF2-40B4-BE49-F238E27FC236}">
                <a16:creationId xmlns:a16="http://schemas.microsoft.com/office/drawing/2014/main" id="{DDCD7EC8-0948-4377-FAD2-957008F8F88E}"/>
              </a:ext>
            </a:extLst>
          </p:cNvPr>
          <p:cNvGrpSpPr/>
          <p:nvPr/>
        </p:nvGrpSpPr>
        <p:grpSpPr>
          <a:xfrm>
            <a:off x="1055440" y="2489607"/>
            <a:ext cx="7114994" cy="2047468"/>
            <a:chOff x="1047148" y="2397194"/>
            <a:chExt cx="7114994" cy="2047468"/>
          </a:xfrm>
        </p:grpSpPr>
        <p:sp>
          <p:nvSpPr>
            <p:cNvPr id="4" name="TextBox 3">
              <a:extLst>
                <a:ext uri="{FF2B5EF4-FFF2-40B4-BE49-F238E27FC236}">
                  <a16:creationId xmlns:a16="http://schemas.microsoft.com/office/drawing/2014/main" id="{FED8E878-271B-D9F8-2830-2288C4DE599D}"/>
                </a:ext>
              </a:extLst>
            </p:cNvPr>
            <p:cNvSpPr txBox="1"/>
            <p:nvPr/>
          </p:nvSpPr>
          <p:spPr>
            <a:xfrm>
              <a:off x="1047148" y="2537899"/>
              <a:ext cx="2088231" cy="646331"/>
            </a:xfrm>
            <a:prstGeom prst="rect">
              <a:avLst/>
            </a:prstGeom>
            <a:noFill/>
            <a:ln>
              <a:solidFill>
                <a:schemeClr val="tx1"/>
              </a:solidFill>
            </a:ln>
          </p:spPr>
          <p:txBody>
            <a:bodyPr wrap="square" rtlCol="0">
              <a:spAutoFit/>
            </a:bodyPr>
            <a:lstStyle/>
            <a:p>
              <a:r>
                <a:rPr lang="fr-CA" dirty="0">
                  <a:solidFill>
                    <a:schemeClr val="tx1">
                      <a:lumMod val="50000"/>
                      <a:lumOff val="50000"/>
                    </a:schemeClr>
                  </a:solidFill>
                </a:rPr>
                <a:t>Périphériques d’entrée (clavier)</a:t>
              </a:r>
            </a:p>
          </p:txBody>
        </p:sp>
        <p:sp>
          <p:nvSpPr>
            <p:cNvPr id="5" name="TextBox 4">
              <a:extLst>
                <a:ext uri="{FF2B5EF4-FFF2-40B4-BE49-F238E27FC236}">
                  <a16:creationId xmlns:a16="http://schemas.microsoft.com/office/drawing/2014/main" id="{5C04E7DD-1C8C-889E-7441-A8A834B0E792}"/>
                </a:ext>
              </a:extLst>
            </p:cNvPr>
            <p:cNvSpPr txBox="1"/>
            <p:nvPr/>
          </p:nvSpPr>
          <p:spPr>
            <a:xfrm>
              <a:off x="1047148" y="3493459"/>
              <a:ext cx="2088231" cy="923330"/>
            </a:xfrm>
            <a:prstGeom prst="rect">
              <a:avLst/>
            </a:prstGeom>
            <a:noFill/>
            <a:ln>
              <a:solidFill>
                <a:schemeClr val="tx1"/>
              </a:solidFill>
            </a:ln>
          </p:spPr>
          <p:txBody>
            <a:bodyPr wrap="square" rtlCol="0">
              <a:spAutoFit/>
            </a:bodyPr>
            <a:lstStyle/>
            <a:p>
              <a:r>
                <a:rPr lang="fr-CA" dirty="0">
                  <a:solidFill>
                    <a:schemeClr val="tx1">
                      <a:lumMod val="50000"/>
                      <a:lumOff val="50000"/>
                    </a:schemeClr>
                  </a:solidFill>
                </a:rPr>
                <a:t>Capteurs environnementaux et interfaces </a:t>
              </a:r>
            </a:p>
          </p:txBody>
        </p:sp>
        <p:sp>
          <p:nvSpPr>
            <p:cNvPr id="6" name="TextBox 5">
              <a:extLst>
                <a:ext uri="{FF2B5EF4-FFF2-40B4-BE49-F238E27FC236}">
                  <a16:creationId xmlns:a16="http://schemas.microsoft.com/office/drawing/2014/main" id="{980E4A97-13D9-E151-6BCB-613FB86381D6}"/>
                </a:ext>
              </a:extLst>
            </p:cNvPr>
            <p:cNvSpPr txBox="1"/>
            <p:nvPr/>
          </p:nvSpPr>
          <p:spPr>
            <a:xfrm>
              <a:off x="6189772" y="2397194"/>
              <a:ext cx="1972370" cy="646331"/>
            </a:xfrm>
            <a:prstGeom prst="rect">
              <a:avLst/>
            </a:prstGeom>
            <a:noFill/>
            <a:ln>
              <a:solidFill>
                <a:schemeClr val="tx1"/>
              </a:solidFill>
            </a:ln>
          </p:spPr>
          <p:txBody>
            <a:bodyPr wrap="square" rtlCol="0">
              <a:spAutoFit/>
            </a:bodyPr>
            <a:lstStyle/>
            <a:p>
              <a:r>
                <a:rPr lang="fr-CA" dirty="0">
                  <a:solidFill>
                    <a:schemeClr val="tx1">
                      <a:lumMod val="50000"/>
                      <a:lumOff val="50000"/>
                    </a:schemeClr>
                  </a:solidFill>
                </a:rPr>
                <a:t>Périphériques de sortie (affichage) </a:t>
              </a:r>
            </a:p>
          </p:txBody>
        </p:sp>
        <p:sp>
          <p:nvSpPr>
            <p:cNvPr id="7" name="TextBox 6">
              <a:extLst>
                <a:ext uri="{FF2B5EF4-FFF2-40B4-BE49-F238E27FC236}">
                  <a16:creationId xmlns:a16="http://schemas.microsoft.com/office/drawing/2014/main" id="{EFD709C2-2679-6FD0-C8ED-6D69185A41B5}"/>
                </a:ext>
              </a:extLst>
            </p:cNvPr>
            <p:cNvSpPr txBox="1"/>
            <p:nvPr/>
          </p:nvSpPr>
          <p:spPr>
            <a:xfrm>
              <a:off x="6189772" y="3485271"/>
              <a:ext cx="1402948" cy="369332"/>
            </a:xfrm>
            <a:prstGeom prst="rect">
              <a:avLst/>
            </a:prstGeom>
            <a:noFill/>
            <a:ln>
              <a:solidFill>
                <a:schemeClr val="tx1"/>
              </a:solidFill>
            </a:ln>
          </p:spPr>
          <p:txBody>
            <a:bodyPr wrap="none" rtlCol="0">
              <a:spAutoFit/>
            </a:bodyPr>
            <a:lstStyle/>
            <a:p>
              <a:r>
                <a:rPr lang="fr-CA" dirty="0">
                  <a:solidFill>
                    <a:schemeClr val="tx1">
                      <a:lumMod val="50000"/>
                      <a:lumOff val="50000"/>
                    </a:schemeClr>
                  </a:solidFill>
                </a:rPr>
                <a:t>Actionneurs</a:t>
              </a:r>
            </a:p>
          </p:txBody>
        </p:sp>
        <p:sp>
          <p:nvSpPr>
            <p:cNvPr id="8" name="TextBox 7">
              <a:extLst>
                <a:ext uri="{FF2B5EF4-FFF2-40B4-BE49-F238E27FC236}">
                  <a16:creationId xmlns:a16="http://schemas.microsoft.com/office/drawing/2014/main" id="{EEAE757D-4056-07BC-86F7-047C39719FF4}"/>
                </a:ext>
              </a:extLst>
            </p:cNvPr>
            <p:cNvSpPr txBox="1"/>
            <p:nvPr/>
          </p:nvSpPr>
          <p:spPr>
            <a:xfrm>
              <a:off x="3431704" y="2413337"/>
              <a:ext cx="2425913" cy="2031325"/>
            </a:xfrm>
            <a:prstGeom prst="rect">
              <a:avLst/>
            </a:prstGeom>
            <a:noFill/>
            <a:ln>
              <a:solidFill>
                <a:schemeClr val="tx1"/>
              </a:solidFill>
            </a:ln>
          </p:spPr>
          <p:txBody>
            <a:bodyPr wrap="square" rtlCol="0">
              <a:spAutoFit/>
            </a:bodyPr>
            <a:lstStyle/>
            <a:p>
              <a:pPr algn="ctr"/>
              <a:r>
                <a:rPr lang="fr-CA" dirty="0"/>
                <a:t>Horloge</a:t>
              </a:r>
            </a:p>
            <a:p>
              <a:pPr algn="ctr"/>
              <a:r>
                <a:rPr lang="fr-CA" dirty="0"/>
                <a:t>CPU</a:t>
              </a:r>
            </a:p>
            <a:p>
              <a:pPr algn="ctr"/>
              <a:r>
                <a:rPr lang="fr-CA" dirty="0"/>
                <a:t>Mémoire de données et programme</a:t>
              </a:r>
            </a:p>
            <a:p>
              <a:pPr algn="ctr"/>
              <a:r>
                <a:rPr lang="fr-CA" dirty="0"/>
                <a:t>Périphériques internes</a:t>
              </a:r>
            </a:p>
            <a:p>
              <a:pPr algn="ctr"/>
              <a:r>
                <a:rPr lang="fr-CA" dirty="0"/>
                <a:t>Port d’e/s</a:t>
              </a:r>
            </a:p>
          </p:txBody>
        </p:sp>
        <p:cxnSp>
          <p:nvCxnSpPr>
            <p:cNvPr id="11" name="Straight Arrow Connector 10">
              <a:extLst>
                <a:ext uri="{FF2B5EF4-FFF2-40B4-BE49-F238E27FC236}">
                  <a16:creationId xmlns:a16="http://schemas.microsoft.com/office/drawing/2014/main" id="{D66A80A9-969B-CEDE-867B-E6876FFF8F7D}"/>
                </a:ext>
              </a:extLst>
            </p:cNvPr>
            <p:cNvCxnSpPr>
              <a:cxnSpLocks/>
              <a:stCxn id="4" idx="3"/>
            </p:cNvCxnSpPr>
            <p:nvPr/>
          </p:nvCxnSpPr>
          <p:spPr bwMode="auto">
            <a:xfrm flipV="1">
              <a:off x="3135379" y="2861064"/>
              <a:ext cx="287014" cy="1"/>
            </a:xfrm>
            <a:prstGeom prst="straightConnector1">
              <a:avLst/>
            </a:prstGeom>
            <a:solidFill>
              <a:schemeClr val="accent1"/>
            </a:solidFill>
            <a:ln w="12700" cap="sq" cmpd="sng" algn="ctr">
              <a:solidFill>
                <a:schemeClr val="tx1"/>
              </a:solidFill>
              <a:prstDash val="solid"/>
              <a:round/>
              <a:headEnd type="none" w="sm" len="sm"/>
              <a:tailEnd type="triangle"/>
            </a:ln>
            <a:effectLst/>
          </p:spPr>
        </p:cxnSp>
        <p:cxnSp>
          <p:nvCxnSpPr>
            <p:cNvPr id="13" name="Straight Arrow Connector 12">
              <a:extLst>
                <a:ext uri="{FF2B5EF4-FFF2-40B4-BE49-F238E27FC236}">
                  <a16:creationId xmlns:a16="http://schemas.microsoft.com/office/drawing/2014/main" id="{0B88A43D-4EC5-5148-DB61-EE9319480E28}"/>
                </a:ext>
              </a:extLst>
            </p:cNvPr>
            <p:cNvCxnSpPr>
              <a:cxnSpLocks/>
              <a:stCxn id="5" idx="3"/>
            </p:cNvCxnSpPr>
            <p:nvPr/>
          </p:nvCxnSpPr>
          <p:spPr bwMode="auto">
            <a:xfrm>
              <a:off x="3135379" y="3955124"/>
              <a:ext cx="296325" cy="0"/>
            </a:xfrm>
            <a:prstGeom prst="straightConnector1">
              <a:avLst/>
            </a:prstGeom>
            <a:solidFill>
              <a:schemeClr val="accent1"/>
            </a:solidFill>
            <a:ln w="12700" cap="sq" cmpd="sng" algn="ctr">
              <a:solidFill>
                <a:schemeClr val="tx1"/>
              </a:solidFill>
              <a:prstDash val="solid"/>
              <a:round/>
              <a:headEnd type="none" w="sm" len="sm"/>
              <a:tailEnd type="triangle"/>
            </a:ln>
            <a:effectLst/>
          </p:spPr>
        </p:cxnSp>
        <p:cxnSp>
          <p:nvCxnSpPr>
            <p:cNvPr id="16" name="Straight Arrow Connector 15">
              <a:extLst>
                <a:ext uri="{FF2B5EF4-FFF2-40B4-BE49-F238E27FC236}">
                  <a16:creationId xmlns:a16="http://schemas.microsoft.com/office/drawing/2014/main" id="{2A4F2310-4EEE-FEA9-1701-A0DA92DB0B0D}"/>
                </a:ext>
              </a:extLst>
            </p:cNvPr>
            <p:cNvCxnSpPr>
              <a:cxnSpLocks/>
              <a:endCxn id="6" idx="1"/>
            </p:cNvCxnSpPr>
            <p:nvPr/>
          </p:nvCxnSpPr>
          <p:spPr bwMode="auto">
            <a:xfrm>
              <a:off x="5857617" y="2720360"/>
              <a:ext cx="332155" cy="0"/>
            </a:xfrm>
            <a:prstGeom prst="straightConnector1">
              <a:avLst/>
            </a:prstGeom>
            <a:solidFill>
              <a:schemeClr val="accent1"/>
            </a:solidFill>
            <a:ln w="12700" cap="sq" cmpd="sng" algn="ctr">
              <a:solidFill>
                <a:schemeClr val="tx1"/>
              </a:solidFill>
              <a:prstDash val="solid"/>
              <a:round/>
              <a:headEnd type="none" w="sm" len="sm"/>
              <a:tailEnd type="triangle"/>
            </a:ln>
            <a:effectLst/>
          </p:spPr>
        </p:cxnSp>
        <p:cxnSp>
          <p:nvCxnSpPr>
            <p:cNvPr id="20" name="Straight Arrow Connector 19">
              <a:extLst>
                <a:ext uri="{FF2B5EF4-FFF2-40B4-BE49-F238E27FC236}">
                  <a16:creationId xmlns:a16="http://schemas.microsoft.com/office/drawing/2014/main" id="{7322ABEC-B799-4550-ABA9-356BFA0FF584}"/>
                </a:ext>
              </a:extLst>
            </p:cNvPr>
            <p:cNvCxnSpPr>
              <a:cxnSpLocks/>
              <a:endCxn id="7" idx="1"/>
            </p:cNvCxnSpPr>
            <p:nvPr/>
          </p:nvCxnSpPr>
          <p:spPr bwMode="auto">
            <a:xfrm>
              <a:off x="5857617" y="3669937"/>
              <a:ext cx="332155" cy="0"/>
            </a:xfrm>
            <a:prstGeom prst="straightConnector1">
              <a:avLst/>
            </a:prstGeom>
            <a:solidFill>
              <a:schemeClr val="accent1"/>
            </a:solidFill>
            <a:ln w="12700" cap="sq" cmpd="sng" algn="ctr">
              <a:solidFill>
                <a:schemeClr val="tx1"/>
              </a:solidFill>
              <a:prstDash val="solid"/>
              <a:round/>
              <a:headEnd type="none" w="sm" len="sm"/>
              <a:tailEnd type="triangle"/>
            </a:ln>
            <a:effectLst/>
          </p:spPr>
        </p:cxnSp>
      </p:grpSp>
      <p:pic>
        <p:nvPicPr>
          <p:cNvPr id="31" name="Picture 30">
            <a:extLst>
              <a:ext uri="{FF2B5EF4-FFF2-40B4-BE49-F238E27FC236}">
                <a16:creationId xmlns:a16="http://schemas.microsoft.com/office/drawing/2014/main" id="{6973BE37-174B-0606-7CF3-E59E244812C4}"/>
              </a:ext>
            </a:extLst>
          </p:cNvPr>
          <p:cNvPicPr>
            <a:picLocks noChangeAspect="1"/>
          </p:cNvPicPr>
          <p:nvPr/>
        </p:nvPicPr>
        <p:blipFill>
          <a:blip r:embed="rId2"/>
          <a:srcRect l="6718" r="3690"/>
          <a:stretch>
            <a:fillRect/>
          </a:stretch>
        </p:blipFill>
        <p:spPr>
          <a:xfrm>
            <a:off x="8845587" y="2132856"/>
            <a:ext cx="2880320" cy="1635697"/>
          </a:xfrm>
          <a:prstGeom prst="rect">
            <a:avLst/>
          </a:prstGeom>
        </p:spPr>
      </p:pic>
      <p:pic>
        <p:nvPicPr>
          <p:cNvPr id="41" name="Picture 40">
            <a:extLst>
              <a:ext uri="{FF2B5EF4-FFF2-40B4-BE49-F238E27FC236}">
                <a16:creationId xmlns:a16="http://schemas.microsoft.com/office/drawing/2014/main" id="{85DEFEEB-E43F-51E0-C30B-EF1A45B35B73}"/>
              </a:ext>
            </a:extLst>
          </p:cNvPr>
          <p:cNvPicPr>
            <a:picLocks noChangeAspect="1"/>
          </p:cNvPicPr>
          <p:nvPr/>
        </p:nvPicPr>
        <p:blipFill>
          <a:blip r:embed="rId3"/>
          <a:srcRect t="6843" b="19311"/>
          <a:stretch>
            <a:fillRect/>
          </a:stretch>
        </p:blipFill>
        <p:spPr>
          <a:xfrm>
            <a:off x="8447681" y="4221088"/>
            <a:ext cx="3310141" cy="1859270"/>
          </a:xfrm>
          <a:prstGeom prst="rect">
            <a:avLst/>
          </a:prstGeom>
        </p:spPr>
      </p:pic>
    </p:spTree>
    <p:extLst>
      <p:ext uri="{BB962C8B-B14F-4D97-AF65-F5344CB8AC3E}">
        <p14:creationId xmlns:p14="http://schemas.microsoft.com/office/powerpoint/2010/main" val="2607467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Lst>
          </a:blip>
          <a:srcRect l="484" r="973" b="2464"/>
          <a:stretch>
            <a:fillRect/>
          </a:stretch>
        </p:blipFill>
        <p:spPr bwMode="auto">
          <a:xfrm>
            <a:off x="1343472" y="260648"/>
            <a:ext cx="9631068" cy="604867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1055440" y="274638"/>
            <a:ext cx="10081120" cy="1143000"/>
          </a:xfrm>
        </p:spPr>
        <p:txBody>
          <a:bodyPr/>
          <a:lstStyle/>
          <a:p>
            <a:r>
              <a:rPr lang="fr-CA" sz="4000" dirty="0"/>
              <a:t>Architecture d’un téléphone intelligent</a:t>
            </a:r>
            <a:endParaRPr lang="en-US" sz="4000" dirty="0"/>
          </a:p>
        </p:txBody>
      </p:sp>
      <p:pic>
        <p:nvPicPr>
          <p:cNvPr id="2056" name="Picture 8">
            <a:extLst>
              <a:ext uri="{FF2B5EF4-FFF2-40B4-BE49-F238E27FC236}">
                <a16:creationId xmlns:a16="http://schemas.microsoft.com/office/drawing/2014/main" id="{7EA1975C-52EC-3179-C747-08EF4E483A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560" y="1340768"/>
            <a:ext cx="8198729" cy="461755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6AFECC0-262E-3843-B26C-BAD51C59CE23}"/>
              </a:ext>
            </a:extLst>
          </p:cNvPr>
          <p:cNvSpPr txBox="1"/>
          <p:nvPr/>
        </p:nvSpPr>
        <p:spPr>
          <a:xfrm>
            <a:off x="3143672" y="5877272"/>
            <a:ext cx="6097530" cy="261610"/>
          </a:xfrm>
          <a:prstGeom prst="rect">
            <a:avLst/>
          </a:prstGeom>
          <a:noFill/>
        </p:spPr>
        <p:txBody>
          <a:bodyPr wrap="square">
            <a:spAutoFit/>
          </a:bodyPr>
          <a:lstStyle/>
          <a:p>
            <a:r>
              <a:rPr lang="fr-CA" sz="1100" dirty="0">
                <a:solidFill>
                  <a:schemeClr val="bg1">
                    <a:lumMod val="65000"/>
                  </a:schemeClr>
                </a:solidFill>
              </a:rPr>
              <a:t>https://commons.wikimedia.org/wiki/File:IPhone-Schema.jpg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p:cNvSpPr>
          <p:nvPr>
            <p:ph type="title"/>
          </p:nvPr>
        </p:nvSpPr>
        <p:spPr>
          <a:xfrm>
            <a:off x="1055440" y="274638"/>
            <a:ext cx="10081119" cy="1143000"/>
          </a:xfrm>
        </p:spPr>
        <p:txBody>
          <a:bodyPr/>
          <a:lstStyle/>
          <a:p>
            <a:pPr eaLnBrk="1" hangingPunct="1"/>
            <a:r>
              <a:rPr lang="fr-CA" sz="4000" dirty="0"/>
              <a:t>Caractéristiques communes</a:t>
            </a:r>
          </a:p>
        </p:txBody>
      </p:sp>
      <p:sp>
        <p:nvSpPr>
          <p:cNvPr id="40962" name="Rectangle 3"/>
          <p:cNvSpPr>
            <a:spLocks noGrp="1"/>
          </p:cNvSpPr>
          <p:nvPr>
            <p:ph type="body" idx="1"/>
          </p:nvPr>
        </p:nvSpPr>
        <p:spPr>
          <a:xfrm>
            <a:off x="1055440" y="1412876"/>
            <a:ext cx="10081118" cy="4608513"/>
          </a:xfrm>
        </p:spPr>
        <p:txBody>
          <a:bodyPr/>
          <a:lstStyle/>
          <a:p>
            <a:pPr eaLnBrk="1" hangingPunct="1"/>
            <a:r>
              <a:rPr lang="fr-CA" sz="2800" dirty="0"/>
              <a:t>Composants intégrés avec fonctions spécifiques</a:t>
            </a:r>
          </a:p>
          <a:p>
            <a:pPr eaLnBrk="1" hangingPunct="1"/>
            <a:r>
              <a:rPr lang="fr-CA" sz="2800" dirty="0"/>
              <a:t>Réactif et opérant en temps-réel ou proche</a:t>
            </a:r>
          </a:p>
          <a:p>
            <a:pPr lvl="1" eaLnBrk="1" hangingPunct="1"/>
            <a:r>
              <a:rPr lang="fr-CA" sz="2400" dirty="0"/>
              <a:t>Réagit continuellement aux conditions d’opération</a:t>
            </a:r>
          </a:p>
          <a:p>
            <a:pPr lvl="1" eaLnBrk="1" hangingPunct="1"/>
            <a:r>
              <a:rPr lang="fr-CA" sz="2400" dirty="0"/>
              <a:t>Répond en dedans de contraintes de temps</a:t>
            </a:r>
          </a:p>
          <a:p>
            <a:pPr eaLnBrk="1" hangingPunct="1"/>
            <a:r>
              <a:rPr lang="fr-CA" sz="2800" dirty="0"/>
              <a:t>Contraintes de design serrées et interreliées </a:t>
            </a:r>
          </a:p>
          <a:p>
            <a:pPr lvl="1" eaLnBrk="1" hangingPunct="1"/>
            <a:r>
              <a:rPr lang="fr-CA" sz="2400" dirty="0"/>
              <a:t>Composants aux capacités réduites</a:t>
            </a:r>
          </a:p>
          <a:p>
            <a:pPr lvl="1" eaLnBrk="1" hangingPunct="1"/>
            <a:r>
              <a:rPr lang="fr-CA" sz="2400" dirty="0"/>
              <a:t>Faible consommation d’énergie</a:t>
            </a:r>
          </a:p>
          <a:p>
            <a:pPr lvl="1" eaLnBrk="1" hangingPunct="1"/>
            <a:r>
              <a:rPr lang="fr-CA" sz="2400" dirty="0"/>
              <a:t>Petites dimensions physiques</a:t>
            </a:r>
          </a:p>
          <a:p>
            <a:pPr lvl="1" eaLnBrk="1" hangingPunct="1"/>
            <a:r>
              <a:rPr lang="fr-CA" sz="2400" dirty="0"/>
              <a:t>Coût acceptable à l’usage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7" name="Rectangle 2"/>
          <p:cNvSpPr>
            <a:spLocks noGrp="1"/>
          </p:cNvSpPr>
          <p:nvPr>
            <p:ph type="title"/>
          </p:nvPr>
        </p:nvSpPr>
        <p:spPr>
          <a:xfrm>
            <a:off x="1055440" y="274638"/>
            <a:ext cx="10081120" cy="1143000"/>
          </a:xfrm>
        </p:spPr>
        <p:txBody>
          <a:bodyPr/>
          <a:lstStyle/>
          <a:p>
            <a:pPr eaLnBrk="1" hangingPunct="1"/>
            <a:r>
              <a:rPr lang="fr-CA" sz="4000" dirty="0"/>
              <a:t>Exemple d’une caméra numérique</a:t>
            </a:r>
          </a:p>
        </p:txBody>
      </p:sp>
      <p:sp>
        <p:nvSpPr>
          <p:cNvPr id="3088" name="Rectangle 93"/>
          <p:cNvSpPr>
            <a:spLocks noChangeArrowheads="1"/>
          </p:cNvSpPr>
          <p:nvPr/>
        </p:nvSpPr>
        <p:spPr bwMode="auto">
          <a:xfrm>
            <a:off x="1055440" y="5175250"/>
            <a:ext cx="9577064" cy="990600"/>
          </a:xfrm>
          <a:prstGeom prst="rect">
            <a:avLst/>
          </a:prstGeom>
          <a:noFill/>
          <a:ln w="9525">
            <a:noFill/>
            <a:miter lim="800000"/>
            <a:headEnd/>
            <a:tailEnd/>
          </a:ln>
        </p:spPr>
        <p:txBody>
          <a:bodyPr lIns="92075" tIns="46038" rIns="92075" bIns="46038"/>
          <a:lstStyle/>
          <a:p>
            <a:pPr marL="180975" indent="-180975">
              <a:spcBef>
                <a:spcPct val="20000"/>
              </a:spcBef>
              <a:buFont typeface="Arial" charset="0"/>
              <a:buChar char="•"/>
            </a:pPr>
            <a:r>
              <a:rPr lang="fr-CA" dirty="0">
                <a:latin typeface="Calibri" pitchFamily="34" charset="0"/>
              </a:rPr>
              <a:t>Fonction dédiée : Oui, toujours une caméra</a:t>
            </a:r>
          </a:p>
          <a:p>
            <a:pPr marL="180975" indent="-180975">
              <a:spcBef>
                <a:spcPct val="20000"/>
              </a:spcBef>
              <a:buFont typeface="Arial" charset="0"/>
              <a:buChar char="•"/>
            </a:pPr>
            <a:r>
              <a:rPr lang="fr-CA" dirty="0">
                <a:latin typeface="Calibri" pitchFamily="34" charset="0"/>
              </a:rPr>
              <a:t>Contraintes serrées : oui, abordable, opération à piles, petites dimensions, réponse rapide</a:t>
            </a:r>
          </a:p>
          <a:p>
            <a:pPr marL="180975" indent="-180975">
              <a:spcBef>
                <a:spcPct val="20000"/>
              </a:spcBef>
              <a:buFont typeface="Arial" charset="0"/>
              <a:buChar char="•"/>
            </a:pPr>
            <a:r>
              <a:rPr lang="fr-CA" dirty="0">
                <a:latin typeface="Calibri" pitchFamily="34" charset="0"/>
              </a:rPr>
              <a:t>Réactif et opération en temps réel : jusqu’à un certain point</a:t>
            </a:r>
          </a:p>
        </p:txBody>
      </p:sp>
      <p:grpSp>
        <p:nvGrpSpPr>
          <p:cNvPr id="2" name="Groupe 1">
            <a:extLst>
              <a:ext uri="{FF2B5EF4-FFF2-40B4-BE49-F238E27FC236}">
                <a16:creationId xmlns:a16="http://schemas.microsoft.com/office/drawing/2014/main" id="{BEB93283-733B-3945-7A2F-35C16C469E5B}"/>
              </a:ext>
            </a:extLst>
          </p:cNvPr>
          <p:cNvGrpSpPr/>
          <p:nvPr/>
        </p:nvGrpSpPr>
        <p:grpSpPr>
          <a:xfrm>
            <a:off x="1731937" y="1268414"/>
            <a:ext cx="8685239" cy="3684586"/>
            <a:chOff x="1731937" y="1268414"/>
            <a:chExt cx="8685239" cy="3684586"/>
          </a:xfrm>
        </p:grpSpPr>
        <p:grpSp>
          <p:nvGrpSpPr>
            <p:cNvPr id="3090" name="Group 100"/>
            <p:cNvGrpSpPr>
              <a:grpSpLocks/>
            </p:cNvGrpSpPr>
            <p:nvPr/>
          </p:nvGrpSpPr>
          <p:grpSpPr bwMode="auto">
            <a:xfrm>
              <a:off x="9296401" y="1268414"/>
              <a:ext cx="1120775" cy="1512887"/>
              <a:chOff x="7772400" y="1752600"/>
              <a:chExt cx="746125" cy="971550"/>
            </a:xfrm>
          </p:grpSpPr>
          <p:graphicFrame>
            <p:nvGraphicFramePr>
              <p:cNvPr id="3086" name="Object 14"/>
              <p:cNvGraphicFramePr>
                <a:graphicFrameLocks noChangeAspect="1"/>
              </p:cNvGraphicFramePr>
              <p:nvPr/>
            </p:nvGraphicFramePr>
            <p:xfrm>
              <a:off x="7772400" y="1752600"/>
              <a:ext cx="746125" cy="417513"/>
            </p:xfrm>
            <a:graphic>
              <a:graphicData uri="http://schemas.openxmlformats.org/presentationml/2006/ole">
                <mc:AlternateContent xmlns:mc="http://schemas.openxmlformats.org/markup-compatibility/2006">
                  <mc:Choice xmlns:v="urn:schemas-microsoft-com:vml" Requires="v">
                    <p:oleObj name="Clip" r:id="rId2" imgW="2130552" imgH="1362456" progId="">
                      <p:embed/>
                    </p:oleObj>
                  </mc:Choice>
                  <mc:Fallback>
                    <p:oleObj name="Clip" r:id="rId2" imgW="2130552" imgH="1362456" progId="">
                      <p:embed/>
                      <p:pic>
                        <p:nvPicPr>
                          <p:cNvPr id="3086" name="Object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1752600"/>
                            <a:ext cx="746125" cy="41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093" name="Picture 95" descr="ib_chip02"/>
              <p:cNvPicPr>
                <a:picLocks noChangeAspect="1" noChangeArrowheads="1"/>
              </p:cNvPicPr>
              <p:nvPr/>
            </p:nvPicPr>
            <p:blipFill>
              <a:blip r:embed="rId4" cstate="print"/>
              <a:srcRect/>
              <a:stretch>
                <a:fillRect/>
              </a:stretch>
            </p:blipFill>
            <p:spPr bwMode="auto">
              <a:xfrm>
                <a:off x="7924800" y="2438400"/>
                <a:ext cx="342900" cy="285750"/>
              </a:xfrm>
              <a:prstGeom prst="rect">
                <a:avLst/>
              </a:prstGeom>
              <a:noFill/>
              <a:ln w="9525">
                <a:noFill/>
                <a:miter lim="800000"/>
                <a:headEnd/>
                <a:tailEnd/>
              </a:ln>
            </p:spPr>
          </p:pic>
          <p:sp>
            <p:nvSpPr>
              <p:cNvPr id="3094" name="Line 96"/>
              <p:cNvSpPr>
                <a:spLocks noChangeShapeType="1"/>
              </p:cNvSpPr>
              <p:nvPr/>
            </p:nvSpPr>
            <p:spPr bwMode="auto">
              <a:xfrm flipH="1">
                <a:off x="7924800" y="2133600"/>
                <a:ext cx="152400" cy="381000"/>
              </a:xfrm>
              <a:prstGeom prst="line">
                <a:avLst/>
              </a:prstGeom>
              <a:noFill/>
              <a:ln w="12700" cap="sq">
                <a:solidFill>
                  <a:schemeClr val="tx1"/>
                </a:solidFill>
                <a:round/>
                <a:headEnd type="none" w="sm" len="sm"/>
                <a:tailEnd type="none" w="sm" len="sm"/>
              </a:ln>
            </p:spPr>
            <p:txBody>
              <a:bodyPr wrap="none" anchor="ctr"/>
              <a:lstStyle/>
              <a:p>
                <a:endParaRPr lang="fr-FR"/>
              </a:p>
            </p:txBody>
          </p:sp>
          <p:sp>
            <p:nvSpPr>
              <p:cNvPr id="3095" name="Line 97"/>
              <p:cNvSpPr>
                <a:spLocks noChangeShapeType="1"/>
              </p:cNvSpPr>
              <p:nvPr/>
            </p:nvSpPr>
            <p:spPr bwMode="auto">
              <a:xfrm>
                <a:off x="8077200" y="2133600"/>
                <a:ext cx="228600" cy="381000"/>
              </a:xfrm>
              <a:prstGeom prst="line">
                <a:avLst/>
              </a:prstGeom>
              <a:noFill/>
              <a:ln w="12700" cap="sq">
                <a:solidFill>
                  <a:schemeClr val="tx1"/>
                </a:solidFill>
                <a:round/>
                <a:headEnd type="none" w="sm" len="sm"/>
                <a:tailEnd type="none" w="sm" len="sm"/>
              </a:ln>
            </p:spPr>
            <p:txBody>
              <a:bodyPr wrap="none" anchor="ctr"/>
              <a:lstStyle/>
              <a:p>
                <a:endParaRPr lang="fr-FR"/>
              </a:p>
            </p:txBody>
          </p:sp>
        </p:grpSp>
        <p:sp>
          <p:nvSpPr>
            <p:cNvPr id="3091" name="Line 98"/>
            <p:cNvSpPr>
              <a:spLocks noChangeShapeType="1"/>
            </p:cNvSpPr>
            <p:nvPr/>
          </p:nvSpPr>
          <p:spPr bwMode="auto">
            <a:xfrm flipH="1" flipV="1">
              <a:off x="8763000" y="1828800"/>
              <a:ext cx="685800" cy="838200"/>
            </a:xfrm>
            <a:prstGeom prst="line">
              <a:avLst/>
            </a:prstGeom>
            <a:noFill/>
            <a:ln w="12700" cap="sq">
              <a:solidFill>
                <a:schemeClr val="tx1"/>
              </a:solidFill>
              <a:round/>
              <a:headEnd type="none" w="sm" len="sm"/>
              <a:tailEnd type="none" w="sm" len="sm"/>
            </a:ln>
          </p:spPr>
          <p:txBody>
            <a:bodyPr wrap="none" anchor="ctr"/>
            <a:lstStyle/>
            <a:p>
              <a:endParaRPr lang="fr-FR"/>
            </a:p>
          </p:txBody>
        </p:sp>
        <p:sp>
          <p:nvSpPr>
            <p:cNvPr id="3092" name="Line 99"/>
            <p:cNvSpPr>
              <a:spLocks noChangeShapeType="1"/>
            </p:cNvSpPr>
            <p:nvPr/>
          </p:nvSpPr>
          <p:spPr bwMode="auto">
            <a:xfrm flipH="1">
              <a:off x="8763000" y="2667000"/>
              <a:ext cx="685800" cy="2286000"/>
            </a:xfrm>
            <a:prstGeom prst="line">
              <a:avLst/>
            </a:prstGeom>
            <a:noFill/>
            <a:ln w="12700" cap="sq">
              <a:solidFill>
                <a:schemeClr val="tx1"/>
              </a:solidFill>
              <a:round/>
              <a:headEnd type="none" w="sm" len="sm"/>
              <a:tailEnd type="none" w="sm" len="sm"/>
            </a:ln>
          </p:spPr>
          <p:txBody>
            <a:bodyPr wrap="none" anchor="ctr"/>
            <a:lstStyle/>
            <a:p>
              <a:endParaRPr lang="fr-FR"/>
            </a:p>
          </p:txBody>
        </p:sp>
        <p:pic>
          <p:nvPicPr>
            <p:cNvPr id="3074" name="Picture 2">
              <a:extLst>
                <a:ext uri="{FF2B5EF4-FFF2-40B4-BE49-F238E27FC236}">
                  <a16:creationId xmlns:a16="http://schemas.microsoft.com/office/drawing/2014/main" id="{798B5100-F567-FFBF-EF53-3E9BD26279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1937" y="1556792"/>
              <a:ext cx="6725613" cy="334951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68" name="Rectangle 2"/>
          <p:cNvSpPr>
            <a:spLocks noGrp="1" noChangeArrowheads="1"/>
          </p:cNvSpPr>
          <p:nvPr>
            <p:ph type="title"/>
          </p:nvPr>
        </p:nvSpPr>
        <p:spPr>
          <a:xfrm>
            <a:off x="1722438" y="111522"/>
            <a:ext cx="8861425" cy="1143000"/>
          </a:xfrm>
        </p:spPr>
        <p:txBody>
          <a:bodyPr/>
          <a:lstStyle/>
          <a:p>
            <a:r>
              <a:rPr lang="fr-CA" sz="4000" noProof="0" dirty="0"/>
              <a:t>Comment est-ce possible? </a:t>
            </a:r>
          </a:p>
        </p:txBody>
      </p:sp>
      <p:sp>
        <p:nvSpPr>
          <p:cNvPr id="45085" name="Text Box 43"/>
          <p:cNvSpPr txBox="1">
            <a:spLocks noChangeArrowheads="1"/>
          </p:cNvSpPr>
          <p:nvPr/>
        </p:nvSpPr>
        <p:spPr bwMode="auto">
          <a:xfrm>
            <a:off x="8267268" y="1400914"/>
            <a:ext cx="3344142" cy="3785652"/>
          </a:xfrm>
          <a:prstGeom prst="rect">
            <a:avLst/>
          </a:prstGeom>
          <a:noFill/>
          <a:ln w="9525">
            <a:noFill/>
            <a:miter lim="800000"/>
            <a:headEnd/>
            <a:tailEnd/>
          </a:ln>
        </p:spPr>
        <p:txBody>
          <a:bodyPr wrap="square">
            <a:spAutoFit/>
          </a:bodyPr>
          <a:lstStyle/>
          <a:p>
            <a:pPr marL="342900" indent="-342900">
              <a:buFont typeface="Wingdings" panose="05000000000000000000" pitchFamily="2" charset="2"/>
              <a:buChar char="§"/>
            </a:pPr>
            <a:r>
              <a:rPr lang="fr-CA" sz="2400" noProof="0" dirty="0">
                <a:latin typeface="+mn-lt"/>
                <a:ea typeface="MS PGothic"/>
                <a:cs typeface="MS PGothic"/>
              </a:rPr>
              <a:t>Loi de Bell : Nouvelle technologie de calcul aux 10 ans</a:t>
            </a:r>
          </a:p>
          <a:p>
            <a:pPr marL="342900" indent="-342900">
              <a:buFont typeface="Wingdings" panose="05000000000000000000" pitchFamily="2" charset="2"/>
              <a:buChar char="§"/>
            </a:pPr>
            <a:r>
              <a:rPr lang="fr-CA" sz="2400" noProof="0" dirty="0">
                <a:latin typeface="+mn-lt"/>
                <a:ea typeface="MS PGothic"/>
                <a:cs typeface="MS PGothic"/>
              </a:rPr>
              <a:t>Loi de Moore : intégration de semiconducteurs x2 aux 18 mois</a:t>
            </a:r>
          </a:p>
          <a:p>
            <a:pPr marL="342900" indent="-342900">
              <a:buFont typeface="Wingdings" panose="05000000000000000000" pitchFamily="2" charset="2"/>
              <a:buChar char="§"/>
            </a:pPr>
            <a:r>
              <a:rPr lang="fr-CA" sz="2400" noProof="0" dirty="0">
                <a:latin typeface="+mn-lt"/>
                <a:ea typeface="MS PGothic"/>
                <a:cs typeface="MS PGothic"/>
              </a:rPr>
              <a:t>Dans deux cas, baisse des coûts et nouvelles applications!</a:t>
            </a:r>
          </a:p>
        </p:txBody>
      </p:sp>
      <p:grpSp>
        <p:nvGrpSpPr>
          <p:cNvPr id="5" name="Group 4">
            <a:extLst>
              <a:ext uri="{FF2B5EF4-FFF2-40B4-BE49-F238E27FC236}">
                <a16:creationId xmlns:a16="http://schemas.microsoft.com/office/drawing/2014/main" id="{8ED3F4BD-A4D7-DF7E-22EB-09512D872C80}"/>
              </a:ext>
            </a:extLst>
          </p:cNvPr>
          <p:cNvGrpSpPr/>
          <p:nvPr/>
        </p:nvGrpSpPr>
        <p:grpSpPr>
          <a:xfrm>
            <a:off x="664468" y="1000635"/>
            <a:ext cx="7735788" cy="4804629"/>
            <a:chOff x="664468" y="1000635"/>
            <a:chExt cx="9507538" cy="5423149"/>
          </a:xfrm>
        </p:grpSpPr>
        <p:sp>
          <p:nvSpPr>
            <p:cNvPr id="27653" name="Line 3"/>
            <p:cNvSpPr>
              <a:spLocks noChangeShapeType="1"/>
            </p:cNvSpPr>
            <p:nvPr/>
          </p:nvSpPr>
          <p:spPr bwMode="auto">
            <a:xfrm>
              <a:off x="1199456" y="5039235"/>
              <a:ext cx="6172200" cy="0"/>
            </a:xfrm>
            <a:prstGeom prst="line">
              <a:avLst/>
            </a:prstGeom>
            <a:noFill/>
            <a:ln w="38100">
              <a:solidFill>
                <a:schemeClr val="tx1"/>
              </a:solidFill>
              <a:round/>
              <a:headEnd type="none" w="sm" len="sm"/>
              <a:tailEnd type="triangle" w="med" len="med"/>
            </a:ln>
          </p:spPr>
          <p:txBody>
            <a:bodyPr/>
            <a:lstStyle/>
            <a:p>
              <a:pPr>
                <a:defRPr/>
              </a:pPr>
              <a:endParaRPr lang="fr-CA" noProof="0" dirty="0">
                <a:latin typeface="+mn-lt"/>
              </a:endParaRPr>
            </a:p>
          </p:txBody>
        </p:sp>
        <p:sp>
          <p:nvSpPr>
            <p:cNvPr id="27654" name="Text Box 4"/>
            <p:cNvSpPr txBox="1">
              <a:spLocks noChangeArrowheads="1"/>
            </p:cNvSpPr>
            <p:nvPr/>
          </p:nvSpPr>
          <p:spPr bwMode="auto">
            <a:xfrm>
              <a:off x="3546463" y="4987535"/>
              <a:ext cx="860425" cy="400050"/>
            </a:xfrm>
            <a:prstGeom prst="rect">
              <a:avLst/>
            </a:prstGeom>
            <a:noFill/>
            <a:ln>
              <a:noFill/>
            </a:ln>
          </p:spPr>
          <p:txBody>
            <a:bodyPr wrap="none">
              <a:spAutoFit/>
            </a:bodyPr>
            <a:lstStyle>
              <a:lvl1pPr>
                <a:defRPr sz="3600">
                  <a:solidFill>
                    <a:schemeClr val="tx1"/>
                  </a:solidFill>
                  <a:latin typeface="Times New Roman" pitchFamily="18" charset="0"/>
                  <a:ea typeface="MS PGothic" pitchFamily="34" charset="-128"/>
                </a:defRPr>
              </a:lvl1pPr>
              <a:lvl2pPr marL="37931725" indent="-37474525">
                <a:defRPr sz="3600">
                  <a:solidFill>
                    <a:schemeClr val="tx1"/>
                  </a:solidFill>
                  <a:latin typeface="Times New Roman" pitchFamily="18" charset="0"/>
                  <a:ea typeface="MS PGothic" pitchFamily="34" charset="-128"/>
                </a:defRPr>
              </a:lvl2pPr>
              <a:lvl3pPr>
                <a:defRPr sz="3600">
                  <a:solidFill>
                    <a:schemeClr val="tx1"/>
                  </a:solidFill>
                  <a:latin typeface="Times New Roman" pitchFamily="18" charset="0"/>
                  <a:ea typeface="MS PGothic" pitchFamily="34" charset="-128"/>
                </a:defRPr>
              </a:lvl3pPr>
              <a:lvl4pPr>
                <a:defRPr sz="3600">
                  <a:solidFill>
                    <a:schemeClr val="tx1"/>
                  </a:solidFill>
                  <a:latin typeface="Times New Roman" pitchFamily="18" charset="0"/>
                  <a:ea typeface="MS PGothic" pitchFamily="34" charset="-128"/>
                </a:defRPr>
              </a:lvl4pPr>
              <a:lvl5pPr>
                <a:defRPr sz="36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36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36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36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3600">
                  <a:solidFill>
                    <a:schemeClr val="tx1"/>
                  </a:solidFill>
                  <a:latin typeface="Times New Roman" pitchFamily="18" charset="0"/>
                  <a:ea typeface="MS PGothic" pitchFamily="34" charset="-128"/>
                </a:defRPr>
              </a:lvl9pPr>
            </a:lstStyle>
            <a:p>
              <a:pPr>
                <a:defRPr/>
              </a:pPr>
              <a:r>
                <a:rPr lang="fr-CA" sz="2000" noProof="0" dirty="0">
                  <a:solidFill>
                    <a:srgbClr val="000066"/>
                  </a:solidFill>
                  <a:latin typeface="+mn-lt"/>
                </a:rPr>
                <a:t>Année</a:t>
              </a:r>
            </a:p>
          </p:txBody>
        </p:sp>
        <p:sp>
          <p:nvSpPr>
            <p:cNvPr id="27655" name="Line 5"/>
            <p:cNvSpPr>
              <a:spLocks noChangeShapeType="1"/>
            </p:cNvSpPr>
            <p:nvPr/>
          </p:nvSpPr>
          <p:spPr bwMode="auto">
            <a:xfrm flipV="1">
              <a:off x="1199456" y="1000635"/>
              <a:ext cx="0" cy="4038600"/>
            </a:xfrm>
            <a:prstGeom prst="line">
              <a:avLst/>
            </a:prstGeom>
            <a:noFill/>
            <a:ln w="38100">
              <a:solidFill>
                <a:schemeClr val="tx1"/>
              </a:solidFill>
              <a:round/>
              <a:headEnd type="none" w="sm" len="sm"/>
              <a:tailEnd type="triangle" w="med" len="med"/>
            </a:ln>
          </p:spPr>
          <p:txBody>
            <a:bodyPr/>
            <a:lstStyle/>
            <a:p>
              <a:pPr>
                <a:defRPr/>
              </a:pPr>
              <a:endParaRPr lang="fr-CA" noProof="0" dirty="0">
                <a:latin typeface="+mn-lt"/>
              </a:endParaRPr>
            </a:p>
          </p:txBody>
        </p:sp>
        <p:sp>
          <p:nvSpPr>
            <p:cNvPr id="27656" name="Text Box 6"/>
            <p:cNvSpPr txBox="1">
              <a:spLocks noChangeArrowheads="1"/>
            </p:cNvSpPr>
            <p:nvPr/>
          </p:nvSpPr>
          <p:spPr bwMode="auto">
            <a:xfrm rot="16200000">
              <a:off x="-1042094" y="3011998"/>
              <a:ext cx="3813175" cy="400051"/>
            </a:xfrm>
            <a:prstGeom prst="rect">
              <a:avLst/>
            </a:prstGeom>
            <a:noFill/>
            <a:ln>
              <a:noFill/>
            </a:ln>
          </p:spPr>
          <p:txBody>
            <a:bodyPr>
              <a:spAutoFit/>
            </a:bodyPr>
            <a:lstStyle>
              <a:lvl1pPr>
                <a:defRPr sz="3600">
                  <a:solidFill>
                    <a:schemeClr val="tx1"/>
                  </a:solidFill>
                  <a:latin typeface="Times New Roman" pitchFamily="18" charset="0"/>
                  <a:ea typeface="MS PGothic" pitchFamily="34" charset="-128"/>
                </a:defRPr>
              </a:lvl1pPr>
              <a:lvl2pPr marL="37931725" indent="-37474525">
                <a:defRPr sz="3600">
                  <a:solidFill>
                    <a:schemeClr val="tx1"/>
                  </a:solidFill>
                  <a:latin typeface="Times New Roman" pitchFamily="18" charset="0"/>
                  <a:ea typeface="MS PGothic" pitchFamily="34" charset="-128"/>
                </a:defRPr>
              </a:lvl2pPr>
              <a:lvl3pPr>
                <a:defRPr sz="3600">
                  <a:solidFill>
                    <a:schemeClr val="tx1"/>
                  </a:solidFill>
                  <a:latin typeface="Times New Roman" pitchFamily="18" charset="0"/>
                  <a:ea typeface="MS PGothic" pitchFamily="34" charset="-128"/>
                </a:defRPr>
              </a:lvl3pPr>
              <a:lvl4pPr>
                <a:defRPr sz="3600">
                  <a:solidFill>
                    <a:schemeClr val="tx1"/>
                  </a:solidFill>
                  <a:latin typeface="Times New Roman" pitchFamily="18" charset="0"/>
                  <a:ea typeface="MS PGothic" pitchFamily="34" charset="-128"/>
                </a:defRPr>
              </a:lvl4pPr>
              <a:lvl5pPr>
                <a:defRPr sz="36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36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36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36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3600">
                  <a:solidFill>
                    <a:schemeClr val="tx1"/>
                  </a:solidFill>
                  <a:latin typeface="Times New Roman" pitchFamily="18" charset="0"/>
                  <a:ea typeface="MS PGothic" pitchFamily="34" charset="-128"/>
                </a:defRPr>
              </a:lvl9pPr>
            </a:lstStyle>
            <a:p>
              <a:pPr algn="ctr">
                <a:defRPr/>
              </a:pPr>
              <a:r>
                <a:rPr lang="fr-CA" sz="2000" noProof="0" dirty="0">
                  <a:latin typeface="+mn-lt"/>
                </a:rPr>
                <a:t>logs (personnes/ordinateurs)</a:t>
              </a:r>
            </a:p>
          </p:txBody>
        </p:sp>
        <p:pic>
          <p:nvPicPr>
            <p:cNvPr id="1370119" name="Picture 7" descr="whirlwind-computer"/>
            <p:cNvPicPr>
              <a:picLocks noChangeAspect="1" noChangeArrowheads="1"/>
            </p:cNvPicPr>
            <p:nvPr/>
          </p:nvPicPr>
          <p:blipFill>
            <a:blip r:embed="rId3" cstate="print"/>
            <a:srcRect/>
            <a:stretch>
              <a:fillRect/>
            </a:stretch>
          </p:blipFill>
          <p:spPr bwMode="auto">
            <a:xfrm>
              <a:off x="1275656" y="1153036"/>
              <a:ext cx="1600200" cy="987425"/>
            </a:xfrm>
            <a:prstGeom prst="rect">
              <a:avLst/>
            </a:prstGeom>
            <a:noFill/>
            <a:ln w="9525">
              <a:noFill/>
              <a:miter lim="800000"/>
              <a:headEnd/>
              <a:tailEnd/>
            </a:ln>
          </p:spPr>
        </p:pic>
        <p:sp>
          <p:nvSpPr>
            <p:cNvPr id="1370120" name="Text Box 8"/>
            <p:cNvSpPr txBox="1">
              <a:spLocks noChangeArrowheads="1"/>
            </p:cNvSpPr>
            <p:nvPr/>
          </p:nvSpPr>
          <p:spPr bwMode="auto">
            <a:xfrm>
              <a:off x="7356603" y="4425607"/>
              <a:ext cx="1753402" cy="799015"/>
            </a:xfrm>
            <a:prstGeom prst="rect">
              <a:avLst/>
            </a:prstGeom>
            <a:noFill/>
            <a:ln>
              <a:noFill/>
            </a:ln>
          </p:spPr>
          <p:txBody>
            <a:bodyPr wrap="square">
              <a:spAutoFit/>
            </a:bodyPr>
            <a:lstStyle>
              <a:lvl1pPr>
                <a:defRPr sz="3600">
                  <a:solidFill>
                    <a:schemeClr val="tx1"/>
                  </a:solidFill>
                  <a:latin typeface="Times New Roman" pitchFamily="18" charset="0"/>
                  <a:ea typeface="MS PGothic" pitchFamily="34" charset="-128"/>
                </a:defRPr>
              </a:lvl1pPr>
              <a:lvl2pPr marL="37931725" indent="-37474525">
                <a:defRPr sz="3600">
                  <a:solidFill>
                    <a:schemeClr val="tx1"/>
                  </a:solidFill>
                  <a:latin typeface="Times New Roman" pitchFamily="18" charset="0"/>
                  <a:ea typeface="MS PGothic" pitchFamily="34" charset="-128"/>
                </a:defRPr>
              </a:lvl2pPr>
              <a:lvl3pPr>
                <a:defRPr sz="3600">
                  <a:solidFill>
                    <a:schemeClr val="tx1"/>
                  </a:solidFill>
                  <a:latin typeface="Times New Roman" pitchFamily="18" charset="0"/>
                  <a:ea typeface="MS PGothic" pitchFamily="34" charset="-128"/>
                </a:defRPr>
              </a:lvl3pPr>
              <a:lvl4pPr>
                <a:defRPr sz="3600">
                  <a:solidFill>
                    <a:schemeClr val="tx1"/>
                  </a:solidFill>
                  <a:latin typeface="Times New Roman" pitchFamily="18" charset="0"/>
                  <a:ea typeface="MS PGothic" pitchFamily="34" charset="-128"/>
                </a:defRPr>
              </a:lvl4pPr>
              <a:lvl5pPr>
                <a:defRPr sz="36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36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36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36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3600">
                  <a:solidFill>
                    <a:schemeClr val="tx1"/>
                  </a:solidFill>
                  <a:latin typeface="Times New Roman" pitchFamily="18" charset="0"/>
                  <a:ea typeface="MS PGothic" pitchFamily="34" charset="-128"/>
                </a:defRPr>
              </a:lvl9pPr>
            </a:lstStyle>
            <a:p>
              <a:pPr>
                <a:defRPr/>
              </a:pPr>
              <a:r>
                <a:rPr lang="fr-CA" sz="2000" noProof="0" dirty="0">
                  <a:solidFill>
                    <a:schemeClr val="accent2"/>
                  </a:solidFill>
                  <a:latin typeface="+mn-lt"/>
                </a:rPr>
                <a:t>Transfert de flux et IA</a:t>
              </a:r>
            </a:p>
          </p:txBody>
        </p:sp>
        <p:grpSp>
          <p:nvGrpSpPr>
            <p:cNvPr id="2" name="Group 9"/>
            <p:cNvGrpSpPr>
              <a:grpSpLocks/>
            </p:cNvGrpSpPr>
            <p:nvPr/>
          </p:nvGrpSpPr>
          <p:grpSpPr bwMode="auto">
            <a:xfrm>
              <a:off x="4171256" y="1492763"/>
              <a:ext cx="4354513" cy="1364099"/>
              <a:chOff x="2304" y="1211"/>
              <a:chExt cx="2743" cy="757"/>
            </a:xfrm>
          </p:grpSpPr>
          <p:graphicFrame>
            <p:nvGraphicFramePr>
              <p:cNvPr id="45066" name="Object 10"/>
              <p:cNvGraphicFramePr>
                <a:graphicFrameLocks noChangeAspect="1"/>
              </p:cNvGraphicFramePr>
              <p:nvPr/>
            </p:nvGraphicFramePr>
            <p:xfrm>
              <a:off x="2784" y="1296"/>
              <a:ext cx="1216" cy="342"/>
            </p:xfrm>
            <a:graphic>
              <a:graphicData uri="http://schemas.openxmlformats.org/presentationml/2006/ole">
                <mc:AlternateContent xmlns:mc="http://schemas.openxmlformats.org/markup-compatibility/2006">
                  <mc:Choice xmlns:v="urn:schemas-microsoft-com:vml" Requires="v">
                    <p:oleObj name="Image" r:id="rId4" imgW="5384127" imgH="1332863" progId="">
                      <p:embed/>
                    </p:oleObj>
                  </mc:Choice>
                  <mc:Fallback>
                    <p:oleObj name="Image" r:id="rId4" imgW="5384127" imgH="1332863" progId="">
                      <p:embed/>
                      <p:pic>
                        <p:nvPicPr>
                          <p:cNvPr id="45066"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4" y="1296"/>
                            <a:ext cx="1216" cy="3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pic>
            <p:nvPicPr>
              <p:cNvPr id="45105" name="Picture 11" descr="cray1"/>
              <p:cNvPicPr>
                <a:picLocks noChangeAspect="1" noChangeArrowheads="1"/>
              </p:cNvPicPr>
              <p:nvPr/>
            </p:nvPicPr>
            <p:blipFill>
              <a:blip r:embed="rId6" cstate="print"/>
              <a:srcRect/>
              <a:stretch>
                <a:fillRect/>
              </a:stretch>
            </p:blipFill>
            <p:spPr bwMode="auto">
              <a:xfrm>
                <a:off x="2304" y="1392"/>
                <a:ext cx="433" cy="576"/>
              </a:xfrm>
              <a:prstGeom prst="rect">
                <a:avLst/>
              </a:prstGeom>
              <a:noFill/>
              <a:ln w="9525">
                <a:noFill/>
                <a:miter lim="800000"/>
                <a:headEnd/>
                <a:tailEnd/>
              </a:ln>
            </p:spPr>
          </p:pic>
          <p:sp>
            <p:nvSpPr>
              <p:cNvPr id="27692" name="AutoShape 12"/>
              <p:cNvSpPr>
                <a:spLocks/>
              </p:cNvSpPr>
              <p:nvPr/>
            </p:nvSpPr>
            <p:spPr bwMode="auto">
              <a:xfrm>
                <a:off x="3936" y="1248"/>
                <a:ext cx="240" cy="677"/>
              </a:xfrm>
              <a:prstGeom prst="rightBrace">
                <a:avLst>
                  <a:gd name="adj1" fmla="val 28333"/>
                  <a:gd name="adj2" fmla="val 50000"/>
                </a:avLst>
              </a:prstGeom>
              <a:noFill/>
              <a:ln w="12700">
                <a:solidFill>
                  <a:schemeClr val="tx1"/>
                </a:solidFill>
                <a:round/>
                <a:headEnd type="none" w="sm" len="sm"/>
                <a:tailEnd type="none" w="sm" len="sm"/>
              </a:ln>
            </p:spPr>
            <p:txBody>
              <a:bodyPr wrap="none" anchor="ctr"/>
              <a:lstStyle/>
              <a:p>
                <a:pPr>
                  <a:defRPr/>
                </a:pPr>
                <a:endParaRPr lang="fr-CA" noProof="0" dirty="0">
                  <a:latin typeface="+mn-lt"/>
                </a:endParaRPr>
              </a:p>
            </p:txBody>
          </p:sp>
          <p:sp>
            <p:nvSpPr>
              <p:cNvPr id="27693" name="Text Box 13"/>
              <p:cNvSpPr txBox="1">
                <a:spLocks noChangeArrowheads="1"/>
              </p:cNvSpPr>
              <p:nvPr/>
            </p:nvSpPr>
            <p:spPr bwMode="auto">
              <a:xfrm>
                <a:off x="4159" y="1211"/>
                <a:ext cx="888" cy="731"/>
              </a:xfrm>
              <a:prstGeom prst="rect">
                <a:avLst/>
              </a:prstGeom>
              <a:noFill/>
              <a:ln>
                <a:noFill/>
              </a:ln>
            </p:spPr>
            <p:txBody>
              <a:bodyPr wrap="square">
                <a:spAutoFit/>
              </a:bodyPr>
              <a:lstStyle>
                <a:lvl1pPr>
                  <a:defRPr sz="3600">
                    <a:solidFill>
                      <a:schemeClr val="tx1"/>
                    </a:solidFill>
                    <a:latin typeface="Times New Roman" pitchFamily="18" charset="0"/>
                    <a:ea typeface="MS PGothic" pitchFamily="34" charset="-128"/>
                  </a:defRPr>
                </a:lvl1pPr>
                <a:lvl2pPr marL="37931725" indent="-37474525">
                  <a:defRPr sz="3600">
                    <a:solidFill>
                      <a:schemeClr val="tx1"/>
                    </a:solidFill>
                    <a:latin typeface="Times New Roman" pitchFamily="18" charset="0"/>
                    <a:ea typeface="MS PGothic" pitchFamily="34" charset="-128"/>
                  </a:defRPr>
                </a:lvl2pPr>
                <a:lvl3pPr>
                  <a:defRPr sz="3600">
                    <a:solidFill>
                      <a:schemeClr val="tx1"/>
                    </a:solidFill>
                    <a:latin typeface="Times New Roman" pitchFamily="18" charset="0"/>
                    <a:ea typeface="MS PGothic" pitchFamily="34" charset="-128"/>
                  </a:defRPr>
                </a:lvl3pPr>
                <a:lvl4pPr>
                  <a:defRPr sz="3600">
                    <a:solidFill>
                      <a:schemeClr val="tx1"/>
                    </a:solidFill>
                    <a:latin typeface="Times New Roman" pitchFamily="18" charset="0"/>
                    <a:ea typeface="MS PGothic" pitchFamily="34" charset="-128"/>
                  </a:defRPr>
                </a:lvl4pPr>
                <a:lvl5pPr>
                  <a:defRPr sz="36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36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36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36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3600">
                    <a:solidFill>
                      <a:schemeClr val="tx1"/>
                    </a:solidFill>
                    <a:latin typeface="Times New Roman" pitchFamily="18" charset="0"/>
                    <a:ea typeface="MS PGothic" pitchFamily="34" charset="-128"/>
                  </a:defRPr>
                </a:lvl9pPr>
              </a:lstStyle>
              <a:p>
                <a:pPr>
                  <a:defRPr/>
                </a:pPr>
                <a:r>
                  <a:rPr lang="fr-CA" sz="1800" noProof="0" dirty="0">
                    <a:solidFill>
                      <a:schemeClr val="hlink"/>
                    </a:solidFill>
                    <a:latin typeface="+mn-lt"/>
                  </a:rPr>
                  <a:t>Calcul et stockage de données</a:t>
                </a:r>
              </a:p>
            </p:txBody>
          </p:sp>
        </p:grpSp>
        <p:grpSp>
          <p:nvGrpSpPr>
            <p:cNvPr id="3" name="Group 14"/>
            <p:cNvGrpSpPr>
              <a:grpSpLocks/>
            </p:cNvGrpSpPr>
            <p:nvPr/>
          </p:nvGrpSpPr>
          <p:grpSpPr bwMode="auto">
            <a:xfrm>
              <a:off x="6228657" y="3159635"/>
              <a:ext cx="2259013" cy="1066800"/>
              <a:chOff x="3600" y="2256"/>
              <a:chExt cx="1423" cy="672"/>
            </a:xfrm>
          </p:grpSpPr>
          <p:sp>
            <p:nvSpPr>
              <p:cNvPr id="27688" name="AutoShape 15"/>
              <p:cNvSpPr>
                <a:spLocks/>
              </p:cNvSpPr>
              <p:nvPr/>
            </p:nvSpPr>
            <p:spPr bwMode="auto">
              <a:xfrm>
                <a:off x="3984" y="2256"/>
                <a:ext cx="240" cy="672"/>
              </a:xfrm>
              <a:prstGeom prst="rightBrace">
                <a:avLst>
                  <a:gd name="adj1" fmla="val 26667"/>
                  <a:gd name="adj2" fmla="val 50000"/>
                </a:avLst>
              </a:prstGeom>
              <a:noFill/>
              <a:ln w="12700">
                <a:solidFill>
                  <a:schemeClr val="tx1"/>
                </a:solidFill>
                <a:round/>
                <a:headEnd type="none" w="sm" len="sm"/>
                <a:tailEnd type="none" w="sm" len="sm"/>
              </a:ln>
            </p:spPr>
            <p:txBody>
              <a:bodyPr wrap="none" anchor="ctr"/>
              <a:lstStyle/>
              <a:p>
                <a:pPr>
                  <a:defRPr/>
                </a:pPr>
                <a:endParaRPr lang="fr-CA" noProof="0" dirty="0">
                  <a:latin typeface="+mn-lt"/>
                </a:endParaRPr>
              </a:p>
            </p:txBody>
          </p:sp>
          <p:sp>
            <p:nvSpPr>
              <p:cNvPr id="27689" name="Text Box 16"/>
              <p:cNvSpPr txBox="1">
                <a:spLocks noChangeArrowheads="1"/>
              </p:cNvSpPr>
              <p:nvPr/>
            </p:nvSpPr>
            <p:spPr bwMode="auto">
              <a:xfrm>
                <a:off x="4163" y="2401"/>
                <a:ext cx="860" cy="407"/>
              </a:xfrm>
              <a:prstGeom prst="rect">
                <a:avLst/>
              </a:prstGeom>
              <a:noFill/>
              <a:ln>
                <a:noFill/>
              </a:ln>
            </p:spPr>
            <p:txBody>
              <a:bodyPr wrap="none">
                <a:spAutoFit/>
              </a:bodyPr>
              <a:lstStyle>
                <a:lvl1pPr>
                  <a:defRPr sz="3600">
                    <a:solidFill>
                      <a:schemeClr val="tx1"/>
                    </a:solidFill>
                    <a:latin typeface="Times New Roman" pitchFamily="18" charset="0"/>
                    <a:ea typeface="MS PGothic" pitchFamily="34" charset="-128"/>
                  </a:defRPr>
                </a:lvl1pPr>
                <a:lvl2pPr marL="37931725" indent="-37474525">
                  <a:defRPr sz="3600">
                    <a:solidFill>
                      <a:schemeClr val="tx1"/>
                    </a:solidFill>
                    <a:latin typeface="Times New Roman" pitchFamily="18" charset="0"/>
                    <a:ea typeface="MS PGothic" pitchFamily="34" charset="-128"/>
                  </a:defRPr>
                </a:lvl2pPr>
                <a:lvl3pPr>
                  <a:defRPr sz="3600">
                    <a:solidFill>
                      <a:schemeClr val="tx1"/>
                    </a:solidFill>
                    <a:latin typeface="Times New Roman" pitchFamily="18" charset="0"/>
                    <a:ea typeface="MS PGothic" pitchFamily="34" charset="-128"/>
                  </a:defRPr>
                </a:lvl3pPr>
                <a:lvl4pPr>
                  <a:defRPr sz="3600">
                    <a:solidFill>
                      <a:schemeClr val="tx1"/>
                    </a:solidFill>
                    <a:latin typeface="Times New Roman" pitchFamily="18" charset="0"/>
                    <a:ea typeface="MS PGothic" pitchFamily="34" charset="-128"/>
                  </a:defRPr>
                </a:lvl4pPr>
                <a:lvl5pPr>
                  <a:defRPr sz="36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36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36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36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3600">
                    <a:solidFill>
                      <a:schemeClr val="tx1"/>
                    </a:solidFill>
                    <a:latin typeface="Times New Roman" pitchFamily="18" charset="0"/>
                    <a:ea typeface="MS PGothic" pitchFamily="34" charset="-128"/>
                  </a:defRPr>
                </a:lvl9pPr>
              </a:lstStyle>
              <a:p>
                <a:pPr>
                  <a:defRPr/>
                </a:pPr>
                <a:r>
                  <a:rPr lang="fr-CA" sz="1800" noProof="0" dirty="0">
                    <a:solidFill>
                      <a:schemeClr val="hlink"/>
                    </a:solidFill>
                    <a:latin typeface="+mn-lt"/>
                  </a:rPr>
                  <a:t>Productivité</a:t>
                </a:r>
              </a:p>
              <a:p>
                <a:pPr>
                  <a:defRPr/>
                </a:pPr>
                <a:r>
                  <a:rPr lang="fr-CA" sz="1800" noProof="0" dirty="0">
                    <a:solidFill>
                      <a:schemeClr val="hlink"/>
                    </a:solidFill>
                    <a:latin typeface="+mn-lt"/>
                  </a:rPr>
                  <a:t>interactive</a:t>
                </a:r>
              </a:p>
            </p:txBody>
          </p:sp>
          <p:pic>
            <p:nvPicPr>
              <p:cNvPr id="45104" name="Picture 17" descr="ws530cycle"/>
              <p:cNvPicPr>
                <a:picLocks noChangeAspect="1" noChangeArrowheads="1"/>
              </p:cNvPicPr>
              <p:nvPr/>
            </p:nvPicPr>
            <p:blipFill>
              <a:blip r:embed="rId7" cstate="print"/>
              <a:srcRect/>
              <a:stretch>
                <a:fillRect/>
              </a:stretch>
            </p:blipFill>
            <p:spPr bwMode="auto">
              <a:xfrm>
                <a:off x="3600" y="2256"/>
                <a:ext cx="420" cy="308"/>
              </a:xfrm>
              <a:prstGeom prst="rect">
                <a:avLst/>
              </a:prstGeom>
              <a:noFill/>
              <a:ln w="9525">
                <a:noFill/>
                <a:miter lim="800000"/>
                <a:headEnd/>
                <a:tailEnd/>
              </a:ln>
            </p:spPr>
          </p:pic>
        </p:grpSp>
        <p:grpSp>
          <p:nvGrpSpPr>
            <p:cNvPr id="4" name="Group 18"/>
            <p:cNvGrpSpPr>
              <a:grpSpLocks/>
            </p:cNvGrpSpPr>
            <p:nvPr/>
          </p:nvGrpSpPr>
          <p:grpSpPr bwMode="auto">
            <a:xfrm>
              <a:off x="6728719" y="4577273"/>
              <a:ext cx="2603500" cy="1700212"/>
              <a:chOff x="3840" y="3072"/>
              <a:chExt cx="1640" cy="1071"/>
            </a:xfrm>
          </p:grpSpPr>
          <p:pic>
            <p:nvPicPr>
              <p:cNvPr id="45097" name="Picture 19" descr="dots"/>
              <p:cNvPicPr>
                <a:picLocks noChangeAspect="1" noChangeArrowheads="1"/>
              </p:cNvPicPr>
              <p:nvPr/>
            </p:nvPicPr>
            <p:blipFill>
              <a:blip r:embed="rId8" cstate="print"/>
              <a:srcRect/>
              <a:stretch>
                <a:fillRect/>
              </a:stretch>
            </p:blipFill>
            <p:spPr bwMode="auto">
              <a:xfrm>
                <a:off x="3840" y="3072"/>
                <a:ext cx="240" cy="225"/>
              </a:xfrm>
              <a:prstGeom prst="rect">
                <a:avLst/>
              </a:prstGeom>
              <a:noFill/>
              <a:ln w="9525">
                <a:noFill/>
                <a:miter lim="800000"/>
                <a:headEnd/>
                <a:tailEnd/>
              </a:ln>
            </p:spPr>
          </p:pic>
          <p:grpSp>
            <p:nvGrpSpPr>
              <p:cNvPr id="45098" name="Group 20"/>
              <p:cNvGrpSpPr>
                <a:grpSpLocks/>
              </p:cNvGrpSpPr>
              <p:nvPr/>
            </p:nvGrpSpPr>
            <p:grpSpPr bwMode="auto">
              <a:xfrm>
                <a:off x="3840" y="3072"/>
                <a:ext cx="1640" cy="1071"/>
                <a:chOff x="3840" y="3072"/>
                <a:chExt cx="1640" cy="1071"/>
              </a:xfrm>
            </p:grpSpPr>
            <p:pic>
              <p:nvPicPr>
                <p:cNvPr id="45099" name="Picture 21" descr="dot-close-up"/>
                <p:cNvPicPr>
                  <a:picLocks noChangeAspect="1" noChangeArrowheads="1"/>
                </p:cNvPicPr>
                <p:nvPr/>
              </p:nvPicPr>
              <p:blipFill>
                <a:blip r:embed="rId9" cstate="print"/>
                <a:srcRect/>
                <a:stretch>
                  <a:fillRect/>
                </a:stretch>
              </p:blipFill>
              <p:spPr bwMode="auto">
                <a:xfrm>
                  <a:off x="4224" y="3504"/>
                  <a:ext cx="1256" cy="639"/>
                </a:xfrm>
                <a:prstGeom prst="rect">
                  <a:avLst/>
                </a:prstGeom>
                <a:noFill/>
                <a:ln w="9525">
                  <a:noFill/>
                  <a:miter lim="800000"/>
                  <a:headEnd/>
                  <a:tailEnd/>
                </a:ln>
              </p:spPr>
            </p:pic>
            <p:sp>
              <p:nvSpPr>
                <p:cNvPr id="45100" name="Line 22"/>
                <p:cNvSpPr>
                  <a:spLocks noChangeShapeType="1"/>
                </p:cNvSpPr>
                <p:nvPr/>
              </p:nvSpPr>
              <p:spPr bwMode="auto">
                <a:xfrm flipH="1" flipV="1">
                  <a:off x="3840" y="3264"/>
                  <a:ext cx="384" cy="480"/>
                </a:xfrm>
                <a:prstGeom prst="line">
                  <a:avLst/>
                </a:prstGeom>
                <a:noFill/>
                <a:ln w="12700">
                  <a:solidFill>
                    <a:schemeClr val="tx1"/>
                  </a:solidFill>
                  <a:round/>
                  <a:headEnd type="none" w="sm" len="sm"/>
                  <a:tailEnd type="none" w="sm" len="sm"/>
                </a:ln>
              </p:spPr>
              <p:txBody>
                <a:bodyPr/>
                <a:lstStyle/>
                <a:p>
                  <a:endParaRPr lang="fr-CA" noProof="0" dirty="0"/>
                </a:p>
              </p:txBody>
            </p:sp>
            <p:sp>
              <p:nvSpPr>
                <p:cNvPr id="45101" name="Line 23"/>
                <p:cNvSpPr>
                  <a:spLocks noChangeShapeType="1"/>
                </p:cNvSpPr>
                <p:nvPr/>
              </p:nvSpPr>
              <p:spPr bwMode="auto">
                <a:xfrm flipH="1" flipV="1">
                  <a:off x="4032" y="3072"/>
                  <a:ext cx="1392" cy="432"/>
                </a:xfrm>
                <a:prstGeom prst="line">
                  <a:avLst/>
                </a:prstGeom>
                <a:noFill/>
                <a:ln w="12700">
                  <a:solidFill>
                    <a:schemeClr val="tx1"/>
                  </a:solidFill>
                  <a:round/>
                  <a:headEnd type="none" w="sm" len="sm"/>
                  <a:tailEnd type="none" w="sm" len="sm"/>
                </a:ln>
              </p:spPr>
              <p:txBody>
                <a:bodyPr/>
                <a:lstStyle/>
                <a:p>
                  <a:endParaRPr lang="fr-CA" noProof="0" dirty="0"/>
                </a:p>
              </p:txBody>
            </p:sp>
          </p:grpSp>
        </p:grpSp>
        <p:pic>
          <p:nvPicPr>
            <p:cNvPr id="1370136" name="Picture 24" descr="finger"/>
            <p:cNvPicPr>
              <a:picLocks noChangeAspect="1" noChangeArrowheads="1"/>
            </p:cNvPicPr>
            <p:nvPr/>
          </p:nvPicPr>
          <p:blipFill>
            <a:blip r:embed="rId10" cstate="print"/>
            <a:srcRect/>
            <a:stretch>
              <a:fillRect/>
            </a:stretch>
          </p:blipFill>
          <p:spPr bwMode="auto">
            <a:xfrm>
              <a:off x="9102031" y="5687184"/>
              <a:ext cx="1069975" cy="736600"/>
            </a:xfrm>
            <a:prstGeom prst="rect">
              <a:avLst/>
            </a:prstGeom>
            <a:noFill/>
            <a:ln w="9525">
              <a:noFill/>
              <a:miter lim="800000"/>
              <a:headEnd/>
              <a:tailEnd/>
            </a:ln>
          </p:spPr>
        </p:pic>
        <p:grpSp>
          <p:nvGrpSpPr>
            <p:cNvPr id="6" name="Group 25"/>
            <p:cNvGrpSpPr>
              <a:grpSpLocks/>
            </p:cNvGrpSpPr>
            <p:nvPr/>
          </p:nvGrpSpPr>
          <p:grpSpPr bwMode="auto">
            <a:xfrm>
              <a:off x="1120082" y="1991235"/>
              <a:ext cx="2593975" cy="1011238"/>
              <a:chOff x="286" y="1488"/>
              <a:chExt cx="1634" cy="637"/>
            </a:xfrm>
          </p:grpSpPr>
          <p:pic>
            <p:nvPicPr>
              <p:cNvPr id="45095" name="Picture 26" descr="360-67"/>
              <p:cNvPicPr>
                <a:picLocks noChangeAspect="1" noChangeArrowheads="1"/>
              </p:cNvPicPr>
              <p:nvPr/>
            </p:nvPicPr>
            <p:blipFill>
              <a:blip r:embed="rId11" cstate="print"/>
              <a:srcRect/>
              <a:stretch>
                <a:fillRect/>
              </a:stretch>
            </p:blipFill>
            <p:spPr bwMode="auto">
              <a:xfrm>
                <a:off x="1008" y="1488"/>
                <a:ext cx="912" cy="637"/>
              </a:xfrm>
              <a:prstGeom prst="rect">
                <a:avLst/>
              </a:prstGeom>
              <a:noFill/>
              <a:ln w="9525">
                <a:noFill/>
                <a:miter lim="800000"/>
                <a:headEnd/>
                <a:tailEnd/>
              </a:ln>
            </p:spPr>
          </p:pic>
          <p:sp>
            <p:nvSpPr>
              <p:cNvPr id="27682" name="Text Box 27"/>
              <p:cNvSpPr txBox="1">
                <a:spLocks noChangeArrowheads="1"/>
              </p:cNvSpPr>
              <p:nvPr/>
            </p:nvSpPr>
            <p:spPr bwMode="auto">
              <a:xfrm>
                <a:off x="286" y="1742"/>
                <a:ext cx="648" cy="194"/>
              </a:xfrm>
              <a:prstGeom prst="rect">
                <a:avLst/>
              </a:prstGeom>
              <a:noFill/>
              <a:ln>
                <a:noFill/>
              </a:ln>
            </p:spPr>
            <p:txBody>
              <a:bodyPr wrap="none">
                <a:spAutoFit/>
              </a:bodyPr>
              <a:lstStyle>
                <a:lvl1pPr>
                  <a:defRPr sz="3600">
                    <a:solidFill>
                      <a:schemeClr val="tx1"/>
                    </a:solidFill>
                    <a:latin typeface="Times New Roman" pitchFamily="18" charset="0"/>
                    <a:ea typeface="MS PGothic" pitchFamily="34" charset="-128"/>
                  </a:defRPr>
                </a:lvl1pPr>
                <a:lvl2pPr marL="37931725" indent="-37474525">
                  <a:defRPr sz="3600">
                    <a:solidFill>
                      <a:schemeClr val="tx1"/>
                    </a:solidFill>
                    <a:latin typeface="Times New Roman" pitchFamily="18" charset="0"/>
                    <a:ea typeface="MS PGothic" pitchFamily="34" charset="-128"/>
                  </a:defRPr>
                </a:lvl2pPr>
                <a:lvl3pPr>
                  <a:defRPr sz="3600">
                    <a:solidFill>
                      <a:schemeClr val="tx1"/>
                    </a:solidFill>
                    <a:latin typeface="Times New Roman" pitchFamily="18" charset="0"/>
                    <a:ea typeface="MS PGothic" pitchFamily="34" charset="-128"/>
                  </a:defRPr>
                </a:lvl3pPr>
                <a:lvl4pPr>
                  <a:defRPr sz="3600">
                    <a:solidFill>
                      <a:schemeClr val="tx1"/>
                    </a:solidFill>
                    <a:latin typeface="Times New Roman" pitchFamily="18" charset="0"/>
                    <a:ea typeface="MS PGothic" pitchFamily="34" charset="-128"/>
                  </a:defRPr>
                </a:lvl4pPr>
                <a:lvl5pPr>
                  <a:defRPr sz="36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36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36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36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3600">
                    <a:solidFill>
                      <a:schemeClr val="tx1"/>
                    </a:solidFill>
                    <a:latin typeface="Times New Roman" pitchFamily="18" charset="0"/>
                    <a:ea typeface="MS PGothic" pitchFamily="34" charset="-128"/>
                  </a:defRPr>
                </a:lvl9pPr>
              </a:lstStyle>
              <a:p>
                <a:pPr>
                  <a:defRPr/>
                </a:pPr>
                <a:r>
                  <a:rPr lang="fr-CA" sz="1400" noProof="0" dirty="0">
                    <a:latin typeface="+mn-lt"/>
                  </a:rPr>
                  <a:t>Mainframe</a:t>
                </a:r>
              </a:p>
            </p:txBody>
          </p:sp>
        </p:grpSp>
        <p:grpSp>
          <p:nvGrpSpPr>
            <p:cNvPr id="7" name="Group 28"/>
            <p:cNvGrpSpPr>
              <a:grpSpLocks/>
            </p:cNvGrpSpPr>
            <p:nvPr/>
          </p:nvGrpSpPr>
          <p:grpSpPr bwMode="auto">
            <a:xfrm>
              <a:off x="1845570" y="2600835"/>
              <a:ext cx="2381251" cy="914400"/>
              <a:chOff x="743" y="1872"/>
              <a:chExt cx="1500" cy="576"/>
            </a:xfrm>
          </p:grpSpPr>
          <p:pic>
            <p:nvPicPr>
              <p:cNvPr id="45093" name="Picture 29" descr="vax11-780"/>
              <p:cNvPicPr>
                <a:picLocks noChangeAspect="1" noChangeArrowheads="1"/>
              </p:cNvPicPr>
              <p:nvPr/>
            </p:nvPicPr>
            <p:blipFill>
              <a:blip r:embed="rId12" cstate="print"/>
              <a:srcRect/>
              <a:stretch>
                <a:fillRect/>
              </a:stretch>
            </p:blipFill>
            <p:spPr bwMode="auto">
              <a:xfrm flipH="1">
                <a:off x="1680" y="1872"/>
                <a:ext cx="563" cy="576"/>
              </a:xfrm>
              <a:prstGeom prst="rect">
                <a:avLst/>
              </a:prstGeom>
              <a:noFill/>
              <a:ln w="9525">
                <a:noFill/>
                <a:miter lim="800000"/>
                <a:headEnd/>
                <a:tailEnd/>
              </a:ln>
            </p:spPr>
          </p:pic>
          <p:sp>
            <p:nvSpPr>
              <p:cNvPr id="27680" name="Text Box 30"/>
              <p:cNvSpPr txBox="1">
                <a:spLocks noChangeArrowheads="1"/>
              </p:cNvSpPr>
              <p:nvPr/>
            </p:nvSpPr>
            <p:spPr bwMode="auto">
              <a:xfrm>
                <a:off x="743" y="2157"/>
                <a:ext cx="830" cy="194"/>
              </a:xfrm>
              <a:prstGeom prst="rect">
                <a:avLst/>
              </a:prstGeom>
              <a:noFill/>
              <a:ln>
                <a:noFill/>
              </a:ln>
            </p:spPr>
            <p:txBody>
              <a:bodyPr wrap="none">
                <a:spAutoFit/>
              </a:bodyPr>
              <a:lstStyle>
                <a:lvl1pPr>
                  <a:defRPr sz="3600">
                    <a:solidFill>
                      <a:schemeClr val="tx1"/>
                    </a:solidFill>
                    <a:latin typeface="Times New Roman" pitchFamily="18" charset="0"/>
                    <a:ea typeface="MS PGothic" pitchFamily="34" charset="-128"/>
                  </a:defRPr>
                </a:lvl1pPr>
                <a:lvl2pPr marL="37931725" indent="-37474525">
                  <a:defRPr sz="3600">
                    <a:solidFill>
                      <a:schemeClr val="tx1"/>
                    </a:solidFill>
                    <a:latin typeface="Times New Roman" pitchFamily="18" charset="0"/>
                    <a:ea typeface="MS PGothic" pitchFamily="34" charset="-128"/>
                  </a:defRPr>
                </a:lvl2pPr>
                <a:lvl3pPr>
                  <a:defRPr sz="3600">
                    <a:solidFill>
                      <a:schemeClr val="tx1"/>
                    </a:solidFill>
                    <a:latin typeface="Times New Roman" pitchFamily="18" charset="0"/>
                    <a:ea typeface="MS PGothic" pitchFamily="34" charset="-128"/>
                  </a:defRPr>
                </a:lvl3pPr>
                <a:lvl4pPr>
                  <a:defRPr sz="3600">
                    <a:solidFill>
                      <a:schemeClr val="tx1"/>
                    </a:solidFill>
                    <a:latin typeface="Times New Roman" pitchFamily="18" charset="0"/>
                    <a:ea typeface="MS PGothic" pitchFamily="34" charset="-128"/>
                  </a:defRPr>
                </a:lvl4pPr>
                <a:lvl5pPr>
                  <a:defRPr sz="36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36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36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36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3600">
                    <a:solidFill>
                      <a:schemeClr val="tx1"/>
                    </a:solidFill>
                    <a:latin typeface="Times New Roman" pitchFamily="18" charset="0"/>
                    <a:ea typeface="MS PGothic" pitchFamily="34" charset="-128"/>
                  </a:defRPr>
                </a:lvl9pPr>
              </a:lstStyle>
              <a:p>
                <a:pPr>
                  <a:defRPr/>
                </a:pPr>
                <a:r>
                  <a:rPr lang="fr-CA" sz="1400" noProof="0" dirty="0">
                    <a:latin typeface="+mn-lt"/>
                  </a:rPr>
                  <a:t>Miniordinateur</a:t>
                </a:r>
              </a:p>
            </p:txBody>
          </p:sp>
        </p:grpSp>
        <p:grpSp>
          <p:nvGrpSpPr>
            <p:cNvPr id="8" name="Group 31"/>
            <p:cNvGrpSpPr>
              <a:grpSpLocks/>
            </p:cNvGrpSpPr>
            <p:nvPr/>
          </p:nvGrpSpPr>
          <p:grpSpPr bwMode="auto">
            <a:xfrm>
              <a:off x="2952057" y="3210436"/>
              <a:ext cx="2133601" cy="895350"/>
              <a:chOff x="1440" y="2256"/>
              <a:chExt cx="1344" cy="564"/>
            </a:xfrm>
          </p:grpSpPr>
          <p:pic>
            <p:nvPicPr>
              <p:cNvPr id="45091" name="Picture 32" descr="sun3+3d"/>
              <p:cNvPicPr>
                <a:picLocks noChangeAspect="1" noChangeArrowheads="1"/>
              </p:cNvPicPr>
              <p:nvPr/>
            </p:nvPicPr>
            <p:blipFill>
              <a:blip r:embed="rId13" cstate="print"/>
              <a:srcRect/>
              <a:stretch>
                <a:fillRect/>
              </a:stretch>
            </p:blipFill>
            <p:spPr bwMode="auto">
              <a:xfrm>
                <a:off x="2160" y="2256"/>
                <a:ext cx="624" cy="397"/>
              </a:xfrm>
              <a:prstGeom prst="rect">
                <a:avLst/>
              </a:prstGeom>
              <a:noFill/>
              <a:ln w="9525">
                <a:noFill/>
                <a:miter lim="800000"/>
                <a:headEnd/>
                <a:tailEnd/>
              </a:ln>
            </p:spPr>
          </p:pic>
          <p:sp>
            <p:nvSpPr>
              <p:cNvPr id="27678" name="Text Box 33"/>
              <p:cNvSpPr txBox="1">
                <a:spLocks noChangeArrowheads="1"/>
              </p:cNvSpPr>
              <p:nvPr/>
            </p:nvSpPr>
            <p:spPr bwMode="auto">
              <a:xfrm>
                <a:off x="1440" y="2448"/>
                <a:ext cx="720" cy="372"/>
              </a:xfrm>
              <a:prstGeom prst="rect">
                <a:avLst/>
              </a:prstGeom>
              <a:noFill/>
              <a:ln>
                <a:noFill/>
              </a:ln>
            </p:spPr>
            <p:txBody>
              <a:bodyPr wrap="square">
                <a:spAutoFit/>
              </a:bodyPr>
              <a:lstStyle>
                <a:lvl1pPr>
                  <a:defRPr sz="3600">
                    <a:solidFill>
                      <a:schemeClr val="tx1"/>
                    </a:solidFill>
                    <a:latin typeface="Times New Roman" pitchFamily="18" charset="0"/>
                    <a:ea typeface="MS PGothic" pitchFamily="34" charset="-128"/>
                  </a:defRPr>
                </a:lvl1pPr>
                <a:lvl2pPr marL="37931725" indent="-37474525">
                  <a:defRPr sz="3600">
                    <a:solidFill>
                      <a:schemeClr val="tx1"/>
                    </a:solidFill>
                    <a:latin typeface="Times New Roman" pitchFamily="18" charset="0"/>
                    <a:ea typeface="MS PGothic" pitchFamily="34" charset="-128"/>
                  </a:defRPr>
                </a:lvl2pPr>
                <a:lvl3pPr>
                  <a:defRPr sz="3600">
                    <a:solidFill>
                      <a:schemeClr val="tx1"/>
                    </a:solidFill>
                    <a:latin typeface="Times New Roman" pitchFamily="18" charset="0"/>
                    <a:ea typeface="MS PGothic" pitchFamily="34" charset="-128"/>
                  </a:defRPr>
                </a:lvl3pPr>
                <a:lvl4pPr>
                  <a:defRPr sz="3600">
                    <a:solidFill>
                      <a:schemeClr val="tx1"/>
                    </a:solidFill>
                    <a:latin typeface="Times New Roman" pitchFamily="18" charset="0"/>
                    <a:ea typeface="MS PGothic" pitchFamily="34" charset="-128"/>
                  </a:defRPr>
                </a:lvl4pPr>
                <a:lvl5pPr>
                  <a:defRPr sz="36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36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36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36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3600">
                    <a:solidFill>
                      <a:schemeClr val="tx1"/>
                    </a:solidFill>
                    <a:latin typeface="Times New Roman" pitchFamily="18" charset="0"/>
                    <a:ea typeface="MS PGothic" pitchFamily="34" charset="-128"/>
                  </a:defRPr>
                </a:lvl9pPr>
              </a:lstStyle>
              <a:p>
                <a:pPr>
                  <a:defRPr/>
                </a:pPr>
                <a:r>
                  <a:rPr lang="fr-CA" sz="1400" noProof="0" dirty="0">
                    <a:latin typeface="+mn-lt"/>
                  </a:rPr>
                  <a:t>Station de travail</a:t>
                </a:r>
              </a:p>
            </p:txBody>
          </p:sp>
        </p:grpSp>
        <p:grpSp>
          <p:nvGrpSpPr>
            <p:cNvPr id="9" name="Group 34"/>
            <p:cNvGrpSpPr>
              <a:grpSpLocks/>
            </p:cNvGrpSpPr>
            <p:nvPr/>
          </p:nvGrpSpPr>
          <p:grpSpPr bwMode="auto">
            <a:xfrm>
              <a:off x="4628457" y="3515236"/>
              <a:ext cx="974725" cy="612775"/>
              <a:chOff x="2496" y="2448"/>
              <a:chExt cx="614" cy="386"/>
            </a:xfrm>
          </p:grpSpPr>
          <p:pic>
            <p:nvPicPr>
              <p:cNvPr id="45089" name="Picture 35" descr="pcsm"/>
              <p:cNvPicPr>
                <a:picLocks noChangeAspect="1" noChangeArrowheads="1"/>
              </p:cNvPicPr>
              <p:nvPr/>
            </p:nvPicPr>
            <p:blipFill>
              <a:blip r:embed="rId14" cstate="print"/>
              <a:srcRect/>
              <a:stretch>
                <a:fillRect/>
              </a:stretch>
            </p:blipFill>
            <p:spPr bwMode="auto">
              <a:xfrm>
                <a:off x="2784" y="2448"/>
                <a:ext cx="326" cy="336"/>
              </a:xfrm>
              <a:prstGeom prst="rect">
                <a:avLst/>
              </a:prstGeom>
              <a:noFill/>
              <a:ln w="9525">
                <a:noFill/>
                <a:miter lim="800000"/>
                <a:headEnd/>
                <a:tailEnd/>
              </a:ln>
            </p:spPr>
          </p:pic>
          <p:sp>
            <p:nvSpPr>
              <p:cNvPr id="27676" name="Text Box 36"/>
              <p:cNvSpPr txBox="1">
                <a:spLocks noChangeArrowheads="1"/>
              </p:cNvSpPr>
              <p:nvPr/>
            </p:nvSpPr>
            <p:spPr bwMode="auto">
              <a:xfrm>
                <a:off x="2496" y="2640"/>
                <a:ext cx="235" cy="194"/>
              </a:xfrm>
              <a:prstGeom prst="rect">
                <a:avLst/>
              </a:prstGeom>
              <a:noFill/>
              <a:ln>
                <a:noFill/>
              </a:ln>
            </p:spPr>
            <p:txBody>
              <a:bodyPr wrap="none">
                <a:spAutoFit/>
              </a:bodyPr>
              <a:lstStyle>
                <a:lvl1pPr>
                  <a:defRPr sz="3600">
                    <a:solidFill>
                      <a:schemeClr val="tx1"/>
                    </a:solidFill>
                    <a:latin typeface="Times New Roman" pitchFamily="18" charset="0"/>
                    <a:ea typeface="MS PGothic" pitchFamily="34" charset="-128"/>
                  </a:defRPr>
                </a:lvl1pPr>
                <a:lvl2pPr marL="37931725" indent="-37474525">
                  <a:defRPr sz="3600">
                    <a:solidFill>
                      <a:schemeClr val="tx1"/>
                    </a:solidFill>
                    <a:latin typeface="Times New Roman" pitchFamily="18" charset="0"/>
                    <a:ea typeface="MS PGothic" pitchFamily="34" charset="-128"/>
                  </a:defRPr>
                </a:lvl2pPr>
                <a:lvl3pPr>
                  <a:defRPr sz="3600">
                    <a:solidFill>
                      <a:schemeClr val="tx1"/>
                    </a:solidFill>
                    <a:latin typeface="Times New Roman" pitchFamily="18" charset="0"/>
                    <a:ea typeface="MS PGothic" pitchFamily="34" charset="-128"/>
                  </a:defRPr>
                </a:lvl3pPr>
                <a:lvl4pPr>
                  <a:defRPr sz="3600">
                    <a:solidFill>
                      <a:schemeClr val="tx1"/>
                    </a:solidFill>
                    <a:latin typeface="Times New Roman" pitchFamily="18" charset="0"/>
                    <a:ea typeface="MS PGothic" pitchFamily="34" charset="-128"/>
                  </a:defRPr>
                </a:lvl4pPr>
                <a:lvl5pPr>
                  <a:defRPr sz="36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36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36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36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3600">
                    <a:solidFill>
                      <a:schemeClr val="tx1"/>
                    </a:solidFill>
                    <a:latin typeface="Times New Roman" pitchFamily="18" charset="0"/>
                    <a:ea typeface="MS PGothic" pitchFamily="34" charset="-128"/>
                  </a:defRPr>
                </a:lvl9pPr>
              </a:lstStyle>
              <a:p>
                <a:pPr>
                  <a:defRPr/>
                </a:pPr>
                <a:r>
                  <a:rPr lang="fr-CA" sz="1400" noProof="0" dirty="0">
                    <a:latin typeface="+mn-lt"/>
                  </a:rPr>
                  <a:t>PC</a:t>
                </a:r>
              </a:p>
            </p:txBody>
          </p:sp>
        </p:grpSp>
        <p:grpSp>
          <p:nvGrpSpPr>
            <p:cNvPr id="10" name="Group 37"/>
            <p:cNvGrpSpPr>
              <a:grpSpLocks/>
            </p:cNvGrpSpPr>
            <p:nvPr/>
          </p:nvGrpSpPr>
          <p:grpSpPr bwMode="auto">
            <a:xfrm>
              <a:off x="5009456" y="3820035"/>
              <a:ext cx="1257300" cy="647700"/>
              <a:chOff x="2688" y="2640"/>
              <a:chExt cx="792" cy="408"/>
            </a:xfrm>
          </p:grpSpPr>
          <p:pic>
            <p:nvPicPr>
              <p:cNvPr id="45087" name="Picture 38" descr="IBM_ThinkPad@ThinkPad_A_Series"/>
              <p:cNvPicPr>
                <a:picLocks noChangeAspect="1" noChangeArrowheads="1"/>
              </p:cNvPicPr>
              <p:nvPr/>
            </p:nvPicPr>
            <p:blipFill>
              <a:blip r:embed="rId15" cstate="print"/>
              <a:srcRect/>
              <a:stretch>
                <a:fillRect/>
              </a:stretch>
            </p:blipFill>
            <p:spPr bwMode="auto">
              <a:xfrm>
                <a:off x="3072" y="2640"/>
                <a:ext cx="408" cy="408"/>
              </a:xfrm>
              <a:prstGeom prst="rect">
                <a:avLst/>
              </a:prstGeom>
              <a:noFill/>
              <a:ln w="9525">
                <a:noFill/>
                <a:miter lim="800000"/>
                <a:headEnd/>
                <a:tailEnd/>
              </a:ln>
            </p:spPr>
          </p:pic>
          <p:sp>
            <p:nvSpPr>
              <p:cNvPr id="27674" name="Text Box 39"/>
              <p:cNvSpPr txBox="1">
                <a:spLocks noChangeArrowheads="1"/>
              </p:cNvSpPr>
              <p:nvPr/>
            </p:nvSpPr>
            <p:spPr bwMode="auto">
              <a:xfrm>
                <a:off x="2688" y="2832"/>
                <a:ext cx="434" cy="194"/>
              </a:xfrm>
              <a:prstGeom prst="rect">
                <a:avLst/>
              </a:prstGeom>
              <a:noFill/>
              <a:ln>
                <a:noFill/>
              </a:ln>
            </p:spPr>
            <p:txBody>
              <a:bodyPr wrap="none">
                <a:spAutoFit/>
              </a:bodyPr>
              <a:lstStyle>
                <a:lvl1pPr>
                  <a:defRPr sz="3600">
                    <a:solidFill>
                      <a:schemeClr val="tx1"/>
                    </a:solidFill>
                    <a:latin typeface="Times New Roman" pitchFamily="18" charset="0"/>
                    <a:ea typeface="MS PGothic" pitchFamily="34" charset="-128"/>
                  </a:defRPr>
                </a:lvl1pPr>
                <a:lvl2pPr marL="37931725" indent="-37474525">
                  <a:defRPr sz="3600">
                    <a:solidFill>
                      <a:schemeClr val="tx1"/>
                    </a:solidFill>
                    <a:latin typeface="Times New Roman" pitchFamily="18" charset="0"/>
                    <a:ea typeface="MS PGothic" pitchFamily="34" charset="-128"/>
                  </a:defRPr>
                </a:lvl2pPr>
                <a:lvl3pPr>
                  <a:defRPr sz="3600">
                    <a:solidFill>
                      <a:schemeClr val="tx1"/>
                    </a:solidFill>
                    <a:latin typeface="Times New Roman" pitchFamily="18" charset="0"/>
                    <a:ea typeface="MS PGothic" pitchFamily="34" charset="-128"/>
                  </a:defRPr>
                </a:lvl3pPr>
                <a:lvl4pPr>
                  <a:defRPr sz="3600">
                    <a:solidFill>
                      <a:schemeClr val="tx1"/>
                    </a:solidFill>
                    <a:latin typeface="Times New Roman" pitchFamily="18" charset="0"/>
                    <a:ea typeface="MS PGothic" pitchFamily="34" charset="-128"/>
                  </a:defRPr>
                </a:lvl4pPr>
                <a:lvl5pPr>
                  <a:defRPr sz="36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36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36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36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3600">
                    <a:solidFill>
                      <a:schemeClr val="tx1"/>
                    </a:solidFill>
                    <a:latin typeface="Times New Roman" pitchFamily="18" charset="0"/>
                    <a:ea typeface="MS PGothic" pitchFamily="34" charset="-128"/>
                  </a:defRPr>
                </a:lvl9pPr>
              </a:lstStyle>
              <a:p>
                <a:pPr>
                  <a:defRPr/>
                </a:pPr>
                <a:r>
                  <a:rPr lang="fr-CA" sz="1400" noProof="0" dirty="0">
                    <a:latin typeface="+mn-lt"/>
                  </a:rPr>
                  <a:t>Laptop</a:t>
                </a:r>
              </a:p>
            </p:txBody>
          </p:sp>
        </p:grpSp>
        <p:sp>
          <p:nvSpPr>
            <p:cNvPr id="27672" name="Text Box 42"/>
            <p:cNvSpPr txBox="1">
              <a:spLocks noChangeArrowheads="1"/>
            </p:cNvSpPr>
            <p:nvPr/>
          </p:nvSpPr>
          <p:spPr bwMode="auto">
            <a:xfrm>
              <a:off x="5439669" y="4437574"/>
              <a:ext cx="887412" cy="307975"/>
            </a:xfrm>
            <a:prstGeom prst="rect">
              <a:avLst/>
            </a:prstGeom>
            <a:noFill/>
            <a:ln>
              <a:noFill/>
            </a:ln>
          </p:spPr>
          <p:txBody>
            <a:bodyPr wrap="none">
              <a:spAutoFit/>
            </a:bodyPr>
            <a:lstStyle>
              <a:lvl1pPr>
                <a:defRPr sz="3600">
                  <a:solidFill>
                    <a:schemeClr val="tx1"/>
                  </a:solidFill>
                  <a:latin typeface="Times New Roman" pitchFamily="18" charset="0"/>
                  <a:ea typeface="MS PGothic" pitchFamily="34" charset="-128"/>
                </a:defRPr>
              </a:lvl1pPr>
              <a:lvl2pPr marL="37931725" indent="-37474525">
                <a:defRPr sz="3600">
                  <a:solidFill>
                    <a:schemeClr val="tx1"/>
                  </a:solidFill>
                  <a:latin typeface="Times New Roman" pitchFamily="18" charset="0"/>
                  <a:ea typeface="MS PGothic" pitchFamily="34" charset="-128"/>
                </a:defRPr>
              </a:lvl2pPr>
              <a:lvl3pPr>
                <a:defRPr sz="3600">
                  <a:solidFill>
                    <a:schemeClr val="tx1"/>
                  </a:solidFill>
                  <a:latin typeface="Times New Roman" pitchFamily="18" charset="0"/>
                  <a:ea typeface="MS PGothic" pitchFamily="34" charset="-128"/>
                </a:defRPr>
              </a:lvl3pPr>
              <a:lvl4pPr>
                <a:defRPr sz="3600">
                  <a:solidFill>
                    <a:schemeClr val="tx1"/>
                  </a:solidFill>
                  <a:latin typeface="Times New Roman" pitchFamily="18" charset="0"/>
                  <a:ea typeface="MS PGothic" pitchFamily="34" charset="-128"/>
                </a:defRPr>
              </a:lvl4pPr>
              <a:lvl5pPr>
                <a:defRPr sz="36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36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36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36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3600">
                  <a:solidFill>
                    <a:schemeClr val="tx1"/>
                  </a:solidFill>
                  <a:latin typeface="Times New Roman" pitchFamily="18" charset="0"/>
                  <a:ea typeface="MS PGothic" pitchFamily="34" charset="-128"/>
                </a:defRPr>
              </a:lvl9pPr>
            </a:lstStyle>
            <a:p>
              <a:pPr algn="r">
                <a:defRPr/>
              </a:pPr>
              <a:r>
                <a:rPr lang="fr-CA" sz="1400" noProof="0" dirty="0">
                  <a:latin typeface="+mn-lt"/>
                </a:rPr>
                <a:t>Tél. </a:t>
              </a:r>
              <a:r>
                <a:rPr lang="fr-CA" sz="1400" noProof="0" dirty="0" err="1">
                  <a:latin typeface="+mn-lt"/>
                </a:rPr>
                <a:t>Intell</a:t>
              </a:r>
              <a:r>
                <a:rPr lang="fr-CA" sz="1400" noProof="0" dirty="0">
                  <a:latin typeface="+mn-lt"/>
                </a:rPr>
                <a:t>.</a:t>
              </a:r>
            </a:p>
          </p:txBody>
        </p:sp>
        <p:pic>
          <p:nvPicPr>
            <p:cNvPr id="46" name="Picture 8"/>
            <p:cNvPicPr>
              <a:picLocks noChangeAspect="1" noChangeArrowheads="1"/>
            </p:cNvPicPr>
            <p:nvPr/>
          </p:nvPicPr>
          <p:blipFill>
            <a:blip r:embed="rId16" cstate="print"/>
            <a:srcRect/>
            <a:stretch>
              <a:fillRect/>
            </a:stretch>
          </p:blipFill>
          <p:spPr bwMode="auto">
            <a:xfrm>
              <a:off x="6287395" y="4281999"/>
              <a:ext cx="301625" cy="496887"/>
            </a:xfrm>
            <a:prstGeom prst="rect">
              <a:avLst/>
            </a:prstGeom>
            <a:noFill/>
            <a:ln w="9525">
              <a:noFill/>
              <a:miter lim="800000"/>
              <a:headEnd/>
              <a:tailEnd/>
            </a:ln>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p:cNvSpPr>
          <p:nvPr>
            <p:ph type="title"/>
          </p:nvPr>
        </p:nvSpPr>
        <p:spPr>
          <a:xfrm>
            <a:off x="1055440" y="274638"/>
            <a:ext cx="10081119" cy="1143000"/>
          </a:xfrm>
        </p:spPr>
        <p:txBody>
          <a:bodyPr/>
          <a:lstStyle/>
          <a:p>
            <a:pPr eaLnBrk="1" hangingPunct="1"/>
            <a:r>
              <a:rPr lang="fr-CA" sz="4000" noProof="0" dirty="0"/>
              <a:t>Contraintes de design</a:t>
            </a:r>
          </a:p>
        </p:txBody>
      </p:sp>
      <p:sp>
        <p:nvSpPr>
          <p:cNvPr id="11267" name="Rectangle 3"/>
          <p:cNvSpPr>
            <a:spLocks noGrp="1"/>
          </p:cNvSpPr>
          <p:nvPr>
            <p:ph type="body" idx="1"/>
          </p:nvPr>
        </p:nvSpPr>
        <p:spPr>
          <a:xfrm>
            <a:off x="1055440" y="1844675"/>
            <a:ext cx="10153127" cy="3733800"/>
          </a:xfrm>
        </p:spPr>
        <p:txBody>
          <a:bodyPr/>
          <a:lstStyle/>
          <a:p>
            <a:pPr eaLnBrk="1" hangingPunct="1">
              <a:buFont typeface="Arial" pitchFamily="34" charset="0"/>
              <a:buChar char="•"/>
              <a:defRPr/>
            </a:pPr>
            <a:r>
              <a:rPr lang="fr-CA" noProof="0" dirty="0"/>
              <a:t>G</a:t>
            </a:r>
            <a:r>
              <a:rPr lang="fr-CA" sz="2800" noProof="0" dirty="0"/>
              <a:t>énéralement mutuellement exclusives !</a:t>
            </a:r>
          </a:p>
          <a:p>
            <a:pPr marL="895350" lvl="2" eaLnBrk="1" hangingPunct="1">
              <a:buFont typeface="Arial" pitchFamily="34" charset="0"/>
              <a:buChar char="•"/>
              <a:defRPr/>
            </a:pPr>
            <a:r>
              <a:rPr lang="fr-CA" noProof="0" dirty="0"/>
              <a:t>Ex. petites dimensions physiques, grande puissance de calcul,  faible émission de chaleur et grande autonomie d’alimentation</a:t>
            </a:r>
          </a:p>
          <a:p>
            <a:pPr eaLnBrk="1" hangingPunct="1">
              <a:buFont typeface="Arial" panose="020B0604020202020204" pitchFamily="34" charset="0"/>
              <a:buChar char="•"/>
              <a:defRPr/>
            </a:pPr>
            <a:r>
              <a:rPr lang="fr-CA" sz="2800" noProof="0" dirty="0"/>
              <a:t>Le coût est aussi un facteur</a:t>
            </a:r>
            <a:endParaRPr lang="fr-CA" sz="2000" noProof="0" dirty="0"/>
          </a:p>
          <a:p>
            <a:pPr eaLnBrk="1" hangingPunct="1">
              <a:buFont typeface="Arial" panose="020B0604020202020204" pitchFamily="34" charset="0"/>
              <a:buChar char="•"/>
              <a:defRPr/>
            </a:pPr>
            <a:r>
              <a:rPr lang="fr-CA" sz="2800" noProof="0" dirty="0"/>
              <a:t>Problème d’optimisation multiple portant sur plusieurs métriques de conception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p:cNvSpPr>
          <p:nvPr>
            <p:ph type="title"/>
          </p:nvPr>
        </p:nvSpPr>
        <p:spPr>
          <a:xfrm>
            <a:off x="1055440" y="274638"/>
            <a:ext cx="10081120" cy="1143000"/>
          </a:xfrm>
        </p:spPr>
        <p:txBody>
          <a:bodyPr/>
          <a:lstStyle/>
          <a:p>
            <a:pPr eaLnBrk="1" hangingPunct="1"/>
            <a:r>
              <a:rPr lang="fr-CA" sz="4000" dirty="0"/>
              <a:t>Métriques de design communes</a:t>
            </a:r>
          </a:p>
        </p:txBody>
      </p:sp>
      <p:sp>
        <p:nvSpPr>
          <p:cNvPr id="48130" name="Rectangle 3"/>
          <p:cNvSpPr>
            <a:spLocks noGrp="1"/>
          </p:cNvSpPr>
          <p:nvPr>
            <p:ph type="body" idx="1"/>
          </p:nvPr>
        </p:nvSpPr>
        <p:spPr>
          <a:xfrm>
            <a:off x="1055440" y="1556792"/>
            <a:ext cx="10081120" cy="4525962"/>
          </a:xfrm>
        </p:spPr>
        <p:txBody>
          <a:bodyPr/>
          <a:lstStyle/>
          <a:p>
            <a:pPr eaLnBrk="1" hangingPunct="1"/>
            <a:r>
              <a:rPr lang="fr-CA" sz="2800" dirty="0"/>
              <a:t>Coût unitaire </a:t>
            </a:r>
            <a:r>
              <a:rPr lang="fr-CA" sz="2000" dirty="0"/>
              <a:t>: coût de manufacture par unité en excluant les charges non récurrentes</a:t>
            </a:r>
            <a:endParaRPr lang="fr-CA" sz="2800" dirty="0"/>
          </a:p>
          <a:p>
            <a:pPr lvl="1" eaLnBrk="1" hangingPunct="1"/>
            <a:r>
              <a:rPr lang="fr-CA" sz="2400" dirty="0"/>
              <a:t>« Non-</a:t>
            </a:r>
            <a:r>
              <a:rPr lang="fr-CA" sz="2400" dirty="0" err="1"/>
              <a:t>Recurring</a:t>
            </a:r>
            <a:r>
              <a:rPr lang="fr-CA" sz="2400" dirty="0"/>
              <a:t> Engineering </a:t>
            </a:r>
            <a:r>
              <a:rPr lang="fr-CA" sz="2400" dirty="0" err="1"/>
              <a:t>cost</a:t>
            </a:r>
            <a:r>
              <a:rPr lang="fr-CA" sz="2400" dirty="0"/>
              <a:t> » (NRE) </a:t>
            </a:r>
            <a:r>
              <a:rPr lang="fr-CA" sz="1600" dirty="0"/>
              <a:t>: coût de l’environnement de conception </a:t>
            </a:r>
            <a:endParaRPr lang="fr-CA" sz="2400" dirty="0"/>
          </a:p>
          <a:p>
            <a:pPr eaLnBrk="1" hangingPunct="1"/>
            <a:r>
              <a:rPr lang="fr-CA" sz="2800" dirty="0"/>
              <a:t>Taille: </a:t>
            </a:r>
            <a:r>
              <a:rPr lang="fr-CA" sz="2000" dirty="0"/>
              <a:t>dimension physique du système</a:t>
            </a:r>
          </a:p>
          <a:p>
            <a:pPr eaLnBrk="1" hangingPunct="1"/>
            <a:r>
              <a:rPr lang="fr-CA" sz="2800" dirty="0"/>
              <a:t>Performance : </a:t>
            </a:r>
            <a:r>
              <a:rPr lang="fr-CA" sz="2000" dirty="0"/>
              <a:t>temps de réponse du système</a:t>
            </a:r>
          </a:p>
          <a:p>
            <a:pPr eaLnBrk="1" hangingPunct="1"/>
            <a:r>
              <a:rPr lang="fr-CA" sz="2800" dirty="0"/>
              <a:t>Énergie consommée : </a:t>
            </a:r>
            <a:r>
              <a:rPr lang="fr-CA" sz="2000" dirty="0"/>
              <a:t>alimentation du système</a:t>
            </a:r>
            <a:endParaRPr lang="fr-CA" sz="1800" dirty="0"/>
          </a:p>
          <a:p>
            <a:pPr eaLnBrk="1" hangingPunct="1"/>
            <a:r>
              <a:rPr lang="fr-CA" sz="2800" dirty="0"/>
              <a:t>Flexibilité: </a:t>
            </a:r>
            <a:r>
              <a:rPr lang="fr-CA" sz="2000" dirty="0"/>
              <a:t>capacité de modifier le système à coût raisonnable (NRE faible)</a:t>
            </a:r>
          </a:p>
          <a:p>
            <a:pPr eaLnBrk="1" hangingPunct="1"/>
            <a:r>
              <a:rPr lang="fr-CA" sz="2800" dirty="0"/>
              <a:t>Fiabilité et sécurité d’utilisation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026"/>
          <p:cNvSpPr txBox="1">
            <a:spLocks noChangeArrowheads="1"/>
          </p:cNvSpPr>
          <p:nvPr/>
        </p:nvSpPr>
        <p:spPr bwMode="auto">
          <a:xfrm>
            <a:off x="1055440" y="609600"/>
            <a:ext cx="10081120" cy="5209761"/>
          </a:xfrm>
          <a:prstGeom prst="rect">
            <a:avLst/>
          </a:prstGeom>
          <a:noFill/>
          <a:ln>
            <a:noFill/>
          </a:ln>
          <a:effectLst/>
        </p:spPr>
        <p:txBody>
          <a:bodyPr wrap="square" lIns="90000" tIns="46800" rIns="90000" bIns="46800">
            <a:spAutoFit/>
          </a:bodyPr>
          <a:lstStyle/>
          <a:p>
            <a:pPr algn="ctr">
              <a:lnSpc>
                <a:spcPct val="80000"/>
              </a:lnSpc>
              <a:spcBef>
                <a:spcPct val="25000"/>
              </a:spcBef>
            </a:pPr>
            <a:r>
              <a:rPr lang="fr-CA" sz="4000" dirty="0">
                <a:latin typeface="Calibri" pitchFamily="34" charset="0"/>
                <a:cs typeface="Times New Roman" pitchFamily="18" charset="0"/>
              </a:rPr>
              <a:t>Systèmes embarqués</a:t>
            </a:r>
          </a:p>
          <a:p>
            <a:pPr algn="ctr">
              <a:lnSpc>
                <a:spcPct val="80000"/>
              </a:lnSpc>
              <a:spcBef>
                <a:spcPct val="25000"/>
              </a:spcBef>
            </a:pPr>
            <a:r>
              <a:rPr lang="fr-CA" sz="2800" dirty="0">
                <a:latin typeface="Calibri" pitchFamily="34" charset="0"/>
                <a:cs typeface="Times New Roman" pitchFamily="18" charset="0"/>
              </a:rPr>
              <a:t> MIC5111, Automne 2025</a:t>
            </a:r>
          </a:p>
          <a:p>
            <a:pPr algn="ctr">
              <a:lnSpc>
                <a:spcPct val="80000"/>
              </a:lnSpc>
              <a:spcBef>
                <a:spcPct val="25000"/>
              </a:spcBef>
            </a:pPr>
            <a:endParaRPr lang="fr-CA" sz="2800" dirty="0">
              <a:latin typeface="Calibri" pitchFamily="34" charset="0"/>
              <a:cs typeface="Times New Roman" pitchFamily="18" charset="0"/>
            </a:endParaRPr>
          </a:p>
          <a:p>
            <a:pPr algn="ctr">
              <a:lnSpc>
                <a:spcPct val="85000"/>
              </a:lnSpc>
              <a:spcBef>
                <a:spcPct val="30000"/>
              </a:spcBef>
            </a:pPr>
            <a:endParaRPr lang="fr-CA" sz="1100" b="1" dirty="0">
              <a:latin typeface="Calibri" pitchFamily="34" charset="0"/>
              <a:cs typeface="Times New Roman" pitchFamily="18" charset="0"/>
            </a:endParaRPr>
          </a:p>
          <a:p>
            <a:pPr>
              <a:lnSpc>
                <a:spcPct val="80000"/>
              </a:lnSpc>
              <a:spcBef>
                <a:spcPct val="25000"/>
              </a:spcBef>
            </a:pPr>
            <a:r>
              <a:rPr lang="fr-CA" sz="2000" dirty="0">
                <a:latin typeface="Calibri" pitchFamily="34" charset="0"/>
                <a:cs typeface="Times New Roman" pitchFamily="18" charset="0"/>
              </a:rPr>
              <a:t>Professeur : Mounir Boukadoum  </a:t>
            </a:r>
          </a:p>
          <a:p>
            <a:pPr>
              <a:lnSpc>
                <a:spcPct val="80000"/>
              </a:lnSpc>
              <a:spcBef>
                <a:spcPct val="25000"/>
              </a:spcBef>
            </a:pPr>
            <a:r>
              <a:rPr lang="fr-CA" sz="2000" dirty="0">
                <a:latin typeface="Calibri" pitchFamily="34" charset="0"/>
                <a:cs typeface="Times New Roman" pitchFamily="18" charset="0"/>
              </a:rPr>
              <a:t>Bureau :	      PK-4540</a:t>
            </a:r>
          </a:p>
          <a:p>
            <a:pPr>
              <a:lnSpc>
                <a:spcPct val="80000"/>
              </a:lnSpc>
              <a:spcBef>
                <a:spcPct val="25000"/>
              </a:spcBef>
            </a:pPr>
            <a:r>
              <a:rPr lang="fr-CA" sz="2000" dirty="0">
                <a:latin typeface="Calibri" pitchFamily="34" charset="0"/>
                <a:cs typeface="Times New Roman" pitchFamily="18" charset="0"/>
              </a:rPr>
              <a:t>Téléphone :  514-987-3000  #4565</a:t>
            </a:r>
          </a:p>
          <a:p>
            <a:pPr>
              <a:lnSpc>
                <a:spcPct val="80000"/>
              </a:lnSpc>
              <a:spcBef>
                <a:spcPct val="25000"/>
              </a:spcBef>
            </a:pPr>
            <a:r>
              <a:rPr lang="fr-CA" sz="2000" dirty="0">
                <a:latin typeface="Calibri" pitchFamily="34" charset="0"/>
                <a:cs typeface="Times New Roman" pitchFamily="18" charset="0"/>
              </a:rPr>
              <a:t>Courriel:      boukadoum.mounir@uqam.ca</a:t>
            </a:r>
            <a:br>
              <a:rPr lang="fr-CA" sz="2000" dirty="0">
                <a:latin typeface="Calibri" pitchFamily="34" charset="0"/>
                <a:cs typeface="Times New Roman" pitchFamily="18" charset="0"/>
              </a:rPr>
            </a:br>
            <a:endParaRPr lang="fr-CA" sz="2000" dirty="0">
              <a:latin typeface="Calibri" pitchFamily="34" charset="0"/>
              <a:cs typeface="Times New Roman" pitchFamily="18" charset="0"/>
            </a:endParaRPr>
          </a:p>
          <a:p>
            <a:pPr>
              <a:lnSpc>
                <a:spcPct val="80000"/>
              </a:lnSpc>
              <a:spcBef>
                <a:spcPct val="25000"/>
              </a:spcBef>
            </a:pPr>
            <a:r>
              <a:rPr lang="fr-CA" sz="2000" dirty="0">
                <a:latin typeface="Calibri" pitchFamily="34" charset="0"/>
                <a:cs typeface="Times New Roman" pitchFamily="18" charset="0"/>
              </a:rPr>
              <a:t>Site du cours : www.labunix.uqam.ca/~boukadoum_m</a:t>
            </a:r>
          </a:p>
          <a:p>
            <a:pPr>
              <a:lnSpc>
                <a:spcPct val="80000"/>
              </a:lnSpc>
              <a:spcBef>
                <a:spcPct val="25000"/>
              </a:spcBef>
            </a:pPr>
            <a:endParaRPr lang="fr-CA" sz="2000" dirty="0">
              <a:latin typeface="Calibri" pitchFamily="34" charset="0"/>
              <a:cs typeface="Times New Roman" pitchFamily="18" charset="0"/>
            </a:endParaRPr>
          </a:p>
          <a:p>
            <a:pPr>
              <a:lnSpc>
                <a:spcPct val="80000"/>
              </a:lnSpc>
              <a:spcBef>
                <a:spcPct val="25000"/>
              </a:spcBef>
            </a:pPr>
            <a:r>
              <a:rPr lang="fr-CA" sz="2000" dirty="0">
                <a:latin typeface="Calibri" pitchFamily="34" charset="0"/>
                <a:cs typeface="Times New Roman" pitchFamily="18" charset="0"/>
              </a:rPr>
              <a:t>Auxiliaire: Radia </a:t>
            </a:r>
            <a:r>
              <a:rPr lang="fr-CA" sz="2000">
                <a:latin typeface="Calibri" pitchFamily="34" charset="0"/>
                <a:cs typeface="Times New Roman" pitchFamily="18" charset="0"/>
              </a:rPr>
              <a:t>Kassouri</a:t>
            </a:r>
            <a:r>
              <a:rPr lang="fr-CA" sz="2000" dirty="0">
                <a:latin typeface="Calibri" pitchFamily="34" charset="0"/>
                <a:cs typeface="Times New Roman" pitchFamily="18" charset="0"/>
              </a:rPr>
              <a:t>		            		</a:t>
            </a:r>
          </a:p>
          <a:p>
            <a:pPr>
              <a:lnSpc>
                <a:spcPct val="80000"/>
              </a:lnSpc>
              <a:spcBef>
                <a:spcPct val="25000"/>
              </a:spcBef>
            </a:pPr>
            <a:r>
              <a:rPr lang="fr-CA" sz="1100" dirty="0">
                <a:latin typeface="Calibri" pitchFamily="34" charset="0"/>
                <a:cs typeface="Times New Roman" pitchFamily="18" charset="0"/>
              </a:rPr>
              <a:t>                                              </a:t>
            </a:r>
            <a:br>
              <a:rPr lang="fr-CA" sz="2000" dirty="0">
                <a:latin typeface="Calibri" pitchFamily="34" charset="0"/>
                <a:cs typeface="Times New Roman" pitchFamily="18" charset="0"/>
              </a:rPr>
            </a:br>
            <a:r>
              <a:rPr lang="fr-CA" sz="1100" dirty="0">
                <a:latin typeface="Calibri" pitchFamily="34" charset="0"/>
                <a:cs typeface="Times New Roman" pitchFamily="18" charset="0"/>
              </a:rPr>
              <a:t>  </a:t>
            </a:r>
          </a:p>
          <a:p>
            <a:pPr>
              <a:lnSpc>
                <a:spcPct val="80000"/>
              </a:lnSpc>
              <a:spcBef>
                <a:spcPct val="25000"/>
              </a:spcBef>
            </a:pPr>
            <a:r>
              <a:rPr lang="fr-CA" sz="2000" dirty="0">
                <a:solidFill>
                  <a:srgbClr val="000000"/>
                </a:solidFill>
                <a:latin typeface="Calibri" pitchFamily="34" charset="0"/>
                <a:cs typeface="Times New Roman" pitchFamily="18" charset="0"/>
              </a:rPr>
              <a:t>Jeudi, de 13h30 à 16h30, local SH-3580  (cours)</a:t>
            </a:r>
          </a:p>
          <a:p>
            <a:pPr>
              <a:lnSpc>
                <a:spcPct val="80000"/>
              </a:lnSpc>
              <a:spcBef>
                <a:spcPct val="25000"/>
              </a:spcBef>
            </a:pPr>
            <a:r>
              <a:rPr lang="fr-CA" sz="2000" dirty="0">
                <a:solidFill>
                  <a:srgbClr val="000000"/>
                </a:solidFill>
                <a:latin typeface="Calibri" pitchFamily="34" charset="0"/>
                <a:cs typeface="Times New Roman" pitchFamily="18" charset="0"/>
              </a:rPr>
              <a:t>Lundi, de 15h00  à 17h00 ou vendredi de 9h30 à 11h30, local PK-4770 (laboratoires)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p:cNvSpPr>
          <p:nvPr>
            <p:ph type="title"/>
          </p:nvPr>
        </p:nvSpPr>
        <p:spPr>
          <a:xfrm>
            <a:off x="1055440" y="274638"/>
            <a:ext cx="10081120" cy="1143000"/>
          </a:xfrm>
        </p:spPr>
        <p:txBody>
          <a:bodyPr/>
          <a:lstStyle/>
          <a:p>
            <a:pPr eaLnBrk="1" hangingPunct="1"/>
            <a:r>
              <a:rPr lang="fr-CA" sz="4000" dirty="0"/>
              <a:t>Il existe aussi des métriques de marché</a:t>
            </a:r>
          </a:p>
        </p:txBody>
      </p:sp>
      <p:sp>
        <p:nvSpPr>
          <p:cNvPr id="49154" name="Rectangle 3"/>
          <p:cNvSpPr>
            <a:spLocks noGrp="1"/>
          </p:cNvSpPr>
          <p:nvPr>
            <p:ph type="body" idx="1"/>
          </p:nvPr>
        </p:nvSpPr>
        <p:spPr>
          <a:xfrm>
            <a:off x="1055440" y="1711326"/>
            <a:ext cx="10153128" cy="4525963"/>
          </a:xfrm>
        </p:spPr>
        <p:txBody>
          <a:bodyPr/>
          <a:lstStyle/>
          <a:p>
            <a:pPr eaLnBrk="1" hangingPunct="1"/>
            <a:r>
              <a:rPr lang="fr-CA" sz="2800" dirty="0"/>
              <a:t>Temps de prototypage: </a:t>
            </a:r>
            <a:r>
              <a:rPr lang="fr-CA" sz="2000" dirty="0"/>
              <a:t>temps requis pour monter une version opérationnelle du système</a:t>
            </a:r>
          </a:p>
          <a:p>
            <a:pPr eaLnBrk="1" hangingPunct="1"/>
            <a:r>
              <a:rPr lang="fr-CA" sz="2800" dirty="0"/>
              <a:t>Temps de mise en marché : </a:t>
            </a:r>
            <a:r>
              <a:rPr lang="fr-CA" sz="2000" dirty="0"/>
              <a:t>temps de développement d’une version commerciale</a:t>
            </a:r>
          </a:p>
          <a:p>
            <a:pPr eaLnBrk="1" hangingPunct="1"/>
            <a:r>
              <a:rPr lang="fr-CA" sz="2800" dirty="0"/>
              <a:t>Maintenabilité: </a:t>
            </a:r>
            <a:r>
              <a:rPr lang="fr-CA" sz="2000" dirty="0"/>
              <a:t>capacité de modifier le système après la mise en marché</a:t>
            </a:r>
            <a:endParaRPr lang="fr-CA" sz="1800" dirty="0"/>
          </a:p>
          <a:p>
            <a:pPr eaLnBrk="1" hangingPunct="1"/>
            <a:r>
              <a:rPr lang="fr-CA" sz="2800" dirty="0"/>
              <a:t>Durabilité, sources d’approvisionnement, etc.</a:t>
            </a:r>
          </a:p>
          <a:p>
            <a:pPr lvl="1" eaLnBrk="1" hangingPunct="1"/>
            <a:endParaRPr lang="fr-CA"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p:cNvSpPr>
          <p:nvPr>
            <p:ph type="title"/>
          </p:nvPr>
        </p:nvSpPr>
        <p:spPr>
          <a:xfrm>
            <a:off x="1079245" y="274637"/>
            <a:ext cx="10057316" cy="1300557"/>
          </a:xfrm>
        </p:spPr>
        <p:txBody>
          <a:bodyPr/>
          <a:lstStyle/>
          <a:p>
            <a:pPr eaLnBrk="1" hangingPunct="1"/>
            <a:r>
              <a:rPr lang="fr-CA" sz="4000" dirty="0"/>
              <a:t>Améliorer une métrique peut avoir un effet négatif sur une autre !</a:t>
            </a:r>
          </a:p>
        </p:txBody>
      </p:sp>
      <p:sp>
        <p:nvSpPr>
          <p:cNvPr id="50178" name="Rectangle 3"/>
          <p:cNvSpPr>
            <a:spLocks noGrp="1"/>
          </p:cNvSpPr>
          <p:nvPr>
            <p:ph type="body" sz="half" idx="1"/>
          </p:nvPr>
        </p:nvSpPr>
        <p:spPr>
          <a:xfrm>
            <a:off x="6311899" y="1916113"/>
            <a:ext cx="4824659" cy="3960812"/>
          </a:xfrm>
        </p:spPr>
        <p:txBody>
          <a:bodyPr/>
          <a:lstStyle/>
          <a:p>
            <a:pPr eaLnBrk="1" hangingPunct="1"/>
            <a:r>
              <a:rPr lang="fr-CA" sz="2400" dirty="0"/>
              <a:t>L’expertise en  </a:t>
            </a:r>
            <a:r>
              <a:rPr lang="fr-CA" sz="2400" i="1" dirty="0"/>
              <a:t>logiciel</a:t>
            </a:r>
            <a:r>
              <a:rPr lang="fr-CA" sz="2400" dirty="0"/>
              <a:t> </a:t>
            </a:r>
            <a:r>
              <a:rPr lang="fr-CA" sz="2400" b="1" dirty="0"/>
              <a:t>et</a:t>
            </a:r>
            <a:r>
              <a:rPr lang="fr-CA" sz="2400" dirty="0"/>
              <a:t> </a:t>
            </a:r>
            <a:r>
              <a:rPr lang="fr-CA" sz="2400" i="1" dirty="0"/>
              <a:t>matériel</a:t>
            </a:r>
            <a:r>
              <a:rPr lang="fr-CA" sz="2400" dirty="0"/>
              <a:t> est souvent requise</a:t>
            </a:r>
          </a:p>
          <a:p>
            <a:pPr lvl="1" eaLnBrk="1" hangingPunct="1"/>
            <a:r>
              <a:rPr lang="en-CA" sz="2000" dirty="0"/>
              <a:t>Codesign</a:t>
            </a:r>
            <a:endParaRPr lang="fr-CA" sz="2000" dirty="0"/>
          </a:p>
        </p:txBody>
      </p:sp>
      <p:grpSp>
        <p:nvGrpSpPr>
          <p:cNvPr id="50179" name="Group 119"/>
          <p:cNvGrpSpPr>
            <a:grpSpLocks/>
          </p:cNvGrpSpPr>
          <p:nvPr/>
        </p:nvGrpSpPr>
        <p:grpSpPr bwMode="auto">
          <a:xfrm>
            <a:off x="1828800" y="1700214"/>
            <a:ext cx="6248400" cy="4243387"/>
            <a:chOff x="192" y="1071"/>
            <a:chExt cx="3936" cy="2673"/>
          </a:xfrm>
        </p:grpSpPr>
        <p:sp>
          <p:nvSpPr>
            <p:cNvPr id="50180" name="Oval 6"/>
            <p:cNvSpPr>
              <a:spLocks noChangeArrowheads="1"/>
            </p:cNvSpPr>
            <p:nvPr/>
          </p:nvSpPr>
          <p:spPr bwMode="auto">
            <a:xfrm>
              <a:off x="1187" y="1407"/>
              <a:ext cx="754" cy="672"/>
            </a:xfrm>
            <a:prstGeom prst="ellipse">
              <a:avLst/>
            </a:prstGeom>
            <a:solidFill>
              <a:srgbClr val="FFFFFF"/>
            </a:solidFill>
            <a:ln w="9525">
              <a:solidFill>
                <a:srgbClr val="000000"/>
              </a:solidFill>
              <a:round/>
              <a:headEnd/>
              <a:tailEnd/>
            </a:ln>
          </p:spPr>
          <p:txBody>
            <a:bodyPr/>
            <a:lstStyle/>
            <a:p>
              <a:endParaRPr lang="en-CA"/>
            </a:p>
          </p:txBody>
        </p:sp>
        <p:sp>
          <p:nvSpPr>
            <p:cNvPr id="50181" name="Line 7"/>
            <p:cNvSpPr>
              <a:spLocks noChangeShapeType="1"/>
            </p:cNvSpPr>
            <p:nvPr/>
          </p:nvSpPr>
          <p:spPr bwMode="auto">
            <a:xfrm>
              <a:off x="2317" y="1659"/>
              <a:ext cx="0" cy="168"/>
            </a:xfrm>
            <a:prstGeom prst="line">
              <a:avLst/>
            </a:prstGeom>
            <a:noFill/>
            <a:ln w="9525">
              <a:solidFill>
                <a:srgbClr val="000000"/>
              </a:solidFill>
              <a:round/>
              <a:headEnd/>
              <a:tailEnd/>
            </a:ln>
          </p:spPr>
          <p:txBody>
            <a:bodyPr/>
            <a:lstStyle/>
            <a:p>
              <a:endParaRPr lang="fr-FR"/>
            </a:p>
          </p:txBody>
        </p:sp>
        <p:sp>
          <p:nvSpPr>
            <p:cNvPr id="50182" name="Text Box 8"/>
            <p:cNvSpPr txBox="1">
              <a:spLocks noChangeArrowheads="1"/>
            </p:cNvSpPr>
            <p:nvPr/>
          </p:nvSpPr>
          <p:spPr bwMode="auto">
            <a:xfrm>
              <a:off x="2317" y="1575"/>
              <a:ext cx="608" cy="252"/>
            </a:xfrm>
            <a:prstGeom prst="rect">
              <a:avLst/>
            </a:prstGeom>
            <a:noFill/>
            <a:ln w="9525">
              <a:noFill/>
              <a:miter lim="800000"/>
              <a:headEnd/>
              <a:tailEnd/>
            </a:ln>
          </p:spPr>
          <p:txBody>
            <a:bodyPr/>
            <a:lstStyle/>
            <a:p>
              <a:pPr eaLnBrk="0" hangingPunct="0"/>
              <a:r>
                <a:rPr lang="fr-CA" sz="1400">
                  <a:latin typeface="Times New Roman" pitchFamily="18" charset="0"/>
                </a:rPr>
                <a:t>dimension</a:t>
              </a:r>
            </a:p>
          </p:txBody>
        </p:sp>
        <p:sp>
          <p:nvSpPr>
            <p:cNvPr id="50183" name="Line 9"/>
            <p:cNvSpPr>
              <a:spLocks noChangeShapeType="1"/>
            </p:cNvSpPr>
            <p:nvPr/>
          </p:nvSpPr>
          <p:spPr bwMode="auto">
            <a:xfrm>
              <a:off x="1941" y="1743"/>
              <a:ext cx="376" cy="0"/>
            </a:xfrm>
            <a:prstGeom prst="line">
              <a:avLst/>
            </a:prstGeom>
            <a:noFill/>
            <a:ln w="9525">
              <a:solidFill>
                <a:srgbClr val="000000"/>
              </a:solidFill>
              <a:round/>
              <a:headEnd/>
              <a:tailEnd/>
            </a:ln>
          </p:spPr>
          <p:txBody>
            <a:bodyPr/>
            <a:lstStyle/>
            <a:p>
              <a:endParaRPr lang="fr-FR"/>
            </a:p>
          </p:txBody>
        </p:sp>
        <p:sp>
          <p:nvSpPr>
            <p:cNvPr id="50184" name="Line 10"/>
            <p:cNvSpPr>
              <a:spLocks noChangeShapeType="1"/>
            </p:cNvSpPr>
            <p:nvPr/>
          </p:nvSpPr>
          <p:spPr bwMode="auto">
            <a:xfrm>
              <a:off x="1093" y="1659"/>
              <a:ext cx="0" cy="168"/>
            </a:xfrm>
            <a:prstGeom prst="line">
              <a:avLst/>
            </a:prstGeom>
            <a:noFill/>
            <a:ln w="9525">
              <a:solidFill>
                <a:srgbClr val="000000"/>
              </a:solidFill>
              <a:round/>
              <a:headEnd/>
              <a:tailEnd/>
            </a:ln>
          </p:spPr>
          <p:txBody>
            <a:bodyPr/>
            <a:lstStyle/>
            <a:p>
              <a:endParaRPr lang="fr-FR"/>
            </a:p>
          </p:txBody>
        </p:sp>
        <p:sp>
          <p:nvSpPr>
            <p:cNvPr id="50185" name="Line 11"/>
            <p:cNvSpPr>
              <a:spLocks noChangeShapeType="1"/>
            </p:cNvSpPr>
            <p:nvPr/>
          </p:nvSpPr>
          <p:spPr bwMode="auto">
            <a:xfrm flipH="1">
              <a:off x="1093" y="1743"/>
              <a:ext cx="94" cy="0"/>
            </a:xfrm>
            <a:prstGeom prst="line">
              <a:avLst/>
            </a:prstGeom>
            <a:noFill/>
            <a:ln w="9525">
              <a:solidFill>
                <a:srgbClr val="000000"/>
              </a:solidFill>
              <a:round/>
              <a:headEnd/>
              <a:tailEnd/>
            </a:ln>
          </p:spPr>
          <p:txBody>
            <a:bodyPr/>
            <a:lstStyle/>
            <a:p>
              <a:endParaRPr lang="fr-FR"/>
            </a:p>
          </p:txBody>
        </p:sp>
        <p:sp>
          <p:nvSpPr>
            <p:cNvPr id="50186" name="Text Box 12"/>
            <p:cNvSpPr txBox="1">
              <a:spLocks noChangeArrowheads="1"/>
            </p:cNvSpPr>
            <p:nvPr/>
          </p:nvSpPr>
          <p:spPr bwMode="auto">
            <a:xfrm>
              <a:off x="340" y="1575"/>
              <a:ext cx="847" cy="252"/>
            </a:xfrm>
            <a:prstGeom prst="rect">
              <a:avLst/>
            </a:prstGeom>
            <a:noFill/>
            <a:ln w="9525">
              <a:noFill/>
              <a:miter lim="800000"/>
              <a:headEnd/>
              <a:tailEnd/>
            </a:ln>
          </p:spPr>
          <p:txBody>
            <a:bodyPr/>
            <a:lstStyle/>
            <a:p>
              <a:pPr eaLnBrk="0" hangingPunct="0"/>
              <a:r>
                <a:rPr lang="fr-CA" sz="1400">
                  <a:latin typeface="Times New Roman" pitchFamily="18" charset="0"/>
                </a:rPr>
                <a:t>Performance</a:t>
              </a:r>
              <a:endParaRPr lang="fr-CA" sz="900">
                <a:latin typeface="Times New Roman" pitchFamily="18" charset="0"/>
              </a:endParaRPr>
            </a:p>
          </p:txBody>
        </p:sp>
        <p:sp>
          <p:nvSpPr>
            <p:cNvPr id="50187" name="Line 13"/>
            <p:cNvSpPr>
              <a:spLocks noChangeShapeType="1"/>
            </p:cNvSpPr>
            <p:nvPr/>
          </p:nvSpPr>
          <p:spPr bwMode="auto">
            <a:xfrm flipV="1">
              <a:off x="1564" y="1323"/>
              <a:ext cx="0" cy="84"/>
            </a:xfrm>
            <a:prstGeom prst="line">
              <a:avLst/>
            </a:prstGeom>
            <a:noFill/>
            <a:ln w="9525">
              <a:solidFill>
                <a:srgbClr val="000000"/>
              </a:solidFill>
              <a:round/>
              <a:headEnd/>
              <a:tailEnd/>
            </a:ln>
          </p:spPr>
          <p:txBody>
            <a:bodyPr/>
            <a:lstStyle/>
            <a:p>
              <a:endParaRPr lang="fr-FR"/>
            </a:p>
          </p:txBody>
        </p:sp>
        <p:sp>
          <p:nvSpPr>
            <p:cNvPr id="50188" name="Line 14"/>
            <p:cNvSpPr>
              <a:spLocks noChangeShapeType="1"/>
            </p:cNvSpPr>
            <p:nvPr/>
          </p:nvSpPr>
          <p:spPr bwMode="auto">
            <a:xfrm rot="5400000">
              <a:off x="1564" y="1229"/>
              <a:ext cx="0" cy="188"/>
            </a:xfrm>
            <a:prstGeom prst="line">
              <a:avLst/>
            </a:prstGeom>
            <a:noFill/>
            <a:ln w="9525">
              <a:solidFill>
                <a:srgbClr val="000000"/>
              </a:solidFill>
              <a:round/>
              <a:headEnd/>
              <a:tailEnd/>
            </a:ln>
          </p:spPr>
          <p:txBody>
            <a:bodyPr/>
            <a:lstStyle/>
            <a:p>
              <a:endParaRPr lang="fr-FR"/>
            </a:p>
          </p:txBody>
        </p:sp>
        <p:sp>
          <p:nvSpPr>
            <p:cNvPr id="50189" name="Line 15"/>
            <p:cNvSpPr>
              <a:spLocks noChangeShapeType="1"/>
            </p:cNvSpPr>
            <p:nvPr/>
          </p:nvSpPr>
          <p:spPr bwMode="auto">
            <a:xfrm>
              <a:off x="1564" y="2079"/>
              <a:ext cx="0" cy="84"/>
            </a:xfrm>
            <a:prstGeom prst="line">
              <a:avLst/>
            </a:prstGeom>
            <a:noFill/>
            <a:ln w="9525">
              <a:solidFill>
                <a:srgbClr val="000000"/>
              </a:solidFill>
              <a:round/>
              <a:headEnd/>
              <a:tailEnd/>
            </a:ln>
          </p:spPr>
          <p:txBody>
            <a:bodyPr/>
            <a:lstStyle/>
            <a:p>
              <a:endParaRPr lang="fr-FR"/>
            </a:p>
          </p:txBody>
        </p:sp>
        <p:sp>
          <p:nvSpPr>
            <p:cNvPr id="50190" name="Line 16"/>
            <p:cNvSpPr>
              <a:spLocks noChangeShapeType="1"/>
            </p:cNvSpPr>
            <p:nvPr/>
          </p:nvSpPr>
          <p:spPr bwMode="auto">
            <a:xfrm rot="5400000">
              <a:off x="1564" y="2069"/>
              <a:ext cx="0" cy="188"/>
            </a:xfrm>
            <a:prstGeom prst="line">
              <a:avLst/>
            </a:prstGeom>
            <a:noFill/>
            <a:ln w="9525">
              <a:solidFill>
                <a:srgbClr val="000000"/>
              </a:solidFill>
              <a:round/>
              <a:headEnd/>
              <a:tailEnd/>
            </a:ln>
          </p:spPr>
          <p:txBody>
            <a:bodyPr/>
            <a:lstStyle/>
            <a:p>
              <a:endParaRPr lang="fr-FR"/>
            </a:p>
          </p:txBody>
        </p:sp>
        <p:sp>
          <p:nvSpPr>
            <p:cNvPr id="50191" name="Text Box 17"/>
            <p:cNvSpPr txBox="1">
              <a:spLocks noChangeArrowheads="1"/>
            </p:cNvSpPr>
            <p:nvPr/>
          </p:nvSpPr>
          <p:spPr bwMode="auto">
            <a:xfrm>
              <a:off x="1282" y="1071"/>
              <a:ext cx="564" cy="252"/>
            </a:xfrm>
            <a:prstGeom prst="rect">
              <a:avLst/>
            </a:prstGeom>
            <a:noFill/>
            <a:ln w="9525">
              <a:noFill/>
              <a:miter lim="800000"/>
              <a:headEnd/>
              <a:tailEnd/>
            </a:ln>
          </p:spPr>
          <p:txBody>
            <a:bodyPr/>
            <a:lstStyle/>
            <a:p>
              <a:pPr eaLnBrk="0" hangingPunct="0"/>
              <a:r>
                <a:rPr lang="fr-CA" sz="1400">
                  <a:latin typeface="Times New Roman" pitchFamily="18" charset="0"/>
                </a:rPr>
                <a:t>Énergie</a:t>
              </a:r>
              <a:endParaRPr lang="fr-CA" sz="900">
                <a:latin typeface="Times New Roman" pitchFamily="18" charset="0"/>
              </a:endParaRPr>
            </a:p>
          </p:txBody>
        </p:sp>
        <p:sp>
          <p:nvSpPr>
            <p:cNvPr id="50192" name="Text Box 18"/>
            <p:cNvSpPr txBox="1">
              <a:spLocks noChangeArrowheads="1"/>
            </p:cNvSpPr>
            <p:nvPr/>
          </p:nvSpPr>
          <p:spPr bwMode="auto">
            <a:xfrm>
              <a:off x="1376" y="2163"/>
              <a:ext cx="659" cy="193"/>
            </a:xfrm>
            <a:prstGeom prst="rect">
              <a:avLst/>
            </a:prstGeom>
            <a:noFill/>
            <a:ln w="9525">
              <a:noFill/>
              <a:miter lim="800000"/>
              <a:headEnd/>
              <a:tailEnd/>
            </a:ln>
          </p:spPr>
          <p:txBody>
            <a:bodyPr/>
            <a:lstStyle/>
            <a:p>
              <a:pPr eaLnBrk="0" hangingPunct="0"/>
              <a:r>
                <a:rPr lang="fr-CA" sz="1400" dirty="0">
                  <a:latin typeface="Times New Roman" pitchFamily="18" charset="0"/>
                </a:rPr>
                <a:t>Coût NRE</a:t>
              </a:r>
              <a:endParaRPr lang="fr-CA" sz="900" dirty="0">
                <a:latin typeface="Times New Roman" pitchFamily="18" charset="0"/>
              </a:endParaRPr>
            </a:p>
          </p:txBody>
        </p:sp>
        <p:sp>
          <p:nvSpPr>
            <p:cNvPr id="50193" name="Line 19"/>
            <p:cNvSpPr>
              <a:spLocks noChangeShapeType="1"/>
            </p:cNvSpPr>
            <p:nvPr/>
          </p:nvSpPr>
          <p:spPr bwMode="auto">
            <a:xfrm flipH="1">
              <a:off x="2035" y="1901"/>
              <a:ext cx="282" cy="0"/>
            </a:xfrm>
            <a:prstGeom prst="line">
              <a:avLst/>
            </a:prstGeom>
            <a:noFill/>
            <a:ln w="9525">
              <a:solidFill>
                <a:srgbClr val="000000"/>
              </a:solidFill>
              <a:round/>
              <a:headEnd/>
              <a:tailEnd type="triangle" w="med" len="med"/>
            </a:ln>
          </p:spPr>
          <p:txBody>
            <a:bodyPr/>
            <a:lstStyle/>
            <a:p>
              <a:endParaRPr lang="fr-FR"/>
            </a:p>
          </p:txBody>
        </p:sp>
        <p:sp>
          <p:nvSpPr>
            <p:cNvPr id="50194" name="Line 20"/>
            <p:cNvSpPr>
              <a:spLocks noChangeShapeType="1"/>
            </p:cNvSpPr>
            <p:nvPr/>
          </p:nvSpPr>
          <p:spPr bwMode="auto">
            <a:xfrm rot="16200000" flipH="1">
              <a:off x="1250" y="2289"/>
              <a:ext cx="252" cy="0"/>
            </a:xfrm>
            <a:prstGeom prst="line">
              <a:avLst/>
            </a:prstGeom>
            <a:noFill/>
            <a:ln w="9525">
              <a:solidFill>
                <a:srgbClr val="000000"/>
              </a:solidFill>
              <a:round/>
              <a:headEnd/>
              <a:tailEnd type="triangle" w="med" len="med"/>
            </a:ln>
          </p:spPr>
          <p:txBody>
            <a:bodyPr/>
            <a:lstStyle/>
            <a:p>
              <a:endParaRPr lang="fr-FR"/>
            </a:p>
          </p:txBody>
        </p:sp>
        <p:sp>
          <p:nvSpPr>
            <p:cNvPr id="50195" name="Line 21"/>
            <p:cNvSpPr>
              <a:spLocks noChangeShapeType="1"/>
            </p:cNvSpPr>
            <p:nvPr/>
          </p:nvSpPr>
          <p:spPr bwMode="auto">
            <a:xfrm flipH="1">
              <a:off x="811" y="1575"/>
              <a:ext cx="282" cy="0"/>
            </a:xfrm>
            <a:prstGeom prst="line">
              <a:avLst/>
            </a:prstGeom>
            <a:noFill/>
            <a:ln w="9525">
              <a:solidFill>
                <a:srgbClr val="000000"/>
              </a:solidFill>
              <a:round/>
              <a:headEnd/>
              <a:tailEnd type="triangle" w="med" len="med"/>
            </a:ln>
          </p:spPr>
          <p:txBody>
            <a:bodyPr/>
            <a:lstStyle/>
            <a:p>
              <a:endParaRPr lang="fr-FR"/>
            </a:p>
          </p:txBody>
        </p:sp>
        <p:sp>
          <p:nvSpPr>
            <p:cNvPr id="50196" name="Line 22"/>
            <p:cNvSpPr>
              <a:spLocks noChangeShapeType="1"/>
            </p:cNvSpPr>
            <p:nvPr/>
          </p:nvSpPr>
          <p:spPr bwMode="auto">
            <a:xfrm rot="5400000" flipH="1">
              <a:off x="1664" y="1197"/>
              <a:ext cx="252" cy="0"/>
            </a:xfrm>
            <a:prstGeom prst="line">
              <a:avLst/>
            </a:prstGeom>
            <a:noFill/>
            <a:ln w="9525">
              <a:solidFill>
                <a:srgbClr val="000000"/>
              </a:solidFill>
              <a:round/>
              <a:headEnd/>
              <a:tailEnd type="triangle" w="med" len="med"/>
            </a:ln>
          </p:spPr>
          <p:txBody>
            <a:bodyPr/>
            <a:lstStyle/>
            <a:p>
              <a:endParaRPr lang="fr-FR"/>
            </a:p>
          </p:txBody>
        </p:sp>
        <p:grpSp>
          <p:nvGrpSpPr>
            <p:cNvPr id="50197" name="Group 23"/>
            <p:cNvGrpSpPr>
              <a:grpSpLocks/>
            </p:cNvGrpSpPr>
            <p:nvPr/>
          </p:nvGrpSpPr>
          <p:grpSpPr bwMode="auto">
            <a:xfrm>
              <a:off x="192" y="2592"/>
              <a:ext cx="3024" cy="1152"/>
              <a:chOff x="1197" y="1849"/>
              <a:chExt cx="7215" cy="4052"/>
            </a:xfrm>
          </p:grpSpPr>
          <p:sp>
            <p:nvSpPr>
              <p:cNvPr id="50204" name="Rectangle 24"/>
              <p:cNvSpPr>
                <a:spLocks noChangeArrowheads="1"/>
              </p:cNvSpPr>
              <p:nvPr/>
            </p:nvSpPr>
            <p:spPr bwMode="auto">
              <a:xfrm>
                <a:off x="8412" y="3562"/>
                <a:ext cx="0" cy="341"/>
              </a:xfrm>
              <a:prstGeom prst="rect">
                <a:avLst/>
              </a:prstGeom>
              <a:noFill/>
              <a:ln w="9525">
                <a:noFill/>
                <a:miter lim="800000"/>
                <a:headEnd/>
                <a:tailEnd/>
              </a:ln>
            </p:spPr>
            <p:txBody>
              <a:bodyPr wrap="none" lIns="0" tIns="0" rIns="0" bIns="0">
                <a:spAutoFit/>
              </a:bodyPr>
              <a:lstStyle/>
              <a:p>
                <a:pPr eaLnBrk="0" hangingPunct="0"/>
                <a:endParaRPr lang="fr-CA" sz="1000">
                  <a:latin typeface="Times New Roman" pitchFamily="18" charset="0"/>
                </a:endParaRPr>
              </a:p>
            </p:txBody>
          </p:sp>
          <p:sp>
            <p:nvSpPr>
              <p:cNvPr id="50205" name="Rectangle 25"/>
              <p:cNvSpPr>
                <a:spLocks noChangeArrowheads="1"/>
              </p:cNvSpPr>
              <p:nvPr/>
            </p:nvSpPr>
            <p:spPr bwMode="auto">
              <a:xfrm>
                <a:off x="1835" y="1849"/>
                <a:ext cx="2170" cy="490"/>
              </a:xfrm>
              <a:prstGeom prst="rect">
                <a:avLst/>
              </a:prstGeom>
              <a:noFill/>
              <a:ln w="9525">
                <a:noFill/>
                <a:miter lim="800000"/>
                <a:headEnd/>
                <a:tailEnd/>
              </a:ln>
            </p:spPr>
            <p:txBody>
              <a:bodyPr/>
              <a:lstStyle/>
              <a:p>
                <a:endParaRPr lang="en-CA"/>
              </a:p>
            </p:txBody>
          </p:sp>
          <p:grpSp>
            <p:nvGrpSpPr>
              <p:cNvPr id="50206" name="Group 26"/>
              <p:cNvGrpSpPr>
                <a:grpSpLocks/>
              </p:cNvGrpSpPr>
              <p:nvPr/>
            </p:nvGrpSpPr>
            <p:grpSpPr bwMode="auto">
              <a:xfrm>
                <a:off x="1197" y="1862"/>
                <a:ext cx="6992" cy="4039"/>
                <a:chOff x="1248" y="2179"/>
                <a:chExt cx="6992" cy="4039"/>
              </a:xfrm>
            </p:grpSpPr>
            <p:sp>
              <p:nvSpPr>
                <p:cNvPr id="50207" name="Rectangle 27"/>
                <p:cNvSpPr>
                  <a:spLocks noChangeArrowheads="1"/>
                </p:cNvSpPr>
                <p:nvPr/>
              </p:nvSpPr>
              <p:spPr bwMode="auto">
                <a:xfrm>
                  <a:off x="2099" y="2275"/>
                  <a:ext cx="6126" cy="3865"/>
                </a:xfrm>
                <a:prstGeom prst="rect">
                  <a:avLst/>
                </a:prstGeom>
                <a:solidFill>
                  <a:srgbClr val="808080"/>
                </a:solidFill>
                <a:ln w="9525">
                  <a:noFill/>
                  <a:miter lim="800000"/>
                  <a:headEnd/>
                  <a:tailEnd/>
                </a:ln>
              </p:spPr>
              <p:txBody>
                <a:bodyPr/>
                <a:lstStyle/>
                <a:p>
                  <a:endParaRPr lang="en-CA"/>
                </a:p>
              </p:txBody>
            </p:sp>
            <p:sp>
              <p:nvSpPr>
                <p:cNvPr id="50208" name="Rectangle 28"/>
                <p:cNvSpPr>
                  <a:spLocks noChangeArrowheads="1"/>
                </p:cNvSpPr>
                <p:nvPr/>
              </p:nvSpPr>
              <p:spPr bwMode="auto">
                <a:xfrm>
                  <a:off x="1949" y="2179"/>
                  <a:ext cx="6176" cy="3893"/>
                </a:xfrm>
                <a:prstGeom prst="rect">
                  <a:avLst/>
                </a:prstGeom>
                <a:solidFill>
                  <a:srgbClr val="FFFFFF"/>
                </a:solidFill>
                <a:ln w="9525">
                  <a:solidFill>
                    <a:srgbClr val="000000"/>
                  </a:solidFill>
                  <a:miter lim="800000"/>
                  <a:headEnd/>
                  <a:tailEnd/>
                </a:ln>
              </p:spPr>
              <p:txBody>
                <a:bodyPr/>
                <a:lstStyle/>
                <a:p>
                  <a:endParaRPr lang="en-CA"/>
                </a:p>
              </p:txBody>
            </p:sp>
            <p:sp>
              <p:nvSpPr>
                <p:cNvPr id="50209" name="Rectangle 29"/>
                <p:cNvSpPr>
                  <a:spLocks noChangeArrowheads="1"/>
                </p:cNvSpPr>
                <p:nvPr/>
              </p:nvSpPr>
              <p:spPr bwMode="auto">
                <a:xfrm>
                  <a:off x="4209" y="3787"/>
                  <a:ext cx="1576" cy="403"/>
                </a:xfrm>
                <a:prstGeom prst="rect">
                  <a:avLst/>
                </a:prstGeom>
                <a:noFill/>
                <a:ln w="9525">
                  <a:solidFill>
                    <a:srgbClr val="000000"/>
                  </a:solidFill>
                  <a:miter lim="800000"/>
                  <a:headEnd/>
                  <a:tailEnd/>
                </a:ln>
              </p:spPr>
              <p:txBody>
                <a:bodyPr/>
                <a:lstStyle/>
                <a:p>
                  <a:pPr algn="ctr" eaLnBrk="0" hangingPunct="0"/>
                  <a:r>
                    <a:rPr lang="fr-CA" sz="1000">
                      <a:latin typeface="Times New Roman" pitchFamily="18" charset="0"/>
                    </a:rPr>
                    <a:t>Microcontroller</a:t>
                  </a:r>
                </a:p>
              </p:txBody>
            </p:sp>
            <p:sp>
              <p:nvSpPr>
                <p:cNvPr id="50210" name="Rectangle 30"/>
                <p:cNvSpPr>
                  <a:spLocks noChangeArrowheads="1"/>
                </p:cNvSpPr>
                <p:nvPr/>
              </p:nvSpPr>
              <p:spPr bwMode="auto">
                <a:xfrm>
                  <a:off x="3058" y="2733"/>
                  <a:ext cx="1809" cy="403"/>
                </a:xfrm>
                <a:prstGeom prst="rect">
                  <a:avLst/>
                </a:prstGeom>
                <a:noFill/>
                <a:ln w="9525">
                  <a:solidFill>
                    <a:srgbClr val="000000"/>
                  </a:solidFill>
                  <a:miter lim="800000"/>
                  <a:headEnd/>
                  <a:tailEnd/>
                </a:ln>
              </p:spPr>
              <p:txBody>
                <a:bodyPr/>
                <a:lstStyle/>
                <a:p>
                  <a:pPr algn="ctr" eaLnBrk="0" hangingPunct="0"/>
                  <a:r>
                    <a:rPr lang="fr-CA" sz="1000">
                      <a:latin typeface="Times New Roman" pitchFamily="18" charset="0"/>
                    </a:rPr>
                    <a:t>CCD preprocessor</a:t>
                  </a:r>
                </a:p>
              </p:txBody>
            </p:sp>
            <p:sp>
              <p:nvSpPr>
                <p:cNvPr id="50211" name="Rectangle 31"/>
                <p:cNvSpPr>
                  <a:spLocks noChangeArrowheads="1"/>
                </p:cNvSpPr>
                <p:nvPr/>
              </p:nvSpPr>
              <p:spPr bwMode="auto">
                <a:xfrm>
                  <a:off x="5206" y="2733"/>
                  <a:ext cx="1724" cy="403"/>
                </a:xfrm>
                <a:prstGeom prst="rect">
                  <a:avLst/>
                </a:prstGeom>
                <a:noFill/>
                <a:ln w="9525">
                  <a:solidFill>
                    <a:srgbClr val="000000"/>
                  </a:solidFill>
                  <a:miter lim="800000"/>
                  <a:headEnd/>
                  <a:tailEnd/>
                </a:ln>
              </p:spPr>
              <p:txBody>
                <a:bodyPr lIns="0" rIns="0"/>
                <a:lstStyle/>
                <a:p>
                  <a:pPr algn="ctr" eaLnBrk="0" hangingPunct="0"/>
                  <a:r>
                    <a:rPr lang="fr-CA" sz="1000">
                      <a:latin typeface="Times New Roman" pitchFamily="18" charset="0"/>
                    </a:rPr>
                    <a:t>Pixel coprocessor</a:t>
                  </a:r>
                </a:p>
              </p:txBody>
            </p:sp>
            <p:sp>
              <p:nvSpPr>
                <p:cNvPr id="50212" name="Rectangle 32"/>
                <p:cNvSpPr>
                  <a:spLocks noChangeArrowheads="1"/>
                </p:cNvSpPr>
                <p:nvPr/>
              </p:nvSpPr>
              <p:spPr bwMode="auto">
                <a:xfrm>
                  <a:off x="2131" y="2899"/>
                  <a:ext cx="576" cy="403"/>
                </a:xfrm>
                <a:prstGeom prst="rect">
                  <a:avLst/>
                </a:prstGeom>
                <a:noFill/>
                <a:ln w="9525">
                  <a:solidFill>
                    <a:srgbClr val="000000"/>
                  </a:solidFill>
                  <a:miter lim="800000"/>
                  <a:headEnd/>
                  <a:tailEnd/>
                </a:ln>
              </p:spPr>
              <p:txBody>
                <a:bodyPr lIns="0" rIns="0"/>
                <a:lstStyle/>
                <a:p>
                  <a:pPr algn="ctr" eaLnBrk="0" hangingPunct="0"/>
                  <a:r>
                    <a:rPr lang="fr-CA" sz="1000">
                      <a:latin typeface="Times New Roman" pitchFamily="18" charset="0"/>
                    </a:rPr>
                    <a:t>A2D</a:t>
                  </a:r>
                </a:p>
              </p:txBody>
            </p:sp>
            <p:sp>
              <p:nvSpPr>
                <p:cNvPr id="50213" name="Rectangle 33"/>
                <p:cNvSpPr>
                  <a:spLocks noChangeArrowheads="1"/>
                </p:cNvSpPr>
                <p:nvPr/>
              </p:nvSpPr>
              <p:spPr bwMode="auto">
                <a:xfrm>
                  <a:off x="7334" y="2733"/>
                  <a:ext cx="563" cy="413"/>
                </a:xfrm>
                <a:prstGeom prst="rect">
                  <a:avLst/>
                </a:prstGeom>
                <a:noFill/>
                <a:ln w="9525">
                  <a:solidFill>
                    <a:srgbClr val="000000"/>
                  </a:solidFill>
                  <a:miter lim="800000"/>
                  <a:headEnd/>
                  <a:tailEnd/>
                </a:ln>
              </p:spPr>
              <p:txBody>
                <a:bodyPr lIns="0" rIns="0"/>
                <a:lstStyle/>
                <a:p>
                  <a:pPr algn="ctr" eaLnBrk="0" hangingPunct="0"/>
                  <a:r>
                    <a:rPr lang="fr-CA" sz="1000">
                      <a:latin typeface="Times New Roman" pitchFamily="18" charset="0"/>
                    </a:rPr>
                    <a:t>D2A</a:t>
                  </a:r>
                </a:p>
              </p:txBody>
            </p:sp>
            <p:sp>
              <p:nvSpPr>
                <p:cNvPr id="50214" name="Rectangle 34"/>
                <p:cNvSpPr>
                  <a:spLocks noChangeArrowheads="1"/>
                </p:cNvSpPr>
                <p:nvPr/>
              </p:nvSpPr>
              <p:spPr bwMode="auto">
                <a:xfrm>
                  <a:off x="2040" y="3787"/>
                  <a:ext cx="1428" cy="403"/>
                </a:xfrm>
                <a:prstGeom prst="rect">
                  <a:avLst/>
                </a:prstGeom>
                <a:noFill/>
                <a:ln w="9525">
                  <a:solidFill>
                    <a:srgbClr val="000000"/>
                  </a:solidFill>
                  <a:miter lim="800000"/>
                  <a:headEnd/>
                  <a:tailEnd/>
                </a:ln>
              </p:spPr>
              <p:txBody>
                <a:bodyPr lIns="0" rIns="0"/>
                <a:lstStyle/>
                <a:p>
                  <a:pPr algn="ctr" eaLnBrk="0" hangingPunct="0"/>
                  <a:r>
                    <a:rPr lang="fr-CA" sz="1000">
                      <a:latin typeface="Times New Roman" pitchFamily="18" charset="0"/>
                    </a:rPr>
                    <a:t>JPEG codec</a:t>
                  </a:r>
                </a:p>
              </p:txBody>
            </p:sp>
            <p:sp>
              <p:nvSpPr>
                <p:cNvPr id="50215" name="Rectangle 35"/>
                <p:cNvSpPr>
                  <a:spLocks noChangeArrowheads="1"/>
                </p:cNvSpPr>
                <p:nvPr/>
              </p:nvSpPr>
              <p:spPr bwMode="auto">
                <a:xfrm>
                  <a:off x="2060" y="4436"/>
                  <a:ext cx="1831" cy="402"/>
                </a:xfrm>
                <a:prstGeom prst="rect">
                  <a:avLst/>
                </a:prstGeom>
                <a:noFill/>
                <a:ln w="9525">
                  <a:solidFill>
                    <a:srgbClr val="000000"/>
                  </a:solidFill>
                  <a:miter lim="800000"/>
                  <a:headEnd/>
                  <a:tailEnd/>
                </a:ln>
              </p:spPr>
              <p:txBody>
                <a:bodyPr lIns="0" rIns="0"/>
                <a:lstStyle/>
                <a:p>
                  <a:pPr algn="ctr" eaLnBrk="0" hangingPunct="0"/>
                  <a:r>
                    <a:rPr lang="fr-CA" sz="1000">
                      <a:latin typeface="Times New Roman" pitchFamily="18" charset="0"/>
                    </a:rPr>
                    <a:t>DMA controller</a:t>
                  </a:r>
                </a:p>
              </p:txBody>
            </p:sp>
            <p:sp>
              <p:nvSpPr>
                <p:cNvPr id="50216" name="Rectangle 36"/>
                <p:cNvSpPr>
                  <a:spLocks noChangeArrowheads="1"/>
                </p:cNvSpPr>
                <p:nvPr/>
              </p:nvSpPr>
              <p:spPr bwMode="auto">
                <a:xfrm>
                  <a:off x="2060" y="5490"/>
                  <a:ext cx="1818" cy="403"/>
                </a:xfrm>
                <a:prstGeom prst="rect">
                  <a:avLst/>
                </a:prstGeom>
                <a:noFill/>
                <a:ln w="9525">
                  <a:solidFill>
                    <a:srgbClr val="000000"/>
                  </a:solidFill>
                  <a:miter lim="800000"/>
                  <a:headEnd/>
                  <a:tailEnd/>
                </a:ln>
              </p:spPr>
              <p:txBody>
                <a:bodyPr lIns="0" rIns="0"/>
                <a:lstStyle/>
                <a:p>
                  <a:pPr algn="ctr" eaLnBrk="0" hangingPunct="0"/>
                  <a:r>
                    <a:rPr lang="fr-CA" sz="1000">
                      <a:latin typeface="Times New Roman" pitchFamily="18" charset="0"/>
                    </a:rPr>
                    <a:t>Memory controller</a:t>
                  </a:r>
                </a:p>
              </p:txBody>
            </p:sp>
            <p:sp>
              <p:nvSpPr>
                <p:cNvPr id="50217" name="Rectangle 37"/>
                <p:cNvSpPr>
                  <a:spLocks noChangeArrowheads="1"/>
                </p:cNvSpPr>
                <p:nvPr/>
              </p:nvSpPr>
              <p:spPr bwMode="auto">
                <a:xfrm>
                  <a:off x="3989" y="5490"/>
                  <a:ext cx="1702" cy="403"/>
                </a:xfrm>
                <a:prstGeom prst="rect">
                  <a:avLst/>
                </a:prstGeom>
                <a:noFill/>
                <a:ln w="9525">
                  <a:solidFill>
                    <a:srgbClr val="000000"/>
                  </a:solidFill>
                  <a:miter lim="800000"/>
                  <a:headEnd/>
                  <a:tailEnd/>
                </a:ln>
              </p:spPr>
              <p:txBody>
                <a:bodyPr lIns="0" rIns="0"/>
                <a:lstStyle/>
                <a:p>
                  <a:pPr algn="ctr" eaLnBrk="0" hangingPunct="0"/>
                  <a:r>
                    <a:rPr lang="fr-CA" sz="1000">
                      <a:latin typeface="Times New Roman" pitchFamily="18" charset="0"/>
                    </a:rPr>
                    <a:t>ISA bus interface</a:t>
                  </a:r>
                </a:p>
              </p:txBody>
            </p:sp>
            <p:sp>
              <p:nvSpPr>
                <p:cNvPr id="50218" name="Rectangle 38"/>
                <p:cNvSpPr>
                  <a:spLocks noChangeArrowheads="1"/>
                </p:cNvSpPr>
                <p:nvPr/>
              </p:nvSpPr>
              <p:spPr bwMode="auto">
                <a:xfrm>
                  <a:off x="5834" y="5490"/>
                  <a:ext cx="894" cy="403"/>
                </a:xfrm>
                <a:prstGeom prst="rect">
                  <a:avLst/>
                </a:prstGeom>
                <a:noFill/>
                <a:ln w="9525">
                  <a:solidFill>
                    <a:srgbClr val="000000"/>
                  </a:solidFill>
                  <a:miter lim="800000"/>
                  <a:headEnd/>
                  <a:tailEnd/>
                </a:ln>
              </p:spPr>
              <p:txBody>
                <a:bodyPr lIns="0" rIns="0"/>
                <a:lstStyle/>
                <a:p>
                  <a:pPr algn="ctr" eaLnBrk="0" hangingPunct="0"/>
                  <a:r>
                    <a:rPr lang="fr-CA" sz="1000">
                      <a:latin typeface="Times New Roman" pitchFamily="18" charset="0"/>
                    </a:rPr>
                    <a:t>UART</a:t>
                  </a:r>
                </a:p>
              </p:txBody>
            </p:sp>
            <p:sp>
              <p:nvSpPr>
                <p:cNvPr id="50219" name="Rectangle 39"/>
                <p:cNvSpPr>
                  <a:spLocks noChangeArrowheads="1"/>
                </p:cNvSpPr>
                <p:nvPr/>
              </p:nvSpPr>
              <p:spPr bwMode="auto">
                <a:xfrm>
                  <a:off x="6900" y="5490"/>
                  <a:ext cx="997" cy="403"/>
                </a:xfrm>
                <a:prstGeom prst="rect">
                  <a:avLst/>
                </a:prstGeom>
                <a:noFill/>
                <a:ln w="9525">
                  <a:solidFill>
                    <a:srgbClr val="000000"/>
                  </a:solidFill>
                  <a:miter lim="800000"/>
                  <a:headEnd/>
                  <a:tailEnd/>
                </a:ln>
              </p:spPr>
              <p:txBody>
                <a:bodyPr lIns="0" rIns="0"/>
                <a:lstStyle/>
                <a:p>
                  <a:pPr algn="ctr" eaLnBrk="0" hangingPunct="0"/>
                  <a:r>
                    <a:rPr lang="fr-CA" sz="1000">
                      <a:latin typeface="Times New Roman" pitchFamily="18" charset="0"/>
                    </a:rPr>
                    <a:t>LCD ctrl</a:t>
                  </a:r>
                </a:p>
              </p:txBody>
            </p:sp>
            <p:sp>
              <p:nvSpPr>
                <p:cNvPr id="50220" name="Rectangle 40"/>
                <p:cNvSpPr>
                  <a:spLocks noChangeArrowheads="1"/>
                </p:cNvSpPr>
                <p:nvPr/>
              </p:nvSpPr>
              <p:spPr bwMode="auto">
                <a:xfrm>
                  <a:off x="6650" y="4436"/>
                  <a:ext cx="1247" cy="402"/>
                </a:xfrm>
                <a:prstGeom prst="rect">
                  <a:avLst/>
                </a:prstGeom>
                <a:noFill/>
                <a:ln w="9525">
                  <a:solidFill>
                    <a:srgbClr val="000000"/>
                  </a:solidFill>
                  <a:miter lim="800000"/>
                  <a:headEnd/>
                  <a:tailEnd/>
                </a:ln>
              </p:spPr>
              <p:txBody>
                <a:bodyPr/>
                <a:lstStyle/>
                <a:p>
                  <a:pPr eaLnBrk="0" hangingPunct="0"/>
                  <a:r>
                    <a:rPr lang="fr-CA" sz="1000">
                      <a:latin typeface="Times New Roman" pitchFamily="18" charset="0"/>
                    </a:rPr>
                    <a:t>Display ctrl</a:t>
                  </a:r>
                </a:p>
              </p:txBody>
            </p:sp>
            <p:sp>
              <p:nvSpPr>
                <p:cNvPr id="50221" name="Rectangle 41"/>
                <p:cNvSpPr>
                  <a:spLocks noChangeArrowheads="1"/>
                </p:cNvSpPr>
                <p:nvPr/>
              </p:nvSpPr>
              <p:spPr bwMode="auto">
                <a:xfrm>
                  <a:off x="6183" y="3787"/>
                  <a:ext cx="1714" cy="403"/>
                </a:xfrm>
                <a:prstGeom prst="rect">
                  <a:avLst/>
                </a:prstGeom>
                <a:noFill/>
                <a:ln w="9525">
                  <a:solidFill>
                    <a:srgbClr val="000000"/>
                  </a:solidFill>
                  <a:miter lim="800000"/>
                  <a:headEnd/>
                  <a:tailEnd/>
                </a:ln>
              </p:spPr>
              <p:txBody>
                <a:bodyPr lIns="0" rIns="0"/>
                <a:lstStyle/>
                <a:p>
                  <a:pPr algn="ctr" eaLnBrk="0" hangingPunct="0"/>
                  <a:r>
                    <a:rPr lang="fr-CA" sz="1000">
                      <a:latin typeface="Times New Roman" pitchFamily="18" charset="0"/>
                    </a:rPr>
                    <a:t>Multiplier/Accum</a:t>
                  </a:r>
                </a:p>
              </p:txBody>
            </p:sp>
            <p:sp>
              <p:nvSpPr>
                <p:cNvPr id="50222" name="Freeform 42"/>
                <p:cNvSpPr>
                  <a:spLocks noChangeArrowheads="1"/>
                </p:cNvSpPr>
                <p:nvPr/>
              </p:nvSpPr>
              <p:spPr bwMode="auto">
                <a:xfrm>
                  <a:off x="2810" y="3470"/>
                  <a:ext cx="4810" cy="1"/>
                </a:xfrm>
                <a:custGeom>
                  <a:avLst/>
                  <a:gdLst>
                    <a:gd name="T0" fmla="*/ 0 w 4810"/>
                    <a:gd name="T1" fmla="*/ 0 h 1"/>
                    <a:gd name="T2" fmla="*/ 4810 w 4810"/>
                    <a:gd name="T3" fmla="*/ 0 h 1"/>
                    <a:gd name="T4" fmla="*/ 0 60000 65536"/>
                    <a:gd name="T5" fmla="*/ 0 60000 65536"/>
                    <a:gd name="T6" fmla="*/ 0 w 4810"/>
                    <a:gd name="T7" fmla="*/ 0 h 1"/>
                    <a:gd name="T8" fmla="*/ 4810 w 4810"/>
                    <a:gd name="T9" fmla="*/ 1 h 1"/>
                  </a:gdLst>
                  <a:ahLst/>
                  <a:cxnLst>
                    <a:cxn ang="T4">
                      <a:pos x="T0" y="T1"/>
                    </a:cxn>
                    <a:cxn ang="T5">
                      <a:pos x="T2" y="T3"/>
                    </a:cxn>
                  </a:cxnLst>
                  <a:rect l="T6" t="T7" r="T8" b="T9"/>
                  <a:pathLst>
                    <a:path w="4810" h="1">
                      <a:moveTo>
                        <a:pt x="0" y="0"/>
                      </a:moveTo>
                      <a:lnTo>
                        <a:pt x="4810" y="0"/>
                      </a:lnTo>
                    </a:path>
                  </a:pathLst>
                </a:custGeom>
                <a:solidFill>
                  <a:srgbClr val="FFFFFF"/>
                </a:solidFill>
                <a:ln w="9525">
                  <a:solidFill>
                    <a:srgbClr val="000000"/>
                  </a:solidFill>
                  <a:round/>
                  <a:headEnd/>
                  <a:tailEnd/>
                </a:ln>
              </p:spPr>
              <p:txBody>
                <a:bodyPr/>
                <a:lstStyle/>
                <a:p>
                  <a:endParaRPr lang="fr-FR"/>
                </a:p>
              </p:txBody>
            </p:sp>
            <p:sp>
              <p:nvSpPr>
                <p:cNvPr id="50223" name="Freeform 43"/>
                <p:cNvSpPr>
                  <a:spLocks noChangeArrowheads="1"/>
                </p:cNvSpPr>
                <p:nvPr/>
              </p:nvSpPr>
              <p:spPr bwMode="auto">
                <a:xfrm>
                  <a:off x="2809" y="5160"/>
                  <a:ext cx="4411" cy="4"/>
                </a:xfrm>
                <a:custGeom>
                  <a:avLst/>
                  <a:gdLst>
                    <a:gd name="T0" fmla="*/ 0 w 4411"/>
                    <a:gd name="T1" fmla="*/ 4 h 4"/>
                    <a:gd name="T2" fmla="*/ 4411 w 4411"/>
                    <a:gd name="T3" fmla="*/ 0 h 4"/>
                    <a:gd name="T4" fmla="*/ 0 60000 65536"/>
                    <a:gd name="T5" fmla="*/ 0 60000 65536"/>
                    <a:gd name="T6" fmla="*/ 0 w 4411"/>
                    <a:gd name="T7" fmla="*/ 0 h 4"/>
                    <a:gd name="T8" fmla="*/ 4411 w 4411"/>
                    <a:gd name="T9" fmla="*/ 4 h 4"/>
                  </a:gdLst>
                  <a:ahLst/>
                  <a:cxnLst>
                    <a:cxn ang="T4">
                      <a:pos x="T0" y="T1"/>
                    </a:cxn>
                    <a:cxn ang="T5">
                      <a:pos x="T2" y="T3"/>
                    </a:cxn>
                  </a:cxnLst>
                  <a:rect l="T6" t="T7" r="T8" b="T9"/>
                  <a:pathLst>
                    <a:path w="4411" h="4">
                      <a:moveTo>
                        <a:pt x="0" y="4"/>
                      </a:moveTo>
                      <a:lnTo>
                        <a:pt x="4411" y="0"/>
                      </a:lnTo>
                    </a:path>
                  </a:pathLst>
                </a:custGeom>
                <a:solidFill>
                  <a:srgbClr val="FFFFFF"/>
                </a:solidFill>
                <a:ln w="9525">
                  <a:solidFill>
                    <a:srgbClr val="000000"/>
                  </a:solidFill>
                  <a:round/>
                  <a:headEnd/>
                  <a:tailEnd/>
                </a:ln>
              </p:spPr>
              <p:txBody>
                <a:bodyPr/>
                <a:lstStyle/>
                <a:p>
                  <a:endParaRPr lang="fr-FR"/>
                </a:p>
              </p:txBody>
            </p:sp>
            <p:grpSp>
              <p:nvGrpSpPr>
                <p:cNvPr id="50224" name="Group 44"/>
                <p:cNvGrpSpPr>
                  <a:grpSpLocks/>
                </p:cNvGrpSpPr>
                <p:nvPr/>
              </p:nvGrpSpPr>
              <p:grpSpPr bwMode="auto">
                <a:xfrm>
                  <a:off x="4838" y="5895"/>
                  <a:ext cx="158" cy="323"/>
                  <a:chOff x="9915" y="11780"/>
                  <a:chExt cx="158" cy="323"/>
                </a:xfrm>
              </p:grpSpPr>
              <p:sp>
                <p:nvSpPr>
                  <p:cNvPr id="50290" name="Line 45"/>
                  <p:cNvSpPr>
                    <a:spLocks noChangeShapeType="1"/>
                  </p:cNvSpPr>
                  <p:nvPr/>
                </p:nvSpPr>
                <p:spPr bwMode="auto">
                  <a:xfrm>
                    <a:off x="9994" y="11925"/>
                    <a:ext cx="1" cy="33"/>
                  </a:xfrm>
                  <a:prstGeom prst="line">
                    <a:avLst/>
                  </a:prstGeom>
                  <a:noFill/>
                  <a:ln w="9525">
                    <a:solidFill>
                      <a:srgbClr val="000000"/>
                    </a:solidFill>
                    <a:round/>
                    <a:headEnd/>
                    <a:tailEnd/>
                  </a:ln>
                </p:spPr>
                <p:txBody>
                  <a:bodyPr/>
                  <a:lstStyle/>
                  <a:p>
                    <a:endParaRPr lang="fr-FR"/>
                  </a:p>
                </p:txBody>
              </p:sp>
              <p:sp>
                <p:nvSpPr>
                  <p:cNvPr id="50291" name="Freeform 46"/>
                  <p:cNvSpPr>
                    <a:spLocks/>
                  </p:cNvSpPr>
                  <p:nvPr/>
                </p:nvSpPr>
                <p:spPr bwMode="auto">
                  <a:xfrm>
                    <a:off x="9918" y="11780"/>
                    <a:ext cx="155" cy="149"/>
                  </a:xfrm>
                  <a:custGeom>
                    <a:avLst/>
                    <a:gdLst>
                      <a:gd name="T0" fmla="*/ 155 w 155"/>
                      <a:gd name="T1" fmla="*/ 149 h 149"/>
                      <a:gd name="T2" fmla="*/ 76 w 155"/>
                      <a:gd name="T3" fmla="*/ 0 h 149"/>
                      <a:gd name="T4" fmla="*/ 0 w 155"/>
                      <a:gd name="T5" fmla="*/ 149 h 149"/>
                      <a:gd name="T6" fmla="*/ 155 w 155"/>
                      <a:gd name="T7" fmla="*/ 149 h 149"/>
                      <a:gd name="T8" fmla="*/ 0 60000 65536"/>
                      <a:gd name="T9" fmla="*/ 0 60000 65536"/>
                      <a:gd name="T10" fmla="*/ 0 60000 65536"/>
                      <a:gd name="T11" fmla="*/ 0 60000 65536"/>
                      <a:gd name="T12" fmla="*/ 0 w 155"/>
                      <a:gd name="T13" fmla="*/ 0 h 149"/>
                      <a:gd name="T14" fmla="*/ 155 w 155"/>
                      <a:gd name="T15" fmla="*/ 149 h 149"/>
                    </a:gdLst>
                    <a:ahLst/>
                    <a:cxnLst>
                      <a:cxn ang="T8">
                        <a:pos x="T0" y="T1"/>
                      </a:cxn>
                      <a:cxn ang="T9">
                        <a:pos x="T2" y="T3"/>
                      </a:cxn>
                      <a:cxn ang="T10">
                        <a:pos x="T4" y="T5"/>
                      </a:cxn>
                      <a:cxn ang="T11">
                        <a:pos x="T6" y="T7"/>
                      </a:cxn>
                    </a:cxnLst>
                    <a:rect l="T12" t="T13" r="T14" b="T15"/>
                    <a:pathLst>
                      <a:path w="155" h="149">
                        <a:moveTo>
                          <a:pt x="155" y="149"/>
                        </a:moveTo>
                        <a:lnTo>
                          <a:pt x="76" y="0"/>
                        </a:lnTo>
                        <a:lnTo>
                          <a:pt x="0" y="149"/>
                        </a:lnTo>
                        <a:lnTo>
                          <a:pt x="155" y="149"/>
                        </a:lnTo>
                        <a:close/>
                      </a:path>
                    </a:pathLst>
                  </a:custGeom>
                  <a:solidFill>
                    <a:srgbClr val="000000"/>
                  </a:solidFill>
                  <a:ln w="9525">
                    <a:noFill/>
                    <a:round/>
                    <a:headEnd/>
                    <a:tailEnd/>
                  </a:ln>
                </p:spPr>
                <p:txBody>
                  <a:bodyPr/>
                  <a:lstStyle/>
                  <a:p>
                    <a:endParaRPr lang="fr-FR"/>
                  </a:p>
                </p:txBody>
              </p:sp>
              <p:sp>
                <p:nvSpPr>
                  <p:cNvPr id="50292" name="Freeform 47"/>
                  <p:cNvSpPr>
                    <a:spLocks/>
                  </p:cNvSpPr>
                  <p:nvPr/>
                </p:nvSpPr>
                <p:spPr bwMode="auto">
                  <a:xfrm>
                    <a:off x="9915" y="11954"/>
                    <a:ext cx="156" cy="149"/>
                  </a:xfrm>
                  <a:custGeom>
                    <a:avLst/>
                    <a:gdLst>
                      <a:gd name="T0" fmla="*/ 0 w 156"/>
                      <a:gd name="T1" fmla="*/ 0 h 149"/>
                      <a:gd name="T2" fmla="*/ 79 w 156"/>
                      <a:gd name="T3" fmla="*/ 149 h 149"/>
                      <a:gd name="T4" fmla="*/ 156 w 156"/>
                      <a:gd name="T5" fmla="*/ 0 h 149"/>
                      <a:gd name="T6" fmla="*/ 0 w 156"/>
                      <a:gd name="T7" fmla="*/ 0 h 149"/>
                      <a:gd name="T8" fmla="*/ 0 60000 65536"/>
                      <a:gd name="T9" fmla="*/ 0 60000 65536"/>
                      <a:gd name="T10" fmla="*/ 0 60000 65536"/>
                      <a:gd name="T11" fmla="*/ 0 60000 65536"/>
                      <a:gd name="T12" fmla="*/ 0 w 156"/>
                      <a:gd name="T13" fmla="*/ 0 h 149"/>
                      <a:gd name="T14" fmla="*/ 156 w 156"/>
                      <a:gd name="T15" fmla="*/ 149 h 149"/>
                    </a:gdLst>
                    <a:ahLst/>
                    <a:cxnLst>
                      <a:cxn ang="T8">
                        <a:pos x="T0" y="T1"/>
                      </a:cxn>
                      <a:cxn ang="T9">
                        <a:pos x="T2" y="T3"/>
                      </a:cxn>
                      <a:cxn ang="T10">
                        <a:pos x="T4" y="T5"/>
                      </a:cxn>
                      <a:cxn ang="T11">
                        <a:pos x="T6" y="T7"/>
                      </a:cxn>
                    </a:cxnLst>
                    <a:rect l="T12" t="T13" r="T14" b="T15"/>
                    <a:pathLst>
                      <a:path w="156" h="149">
                        <a:moveTo>
                          <a:pt x="0" y="0"/>
                        </a:moveTo>
                        <a:lnTo>
                          <a:pt x="79" y="149"/>
                        </a:lnTo>
                        <a:lnTo>
                          <a:pt x="156" y="0"/>
                        </a:lnTo>
                        <a:lnTo>
                          <a:pt x="0" y="0"/>
                        </a:lnTo>
                        <a:close/>
                      </a:path>
                    </a:pathLst>
                  </a:custGeom>
                  <a:solidFill>
                    <a:srgbClr val="000000"/>
                  </a:solidFill>
                  <a:ln w="9525">
                    <a:noFill/>
                    <a:round/>
                    <a:headEnd/>
                    <a:tailEnd/>
                  </a:ln>
                </p:spPr>
                <p:txBody>
                  <a:bodyPr/>
                  <a:lstStyle/>
                  <a:p>
                    <a:endParaRPr lang="fr-FR"/>
                  </a:p>
                </p:txBody>
              </p:sp>
            </p:grpSp>
            <p:grpSp>
              <p:nvGrpSpPr>
                <p:cNvPr id="50225" name="Group 48"/>
                <p:cNvGrpSpPr>
                  <a:grpSpLocks/>
                </p:cNvGrpSpPr>
                <p:nvPr/>
              </p:nvGrpSpPr>
              <p:grpSpPr bwMode="auto">
                <a:xfrm>
                  <a:off x="6212" y="5895"/>
                  <a:ext cx="158" cy="323"/>
                  <a:chOff x="11499" y="11780"/>
                  <a:chExt cx="158" cy="323"/>
                </a:xfrm>
              </p:grpSpPr>
              <p:sp>
                <p:nvSpPr>
                  <p:cNvPr id="50287" name="Line 49"/>
                  <p:cNvSpPr>
                    <a:spLocks noChangeShapeType="1"/>
                  </p:cNvSpPr>
                  <p:nvPr/>
                </p:nvSpPr>
                <p:spPr bwMode="auto">
                  <a:xfrm>
                    <a:off x="11578" y="11925"/>
                    <a:ext cx="1" cy="33"/>
                  </a:xfrm>
                  <a:prstGeom prst="line">
                    <a:avLst/>
                  </a:prstGeom>
                  <a:noFill/>
                  <a:ln w="9525">
                    <a:solidFill>
                      <a:srgbClr val="000000"/>
                    </a:solidFill>
                    <a:round/>
                    <a:headEnd/>
                    <a:tailEnd/>
                  </a:ln>
                </p:spPr>
                <p:txBody>
                  <a:bodyPr/>
                  <a:lstStyle/>
                  <a:p>
                    <a:endParaRPr lang="fr-FR"/>
                  </a:p>
                </p:txBody>
              </p:sp>
              <p:sp>
                <p:nvSpPr>
                  <p:cNvPr id="50288" name="Freeform 50"/>
                  <p:cNvSpPr>
                    <a:spLocks/>
                  </p:cNvSpPr>
                  <p:nvPr/>
                </p:nvSpPr>
                <p:spPr bwMode="auto">
                  <a:xfrm>
                    <a:off x="11502" y="11780"/>
                    <a:ext cx="155" cy="149"/>
                  </a:xfrm>
                  <a:custGeom>
                    <a:avLst/>
                    <a:gdLst>
                      <a:gd name="T0" fmla="*/ 155 w 155"/>
                      <a:gd name="T1" fmla="*/ 149 h 149"/>
                      <a:gd name="T2" fmla="*/ 76 w 155"/>
                      <a:gd name="T3" fmla="*/ 0 h 149"/>
                      <a:gd name="T4" fmla="*/ 0 w 155"/>
                      <a:gd name="T5" fmla="*/ 149 h 149"/>
                      <a:gd name="T6" fmla="*/ 155 w 155"/>
                      <a:gd name="T7" fmla="*/ 149 h 149"/>
                      <a:gd name="T8" fmla="*/ 0 60000 65536"/>
                      <a:gd name="T9" fmla="*/ 0 60000 65536"/>
                      <a:gd name="T10" fmla="*/ 0 60000 65536"/>
                      <a:gd name="T11" fmla="*/ 0 60000 65536"/>
                      <a:gd name="T12" fmla="*/ 0 w 155"/>
                      <a:gd name="T13" fmla="*/ 0 h 149"/>
                      <a:gd name="T14" fmla="*/ 155 w 155"/>
                      <a:gd name="T15" fmla="*/ 149 h 149"/>
                    </a:gdLst>
                    <a:ahLst/>
                    <a:cxnLst>
                      <a:cxn ang="T8">
                        <a:pos x="T0" y="T1"/>
                      </a:cxn>
                      <a:cxn ang="T9">
                        <a:pos x="T2" y="T3"/>
                      </a:cxn>
                      <a:cxn ang="T10">
                        <a:pos x="T4" y="T5"/>
                      </a:cxn>
                      <a:cxn ang="T11">
                        <a:pos x="T6" y="T7"/>
                      </a:cxn>
                    </a:cxnLst>
                    <a:rect l="T12" t="T13" r="T14" b="T15"/>
                    <a:pathLst>
                      <a:path w="155" h="149">
                        <a:moveTo>
                          <a:pt x="155" y="149"/>
                        </a:moveTo>
                        <a:lnTo>
                          <a:pt x="76" y="0"/>
                        </a:lnTo>
                        <a:lnTo>
                          <a:pt x="0" y="149"/>
                        </a:lnTo>
                        <a:lnTo>
                          <a:pt x="155" y="149"/>
                        </a:lnTo>
                        <a:close/>
                      </a:path>
                    </a:pathLst>
                  </a:custGeom>
                  <a:solidFill>
                    <a:srgbClr val="000000"/>
                  </a:solidFill>
                  <a:ln w="9525">
                    <a:noFill/>
                    <a:round/>
                    <a:headEnd/>
                    <a:tailEnd/>
                  </a:ln>
                </p:spPr>
                <p:txBody>
                  <a:bodyPr/>
                  <a:lstStyle/>
                  <a:p>
                    <a:endParaRPr lang="fr-FR"/>
                  </a:p>
                </p:txBody>
              </p:sp>
              <p:sp>
                <p:nvSpPr>
                  <p:cNvPr id="50289" name="Freeform 51"/>
                  <p:cNvSpPr>
                    <a:spLocks/>
                  </p:cNvSpPr>
                  <p:nvPr/>
                </p:nvSpPr>
                <p:spPr bwMode="auto">
                  <a:xfrm>
                    <a:off x="11499" y="11954"/>
                    <a:ext cx="156" cy="149"/>
                  </a:xfrm>
                  <a:custGeom>
                    <a:avLst/>
                    <a:gdLst>
                      <a:gd name="T0" fmla="*/ 0 w 156"/>
                      <a:gd name="T1" fmla="*/ 0 h 149"/>
                      <a:gd name="T2" fmla="*/ 79 w 156"/>
                      <a:gd name="T3" fmla="*/ 149 h 149"/>
                      <a:gd name="T4" fmla="*/ 156 w 156"/>
                      <a:gd name="T5" fmla="*/ 0 h 149"/>
                      <a:gd name="T6" fmla="*/ 0 w 156"/>
                      <a:gd name="T7" fmla="*/ 0 h 149"/>
                      <a:gd name="T8" fmla="*/ 0 60000 65536"/>
                      <a:gd name="T9" fmla="*/ 0 60000 65536"/>
                      <a:gd name="T10" fmla="*/ 0 60000 65536"/>
                      <a:gd name="T11" fmla="*/ 0 60000 65536"/>
                      <a:gd name="T12" fmla="*/ 0 w 156"/>
                      <a:gd name="T13" fmla="*/ 0 h 149"/>
                      <a:gd name="T14" fmla="*/ 156 w 156"/>
                      <a:gd name="T15" fmla="*/ 149 h 149"/>
                    </a:gdLst>
                    <a:ahLst/>
                    <a:cxnLst>
                      <a:cxn ang="T8">
                        <a:pos x="T0" y="T1"/>
                      </a:cxn>
                      <a:cxn ang="T9">
                        <a:pos x="T2" y="T3"/>
                      </a:cxn>
                      <a:cxn ang="T10">
                        <a:pos x="T4" y="T5"/>
                      </a:cxn>
                      <a:cxn ang="T11">
                        <a:pos x="T6" y="T7"/>
                      </a:cxn>
                    </a:cxnLst>
                    <a:rect l="T12" t="T13" r="T14" b="T15"/>
                    <a:pathLst>
                      <a:path w="156" h="149">
                        <a:moveTo>
                          <a:pt x="0" y="0"/>
                        </a:moveTo>
                        <a:lnTo>
                          <a:pt x="79" y="149"/>
                        </a:lnTo>
                        <a:lnTo>
                          <a:pt x="156" y="0"/>
                        </a:lnTo>
                        <a:lnTo>
                          <a:pt x="0" y="0"/>
                        </a:lnTo>
                        <a:close/>
                      </a:path>
                    </a:pathLst>
                  </a:custGeom>
                  <a:solidFill>
                    <a:srgbClr val="000000"/>
                  </a:solidFill>
                  <a:ln w="9525">
                    <a:noFill/>
                    <a:round/>
                    <a:headEnd/>
                    <a:tailEnd/>
                  </a:ln>
                </p:spPr>
                <p:txBody>
                  <a:bodyPr/>
                  <a:lstStyle/>
                  <a:p>
                    <a:endParaRPr lang="fr-FR"/>
                  </a:p>
                </p:txBody>
              </p:sp>
            </p:grpSp>
            <p:grpSp>
              <p:nvGrpSpPr>
                <p:cNvPr id="50226" name="Group 52"/>
                <p:cNvGrpSpPr>
                  <a:grpSpLocks/>
                </p:cNvGrpSpPr>
                <p:nvPr/>
              </p:nvGrpSpPr>
              <p:grpSpPr bwMode="auto">
                <a:xfrm>
                  <a:off x="2999" y="5895"/>
                  <a:ext cx="158" cy="323"/>
                  <a:chOff x="7666" y="11780"/>
                  <a:chExt cx="158" cy="323"/>
                </a:xfrm>
              </p:grpSpPr>
              <p:sp>
                <p:nvSpPr>
                  <p:cNvPr id="50284" name="Line 53"/>
                  <p:cNvSpPr>
                    <a:spLocks noChangeShapeType="1"/>
                  </p:cNvSpPr>
                  <p:nvPr/>
                </p:nvSpPr>
                <p:spPr bwMode="auto">
                  <a:xfrm>
                    <a:off x="7745" y="11925"/>
                    <a:ext cx="1" cy="33"/>
                  </a:xfrm>
                  <a:prstGeom prst="line">
                    <a:avLst/>
                  </a:prstGeom>
                  <a:noFill/>
                  <a:ln w="9525">
                    <a:solidFill>
                      <a:srgbClr val="000000"/>
                    </a:solidFill>
                    <a:round/>
                    <a:headEnd/>
                    <a:tailEnd/>
                  </a:ln>
                </p:spPr>
                <p:txBody>
                  <a:bodyPr/>
                  <a:lstStyle/>
                  <a:p>
                    <a:endParaRPr lang="fr-FR"/>
                  </a:p>
                </p:txBody>
              </p:sp>
              <p:sp>
                <p:nvSpPr>
                  <p:cNvPr id="50285" name="Freeform 54"/>
                  <p:cNvSpPr>
                    <a:spLocks/>
                  </p:cNvSpPr>
                  <p:nvPr/>
                </p:nvSpPr>
                <p:spPr bwMode="auto">
                  <a:xfrm>
                    <a:off x="7669" y="11780"/>
                    <a:ext cx="155" cy="149"/>
                  </a:xfrm>
                  <a:custGeom>
                    <a:avLst/>
                    <a:gdLst>
                      <a:gd name="T0" fmla="*/ 155 w 155"/>
                      <a:gd name="T1" fmla="*/ 149 h 149"/>
                      <a:gd name="T2" fmla="*/ 76 w 155"/>
                      <a:gd name="T3" fmla="*/ 0 h 149"/>
                      <a:gd name="T4" fmla="*/ 0 w 155"/>
                      <a:gd name="T5" fmla="*/ 149 h 149"/>
                      <a:gd name="T6" fmla="*/ 155 w 155"/>
                      <a:gd name="T7" fmla="*/ 149 h 149"/>
                      <a:gd name="T8" fmla="*/ 0 60000 65536"/>
                      <a:gd name="T9" fmla="*/ 0 60000 65536"/>
                      <a:gd name="T10" fmla="*/ 0 60000 65536"/>
                      <a:gd name="T11" fmla="*/ 0 60000 65536"/>
                      <a:gd name="T12" fmla="*/ 0 w 155"/>
                      <a:gd name="T13" fmla="*/ 0 h 149"/>
                      <a:gd name="T14" fmla="*/ 155 w 155"/>
                      <a:gd name="T15" fmla="*/ 149 h 149"/>
                    </a:gdLst>
                    <a:ahLst/>
                    <a:cxnLst>
                      <a:cxn ang="T8">
                        <a:pos x="T0" y="T1"/>
                      </a:cxn>
                      <a:cxn ang="T9">
                        <a:pos x="T2" y="T3"/>
                      </a:cxn>
                      <a:cxn ang="T10">
                        <a:pos x="T4" y="T5"/>
                      </a:cxn>
                      <a:cxn ang="T11">
                        <a:pos x="T6" y="T7"/>
                      </a:cxn>
                    </a:cxnLst>
                    <a:rect l="T12" t="T13" r="T14" b="T15"/>
                    <a:pathLst>
                      <a:path w="155" h="149">
                        <a:moveTo>
                          <a:pt x="155" y="149"/>
                        </a:moveTo>
                        <a:lnTo>
                          <a:pt x="76" y="0"/>
                        </a:lnTo>
                        <a:lnTo>
                          <a:pt x="0" y="149"/>
                        </a:lnTo>
                        <a:lnTo>
                          <a:pt x="155" y="149"/>
                        </a:lnTo>
                        <a:close/>
                      </a:path>
                    </a:pathLst>
                  </a:custGeom>
                  <a:solidFill>
                    <a:srgbClr val="000000"/>
                  </a:solidFill>
                  <a:ln w="9525">
                    <a:noFill/>
                    <a:round/>
                    <a:headEnd/>
                    <a:tailEnd/>
                  </a:ln>
                </p:spPr>
                <p:txBody>
                  <a:bodyPr/>
                  <a:lstStyle/>
                  <a:p>
                    <a:endParaRPr lang="fr-FR"/>
                  </a:p>
                </p:txBody>
              </p:sp>
              <p:sp>
                <p:nvSpPr>
                  <p:cNvPr id="50286" name="Freeform 55"/>
                  <p:cNvSpPr>
                    <a:spLocks/>
                  </p:cNvSpPr>
                  <p:nvPr/>
                </p:nvSpPr>
                <p:spPr bwMode="auto">
                  <a:xfrm>
                    <a:off x="7666" y="11954"/>
                    <a:ext cx="156" cy="149"/>
                  </a:xfrm>
                  <a:custGeom>
                    <a:avLst/>
                    <a:gdLst>
                      <a:gd name="T0" fmla="*/ 0 w 156"/>
                      <a:gd name="T1" fmla="*/ 0 h 149"/>
                      <a:gd name="T2" fmla="*/ 79 w 156"/>
                      <a:gd name="T3" fmla="*/ 149 h 149"/>
                      <a:gd name="T4" fmla="*/ 156 w 156"/>
                      <a:gd name="T5" fmla="*/ 0 h 149"/>
                      <a:gd name="T6" fmla="*/ 0 w 156"/>
                      <a:gd name="T7" fmla="*/ 0 h 149"/>
                      <a:gd name="T8" fmla="*/ 0 60000 65536"/>
                      <a:gd name="T9" fmla="*/ 0 60000 65536"/>
                      <a:gd name="T10" fmla="*/ 0 60000 65536"/>
                      <a:gd name="T11" fmla="*/ 0 60000 65536"/>
                      <a:gd name="T12" fmla="*/ 0 w 156"/>
                      <a:gd name="T13" fmla="*/ 0 h 149"/>
                      <a:gd name="T14" fmla="*/ 156 w 156"/>
                      <a:gd name="T15" fmla="*/ 149 h 149"/>
                    </a:gdLst>
                    <a:ahLst/>
                    <a:cxnLst>
                      <a:cxn ang="T8">
                        <a:pos x="T0" y="T1"/>
                      </a:cxn>
                      <a:cxn ang="T9">
                        <a:pos x="T2" y="T3"/>
                      </a:cxn>
                      <a:cxn ang="T10">
                        <a:pos x="T4" y="T5"/>
                      </a:cxn>
                      <a:cxn ang="T11">
                        <a:pos x="T6" y="T7"/>
                      </a:cxn>
                    </a:cxnLst>
                    <a:rect l="T12" t="T13" r="T14" b="T15"/>
                    <a:pathLst>
                      <a:path w="156" h="149">
                        <a:moveTo>
                          <a:pt x="0" y="0"/>
                        </a:moveTo>
                        <a:lnTo>
                          <a:pt x="79" y="149"/>
                        </a:lnTo>
                        <a:lnTo>
                          <a:pt x="156" y="0"/>
                        </a:lnTo>
                        <a:lnTo>
                          <a:pt x="0" y="0"/>
                        </a:lnTo>
                        <a:close/>
                      </a:path>
                    </a:pathLst>
                  </a:custGeom>
                  <a:solidFill>
                    <a:srgbClr val="000000"/>
                  </a:solidFill>
                  <a:ln w="9525">
                    <a:noFill/>
                    <a:round/>
                    <a:headEnd/>
                    <a:tailEnd/>
                  </a:ln>
                </p:spPr>
                <p:txBody>
                  <a:bodyPr/>
                  <a:lstStyle/>
                  <a:p>
                    <a:endParaRPr lang="fr-FR"/>
                  </a:p>
                </p:txBody>
              </p:sp>
            </p:grpSp>
            <p:grpSp>
              <p:nvGrpSpPr>
                <p:cNvPr id="50227" name="Group 56"/>
                <p:cNvGrpSpPr>
                  <a:grpSpLocks/>
                </p:cNvGrpSpPr>
                <p:nvPr/>
              </p:nvGrpSpPr>
              <p:grpSpPr bwMode="auto">
                <a:xfrm>
                  <a:off x="2730" y="5164"/>
                  <a:ext cx="158" cy="326"/>
                  <a:chOff x="7417" y="11049"/>
                  <a:chExt cx="158" cy="326"/>
                </a:xfrm>
              </p:grpSpPr>
              <p:sp>
                <p:nvSpPr>
                  <p:cNvPr id="50281" name="Line 57"/>
                  <p:cNvSpPr>
                    <a:spLocks noChangeShapeType="1"/>
                  </p:cNvSpPr>
                  <p:nvPr/>
                </p:nvSpPr>
                <p:spPr bwMode="auto">
                  <a:xfrm>
                    <a:off x="7496" y="11194"/>
                    <a:ext cx="1" cy="36"/>
                  </a:xfrm>
                  <a:prstGeom prst="line">
                    <a:avLst/>
                  </a:prstGeom>
                  <a:noFill/>
                  <a:ln w="9525">
                    <a:solidFill>
                      <a:srgbClr val="000000"/>
                    </a:solidFill>
                    <a:round/>
                    <a:headEnd/>
                    <a:tailEnd/>
                  </a:ln>
                </p:spPr>
                <p:txBody>
                  <a:bodyPr/>
                  <a:lstStyle/>
                  <a:p>
                    <a:endParaRPr lang="fr-FR"/>
                  </a:p>
                </p:txBody>
              </p:sp>
              <p:sp>
                <p:nvSpPr>
                  <p:cNvPr id="50282" name="Freeform 58"/>
                  <p:cNvSpPr>
                    <a:spLocks/>
                  </p:cNvSpPr>
                  <p:nvPr/>
                </p:nvSpPr>
                <p:spPr bwMode="auto">
                  <a:xfrm>
                    <a:off x="7419" y="11049"/>
                    <a:ext cx="156" cy="150"/>
                  </a:xfrm>
                  <a:custGeom>
                    <a:avLst/>
                    <a:gdLst>
                      <a:gd name="T0" fmla="*/ 156 w 156"/>
                      <a:gd name="T1" fmla="*/ 150 h 150"/>
                      <a:gd name="T2" fmla="*/ 77 w 156"/>
                      <a:gd name="T3" fmla="*/ 0 h 150"/>
                      <a:gd name="T4" fmla="*/ 0 w 156"/>
                      <a:gd name="T5" fmla="*/ 150 h 150"/>
                      <a:gd name="T6" fmla="*/ 156 w 156"/>
                      <a:gd name="T7" fmla="*/ 150 h 150"/>
                      <a:gd name="T8" fmla="*/ 0 60000 65536"/>
                      <a:gd name="T9" fmla="*/ 0 60000 65536"/>
                      <a:gd name="T10" fmla="*/ 0 60000 65536"/>
                      <a:gd name="T11" fmla="*/ 0 60000 65536"/>
                      <a:gd name="T12" fmla="*/ 0 w 156"/>
                      <a:gd name="T13" fmla="*/ 0 h 150"/>
                      <a:gd name="T14" fmla="*/ 156 w 156"/>
                      <a:gd name="T15" fmla="*/ 150 h 150"/>
                    </a:gdLst>
                    <a:ahLst/>
                    <a:cxnLst>
                      <a:cxn ang="T8">
                        <a:pos x="T0" y="T1"/>
                      </a:cxn>
                      <a:cxn ang="T9">
                        <a:pos x="T2" y="T3"/>
                      </a:cxn>
                      <a:cxn ang="T10">
                        <a:pos x="T4" y="T5"/>
                      </a:cxn>
                      <a:cxn ang="T11">
                        <a:pos x="T6" y="T7"/>
                      </a:cxn>
                    </a:cxnLst>
                    <a:rect l="T12" t="T13" r="T14" b="T15"/>
                    <a:pathLst>
                      <a:path w="156" h="150">
                        <a:moveTo>
                          <a:pt x="156" y="150"/>
                        </a:moveTo>
                        <a:lnTo>
                          <a:pt x="77" y="0"/>
                        </a:lnTo>
                        <a:lnTo>
                          <a:pt x="0" y="150"/>
                        </a:lnTo>
                        <a:lnTo>
                          <a:pt x="156" y="150"/>
                        </a:lnTo>
                        <a:close/>
                      </a:path>
                    </a:pathLst>
                  </a:custGeom>
                  <a:solidFill>
                    <a:srgbClr val="000000"/>
                  </a:solidFill>
                  <a:ln w="9525">
                    <a:noFill/>
                    <a:round/>
                    <a:headEnd/>
                    <a:tailEnd/>
                  </a:ln>
                </p:spPr>
                <p:txBody>
                  <a:bodyPr/>
                  <a:lstStyle/>
                  <a:p>
                    <a:endParaRPr lang="fr-FR"/>
                  </a:p>
                </p:txBody>
              </p:sp>
              <p:sp>
                <p:nvSpPr>
                  <p:cNvPr id="50283" name="Freeform 59"/>
                  <p:cNvSpPr>
                    <a:spLocks/>
                  </p:cNvSpPr>
                  <p:nvPr/>
                </p:nvSpPr>
                <p:spPr bwMode="auto">
                  <a:xfrm>
                    <a:off x="7417" y="11225"/>
                    <a:ext cx="155" cy="150"/>
                  </a:xfrm>
                  <a:custGeom>
                    <a:avLst/>
                    <a:gdLst>
                      <a:gd name="T0" fmla="*/ 0 w 155"/>
                      <a:gd name="T1" fmla="*/ 0 h 150"/>
                      <a:gd name="T2" fmla="*/ 79 w 155"/>
                      <a:gd name="T3" fmla="*/ 150 h 150"/>
                      <a:gd name="T4" fmla="*/ 155 w 155"/>
                      <a:gd name="T5" fmla="*/ 0 h 150"/>
                      <a:gd name="T6" fmla="*/ 0 w 155"/>
                      <a:gd name="T7" fmla="*/ 0 h 150"/>
                      <a:gd name="T8" fmla="*/ 0 60000 65536"/>
                      <a:gd name="T9" fmla="*/ 0 60000 65536"/>
                      <a:gd name="T10" fmla="*/ 0 60000 65536"/>
                      <a:gd name="T11" fmla="*/ 0 60000 65536"/>
                      <a:gd name="T12" fmla="*/ 0 w 155"/>
                      <a:gd name="T13" fmla="*/ 0 h 150"/>
                      <a:gd name="T14" fmla="*/ 155 w 155"/>
                      <a:gd name="T15" fmla="*/ 150 h 150"/>
                    </a:gdLst>
                    <a:ahLst/>
                    <a:cxnLst>
                      <a:cxn ang="T8">
                        <a:pos x="T0" y="T1"/>
                      </a:cxn>
                      <a:cxn ang="T9">
                        <a:pos x="T2" y="T3"/>
                      </a:cxn>
                      <a:cxn ang="T10">
                        <a:pos x="T4" y="T5"/>
                      </a:cxn>
                      <a:cxn ang="T11">
                        <a:pos x="T6" y="T7"/>
                      </a:cxn>
                    </a:cxnLst>
                    <a:rect l="T12" t="T13" r="T14" b="T15"/>
                    <a:pathLst>
                      <a:path w="155" h="150">
                        <a:moveTo>
                          <a:pt x="0" y="0"/>
                        </a:moveTo>
                        <a:lnTo>
                          <a:pt x="79" y="150"/>
                        </a:lnTo>
                        <a:lnTo>
                          <a:pt x="155" y="0"/>
                        </a:lnTo>
                        <a:lnTo>
                          <a:pt x="0" y="0"/>
                        </a:lnTo>
                        <a:close/>
                      </a:path>
                    </a:pathLst>
                  </a:custGeom>
                  <a:solidFill>
                    <a:srgbClr val="000000"/>
                  </a:solidFill>
                  <a:ln w="9525">
                    <a:noFill/>
                    <a:round/>
                    <a:headEnd/>
                    <a:tailEnd/>
                  </a:ln>
                </p:spPr>
                <p:txBody>
                  <a:bodyPr/>
                  <a:lstStyle/>
                  <a:p>
                    <a:endParaRPr lang="fr-FR"/>
                  </a:p>
                </p:txBody>
              </p:sp>
            </p:grpSp>
            <p:grpSp>
              <p:nvGrpSpPr>
                <p:cNvPr id="50228" name="Group 60"/>
                <p:cNvGrpSpPr>
                  <a:grpSpLocks/>
                </p:cNvGrpSpPr>
                <p:nvPr/>
              </p:nvGrpSpPr>
              <p:grpSpPr bwMode="auto">
                <a:xfrm>
                  <a:off x="7147" y="4841"/>
                  <a:ext cx="158" cy="323"/>
                  <a:chOff x="12414" y="10726"/>
                  <a:chExt cx="158" cy="323"/>
                </a:xfrm>
              </p:grpSpPr>
              <p:sp>
                <p:nvSpPr>
                  <p:cNvPr id="50278" name="Line 61"/>
                  <p:cNvSpPr>
                    <a:spLocks noChangeShapeType="1"/>
                  </p:cNvSpPr>
                  <p:nvPr/>
                </p:nvSpPr>
                <p:spPr bwMode="auto">
                  <a:xfrm>
                    <a:off x="12493" y="10871"/>
                    <a:ext cx="1" cy="33"/>
                  </a:xfrm>
                  <a:prstGeom prst="line">
                    <a:avLst/>
                  </a:prstGeom>
                  <a:noFill/>
                  <a:ln w="9525">
                    <a:solidFill>
                      <a:srgbClr val="000000"/>
                    </a:solidFill>
                    <a:round/>
                    <a:headEnd/>
                    <a:tailEnd/>
                  </a:ln>
                </p:spPr>
                <p:txBody>
                  <a:bodyPr/>
                  <a:lstStyle/>
                  <a:p>
                    <a:endParaRPr lang="fr-FR"/>
                  </a:p>
                </p:txBody>
              </p:sp>
              <p:sp>
                <p:nvSpPr>
                  <p:cNvPr id="50279" name="Freeform 62"/>
                  <p:cNvSpPr>
                    <a:spLocks/>
                  </p:cNvSpPr>
                  <p:nvPr/>
                </p:nvSpPr>
                <p:spPr bwMode="auto">
                  <a:xfrm>
                    <a:off x="12416" y="10726"/>
                    <a:ext cx="156" cy="149"/>
                  </a:xfrm>
                  <a:custGeom>
                    <a:avLst/>
                    <a:gdLst>
                      <a:gd name="T0" fmla="*/ 156 w 156"/>
                      <a:gd name="T1" fmla="*/ 149 h 149"/>
                      <a:gd name="T2" fmla="*/ 77 w 156"/>
                      <a:gd name="T3" fmla="*/ 0 h 149"/>
                      <a:gd name="T4" fmla="*/ 0 w 156"/>
                      <a:gd name="T5" fmla="*/ 149 h 149"/>
                      <a:gd name="T6" fmla="*/ 156 w 156"/>
                      <a:gd name="T7" fmla="*/ 149 h 149"/>
                      <a:gd name="T8" fmla="*/ 0 60000 65536"/>
                      <a:gd name="T9" fmla="*/ 0 60000 65536"/>
                      <a:gd name="T10" fmla="*/ 0 60000 65536"/>
                      <a:gd name="T11" fmla="*/ 0 60000 65536"/>
                      <a:gd name="T12" fmla="*/ 0 w 156"/>
                      <a:gd name="T13" fmla="*/ 0 h 149"/>
                      <a:gd name="T14" fmla="*/ 156 w 156"/>
                      <a:gd name="T15" fmla="*/ 149 h 149"/>
                    </a:gdLst>
                    <a:ahLst/>
                    <a:cxnLst>
                      <a:cxn ang="T8">
                        <a:pos x="T0" y="T1"/>
                      </a:cxn>
                      <a:cxn ang="T9">
                        <a:pos x="T2" y="T3"/>
                      </a:cxn>
                      <a:cxn ang="T10">
                        <a:pos x="T4" y="T5"/>
                      </a:cxn>
                      <a:cxn ang="T11">
                        <a:pos x="T6" y="T7"/>
                      </a:cxn>
                    </a:cxnLst>
                    <a:rect l="T12" t="T13" r="T14" b="T15"/>
                    <a:pathLst>
                      <a:path w="156" h="149">
                        <a:moveTo>
                          <a:pt x="156" y="149"/>
                        </a:moveTo>
                        <a:lnTo>
                          <a:pt x="77" y="0"/>
                        </a:lnTo>
                        <a:lnTo>
                          <a:pt x="0" y="149"/>
                        </a:lnTo>
                        <a:lnTo>
                          <a:pt x="156" y="149"/>
                        </a:lnTo>
                        <a:close/>
                      </a:path>
                    </a:pathLst>
                  </a:custGeom>
                  <a:solidFill>
                    <a:srgbClr val="000000"/>
                  </a:solidFill>
                  <a:ln w="9525">
                    <a:noFill/>
                    <a:round/>
                    <a:headEnd/>
                    <a:tailEnd/>
                  </a:ln>
                </p:spPr>
                <p:txBody>
                  <a:bodyPr/>
                  <a:lstStyle/>
                  <a:p>
                    <a:endParaRPr lang="fr-FR"/>
                  </a:p>
                </p:txBody>
              </p:sp>
              <p:sp>
                <p:nvSpPr>
                  <p:cNvPr id="50280" name="Freeform 63"/>
                  <p:cNvSpPr>
                    <a:spLocks/>
                  </p:cNvSpPr>
                  <p:nvPr/>
                </p:nvSpPr>
                <p:spPr bwMode="auto">
                  <a:xfrm>
                    <a:off x="12414" y="10900"/>
                    <a:ext cx="155" cy="149"/>
                  </a:xfrm>
                  <a:custGeom>
                    <a:avLst/>
                    <a:gdLst>
                      <a:gd name="T0" fmla="*/ 0 w 155"/>
                      <a:gd name="T1" fmla="*/ 0 h 149"/>
                      <a:gd name="T2" fmla="*/ 79 w 155"/>
                      <a:gd name="T3" fmla="*/ 149 h 149"/>
                      <a:gd name="T4" fmla="*/ 155 w 155"/>
                      <a:gd name="T5" fmla="*/ 0 h 149"/>
                      <a:gd name="T6" fmla="*/ 0 w 155"/>
                      <a:gd name="T7" fmla="*/ 0 h 149"/>
                      <a:gd name="T8" fmla="*/ 0 60000 65536"/>
                      <a:gd name="T9" fmla="*/ 0 60000 65536"/>
                      <a:gd name="T10" fmla="*/ 0 60000 65536"/>
                      <a:gd name="T11" fmla="*/ 0 60000 65536"/>
                      <a:gd name="T12" fmla="*/ 0 w 155"/>
                      <a:gd name="T13" fmla="*/ 0 h 149"/>
                      <a:gd name="T14" fmla="*/ 155 w 155"/>
                      <a:gd name="T15" fmla="*/ 149 h 149"/>
                    </a:gdLst>
                    <a:ahLst/>
                    <a:cxnLst>
                      <a:cxn ang="T8">
                        <a:pos x="T0" y="T1"/>
                      </a:cxn>
                      <a:cxn ang="T9">
                        <a:pos x="T2" y="T3"/>
                      </a:cxn>
                      <a:cxn ang="T10">
                        <a:pos x="T4" y="T5"/>
                      </a:cxn>
                      <a:cxn ang="T11">
                        <a:pos x="T6" y="T7"/>
                      </a:cxn>
                    </a:cxnLst>
                    <a:rect l="T12" t="T13" r="T14" b="T15"/>
                    <a:pathLst>
                      <a:path w="155" h="149">
                        <a:moveTo>
                          <a:pt x="0" y="0"/>
                        </a:moveTo>
                        <a:lnTo>
                          <a:pt x="79" y="149"/>
                        </a:lnTo>
                        <a:lnTo>
                          <a:pt x="155" y="0"/>
                        </a:lnTo>
                        <a:lnTo>
                          <a:pt x="0" y="0"/>
                        </a:lnTo>
                        <a:close/>
                      </a:path>
                    </a:pathLst>
                  </a:custGeom>
                  <a:solidFill>
                    <a:srgbClr val="000000"/>
                  </a:solidFill>
                  <a:ln w="9525">
                    <a:noFill/>
                    <a:round/>
                    <a:headEnd/>
                    <a:tailEnd/>
                  </a:ln>
                </p:spPr>
                <p:txBody>
                  <a:bodyPr/>
                  <a:lstStyle/>
                  <a:p>
                    <a:endParaRPr lang="fr-FR"/>
                  </a:p>
                </p:txBody>
              </p:sp>
            </p:grpSp>
            <p:grpSp>
              <p:nvGrpSpPr>
                <p:cNvPr id="50229" name="Group 64"/>
                <p:cNvGrpSpPr>
                  <a:grpSpLocks/>
                </p:cNvGrpSpPr>
                <p:nvPr/>
              </p:nvGrpSpPr>
              <p:grpSpPr bwMode="auto">
                <a:xfrm>
                  <a:off x="7344" y="4841"/>
                  <a:ext cx="156" cy="649"/>
                  <a:chOff x="12831" y="10726"/>
                  <a:chExt cx="156" cy="649"/>
                </a:xfrm>
              </p:grpSpPr>
              <p:sp>
                <p:nvSpPr>
                  <p:cNvPr id="50276" name="Line 65"/>
                  <p:cNvSpPr>
                    <a:spLocks noChangeShapeType="1"/>
                  </p:cNvSpPr>
                  <p:nvPr/>
                </p:nvSpPr>
                <p:spPr bwMode="auto">
                  <a:xfrm>
                    <a:off x="12910" y="10726"/>
                    <a:ext cx="1" cy="504"/>
                  </a:xfrm>
                  <a:prstGeom prst="line">
                    <a:avLst/>
                  </a:prstGeom>
                  <a:noFill/>
                  <a:ln w="9525">
                    <a:solidFill>
                      <a:srgbClr val="000000"/>
                    </a:solidFill>
                    <a:round/>
                    <a:headEnd/>
                    <a:tailEnd/>
                  </a:ln>
                </p:spPr>
                <p:txBody>
                  <a:bodyPr/>
                  <a:lstStyle/>
                  <a:p>
                    <a:endParaRPr lang="fr-FR"/>
                  </a:p>
                </p:txBody>
              </p:sp>
              <p:sp>
                <p:nvSpPr>
                  <p:cNvPr id="50277" name="Freeform 66"/>
                  <p:cNvSpPr>
                    <a:spLocks/>
                  </p:cNvSpPr>
                  <p:nvPr/>
                </p:nvSpPr>
                <p:spPr bwMode="auto">
                  <a:xfrm>
                    <a:off x="12831" y="11225"/>
                    <a:ext cx="156" cy="150"/>
                  </a:xfrm>
                  <a:custGeom>
                    <a:avLst/>
                    <a:gdLst>
                      <a:gd name="T0" fmla="*/ 0 w 156"/>
                      <a:gd name="T1" fmla="*/ 0 h 150"/>
                      <a:gd name="T2" fmla="*/ 79 w 156"/>
                      <a:gd name="T3" fmla="*/ 150 h 150"/>
                      <a:gd name="T4" fmla="*/ 156 w 156"/>
                      <a:gd name="T5" fmla="*/ 0 h 150"/>
                      <a:gd name="T6" fmla="*/ 0 w 156"/>
                      <a:gd name="T7" fmla="*/ 0 h 150"/>
                      <a:gd name="T8" fmla="*/ 0 60000 65536"/>
                      <a:gd name="T9" fmla="*/ 0 60000 65536"/>
                      <a:gd name="T10" fmla="*/ 0 60000 65536"/>
                      <a:gd name="T11" fmla="*/ 0 60000 65536"/>
                      <a:gd name="T12" fmla="*/ 0 w 156"/>
                      <a:gd name="T13" fmla="*/ 0 h 150"/>
                      <a:gd name="T14" fmla="*/ 156 w 156"/>
                      <a:gd name="T15" fmla="*/ 150 h 150"/>
                    </a:gdLst>
                    <a:ahLst/>
                    <a:cxnLst>
                      <a:cxn ang="T8">
                        <a:pos x="T0" y="T1"/>
                      </a:cxn>
                      <a:cxn ang="T9">
                        <a:pos x="T2" y="T3"/>
                      </a:cxn>
                      <a:cxn ang="T10">
                        <a:pos x="T4" y="T5"/>
                      </a:cxn>
                      <a:cxn ang="T11">
                        <a:pos x="T6" y="T7"/>
                      </a:cxn>
                    </a:cxnLst>
                    <a:rect l="T12" t="T13" r="T14" b="T15"/>
                    <a:pathLst>
                      <a:path w="156" h="150">
                        <a:moveTo>
                          <a:pt x="0" y="0"/>
                        </a:moveTo>
                        <a:lnTo>
                          <a:pt x="79" y="150"/>
                        </a:lnTo>
                        <a:lnTo>
                          <a:pt x="156" y="0"/>
                        </a:lnTo>
                        <a:lnTo>
                          <a:pt x="0" y="0"/>
                        </a:lnTo>
                        <a:close/>
                      </a:path>
                    </a:pathLst>
                  </a:custGeom>
                  <a:solidFill>
                    <a:srgbClr val="000000"/>
                  </a:solidFill>
                  <a:ln w="9525">
                    <a:noFill/>
                    <a:round/>
                    <a:headEnd/>
                    <a:tailEnd/>
                  </a:ln>
                </p:spPr>
                <p:txBody>
                  <a:bodyPr/>
                  <a:lstStyle/>
                  <a:p>
                    <a:endParaRPr lang="fr-FR"/>
                  </a:p>
                </p:txBody>
              </p:sp>
            </p:grpSp>
            <p:grpSp>
              <p:nvGrpSpPr>
                <p:cNvPr id="50230" name="Group 67"/>
                <p:cNvGrpSpPr>
                  <a:grpSpLocks/>
                </p:cNvGrpSpPr>
                <p:nvPr/>
              </p:nvGrpSpPr>
              <p:grpSpPr bwMode="auto">
                <a:xfrm>
                  <a:off x="4848" y="5164"/>
                  <a:ext cx="158" cy="326"/>
                  <a:chOff x="9915" y="11049"/>
                  <a:chExt cx="158" cy="326"/>
                </a:xfrm>
              </p:grpSpPr>
              <p:sp>
                <p:nvSpPr>
                  <p:cNvPr id="50273" name="Line 68"/>
                  <p:cNvSpPr>
                    <a:spLocks noChangeShapeType="1"/>
                  </p:cNvSpPr>
                  <p:nvPr/>
                </p:nvSpPr>
                <p:spPr bwMode="auto">
                  <a:xfrm>
                    <a:off x="9994" y="11194"/>
                    <a:ext cx="1" cy="36"/>
                  </a:xfrm>
                  <a:prstGeom prst="line">
                    <a:avLst/>
                  </a:prstGeom>
                  <a:noFill/>
                  <a:ln w="9525">
                    <a:solidFill>
                      <a:srgbClr val="000000"/>
                    </a:solidFill>
                    <a:round/>
                    <a:headEnd/>
                    <a:tailEnd/>
                  </a:ln>
                </p:spPr>
                <p:txBody>
                  <a:bodyPr/>
                  <a:lstStyle/>
                  <a:p>
                    <a:endParaRPr lang="fr-FR"/>
                  </a:p>
                </p:txBody>
              </p:sp>
              <p:sp>
                <p:nvSpPr>
                  <p:cNvPr id="50274" name="Freeform 69"/>
                  <p:cNvSpPr>
                    <a:spLocks/>
                  </p:cNvSpPr>
                  <p:nvPr/>
                </p:nvSpPr>
                <p:spPr bwMode="auto">
                  <a:xfrm>
                    <a:off x="9918" y="11049"/>
                    <a:ext cx="155" cy="150"/>
                  </a:xfrm>
                  <a:custGeom>
                    <a:avLst/>
                    <a:gdLst>
                      <a:gd name="T0" fmla="*/ 155 w 155"/>
                      <a:gd name="T1" fmla="*/ 150 h 150"/>
                      <a:gd name="T2" fmla="*/ 76 w 155"/>
                      <a:gd name="T3" fmla="*/ 0 h 150"/>
                      <a:gd name="T4" fmla="*/ 0 w 155"/>
                      <a:gd name="T5" fmla="*/ 150 h 150"/>
                      <a:gd name="T6" fmla="*/ 155 w 155"/>
                      <a:gd name="T7" fmla="*/ 150 h 150"/>
                      <a:gd name="T8" fmla="*/ 0 60000 65536"/>
                      <a:gd name="T9" fmla="*/ 0 60000 65536"/>
                      <a:gd name="T10" fmla="*/ 0 60000 65536"/>
                      <a:gd name="T11" fmla="*/ 0 60000 65536"/>
                      <a:gd name="T12" fmla="*/ 0 w 155"/>
                      <a:gd name="T13" fmla="*/ 0 h 150"/>
                      <a:gd name="T14" fmla="*/ 155 w 155"/>
                      <a:gd name="T15" fmla="*/ 150 h 150"/>
                    </a:gdLst>
                    <a:ahLst/>
                    <a:cxnLst>
                      <a:cxn ang="T8">
                        <a:pos x="T0" y="T1"/>
                      </a:cxn>
                      <a:cxn ang="T9">
                        <a:pos x="T2" y="T3"/>
                      </a:cxn>
                      <a:cxn ang="T10">
                        <a:pos x="T4" y="T5"/>
                      </a:cxn>
                      <a:cxn ang="T11">
                        <a:pos x="T6" y="T7"/>
                      </a:cxn>
                    </a:cxnLst>
                    <a:rect l="T12" t="T13" r="T14" b="T15"/>
                    <a:pathLst>
                      <a:path w="155" h="150">
                        <a:moveTo>
                          <a:pt x="155" y="150"/>
                        </a:moveTo>
                        <a:lnTo>
                          <a:pt x="76" y="0"/>
                        </a:lnTo>
                        <a:lnTo>
                          <a:pt x="0" y="150"/>
                        </a:lnTo>
                        <a:lnTo>
                          <a:pt x="155" y="150"/>
                        </a:lnTo>
                        <a:close/>
                      </a:path>
                    </a:pathLst>
                  </a:custGeom>
                  <a:solidFill>
                    <a:srgbClr val="000000"/>
                  </a:solidFill>
                  <a:ln w="9525">
                    <a:noFill/>
                    <a:round/>
                    <a:headEnd/>
                    <a:tailEnd/>
                  </a:ln>
                </p:spPr>
                <p:txBody>
                  <a:bodyPr/>
                  <a:lstStyle/>
                  <a:p>
                    <a:endParaRPr lang="fr-FR"/>
                  </a:p>
                </p:txBody>
              </p:sp>
              <p:sp>
                <p:nvSpPr>
                  <p:cNvPr id="50275" name="Freeform 70"/>
                  <p:cNvSpPr>
                    <a:spLocks/>
                  </p:cNvSpPr>
                  <p:nvPr/>
                </p:nvSpPr>
                <p:spPr bwMode="auto">
                  <a:xfrm>
                    <a:off x="9915" y="11225"/>
                    <a:ext cx="156" cy="150"/>
                  </a:xfrm>
                  <a:custGeom>
                    <a:avLst/>
                    <a:gdLst>
                      <a:gd name="T0" fmla="*/ 0 w 156"/>
                      <a:gd name="T1" fmla="*/ 0 h 150"/>
                      <a:gd name="T2" fmla="*/ 79 w 156"/>
                      <a:gd name="T3" fmla="*/ 150 h 150"/>
                      <a:gd name="T4" fmla="*/ 156 w 156"/>
                      <a:gd name="T5" fmla="*/ 0 h 150"/>
                      <a:gd name="T6" fmla="*/ 0 w 156"/>
                      <a:gd name="T7" fmla="*/ 0 h 150"/>
                      <a:gd name="T8" fmla="*/ 0 60000 65536"/>
                      <a:gd name="T9" fmla="*/ 0 60000 65536"/>
                      <a:gd name="T10" fmla="*/ 0 60000 65536"/>
                      <a:gd name="T11" fmla="*/ 0 60000 65536"/>
                      <a:gd name="T12" fmla="*/ 0 w 156"/>
                      <a:gd name="T13" fmla="*/ 0 h 150"/>
                      <a:gd name="T14" fmla="*/ 156 w 156"/>
                      <a:gd name="T15" fmla="*/ 150 h 150"/>
                    </a:gdLst>
                    <a:ahLst/>
                    <a:cxnLst>
                      <a:cxn ang="T8">
                        <a:pos x="T0" y="T1"/>
                      </a:cxn>
                      <a:cxn ang="T9">
                        <a:pos x="T2" y="T3"/>
                      </a:cxn>
                      <a:cxn ang="T10">
                        <a:pos x="T4" y="T5"/>
                      </a:cxn>
                      <a:cxn ang="T11">
                        <a:pos x="T6" y="T7"/>
                      </a:cxn>
                    </a:cxnLst>
                    <a:rect l="T12" t="T13" r="T14" b="T15"/>
                    <a:pathLst>
                      <a:path w="156" h="150">
                        <a:moveTo>
                          <a:pt x="0" y="0"/>
                        </a:moveTo>
                        <a:lnTo>
                          <a:pt x="79" y="150"/>
                        </a:lnTo>
                        <a:lnTo>
                          <a:pt x="156" y="0"/>
                        </a:lnTo>
                        <a:lnTo>
                          <a:pt x="0" y="0"/>
                        </a:lnTo>
                        <a:close/>
                      </a:path>
                    </a:pathLst>
                  </a:custGeom>
                  <a:solidFill>
                    <a:srgbClr val="000000"/>
                  </a:solidFill>
                  <a:ln w="9525">
                    <a:noFill/>
                    <a:round/>
                    <a:headEnd/>
                    <a:tailEnd/>
                  </a:ln>
                </p:spPr>
                <p:txBody>
                  <a:bodyPr/>
                  <a:lstStyle/>
                  <a:p>
                    <a:endParaRPr lang="fr-FR"/>
                  </a:p>
                </p:txBody>
              </p:sp>
            </p:grpSp>
            <p:grpSp>
              <p:nvGrpSpPr>
                <p:cNvPr id="50231" name="Group 71"/>
                <p:cNvGrpSpPr>
                  <a:grpSpLocks/>
                </p:cNvGrpSpPr>
                <p:nvPr/>
              </p:nvGrpSpPr>
              <p:grpSpPr bwMode="auto">
                <a:xfrm>
                  <a:off x="6222" y="5164"/>
                  <a:ext cx="158" cy="326"/>
                  <a:chOff x="11499" y="11049"/>
                  <a:chExt cx="158" cy="326"/>
                </a:xfrm>
              </p:grpSpPr>
              <p:sp>
                <p:nvSpPr>
                  <p:cNvPr id="50270" name="Line 72"/>
                  <p:cNvSpPr>
                    <a:spLocks noChangeShapeType="1"/>
                  </p:cNvSpPr>
                  <p:nvPr/>
                </p:nvSpPr>
                <p:spPr bwMode="auto">
                  <a:xfrm>
                    <a:off x="11578" y="11194"/>
                    <a:ext cx="1" cy="36"/>
                  </a:xfrm>
                  <a:prstGeom prst="line">
                    <a:avLst/>
                  </a:prstGeom>
                  <a:noFill/>
                  <a:ln w="9525">
                    <a:solidFill>
                      <a:srgbClr val="000000"/>
                    </a:solidFill>
                    <a:round/>
                    <a:headEnd/>
                    <a:tailEnd/>
                  </a:ln>
                </p:spPr>
                <p:txBody>
                  <a:bodyPr/>
                  <a:lstStyle/>
                  <a:p>
                    <a:endParaRPr lang="fr-FR"/>
                  </a:p>
                </p:txBody>
              </p:sp>
              <p:sp>
                <p:nvSpPr>
                  <p:cNvPr id="50271" name="Freeform 73"/>
                  <p:cNvSpPr>
                    <a:spLocks/>
                  </p:cNvSpPr>
                  <p:nvPr/>
                </p:nvSpPr>
                <p:spPr bwMode="auto">
                  <a:xfrm>
                    <a:off x="11502" y="11049"/>
                    <a:ext cx="155" cy="150"/>
                  </a:xfrm>
                  <a:custGeom>
                    <a:avLst/>
                    <a:gdLst>
                      <a:gd name="T0" fmla="*/ 155 w 155"/>
                      <a:gd name="T1" fmla="*/ 150 h 150"/>
                      <a:gd name="T2" fmla="*/ 76 w 155"/>
                      <a:gd name="T3" fmla="*/ 0 h 150"/>
                      <a:gd name="T4" fmla="*/ 0 w 155"/>
                      <a:gd name="T5" fmla="*/ 150 h 150"/>
                      <a:gd name="T6" fmla="*/ 155 w 155"/>
                      <a:gd name="T7" fmla="*/ 150 h 150"/>
                      <a:gd name="T8" fmla="*/ 0 60000 65536"/>
                      <a:gd name="T9" fmla="*/ 0 60000 65536"/>
                      <a:gd name="T10" fmla="*/ 0 60000 65536"/>
                      <a:gd name="T11" fmla="*/ 0 60000 65536"/>
                      <a:gd name="T12" fmla="*/ 0 w 155"/>
                      <a:gd name="T13" fmla="*/ 0 h 150"/>
                      <a:gd name="T14" fmla="*/ 155 w 155"/>
                      <a:gd name="T15" fmla="*/ 150 h 150"/>
                    </a:gdLst>
                    <a:ahLst/>
                    <a:cxnLst>
                      <a:cxn ang="T8">
                        <a:pos x="T0" y="T1"/>
                      </a:cxn>
                      <a:cxn ang="T9">
                        <a:pos x="T2" y="T3"/>
                      </a:cxn>
                      <a:cxn ang="T10">
                        <a:pos x="T4" y="T5"/>
                      </a:cxn>
                      <a:cxn ang="T11">
                        <a:pos x="T6" y="T7"/>
                      </a:cxn>
                    </a:cxnLst>
                    <a:rect l="T12" t="T13" r="T14" b="T15"/>
                    <a:pathLst>
                      <a:path w="155" h="150">
                        <a:moveTo>
                          <a:pt x="155" y="150"/>
                        </a:moveTo>
                        <a:lnTo>
                          <a:pt x="76" y="0"/>
                        </a:lnTo>
                        <a:lnTo>
                          <a:pt x="0" y="150"/>
                        </a:lnTo>
                        <a:lnTo>
                          <a:pt x="155" y="150"/>
                        </a:lnTo>
                        <a:close/>
                      </a:path>
                    </a:pathLst>
                  </a:custGeom>
                  <a:solidFill>
                    <a:srgbClr val="000000"/>
                  </a:solidFill>
                  <a:ln w="9525">
                    <a:noFill/>
                    <a:round/>
                    <a:headEnd/>
                    <a:tailEnd/>
                  </a:ln>
                </p:spPr>
                <p:txBody>
                  <a:bodyPr/>
                  <a:lstStyle/>
                  <a:p>
                    <a:endParaRPr lang="fr-FR"/>
                  </a:p>
                </p:txBody>
              </p:sp>
              <p:sp>
                <p:nvSpPr>
                  <p:cNvPr id="50272" name="Freeform 74"/>
                  <p:cNvSpPr>
                    <a:spLocks/>
                  </p:cNvSpPr>
                  <p:nvPr/>
                </p:nvSpPr>
                <p:spPr bwMode="auto">
                  <a:xfrm>
                    <a:off x="11499" y="11225"/>
                    <a:ext cx="156" cy="150"/>
                  </a:xfrm>
                  <a:custGeom>
                    <a:avLst/>
                    <a:gdLst>
                      <a:gd name="T0" fmla="*/ 0 w 156"/>
                      <a:gd name="T1" fmla="*/ 0 h 150"/>
                      <a:gd name="T2" fmla="*/ 79 w 156"/>
                      <a:gd name="T3" fmla="*/ 150 h 150"/>
                      <a:gd name="T4" fmla="*/ 156 w 156"/>
                      <a:gd name="T5" fmla="*/ 0 h 150"/>
                      <a:gd name="T6" fmla="*/ 0 w 156"/>
                      <a:gd name="T7" fmla="*/ 0 h 150"/>
                      <a:gd name="T8" fmla="*/ 0 60000 65536"/>
                      <a:gd name="T9" fmla="*/ 0 60000 65536"/>
                      <a:gd name="T10" fmla="*/ 0 60000 65536"/>
                      <a:gd name="T11" fmla="*/ 0 60000 65536"/>
                      <a:gd name="T12" fmla="*/ 0 w 156"/>
                      <a:gd name="T13" fmla="*/ 0 h 150"/>
                      <a:gd name="T14" fmla="*/ 156 w 156"/>
                      <a:gd name="T15" fmla="*/ 150 h 150"/>
                    </a:gdLst>
                    <a:ahLst/>
                    <a:cxnLst>
                      <a:cxn ang="T8">
                        <a:pos x="T0" y="T1"/>
                      </a:cxn>
                      <a:cxn ang="T9">
                        <a:pos x="T2" y="T3"/>
                      </a:cxn>
                      <a:cxn ang="T10">
                        <a:pos x="T4" y="T5"/>
                      </a:cxn>
                      <a:cxn ang="T11">
                        <a:pos x="T6" y="T7"/>
                      </a:cxn>
                    </a:cxnLst>
                    <a:rect l="T12" t="T13" r="T14" b="T15"/>
                    <a:pathLst>
                      <a:path w="156" h="150">
                        <a:moveTo>
                          <a:pt x="0" y="0"/>
                        </a:moveTo>
                        <a:lnTo>
                          <a:pt x="79" y="150"/>
                        </a:lnTo>
                        <a:lnTo>
                          <a:pt x="156" y="0"/>
                        </a:lnTo>
                        <a:lnTo>
                          <a:pt x="0" y="0"/>
                        </a:lnTo>
                        <a:close/>
                      </a:path>
                    </a:pathLst>
                  </a:custGeom>
                  <a:solidFill>
                    <a:srgbClr val="000000"/>
                  </a:solidFill>
                  <a:ln w="9525">
                    <a:noFill/>
                    <a:round/>
                    <a:headEnd/>
                    <a:tailEnd/>
                  </a:ln>
                </p:spPr>
                <p:txBody>
                  <a:bodyPr/>
                  <a:lstStyle/>
                  <a:p>
                    <a:endParaRPr lang="fr-FR"/>
                  </a:p>
                </p:txBody>
              </p:sp>
            </p:grpSp>
            <p:grpSp>
              <p:nvGrpSpPr>
                <p:cNvPr id="50232" name="Group 75"/>
                <p:cNvGrpSpPr>
                  <a:grpSpLocks/>
                </p:cNvGrpSpPr>
                <p:nvPr/>
              </p:nvGrpSpPr>
              <p:grpSpPr bwMode="auto">
                <a:xfrm>
                  <a:off x="2730" y="3464"/>
                  <a:ext cx="158" cy="323"/>
                  <a:chOff x="7417" y="9349"/>
                  <a:chExt cx="158" cy="323"/>
                </a:xfrm>
              </p:grpSpPr>
              <p:sp>
                <p:nvSpPr>
                  <p:cNvPr id="50267" name="Line 76"/>
                  <p:cNvSpPr>
                    <a:spLocks noChangeShapeType="1"/>
                  </p:cNvSpPr>
                  <p:nvPr/>
                </p:nvSpPr>
                <p:spPr bwMode="auto">
                  <a:xfrm>
                    <a:off x="7496" y="9493"/>
                    <a:ext cx="1" cy="34"/>
                  </a:xfrm>
                  <a:prstGeom prst="line">
                    <a:avLst/>
                  </a:prstGeom>
                  <a:noFill/>
                  <a:ln w="9525">
                    <a:solidFill>
                      <a:srgbClr val="000000"/>
                    </a:solidFill>
                    <a:round/>
                    <a:headEnd/>
                    <a:tailEnd/>
                  </a:ln>
                </p:spPr>
                <p:txBody>
                  <a:bodyPr/>
                  <a:lstStyle/>
                  <a:p>
                    <a:endParaRPr lang="fr-FR"/>
                  </a:p>
                </p:txBody>
              </p:sp>
              <p:sp>
                <p:nvSpPr>
                  <p:cNvPr id="50268" name="Freeform 77"/>
                  <p:cNvSpPr>
                    <a:spLocks/>
                  </p:cNvSpPr>
                  <p:nvPr/>
                </p:nvSpPr>
                <p:spPr bwMode="auto">
                  <a:xfrm>
                    <a:off x="7419" y="9349"/>
                    <a:ext cx="156" cy="149"/>
                  </a:xfrm>
                  <a:custGeom>
                    <a:avLst/>
                    <a:gdLst>
                      <a:gd name="T0" fmla="*/ 156 w 156"/>
                      <a:gd name="T1" fmla="*/ 149 h 149"/>
                      <a:gd name="T2" fmla="*/ 77 w 156"/>
                      <a:gd name="T3" fmla="*/ 0 h 149"/>
                      <a:gd name="T4" fmla="*/ 0 w 156"/>
                      <a:gd name="T5" fmla="*/ 149 h 149"/>
                      <a:gd name="T6" fmla="*/ 156 w 156"/>
                      <a:gd name="T7" fmla="*/ 149 h 149"/>
                      <a:gd name="T8" fmla="*/ 0 60000 65536"/>
                      <a:gd name="T9" fmla="*/ 0 60000 65536"/>
                      <a:gd name="T10" fmla="*/ 0 60000 65536"/>
                      <a:gd name="T11" fmla="*/ 0 60000 65536"/>
                      <a:gd name="T12" fmla="*/ 0 w 156"/>
                      <a:gd name="T13" fmla="*/ 0 h 149"/>
                      <a:gd name="T14" fmla="*/ 156 w 156"/>
                      <a:gd name="T15" fmla="*/ 149 h 149"/>
                    </a:gdLst>
                    <a:ahLst/>
                    <a:cxnLst>
                      <a:cxn ang="T8">
                        <a:pos x="T0" y="T1"/>
                      </a:cxn>
                      <a:cxn ang="T9">
                        <a:pos x="T2" y="T3"/>
                      </a:cxn>
                      <a:cxn ang="T10">
                        <a:pos x="T4" y="T5"/>
                      </a:cxn>
                      <a:cxn ang="T11">
                        <a:pos x="T6" y="T7"/>
                      </a:cxn>
                    </a:cxnLst>
                    <a:rect l="T12" t="T13" r="T14" b="T15"/>
                    <a:pathLst>
                      <a:path w="156" h="149">
                        <a:moveTo>
                          <a:pt x="156" y="149"/>
                        </a:moveTo>
                        <a:lnTo>
                          <a:pt x="77" y="0"/>
                        </a:lnTo>
                        <a:lnTo>
                          <a:pt x="0" y="149"/>
                        </a:lnTo>
                        <a:lnTo>
                          <a:pt x="156" y="149"/>
                        </a:lnTo>
                        <a:close/>
                      </a:path>
                    </a:pathLst>
                  </a:custGeom>
                  <a:solidFill>
                    <a:srgbClr val="000000"/>
                  </a:solidFill>
                  <a:ln w="9525">
                    <a:noFill/>
                    <a:round/>
                    <a:headEnd/>
                    <a:tailEnd/>
                  </a:ln>
                </p:spPr>
                <p:txBody>
                  <a:bodyPr/>
                  <a:lstStyle/>
                  <a:p>
                    <a:endParaRPr lang="fr-FR"/>
                  </a:p>
                </p:txBody>
              </p:sp>
              <p:sp>
                <p:nvSpPr>
                  <p:cNvPr id="50269" name="Freeform 78"/>
                  <p:cNvSpPr>
                    <a:spLocks/>
                  </p:cNvSpPr>
                  <p:nvPr/>
                </p:nvSpPr>
                <p:spPr bwMode="auto">
                  <a:xfrm>
                    <a:off x="7417" y="9522"/>
                    <a:ext cx="155" cy="150"/>
                  </a:xfrm>
                  <a:custGeom>
                    <a:avLst/>
                    <a:gdLst>
                      <a:gd name="T0" fmla="*/ 0 w 155"/>
                      <a:gd name="T1" fmla="*/ 0 h 150"/>
                      <a:gd name="T2" fmla="*/ 79 w 155"/>
                      <a:gd name="T3" fmla="*/ 150 h 150"/>
                      <a:gd name="T4" fmla="*/ 155 w 155"/>
                      <a:gd name="T5" fmla="*/ 0 h 150"/>
                      <a:gd name="T6" fmla="*/ 0 w 155"/>
                      <a:gd name="T7" fmla="*/ 0 h 150"/>
                      <a:gd name="T8" fmla="*/ 0 60000 65536"/>
                      <a:gd name="T9" fmla="*/ 0 60000 65536"/>
                      <a:gd name="T10" fmla="*/ 0 60000 65536"/>
                      <a:gd name="T11" fmla="*/ 0 60000 65536"/>
                      <a:gd name="T12" fmla="*/ 0 w 155"/>
                      <a:gd name="T13" fmla="*/ 0 h 150"/>
                      <a:gd name="T14" fmla="*/ 155 w 155"/>
                      <a:gd name="T15" fmla="*/ 150 h 150"/>
                    </a:gdLst>
                    <a:ahLst/>
                    <a:cxnLst>
                      <a:cxn ang="T8">
                        <a:pos x="T0" y="T1"/>
                      </a:cxn>
                      <a:cxn ang="T9">
                        <a:pos x="T2" y="T3"/>
                      </a:cxn>
                      <a:cxn ang="T10">
                        <a:pos x="T4" y="T5"/>
                      </a:cxn>
                      <a:cxn ang="T11">
                        <a:pos x="T6" y="T7"/>
                      </a:cxn>
                    </a:cxnLst>
                    <a:rect l="T12" t="T13" r="T14" b="T15"/>
                    <a:pathLst>
                      <a:path w="155" h="150">
                        <a:moveTo>
                          <a:pt x="0" y="0"/>
                        </a:moveTo>
                        <a:lnTo>
                          <a:pt x="79" y="150"/>
                        </a:lnTo>
                        <a:lnTo>
                          <a:pt x="155" y="0"/>
                        </a:lnTo>
                        <a:lnTo>
                          <a:pt x="0" y="0"/>
                        </a:lnTo>
                        <a:close/>
                      </a:path>
                    </a:pathLst>
                  </a:custGeom>
                  <a:solidFill>
                    <a:srgbClr val="000000"/>
                  </a:solidFill>
                  <a:ln w="9525">
                    <a:noFill/>
                    <a:round/>
                    <a:headEnd/>
                    <a:tailEnd/>
                  </a:ln>
                </p:spPr>
                <p:txBody>
                  <a:bodyPr/>
                  <a:lstStyle/>
                  <a:p>
                    <a:endParaRPr lang="fr-FR"/>
                  </a:p>
                </p:txBody>
              </p:sp>
            </p:grpSp>
            <p:grpSp>
              <p:nvGrpSpPr>
                <p:cNvPr id="50233" name="Group 79"/>
                <p:cNvGrpSpPr>
                  <a:grpSpLocks/>
                </p:cNvGrpSpPr>
                <p:nvPr/>
              </p:nvGrpSpPr>
              <p:grpSpPr bwMode="auto">
                <a:xfrm>
                  <a:off x="3870" y="3138"/>
                  <a:ext cx="158" cy="326"/>
                  <a:chOff x="8667" y="9023"/>
                  <a:chExt cx="158" cy="326"/>
                </a:xfrm>
              </p:grpSpPr>
              <p:sp>
                <p:nvSpPr>
                  <p:cNvPr id="50264" name="Line 80"/>
                  <p:cNvSpPr>
                    <a:spLocks noChangeShapeType="1"/>
                  </p:cNvSpPr>
                  <p:nvPr/>
                </p:nvSpPr>
                <p:spPr bwMode="auto">
                  <a:xfrm>
                    <a:off x="8746" y="9168"/>
                    <a:ext cx="1" cy="36"/>
                  </a:xfrm>
                  <a:prstGeom prst="line">
                    <a:avLst/>
                  </a:prstGeom>
                  <a:noFill/>
                  <a:ln w="9525">
                    <a:solidFill>
                      <a:srgbClr val="000000"/>
                    </a:solidFill>
                    <a:round/>
                    <a:headEnd/>
                    <a:tailEnd/>
                  </a:ln>
                </p:spPr>
                <p:txBody>
                  <a:bodyPr/>
                  <a:lstStyle/>
                  <a:p>
                    <a:endParaRPr lang="fr-FR"/>
                  </a:p>
                </p:txBody>
              </p:sp>
              <p:sp>
                <p:nvSpPr>
                  <p:cNvPr id="50265" name="Freeform 81"/>
                  <p:cNvSpPr>
                    <a:spLocks/>
                  </p:cNvSpPr>
                  <p:nvPr/>
                </p:nvSpPr>
                <p:spPr bwMode="auto">
                  <a:xfrm>
                    <a:off x="8670" y="9023"/>
                    <a:ext cx="155" cy="150"/>
                  </a:xfrm>
                  <a:custGeom>
                    <a:avLst/>
                    <a:gdLst>
                      <a:gd name="T0" fmla="*/ 155 w 155"/>
                      <a:gd name="T1" fmla="*/ 150 h 150"/>
                      <a:gd name="T2" fmla="*/ 76 w 155"/>
                      <a:gd name="T3" fmla="*/ 0 h 150"/>
                      <a:gd name="T4" fmla="*/ 0 w 155"/>
                      <a:gd name="T5" fmla="*/ 150 h 150"/>
                      <a:gd name="T6" fmla="*/ 155 w 155"/>
                      <a:gd name="T7" fmla="*/ 150 h 150"/>
                      <a:gd name="T8" fmla="*/ 0 60000 65536"/>
                      <a:gd name="T9" fmla="*/ 0 60000 65536"/>
                      <a:gd name="T10" fmla="*/ 0 60000 65536"/>
                      <a:gd name="T11" fmla="*/ 0 60000 65536"/>
                      <a:gd name="T12" fmla="*/ 0 w 155"/>
                      <a:gd name="T13" fmla="*/ 0 h 150"/>
                      <a:gd name="T14" fmla="*/ 155 w 155"/>
                      <a:gd name="T15" fmla="*/ 150 h 150"/>
                    </a:gdLst>
                    <a:ahLst/>
                    <a:cxnLst>
                      <a:cxn ang="T8">
                        <a:pos x="T0" y="T1"/>
                      </a:cxn>
                      <a:cxn ang="T9">
                        <a:pos x="T2" y="T3"/>
                      </a:cxn>
                      <a:cxn ang="T10">
                        <a:pos x="T4" y="T5"/>
                      </a:cxn>
                      <a:cxn ang="T11">
                        <a:pos x="T6" y="T7"/>
                      </a:cxn>
                    </a:cxnLst>
                    <a:rect l="T12" t="T13" r="T14" b="T15"/>
                    <a:pathLst>
                      <a:path w="155" h="150">
                        <a:moveTo>
                          <a:pt x="155" y="150"/>
                        </a:moveTo>
                        <a:lnTo>
                          <a:pt x="76" y="0"/>
                        </a:lnTo>
                        <a:lnTo>
                          <a:pt x="0" y="150"/>
                        </a:lnTo>
                        <a:lnTo>
                          <a:pt x="155" y="150"/>
                        </a:lnTo>
                        <a:close/>
                      </a:path>
                    </a:pathLst>
                  </a:custGeom>
                  <a:solidFill>
                    <a:srgbClr val="000000"/>
                  </a:solidFill>
                  <a:ln w="9525">
                    <a:noFill/>
                    <a:round/>
                    <a:headEnd/>
                    <a:tailEnd/>
                  </a:ln>
                </p:spPr>
                <p:txBody>
                  <a:bodyPr/>
                  <a:lstStyle/>
                  <a:p>
                    <a:endParaRPr lang="fr-FR"/>
                  </a:p>
                </p:txBody>
              </p:sp>
              <p:sp>
                <p:nvSpPr>
                  <p:cNvPr id="50266" name="Freeform 82"/>
                  <p:cNvSpPr>
                    <a:spLocks/>
                  </p:cNvSpPr>
                  <p:nvPr/>
                </p:nvSpPr>
                <p:spPr bwMode="auto">
                  <a:xfrm>
                    <a:off x="8667" y="9199"/>
                    <a:ext cx="156" cy="150"/>
                  </a:xfrm>
                  <a:custGeom>
                    <a:avLst/>
                    <a:gdLst>
                      <a:gd name="T0" fmla="*/ 0 w 156"/>
                      <a:gd name="T1" fmla="*/ 0 h 150"/>
                      <a:gd name="T2" fmla="*/ 79 w 156"/>
                      <a:gd name="T3" fmla="*/ 150 h 150"/>
                      <a:gd name="T4" fmla="*/ 156 w 156"/>
                      <a:gd name="T5" fmla="*/ 0 h 150"/>
                      <a:gd name="T6" fmla="*/ 0 w 156"/>
                      <a:gd name="T7" fmla="*/ 0 h 150"/>
                      <a:gd name="T8" fmla="*/ 0 60000 65536"/>
                      <a:gd name="T9" fmla="*/ 0 60000 65536"/>
                      <a:gd name="T10" fmla="*/ 0 60000 65536"/>
                      <a:gd name="T11" fmla="*/ 0 60000 65536"/>
                      <a:gd name="T12" fmla="*/ 0 w 156"/>
                      <a:gd name="T13" fmla="*/ 0 h 150"/>
                      <a:gd name="T14" fmla="*/ 156 w 156"/>
                      <a:gd name="T15" fmla="*/ 150 h 150"/>
                    </a:gdLst>
                    <a:ahLst/>
                    <a:cxnLst>
                      <a:cxn ang="T8">
                        <a:pos x="T0" y="T1"/>
                      </a:cxn>
                      <a:cxn ang="T9">
                        <a:pos x="T2" y="T3"/>
                      </a:cxn>
                      <a:cxn ang="T10">
                        <a:pos x="T4" y="T5"/>
                      </a:cxn>
                      <a:cxn ang="T11">
                        <a:pos x="T6" y="T7"/>
                      </a:cxn>
                    </a:cxnLst>
                    <a:rect l="T12" t="T13" r="T14" b="T15"/>
                    <a:pathLst>
                      <a:path w="156" h="150">
                        <a:moveTo>
                          <a:pt x="0" y="0"/>
                        </a:moveTo>
                        <a:lnTo>
                          <a:pt x="79" y="150"/>
                        </a:lnTo>
                        <a:lnTo>
                          <a:pt x="156" y="0"/>
                        </a:lnTo>
                        <a:lnTo>
                          <a:pt x="0" y="0"/>
                        </a:lnTo>
                        <a:close/>
                      </a:path>
                    </a:pathLst>
                  </a:custGeom>
                  <a:solidFill>
                    <a:srgbClr val="000000"/>
                  </a:solidFill>
                  <a:ln w="9525">
                    <a:noFill/>
                    <a:round/>
                    <a:headEnd/>
                    <a:tailEnd/>
                  </a:ln>
                </p:spPr>
                <p:txBody>
                  <a:bodyPr/>
                  <a:lstStyle/>
                  <a:p>
                    <a:endParaRPr lang="fr-FR"/>
                  </a:p>
                </p:txBody>
              </p:sp>
            </p:grpSp>
            <p:grpSp>
              <p:nvGrpSpPr>
                <p:cNvPr id="50234" name="Group 83"/>
                <p:cNvGrpSpPr>
                  <a:grpSpLocks/>
                </p:cNvGrpSpPr>
                <p:nvPr/>
              </p:nvGrpSpPr>
              <p:grpSpPr bwMode="auto">
                <a:xfrm>
                  <a:off x="5984" y="3138"/>
                  <a:ext cx="158" cy="326"/>
                  <a:chOff x="11331" y="9023"/>
                  <a:chExt cx="158" cy="326"/>
                </a:xfrm>
              </p:grpSpPr>
              <p:sp>
                <p:nvSpPr>
                  <p:cNvPr id="50261" name="Line 84"/>
                  <p:cNvSpPr>
                    <a:spLocks noChangeShapeType="1"/>
                  </p:cNvSpPr>
                  <p:nvPr/>
                </p:nvSpPr>
                <p:spPr bwMode="auto">
                  <a:xfrm>
                    <a:off x="11410" y="9168"/>
                    <a:ext cx="1" cy="36"/>
                  </a:xfrm>
                  <a:prstGeom prst="line">
                    <a:avLst/>
                  </a:prstGeom>
                  <a:noFill/>
                  <a:ln w="9525">
                    <a:solidFill>
                      <a:srgbClr val="000000"/>
                    </a:solidFill>
                    <a:round/>
                    <a:headEnd/>
                    <a:tailEnd/>
                  </a:ln>
                </p:spPr>
                <p:txBody>
                  <a:bodyPr/>
                  <a:lstStyle/>
                  <a:p>
                    <a:endParaRPr lang="fr-FR"/>
                  </a:p>
                </p:txBody>
              </p:sp>
              <p:sp>
                <p:nvSpPr>
                  <p:cNvPr id="50262" name="Freeform 85"/>
                  <p:cNvSpPr>
                    <a:spLocks/>
                  </p:cNvSpPr>
                  <p:nvPr/>
                </p:nvSpPr>
                <p:spPr bwMode="auto">
                  <a:xfrm>
                    <a:off x="11334" y="9023"/>
                    <a:ext cx="155" cy="150"/>
                  </a:xfrm>
                  <a:custGeom>
                    <a:avLst/>
                    <a:gdLst>
                      <a:gd name="T0" fmla="*/ 155 w 155"/>
                      <a:gd name="T1" fmla="*/ 150 h 150"/>
                      <a:gd name="T2" fmla="*/ 76 w 155"/>
                      <a:gd name="T3" fmla="*/ 0 h 150"/>
                      <a:gd name="T4" fmla="*/ 0 w 155"/>
                      <a:gd name="T5" fmla="*/ 150 h 150"/>
                      <a:gd name="T6" fmla="*/ 155 w 155"/>
                      <a:gd name="T7" fmla="*/ 150 h 150"/>
                      <a:gd name="T8" fmla="*/ 0 60000 65536"/>
                      <a:gd name="T9" fmla="*/ 0 60000 65536"/>
                      <a:gd name="T10" fmla="*/ 0 60000 65536"/>
                      <a:gd name="T11" fmla="*/ 0 60000 65536"/>
                      <a:gd name="T12" fmla="*/ 0 w 155"/>
                      <a:gd name="T13" fmla="*/ 0 h 150"/>
                      <a:gd name="T14" fmla="*/ 155 w 155"/>
                      <a:gd name="T15" fmla="*/ 150 h 150"/>
                    </a:gdLst>
                    <a:ahLst/>
                    <a:cxnLst>
                      <a:cxn ang="T8">
                        <a:pos x="T0" y="T1"/>
                      </a:cxn>
                      <a:cxn ang="T9">
                        <a:pos x="T2" y="T3"/>
                      </a:cxn>
                      <a:cxn ang="T10">
                        <a:pos x="T4" y="T5"/>
                      </a:cxn>
                      <a:cxn ang="T11">
                        <a:pos x="T6" y="T7"/>
                      </a:cxn>
                    </a:cxnLst>
                    <a:rect l="T12" t="T13" r="T14" b="T15"/>
                    <a:pathLst>
                      <a:path w="155" h="150">
                        <a:moveTo>
                          <a:pt x="155" y="150"/>
                        </a:moveTo>
                        <a:lnTo>
                          <a:pt x="76" y="0"/>
                        </a:lnTo>
                        <a:lnTo>
                          <a:pt x="0" y="150"/>
                        </a:lnTo>
                        <a:lnTo>
                          <a:pt x="155" y="150"/>
                        </a:lnTo>
                        <a:close/>
                      </a:path>
                    </a:pathLst>
                  </a:custGeom>
                  <a:solidFill>
                    <a:srgbClr val="000000"/>
                  </a:solidFill>
                  <a:ln w="9525">
                    <a:noFill/>
                    <a:round/>
                    <a:headEnd/>
                    <a:tailEnd/>
                  </a:ln>
                </p:spPr>
                <p:txBody>
                  <a:bodyPr/>
                  <a:lstStyle/>
                  <a:p>
                    <a:endParaRPr lang="fr-FR"/>
                  </a:p>
                </p:txBody>
              </p:sp>
              <p:sp>
                <p:nvSpPr>
                  <p:cNvPr id="50263" name="Freeform 86"/>
                  <p:cNvSpPr>
                    <a:spLocks/>
                  </p:cNvSpPr>
                  <p:nvPr/>
                </p:nvSpPr>
                <p:spPr bwMode="auto">
                  <a:xfrm>
                    <a:off x="11331" y="9199"/>
                    <a:ext cx="156" cy="150"/>
                  </a:xfrm>
                  <a:custGeom>
                    <a:avLst/>
                    <a:gdLst>
                      <a:gd name="T0" fmla="*/ 0 w 156"/>
                      <a:gd name="T1" fmla="*/ 0 h 150"/>
                      <a:gd name="T2" fmla="*/ 79 w 156"/>
                      <a:gd name="T3" fmla="*/ 150 h 150"/>
                      <a:gd name="T4" fmla="*/ 156 w 156"/>
                      <a:gd name="T5" fmla="*/ 0 h 150"/>
                      <a:gd name="T6" fmla="*/ 0 w 156"/>
                      <a:gd name="T7" fmla="*/ 0 h 150"/>
                      <a:gd name="T8" fmla="*/ 0 60000 65536"/>
                      <a:gd name="T9" fmla="*/ 0 60000 65536"/>
                      <a:gd name="T10" fmla="*/ 0 60000 65536"/>
                      <a:gd name="T11" fmla="*/ 0 60000 65536"/>
                      <a:gd name="T12" fmla="*/ 0 w 156"/>
                      <a:gd name="T13" fmla="*/ 0 h 150"/>
                      <a:gd name="T14" fmla="*/ 156 w 156"/>
                      <a:gd name="T15" fmla="*/ 150 h 150"/>
                    </a:gdLst>
                    <a:ahLst/>
                    <a:cxnLst>
                      <a:cxn ang="T8">
                        <a:pos x="T0" y="T1"/>
                      </a:cxn>
                      <a:cxn ang="T9">
                        <a:pos x="T2" y="T3"/>
                      </a:cxn>
                      <a:cxn ang="T10">
                        <a:pos x="T4" y="T5"/>
                      </a:cxn>
                      <a:cxn ang="T11">
                        <a:pos x="T6" y="T7"/>
                      </a:cxn>
                    </a:cxnLst>
                    <a:rect l="T12" t="T13" r="T14" b="T15"/>
                    <a:pathLst>
                      <a:path w="156" h="150">
                        <a:moveTo>
                          <a:pt x="0" y="0"/>
                        </a:moveTo>
                        <a:lnTo>
                          <a:pt x="79" y="150"/>
                        </a:lnTo>
                        <a:lnTo>
                          <a:pt x="156" y="0"/>
                        </a:lnTo>
                        <a:lnTo>
                          <a:pt x="0" y="0"/>
                        </a:lnTo>
                        <a:close/>
                      </a:path>
                    </a:pathLst>
                  </a:custGeom>
                  <a:solidFill>
                    <a:srgbClr val="000000"/>
                  </a:solidFill>
                  <a:ln w="9525">
                    <a:noFill/>
                    <a:round/>
                    <a:headEnd/>
                    <a:tailEnd/>
                  </a:ln>
                </p:spPr>
                <p:txBody>
                  <a:bodyPr/>
                  <a:lstStyle/>
                  <a:p>
                    <a:endParaRPr lang="fr-FR"/>
                  </a:p>
                </p:txBody>
              </p:sp>
            </p:grpSp>
            <p:grpSp>
              <p:nvGrpSpPr>
                <p:cNvPr id="50235" name="Group 87"/>
                <p:cNvGrpSpPr>
                  <a:grpSpLocks/>
                </p:cNvGrpSpPr>
                <p:nvPr/>
              </p:nvGrpSpPr>
              <p:grpSpPr bwMode="auto">
                <a:xfrm>
                  <a:off x="7542" y="3138"/>
                  <a:ext cx="156" cy="326"/>
                  <a:chOff x="12999" y="9023"/>
                  <a:chExt cx="156" cy="326"/>
                </a:xfrm>
              </p:grpSpPr>
              <p:sp>
                <p:nvSpPr>
                  <p:cNvPr id="50259" name="Line 88"/>
                  <p:cNvSpPr>
                    <a:spLocks noChangeShapeType="1"/>
                  </p:cNvSpPr>
                  <p:nvPr/>
                </p:nvSpPr>
                <p:spPr bwMode="auto">
                  <a:xfrm flipV="1">
                    <a:off x="13076" y="9168"/>
                    <a:ext cx="1" cy="181"/>
                  </a:xfrm>
                  <a:prstGeom prst="line">
                    <a:avLst/>
                  </a:prstGeom>
                  <a:noFill/>
                  <a:ln w="9525">
                    <a:solidFill>
                      <a:srgbClr val="000000"/>
                    </a:solidFill>
                    <a:round/>
                    <a:headEnd/>
                    <a:tailEnd/>
                  </a:ln>
                </p:spPr>
                <p:txBody>
                  <a:bodyPr/>
                  <a:lstStyle/>
                  <a:p>
                    <a:endParaRPr lang="fr-FR"/>
                  </a:p>
                </p:txBody>
              </p:sp>
              <p:sp>
                <p:nvSpPr>
                  <p:cNvPr id="50260" name="Freeform 89"/>
                  <p:cNvSpPr>
                    <a:spLocks/>
                  </p:cNvSpPr>
                  <p:nvPr/>
                </p:nvSpPr>
                <p:spPr bwMode="auto">
                  <a:xfrm>
                    <a:off x="12999" y="9023"/>
                    <a:ext cx="156" cy="150"/>
                  </a:xfrm>
                  <a:custGeom>
                    <a:avLst/>
                    <a:gdLst>
                      <a:gd name="T0" fmla="*/ 156 w 156"/>
                      <a:gd name="T1" fmla="*/ 150 h 150"/>
                      <a:gd name="T2" fmla="*/ 77 w 156"/>
                      <a:gd name="T3" fmla="*/ 0 h 150"/>
                      <a:gd name="T4" fmla="*/ 0 w 156"/>
                      <a:gd name="T5" fmla="*/ 150 h 150"/>
                      <a:gd name="T6" fmla="*/ 156 w 156"/>
                      <a:gd name="T7" fmla="*/ 150 h 150"/>
                      <a:gd name="T8" fmla="*/ 0 60000 65536"/>
                      <a:gd name="T9" fmla="*/ 0 60000 65536"/>
                      <a:gd name="T10" fmla="*/ 0 60000 65536"/>
                      <a:gd name="T11" fmla="*/ 0 60000 65536"/>
                      <a:gd name="T12" fmla="*/ 0 w 156"/>
                      <a:gd name="T13" fmla="*/ 0 h 150"/>
                      <a:gd name="T14" fmla="*/ 156 w 156"/>
                      <a:gd name="T15" fmla="*/ 150 h 150"/>
                    </a:gdLst>
                    <a:ahLst/>
                    <a:cxnLst>
                      <a:cxn ang="T8">
                        <a:pos x="T0" y="T1"/>
                      </a:cxn>
                      <a:cxn ang="T9">
                        <a:pos x="T2" y="T3"/>
                      </a:cxn>
                      <a:cxn ang="T10">
                        <a:pos x="T4" y="T5"/>
                      </a:cxn>
                      <a:cxn ang="T11">
                        <a:pos x="T6" y="T7"/>
                      </a:cxn>
                    </a:cxnLst>
                    <a:rect l="T12" t="T13" r="T14" b="T15"/>
                    <a:pathLst>
                      <a:path w="156" h="150">
                        <a:moveTo>
                          <a:pt x="156" y="150"/>
                        </a:moveTo>
                        <a:lnTo>
                          <a:pt x="77" y="0"/>
                        </a:lnTo>
                        <a:lnTo>
                          <a:pt x="0" y="150"/>
                        </a:lnTo>
                        <a:lnTo>
                          <a:pt x="156" y="150"/>
                        </a:lnTo>
                        <a:close/>
                      </a:path>
                    </a:pathLst>
                  </a:custGeom>
                  <a:solidFill>
                    <a:srgbClr val="000000"/>
                  </a:solidFill>
                  <a:ln w="9525">
                    <a:noFill/>
                    <a:round/>
                    <a:headEnd/>
                    <a:tailEnd/>
                  </a:ln>
                </p:spPr>
                <p:txBody>
                  <a:bodyPr/>
                  <a:lstStyle/>
                  <a:p>
                    <a:endParaRPr lang="fr-FR"/>
                  </a:p>
                </p:txBody>
              </p:sp>
            </p:grpSp>
            <p:grpSp>
              <p:nvGrpSpPr>
                <p:cNvPr id="50236" name="Group 90"/>
                <p:cNvGrpSpPr>
                  <a:grpSpLocks/>
                </p:cNvGrpSpPr>
                <p:nvPr/>
              </p:nvGrpSpPr>
              <p:grpSpPr bwMode="auto">
                <a:xfrm>
                  <a:off x="7225" y="3464"/>
                  <a:ext cx="158" cy="323"/>
                  <a:chOff x="12332" y="9349"/>
                  <a:chExt cx="158" cy="323"/>
                </a:xfrm>
              </p:grpSpPr>
              <p:sp>
                <p:nvSpPr>
                  <p:cNvPr id="50256" name="Line 91"/>
                  <p:cNvSpPr>
                    <a:spLocks noChangeShapeType="1"/>
                  </p:cNvSpPr>
                  <p:nvPr/>
                </p:nvSpPr>
                <p:spPr bwMode="auto">
                  <a:xfrm>
                    <a:off x="12411" y="9493"/>
                    <a:ext cx="1" cy="34"/>
                  </a:xfrm>
                  <a:prstGeom prst="line">
                    <a:avLst/>
                  </a:prstGeom>
                  <a:noFill/>
                  <a:ln w="9525">
                    <a:solidFill>
                      <a:srgbClr val="000000"/>
                    </a:solidFill>
                    <a:round/>
                    <a:headEnd/>
                    <a:tailEnd/>
                  </a:ln>
                </p:spPr>
                <p:txBody>
                  <a:bodyPr/>
                  <a:lstStyle/>
                  <a:p>
                    <a:endParaRPr lang="fr-FR"/>
                  </a:p>
                </p:txBody>
              </p:sp>
              <p:sp>
                <p:nvSpPr>
                  <p:cNvPr id="50257" name="Freeform 92"/>
                  <p:cNvSpPr>
                    <a:spLocks/>
                  </p:cNvSpPr>
                  <p:nvPr/>
                </p:nvSpPr>
                <p:spPr bwMode="auto">
                  <a:xfrm>
                    <a:off x="12335" y="9349"/>
                    <a:ext cx="155" cy="149"/>
                  </a:xfrm>
                  <a:custGeom>
                    <a:avLst/>
                    <a:gdLst>
                      <a:gd name="T0" fmla="*/ 155 w 155"/>
                      <a:gd name="T1" fmla="*/ 149 h 149"/>
                      <a:gd name="T2" fmla="*/ 76 w 155"/>
                      <a:gd name="T3" fmla="*/ 0 h 149"/>
                      <a:gd name="T4" fmla="*/ 0 w 155"/>
                      <a:gd name="T5" fmla="*/ 149 h 149"/>
                      <a:gd name="T6" fmla="*/ 155 w 155"/>
                      <a:gd name="T7" fmla="*/ 149 h 149"/>
                      <a:gd name="T8" fmla="*/ 0 60000 65536"/>
                      <a:gd name="T9" fmla="*/ 0 60000 65536"/>
                      <a:gd name="T10" fmla="*/ 0 60000 65536"/>
                      <a:gd name="T11" fmla="*/ 0 60000 65536"/>
                      <a:gd name="T12" fmla="*/ 0 w 155"/>
                      <a:gd name="T13" fmla="*/ 0 h 149"/>
                      <a:gd name="T14" fmla="*/ 155 w 155"/>
                      <a:gd name="T15" fmla="*/ 149 h 149"/>
                    </a:gdLst>
                    <a:ahLst/>
                    <a:cxnLst>
                      <a:cxn ang="T8">
                        <a:pos x="T0" y="T1"/>
                      </a:cxn>
                      <a:cxn ang="T9">
                        <a:pos x="T2" y="T3"/>
                      </a:cxn>
                      <a:cxn ang="T10">
                        <a:pos x="T4" y="T5"/>
                      </a:cxn>
                      <a:cxn ang="T11">
                        <a:pos x="T6" y="T7"/>
                      </a:cxn>
                    </a:cxnLst>
                    <a:rect l="T12" t="T13" r="T14" b="T15"/>
                    <a:pathLst>
                      <a:path w="155" h="149">
                        <a:moveTo>
                          <a:pt x="155" y="149"/>
                        </a:moveTo>
                        <a:lnTo>
                          <a:pt x="76" y="0"/>
                        </a:lnTo>
                        <a:lnTo>
                          <a:pt x="0" y="149"/>
                        </a:lnTo>
                        <a:lnTo>
                          <a:pt x="155" y="149"/>
                        </a:lnTo>
                        <a:close/>
                      </a:path>
                    </a:pathLst>
                  </a:custGeom>
                  <a:solidFill>
                    <a:srgbClr val="000000"/>
                  </a:solidFill>
                  <a:ln w="9525">
                    <a:noFill/>
                    <a:round/>
                    <a:headEnd/>
                    <a:tailEnd/>
                  </a:ln>
                </p:spPr>
                <p:txBody>
                  <a:bodyPr/>
                  <a:lstStyle/>
                  <a:p>
                    <a:endParaRPr lang="fr-FR"/>
                  </a:p>
                </p:txBody>
              </p:sp>
              <p:sp>
                <p:nvSpPr>
                  <p:cNvPr id="50258" name="Freeform 93"/>
                  <p:cNvSpPr>
                    <a:spLocks/>
                  </p:cNvSpPr>
                  <p:nvPr/>
                </p:nvSpPr>
                <p:spPr bwMode="auto">
                  <a:xfrm>
                    <a:off x="12332" y="9522"/>
                    <a:ext cx="156" cy="150"/>
                  </a:xfrm>
                  <a:custGeom>
                    <a:avLst/>
                    <a:gdLst>
                      <a:gd name="T0" fmla="*/ 0 w 156"/>
                      <a:gd name="T1" fmla="*/ 0 h 150"/>
                      <a:gd name="T2" fmla="*/ 79 w 156"/>
                      <a:gd name="T3" fmla="*/ 150 h 150"/>
                      <a:gd name="T4" fmla="*/ 156 w 156"/>
                      <a:gd name="T5" fmla="*/ 0 h 150"/>
                      <a:gd name="T6" fmla="*/ 0 w 156"/>
                      <a:gd name="T7" fmla="*/ 0 h 150"/>
                      <a:gd name="T8" fmla="*/ 0 60000 65536"/>
                      <a:gd name="T9" fmla="*/ 0 60000 65536"/>
                      <a:gd name="T10" fmla="*/ 0 60000 65536"/>
                      <a:gd name="T11" fmla="*/ 0 60000 65536"/>
                      <a:gd name="T12" fmla="*/ 0 w 156"/>
                      <a:gd name="T13" fmla="*/ 0 h 150"/>
                      <a:gd name="T14" fmla="*/ 156 w 156"/>
                      <a:gd name="T15" fmla="*/ 150 h 150"/>
                    </a:gdLst>
                    <a:ahLst/>
                    <a:cxnLst>
                      <a:cxn ang="T8">
                        <a:pos x="T0" y="T1"/>
                      </a:cxn>
                      <a:cxn ang="T9">
                        <a:pos x="T2" y="T3"/>
                      </a:cxn>
                      <a:cxn ang="T10">
                        <a:pos x="T4" y="T5"/>
                      </a:cxn>
                      <a:cxn ang="T11">
                        <a:pos x="T6" y="T7"/>
                      </a:cxn>
                    </a:cxnLst>
                    <a:rect l="T12" t="T13" r="T14" b="T15"/>
                    <a:pathLst>
                      <a:path w="156" h="150">
                        <a:moveTo>
                          <a:pt x="0" y="0"/>
                        </a:moveTo>
                        <a:lnTo>
                          <a:pt x="79" y="150"/>
                        </a:lnTo>
                        <a:lnTo>
                          <a:pt x="156" y="0"/>
                        </a:lnTo>
                        <a:lnTo>
                          <a:pt x="0" y="0"/>
                        </a:lnTo>
                        <a:close/>
                      </a:path>
                    </a:pathLst>
                  </a:custGeom>
                  <a:solidFill>
                    <a:srgbClr val="000000"/>
                  </a:solidFill>
                  <a:ln w="9525">
                    <a:noFill/>
                    <a:round/>
                    <a:headEnd/>
                    <a:tailEnd/>
                  </a:ln>
                </p:spPr>
                <p:txBody>
                  <a:bodyPr/>
                  <a:lstStyle/>
                  <a:p>
                    <a:endParaRPr lang="fr-FR"/>
                  </a:p>
                </p:txBody>
              </p:sp>
            </p:grpSp>
            <p:grpSp>
              <p:nvGrpSpPr>
                <p:cNvPr id="50237" name="Group 94"/>
                <p:cNvGrpSpPr>
                  <a:grpSpLocks/>
                </p:cNvGrpSpPr>
                <p:nvPr/>
              </p:nvGrpSpPr>
              <p:grpSpPr bwMode="auto">
                <a:xfrm>
                  <a:off x="4978" y="3464"/>
                  <a:ext cx="158" cy="323"/>
                  <a:chOff x="9915" y="9349"/>
                  <a:chExt cx="158" cy="323"/>
                </a:xfrm>
              </p:grpSpPr>
              <p:sp>
                <p:nvSpPr>
                  <p:cNvPr id="50253" name="Line 95"/>
                  <p:cNvSpPr>
                    <a:spLocks noChangeShapeType="1"/>
                  </p:cNvSpPr>
                  <p:nvPr/>
                </p:nvSpPr>
                <p:spPr bwMode="auto">
                  <a:xfrm>
                    <a:off x="9994" y="9493"/>
                    <a:ext cx="1" cy="34"/>
                  </a:xfrm>
                  <a:prstGeom prst="line">
                    <a:avLst/>
                  </a:prstGeom>
                  <a:noFill/>
                  <a:ln w="9525">
                    <a:solidFill>
                      <a:srgbClr val="000000"/>
                    </a:solidFill>
                    <a:round/>
                    <a:headEnd/>
                    <a:tailEnd/>
                  </a:ln>
                </p:spPr>
                <p:txBody>
                  <a:bodyPr/>
                  <a:lstStyle/>
                  <a:p>
                    <a:endParaRPr lang="fr-FR"/>
                  </a:p>
                </p:txBody>
              </p:sp>
              <p:sp>
                <p:nvSpPr>
                  <p:cNvPr id="50254" name="Freeform 96"/>
                  <p:cNvSpPr>
                    <a:spLocks/>
                  </p:cNvSpPr>
                  <p:nvPr/>
                </p:nvSpPr>
                <p:spPr bwMode="auto">
                  <a:xfrm>
                    <a:off x="9918" y="9349"/>
                    <a:ext cx="155" cy="149"/>
                  </a:xfrm>
                  <a:custGeom>
                    <a:avLst/>
                    <a:gdLst>
                      <a:gd name="T0" fmla="*/ 155 w 155"/>
                      <a:gd name="T1" fmla="*/ 149 h 149"/>
                      <a:gd name="T2" fmla="*/ 76 w 155"/>
                      <a:gd name="T3" fmla="*/ 0 h 149"/>
                      <a:gd name="T4" fmla="*/ 0 w 155"/>
                      <a:gd name="T5" fmla="*/ 149 h 149"/>
                      <a:gd name="T6" fmla="*/ 155 w 155"/>
                      <a:gd name="T7" fmla="*/ 149 h 149"/>
                      <a:gd name="T8" fmla="*/ 0 60000 65536"/>
                      <a:gd name="T9" fmla="*/ 0 60000 65536"/>
                      <a:gd name="T10" fmla="*/ 0 60000 65536"/>
                      <a:gd name="T11" fmla="*/ 0 60000 65536"/>
                      <a:gd name="T12" fmla="*/ 0 w 155"/>
                      <a:gd name="T13" fmla="*/ 0 h 149"/>
                      <a:gd name="T14" fmla="*/ 155 w 155"/>
                      <a:gd name="T15" fmla="*/ 149 h 149"/>
                    </a:gdLst>
                    <a:ahLst/>
                    <a:cxnLst>
                      <a:cxn ang="T8">
                        <a:pos x="T0" y="T1"/>
                      </a:cxn>
                      <a:cxn ang="T9">
                        <a:pos x="T2" y="T3"/>
                      </a:cxn>
                      <a:cxn ang="T10">
                        <a:pos x="T4" y="T5"/>
                      </a:cxn>
                      <a:cxn ang="T11">
                        <a:pos x="T6" y="T7"/>
                      </a:cxn>
                    </a:cxnLst>
                    <a:rect l="T12" t="T13" r="T14" b="T15"/>
                    <a:pathLst>
                      <a:path w="155" h="149">
                        <a:moveTo>
                          <a:pt x="155" y="149"/>
                        </a:moveTo>
                        <a:lnTo>
                          <a:pt x="76" y="0"/>
                        </a:lnTo>
                        <a:lnTo>
                          <a:pt x="0" y="149"/>
                        </a:lnTo>
                        <a:lnTo>
                          <a:pt x="155" y="149"/>
                        </a:lnTo>
                        <a:close/>
                      </a:path>
                    </a:pathLst>
                  </a:custGeom>
                  <a:solidFill>
                    <a:srgbClr val="000000"/>
                  </a:solidFill>
                  <a:ln w="9525">
                    <a:noFill/>
                    <a:round/>
                    <a:headEnd/>
                    <a:tailEnd/>
                  </a:ln>
                </p:spPr>
                <p:txBody>
                  <a:bodyPr/>
                  <a:lstStyle/>
                  <a:p>
                    <a:endParaRPr lang="fr-FR"/>
                  </a:p>
                </p:txBody>
              </p:sp>
              <p:sp>
                <p:nvSpPr>
                  <p:cNvPr id="50255" name="Freeform 97"/>
                  <p:cNvSpPr>
                    <a:spLocks/>
                  </p:cNvSpPr>
                  <p:nvPr/>
                </p:nvSpPr>
                <p:spPr bwMode="auto">
                  <a:xfrm>
                    <a:off x="9915" y="9522"/>
                    <a:ext cx="156" cy="150"/>
                  </a:xfrm>
                  <a:custGeom>
                    <a:avLst/>
                    <a:gdLst>
                      <a:gd name="T0" fmla="*/ 0 w 156"/>
                      <a:gd name="T1" fmla="*/ 0 h 150"/>
                      <a:gd name="T2" fmla="*/ 79 w 156"/>
                      <a:gd name="T3" fmla="*/ 150 h 150"/>
                      <a:gd name="T4" fmla="*/ 156 w 156"/>
                      <a:gd name="T5" fmla="*/ 0 h 150"/>
                      <a:gd name="T6" fmla="*/ 0 w 156"/>
                      <a:gd name="T7" fmla="*/ 0 h 150"/>
                      <a:gd name="T8" fmla="*/ 0 60000 65536"/>
                      <a:gd name="T9" fmla="*/ 0 60000 65536"/>
                      <a:gd name="T10" fmla="*/ 0 60000 65536"/>
                      <a:gd name="T11" fmla="*/ 0 60000 65536"/>
                      <a:gd name="T12" fmla="*/ 0 w 156"/>
                      <a:gd name="T13" fmla="*/ 0 h 150"/>
                      <a:gd name="T14" fmla="*/ 156 w 156"/>
                      <a:gd name="T15" fmla="*/ 150 h 150"/>
                    </a:gdLst>
                    <a:ahLst/>
                    <a:cxnLst>
                      <a:cxn ang="T8">
                        <a:pos x="T0" y="T1"/>
                      </a:cxn>
                      <a:cxn ang="T9">
                        <a:pos x="T2" y="T3"/>
                      </a:cxn>
                      <a:cxn ang="T10">
                        <a:pos x="T4" y="T5"/>
                      </a:cxn>
                      <a:cxn ang="T11">
                        <a:pos x="T6" y="T7"/>
                      </a:cxn>
                    </a:cxnLst>
                    <a:rect l="T12" t="T13" r="T14" b="T15"/>
                    <a:pathLst>
                      <a:path w="156" h="150">
                        <a:moveTo>
                          <a:pt x="0" y="0"/>
                        </a:moveTo>
                        <a:lnTo>
                          <a:pt x="79" y="150"/>
                        </a:lnTo>
                        <a:lnTo>
                          <a:pt x="156" y="0"/>
                        </a:lnTo>
                        <a:lnTo>
                          <a:pt x="0" y="0"/>
                        </a:lnTo>
                        <a:close/>
                      </a:path>
                    </a:pathLst>
                  </a:custGeom>
                  <a:solidFill>
                    <a:srgbClr val="000000"/>
                  </a:solidFill>
                  <a:ln w="9525">
                    <a:noFill/>
                    <a:round/>
                    <a:headEnd/>
                    <a:tailEnd/>
                  </a:ln>
                </p:spPr>
                <p:txBody>
                  <a:bodyPr/>
                  <a:lstStyle/>
                  <a:p>
                    <a:endParaRPr lang="fr-FR"/>
                  </a:p>
                </p:txBody>
              </p:sp>
            </p:grpSp>
            <p:sp>
              <p:nvSpPr>
                <p:cNvPr id="50238" name="Rectangle 98"/>
                <p:cNvSpPr>
                  <a:spLocks noChangeArrowheads="1"/>
                </p:cNvSpPr>
                <p:nvPr/>
              </p:nvSpPr>
              <p:spPr bwMode="auto">
                <a:xfrm>
                  <a:off x="2171" y="2254"/>
                  <a:ext cx="1511" cy="338"/>
                </a:xfrm>
                <a:prstGeom prst="rect">
                  <a:avLst/>
                </a:prstGeom>
                <a:noFill/>
                <a:ln w="9525">
                  <a:noFill/>
                  <a:miter lim="800000"/>
                  <a:headEnd/>
                  <a:tailEnd/>
                </a:ln>
              </p:spPr>
              <p:txBody>
                <a:bodyPr wrap="none" lIns="0" tIns="0" rIns="0" bIns="0">
                  <a:spAutoFit/>
                </a:bodyPr>
                <a:lstStyle/>
                <a:p>
                  <a:pPr eaLnBrk="0" hangingPunct="0"/>
                  <a:r>
                    <a:rPr lang="fr-CA" sz="1000">
                      <a:solidFill>
                        <a:srgbClr val="000000"/>
                      </a:solidFill>
                      <a:latin typeface="Times New Roman" pitchFamily="18" charset="0"/>
                    </a:rPr>
                    <a:t>Digital camera chip</a:t>
                  </a:r>
                  <a:endParaRPr lang="fr-CA" sz="1000">
                    <a:latin typeface="Times New Roman" pitchFamily="18" charset="0"/>
                  </a:endParaRPr>
                </a:p>
              </p:txBody>
            </p:sp>
            <p:sp>
              <p:nvSpPr>
                <p:cNvPr id="50239" name="Oval 99"/>
                <p:cNvSpPr>
                  <a:spLocks noChangeArrowheads="1"/>
                </p:cNvSpPr>
                <p:nvPr/>
              </p:nvSpPr>
              <p:spPr bwMode="auto">
                <a:xfrm>
                  <a:off x="1248" y="2672"/>
                  <a:ext cx="144" cy="720"/>
                </a:xfrm>
                <a:prstGeom prst="ellipse">
                  <a:avLst/>
                </a:prstGeom>
                <a:solidFill>
                  <a:srgbClr val="FFFFFF"/>
                </a:solidFill>
                <a:ln w="9525">
                  <a:solidFill>
                    <a:srgbClr val="000000"/>
                  </a:solidFill>
                  <a:round/>
                  <a:headEnd/>
                  <a:tailEnd/>
                </a:ln>
              </p:spPr>
              <p:txBody>
                <a:bodyPr/>
                <a:lstStyle/>
                <a:p>
                  <a:endParaRPr lang="en-CA"/>
                </a:p>
              </p:txBody>
            </p:sp>
            <p:sp>
              <p:nvSpPr>
                <p:cNvPr id="50240" name="Rectangle 100"/>
                <p:cNvSpPr>
                  <a:spLocks noChangeArrowheads="1"/>
                </p:cNvSpPr>
                <p:nvPr/>
              </p:nvSpPr>
              <p:spPr bwMode="auto">
                <a:xfrm>
                  <a:off x="1617" y="2691"/>
                  <a:ext cx="144" cy="720"/>
                </a:xfrm>
                <a:prstGeom prst="rect">
                  <a:avLst/>
                </a:prstGeom>
                <a:solidFill>
                  <a:srgbClr val="FFFFFF"/>
                </a:solidFill>
                <a:ln w="9525">
                  <a:solidFill>
                    <a:srgbClr val="000000"/>
                  </a:solidFill>
                  <a:miter lim="800000"/>
                  <a:headEnd/>
                  <a:tailEnd/>
                </a:ln>
              </p:spPr>
              <p:txBody>
                <a:bodyPr/>
                <a:lstStyle/>
                <a:p>
                  <a:endParaRPr lang="en-CA"/>
                </a:p>
              </p:txBody>
            </p:sp>
            <p:sp>
              <p:nvSpPr>
                <p:cNvPr id="50241" name="Rectangle 101"/>
                <p:cNvSpPr>
                  <a:spLocks noChangeArrowheads="1"/>
                </p:cNvSpPr>
                <p:nvPr/>
              </p:nvSpPr>
              <p:spPr bwMode="auto">
                <a:xfrm>
                  <a:off x="1248" y="3397"/>
                  <a:ext cx="308" cy="338"/>
                </a:xfrm>
                <a:prstGeom prst="rect">
                  <a:avLst/>
                </a:prstGeom>
                <a:noFill/>
                <a:ln w="9525">
                  <a:noFill/>
                  <a:miter lim="800000"/>
                  <a:headEnd/>
                  <a:tailEnd/>
                </a:ln>
              </p:spPr>
              <p:txBody>
                <a:bodyPr wrap="none" lIns="0" tIns="0" rIns="0" bIns="0">
                  <a:spAutoFit/>
                </a:bodyPr>
                <a:lstStyle/>
                <a:p>
                  <a:pPr eaLnBrk="0" hangingPunct="0"/>
                  <a:r>
                    <a:rPr lang="fr-CA" sz="1000">
                      <a:solidFill>
                        <a:srgbClr val="000000"/>
                      </a:solidFill>
                      <a:latin typeface="Times New Roman" pitchFamily="18" charset="0"/>
                    </a:rPr>
                    <a:t>lens</a:t>
                  </a:r>
                  <a:endParaRPr lang="fr-CA" sz="1000">
                    <a:latin typeface="Times New Roman" pitchFamily="18" charset="0"/>
                  </a:endParaRPr>
                </a:p>
              </p:txBody>
            </p:sp>
            <p:sp>
              <p:nvSpPr>
                <p:cNvPr id="50242" name="Rectangle 102"/>
                <p:cNvSpPr>
                  <a:spLocks noChangeArrowheads="1"/>
                </p:cNvSpPr>
                <p:nvPr/>
              </p:nvSpPr>
              <p:spPr bwMode="auto">
                <a:xfrm>
                  <a:off x="1463" y="2468"/>
                  <a:ext cx="395" cy="341"/>
                </a:xfrm>
                <a:prstGeom prst="rect">
                  <a:avLst/>
                </a:prstGeom>
                <a:noFill/>
                <a:ln w="9525">
                  <a:noFill/>
                  <a:miter lim="800000"/>
                  <a:headEnd/>
                  <a:tailEnd/>
                </a:ln>
              </p:spPr>
              <p:txBody>
                <a:bodyPr wrap="none" lIns="0" tIns="0" rIns="0" bIns="0">
                  <a:spAutoFit/>
                </a:bodyPr>
                <a:lstStyle/>
                <a:p>
                  <a:pPr eaLnBrk="0" hangingPunct="0"/>
                  <a:r>
                    <a:rPr lang="fr-CA" sz="1000">
                      <a:solidFill>
                        <a:srgbClr val="000000"/>
                      </a:solidFill>
                      <a:latin typeface="Times New Roman" pitchFamily="18" charset="0"/>
                    </a:rPr>
                    <a:t>CCD</a:t>
                  </a:r>
                  <a:endParaRPr lang="fr-CA" sz="1000">
                    <a:latin typeface="Times New Roman" pitchFamily="18" charset="0"/>
                  </a:endParaRPr>
                </a:p>
              </p:txBody>
            </p:sp>
            <p:sp>
              <p:nvSpPr>
                <p:cNvPr id="50243" name="Freeform 103"/>
                <p:cNvSpPr>
                  <a:spLocks/>
                </p:cNvSpPr>
                <p:nvPr/>
              </p:nvSpPr>
              <p:spPr bwMode="auto">
                <a:xfrm>
                  <a:off x="2710" y="3050"/>
                  <a:ext cx="350" cy="1"/>
                </a:xfrm>
                <a:custGeom>
                  <a:avLst/>
                  <a:gdLst>
                    <a:gd name="T0" fmla="*/ 0 w 350"/>
                    <a:gd name="T1" fmla="*/ 0 h 1"/>
                    <a:gd name="T2" fmla="*/ 350 w 350"/>
                    <a:gd name="T3" fmla="*/ 1 h 1"/>
                    <a:gd name="T4" fmla="*/ 0 60000 65536"/>
                    <a:gd name="T5" fmla="*/ 0 60000 65536"/>
                    <a:gd name="T6" fmla="*/ 0 w 350"/>
                    <a:gd name="T7" fmla="*/ 0 h 1"/>
                    <a:gd name="T8" fmla="*/ 350 w 350"/>
                    <a:gd name="T9" fmla="*/ 1 h 1"/>
                  </a:gdLst>
                  <a:ahLst/>
                  <a:cxnLst>
                    <a:cxn ang="T4">
                      <a:pos x="T0" y="T1"/>
                    </a:cxn>
                    <a:cxn ang="T5">
                      <a:pos x="T2" y="T3"/>
                    </a:cxn>
                  </a:cxnLst>
                  <a:rect l="T6" t="T7" r="T8" b="T9"/>
                  <a:pathLst>
                    <a:path w="350" h="1">
                      <a:moveTo>
                        <a:pt x="0" y="0"/>
                      </a:moveTo>
                      <a:lnTo>
                        <a:pt x="350" y="1"/>
                      </a:lnTo>
                    </a:path>
                  </a:pathLst>
                </a:custGeom>
                <a:noFill/>
                <a:ln w="9525">
                  <a:solidFill>
                    <a:srgbClr val="000000"/>
                  </a:solidFill>
                  <a:round/>
                  <a:headEnd type="none" w="med" len="med"/>
                  <a:tailEnd type="triangle" w="med" len="med"/>
                </a:ln>
              </p:spPr>
              <p:txBody>
                <a:bodyPr/>
                <a:lstStyle/>
                <a:p>
                  <a:endParaRPr lang="fr-FR"/>
                </a:p>
              </p:txBody>
            </p:sp>
            <p:sp>
              <p:nvSpPr>
                <p:cNvPr id="50244" name="Line 104"/>
                <p:cNvSpPr>
                  <a:spLocks noChangeShapeType="1"/>
                </p:cNvSpPr>
                <p:nvPr/>
              </p:nvSpPr>
              <p:spPr bwMode="auto">
                <a:xfrm>
                  <a:off x="1770" y="3110"/>
                  <a:ext cx="360" cy="0"/>
                </a:xfrm>
                <a:prstGeom prst="line">
                  <a:avLst/>
                </a:prstGeom>
                <a:noFill/>
                <a:ln w="9525">
                  <a:solidFill>
                    <a:srgbClr val="000000"/>
                  </a:solidFill>
                  <a:round/>
                  <a:headEnd/>
                  <a:tailEnd type="triangle" w="med" len="med"/>
                </a:ln>
              </p:spPr>
              <p:txBody>
                <a:bodyPr/>
                <a:lstStyle/>
                <a:p>
                  <a:endParaRPr lang="fr-FR"/>
                </a:p>
              </p:txBody>
            </p:sp>
            <p:sp>
              <p:nvSpPr>
                <p:cNvPr id="50245" name="Line 105"/>
                <p:cNvSpPr>
                  <a:spLocks noChangeShapeType="1"/>
                </p:cNvSpPr>
                <p:nvPr/>
              </p:nvSpPr>
              <p:spPr bwMode="auto">
                <a:xfrm>
                  <a:off x="1390" y="3120"/>
                  <a:ext cx="230" cy="0"/>
                </a:xfrm>
                <a:prstGeom prst="line">
                  <a:avLst/>
                </a:prstGeom>
                <a:noFill/>
                <a:ln w="9525">
                  <a:solidFill>
                    <a:srgbClr val="000000"/>
                  </a:solidFill>
                  <a:round/>
                  <a:headEnd/>
                  <a:tailEnd type="triangle" w="med" len="med"/>
                </a:ln>
              </p:spPr>
              <p:txBody>
                <a:bodyPr/>
                <a:lstStyle/>
                <a:p>
                  <a:endParaRPr lang="fr-FR"/>
                </a:p>
              </p:txBody>
            </p:sp>
            <p:sp>
              <p:nvSpPr>
                <p:cNvPr id="50246" name="Freeform 106"/>
                <p:cNvSpPr>
                  <a:spLocks/>
                </p:cNvSpPr>
                <p:nvPr/>
              </p:nvSpPr>
              <p:spPr bwMode="auto">
                <a:xfrm>
                  <a:off x="7910" y="2950"/>
                  <a:ext cx="330" cy="1"/>
                </a:xfrm>
                <a:custGeom>
                  <a:avLst/>
                  <a:gdLst>
                    <a:gd name="T0" fmla="*/ 0 w 330"/>
                    <a:gd name="T1" fmla="*/ 0 h 1"/>
                    <a:gd name="T2" fmla="*/ 330 w 330"/>
                    <a:gd name="T3" fmla="*/ 0 h 1"/>
                    <a:gd name="T4" fmla="*/ 0 60000 65536"/>
                    <a:gd name="T5" fmla="*/ 0 60000 65536"/>
                    <a:gd name="T6" fmla="*/ 0 w 330"/>
                    <a:gd name="T7" fmla="*/ 0 h 1"/>
                    <a:gd name="T8" fmla="*/ 330 w 330"/>
                    <a:gd name="T9" fmla="*/ 1 h 1"/>
                  </a:gdLst>
                  <a:ahLst/>
                  <a:cxnLst>
                    <a:cxn ang="T4">
                      <a:pos x="T0" y="T1"/>
                    </a:cxn>
                    <a:cxn ang="T5">
                      <a:pos x="T2" y="T3"/>
                    </a:cxn>
                  </a:cxnLst>
                  <a:rect l="T6" t="T7" r="T8" b="T9"/>
                  <a:pathLst>
                    <a:path w="330" h="1">
                      <a:moveTo>
                        <a:pt x="0" y="0"/>
                      </a:moveTo>
                      <a:lnTo>
                        <a:pt x="330" y="0"/>
                      </a:lnTo>
                    </a:path>
                  </a:pathLst>
                </a:custGeom>
                <a:noFill/>
                <a:ln w="9525">
                  <a:solidFill>
                    <a:srgbClr val="000000"/>
                  </a:solidFill>
                  <a:round/>
                  <a:headEnd type="none" w="med" len="med"/>
                  <a:tailEnd type="triangle" w="med" len="med"/>
                </a:ln>
              </p:spPr>
              <p:txBody>
                <a:bodyPr/>
                <a:lstStyle/>
                <a:p>
                  <a:endParaRPr lang="fr-FR"/>
                </a:p>
              </p:txBody>
            </p:sp>
            <p:sp>
              <p:nvSpPr>
                <p:cNvPr id="50247" name="Line 107"/>
                <p:cNvSpPr>
                  <a:spLocks noChangeShapeType="1"/>
                </p:cNvSpPr>
                <p:nvPr/>
              </p:nvSpPr>
              <p:spPr bwMode="auto">
                <a:xfrm flipH="1">
                  <a:off x="1760" y="2820"/>
                  <a:ext cx="1300" cy="0"/>
                </a:xfrm>
                <a:prstGeom prst="line">
                  <a:avLst/>
                </a:prstGeom>
                <a:noFill/>
                <a:ln w="9525">
                  <a:solidFill>
                    <a:srgbClr val="000000"/>
                  </a:solidFill>
                  <a:round/>
                  <a:headEnd/>
                  <a:tailEnd type="triangle" w="med" len="med"/>
                </a:ln>
              </p:spPr>
              <p:txBody>
                <a:bodyPr/>
                <a:lstStyle/>
                <a:p>
                  <a:endParaRPr lang="fr-FR"/>
                </a:p>
              </p:txBody>
            </p:sp>
            <p:sp>
              <p:nvSpPr>
                <p:cNvPr id="50248" name="Line 108"/>
                <p:cNvSpPr>
                  <a:spLocks noChangeShapeType="1"/>
                </p:cNvSpPr>
                <p:nvPr/>
              </p:nvSpPr>
              <p:spPr bwMode="auto">
                <a:xfrm>
                  <a:off x="5055" y="4185"/>
                  <a:ext cx="0" cy="990"/>
                </a:xfrm>
                <a:prstGeom prst="line">
                  <a:avLst/>
                </a:prstGeom>
                <a:noFill/>
                <a:ln w="9525">
                  <a:solidFill>
                    <a:srgbClr val="000000"/>
                  </a:solidFill>
                  <a:round/>
                  <a:headEnd type="triangle" w="med" len="med"/>
                  <a:tailEnd type="triangle" w="med" len="med"/>
                </a:ln>
              </p:spPr>
              <p:txBody>
                <a:bodyPr/>
                <a:lstStyle/>
                <a:p>
                  <a:endParaRPr lang="fr-FR"/>
                </a:p>
              </p:txBody>
            </p:sp>
            <p:sp>
              <p:nvSpPr>
                <p:cNvPr id="50249" name="Line 109"/>
                <p:cNvSpPr>
                  <a:spLocks noChangeShapeType="1"/>
                </p:cNvSpPr>
                <p:nvPr/>
              </p:nvSpPr>
              <p:spPr bwMode="auto">
                <a:xfrm>
                  <a:off x="2809" y="4986"/>
                  <a:ext cx="1" cy="33"/>
                </a:xfrm>
                <a:prstGeom prst="line">
                  <a:avLst/>
                </a:prstGeom>
                <a:noFill/>
                <a:ln w="9525">
                  <a:solidFill>
                    <a:srgbClr val="000000"/>
                  </a:solidFill>
                  <a:round/>
                  <a:headEnd/>
                  <a:tailEnd/>
                </a:ln>
              </p:spPr>
              <p:txBody>
                <a:bodyPr/>
                <a:lstStyle/>
                <a:p>
                  <a:endParaRPr lang="fr-FR"/>
                </a:p>
              </p:txBody>
            </p:sp>
            <p:sp>
              <p:nvSpPr>
                <p:cNvPr id="50250" name="Freeform 110"/>
                <p:cNvSpPr>
                  <a:spLocks/>
                </p:cNvSpPr>
                <p:nvPr/>
              </p:nvSpPr>
              <p:spPr bwMode="auto">
                <a:xfrm>
                  <a:off x="2732" y="4841"/>
                  <a:ext cx="156" cy="149"/>
                </a:xfrm>
                <a:custGeom>
                  <a:avLst/>
                  <a:gdLst>
                    <a:gd name="T0" fmla="*/ 156 w 156"/>
                    <a:gd name="T1" fmla="*/ 149 h 149"/>
                    <a:gd name="T2" fmla="*/ 77 w 156"/>
                    <a:gd name="T3" fmla="*/ 0 h 149"/>
                    <a:gd name="T4" fmla="*/ 0 w 156"/>
                    <a:gd name="T5" fmla="*/ 149 h 149"/>
                    <a:gd name="T6" fmla="*/ 156 w 156"/>
                    <a:gd name="T7" fmla="*/ 149 h 149"/>
                    <a:gd name="T8" fmla="*/ 0 60000 65536"/>
                    <a:gd name="T9" fmla="*/ 0 60000 65536"/>
                    <a:gd name="T10" fmla="*/ 0 60000 65536"/>
                    <a:gd name="T11" fmla="*/ 0 60000 65536"/>
                    <a:gd name="T12" fmla="*/ 0 w 156"/>
                    <a:gd name="T13" fmla="*/ 0 h 149"/>
                    <a:gd name="T14" fmla="*/ 156 w 156"/>
                    <a:gd name="T15" fmla="*/ 149 h 149"/>
                  </a:gdLst>
                  <a:ahLst/>
                  <a:cxnLst>
                    <a:cxn ang="T8">
                      <a:pos x="T0" y="T1"/>
                    </a:cxn>
                    <a:cxn ang="T9">
                      <a:pos x="T2" y="T3"/>
                    </a:cxn>
                    <a:cxn ang="T10">
                      <a:pos x="T4" y="T5"/>
                    </a:cxn>
                    <a:cxn ang="T11">
                      <a:pos x="T6" y="T7"/>
                    </a:cxn>
                  </a:cxnLst>
                  <a:rect l="T12" t="T13" r="T14" b="T15"/>
                  <a:pathLst>
                    <a:path w="156" h="149">
                      <a:moveTo>
                        <a:pt x="156" y="149"/>
                      </a:moveTo>
                      <a:lnTo>
                        <a:pt x="77" y="0"/>
                      </a:lnTo>
                      <a:lnTo>
                        <a:pt x="0" y="149"/>
                      </a:lnTo>
                      <a:lnTo>
                        <a:pt x="156" y="149"/>
                      </a:lnTo>
                      <a:close/>
                    </a:path>
                  </a:pathLst>
                </a:custGeom>
                <a:solidFill>
                  <a:srgbClr val="000000"/>
                </a:solidFill>
                <a:ln w="9525">
                  <a:noFill/>
                  <a:round/>
                  <a:headEnd/>
                  <a:tailEnd/>
                </a:ln>
              </p:spPr>
              <p:txBody>
                <a:bodyPr/>
                <a:lstStyle/>
                <a:p>
                  <a:endParaRPr lang="fr-FR"/>
                </a:p>
              </p:txBody>
            </p:sp>
            <p:sp>
              <p:nvSpPr>
                <p:cNvPr id="50251" name="Freeform 111"/>
                <p:cNvSpPr>
                  <a:spLocks/>
                </p:cNvSpPr>
                <p:nvPr/>
              </p:nvSpPr>
              <p:spPr bwMode="auto">
                <a:xfrm>
                  <a:off x="2730" y="5015"/>
                  <a:ext cx="155" cy="149"/>
                </a:xfrm>
                <a:custGeom>
                  <a:avLst/>
                  <a:gdLst>
                    <a:gd name="T0" fmla="*/ 0 w 155"/>
                    <a:gd name="T1" fmla="*/ 0 h 149"/>
                    <a:gd name="T2" fmla="*/ 79 w 155"/>
                    <a:gd name="T3" fmla="*/ 149 h 149"/>
                    <a:gd name="T4" fmla="*/ 155 w 155"/>
                    <a:gd name="T5" fmla="*/ 0 h 149"/>
                    <a:gd name="T6" fmla="*/ 0 w 155"/>
                    <a:gd name="T7" fmla="*/ 0 h 149"/>
                    <a:gd name="T8" fmla="*/ 0 60000 65536"/>
                    <a:gd name="T9" fmla="*/ 0 60000 65536"/>
                    <a:gd name="T10" fmla="*/ 0 60000 65536"/>
                    <a:gd name="T11" fmla="*/ 0 60000 65536"/>
                    <a:gd name="T12" fmla="*/ 0 w 155"/>
                    <a:gd name="T13" fmla="*/ 0 h 149"/>
                    <a:gd name="T14" fmla="*/ 155 w 155"/>
                    <a:gd name="T15" fmla="*/ 149 h 149"/>
                  </a:gdLst>
                  <a:ahLst/>
                  <a:cxnLst>
                    <a:cxn ang="T8">
                      <a:pos x="T0" y="T1"/>
                    </a:cxn>
                    <a:cxn ang="T9">
                      <a:pos x="T2" y="T3"/>
                    </a:cxn>
                    <a:cxn ang="T10">
                      <a:pos x="T4" y="T5"/>
                    </a:cxn>
                    <a:cxn ang="T11">
                      <a:pos x="T6" y="T7"/>
                    </a:cxn>
                  </a:cxnLst>
                  <a:rect l="T12" t="T13" r="T14" b="T15"/>
                  <a:pathLst>
                    <a:path w="155" h="149">
                      <a:moveTo>
                        <a:pt x="0" y="0"/>
                      </a:moveTo>
                      <a:lnTo>
                        <a:pt x="79" y="149"/>
                      </a:lnTo>
                      <a:lnTo>
                        <a:pt x="155" y="0"/>
                      </a:lnTo>
                      <a:lnTo>
                        <a:pt x="0" y="0"/>
                      </a:lnTo>
                      <a:close/>
                    </a:path>
                  </a:pathLst>
                </a:custGeom>
                <a:solidFill>
                  <a:srgbClr val="000000"/>
                </a:solidFill>
                <a:ln w="9525">
                  <a:noFill/>
                  <a:round/>
                  <a:headEnd/>
                  <a:tailEnd/>
                </a:ln>
              </p:spPr>
              <p:txBody>
                <a:bodyPr/>
                <a:lstStyle/>
                <a:p>
                  <a:endParaRPr lang="fr-FR"/>
                </a:p>
              </p:txBody>
            </p:sp>
            <p:sp>
              <p:nvSpPr>
                <p:cNvPr id="50252" name="Freeform 112"/>
                <p:cNvSpPr>
                  <a:spLocks/>
                </p:cNvSpPr>
                <p:nvPr/>
              </p:nvSpPr>
              <p:spPr bwMode="auto">
                <a:xfrm>
                  <a:off x="7910" y="5670"/>
                  <a:ext cx="330" cy="1"/>
                </a:xfrm>
                <a:custGeom>
                  <a:avLst/>
                  <a:gdLst>
                    <a:gd name="T0" fmla="*/ 0 w 330"/>
                    <a:gd name="T1" fmla="*/ 0 h 1"/>
                    <a:gd name="T2" fmla="*/ 330 w 330"/>
                    <a:gd name="T3" fmla="*/ 0 h 1"/>
                    <a:gd name="T4" fmla="*/ 0 60000 65536"/>
                    <a:gd name="T5" fmla="*/ 0 60000 65536"/>
                    <a:gd name="T6" fmla="*/ 0 w 330"/>
                    <a:gd name="T7" fmla="*/ 0 h 1"/>
                    <a:gd name="T8" fmla="*/ 330 w 330"/>
                    <a:gd name="T9" fmla="*/ 1 h 1"/>
                  </a:gdLst>
                  <a:ahLst/>
                  <a:cxnLst>
                    <a:cxn ang="T4">
                      <a:pos x="T0" y="T1"/>
                    </a:cxn>
                    <a:cxn ang="T5">
                      <a:pos x="T2" y="T3"/>
                    </a:cxn>
                  </a:cxnLst>
                  <a:rect l="T6" t="T7" r="T8" b="T9"/>
                  <a:pathLst>
                    <a:path w="330" h="1">
                      <a:moveTo>
                        <a:pt x="0" y="0"/>
                      </a:moveTo>
                      <a:lnTo>
                        <a:pt x="330" y="0"/>
                      </a:lnTo>
                    </a:path>
                  </a:pathLst>
                </a:custGeom>
                <a:noFill/>
                <a:ln w="9525">
                  <a:solidFill>
                    <a:srgbClr val="000000"/>
                  </a:solidFill>
                  <a:round/>
                  <a:headEnd type="none" w="med" len="med"/>
                  <a:tailEnd type="triangle" w="med" len="med"/>
                </a:ln>
              </p:spPr>
              <p:txBody>
                <a:bodyPr/>
                <a:lstStyle/>
                <a:p>
                  <a:endParaRPr lang="fr-FR"/>
                </a:p>
              </p:txBody>
            </p:sp>
          </p:grpSp>
        </p:grpSp>
        <p:sp>
          <p:nvSpPr>
            <p:cNvPr id="50198" name="Text Box 113"/>
            <p:cNvSpPr txBox="1">
              <a:spLocks noChangeArrowheads="1"/>
            </p:cNvSpPr>
            <p:nvPr/>
          </p:nvSpPr>
          <p:spPr bwMode="auto">
            <a:xfrm>
              <a:off x="3360" y="3168"/>
              <a:ext cx="720" cy="231"/>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fr-CA" i="1">
                  <a:latin typeface="Times New Roman" pitchFamily="18" charset="0"/>
                </a:rPr>
                <a:t>Matériel</a:t>
              </a:r>
            </a:p>
          </p:txBody>
        </p:sp>
        <p:sp>
          <p:nvSpPr>
            <p:cNvPr id="50199" name="Text Box 114"/>
            <p:cNvSpPr txBox="1">
              <a:spLocks noChangeArrowheads="1"/>
            </p:cNvSpPr>
            <p:nvPr/>
          </p:nvSpPr>
          <p:spPr bwMode="auto">
            <a:xfrm>
              <a:off x="3408" y="3408"/>
              <a:ext cx="720" cy="231"/>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fr-CA" i="1">
                  <a:latin typeface="Times New Roman" pitchFamily="18" charset="0"/>
                </a:rPr>
                <a:t>Logiciel</a:t>
              </a:r>
            </a:p>
          </p:txBody>
        </p:sp>
        <p:sp>
          <p:nvSpPr>
            <p:cNvPr id="50200" name="Freeform 115"/>
            <p:cNvSpPr>
              <a:spLocks/>
            </p:cNvSpPr>
            <p:nvPr/>
          </p:nvSpPr>
          <p:spPr bwMode="auto">
            <a:xfrm>
              <a:off x="1872" y="3168"/>
              <a:ext cx="1584" cy="336"/>
            </a:xfrm>
            <a:custGeom>
              <a:avLst/>
              <a:gdLst>
                <a:gd name="T0" fmla="*/ 1584 w 1584"/>
                <a:gd name="T1" fmla="*/ 336 h 336"/>
                <a:gd name="T2" fmla="*/ 144 w 1584"/>
                <a:gd name="T3" fmla="*/ 192 h 336"/>
                <a:gd name="T4" fmla="*/ 0 w 1584"/>
                <a:gd name="T5" fmla="*/ 0 h 336"/>
                <a:gd name="T6" fmla="*/ 0 60000 65536"/>
                <a:gd name="T7" fmla="*/ 0 60000 65536"/>
                <a:gd name="T8" fmla="*/ 0 60000 65536"/>
                <a:gd name="T9" fmla="*/ 0 w 1584"/>
                <a:gd name="T10" fmla="*/ 0 h 336"/>
                <a:gd name="T11" fmla="*/ 1584 w 1584"/>
                <a:gd name="T12" fmla="*/ 336 h 336"/>
              </a:gdLst>
              <a:ahLst/>
              <a:cxnLst>
                <a:cxn ang="T6">
                  <a:pos x="T0" y="T1"/>
                </a:cxn>
                <a:cxn ang="T7">
                  <a:pos x="T2" y="T3"/>
                </a:cxn>
                <a:cxn ang="T8">
                  <a:pos x="T4" y="T5"/>
                </a:cxn>
              </a:cxnLst>
              <a:rect l="T9" t="T10" r="T11" b="T12"/>
              <a:pathLst>
                <a:path w="1584" h="336">
                  <a:moveTo>
                    <a:pt x="1584" y="336"/>
                  </a:moveTo>
                  <a:lnTo>
                    <a:pt x="144" y="192"/>
                  </a:lnTo>
                  <a:lnTo>
                    <a:pt x="0" y="0"/>
                  </a:lnTo>
                </a:path>
              </a:pathLst>
            </a:custGeom>
            <a:noFill/>
            <a:ln w="12700" cap="sq" cmpd="sng">
              <a:solidFill>
                <a:schemeClr val="tx1"/>
              </a:solidFill>
              <a:prstDash val="solid"/>
              <a:round/>
              <a:headEnd type="none" w="sm" len="sm"/>
              <a:tailEnd type="arrow" w="med" len="med"/>
            </a:ln>
          </p:spPr>
          <p:txBody>
            <a:bodyPr wrap="none" anchor="ctr"/>
            <a:lstStyle/>
            <a:p>
              <a:endParaRPr lang="fr-FR"/>
            </a:p>
          </p:txBody>
        </p:sp>
        <p:sp>
          <p:nvSpPr>
            <p:cNvPr id="50201" name="Freeform 116"/>
            <p:cNvSpPr>
              <a:spLocks/>
            </p:cNvSpPr>
            <p:nvPr/>
          </p:nvSpPr>
          <p:spPr bwMode="auto">
            <a:xfrm>
              <a:off x="1104" y="2968"/>
              <a:ext cx="2304" cy="296"/>
            </a:xfrm>
            <a:custGeom>
              <a:avLst/>
              <a:gdLst>
                <a:gd name="T0" fmla="*/ 2304 w 2304"/>
                <a:gd name="T1" fmla="*/ 296 h 296"/>
                <a:gd name="T2" fmla="*/ 784 w 2304"/>
                <a:gd name="T3" fmla="*/ 32 h 296"/>
                <a:gd name="T4" fmla="*/ 0 w 2304"/>
                <a:gd name="T5" fmla="*/ 104 h 296"/>
                <a:gd name="T6" fmla="*/ 0 60000 65536"/>
                <a:gd name="T7" fmla="*/ 0 60000 65536"/>
                <a:gd name="T8" fmla="*/ 0 60000 65536"/>
                <a:gd name="T9" fmla="*/ 0 w 2304"/>
                <a:gd name="T10" fmla="*/ 0 h 296"/>
                <a:gd name="T11" fmla="*/ 2304 w 2304"/>
                <a:gd name="T12" fmla="*/ 296 h 296"/>
              </a:gdLst>
              <a:ahLst/>
              <a:cxnLst>
                <a:cxn ang="T6">
                  <a:pos x="T0" y="T1"/>
                </a:cxn>
                <a:cxn ang="T7">
                  <a:pos x="T2" y="T3"/>
                </a:cxn>
                <a:cxn ang="T8">
                  <a:pos x="T4" y="T5"/>
                </a:cxn>
              </a:cxnLst>
              <a:rect l="T9" t="T10" r="T11" b="T12"/>
              <a:pathLst>
                <a:path w="2304" h="296">
                  <a:moveTo>
                    <a:pt x="2304" y="296"/>
                  </a:moveTo>
                  <a:cubicBezTo>
                    <a:pt x="2051" y="252"/>
                    <a:pt x="1168" y="64"/>
                    <a:pt x="784" y="32"/>
                  </a:cubicBezTo>
                  <a:cubicBezTo>
                    <a:pt x="400" y="0"/>
                    <a:pt x="163" y="89"/>
                    <a:pt x="0" y="104"/>
                  </a:cubicBezTo>
                </a:path>
              </a:pathLst>
            </a:custGeom>
            <a:noFill/>
            <a:ln w="12700" cap="sq" cmpd="sng">
              <a:solidFill>
                <a:schemeClr val="tx1"/>
              </a:solidFill>
              <a:prstDash val="solid"/>
              <a:round/>
              <a:headEnd type="none" w="sm" len="sm"/>
              <a:tailEnd type="arrow" w="sm" len="sm"/>
            </a:ln>
          </p:spPr>
          <p:txBody>
            <a:bodyPr wrap="none" anchor="ctr"/>
            <a:lstStyle/>
            <a:p>
              <a:endParaRPr lang="fr-FR"/>
            </a:p>
          </p:txBody>
        </p:sp>
        <p:sp>
          <p:nvSpPr>
            <p:cNvPr id="50202" name="Freeform 117"/>
            <p:cNvSpPr>
              <a:spLocks/>
            </p:cNvSpPr>
            <p:nvPr/>
          </p:nvSpPr>
          <p:spPr bwMode="auto">
            <a:xfrm>
              <a:off x="1264" y="2880"/>
              <a:ext cx="2144" cy="384"/>
            </a:xfrm>
            <a:custGeom>
              <a:avLst/>
              <a:gdLst>
                <a:gd name="T0" fmla="*/ 2144 w 2144"/>
                <a:gd name="T1" fmla="*/ 384 h 384"/>
                <a:gd name="T2" fmla="*/ 320 w 2144"/>
                <a:gd name="T3" fmla="*/ 64 h 384"/>
                <a:gd name="T4" fmla="*/ 224 w 2144"/>
                <a:gd name="T5" fmla="*/ 0 h 384"/>
                <a:gd name="T6" fmla="*/ 0 60000 65536"/>
                <a:gd name="T7" fmla="*/ 0 60000 65536"/>
                <a:gd name="T8" fmla="*/ 0 60000 65536"/>
                <a:gd name="T9" fmla="*/ 0 w 2144"/>
                <a:gd name="T10" fmla="*/ 0 h 384"/>
                <a:gd name="T11" fmla="*/ 2144 w 2144"/>
                <a:gd name="T12" fmla="*/ 384 h 384"/>
              </a:gdLst>
              <a:ahLst/>
              <a:cxnLst>
                <a:cxn ang="T6">
                  <a:pos x="T0" y="T1"/>
                </a:cxn>
                <a:cxn ang="T7">
                  <a:pos x="T2" y="T3"/>
                </a:cxn>
                <a:cxn ang="T8">
                  <a:pos x="T4" y="T5"/>
                </a:cxn>
              </a:cxnLst>
              <a:rect l="T9" t="T10" r="T11" b="T12"/>
              <a:pathLst>
                <a:path w="2144" h="384">
                  <a:moveTo>
                    <a:pt x="2144" y="384"/>
                  </a:moveTo>
                  <a:cubicBezTo>
                    <a:pt x="1840" y="331"/>
                    <a:pt x="640" y="128"/>
                    <a:pt x="320" y="64"/>
                  </a:cubicBezTo>
                  <a:cubicBezTo>
                    <a:pt x="0" y="0"/>
                    <a:pt x="244" y="13"/>
                    <a:pt x="224" y="0"/>
                  </a:cubicBezTo>
                </a:path>
              </a:pathLst>
            </a:custGeom>
            <a:noFill/>
            <a:ln w="12700" cap="sq" cmpd="sng">
              <a:solidFill>
                <a:schemeClr val="tx1"/>
              </a:solidFill>
              <a:prstDash val="solid"/>
              <a:round/>
              <a:headEnd type="none" w="sm" len="sm"/>
              <a:tailEnd type="arrow" w="sm" len="sm"/>
            </a:ln>
          </p:spPr>
          <p:txBody>
            <a:bodyPr wrap="none" anchor="ctr"/>
            <a:lstStyle/>
            <a:p>
              <a:endParaRPr lang="fr-FR"/>
            </a:p>
          </p:txBody>
        </p:sp>
        <p:sp>
          <p:nvSpPr>
            <p:cNvPr id="50203" name="Freeform 118"/>
            <p:cNvSpPr>
              <a:spLocks/>
            </p:cNvSpPr>
            <p:nvPr/>
          </p:nvSpPr>
          <p:spPr bwMode="auto">
            <a:xfrm>
              <a:off x="2544" y="2880"/>
              <a:ext cx="864" cy="384"/>
            </a:xfrm>
            <a:custGeom>
              <a:avLst/>
              <a:gdLst>
                <a:gd name="T0" fmla="*/ 864 w 864"/>
                <a:gd name="T1" fmla="*/ 384 h 384"/>
                <a:gd name="T2" fmla="*/ 432 w 864"/>
                <a:gd name="T3" fmla="*/ 96 h 384"/>
                <a:gd name="T4" fmla="*/ 0 w 864"/>
                <a:gd name="T5" fmla="*/ 0 h 384"/>
                <a:gd name="T6" fmla="*/ 0 60000 65536"/>
                <a:gd name="T7" fmla="*/ 0 60000 65536"/>
                <a:gd name="T8" fmla="*/ 0 60000 65536"/>
                <a:gd name="T9" fmla="*/ 0 w 864"/>
                <a:gd name="T10" fmla="*/ 0 h 384"/>
                <a:gd name="T11" fmla="*/ 864 w 864"/>
                <a:gd name="T12" fmla="*/ 384 h 384"/>
              </a:gdLst>
              <a:ahLst/>
              <a:cxnLst>
                <a:cxn ang="T6">
                  <a:pos x="T0" y="T1"/>
                </a:cxn>
                <a:cxn ang="T7">
                  <a:pos x="T2" y="T3"/>
                </a:cxn>
                <a:cxn ang="T8">
                  <a:pos x="T4" y="T5"/>
                </a:cxn>
              </a:cxnLst>
              <a:rect l="T9" t="T10" r="T11" b="T12"/>
              <a:pathLst>
                <a:path w="864" h="384">
                  <a:moveTo>
                    <a:pt x="864" y="384"/>
                  </a:moveTo>
                  <a:cubicBezTo>
                    <a:pt x="720" y="272"/>
                    <a:pt x="576" y="160"/>
                    <a:pt x="432" y="96"/>
                  </a:cubicBezTo>
                  <a:cubicBezTo>
                    <a:pt x="288" y="32"/>
                    <a:pt x="144" y="16"/>
                    <a:pt x="0" y="0"/>
                  </a:cubicBezTo>
                </a:path>
              </a:pathLst>
            </a:custGeom>
            <a:noFill/>
            <a:ln w="12700" cap="sq" cmpd="sng">
              <a:solidFill>
                <a:schemeClr val="tx1"/>
              </a:solidFill>
              <a:prstDash val="solid"/>
              <a:round/>
              <a:headEnd type="none" w="sm" len="sm"/>
              <a:tailEnd type="arrow" w="sm" len="sm"/>
            </a:ln>
          </p:spPr>
          <p:txBody>
            <a:bodyPr wrap="none" anchor="ctr"/>
            <a:lstStyle/>
            <a:p>
              <a:endParaRPr lang="fr-F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p:cNvSpPr>
          <p:nvPr>
            <p:ph type="title"/>
          </p:nvPr>
        </p:nvSpPr>
        <p:spPr>
          <a:xfrm>
            <a:off x="1055441" y="274638"/>
            <a:ext cx="10081120" cy="1143000"/>
          </a:xfrm>
        </p:spPr>
        <p:txBody>
          <a:bodyPr/>
          <a:lstStyle/>
          <a:p>
            <a:pPr eaLnBrk="1" hangingPunct="1"/>
            <a:r>
              <a:rPr lang="fr-CA" sz="4000" dirty="0"/>
              <a:t>Une métrique exigeante : Le temps de mise en marché</a:t>
            </a:r>
          </a:p>
        </p:txBody>
      </p:sp>
      <p:sp>
        <p:nvSpPr>
          <p:cNvPr id="51202" name="Rectangle 4"/>
          <p:cNvSpPr>
            <a:spLocks noGrp="1"/>
          </p:cNvSpPr>
          <p:nvPr>
            <p:ph type="body" sz="half" idx="2"/>
          </p:nvPr>
        </p:nvSpPr>
        <p:spPr>
          <a:xfrm>
            <a:off x="5400891" y="1855788"/>
            <a:ext cx="5735664" cy="4165600"/>
          </a:xfrm>
        </p:spPr>
        <p:txBody>
          <a:bodyPr/>
          <a:lstStyle/>
          <a:p>
            <a:pPr eaLnBrk="1" hangingPunct="1"/>
            <a:r>
              <a:rPr lang="fr-CA" sz="2400" dirty="0"/>
              <a:t>Temps requis pour développer une version commercialisable</a:t>
            </a:r>
          </a:p>
          <a:p>
            <a:pPr eaLnBrk="1" hangingPunct="1"/>
            <a:r>
              <a:rPr lang="fr-CA" sz="2400" dirty="0"/>
              <a:t>Doit rencontrer la fenêtre d’opportunité</a:t>
            </a:r>
          </a:p>
          <a:p>
            <a:pPr lvl="1" eaLnBrk="1" hangingPunct="1"/>
            <a:r>
              <a:rPr lang="fr-CA" sz="2000" dirty="0"/>
              <a:t>Période durant laquelle le produit réaliserait le plus gros volume de ventes</a:t>
            </a:r>
          </a:p>
          <a:p>
            <a:pPr eaLnBrk="1" hangingPunct="1"/>
            <a:r>
              <a:rPr lang="fr-CA" sz="2400" dirty="0"/>
              <a:t>Durée moyenne de 8 mois et moins aujourd’hui!</a:t>
            </a:r>
          </a:p>
          <a:p>
            <a:pPr eaLnBrk="1" hangingPunct="1"/>
            <a:r>
              <a:rPr lang="fr-CA" sz="2400" dirty="0"/>
              <a:t>Les délais peuvent coûter très cher !</a:t>
            </a:r>
          </a:p>
        </p:txBody>
      </p:sp>
      <p:grpSp>
        <p:nvGrpSpPr>
          <p:cNvPr id="51203" name="Group 5"/>
          <p:cNvGrpSpPr>
            <a:grpSpLocks noChangeAspect="1"/>
          </p:cNvGrpSpPr>
          <p:nvPr/>
        </p:nvGrpSpPr>
        <p:grpSpPr bwMode="auto">
          <a:xfrm>
            <a:off x="1055441" y="2204864"/>
            <a:ext cx="3976183" cy="3277253"/>
            <a:chOff x="938" y="1212"/>
            <a:chExt cx="1669" cy="1375"/>
          </a:xfrm>
        </p:grpSpPr>
        <p:sp>
          <p:nvSpPr>
            <p:cNvPr id="51204" name="Line 6"/>
            <p:cNvSpPr>
              <a:spLocks noChangeAspect="1" noChangeShapeType="1"/>
            </p:cNvSpPr>
            <p:nvPr/>
          </p:nvSpPr>
          <p:spPr bwMode="auto">
            <a:xfrm flipV="1">
              <a:off x="1234" y="1212"/>
              <a:ext cx="0" cy="949"/>
            </a:xfrm>
            <a:prstGeom prst="line">
              <a:avLst/>
            </a:prstGeom>
            <a:noFill/>
            <a:ln w="9525">
              <a:solidFill>
                <a:srgbClr val="000000"/>
              </a:solidFill>
              <a:round/>
              <a:headEnd/>
              <a:tailEnd type="triangle" w="med" len="med"/>
            </a:ln>
          </p:spPr>
          <p:txBody>
            <a:bodyPr/>
            <a:lstStyle/>
            <a:p>
              <a:endParaRPr lang="fr-FR"/>
            </a:p>
          </p:txBody>
        </p:sp>
        <p:sp>
          <p:nvSpPr>
            <p:cNvPr id="51205" name="Line 7"/>
            <p:cNvSpPr>
              <a:spLocks noChangeAspect="1" noChangeShapeType="1"/>
            </p:cNvSpPr>
            <p:nvPr/>
          </p:nvSpPr>
          <p:spPr bwMode="auto">
            <a:xfrm>
              <a:off x="1234" y="2161"/>
              <a:ext cx="1234" cy="0"/>
            </a:xfrm>
            <a:prstGeom prst="line">
              <a:avLst/>
            </a:prstGeom>
            <a:noFill/>
            <a:ln w="9525">
              <a:solidFill>
                <a:srgbClr val="000000"/>
              </a:solidFill>
              <a:round/>
              <a:headEnd/>
              <a:tailEnd type="triangle" w="med" len="med"/>
            </a:ln>
          </p:spPr>
          <p:txBody>
            <a:bodyPr/>
            <a:lstStyle/>
            <a:p>
              <a:endParaRPr lang="fr-FR"/>
            </a:p>
          </p:txBody>
        </p:sp>
        <p:sp>
          <p:nvSpPr>
            <p:cNvPr id="51206" name="Text Box 8"/>
            <p:cNvSpPr txBox="1">
              <a:spLocks noChangeAspect="1" noChangeArrowheads="1"/>
            </p:cNvSpPr>
            <p:nvPr/>
          </p:nvSpPr>
          <p:spPr bwMode="auto">
            <a:xfrm rot="-5400000">
              <a:off x="696" y="1608"/>
              <a:ext cx="864" cy="144"/>
            </a:xfrm>
            <a:prstGeom prst="rect">
              <a:avLst/>
            </a:prstGeom>
            <a:noFill/>
            <a:ln w="9525">
              <a:noFill/>
              <a:miter lim="800000"/>
              <a:headEnd/>
              <a:tailEnd/>
            </a:ln>
          </p:spPr>
          <p:txBody>
            <a:bodyPr lIns="0" tIns="0" rIns="0" bIns="0"/>
            <a:lstStyle/>
            <a:p>
              <a:pPr algn="ctr" eaLnBrk="0" hangingPunct="0"/>
              <a:r>
                <a:rPr lang="fr-CA" sz="1200">
                  <a:latin typeface="Times New Roman" pitchFamily="18" charset="0"/>
                </a:rPr>
                <a:t>Revenus ($)</a:t>
              </a:r>
            </a:p>
          </p:txBody>
        </p:sp>
        <p:sp>
          <p:nvSpPr>
            <p:cNvPr id="51207" name="Text Box 9"/>
            <p:cNvSpPr txBox="1">
              <a:spLocks noChangeAspect="1" noChangeArrowheads="1"/>
            </p:cNvSpPr>
            <p:nvPr/>
          </p:nvSpPr>
          <p:spPr bwMode="auto">
            <a:xfrm>
              <a:off x="1496" y="2190"/>
              <a:ext cx="617" cy="130"/>
            </a:xfrm>
            <a:prstGeom prst="rect">
              <a:avLst/>
            </a:prstGeom>
            <a:noFill/>
            <a:ln w="9525">
              <a:noFill/>
              <a:miter lim="800000"/>
              <a:headEnd/>
              <a:tailEnd/>
            </a:ln>
          </p:spPr>
          <p:txBody>
            <a:bodyPr lIns="0" tIns="0" rIns="0" bIns="0"/>
            <a:lstStyle/>
            <a:p>
              <a:pPr algn="ctr" eaLnBrk="0" hangingPunct="0"/>
              <a:r>
                <a:rPr lang="fr-CA" sz="1200" dirty="0">
                  <a:latin typeface="Times New Roman" pitchFamily="18" charset="0"/>
                </a:rPr>
                <a:t>Temps (mois)</a:t>
              </a:r>
            </a:p>
          </p:txBody>
        </p:sp>
        <p:sp>
          <p:nvSpPr>
            <p:cNvPr id="51208" name="Freeform 10"/>
            <p:cNvSpPr>
              <a:spLocks noChangeAspect="1"/>
            </p:cNvSpPr>
            <p:nvPr/>
          </p:nvSpPr>
          <p:spPr bwMode="auto">
            <a:xfrm>
              <a:off x="1234" y="1294"/>
              <a:ext cx="1137" cy="867"/>
            </a:xfrm>
            <a:custGeom>
              <a:avLst/>
              <a:gdLst>
                <a:gd name="T0" fmla="*/ 0 w 2520"/>
                <a:gd name="T1" fmla="*/ 867 h 1920"/>
                <a:gd name="T2" fmla="*/ 162 w 2520"/>
                <a:gd name="T3" fmla="*/ 704 h 1920"/>
                <a:gd name="T4" fmla="*/ 260 w 2520"/>
                <a:gd name="T5" fmla="*/ 347 h 1920"/>
                <a:gd name="T6" fmla="*/ 422 w 2520"/>
                <a:gd name="T7" fmla="*/ 54 h 1920"/>
                <a:gd name="T8" fmla="*/ 650 w 2520"/>
                <a:gd name="T9" fmla="*/ 22 h 1920"/>
                <a:gd name="T10" fmla="*/ 845 w 2520"/>
                <a:gd name="T11" fmla="*/ 152 h 1920"/>
                <a:gd name="T12" fmla="*/ 975 w 2520"/>
                <a:gd name="T13" fmla="*/ 542 h 1920"/>
                <a:gd name="T14" fmla="*/ 1040 w 2520"/>
                <a:gd name="T15" fmla="*/ 704 h 1920"/>
                <a:gd name="T16" fmla="*/ 1137 w 2520"/>
                <a:gd name="T17" fmla="*/ 834 h 19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20"/>
                <a:gd name="T28" fmla="*/ 0 h 1920"/>
                <a:gd name="T29" fmla="*/ 2520 w 2520"/>
                <a:gd name="T30" fmla="*/ 1920 h 19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20" h="1920">
                  <a:moveTo>
                    <a:pt x="0" y="1920"/>
                  </a:moveTo>
                  <a:cubicBezTo>
                    <a:pt x="132" y="1836"/>
                    <a:pt x="264" y="1752"/>
                    <a:pt x="360" y="1560"/>
                  </a:cubicBezTo>
                  <a:cubicBezTo>
                    <a:pt x="456" y="1368"/>
                    <a:pt x="480" y="1008"/>
                    <a:pt x="576" y="768"/>
                  </a:cubicBezTo>
                  <a:cubicBezTo>
                    <a:pt x="672" y="528"/>
                    <a:pt x="792" y="240"/>
                    <a:pt x="936" y="120"/>
                  </a:cubicBezTo>
                  <a:cubicBezTo>
                    <a:pt x="1080" y="0"/>
                    <a:pt x="1284" y="12"/>
                    <a:pt x="1440" y="48"/>
                  </a:cubicBezTo>
                  <a:cubicBezTo>
                    <a:pt x="1596" y="84"/>
                    <a:pt x="1752" y="144"/>
                    <a:pt x="1872" y="336"/>
                  </a:cubicBezTo>
                  <a:cubicBezTo>
                    <a:pt x="1992" y="528"/>
                    <a:pt x="2088" y="996"/>
                    <a:pt x="2160" y="1200"/>
                  </a:cubicBezTo>
                  <a:cubicBezTo>
                    <a:pt x="2232" y="1404"/>
                    <a:pt x="2244" y="1452"/>
                    <a:pt x="2304" y="1560"/>
                  </a:cubicBezTo>
                  <a:cubicBezTo>
                    <a:pt x="2364" y="1668"/>
                    <a:pt x="2442" y="1758"/>
                    <a:pt x="2520" y="1848"/>
                  </a:cubicBezTo>
                </a:path>
              </a:pathLst>
            </a:custGeom>
            <a:noFill/>
            <a:ln w="9525">
              <a:solidFill>
                <a:srgbClr val="000000"/>
              </a:solidFill>
              <a:round/>
              <a:headEnd/>
              <a:tailEnd/>
            </a:ln>
          </p:spPr>
          <p:txBody>
            <a:bodyPr/>
            <a:lstStyle/>
            <a:p>
              <a:endParaRPr lang="fr-FR"/>
            </a:p>
          </p:txBody>
        </p:sp>
        <p:sp>
          <p:nvSpPr>
            <p:cNvPr id="51209" name="Line 11"/>
            <p:cNvSpPr>
              <a:spLocks noChangeAspect="1" noChangeShapeType="1"/>
            </p:cNvSpPr>
            <p:nvPr/>
          </p:nvSpPr>
          <p:spPr bwMode="auto">
            <a:xfrm>
              <a:off x="1494" y="1674"/>
              <a:ext cx="0" cy="487"/>
            </a:xfrm>
            <a:prstGeom prst="line">
              <a:avLst/>
            </a:prstGeom>
            <a:noFill/>
            <a:ln w="9525">
              <a:solidFill>
                <a:srgbClr val="000000"/>
              </a:solidFill>
              <a:prstDash val="sysDot"/>
              <a:round/>
              <a:headEnd/>
              <a:tailEnd/>
            </a:ln>
          </p:spPr>
          <p:txBody>
            <a:bodyPr/>
            <a:lstStyle/>
            <a:p>
              <a:endParaRPr lang="fr-FR"/>
            </a:p>
          </p:txBody>
        </p:sp>
        <p:sp>
          <p:nvSpPr>
            <p:cNvPr id="51210" name="Line 12"/>
            <p:cNvSpPr>
              <a:spLocks noChangeAspect="1" noChangeShapeType="1"/>
            </p:cNvSpPr>
            <p:nvPr/>
          </p:nvSpPr>
          <p:spPr bwMode="auto">
            <a:xfrm>
              <a:off x="2143" y="1674"/>
              <a:ext cx="0" cy="487"/>
            </a:xfrm>
            <a:prstGeom prst="line">
              <a:avLst/>
            </a:prstGeom>
            <a:noFill/>
            <a:ln w="9525">
              <a:solidFill>
                <a:srgbClr val="000000"/>
              </a:solidFill>
              <a:prstDash val="sysDot"/>
              <a:round/>
              <a:headEnd/>
              <a:tailEnd/>
            </a:ln>
          </p:spPr>
          <p:txBody>
            <a:bodyPr/>
            <a:lstStyle/>
            <a:p>
              <a:endParaRPr lang="fr-FR"/>
            </a:p>
          </p:txBody>
        </p:sp>
        <p:sp>
          <p:nvSpPr>
            <p:cNvPr id="16" name="Text Box 9"/>
            <p:cNvSpPr txBox="1">
              <a:spLocks noChangeAspect="1" noChangeArrowheads="1"/>
            </p:cNvSpPr>
            <p:nvPr/>
          </p:nvSpPr>
          <p:spPr bwMode="auto">
            <a:xfrm>
              <a:off x="938" y="2398"/>
              <a:ext cx="617" cy="130"/>
            </a:xfrm>
            <a:prstGeom prst="rect">
              <a:avLst/>
            </a:prstGeom>
            <a:noFill/>
            <a:ln w="9525">
              <a:noFill/>
              <a:miter lim="800000"/>
              <a:headEnd/>
              <a:tailEnd/>
            </a:ln>
          </p:spPr>
          <p:txBody>
            <a:bodyPr lIns="0" tIns="0" rIns="0" bIns="0"/>
            <a:lstStyle/>
            <a:p>
              <a:pPr algn="ctr" eaLnBrk="0" hangingPunct="0"/>
              <a:r>
                <a:rPr lang="fr-CA" sz="1200" dirty="0">
                  <a:solidFill>
                    <a:schemeClr val="bg1">
                      <a:lumMod val="65000"/>
                    </a:schemeClr>
                  </a:solidFill>
                  <a:latin typeface="Times New Roman" pitchFamily="18" charset="0"/>
                </a:rPr>
                <a:t>Nouveauté</a:t>
              </a:r>
            </a:p>
          </p:txBody>
        </p:sp>
        <p:sp>
          <p:nvSpPr>
            <p:cNvPr id="17" name="Text Box 9"/>
            <p:cNvSpPr txBox="1">
              <a:spLocks noChangeAspect="1" noChangeArrowheads="1"/>
            </p:cNvSpPr>
            <p:nvPr/>
          </p:nvSpPr>
          <p:spPr bwMode="auto">
            <a:xfrm>
              <a:off x="2262" y="2457"/>
              <a:ext cx="345" cy="130"/>
            </a:xfrm>
            <a:prstGeom prst="rect">
              <a:avLst/>
            </a:prstGeom>
            <a:noFill/>
            <a:ln w="9525">
              <a:noFill/>
              <a:miter lim="800000"/>
              <a:headEnd/>
              <a:tailEnd/>
            </a:ln>
          </p:spPr>
          <p:txBody>
            <a:bodyPr lIns="0" tIns="0" rIns="0" bIns="0"/>
            <a:lstStyle/>
            <a:p>
              <a:pPr algn="ctr" eaLnBrk="0" hangingPunct="0"/>
              <a:r>
                <a:rPr lang="en-CA" sz="1200" dirty="0">
                  <a:solidFill>
                    <a:schemeClr val="bg1">
                      <a:lumMod val="65000"/>
                    </a:schemeClr>
                  </a:solidFill>
                  <a:latin typeface="Times New Roman" pitchFamily="18" charset="0"/>
                </a:rPr>
                <a:t>Fin de vie</a:t>
              </a:r>
              <a:endParaRPr lang="fr-CA" sz="1200" dirty="0">
                <a:solidFill>
                  <a:schemeClr val="bg1">
                    <a:lumMod val="65000"/>
                  </a:schemeClr>
                </a:solidFill>
                <a:latin typeface="Times New Roman" pitchFamily="18" charset="0"/>
              </a:endParaRPr>
            </a:p>
          </p:txBody>
        </p:sp>
      </p:grpSp>
      <p:cxnSp>
        <p:nvCxnSpPr>
          <p:cNvPr id="3" name="Connecteur droit avec flèche 2"/>
          <p:cNvCxnSpPr/>
          <p:nvPr/>
        </p:nvCxnSpPr>
        <p:spPr bwMode="auto">
          <a:xfrm flipV="1">
            <a:off x="1679624" y="4207767"/>
            <a:ext cx="514609" cy="720080"/>
          </a:xfrm>
          <a:prstGeom prst="straightConnector1">
            <a:avLst/>
          </a:prstGeom>
          <a:solidFill>
            <a:schemeClr val="accent1"/>
          </a:solidFill>
          <a:ln w="12700" cap="sq" cmpd="sng" algn="ctr">
            <a:solidFill>
              <a:schemeClr val="bg1">
                <a:lumMod val="65000"/>
              </a:schemeClr>
            </a:solidFill>
            <a:prstDash val="solid"/>
            <a:round/>
            <a:headEnd type="none" w="sm" len="sm"/>
            <a:tailEnd type="triangle"/>
          </a:ln>
          <a:effectLst/>
        </p:spPr>
      </p:cxnSp>
      <p:cxnSp>
        <p:nvCxnSpPr>
          <p:cNvPr id="5" name="Connecteur droit avec flèche 4"/>
          <p:cNvCxnSpPr/>
          <p:nvPr/>
        </p:nvCxnSpPr>
        <p:spPr bwMode="auto">
          <a:xfrm flipH="1" flipV="1">
            <a:off x="4138448" y="4207767"/>
            <a:ext cx="432048" cy="936104"/>
          </a:xfrm>
          <a:prstGeom prst="straightConnector1">
            <a:avLst/>
          </a:prstGeom>
          <a:solidFill>
            <a:schemeClr val="accent1"/>
          </a:solidFill>
          <a:ln w="12700" cap="sq" cmpd="sng" algn="ctr">
            <a:solidFill>
              <a:schemeClr val="bg1">
                <a:lumMod val="65000"/>
              </a:schemeClr>
            </a:solidFill>
            <a:prstDash val="solid"/>
            <a:round/>
            <a:headEnd type="none" w="sm" len="sm"/>
            <a:tailEnd type="triangle"/>
          </a:ln>
          <a:effectLst/>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p:cNvSpPr>
          <p:nvPr>
            <p:ph type="title"/>
          </p:nvPr>
        </p:nvSpPr>
        <p:spPr>
          <a:xfrm>
            <a:off x="1055441" y="274638"/>
            <a:ext cx="10081120" cy="1143000"/>
          </a:xfrm>
        </p:spPr>
        <p:txBody>
          <a:bodyPr/>
          <a:lstStyle/>
          <a:p>
            <a:pPr eaLnBrk="1" hangingPunct="1"/>
            <a:r>
              <a:rPr lang="fr-CA" dirty="0"/>
              <a:t>Pertes dues à une mise en marché tardive</a:t>
            </a:r>
          </a:p>
        </p:txBody>
      </p:sp>
      <p:sp>
        <p:nvSpPr>
          <p:cNvPr id="52226" name="Rectangle 4"/>
          <p:cNvSpPr>
            <a:spLocks noGrp="1"/>
          </p:cNvSpPr>
          <p:nvPr>
            <p:ph type="body" sz="half" idx="2"/>
          </p:nvPr>
        </p:nvSpPr>
        <p:spPr>
          <a:xfrm>
            <a:off x="5735390" y="1905000"/>
            <a:ext cx="5401161" cy="4114800"/>
          </a:xfrm>
        </p:spPr>
        <p:txBody>
          <a:bodyPr/>
          <a:lstStyle/>
          <a:p>
            <a:pPr eaLnBrk="1" hangingPunct="1"/>
            <a:r>
              <a:rPr lang="fr-CA" sz="2400" dirty="0"/>
              <a:t>Modèle simplifié des revenus</a:t>
            </a:r>
          </a:p>
          <a:p>
            <a:pPr lvl="1" eaLnBrk="1" hangingPunct="1"/>
            <a:r>
              <a:rPr lang="fr-CA" sz="2000" dirty="0"/>
              <a:t>Durée de vie du produit = 2</a:t>
            </a:r>
            <a:r>
              <a:rPr lang="fr-CA" sz="2000" i="1" dirty="0"/>
              <a:t>W</a:t>
            </a:r>
            <a:r>
              <a:rPr lang="fr-CA" sz="2000" dirty="0"/>
              <a:t>, sommet des ventes atteint au milieu</a:t>
            </a:r>
            <a:endParaRPr lang="fr-CA" sz="2000" i="1" dirty="0"/>
          </a:p>
          <a:p>
            <a:pPr lvl="1" eaLnBrk="1" hangingPunct="1"/>
            <a:r>
              <a:rPr lang="fr-CA" sz="2000" dirty="0"/>
              <a:t>Le temps de mise en marché définit un triangle représentant la pénétration du marché</a:t>
            </a:r>
          </a:p>
          <a:p>
            <a:pPr lvl="1" eaLnBrk="1" hangingPunct="1"/>
            <a:r>
              <a:rPr lang="fr-CA" sz="2000" dirty="0"/>
              <a:t>L’aire du triangle représente les revenus</a:t>
            </a:r>
          </a:p>
          <a:p>
            <a:pPr eaLnBrk="1" hangingPunct="1"/>
            <a:r>
              <a:rPr lang="fr-CA" sz="2400" dirty="0"/>
              <a:t>Perte due au retard </a:t>
            </a:r>
          </a:p>
          <a:p>
            <a:pPr lvl="1" eaLnBrk="1" hangingPunct="1"/>
            <a:r>
              <a:rPr lang="fr-CA" sz="2000" dirty="0"/>
              <a:t>Définie par la différence d’aire entre les triangles </a:t>
            </a:r>
            <a:r>
              <a:rPr lang="fr-CA" sz="2000" i="1" dirty="0"/>
              <a:t>À-Temps</a:t>
            </a:r>
            <a:r>
              <a:rPr lang="fr-CA" sz="2000" dirty="0"/>
              <a:t> et </a:t>
            </a:r>
            <a:r>
              <a:rPr lang="fr-CA" sz="2000" i="1" dirty="0"/>
              <a:t>Retardé </a:t>
            </a:r>
          </a:p>
        </p:txBody>
      </p:sp>
      <p:grpSp>
        <p:nvGrpSpPr>
          <p:cNvPr id="52227" name="Group 32"/>
          <p:cNvGrpSpPr>
            <a:grpSpLocks/>
          </p:cNvGrpSpPr>
          <p:nvPr/>
        </p:nvGrpSpPr>
        <p:grpSpPr bwMode="auto">
          <a:xfrm>
            <a:off x="1055441" y="2276872"/>
            <a:ext cx="4714876" cy="3044825"/>
            <a:chOff x="144" y="1453"/>
            <a:chExt cx="2970" cy="1918"/>
          </a:xfrm>
        </p:grpSpPr>
        <p:sp>
          <p:nvSpPr>
            <p:cNvPr id="52228" name="Text Box 5"/>
            <p:cNvSpPr txBox="1">
              <a:spLocks noChangeAspect="1" noChangeArrowheads="1"/>
            </p:cNvSpPr>
            <p:nvPr/>
          </p:nvSpPr>
          <p:spPr bwMode="auto">
            <a:xfrm>
              <a:off x="236" y="3084"/>
              <a:ext cx="1126" cy="287"/>
            </a:xfrm>
            <a:prstGeom prst="rect">
              <a:avLst/>
            </a:prstGeom>
            <a:noFill/>
            <a:ln w="9525">
              <a:noFill/>
              <a:miter lim="800000"/>
              <a:headEnd/>
              <a:tailEnd/>
            </a:ln>
          </p:spPr>
          <p:txBody>
            <a:bodyPr lIns="0" tIns="0" rIns="0" bIns="0"/>
            <a:lstStyle/>
            <a:p>
              <a:pPr algn="ctr" eaLnBrk="0" hangingPunct="0"/>
              <a:r>
                <a:rPr lang="fr-CA" sz="1400" dirty="0">
                  <a:latin typeface="Times New Roman" pitchFamily="18" charset="0"/>
                </a:rPr>
                <a:t>Entrée        </a:t>
              </a:r>
              <a:r>
                <a:rPr lang="fr-CA" sz="1400" dirty="0" err="1">
                  <a:solidFill>
                    <a:schemeClr val="bg1">
                      <a:lumMod val="50000"/>
                    </a:schemeClr>
                  </a:solidFill>
                  <a:latin typeface="Times New Roman" pitchFamily="18" charset="0"/>
                </a:rPr>
                <a:t>Entrée</a:t>
              </a:r>
              <a:r>
                <a:rPr lang="fr-CA" sz="1400" dirty="0">
                  <a:latin typeface="Times New Roman" pitchFamily="18" charset="0"/>
                </a:rPr>
                <a:t>        À-temps       </a:t>
              </a:r>
              <a:r>
                <a:rPr lang="fr-CA" sz="1400" dirty="0">
                  <a:solidFill>
                    <a:schemeClr val="bg1">
                      <a:lumMod val="50000"/>
                    </a:schemeClr>
                  </a:solidFill>
                  <a:latin typeface="Times New Roman" pitchFamily="18" charset="0"/>
                </a:rPr>
                <a:t>retardée</a:t>
              </a:r>
            </a:p>
          </p:txBody>
        </p:sp>
        <p:sp>
          <p:nvSpPr>
            <p:cNvPr id="52229" name="Freeform 6"/>
            <p:cNvSpPr>
              <a:spLocks noChangeAspect="1"/>
            </p:cNvSpPr>
            <p:nvPr/>
          </p:nvSpPr>
          <p:spPr bwMode="auto">
            <a:xfrm>
              <a:off x="1428" y="1566"/>
              <a:ext cx="318" cy="181"/>
            </a:xfrm>
            <a:custGeom>
              <a:avLst/>
              <a:gdLst>
                <a:gd name="T0" fmla="*/ 318 w 510"/>
                <a:gd name="T1" fmla="*/ 0 h 290"/>
                <a:gd name="T2" fmla="*/ 0 w 510"/>
                <a:gd name="T3" fmla="*/ 181 h 290"/>
                <a:gd name="T4" fmla="*/ 0 60000 65536"/>
                <a:gd name="T5" fmla="*/ 0 60000 65536"/>
                <a:gd name="T6" fmla="*/ 0 w 510"/>
                <a:gd name="T7" fmla="*/ 0 h 290"/>
                <a:gd name="T8" fmla="*/ 510 w 510"/>
                <a:gd name="T9" fmla="*/ 290 h 290"/>
              </a:gdLst>
              <a:ahLst/>
              <a:cxnLst>
                <a:cxn ang="T4">
                  <a:pos x="T0" y="T1"/>
                </a:cxn>
                <a:cxn ang="T5">
                  <a:pos x="T2" y="T3"/>
                </a:cxn>
              </a:cxnLst>
              <a:rect l="T6" t="T7" r="T8" b="T9"/>
              <a:pathLst>
                <a:path w="510" h="290">
                  <a:moveTo>
                    <a:pt x="510" y="0"/>
                  </a:moveTo>
                  <a:lnTo>
                    <a:pt x="0" y="290"/>
                  </a:lnTo>
                </a:path>
              </a:pathLst>
            </a:custGeom>
            <a:noFill/>
            <a:ln w="9525">
              <a:solidFill>
                <a:srgbClr val="000000"/>
              </a:solidFill>
              <a:round/>
              <a:headEnd type="none" w="med" len="med"/>
              <a:tailEnd type="arrow" w="sm" len="med"/>
            </a:ln>
          </p:spPr>
          <p:txBody>
            <a:bodyPr/>
            <a:lstStyle/>
            <a:p>
              <a:endParaRPr lang="fr-FR"/>
            </a:p>
          </p:txBody>
        </p:sp>
        <p:sp>
          <p:nvSpPr>
            <p:cNvPr id="52230" name="Line 7"/>
            <p:cNvSpPr>
              <a:spLocks noChangeAspect="1" noChangeShapeType="1"/>
            </p:cNvSpPr>
            <p:nvPr/>
          </p:nvSpPr>
          <p:spPr bwMode="auto">
            <a:xfrm>
              <a:off x="351" y="2820"/>
              <a:ext cx="2202" cy="0"/>
            </a:xfrm>
            <a:prstGeom prst="line">
              <a:avLst/>
            </a:prstGeom>
            <a:noFill/>
            <a:ln w="9525">
              <a:solidFill>
                <a:srgbClr val="000000"/>
              </a:solidFill>
              <a:round/>
              <a:headEnd/>
              <a:tailEnd type="triangle" w="med" len="med"/>
            </a:ln>
          </p:spPr>
          <p:txBody>
            <a:bodyPr/>
            <a:lstStyle/>
            <a:p>
              <a:endParaRPr lang="fr-FR"/>
            </a:p>
          </p:txBody>
        </p:sp>
        <p:sp>
          <p:nvSpPr>
            <p:cNvPr id="52231" name="Freeform 8"/>
            <p:cNvSpPr>
              <a:spLocks noChangeAspect="1"/>
            </p:cNvSpPr>
            <p:nvPr/>
          </p:nvSpPr>
          <p:spPr bwMode="auto">
            <a:xfrm>
              <a:off x="1386" y="1972"/>
              <a:ext cx="435" cy="256"/>
            </a:xfrm>
            <a:custGeom>
              <a:avLst/>
              <a:gdLst>
                <a:gd name="T0" fmla="*/ 435 w 699"/>
                <a:gd name="T1" fmla="*/ 0 h 410"/>
                <a:gd name="T2" fmla="*/ 0 w 699"/>
                <a:gd name="T3" fmla="*/ 256 h 410"/>
                <a:gd name="T4" fmla="*/ 0 60000 65536"/>
                <a:gd name="T5" fmla="*/ 0 60000 65536"/>
                <a:gd name="T6" fmla="*/ 0 w 699"/>
                <a:gd name="T7" fmla="*/ 0 h 410"/>
                <a:gd name="T8" fmla="*/ 699 w 699"/>
                <a:gd name="T9" fmla="*/ 410 h 410"/>
              </a:gdLst>
              <a:ahLst/>
              <a:cxnLst>
                <a:cxn ang="T4">
                  <a:pos x="T0" y="T1"/>
                </a:cxn>
                <a:cxn ang="T5">
                  <a:pos x="T2" y="T3"/>
                </a:cxn>
              </a:cxnLst>
              <a:rect l="T6" t="T7" r="T8" b="T9"/>
              <a:pathLst>
                <a:path w="699" h="410">
                  <a:moveTo>
                    <a:pt x="699" y="0"/>
                  </a:moveTo>
                  <a:lnTo>
                    <a:pt x="0" y="410"/>
                  </a:lnTo>
                </a:path>
              </a:pathLst>
            </a:custGeom>
            <a:noFill/>
            <a:ln w="9525">
              <a:solidFill>
                <a:schemeClr val="bg1">
                  <a:lumMod val="50000"/>
                </a:schemeClr>
              </a:solidFill>
              <a:round/>
              <a:headEnd/>
              <a:tailEnd type="arrow" w="sm" len="med"/>
            </a:ln>
          </p:spPr>
          <p:txBody>
            <a:bodyPr/>
            <a:lstStyle/>
            <a:p>
              <a:endParaRPr lang="fr-FR"/>
            </a:p>
          </p:txBody>
        </p:sp>
        <p:sp>
          <p:nvSpPr>
            <p:cNvPr id="52232" name="Line 9"/>
            <p:cNvSpPr>
              <a:spLocks noChangeAspect="1" noChangeShapeType="1"/>
            </p:cNvSpPr>
            <p:nvPr/>
          </p:nvSpPr>
          <p:spPr bwMode="auto">
            <a:xfrm flipV="1">
              <a:off x="1386" y="1778"/>
              <a:ext cx="0" cy="1042"/>
            </a:xfrm>
            <a:prstGeom prst="line">
              <a:avLst/>
            </a:prstGeom>
            <a:noFill/>
            <a:ln w="9525">
              <a:solidFill>
                <a:srgbClr val="000000"/>
              </a:solidFill>
              <a:prstDash val="sysDot"/>
              <a:round/>
              <a:headEnd/>
              <a:tailEnd/>
            </a:ln>
          </p:spPr>
          <p:txBody>
            <a:bodyPr/>
            <a:lstStyle/>
            <a:p>
              <a:endParaRPr lang="fr-FR"/>
            </a:p>
          </p:txBody>
        </p:sp>
        <p:sp>
          <p:nvSpPr>
            <p:cNvPr id="52233" name="Freeform 10"/>
            <p:cNvSpPr>
              <a:spLocks noChangeAspect="1"/>
            </p:cNvSpPr>
            <p:nvPr/>
          </p:nvSpPr>
          <p:spPr bwMode="auto">
            <a:xfrm>
              <a:off x="355" y="1788"/>
              <a:ext cx="1031" cy="1032"/>
            </a:xfrm>
            <a:custGeom>
              <a:avLst/>
              <a:gdLst>
                <a:gd name="T0" fmla="*/ 0 w 1651"/>
                <a:gd name="T1" fmla="*/ 1032 h 1655"/>
                <a:gd name="T2" fmla="*/ 1031 w 1651"/>
                <a:gd name="T3" fmla="*/ 0 h 1655"/>
                <a:gd name="T4" fmla="*/ 0 60000 65536"/>
                <a:gd name="T5" fmla="*/ 0 60000 65536"/>
                <a:gd name="T6" fmla="*/ 0 w 1651"/>
                <a:gd name="T7" fmla="*/ 0 h 1655"/>
                <a:gd name="T8" fmla="*/ 1651 w 1651"/>
                <a:gd name="T9" fmla="*/ 1655 h 1655"/>
              </a:gdLst>
              <a:ahLst/>
              <a:cxnLst>
                <a:cxn ang="T4">
                  <a:pos x="T0" y="T1"/>
                </a:cxn>
                <a:cxn ang="T5">
                  <a:pos x="T2" y="T3"/>
                </a:cxn>
              </a:cxnLst>
              <a:rect l="T6" t="T7" r="T8" b="T9"/>
              <a:pathLst>
                <a:path w="1651" h="1655">
                  <a:moveTo>
                    <a:pt x="0" y="1655"/>
                  </a:moveTo>
                  <a:lnTo>
                    <a:pt x="1651" y="0"/>
                  </a:lnTo>
                </a:path>
              </a:pathLst>
            </a:custGeom>
            <a:noFill/>
            <a:ln w="9525">
              <a:solidFill>
                <a:srgbClr val="000000"/>
              </a:solidFill>
              <a:round/>
              <a:headEnd/>
              <a:tailEnd/>
            </a:ln>
          </p:spPr>
          <p:txBody>
            <a:bodyPr/>
            <a:lstStyle/>
            <a:p>
              <a:endParaRPr lang="fr-FR"/>
            </a:p>
          </p:txBody>
        </p:sp>
        <p:sp>
          <p:nvSpPr>
            <p:cNvPr id="52234" name="Line 11"/>
            <p:cNvSpPr>
              <a:spLocks noChangeAspect="1" noChangeShapeType="1"/>
            </p:cNvSpPr>
            <p:nvPr/>
          </p:nvSpPr>
          <p:spPr bwMode="auto">
            <a:xfrm>
              <a:off x="1386" y="1788"/>
              <a:ext cx="987" cy="1042"/>
            </a:xfrm>
            <a:prstGeom prst="line">
              <a:avLst/>
            </a:prstGeom>
            <a:noFill/>
            <a:ln w="9525">
              <a:solidFill>
                <a:srgbClr val="000000"/>
              </a:solidFill>
              <a:round/>
              <a:headEnd/>
              <a:tailEnd/>
            </a:ln>
          </p:spPr>
          <p:txBody>
            <a:bodyPr/>
            <a:lstStyle/>
            <a:p>
              <a:endParaRPr lang="fr-FR"/>
            </a:p>
          </p:txBody>
        </p:sp>
        <p:sp>
          <p:nvSpPr>
            <p:cNvPr id="52235" name="Line 12"/>
            <p:cNvSpPr>
              <a:spLocks noChangeAspect="1" noChangeShapeType="1"/>
            </p:cNvSpPr>
            <p:nvPr/>
          </p:nvSpPr>
          <p:spPr bwMode="auto">
            <a:xfrm flipV="1">
              <a:off x="846" y="2237"/>
              <a:ext cx="540" cy="593"/>
            </a:xfrm>
            <a:prstGeom prst="line">
              <a:avLst/>
            </a:prstGeom>
            <a:noFill/>
            <a:ln w="9525">
              <a:solidFill>
                <a:schemeClr val="bg1">
                  <a:lumMod val="50000"/>
                </a:schemeClr>
              </a:solidFill>
              <a:round/>
              <a:headEnd/>
              <a:tailEnd/>
            </a:ln>
          </p:spPr>
          <p:txBody>
            <a:bodyPr/>
            <a:lstStyle/>
            <a:p>
              <a:endParaRPr lang="fr-FR"/>
            </a:p>
          </p:txBody>
        </p:sp>
        <p:sp>
          <p:nvSpPr>
            <p:cNvPr id="52236" name="Line 13"/>
            <p:cNvSpPr>
              <a:spLocks noChangeAspect="1" noChangeShapeType="1"/>
            </p:cNvSpPr>
            <p:nvPr/>
          </p:nvSpPr>
          <p:spPr bwMode="auto">
            <a:xfrm>
              <a:off x="1386" y="2237"/>
              <a:ext cx="987" cy="593"/>
            </a:xfrm>
            <a:prstGeom prst="line">
              <a:avLst/>
            </a:prstGeom>
            <a:noFill/>
            <a:ln w="9525">
              <a:solidFill>
                <a:schemeClr val="bg1">
                  <a:lumMod val="50000"/>
                </a:schemeClr>
              </a:solidFill>
              <a:round/>
              <a:headEnd/>
              <a:tailEnd/>
            </a:ln>
          </p:spPr>
          <p:txBody>
            <a:bodyPr/>
            <a:lstStyle/>
            <a:p>
              <a:endParaRPr lang="fr-FR"/>
            </a:p>
          </p:txBody>
        </p:sp>
        <p:sp>
          <p:nvSpPr>
            <p:cNvPr id="52237" name="Line 14"/>
            <p:cNvSpPr>
              <a:spLocks noChangeAspect="1" noChangeShapeType="1"/>
            </p:cNvSpPr>
            <p:nvPr/>
          </p:nvSpPr>
          <p:spPr bwMode="auto">
            <a:xfrm flipV="1">
              <a:off x="351" y="1509"/>
              <a:ext cx="0" cy="1311"/>
            </a:xfrm>
            <a:prstGeom prst="line">
              <a:avLst/>
            </a:prstGeom>
            <a:noFill/>
            <a:ln w="9525">
              <a:solidFill>
                <a:srgbClr val="000000"/>
              </a:solidFill>
              <a:round/>
              <a:headEnd/>
              <a:tailEnd type="triangle" w="med" len="med"/>
            </a:ln>
          </p:spPr>
          <p:txBody>
            <a:bodyPr/>
            <a:lstStyle/>
            <a:p>
              <a:endParaRPr lang="fr-FR"/>
            </a:p>
          </p:txBody>
        </p:sp>
        <p:sp>
          <p:nvSpPr>
            <p:cNvPr id="52238" name="Text Box 15"/>
            <p:cNvSpPr txBox="1">
              <a:spLocks noChangeAspect="1" noChangeArrowheads="1"/>
            </p:cNvSpPr>
            <p:nvPr/>
          </p:nvSpPr>
          <p:spPr bwMode="auto">
            <a:xfrm>
              <a:off x="1522" y="1453"/>
              <a:ext cx="1389" cy="214"/>
            </a:xfrm>
            <a:prstGeom prst="rect">
              <a:avLst/>
            </a:prstGeom>
            <a:noFill/>
            <a:ln w="9525">
              <a:noFill/>
              <a:miter lim="800000"/>
              <a:headEnd/>
              <a:tailEnd/>
            </a:ln>
          </p:spPr>
          <p:txBody>
            <a:bodyPr lIns="0" tIns="0" rIns="0" bIns="0"/>
            <a:lstStyle/>
            <a:p>
              <a:pPr algn="ctr" eaLnBrk="0" hangingPunct="0"/>
              <a:r>
                <a:rPr lang="fr-CA" sz="1200" dirty="0">
                  <a:latin typeface="Times New Roman" pitchFamily="18" charset="0"/>
                </a:rPr>
                <a:t>Pic des revenus du produit à temps</a:t>
              </a:r>
            </a:p>
          </p:txBody>
        </p:sp>
        <p:sp>
          <p:nvSpPr>
            <p:cNvPr id="52239" name="Text Box 16"/>
            <p:cNvSpPr txBox="1">
              <a:spLocks noChangeAspect="1" noChangeArrowheads="1"/>
            </p:cNvSpPr>
            <p:nvPr/>
          </p:nvSpPr>
          <p:spPr bwMode="auto">
            <a:xfrm>
              <a:off x="1699" y="1721"/>
              <a:ext cx="944" cy="313"/>
            </a:xfrm>
            <a:prstGeom prst="rect">
              <a:avLst/>
            </a:prstGeom>
            <a:noFill/>
            <a:ln w="9525">
              <a:noFill/>
              <a:miter lim="800000"/>
              <a:headEnd/>
              <a:tailEnd/>
            </a:ln>
          </p:spPr>
          <p:txBody>
            <a:bodyPr lIns="0" tIns="0" rIns="0" bIns="0"/>
            <a:lstStyle/>
            <a:p>
              <a:pPr algn="ctr" eaLnBrk="0" hangingPunct="0"/>
              <a:r>
                <a:rPr lang="fr-CA" sz="1200" dirty="0">
                  <a:solidFill>
                    <a:schemeClr val="bg1">
                      <a:lumMod val="50000"/>
                    </a:schemeClr>
                  </a:solidFill>
                  <a:latin typeface="Times New Roman" pitchFamily="18" charset="0"/>
                </a:rPr>
                <a:t>Pic des revenus suite à l’introduction tardive</a:t>
              </a:r>
            </a:p>
          </p:txBody>
        </p:sp>
        <p:sp>
          <p:nvSpPr>
            <p:cNvPr id="52240" name="Text Box 17"/>
            <p:cNvSpPr txBox="1">
              <a:spLocks noChangeAspect="1" noChangeArrowheads="1"/>
            </p:cNvSpPr>
            <p:nvPr/>
          </p:nvSpPr>
          <p:spPr bwMode="auto">
            <a:xfrm>
              <a:off x="432" y="2160"/>
              <a:ext cx="495" cy="315"/>
            </a:xfrm>
            <a:prstGeom prst="rect">
              <a:avLst/>
            </a:prstGeom>
            <a:noFill/>
            <a:ln w="9525">
              <a:noFill/>
              <a:miter lim="800000"/>
              <a:headEnd/>
              <a:tailEnd/>
            </a:ln>
          </p:spPr>
          <p:txBody>
            <a:bodyPr lIns="0" tIns="0" rIns="0" bIns="0"/>
            <a:lstStyle/>
            <a:p>
              <a:pPr algn="ctr" eaLnBrk="0" hangingPunct="0"/>
              <a:r>
                <a:rPr lang="fr-CA" sz="1200">
                  <a:latin typeface="Times New Roman" pitchFamily="18" charset="0"/>
                </a:rPr>
                <a:t>Marché croissant</a:t>
              </a:r>
            </a:p>
          </p:txBody>
        </p:sp>
        <p:sp>
          <p:nvSpPr>
            <p:cNvPr id="52241" name="Text Box 18"/>
            <p:cNvSpPr txBox="1">
              <a:spLocks noChangeAspect="1" noChangeArrowheads="1"/>
            </p:cNvSpPr>
            <p:nvPr/>
          </p:nvSpPr>
          <p:spPr bwMode="auto">
            <a:xfrm>
              <a:off x="1969" y="2147"/>
              <a:ext cx="495" cy="315"/>
            </a:xfrm>
            <a:prstGeom prst="rect">
              <a:avLst/>
            </a:prstGeom>
            <a:noFill/>
            <a:ln w="9525">
              <a:noFill/>
              <a:miter lim="800000"/>
              <a:headEnd/>
              <a:tailEnd/>
            </a:ln>
          </p:spPr>
          <p:txBody>
            <a:bodyPr lIns="0" tIns="0" rIns="0" bIns="0"/>
            <a:lstStyle/>
            <a:p>
              <a:pPr algn="ctr" eaLnBrk="0" hangingPunct="0"/>
              <a:r>
                <a:rPr lang="fr-CA" sz="1200">
                  <a:latin typeface="Times New Roman" pitchFamily="18" charset="0"/>
                </a:rPr>
                <a:t>Marché décroissant</a:t>
              </a:r>
            </a:p>
          </p:txBody>
        </p:sp>
        <p:sp>
          <p:nvSpPr>
            <p:cNvPr id="52242" name="Text Box 19"/>
            <p:cNvSpPr txBox="1">
              <a:spLocks noChangeAspect="1" noChangeArrowheads="1"/>
            </p:cNvSpPr>
            <p:nvPr/>
          </p:nvSpPr>
          <p:spPr bwMode="auto">
            <a:xfrm>
              <a:off x="1295" y="2911"/>
              <a:ext cx="180" cy="179"/>
            </a:xfrm>
            <a:prstGeom prst="rect">
              <a:avLst/>
            </a:prstGeom>
            <a:noFill/>
            <a:ln w="9525">
              <a:noFill/>
              <a:miter lim="800000"/>
              <a:headEnd/>
              <a:tailEnd/>
            </a:ln>
          </p:spPr>
          <p:txBody>
            <a:bodyPr lIns="0" tIns="0" rIns="0" bIns="0"/>
            <a:lstStyle/>
            <a:p>
              <a:pPr algn="ctr" eaLnBrk="0" hangingPunct="0"/>
              <a:r>
                <a:rPr lang="fr-CA" sz="1200">
                  <a:latin typeface="Times New Roman" pitchFamily="18" charset="0"/>
                </a:rPr>
                <a:t>W</a:t>
              </a:r>
            </a:p>
          </p:txBody>
        </p:sp>
        <p:sp>
          <p:nvSpPr>
            <p:cNvPr id="52243" name="Line 20"/>
            <p:cNvSpPr>
              <a:spLocks noChangeAspect="1" noChangeShapeType="1"/>
            </p:cNvSpPr>
            <p:nvPr/>
          </p:nvSpPr>
          <p:spPr bwMode="auto">
            <a:xfrm>
              <a:off x="1386" y="2775"/>
              <a:ext cx="0" cy="136"/>
            </a:xfrm>
            <a:prstGeom prst="line">
              <a:avLst/>
            </a:prstGeom>
            <a:noFill/>
            <a:ln w="9525">
              <a:solidFill>
                <a:srgbClr val="000000"/>
              </a:solidFill>
              <a:round/>
              <a:headEnd/>
              <a:tailEnd/>
            </a:ln>
          </p:spPr>
          <p:txBody>
            <a:bodyPr/>
            <a:lstStyle/>
            <a:p>
              <a:endParaRPr lang="fr-FR"/>
            </a:p>
          </p:txBody>
        </p:sp>
        <p:sp>
          <p:nvSpPr>
            <p:cNvPr id="52244" name="Text Box 21"/>
            <p:cNvSpPr txBox="1">
              <a:spLocks noChangeAspect="1" noChangeArrowheads="1"/>
            </p:cNvSpPr>
            <p:nvPr/>
          </p:nvSpPr>
          <p:spPr bwMode="auto">
            <a:xfrm>
              <a:off x="2284" y="2911"/>
              <a:ext cx="180" cy="179"/>
            </a:xfrm>
            <a:prstGeom prst="rect">
              <a:avLst/>
            </a:prstGeom>
            <a:noFill/>
            <a:ln w="9525">
              <a:noFill/>
              <a:miter lim="800000"/>
              <a:headEnd/>
              <a:tailEnd/>
            </a:ln>
          </p:spPr>
          <p:txBody>
            <a:bodyPr lIns="0" tIns="0" rIns="0" bIns="0"/>
            <a:lstStyle/>
            <a:p>
              <a:pPr algn="ctr" eaLnBrk="0" hangingPunct="0"/>
              <a:r>
                <a:rPr lang="fr-CA" sz="1200">
                  <a:latin typeface="Times New Roman" pitchFamily="18" charset="0"/>
                </a:rPr>
                <a:t>2W</a:t>
              </a:r>
            </a:p>
          </p:txBody>
        </p:sp>
        <p:sp>
          <p:nvSpPr>
            <p:cNvPr id="52245" name="Line 22"/>
            <p:cNvSpPr>
              <a:spLocks noChangeAspect="1" noChangeShapeType="1"/>
            </p:cNvSpPr>
            <p:nvPr/>
          </p:nvSpPr>
          <p:spPr bwMode="auto">
            <a:xfrm>
              <a:off x="2373" y="2775"/>
              <a:ext cx="0" cy="136"/>
            </a:xfrm>
            <a:prstGeom prst="line">
              <a:avLst/>
            </a:prstGeom>
            <a:noFill/>
            <a:ln w="9525">
              <a:solidFill>
                <a:srgbClr val="000000"/>
              </a:solidFill>
              <a:round/>
              <a:headEnd/>
              <a:tailEnd/>
            </a:ln>
          </p:spPr>
          <p:txBody>
            <a:bodyPr/>
            <a:lstStyle/>
            <a:p>
              <a:endParaRPr lang="fr-FR"/>
            </a:p>
          </p:txBody>
        </p:sp>
        <p:sp>
          <p:nvSpPr>
            <p:cNvPr id="52246" name="Text Box 23"/>
            <p:cNvSpPr txBox="1">
              <a:spLocks noChangeAspect="1" noChangeArrowheads="1"/>
            </p:cNvSpPr>
            <p:nvPr/>
          </p:nvSpPr>
          <p:spPr bwMode="auto">
            <a:xfrm>
              <a:off x="2171" y="2858"/>
              <a:ext cx="943" cy="179"/>
            </a:xfrm>
            <a:prstGeom prst="rect">
              <a:avLst/>
            </a:prstGeom>
            <a:noFill/>
            <a:ln w="9525">
              <a:noFill/>
              <a:miter lim="800000"/>
              <a:headEnd/>
              <a:tailEnd/>
            </a:ln>
          </p:spPr>
          <p:txBody>
            <a:bodyPr lIns="0" tIns="0" rIns="0" bIns="0"/>
            <a:lstStyle/>
            <a:p>
              <a:pPr algn="ctr" eaLnBrk="0" hangingPunct="0"/>
              <a:r>
                <a:rPr lang="fr-CA" sz="1200" dirty="0">
                  <a:latin typeface="Times New Roman" pitchFamily="18" charset="0"/>
                </a:rPr>
                <a:t>Temps</a:t>
              </a:r>
            </a:p>
          </p:txBody>
        </p:sp>
        <p:sp>
          <p:nvSpPr>
            <p:cNvPr id="52247" name="Text Box 24"/>
            <p:cNvSpPr txBox="1">
              <a:spLocks noChangeAspect="1" noChangeArrowheads="1"/>
            </p:cNvSpPr>
            <p:nvPr/>
          </p:nvSpPr>
          <p:spPr bwMode="auto">
            <a:xfrm>
              <a:off x="766" y="2902"/>
              <a:ext cx="172" cy="141"/>
            </a:xfrm>
            <a:prstGeom prst="rect">
              <a:avLst/>
            </a:prstGeom>
            <a:noFill/>
            <a:ln w="9525">
              <a:noFill/>
              <a:miter lim="800000"/>
              <a:headEnd/>
              <a:tailEnd/>
            </a:ln>
          </p:spPr>
          <p:txBody>
            <a:bodyPr lIns="0" tIns="0" rIns="0" bIns="0"/>
            <a:lstStyle/>
            <a:p>
              <a:pPr algn="ctr" eaLnBrk="0" hangingPunct="0"/>
              <a:r>
                <a:rPr lang="fr-CA" sz="1100" dirty="0">
                  <a:latin typeface="Times New Roman" pitchFamily="18" charset="0"/>
                </a:rPr>
                <a:t>D</a:t>
              </a:r>
            </a:p>
          </p:txBody>
        </p:sp>
        <p:sp>
          <p:nvSpPr>
            <p:cNvPr id="52248" name="Line 25"/>
            <p:cNvSpPr>
              <a:spLocks noChangeAspect="1" noChangeShapeType="1"/>
            </p:cNvSpPr>
            <p:nvPr/>
          </p:nvSpPr>
          <p:spPr bwMode="auto">
            <a:xfrm>
              <a:off x="846" y="2767"/>
              <a:ext cx="0" cy="135"/>
            </a:xfrm>
            <a:prstGeom prst="line">
              <a:avLst/>
            </a:prstGeom>
            <a:noFill/>
            <a:ln w="9525">
              <a:solidFill>
                <a:srgbClr val="000000"/>
              </a:solidFill>
              <a:round/>
              <a:headEnd/>
              <a:tailEnd/>
            </a:ln>
          </p:spPr>
          <p:txBody>
            <a:bodyPr/>
            <a:lstStyle/>
            <a:p>
              <a:endParaRPr lang="fr-FR"/>
            </a:p>
          </p:txBody>
        </p:sp>
        <p:sp>
          <p:nvSpPr>
            <p:cNvPr id="52250" name="Text Box 27"/>
            <p:cNvSpPr txBox="1">
              <a:spLocks noChangeAspect="1" noChangeArrowheads="1"/>
            </p:cNvSpPr>
            <p:nvPr/>
          </p:nvSpPr>
          <p:spPr bwMode="auto">
            <a:xfrm>
              <a:off x="1116" y="2407"/>
              <a:ext cx="628" cy="181"/>
            </a:xfrm>
            <a:prstGeom prst="rect">
              <a:avLst/>
            </a:prstGeom>
            <a:noFill/>
            <a:ln w="9525">
              <a:noFill/>
              <a:miter lim="800000"/>
              <a:headEnd/>
              <a:tailEnd/>
            </a:ln>
          </p:spPr>
          <p:txBody>
            <a:bodyPr lIns="0" tIns="0" rIns="0" bIns="0"/>
            <a:lstStyle/>
            <a:p>
              <a:pPr algn="ctr" eaLnBrk="0" hangingPunct="0"/>
              <a:r>
                <a:rPr lang="fr-CA" sz="1200" i="1" dirty="0">
                  <a:solidFill>
                    <a:schemeClr val="bg1">
                      <a:lumMod val="50000"/>
                    </a:schemeClr>
                  </a:solidFill>
                  <a:latin typeface="Times New Roman" pitchFamily="18" charset="0"/>
                </a:rPr>
                <a:t>Retardé</a:t>
              </a:r>
            </a:p>
          </p:txBody>
        </p:sp>
        <p:sp>
          <p:nvSpPr>
            <p:cNvPr id="52251" name="Freeform 28"/>
            <p:cNvSpPr>
              <a:spLocks noChangeAspect="1"/>
            </p:cNvSpPr>
            <p:nvPr/>
          </p:nvSpPr>
          <p:spPr bwMode="auto">
            <a:xfrm>
              <a:off x="144" y="2858"/>
              <a:ext cx="178" cy="281"/>
            </a:xfrm>
            <a:custGeom>
              <a:avLst/>
              <a:gdLst>
                <a:gd name="T0" fmla="*/ 61 w 286"/>
                <a:gd name="T1" fmla="*/ 281 h 450"/>
                <a:gd name="T2" fmla="*/ 19 w 286"/>
                <a:gd name="T3" fmla="*/ 182 h 450"/>
                <a:gd name="T4" fmla="*/ 178 w 286"/>
                <a:gd name="T5" fmla="*/ 0 h 450"/>
                <a:gd name="T6" fmla="*/ 0 60000 65536"/>
                <a:gd name="T7" fmla="*/ 0 60000 65536"/>
                <a:gd name="T8" fmla="*/ 0 60000 65536"/>
                <a:gd name="T9" fmla="*/ 0 w 286"/>
                <a:gd name="T10" fmla="*/ 0 h 450"/>
                <a:gd name="T11" fmla="*/ 286 w 286"/>
                <a:gd name="T12" fmla="*/ 450 h 450"/>
              </a:gdLst>
              <a:ahLst/>
              <a:cxnLst>
                <a:cxn ang="T6">
                  <a:pos x="T0" y="T1"/>
                </a:cxn>
                <a:cxn ang="T7">
                  <a:pos x="T2" y="T3"/>
                </a:cxn>
                <a:cxn ang="T8">
                  <a:pos x="T4" y="T5"/>
                </a:cxn>
              </a:cxnLst>
              <a:rect l="T9" t="T10" r="T11" b="T12"/>
              <a:pathLst>
                <a:path w="286" h="450">
                  <a:moveTo>
                    <a:pt x="98" y="450"/>
                  </a:moveTo>
                  <a:cubicBezTo>
                    <a:pt x="87" y="424"/>
                    <a:pt x="0" y="367"/>
                    <a:pt x="31" y="292"/>
                  </a:cubicBezTo>
                  <a:cubicBezTo>
                    <a:pt x="62" y="217"/>
                    <a:pt x="233" y="61"/>
                    <a:pt x="286" y="0"/>
                  </a:cubicBezTo>
                </a:path>
              </a:pathLst>
            </a:custGeom>
            <a:noFill/>
            <a:ln w="9525">
              <a:solidFill>
                <a:srgbClr val="000000"/>
              </a:solidFill>
              <a:round/>
              <a:headEnd/>
              <a:tailEnd type="arrow" w="sm" len="med"/>
            </a:ln>
          </p:spPr>
          <p:txBody>
            <a:bodyPr/>
            <a:lstStyle/>
            <a:p>
              <a:endParaRPr lang="fr-FR"/>
            </a:p>
          </p:txBody>
        </p:sp>
        <p:sp>
          <p:nvSpPr>
            <p:cNvPr id="52252" name="Freeform 29"/>
            <p:cNvSpPr>
              <a:spLocks noChangeAspect="1"/>
            </p:cNvSpPr>
            <p:nvPr/>
          </p:nvSpPr>
          <p:spPr bwMode="auto">
            <a:xfrm>
              <a:off x="701" y="2886"/>
              <a:ext cx="123" cy="267"/>
            </a:xfrm>
            <a:custGeom>
              <a:avLst/>
              <a:gdLst>
                <a:gd name="T0" fmla="*/ 77 w 199"/>
                <a:gd name="T1" fmla="*/ 267 h 427"/>
                <a:gd name="T2" fmla="*/ 7 w 199"/>
                <a:gd name="T3" fmla="*/ 183 h 427"/>
                <a:gd name="T4" fmla="*/ 123 w 199"/>
                <a:gd name="T5" fmla="*/ 0 h 427"/>
                <a:gd name="T6" fmla="*/ 0 60000 65536"/>
                <a:gd name="T7" fmla="*/ 0 60000 65536"/>
                <a:gd name="T8" fmla="*/ 0 60000 65536"/>
                <a:gd name="T9" fmla="*/ 0 w 199"/>
                <a:gd name="T10" fmla="*/ 0 h 427"/>
                <a:gd name="T11" fmla="*/ 199 w 199"/>
                <a:gd name="T12" fmla="*/ 427 h 427"/>
              </a:gdLst>
              <a:ahLst/>
              <a:cxnLst>
                <a:cxn ang="T6">
                  <a:pos x="T0" y="T1"/>
                </a:cxn>
                <a:cxn ang="T7">
                  <a:pos x="T2" y="T3"/>
                </a:cxn>
                <a:cxn ang="T8">
                  <a:pos x="T4" y="T5"/>
                </a:cxn>
              </a:cxnLst>
              <a:rect l="T9" t="T10" r="T11" b="T12"/>
              <a:pathLst>
                <a:path w="199" h="427">
                  <a:moveTo>
                    <a:pt x="124" y="427"/>
                  </a:moveTo>
                  <a:cubicBezTo>
                    <a:pt x="105" y="404"/>
                    <a:pt x="0" y="363"/>
                    <a:pt x="12" y="292"/>
                  </a:cubicBezTo>
                  <a:cubicBezTo>
                    <a:pt x="24" y="221"/>
                    <a:pt x="160" y="61"/>
                    <a:pt x="199" y="0"/>
                  </a:cubicBezTo>
                </a:path>
              </a:pathLst>
            </a:custGeom>
            <a:noFill/>
            <a:ln w="9525">
              <a:solidFill>
                <a:schemeClr val="bg1">
                  <a:lumMod val="50000"/>
                </a:schemeClr>
              </a:solidFill>
              <a:round/>
              <a:headEnd/>
              <a:tailEnd type="arrow" w="sm" len="med"/>
            </a:ln>
          </p:spPr>
          <p:txBody>
            <a:bodyPr/>
            <a:lstStyle/>
            <a:p>
              <a:endParaRPr lang="fr-FR"/>
            </a:p>
          </p:txBody>
        </p:sp>
        <p:sp>
          <p:nvSpPr>
            <p:cNvPr id="52253" name="Text Box 31"/>
            <p:cNvSpPr txBox="1">
              <a:spLocks noChangeAspect="1" noChangeArrowheads="1"/>
            </p:cNvSpPr>
            <p:nvPr/>
          </p:nvSpPr>
          <p:spPr bwMode="auto">
            <a:xfrm rot="-5400000">
              <a:off x="-238" y="1918"/>
              <a:ext cx="943" cy="179"/>
            </a:xfrm>
            <a:prstGeom prst="rect">
              <a:avLst/>
            </a:prstGeom>
            <a:noFill/>
            <a:ln w="9525">
              <a:noFill/>
              <a:miter lim="800000"/>
              <a:headEnd/>
              <a:tailEnd/>
            </a:ln>
          </p:spPr>
          <p:txBody>
            <a:bodyPr lIns="0" tIns="0" rIns="0" bIns="0"/>
            <a:lstStyle/>
            <a:p>
              <a:pPr algn="ctr" eaLnBrk="0" hangingPunct="0"/>
              <a:r>
                <a:rPr lang="fr-CA" sz="1200" dirty="0">
                  <a:latin typeface="Times New Roman" pitchFamily="18" charset="0"/>
                </a:rPr>
                <a:t>Revenus</a:t>
              </a:r>
            </a:p>
          </p:txBody>
        </p:sp>
        <p:sp>
          <p:nvSpPr>
            <p:cNvPr id="31" name="Text Box 24"/>
            <p:cNvSpPr txBox="1">
              <a:spLocks noChangeAspect="1" noChangeArrowheads="1"/>
            </p:cNvSpPr>
            <p:nvPr/>
          </p:nvSpPr>
          <p:spPr bwMode="auto">
            <a:xfrm>
              <a:off x="303" y="2881"/>
              <a:ext cx="172" cy="141"/>
            </a:xfrm>
            <a:prstGeom prst="rect">
              <a:avLst/>
            </a:prstGeom>
            <a:noFill/>
            <a:ln w="9525">
              <a:noFill/>
              <a:miter lim="800000"/>
              <a:headEnd/>
              <a:tailEnd/>
            </a:ln>
          </p:spPr>
          <p:txBody>
            <a:bodyPr lIns="0" tIns="0" rIns="0" bIns="0"/>
            <a:lstStyle/>
            <a:p>
              <a:pPr algn="ctr" eaLnBrk="0" hangingPunct="0"/>
              <a:r>
                <a:rPr lang="fr-CA" sz="1200" dirty="0">
                  <a:latin typeface="Times New Roman" pitchFamily="18" charset="0"/>
                </a:rPr>
                <a:t>0</a:t>
              </a: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p:cNvSpPr>
          <p:nvPr>
            <p:ph type="title"/>
          </p:nvPr>
        </p:nvSpPr>
        <p:spPr/>
        <p:txBody>
          <a:bodyPr/>
          <a:lstStyle/>
          <a:p>
            <a:pPr eaLnBrk="1" hangingPunct="1"/>
            <a:r>
              <a:rPr lang="fr-CA" sz="4000" dirty="0"/>
              <a:t>Pertes due à une mise en marché tardive</a:t>
            </a:r>
          </a:p>
        </p:txBody>
      </p:sp>
      <p:sp>
        <p:nvSpPr>
          <p:cNvPr id="54274" name="Rectangle 3"/>
          <p:cNvSpPr>
            <a:spLocks noGrp="1"/>
          </p:cNvSpPr>
          <p:nvPr>
            <p:ph type="body" sz="half" idx="2"/>
          </p:nvPr>
        </p:nvSpPr>
        <p:spPr>
          <a:xfrm>
            <a:off x="5721349" y="1755776"/>
            <a:ext cx="5415201" cy="2836863"/>
          </a:xfrm>
        </p:spPr>
        <p:txBody>
          <a:bodyPr/>
          <a:lstStyle/>
          <a:p>
            <a:pPr eaLnBrk="1" hangingPunct="1"/>
            <a:r>
              <a:rPr lang="fr-CA" sz="2400" dirty="0"/>
              <a:t>Aire du triangle </a:t>
            </a:r>
            <a:r>
              <a:rPr lang="fr-CA" sz="1600" dirty="0"/>
              <a:t>(en supposant y=x)</a:t>
            </a:r>
            <a:endParaRPr lang="fr-CA" sz="2400" dirty="0"/>
          </a:p>
          <a:p>
            <a:pPr lvl="1" eaLnBrk="1" hangingPunct="1"/>
            <a:r>
              <a:rPr lang="fr-CA" sz="2000" dirty="0"/>
              <a:t>À-Temps = 0.5*2</a:t>
            </a:r>
            <a:r>
              <a:rPr lang="fr-CA" sz="2000" i="1" dirty="0"/>
              <a:t>W</a:t>
            </a:r>
            <a:r>
              <a:rPr lang="fr-CA" sz="2000" dirty="0"/>
              <a:t> * </a:t>
            </a:r>
            <a:r>
              <a:rPr lang="fr-CA" sz="2000" i="1" dirty="0"/>
              <a:t>W</a:t>
            </a:r>
            <a:endParaRPr lang="fr-CA" sz="2000" dirty="0"/>
          </a:p>
          <a:p>
            <a:pPr lvl="1" eaLnBrk="1" hangingPunct="1"/>
            <a:r>
              <a:rPr lang="fr-CA" sz="2000" dirty="0"/>
              <a:t>Retardé = 0.5*(2</a:t>
            </a:r>
            <a:r>
              <a:rPr lang="fr-CA" sz="2000" i="1" dirty="0"/>
              <a:t>W</a:t>
            </a:r>
            <a:r>
              <a:rPr lang="fr-CA" sz="2000" dirty="0"/>
              <a:t>-</a:t>
            </a:r>
            <a:r>
              <a:rPr lang="fr-CA" sz="2000" i="1" dirty="0"/>
              <a:t>R</a:t>
            </a:r>
            <a:r>
              <a:rPr lang="fr-CA" sz="2000" dirty="0"/>
              <a:t>)*(</a:t>
            </a:r>
            <a:r>
              <a:rPr lang="fr-CA" sz="2000" i="1" dirty="0"/>
              <a:t>W</a:t>
            </a:r>
            <a:r>
              <a:rPr lang="fr-CA" sz="2000" dirty="0"/>
              <a:t>-</a:t>
            </a:r>
            <a:r>
              <a:rPr lang="fr-CA" sz="2000" i="1" dirty="0"/>
              <a:t>R</a:t>
            </a:r>
            <a:r>
              <a:rPr lang="fr-CA" sz="2000" dirty="0"/>
              <a:t>)</a:t>
            </a:r>
          </a:p>
          <a:p>
            <a:pPr eaLnBrk="1" hangingPunct="1"/>
            <a:r>
              <a:rPr lang="fr-CA" sz="2400" dirty="0"/>
              <a:t>Pourcentage de perte de revenus </a:t>
            </a:r>
            <a:r>
              <a:rPr lang="fr-CA" sz="2000" dirty="0"/>
              <a:t>= (</a:t>
            </a:r>
            <a:r>
              <a:rPr lang="fr-CA" sz="2000" i="1" dirty="0"/>
              <a:t>R</a:t>
            </a:r>
            <a:r>
              <a:rPr lang="fr-CA" sz="2000" dirty="0"/>
              <a:t>(3</a:t>
            </a:r>
            <a:r>
              <a:rPr lang="fr-CA" sz="2000" i="1" dirty="0"/>
              <a:t>W</a:t>
            </a:r>
            <a:r>
              <a:rPr lang="fr-CA" sz="2000" dirty="0"/>
              <a:t>-</a:t>
            </a:r>
            <a:r>
              <a:rPr lang="fr-CA" sz="2000" i="1" dirty="0"/>
              <a:t>R</a:t>
            </a:r>
            <a:r>
              <a:rPr lang="fr-CA" sz="2000" dirty="0"/>
              <a:t>)/2</a:t>
            </a:r>
            <a:r>
              <a:rPr lang="fr-CA" sz="2000" i="1" dirty="0"/>
              <a:t>W</a:t>
            </a:r>
            <a:r>
              <a:rPr lang="fr-CA" sz="2000" baseline="30000" dirty="0"/>
              <a:t>2</a:t>
            </a:r>
            <a:r>
              <a:rPr lang="fr-CA" sz="2000" dirty="0"/>
              <a:t>)*100</a:t>
            </a:r>
            <a:endParaRPr lang="fr-CA" sz="2400" dirty="0"/>
          </a:p>
          <a:p>
            <a:pPr eaLnBrk="1" hangingPunct="1"/>
            <a:r>
              <a:rPr lang="fr-CA" sz="2400" dirty="0"/>
              <a:t>Exemples</a:t>
            </a:r>
          </a:p>
          <a:p>
            <a:pPr eaLnBrk="1" hangingPunct="1">
              <a:buFont typeface="Arial" charset="0"/>
              <a:buNone/>
            </a:pPr>
            <a:endParaRPr lang="fr-CA" dirty="0"/>
          </a:p>
        </p:txBody>
      </p:sp>
      <p:sp>
        <p:nvSpPr>
          <p:cNvPr id="21536" name="Rectangle 32"/>
          <p:cNvSpPr>
            <a:spLocks noChangeArrowheads="1"/>
          </p:cNvSpPr>
          <p:nvPr/>
        </p:nvSpPr>
        <p:spPr bwMode="auto">
          <a:xfrm>
            <a:off x="5735638" y="4116388"/>
            <a:ext cx="4608512" cy="1905000"/>
          </a:xfrm>
          <a:prstGeom prst="rect">
            <a:avLst/>
          </a:prstGeom>
          <a:noFill/>
          <a:ln w="9525">
            <a:noFill/>
            <a:miter lim="800000"/>
            <a:headEnd/>
            <a:tailEnd/>
          </a:ln>
        </p:spPr>
        <p:txBody>
          <a:bodyPr lIns="92075" tIns="46038" rIns="92075" bIns="46038"/>
          <a:lstStyle/>
          <a:p>
            <a:pPr marL="342900" indent="-342900" eaLnBrk="0" hangingPunct="0">
              <a:spcBef>
                <a:spcPct val="20000"/>
              </a:spcBef>
              <a:buFontTx/>
              <a:buChar char="–"/>
              <a:defRPr/>
            </a:pPr>
            <a:r>
              <a:rPr kumimoji="1" lang="fr-CA" dirty="0">
                <a:latin typeface="Calibri Light" panose="020F0302020204030204" pitchFamily="34" charset="0"/>
              </a:rPr>
              <a:t>Durée de mise en marché d’un an (2</a:t>
            </a:r>
            <a:r>
              <a:rPr kumimoji="1" lang="fr-CA" i="1" dirty="0">
                <a:latin typeface="Calibri Light" panose="020F0302020204030204" pitchFamily="34" charset="0"/>
              </a:rPr>
              <a:t>W</a:t>
            </a:r>
            <a:r>
              <a:rPr kumimoji="1" lang="fr-CA" dirty="0">
                <a:latin typeface="Calibri Light" panose="020F0302020204030204" pitchFamily="34" charset="0"/>
              </a:rPr>
              <a:t>=1)  er retard de 0, 4 et 10 semaines</a:t>
            </a:r>
          </a:p>
          <a:p>
            <a:pPr marL="742950" lvl="1" indent="-285750" eaLnBrk="0" hangingPunct="0">
              <a:spcBef>
                <a:spcPct val="20000"/>
              </a:spcBef>
              <a:buFontTx/>
              <a:buChar char="–"/>
              <a:defRPr/>
            </a:pPr>
            <a:r>
              <a:rPr kumimoji="1" lang="fr-CA" i="1" dirty="0">
                <a:latin typeface="Calibri Light" panose="020F0302020204030204" pitchFamily="34" charset="0"/>
              </a:rPr>
              <a:t>R </a:t>
            </a:r>
            <a:r>
              <a:rPr kumimoji="1" lang="fr-CA" dirty="0">
                <a:latin typeface="Calibri Light" panose="020F0302020204030204" pitchFamily="34" charset="0"/>
              </a:rPr>
              <a:t>= 0   :  (0*(3*26)/2*26^2) = 0%</a:t>
            </a:r>
          </a:p>
          <a:p>
            <a:pPr marL="742950" lvl="1" indent="-285750" eaLnBrk="0" hangingPunct="0">
              <a:spcBef>
                <a:spcPct val="20000"/>
              </a:spcBef>
              <a:buFontTx/>
              <a:buChar char="–"/>
              <a:defRPr/>
            </a:pPr>
            <a:r>
              <a:rPr kumimoji="1" lang="fr-CA" i="1" dirty="0">
                <a:latin typeface="Calibri Light" panose="020F0302020204030204" pitchFamily="34" charset="0"/>
              </a:rPr>
              <a:t>R </a:t>
            </a:r>
            <a:r>
              <a:rPr kumimoji="1" lang="fr-CA" dirty="0">
                <a:latin typeface="Calibri Light" panose="020F0302020204030204" pitchFamily="34" charset="0"/>
              </a:rPr>
              <a:t>= 4   :  (4*(3*26 –4)/2*26^2) = 22%</a:t>
            </a:r>
          </a:p>
          <a:p>
            <a:pPr marL="742950" lvl="1" indent="-285750" eaLnBrk="0" hangingPunct="0">
              <a:lnSpc>
                <a:spcPct val="90000"/>
              </a:lnSpc>
              <a:spcBef>
                <a:spcPct val="20000"/>
              </a:spcBef>
              <a:buFontTx/>
              <a:buChar char="–"/>
              <a:defRPr/>
            </a:pPr>
            <a:r>
              <a:rPr kumimoji="1" lang="fr-CA" i="1" dirty="0">
                <a:latin typeface="Calibri Light" panose="020F0302020204030204" pitchFamily="34" charset="0"/>
              </a:rPr>
              <a:t>R </a:t>
            </a:r>
            <a:r>
              <a:rPr kumimoji="1" lang="fr-CA" dirty="0">
                <a:latin typeface="Calibri Light" panose="020F0302020204030204" pitchFamily="34" charset="0"/>
              </a:rPr>
              <a:t>= 10 :  (10*(3*26 –10)/2*26^2) = 50%</a:t>
            </a:r>
          </a:p>
          <a:p>
            <a:pPr lvl="1" eaLnBrk="0" hangingPunct="0">
              <a:lnSpc>
                <a:spcPct val="90000"/>
              </a:lnSpc>
              <a:spcBef>
                <a:spcPct val="20000"/>
              </a:spcBef>
              <a:defRPr/>
            </a:pPr>
            <a:r>
              <a:rPr kumimoji="1" lang="fr-CA" b="1" dirty="0">
                <a:latin typeface="+mn-lt"/>
              </a:rPr>
              <a:t>Les délais coûtent cher !</a:t>
            </a:r>
            <a:endParaRPr kumimoji="1" lang="fr-CA" b="1" i="1" dirty="0">
              <a:latin typeface="+mn-lt"/>
            </a:endParaRPr>
          </a:p>
          <a:p>
            <a:pPr marL="342900" indent="-342900" eaLnBrk="0" hangingPunct="0">
              <a:lnSpc>
                <a:spcPct val="90000"/>
              </a:lnSpc>
              <a:spcBef>
                <a:spcPct val="20000"/>
              </a:spcBef>
              <a:defRPr/>
            </a:pPr>
            <a:endParaRPr kumimoji="1" lang="fr-CA" sz="2000" dirty="0">
              <a:latin typeface="Times New Roman" pitchFamily="18" charset="0"/>
            </a:endParaRPr>
          </a:p>
        </p:txBody>
      </p:sp>
      <p:grpSp>
        <p:nvGrpSpPr>
          <p:cNvPr id="29" name="Group 32">
            <a:extLst>
              <a:ext uri="{FF2B5EF4-FFF2-40B4-BE49-F238E27FC236}">
                <a16:creationId xmlns:a16="http://schemas.microsoft.com/office/drawing/2014/main" id="{73D926E1-E2C6-4082-39BE-807D30F02747}"/>
              </a:ext>
            </a:extLst>
          </p:cNvPr>
          <p:cNvGrpSpPr>
            <a:grpSpLocks/>
          </p:cNvGrpSpPr>
          <p:nvPr/>
        </p:nvGrpSpPr>
        <p:grpSpPr bwMode="auto">
          <a:xfrm>
            <a:off x="1055441" y="2276872"/>
            <a:ext cx="4714876" cy="3044825"/>
            <a:chOff x="144" y="1453"/>
            <a:chExt cx="2970" cy="1918"/>
          </a:xfrm>
        </p:grpSpPr>
        <p:sp>
          <p:nvSpPr>
            <p:cNvPr id="30" name="Text Box 5">
              <a:extLst>
                <a:ext uri="{FF2B5EF4-FFF2-40B4-BE49-F238E27FC236}">
                  <a16:creationId xmlns:a16="http://schemas.microsoft.com/office/drawing/2014/main" id="{3CC4CC6D-06AB-ECB7-DBDE-CEB11E56C1E9}"/>
                </a:ext>
              </a:extLst>
            </p:cNvPr>
            <p:cNvSpPr txBox="1">
              <a:spLocks noChangeAspect="1" noChangeArrowheads="1"/>
            </p:cNvSpPr>
            <p:nvPr/>
          </p:nvSpPr>
          <p:spPr bwMode="auto">
            <a:xfrm>
              <a:off x="236" y="3084"/>
              <a:ext cx="1126" cy="287"/>
            </a:xfrm>
            <a:prstGeom prst="rect">
              <a:avLst/>
            </a:prstGeom>
            <a:noFill/>
            <a:ln w="9525">
              <a:noFill/>
              <a:miter lim="800000"/>
              <a:headEnd/>
              <a:tailEnd/>
            </a:ln>
          </p:spPr>
          <p:txBody>
            <a:bodyPr lIns="0" tIns="0" rIns="0" bIns="0"/>
            <a:lstStyle/>
            <a:p>
              <a:pPr algn="ctr" eaLnBrk="0" hangingPunct="0"/>
              <a:r>
                <a:rPr lang="fr-CA" sz="1400" dirty="0">
                  <a:latin typeface="Times New Roman" pitchFamily="18" charset="0"/>
                </a:rPr>
                <a:t>Entrée        </a:t>
              </a:r>
              <a:r>
                <a:rPr lang="fr-CA" sz="1400" dirty="0" err="1">
                  <a:solidFill>
                    <a:schemeClr val="bg1">
                      <a:lumMod val="50000"/>
                    </a:schemeClr>
                  </a:solidFill>
                  <a:latin typeface="Times New Roman" pitchFamily="18" charset="0"/>
                </a:rPr>
                <a:t>Entrée</a:t>
              </a:r>
              <a:r>
                <a:rPr lang="fr-CA" sz="1400" dirty="0">
                  <a:latin typeface="Times New Roman" pitchFamily="18" charset="0"/>
                </a:rPr>
                <a:t>        À-temps       </a:t>
              </a:r>
              <a:r>
                <a:rPr lang="fr-CA" sz="1400" dirty="0">
                  <a:solidFill>
                    <a:schemeClr val="bg1">
                      <a:lumMod val="50000"/>
                    </a:schemeClr>
                  </a:solidFill>
                  <a:latin typeface="Times New Roman" pitchFamily="18" charset="0"/>
                </a:rPr>
                <a:t>retardée</a:t>
              </a:r>
            </a:p>
          </p:txBody>
        </p:sp>
        <p:sp>
          <p:nvSpPr>
            <p:cNvPr id="31" name="Freeform 6">
              <a:extLst>
                <a:ext uri="{FF2B5EF4-FFF2-40B4-BE49-F238E27FC236}">
                  <a16:creationId xmlns:a16="http://schemas.microsoft.com/office/drawing/2014/main" id="{857FFA97-DC95-345A-EF70-0E13975E3057}"/>
                </a:ext>
              </a:extLst>
            </p:cNvPr>
            <p:cNvSpPr>
              <a:spLocks noChangeAspect="1"/>
            </p:cNvSpPr>
            <p:nvPr/>
          </p:nvSpPr>
          <p:spPr bwMode="auto">
            <a:xfrm>
              <a:off x="1428" y="1566"/>
              <a:ext cx="318" cy="181"/>
            </a:xfrm>
            <a:custGeom>
              <a:avLst/>
              <a:gdLst>
                <a:gd name="T0" fmla="*/ 318 w 510"/>
                <a:gd name="T1" fmla="*/ 0 h 290"/>
                <a:gd name="T2" fmla="*/ 0 w 510"/>
                <a:gd name="T3" fmla="*/ 181 h 290"/>
                <a:gd name="T4" fmla="*/ 0 60000 65536"/>
                <a:gd name="T5" fmla="*/ 0 60000 65536"/>
                <a:gd name="T6" fmla="*/ 0 w 510"/>
                <a:gd name="T7" fmla="*/ 0 h 290"/>
                <a:gd name="T8" fmla="*/ 510 w 510"/>
                <a:gd name="T9" fmla="*/ 290 h 290"/>
              </a:gdLst>
              <a:ahLst/>
              <a:cxnLst>
                <a:cxn ang="T4">
                  <a:pos x="T0" y="T1"/>
                </a:cxn>
                <a:cxn ang="T5">
                  <a:pos x="T2" y="T3"/>
                </a:cxn>
              </a:cxnLst>
              <a:rect l="T6" t="T7" r="T8" b="T9"/>
              <a:pathLst>
                <a:path w="510" h="290">
                  <a:moveTo>
                    <a:pt x="510" y="0"/>
                  </a:moveTo>
                  <a:lnTo>
                    <a:pt x="0" y="290"/>
                  </a:lnTo>
                </a:path>
              </a:pathLst>
            </a:custGeom>
            <a:noFill/>
            <a:ln w="9525">
              <a:solidFill>
                <a:srgbClr val="000000"/>
              </a:solidFill>
              <a:round/>
              <a:headEnd type="none" w="med" len="med"/>
              <a:tailEnd type="arrow" w="sm" len="med"/>
            </a:ln>
          </p:spPr>
          <p:txBody>
            <a:bodyPr/>
            <a:lstStyle/>
            <a:p>
              <a:endParaRPr lang="fr-FR"/>
            </a:p>
          </p:txBody>
        </p:sp>
        <p:sp>
          <p:nvSpPr>
            <p:cNvPr id="32" name="Line 7">
              <a:extLst>
                <a:ext uri="{FF2B5EF4-FFF2-40B4-BE49-F238E27FC236}">
                  <a16:creationId xmlns:a16="http://schemas.microsoft.com/office/drawing/2014/main" id="{D3972467-38B9-DC1D-163B-AC44EF314A86}"/>
                </a:ext>
              </a:extLst>
            </p:cNvPr>
            <p:cNvSpPr>
              <a:spLocks noChangeAspect="1" noChangeShapeType="1"/>
            </p:cNvSpPr>
            <p:nvPr/>
          </p:nvSpPr>
          <p:spPr bwMode="auto">
            <a:xfrm>
              <a:off x="351" y="2820"/>
              <a:ext cx="2202" cy="0"/>
            </a:xfrm>
            <a:prstGeom prst="line">
              <a:avLst/>
            </a:prstGeom>
            <a:noFill/>
            <a:ln w="9525">
              <a:solidFill>
                <a:srgbClr val="000000"/>
              </a:solidFill>
              <a:round/>
              <a:headEnd/>
              <a:tailEnd type="triangle" w="med" len="med"/>
            </a:ln>
          </p:spPr>
          <p:txBody>
            <a:bodyPr/>
            <a:lstStyle/>
            <a:p>
              <a:endParaRPr lang="fr-FR"/>
            </a:p>
          </p:txBody>
        </p:sp>
        <p:sp>
          <p:nvSpPr>
            <p:cNvPr id="33" name="Freeform 8">
              <a:extLst>
                <a:ext uri="{FF2B5EF4-FFF2-40B4-BE49-F238E27FC236}">
                  <a16:creationId xmlns:a16="http://schemas.microsoft.com/office/drawing/2014/main" id="{D1614D03-3F3A-3AEE-13C8-C6ABC30E2FEE}"/>
                </a:ext>
              </a:extLst>
            </p:cNvPr>
            <p:cNvSpPr>
              <a:spLocks noChangeAspect="1"/>
            </p:cNvSpPr>
            <p:nvPr/>
          </p:nvSpPr>
          <p:spPr bwMode="auto">
            <a:xfrm>
              <a:off x="1386" y="1972"/>
              <a:ext cx="435" cy="256"/>
            </a:xfrm>
            <a:custGeom>
              <a:avLst/>
              <a:gdLst>
                <a:gd name="T0" fmla="*/ 435 w 699"/>
                <a:gd name="T1" fmla="*/ 0 h 410"/>
                <a:gd name="T2" fmla="*/ 0 w 699"/>
                <a:gd name="T3" fmla="*/ 256 h 410"/>
                <a:gd name="T4" fmla="*/ 0 60000 65536"/>
                <a:gd name="T5" fmla="*/ 0 60000 65536"/>
                <a:gd name="T6" fmla="*/ 0 w 699"/>
                <a:gd name="T7" fmla="*/ 0 h 410"/>
                <a:gd name="T8" fmla="*/ 699 w 699"/>
                <a:gd name="T9" fmla="*/ 410 h 410"/>
              </a:gdLst>
              <a:ahLst/>
              <a:cxnLst>
                <a:cxn ang="T4">
                  <a:pos x="T0" y="T1"/>
                </a:cxn>
                <a:cxn ang="T5">
                  <a:pos x="T2" y="T3"/>
                </a:cxn>
              </a:cxnLst>
              <a:rect l="T6" t="T7" r="T8" b="T9"/>
              <a:pathLst>
                <a:path w="699" h="410">
                  <a:moveTo>
                    <a:pt x="699" y="0"/>
                  </a:moveTo>
                  <a:lnTo>
                    <a:pt x="0" y="410"/>
                  </a:lnTo>
                </a:path>
              </a:pathLst>
            </a:custGeom>
            <a:noFill/>
            <a:ln w="9525">
              <a:solidFill>
                <a:schemeClr val="bg1">
                  <a:lumMod val="50000"/>
                </a:schemeClr>
              </a:solidFill>
              <a:round/>
              <a:headEnd/>
              <a:tailEnd type="arrow" w="sm" len="med"/>
            </a:ln>
          </p:spPr>
          <p:txBody>
            <a:bodyPr/>
            <a:lstStyle/>
            <a:p>
              <a:endParaRPr lang="fr-FR"/>
            </a:p>
          </p:txBody>
        </p:sp>
        <p:sp>
          <p:nvSpPr>
            <p:cNvPr id="34" name="Line 9">
              <a:extLst>
                <a:ext uri="{FF2B5EF4-FFF2-40B4-BE49-F238E27FC236}">
                  <a16:creationId xmlns:a16="http://schemas.microsoft.com/office/drawing/2014/main" id="{7A628AB6-3CE2-A9D8-ED5D-744F805E2EC3}"/>
                </a:ext>
              </a:extLst>
            </p:cNvPr>
            <p:cNvSpPr>
              <a:spLocks noChangeAspect="1" noChangeShapeType="1"/>
            </p:cNvSpPr>
            <p:nvPr/>
          </p:nvSpPr>
          <p:spPr bwMode="auto">
            <a:xfrm flipV="1">
              <a:off x="1386" y="1778"/>
              <a:ext cx="0" cy="1042"/>
            </a:xfrm>
            <a:prstGeom prst="line">
              <a:avLst/>
            </a:prstGeom>
            <a:noFill/>
            <a:ln w="9525">
              <a:solidFill>
                <a:srgbClr val="000000"/>
              </a:solidFill>
              <a:prstDash val="sysDot"/>
              <a:round/>
              <a:headEnd/>
              <a:tailEnd/>
            </a:ln>
          </p:spPr>
          <p:txBody>
            <a:bodyPr/>
            <a:lstStyle/>
            <a:p>
              <a:endParaRPr lang="fr-FR"/>
            </a:p>
          </p:txBody>
        </p:sp>
        <p:sp>
          <p:nvSpPr>
            <p:cNvPr id="35" name="Freeform 10">
              <a:extLst>
                <a:ext uri="{FF2B5EF4-FFF2-40B4-BE49-F238E27FC236}">
                  <a16:creationId xmlns:a16="http://schemas.microsoft.com/office/drawing/2014/main" id="{D89A54DC-633B-F2CB-D88B-819790006C19}"/>
                </a:ext>
              </a:extLst>
            </p:cNvPr>
            <p:cNvSpPr>
              <a:spLocks noChangeAspect="1"/>
            </p:cNvSpPr>
            <p:nvPr/>
          </p:nvSpPr>
          <p:spPr bwMode="auto">
            <a:xfrm>
              <a:off x="355" y="1788"/>
              <a:ext cx="1031" cy="1032"/>
            </a:xfrm>
            <a:custGeom>
              <a:avLst/>
              <a:gdLst>
                <a:gd name="T0" fmla="*/ 0 w 1651"/>
                <a:gd name="T1" fmla="*/ 1032 h 1655"/>
                <a:gd name="T2" fmla="*/ 1031 w 1651"/>
                <a:gd name="T3" fmla="*/ 0 h 1655"/>
                <a:gd name="T4" fmla="*/ 0 60000 65536"/>
                <a:gd name="T5" fmla="*/ 0 60000 65536"/>
                <a:gd name="T6" fmla="*/ 0 w 1651"/>
                <a:gd name="T7" fmla="*/ 0 h 1655"/>
                <a:gd name="T8" fmla="*/ 1651 w 1651"/>
                <a:gd name="T9" fmla="*/ 1655 h 1655"/>
              </a:gdLst>
              <a:ahLst/>
              <a:cxnLst>
                <a:cxn ang="T4">
                  <a:pos x="T0" y="T1"/>
                </a:cxn>
                <a:cxn ang="T5">
                  <a:pos x="T2" y="T3"/>
                </a:cxn>
              </a:cxnLst>
              <a:rect l="T6" t="T7" r="T8" b="T9"/>
              <a:pathLst>
                <a:path w="1651" h="1655">
                  <a:moveTo>
                    <a:pt x="0" y="1655"/>
                  </a:moveTo>
                  <a:lnTo>
                    <a:pt x="1651" y="0"/>
                  </a:lnTo>
                </a:path>
              </a:pathLst>
            </a:custGeom>
            <a:noFill/>
            <a:ln w="9525">
              <a:solidFill>
                <a:srgbClr val="000000"/>
              </a:solidFill>
              <a:round/>
              <a:headEnd/>
              <a:tailEnd/>
            </a:ln>
          </p:spPr>
          <p:txBody>
            <a:bodyPr/>
            <a:lstStyle/>
            <a:p>
              <a:endParaRPr lang="fr-FR"/>
            </a:p>
          </p:txBody>
        </p:sp>
        <p:sp>
          <p:nvSpPr>
            <p:cNvPr id="36" name="Line 11">
              <a:extLst>
                <a:ext uri="{FF2B5EF4-FFF2-40B4-BE49-F238E27FC236}">
                  <a16:creationId xmlns:a16="http://schemas.microsoft.com/office/drawing/2014/main" id="{6DD32FDD-75B4-1014-0B41-49A086628555}"/>
                </a:ext>
              </a:extLst>
            </p:cNvPr>
            <p:cNvSpPr>
              <a:spLocks noChangeAspect="1" noChangeShapeType="1"/>
            </p:cNvSpPr>
            <p:nvPr/>
          </p:nvSpPr>
          <p:spPr bwMode="auto">
            <a:xfrm>
              <a:off x="1386" y="1788"/>
              <a:ext cx="987" cy="1042"/>
            </a:xfrm>
            <a:prstGeom prst="line">
              <a:avLst/>
            </a:prstGeom>
            <a:noFill/>
            <a:ln w="9525">
              <a:solidFill>
                <a:srgbClr val="000000"/>
              </a:solidFill>
              <a:round/>
              <a:headEnd/>
              <a:tailEnd/>
            </a:ln>
          </p:spPr>
          <p:txBody>
            <a:bodyPr/>
            <a:lstStyle/>
            <a:p>
              <a:endParaRPr lang="fr-FR"/>
            </a:p>
          </p:txBody>
        </p:sp>
        <p:sp>
          <p:nvSpPr>
            <p:cNvPr id="37" name="Line 12">
              <a:extLst>
                <a:ext uri="{FF2B5EF4-FFF2-40B4-BE49-F238E27FC236}">
                  <a16:creationId xmlns:a16="http://schemas.microsoft.com/office/drawing/2014/main" id="{6C4F572F-6187-1C0B-9846-74F1B27A5AA5}"/>
                </a:ext>
              </a:extLst>
            </p:cNvPr>
            <p:cNvSpPr>
              <a:spLocks noChangeAspect="1" noChangeShapeType="1"/>
            </p:cNvSpPr>
            <p:nvPr/>
          </p:nvSpPr>
          <p:spPr bwMode="auto">
            <a:xfrm flipV="1">
              <a:off x="846" y="2237"/>
              <a:ext cx="540" cy="593"/>
            </a:xfrm>
            <a:prstGeom prst="line">
              <a:avLst/>
            </a:prstGeom>
            <a:noFill/>
            <a:ln w="9525">
              <a:solidFill>
                <a:schemeClr val="bg1">
                  <a:lumMod val="50000"/>
                </a:schemeClr>
              </a:solidFill>
              <a:round/>
              <a:headEnd/>
              <a:tailEnd/>
            </a:ln>
          </p:spPr>
          <p:txBody>
            <a:bodyPr/>
            <a:lstStyle/>
            <a:p>
              <a:endParaRPr lang="fr-FR"/>
            </a:p>
          </p:txBody>
        </p:sp>
        <p:sp>
          <p:nvSpPr>
            <p:cNvPr id="38" name="Line 13">
              <a:extLst>
                <a:ext uri="{FF2B5EF4-FFF2-40B4-BE49-F238E27FC236}">
                  <a16:creationId xmlns:a16="http://schemas.microsoft.com/office/drawing/2014/main" id="{F7F3FEB4-8EA9-96A1-493E-B822C42BA590}"/>
                </a:ext>
              </a:extLst>
            </p:cNvPr>
            <p:cNvSpPr>
              <a:spLocks noChangeAspect="1" noChangeShapeType="1"/>
            </p:cNvSpPr>
            <p:nvPr/>
          </p:nvSpPr>
          <p:spPr bwMode="auto">
            <a:xfrm>
              <a:off x="1386" y="2237"/>
              <a:ext cx="987" cy="593"/>
            </a:xfrm>
            <a:prstGeom prst="line">
              <a:avLst/>
            </a:prstGeom>
            <a:noFill/>
            <a:ln w="9525">
              <a:solidFill>
                <a:schemeClr val="bg1">
                  <a:lumMod val="50000"/>
                </a:schemeClr>
              </a:solidFill>
              <a:round/>
              <a:headEnd/>
              <a:tailEnd/>
            </a:ln>
          </p:spPr>
          <p:txBody>
            <a:bodyPr/>
            <a:lstStyle/>
            <a:p>
              <a:endParaRPr lang="fr-FR"/>
            </a:p>
          </p:txBody>
        </p:sp>
        <p:sp>
          <p:nvSpPr>
            <p:cNvPr id="39" name="Line 14">
              <a:extLst>
                <a:ext uri="{FF2B5EF4-FFF2-40B4-BE49-F238E27FC236}">
                  <a16:creationId xmlns:a16="http://schemas.microsoft.com/office/drawing/2014/main" id="{F2FBF7BB-EB39-4BAA-F771-0D254AD7C16C}"/>
                </a:ext>
              </a:extLst>
            </p:cNvPr>
            <p:cNvSpPr>
              <a:spLocks noChangeAspect="1" noChangeShapeType="1"/>
            </p:cNvSpPr>
            <p:nvPr/>
          </p:nvSpPr>
          <p:spPr bwMode="auto">
            <a:xfrm flipV="1">
              <a:off x="351" y="1509"/>
              <a:ext cx="0" cy="1311"/>
            </a:xfrm>
            <a:prstGeom prst="line">
              <a:avLst/>
            </a:prstGeom>
            <a:noFill/>
            <a:ln w="9525">
              <a:solidFill>
                <a:srgbClr val="000000"/>
              </a:solidFill>
              <a:round/>
              <a:headEnd/>
              <a:tailEnd type="triangle" w="med" len="med"/>
            </a:ln>
          </p:spPr>
          <p:txBody>
            <a:bodyPr/>
            <a:lstStyle/>
            <a:p>
              <a:endParaRPr lang="fr-FR"/>
            </a:p>
          </p:txBody>
        </p:sp>
        <p:sp>
          <p:nvSpPr>
            <p:cNvPr id="40" name="Text Box 15">
              <a:extLst>
                <a:ext uri="{FF2B5EF4-FFF2-40B4-BE49-F238E27FC236}">
                  <a16:creationId xmlns:a16="http://schemas.microsoft.com/office/drawing/2014/main" id="{96D80420-5023-36DE-EA8D-DB6F08A5296F}"/>
                </a:ext>
              </a:extLst>
            </p:cNvPr>
            <p:cNvSpPr txBox="1">
              <a:spLocks noChangeAspect="1" noChangeArrowheads="1"/>
            </p:cNvSpPr>
            <p:nvPr/>
          </p:nvSpPr>
          <p:spPr bwMode="auto">
            <a:xfrm>
              <a:off x="1522" y="1453"/>
              <a:ext cx="1031" cy="159"/>
            </a:xfrm>
            <a:prstGeom prst="rect">
              <a:avLst/>
            </a:prstGeom>
            <a:noFill/>
            <a:ln w="9525">
              <a:noFill/>
              <a:miter lim="800000"/>
              <a:headEnd/>
              <a:tailEnd/>
            </a:ln>
          </p:spPr>
          <p:txBody>
            <a:bodyPr lIns="0" tIns="0" rIns="0" bIns="0"/>
            <a:lstStyle/>
            <a:p>
              <a:pPr algn="ctr" eaLnBrk="0" hangingPunct="0"/>
              <a:r>
                <a:rPr lang="fr-CA" sz="1200" dirty="0">
                  <a:latin typeface="Times New Roman" pitchFamily="18" charset="0"/>
                </a:rPr>
                <a:t>Pic des revenus du produit</a:t>
              </a:r>
            </a:p>
          </p:txBody>
        </p:sp>
        <p:sp>
          <p:nvSpPr>
            <p:cNvPr id="41" name="Text Box 16">
              <a:extLst>
                <a:ext uri="{FF2B5EF4-FFF2-40B4-BE49-F238E27FC236}">
                  <a16:creationId xmlns:a16="http://schemas.microsoft.com/office/drawing/2014/main" id="{87EEA632-29B9-E677-74CB-C6356C375F3C}"/>
                </a:ext>
              </a:extLst>
            </p:cNvPr>
            <p:cNvSpPr txBox="1">
              <a:spLocks noChangeAspect="1" noChangeArrowheads="1"/>
            </p:cNvSpPr>
            <p:nvPr/>
          </p:nvSpPr>
          <p:spPr bwMode="auto">
            <a:xfrm>
              <a:off x="1699" y="1721"/>
              <a:ext cx="944" cy="313"/>
            </a:xfrm>
            <a:prstGeom prst="rect">
              <a:avLst/>
            </a:prstGeom>
            <a:noFill/>
            <a:ln w="9525">
              <a:noFill/>
              <a:miter lim="800000"/>
              <a:headEnd/>
              <a:tailEnd/>
            </a:ln>
          </p:spPr>
          <p:txBody>
            <a:bodyPr lIns="0" tIns="0" rIns="0" bIns="0"/>
            <a:lstStyle/>
            <a:p>
              <a:pPr algn="ctr" eaLnBrk="0" hangingPunct="0"/>
              <a:r>
                <a:rPr lang="fr-CA" sz="1200" dirty="0">
                  <a:solidFill>
                    <a:schemeClr val="bg1">
                      <a:lumMod val="50000"/>
                    </a:schemeClr>
                  </a:solidFill>
                  <a:latin typeface="Times New Roman" pitchFamily="18" charset="0"/>
                </a:rPr>
                <a:t>Pic des revenus suite à l’introduction tardive</a:t>
              </a:r>
            </a:p>
          </p:txBody>
        </p:sp>
        <p:sp>
          <p:nvSpPr>
            <p:cNvPr id="42" name="Text Box 17">
              <a:extLst>
                <a:ext uri="{FF2B5EF4-FFF2-40B4-BE49-F238E27FC236}">
                  <a16:creationId xmlns:a16="http://schemas.microsoft.com/office/drawing/2014/main" id="{59FF8B26-62BB-506D-11D3-C33BEC4901AB}"/>
                </a:ext>
              </a:extLst>
            </p:cNvPr>
            <p:cNvSpPr txBox="1">
              <a:spLocks noChangeAspect="1" noChangeArrowheads="1"/>
            </p:cNvSpPr>
            <p:nvPr/>
          </p:nvSpPr>
          <p:spPr bwMode="auto">
            <a:xfrm>
              <a:off x="432" y="2160"/>
              <a:ext cx="495" cy="315"/>
            </a:xfrm>
            <a:prstGeom prst="rect">
              <a:avLst/>
            </a:prstGeom>
            <a:noFill/>
            <a:ln w="9525">
              <a:noFill/>
              <a:miter lim="800000"/>
              <a:headEnd/>
              <a:tailEnd/>
            </a:ln>
          </p:spPr>
          <p:txBody>
            <a:bodyPr lIns="0" tIns="0" rIns="0" bIns="0"/>
            <a:lstStyle/>
            <a:p>
              <a:pPr algn="ctr" eaLnBrk="0" hangingPunct="0"/>
              <a:r>
                <a:rPr lang="fr-CA" sz="1200">
                  <a:latin typeface="Times New Roman" pitchFamily="18" charset="0"/>
                </a:rPr>
                <a:t>Marché croissant</a:t>
              </a:r>
            </a:p>
          </p:txBody>
        </p:sp>
        <p:sp>
          <p:nvSpPr>
            <p:cNvPr id="43" name="Text Box 18">
              <a:extLst>
                <a:ext uri="{FF2B5EF4-FFF2-40B4-BE49-F238E27FC236}">
                  <a16:creationId xmlns:a16="http://schemas.microsoft.com/office/drawing/2014/main" id="{C554CB2A-FAC9-4D0A-3A08-1AAB5EF66F09}"/>
                </a:ext>
              </a:extLst>
            </p:cNvPr>
            <p:cNvSpPr txBox="1">
              <a:spLocks noChangeAspect="1" noChangeArrowheads="1"/>
            </p:cNvSpPr>
            <p:nvPr/>
          </p:nvSpPr>
          <p:spPr bwMode="auto">
            <a:xfrm>
              <a:off x="1969" y="2147"/>
              <a:ext cx="495" cy="315"/>
            </a:xfrm>
            <a:prstGeom prst="rect">
              <a:avLst/>
            </a:prstGeom>
            <a:noFill/>
            <a:ln w="9525">
              <a:noFill/>
              <a:miter lim="800000"/>
              <a:headEnd/>
              <a:tailEnd/>
            </a:ln>
          </p:spPr>
          <p:txBody>
            <a:bodyPr lIns="0" tIns="0" rIns="0" bIns="0"/>
            <a:lstStyle/>
            <a:p>
              <a:pPr algn="ctr" eaLnBrk="0" hangingPunct="0"/>
              <a:r>
                <a:rPr lang="fr-CA" sz="1200">
                  <a:latin typeface="Times New Roman" pitchFamily="18" charset="0"/>
                </a:rPr>
                <a:t>Marché décroissant</a:t>
              </a:r>
            </a:p>
          </p:txBody>
        </p:sp>
        <p:sp>
          <p:nvSpPr>
            <p:cNvPr id="44" name="Text Box 19">
              <a:extLst>
                <a:ext uri="{FF2B5EF4-FFF2-40B4-BE49-F238E27FC236}">
                  <a16:creationId xmlns:a16="http://schemas.microsoft.com/office/drawing/2014/main" id="{3863D2F8-06D0-A431-24A5-A336E8086C84}"/>
                </a:ext>
              </a:extLst>
            </p:cNvPr>
            <p:cNvSpPr txBox="1">
              <a:spLocks noChangeAspect="1" noChangeArrowheads="1"/>
            </p:cNvSpPr>
            <p:nvPr/>
          </p:nvSpPr>
          <p:spPr bwMode="auto">
            <a:xfrm>
              <a:off x="1295" y="2911"/>
              <a:ext cx="180" cy="179"/>
            </a:xfrm>
            <a:prstGeom prst="rect">
              <a:avLst/>
            </a:prstGeom>
            <a:noFill/>
            <a:ln w="9525">
              <a:noFill/>
              <a:miter lim="800000"/>
              <a:headEnd/>
              <a:tailEnd/>
            </a:ln>
          </p:spPr>
          <p:txBody>
            <a:bodyPr lIns="0" tIns="0" rIns="0" bIns="0"/>
            <a:lstStyle/>
            <a:p>
              <a:pPr algn="ctr" eaLnBrk="0" hangingPunct="0"/>
              <a:r>
                <a:rPr lang="fr-CA" sz="1200">
                  <a:latin typeface="Times New Roman" pitchFamily="18" charset="0"/>
                </a:rPr>
                <a:t>W</a:t>
              </a:r>
            </a:p>
          </p:txBody>
        </p:sp>
        <p:sp>
          <p:nvSpPr>
            <p:cNvPr id="45" name="Line 20">
              <a:extLst>
                <a:ext uri="{FF2B5EF4-FFF2-40B4-BE49-F238E27FC236}">
                  <a16:creationId xmlns:a16="http://schemas.microsoft.com/office/drawing/2014/main" id="{7B5FC285-FE54-7B25-12D4-A66B89269587}"/>
                </a:ext>
              </a:extLst>
            </p:cNvPr>
            <p:cNvSpPr>
              <a:spLocks noChangeAspect="1" noChangeShapeType="1"/>
            </p:cNvSpPr>
            <p:nvPr/>
          </p:nvSpPr>
          <p:spPr bwMode="auto">
            <a:xfrm>
              <a:off x="1386" y="2775"/>
              <a:ext cx="0" cy="136"/>
            </a:xfrm>
            <a:prstGeom prst="line">
              <a:avLst/>
            </a:prstGeom>
            <a:noFill/>
            <a:ln w="9525">
              <a:solidFill>
                <a:srgbClr val="000000"/>
              </a:solidFill>
              <a:round/>
              <a:headEnd/>
              <a:tailEnd/>
            </a:ln>
          </p:spPr>
          <p:txBody>
            <a:bodyPr/>
            <a:lstStyle/>
            <a:p>
              <a:endParaRPr lang="fr-FR"/>
            </a:p>
          </p:txBody>
        </p:sp>
        <p:sp>
          <p:nvSpPr>
            <p:cNvPr id="46" name="Text Box 21">
              <a:extLst>
                <a:ext uri="{FF2B5EF4-FFF2-40B4-BE49-F238E27FC236}">
                  <a16:creationId xmlns:a16="http://schemas.microsoft.com/office/drawing/2014/main" id="{D7081703-2328-ACC0-5819-4E3BAC4E3A17}"/>
                </a:ext>
              </a:extLst>
            </p:cNvPr>
            <p:cNvSpPr txBox="1">
              <a:spLocks noChangeAspect="1" noChangeArrowheads="1"/>
            </p:cNvSpPr>
            <p:nvPr/>
          </p:nvSpPr>
          <p:spPr bwMode="auto">
            <a:xfrm>
              <a:off x="2284" y="2911"/>
              <a:ext cx="180" cy="179"/>
            </a:xfrm>
            <a:prstGeom prst="rect">
              <a:avLst/>
            </a:prstGeom>
            <a:noFill/>
            <a:ln w="9525">
              <a:noFill/>
              <a:miter lim="800000"/>
              <a:headEnd/>
              <a:tailEnd/>
            </a:ln>
          </p:spPr>
          <p:txBody>
            <a:bodyPr lIns="0" tIns="0" rIns="0" bIns="0"/>
            <a:lstStyle/>
            <a:p>
              <a:pPr algn="ctr" eaLnBrk="0" hangingPunct="0"/>
              <a:r>
                <a:rPr lang="fr-CA" sz="1200">
                  <a:latin typeface="Times New Roman" pitchFamily="18" charset="0"/>
                </a:rPr>
                <a:t>2W</a:t>
              </a:r>
            </a:p>
          </p:txBody>
        </p:sp>
        <p:sp>
          <p:nvSpPr>
            <p:cNvPr id="47" name="Line 22">
              <a:extLst>
                <a:ext uri="{FF2B5EF4-FFF2-40B4-BE49-F238E27FC236}">
                  <a16:creationId xmlns:a16="http://schemas.microsoft.com/office/drawing/2014/main" id="{8B5B66E4-A74C-1FD7-9EF7-02AD2BA8F24E}"/>
                </a:ext>
              </a:extLst>
            </p:cNvPr>
            <p:cNvSpPr>
              <a:spLocks noChangeAspect="1" noChangeShapeType="1"/>
            </p:cNvSpPr>
            <p:nvPr/>
          </p:nvSpPr>
          <p:spPr bwMode="auto">
            <a:xfrm>
              <a:off x="2373" y="2775"/>
              <a:ext cx="0" cy="136"/>
            </a:xfrm>
            <a:prstGeom prst="line">
              <a:avLst/>
            </a:prstGeom>
            <a:noFill/>
            <a:ln w="9525">
              <a:solidFill>
                <a:srgbClr val="000000"/>
              </a:solidFill>
              <a:round/>
              <a:headEnd/>
              <a:tailEnd/>
            </a:ln>
          </p:spPr>
          <p:txBody>
            <a:bodyPr/>
            <a:lstStyle/>
            <a:p>
              <a:endParaRPr lang="fr-FR"/>
            </a:p>
          </p:txBody>
        </p:sp>
        <p:sp>
          <p:nvSpPr>
            <p:cNvPr id="48" name="Text Box 23">
              <a:extLst>
                <a:ext uri="{FF2B5EF4-FFF2-40B4-BE49-F238E27FC236}">
                  <a16:creationId xmlns:a16="http://schemas.microsoft.com/office/drawing/2014/main" id="{7D316119-3914-47BD-4788-D63E29D21159}"/>
                </a:ext>
              </a:extLst>
            </p:cNvPr>
            <p:cNvSpPr txBox="1">
              <a:spLocks noChangeAspect="1" noChangeArrowheads="1"/>
            </p:cNvSpPr>
            <p:nvPr/>
          </p:nvSpPr>
          <p:spPr bwMode="auto">
            <a:xfrm>
              <a:off x="2171" y="2858"/>
              <a:ext cx="943" cy="179"/>
            </a:xfrm>
            <a:prstGeom prst="rect">
              <a:avLst/>
            </a:prstGeom>
            <a:noFill/>
            <a:ln w="9525">
              <a:noFill/>
              <a:miter lim="800000"/>
              <a:headEnd/>
              <a:tailEnd/>
            </a:ln>
          </p:spPr>
          <p:txBody>
            <a:bodyPr lIns="0" tIns="0" rIns="0" bIns="0"/>
            <a:lstStyle/>
            <a:p>
              <a:pPr algn="ctr" eaLnBrk="0" hangingPunct="0"/>
              <a:r>
                <a:rPr lang="fr-CA" sz="1200" dirty="0">
                  <a:latin typeface="Times New Roman" pitchFamily="18" charset="0"/>
                </a:rPr>
                <a:t>Temps</a:t>
              </a:r>
            </a:p>
          </p:txBody>
        </p:sp>
        <p:sp>
          <p:nvSpPr>
            <p:cNvPr id="49" name="Text Box 24">
              <a:extLst>
                <a:ext uri="{FF2B5EF4-FFF2-40B4-BE49-F238E27FC236}">
                  <a16:creationId xmlns:a16="http://schemas.microsoft.com/office/drawing/2014/main" id="{551B7022-54F1-4D6A-D9A0-1BF38EF12DBD}"/>
                </a:ext>
              </a:extLst>
            </p:cNvPr>
            <p:cNvSpPr txBox="1">
              <a:spLocks noChangeAspect="1" noChangeArrowheads="1"/>
            </p:cNvSpPr>
            <p:nvPr/>
          </p:nvSpPr>
          <p:spPr bwMode="auto">
            <a:xfrm>
              <a:off x="766" y="2902"/>
              <a:ext cx="172" cy="141"/>
            </a:xfrm>
            <a:prstGeom prst="rect">
              <a:avLst/>
            </a:prstGeom>
            <a:noFill/>
            <a:ln w="9525">
              <a:noFill/>
              <a:miter lim="800000"/>
              <a:headEnd/>
              <a:tailEnd/>
            </a:ln>
          </p:spPr>
          <p:txBody>
            <a:bodyPr lIns="0" tIns="0" rIns="0" bIns="0"/>
            <a:lstStyle/>
            <a:p>
              <a:pPr algn="ctr" eaLnBrk="0" hangingPunct="0"/>
              <a:r>
                <a:rPr lang="fr-CA" sz="1100" dirty="0">
                  <a:latin typeface="Times New Roman" pitchFamily="18" charset="0"/>
                </a:rPr>
                <a:t>D</a:t>
              </a:r>
            </a:p>
          </p:txBody>
        </p:sp>
        <p:sp>
          <p:nvSpPr>
            <p:cNvPr id="50" name="Line 25">
              <a:extLst>
                <a:ext uri="{FF2B5EF4-FFF2-40B4-BE49-F238E27FC236}">
                  <a16:creationId xmlns:a16="http://schemas.microsoft.com/office/drawing/2014/main" id="{B2738B52-C3DE-8757-BB0F-69CBC03006C3}"/>
                </a:ext>
              </a:extLst>
            </p:cNvPr>
            <p:cNvSpPr>
              <a:spLocks noChangeAspect="1" noChangeShapeType="1"/>
            </p:cNvSpPr>
            <p:nvPr/>
          </p:nvSpPr>
          <p:spPr bwMode="auto">
            <a:xfrm>
              <a:off x="846" y="2767"/>
              <a:ext cx="0" cy="135"/>
            </a:xfrm>
            <a:prstGeom prst="line">
              <a:avLst/>
            </a:prstGeom>
            <a:noFill/>
            <a:ln w="9525">
              <a:solidFill>
                <a:srgbClr val="000000"/>
              </a:solidFill>
              <a:round/>
              <a:headEnd/>
              <a:tailEnd/>
            </a:ln>
          </p:spPr>
          <p:txBody>
            <a:bodyPr/>
            <a:lstStyle/>
            <a:p>
              <a:endParaRPr lang="fr-FR"/>
            </a:p>
          </p:txBody>
        </p:sp>
        <p:sp>
          <p:nvSpPr>
            <p:cNvPr id="51" name="Text Box 26">
              <a:extLst>
                <a:ext uri="{FF2B5EF4-FFF2-40B4-BE49-F238E27FC236}">
                  <a16:creationId xmlns:a16="http://schemas.microsoft.com/office/drawing/2014/main" id="{A6828BF3-7092-F116-C607-953A7C0832CC}"/>
                </a:ext>
              </a:extLst>
            </p:cNvPr>
            <p:cNvSpPr txBox="1">
              <a:spLocks noChangeAspect="1" noChangeArrowheads="1"/>
            </p:cNvSpPr>
            <p:nvPr/>
          </p:nvSpPr>
          <p:spPr bwMode="auto">
            <a:xfrm>
              <a:off x="1161" y="1958"/>
              <a:ext cx="449" cy="181"/>
            </a:xfrm>
            <a:prstGeom prst="rect">
              <a:avLst/>
            </a:prstGeom>
            <a:noFill/>
            <a:ln w="9525">
              <a:noFill/>
              <a:miter lim="800000"/>
              <a:headEnd/>
              <a:tailEnd/>
            </a:ln>
          </p:spPr>
          <p:txBody>
            <a:bodyPr lIns="0" tIns="0" rIns="0" bIns="0"/>
            <a:lstStyle/>
            <a:p>
              <a:pPr algn="ctr" eaLnBrk="0" hangingPunct="0"/>
              <a:r>
                <a:rPr lang="fr-CA" sz="1200" i="1" dirty="0">
                  <a:latin typeface="Times New Roman" pitchFamily="18" charset="0"/>
                </a:rPr>
                <a:t>À-temps</a:t>
              </a:r>
            </a:p>
          </p:txBody>
        </p:sp>
        <p:sp>
          <p:nvSpPr>
            <p:cNvPr id="52" name="Text Box 27">
              <a:extLst>
                <a:ext uri="{FF2B5EF4-FFF2-40B4-BE49-F238E27FC236}">
                  <a16:creationId xmlns:a16="http://schemas.microsoft.com/office/drawing/2014/main" id="{58313A4F-8E71-0DB4-176A-CAC3865F7B5B}"/>
                </a:ext>
              </a:extLst>
            </p:cNvPr>
            <p:cNvSpPr txBox="1">
              <a:spLocks noChangeAspect="1" noChangeArrowheads="1"/>
            </p:cNvSpPr>
            <p:nvPr/>
          </p:nvSpPr>
          <p:spPr bwMode="auto">
            <a:xfrm>
              <a:off x="1116" y="2407"/>
              <a:ext cx="628" cy="181"/>
            </a:xfrm>
            <a:prstGeom prst="rect">
              <a:avLst/>
            </a:prstGeom>
            <a:noFill/>
            <a:ln w="9525">
              <a:noFill/>
              <a:miter lim="800000"/>
              <a:headEnd/>
              <a:tailEnd/>
            </a:ln>
          </p:spPr>
          <p:txBody>
            <a:bodyPr lIns="0" tIns="0" rIns="0" bIns="0"/>
            <a:lstStyle/>
            <a:p>
              <a:pPr algn="ctr" eaLnBrk="0" hangingPunct="0"/>
              <a:r>
                <a:rPr lang="fr-CA" sz="1200" i="1" dirty="0">
                  <a:solidFill>
                    <a:schemeClr val="bg1">
                      <a:lumMod val="50000"/>
                    </a:schemeClr>
                  </a:solidFill>
                  <a:latin typeface="Times New Roman" pitchFamily="18" charset="0"/>
                </a:rPr>
                <a:t>Retardé</a:t>
              </a:r>
            </a:p>
          </p:txBody>
        </p:sp>
        <p:sp>
          <p:nvSpPr>
            <p:cNvPr id="53" name="Freeform 28">
              <a:extLst>
                <a:ext uri="{FF2B5EF4-FFF2-40B4-BE49-F238E27FC236}">
                  <a16:creationId xmlns:a16="http://schemas.microsoft.com/office/drawing/2014/main" id="{701FD35D-172E-0D49-98EE-BA6A3E62C0FF}"/>
                </a:ext>
              </a:extLst>
            </p:cNvPr>
            <p:cNvSpPr>
              <a:spLocks noChangeAspect="1"/>
            </p:cNvSpPr>
            <p:nvPr/>
          </p:nvSpPr>
          <p:spPr bwMode="auto">
            <a:xfrm>
              <a:off x="144" y="2858"/>
              <a:ext cx="178" cy="281"/>
            </a:xfrm>
            <a:custGeom>
              <a:avLst/>
              <a:gdLst>
                <a:gd name="T0" fmla="*/ 61 w 286"/>
                <a:gd name="T1" fmla="*/ 281 h 450"/>
                <a:gd name="T2" fmla="*/ 19 w 286"/>
                <a:gd name="T3" fmla="*/ 182 h 450"/>
                <a:gd name="T4" fmla="*/ 178 w 286"/>
                <a:gd name="T5" fmla="*/ 0 h 450"/>
                <a:gd name="T6" fmla="*/ 0 60000 65536"/>
                <a:gd name="T7" fmla="*/ 0 60000 65536"/>
                <a:gd name="T8" fmla="*/ 0 60000 65536"/>
                <a:gd name="T9" fmla="*/ 0 w 286"/>
                <a:gd name="T10" fmla="*/ 0 h 450"/>
                <a:gd name="T11" fmla="*/ 286 w 286"/>
                <a:gd name="T12" fmla="*/ 450 h 450"/>
              </a:gdLst>
              <a:ahLst/>
              <a:cxnLst>
                <a:cxn ang="T6">
                  <a:pos x="T0" y="T1"/>
                </a:cxn>
                <a:cxn ang="T7">
                  <a:pos x="T2" y="T3"/>
                </a:cxn>
                <a:cxn ang="T8">
                  <a:pos x="T4" y="T5"/>
                </a:cxn>
              </a:cxnLst>
              <a:rect l="T9" t="T10" r="T11" b="T12"/>
              <a:pathLst>
                <a:path w="286" h="450">
                  <a:moveTo>
                    <a:pt x="98" y="450"/>
                  </a:moveTo>
                  <a:cubicBezTo>
                    <a:pt x="87" y="424"/>
                    <a:pt x="0" y="367"/>
                    <a:pt x="31" y="292"/>
                  </a:cubicBezTo>
                  <a:cubicBezTo>
                    <a:pt x="62" y="217"/>
                    <a:pt x="233" y="61"/>
                    <a:pt x="286" y="0"/>
                  </a:cubicBezTo>
                </a:path>
              </a:pathLst>
            </a:custGeom>
            <a:noFill/>
            <a:ln w="9525">
              <a:solidFill>
                <a:srgbClr val="000000"/>
              </a:solidFill>
              <a:round/>
              <a:headEnd/>
              <a:tailEnd type="arrow" w="sm" len="med"/>
            </a:ln>
          </p:spPr>
          <p:txBody>
            <a:bodyPr/>
            <a:lstStyle/>
            <a:p>
              <a:endParaRPr lang="fr-FR"/>
            </a:p>
          </p:txBody>
        </p:sp>
        <p:sp>
          <p:nvSpPr>
            <p:cNvPr id="54" name="Freeform 29">
              <a:extLst>
                <a:ext uri="{FF2B5EF4-FFF2-40B4-BE49-F238E27FC236}">
                  <a16:creationId xmlns:a16="http://schemas.microsoft.com/office/drawing/2014/main" id="{AEBF805D-9BEB-779F-19BE-E534E5C33169}"/>
                </a:ext>
              </a:extLst>
            </p:cNvPr>
            <p:cNvSpPr>
              <a:spLocks noChangeAspect="1"/>
            </p:cNvSpPr>
            <p:nvPr/>
          </p:nvSpPr>
          <p:spPr bwMode="auto">
            <a:xfrm>
              <a:off x="701" y="2886"/>
              <a:ext cx="123" cy="267"/>
            </a:xfrm>
            <a:custGeom>
              <a:avLst/>
              <a:gdLst>
                <a:gd name="T0" fmla="*/ 77 w 199"/>
                <a:gd name="T1" fmla="*/ 267 h 427"/>
                <a:gd name="T2" fmla="*/ 7 w 199"/>
                <a:gd name="T3" fmla="*/ 183 h 427"/>
                <a:gd name="T4" fmla="*/ 123 w 199"/>
                <a:gd name="T5" fmla="*/ 0 h 427"/>
                <a:gd name="T6" fmla="*/ 0 60000 65536"/>
                <a:gd name="T7" fmla="*/ 0 60000 65536"/>
                <a:gd name="T8" fmla="*/ 0 60000 65536"/>
                <a:gd name="T9" fmla="*/ 0 w 199"/>
                <a:gd name="T10" fmla="*/ 0 h 427"/>
                <a:gd name="T11" fmla="*/ 199 w 199"/>
                <a:gd name="T12" fmla="*/ 427 h 427"/>
              </a:gdLst>
              <a:ahLst/>
              <a:cxnLst>
                <a:cxn ang="T6">
                  <a:pos x="T0" y="T1"/>
                </a:cxn>
                <a:cxn ang="T7">
                  <a:pos x="T2" y="T3"/>
                </a:cxn>
                <a:cxn ang="T8">
                  <a:pos x="T4" y="T5"/>
                </a:cxn>
              </a:cxnLst>
              <a:rect l="T9" t="T10" r="T11" b="T12"/>
              <a:pathLst>
                <a:path w="199" h="427">
                  <a:moveTo>
                    <a:pt x="124" y="427"/>
                  </a:moveTo>
                  <a:cubicBezTo>
                    <a:pt x="105" y="404"/>
                    <a:pt x="0" y="363"/>
                    <a:pt x="12" y="292"/>
                  </a:cubicBezTo>
                  <a:cubicBezTo>
                    <a:pt x="24" y="221"/>
                    <a:pt x="160" y="61"/>
                    <a:pt x="199" y="0"/>
                  </a:cubicBezTo>
                </a:path>
              </a:pathLst>
            </a:custGeom>
            <a:noFill/>
            <a:ln w="9525">
              <a:solidFill>
                <a:schemeClr val="bg1">
                  <a:lumMod val="50000"/>
                </a:schemeClr>
              </a:solidFill>
              <a:round/>
              <a:headEnd/>
              <a:tailEnd type="arrow" w="sm" len="med"/>
            </a:ln>
          </p:spPr>
          <p:txBody>
            <a:bodyPr/>
            <a:lstStyle/>
            <a:p>
              <a:endParaRPr lang="fr-FR"/>
            </a:p>
          </p:txBody>
        </p:sp>
        <p:sp>
          <p:nvSpPr>
            <p:cNvPr id="55" name="Text Box 31">
              <a:extLst>
                <a:ext uri="{FF2B5EF4-FFF2-40B4-BE49-F238E27FC236}">
                  <a16:creationId xmlns:a16="http://schemas.microsoft.com/office/drawing/2014/main" id="{9CEE4998-3278-8B3A-0D85-9C92204C33DD}"/>
                </a:ext>
              </a:extLst>
            </p:cNvPr>
            <p:cNvSpPr txBox="1">
              <a:spLocks noChangeAspect="1" noChangeArrowheads="1"/>
            </p:cNvSpPr>
            <p:nvPr/>
          </p:nvSpPr>
          <p:spPr bwMode="auto">
            <a:xfrm rot="-5400000">
              <a:off x="-238" y="1918"/>
              <a:ext cx="943" cy="179"/>
            </a:xfrm>
            <a:prstGeom prst="rect">
              <a:avLst/>
            </a:prstGeom>
            <a:noFill/>
            <a:ln w="9525">
              <a:noFill/>
              <a:miter lim="800000"/>
              <a:headEnd/>
              <a:tailEnd/>
            </a:ln>
          </p:spPr>
          <p:txBody>
            <a:bodyPr lIns="0" tIns="0" rIns="0" bIns="0"/>
            <a:lstStyle/>
            <a:p>
              <a:pPr algn="ctr" eaLnBrk="0" hangingPunct="0"/>
              <a:r>
                <a:rPr lang="fr-CA" sz="1200" dirty="0">
                  <a:latin typeface="Times New Roman" pitchFamily="18" charset="0"/>
                </a:rPr>
                <a:t>Revenus</a:t>
              </a:r>
            </a:p>
          </p:txBody>
        </p:sp>
        <p:sp>
          <p:nvSpPr>
            <p:cNvPr id="56" name="Text Box 24">
              <a:extLst>
                <a:ext uri="{FF2B5EF4-FFF2-40B4-BE49-F238E27FC236}">
                  <a16:creationId xmlns:a16="http://schemas.microsoft.com/office/drawing/2014/main" id="{6CFD88FD-41A3-AF5A-D73C-399992EFA1C5}"/>
                </a:ext>
              </a:extLst>
            </p:cNvPr>
            <p:cNvSpPr txBox="1">
              <a:spLocks noChangeAspect="1" noChangeArrowheads="1"/>
            </p:cNvSpPr>
            <p:nvPr/>
          </p:nvSpPr>
          <p:spPr bwMode="auto">
            <a:xfrm>
              <a:off x="303" y="2881"/>
              <a:ext cx="172" cy="141"/>
            </a:xfrm>
            <a:prstGeom prst="rect">
              <a:avLst/>
            </a:prstGeom>
            <a:noFill/>
            <a:ln w="9525">
              <a:noFill/>
              <a:miter lim="800000"/>
              <a:headEnd/>
              <a:tailEnd/>
            </a:ln>
          </p:spPr>
          <p:txBody>
            <a:bodyPr lIns="0" tIns="0" rIns="0" bIns="0"/>
            <a:lstStyle/>
            <a:p>
              <a:pPr algn="ctr" eaLnBrk="0" hangingPunct="0"/>
              <a:r>
                <a:rPr lang="fr-CA" sz="1200" dirty="0">
                  <a:latin typeface="Times New Roman" pitchFamily="18" charset="0"/>
                </a:rPr>
                <a:t>0</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53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53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53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153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36" grpId="0" build="p" bldLvl="2"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p:nvPr>
        </p:nvSpPr>
        <p:spPr>
          <a:xfrm>
            <a:off x="1055440" y="274638"/>
            <a:ext cx="10081120" cy="1143000"/>
          </a:xfrm>
        </p:spPr>
        <p:txBody>
          <a:bodyPr/>
          <a:lstStyle/>
          <a:p>
            <a:pPr eaLnBrk="1" hangingPunct="1"/>
            <a:r>
              <a:rPr lang="fr-CA" sz="4000" dirty="0"/>
              <a:t>NRE, coût unitaire et coût total</a:t>
            </a:r>
          </a:p>
        </p:txBody>
      </p:sp>
      <p:sp>
        <p:nvSpPr>
          <p:cNvPr id="55298" name="Rectangle 4"/>
          <p:cNvSpPr>
            <a:spLocks noGrp="1"/>
          </p:cNvSpPr>
          <p:nvPr>
            <p:ph type="body" sz="half" idx="2"/>
          </p:nvPr>
        </p:nvSpPr>
        <p:spPr>
          <a:xfrm>
            <a:off x="1055440" y="1485900"/>
            <a:ext cx="10081120" cy="2374900"/>
          </a:xfrm>
        </p:spPr>
        <p:txBody>
          <a:bodyPr/>
          <a:lstStyle/>
          <a:p>
            <a:pPr eaLnBrk="1" hangingPunct="1">
              <a:lnSpc>
                <a:spcPct val="90000"/>
              </a:lnSpc>
            </a:pPr>
            <a:r>
              <a:rPr lang="fr-CA" sz="2400" dirty="0"/>
              <a:t>Coûts:</a:t>
            </a:r>
          </a:p>
          <a:p>
            <a:pPr lvl="1" eaLnBrk="1" hangingPunct="1">
              <a:lnSpc>
                <a:spcPct val="90000"/>
              </a:lnSpc>
            </a:pPr>
            <a:r>
              <a:rPr lang="fr-CA" sz="1600" dirty="0">
                <a:solidFill>
                  <a:schemeClr val="bg1">
                    <a:lumMod val="65000"/>
                  </a:schemeClr>
                </a:solidFill>
              </a:rPr>
              <a:t>Coût unitaire (CU): coût de manufacture par unité à l’exclusion des coûts non récurrents (NRE)</a:t>
            </a:r>
          </a:p>
          <a:p>
            <a:pPr lvl="1" eaLnBrk="1" hangingPunct="1">
              <a:lnSpc>
                <a:spcPct val="90000"/>
              </a:lnSpc>
            </a:pPr>
            <a:r>
              <a:rPr lang="fr-CA" sz="1600" dirty="0">
                <a:solidFill>
                  <a:schemeClr val="bg1">
                    <a:lumMod val="65000"/>
                  </a:schemeClr>
                </a:solidFill>
              </a:rPr>
              <a:t>NRE (Non-</a:t>
            </a:r>
            <a:r>
              <a:rPr lang="fr-CA" sz="1600" dirty="0" err="1">
                <a:solidFill>
                  <a:schemeClr val="bg1">
                    <a:lumMod val="65000"/>
                  </a:schemeClr>
                </a:solidFill>
              </a:rPr>
              <a:t>Recurring</a:t>
            </a:r>
            <a:r>
              <a:rPr lang="fr-CA" sz="1600" dirty="0">
                <a:solidFill>
                  <a:schemeClr val="bg1">
                    <a:lumMod val="65000"/>
                  </a:schemeClr>
                </a:solidFill>
              </a:rPr>
              <a:t> Engineering </a:t>
            </a:r>
            <a:r>
              <a:rPr lang="fr-CA" sz="1600" dirty="0" err="1">
                <a:solidFill>
                  <a:schemeClr val="bg1">
                    <a:lumMod val="65000"/>
                  </a:schemeClr>
                </a:solidFill>
              </a:rPr>
              <a:t>cost</a:t>
            </a:r>
            <a:r>
              <a:rPr lang="fr-CA" sz="1600" dirty="0">
                <a:solidFill>
                  <a:schemeClr val="bg1">
                    <a:lumMod val="65000"/>
                  </a:schemeClr>
                </a:solidFill>
              </a:rPr>
              <a:t>): </a:t>
            </a:r>
            <a:r>
              <a:rPr lang="fr-CA" sz="1400" dirty="0">
                <a:solidFill>
                  <a:schemeClr val="bg1">
                    <a:lumMod val="65000"/>
                  </a:schemeClr>
                </a:solidFill>
              </a:rPr>
              <a:t>Le coût de l’environnement de conception</a:t>
            </a:r>
            <a:endParaRPr lang="fr-CA" sz="1200" dirty="0">
              <a:solidFill>
                <a:schemeClr val="bg1">
                  <a:lumMod val="65000"/>
                </a:schemeClr>
              </a:solidFill>
            </a:endParaRPr>
          </a:p>
          <a:p>
            <a:pPr lvl="1" eaLnBrk="1" hangingPunct="1">
              <a:lnSpc>
                <a:spcPct val="90000"/>
              </a:lnSpc>
            </a:pPr>
            <a:r>
              <a:rPr lang="fr-CA" sz="2200" i="1" dirty="0"/>
              <a:t>Coût total  = CU* #d’unités + NRE</a:t>
            </a:r>
          </a:p>
          <a:p>
            <a:pPr lvl="1" eaLnBrk="1" hangingPunct="1">
              <a:lnSpc>
                <a:spcPct val="90000"/>
              </a:lnSpc>
            </a:pPr>
            <a:r>
              <a:rPr lang="fr-CA" sz="2200" i="1" dirty="0"/>
              <a:t>Coût total par unité  = coût total  /   #d’unités </a:t>
            </a:r>
          </a:p>
          <a:p>
            <a:pPr lvl="1" eaLnBrk="1" hangingPunct="1">
              <a:lnSpc>
                <a:spcPct val="90000"/>
              </a:lnSpc>
              <a:buClr>
                <a:schemeClr val="tx1"/>
              </a:buClr>
              <a:buFont typeface="Arial" charset="0"/>
              <a:buNone/>
            </a:pPr>
            <a:r>
              <a:rPr lang="fr-CA" sz="2200" i="1" dirty="0"/>
              <a:t>				=  (NRE  /  #d’unités)  + coût unitaire</a:t>
            </a:r>
            <a:endParaRPr lang="fr-CA" sz="2200" dirty="0"/>
          </a:p>
          <a:p>
            <a:pPr eaLnBrk="1" hangingPunct="1">
              <a:lnSpc>
                <a:spcPct val="90000"/>
              </a:lnSpc>
            </a:pPr>
            <a:endParaRPr lang="fr-CA" sz="2200" dirty="0"/>
          </a:p>
        </p:txBody>
      </p:sp>
      <p:sp>
        <p:nvSpPr>
          <p:cNvPr id="22536" name="Rectangle 8"/>
          <p:cNvSpPr>
            <a:spLocks noChangeArrowheads="1"/>
          </p:cNvSpPr>
          <p:nvPr/>
        </p:nvSpPr>
        <p:spPr bwMode="auto">
          <a:xfrm>
            <a:off x="1055440" y="3911777"/>
            <a:ext cx="9306173" cy="1524000"/>
          </a:xfrm>
          <a:prstGeom prst="rect">
            <a:avLst/>
          </a:prstGeom>
          <a:noFill/>
          <a:ln w="9525">
            <a:noFill/>
            <a:miter lim="800000"/>
            <a:headEnd/>
            <a:tailEnd/>
          </a:ln>
        </p:spPr>
        <p:txBody>
          <a:bodyPr lIns="92075" tIns="46038" rIns="92075" bIns="46038"/>
          <a:lstStyle/>
          <a:p>
            <a:pPr marL="342900" indent="-342900" eaLnBrk="0" hangingPunct="0">
              <a:lnSpc>
                <a:spcPct val="90000"/>
              </a:lnSpc>
              <a:spcBef>
                <a:spcPct val="20000"/>
              </a:spcBef>
              <a:buFontTx/>
              <a:buChar char="•"/>
            </a:pPr>
            <a:r>
              <a:rPr lang="fr-CA" sz="2400" dirty="0">
                <a:latin typeface="+mn-lt"/>
              </a:rPr>
              <a:t>NRE peut reléguer CU au second plan</a:t>
            </a:r>
          </a:p>
          <a:p>
            <a:pPr marL="742950" lvl="1" indent="-285750" eaLnBrk="0" hangingPunct="0">
              <a:lnSpc>
                <a:spcPct val="90000"/>
              </a:lnSpc>
              <a:spcBef>
                <a:spcPct val="20000"/>
              </a:spcBef>
              <a:buFontTx/>
              <a:buChar char="–"/>
            </a:pPr>
            <a:r>
              <a:rPr lang="fr-CA" dirty="0">
                <a:latin typeface="Calibri Light"/>
              </a:rPr>
              <a:t>NRE=$20 000, coût unitaire=$100</a:t>
            </a:r>
          </a:p>
          <a:p>
            <a:pPr marL="742950" lvl="1" indent="-285750" eaLnBrk="0" hangingPunct="0">
              <a:lnSpc>
                <a:spcPct val="90000"/>
              </a:lnSpc>
              <a:spcBef>
                <a:spcPct val="20000"/>
              </a:spcBef>
              <a:buFontTx/>
              <a:buChar char="–"/>
            </a:pPr>
            <a:r>
              <a:rPr lang="fr-CA" dirty="0">
                <a:latin typeface="Calibri Light"/>
              </a:rPr>
              <a:t>Pour 10 unités</a:t>
            </a:r>
          </a:p>
          <a:p>
            <a:pPr marL="1143000" lvl="2" indent="-228600" eaLnBrk="0" hangingPunct="0">
              <a:lnSpc>
                <a:spcPct val="90000"/>
              </a:lnSpc>
              <a:spcBef>
                <a:spcPct val="20000"/>
              </a:spcBef>
              <a:buFontTx/>
              <a:buChar char="–"/>
            </a:pPr>
            <a:r>
              <a:rPr lang="fr-CA" sz="1600" dirty="0">
                <a:latin typeface="Calibri Light"/>
              </a:rPr>
              <a:t>Coût total = $20 000 + 10*$100 = $21 000</a:t>
            </a:r>
          </a:p>
          <a:p>
            <a:pPr marL="1143000" lvl="2" indent="-228600" eaLnBrk="0" hangingPunct="0">
              <a:lnSpc>
                <a:spcPct val="90000"/>
              </a:lnSpc>
              <a:spcBef>
                <a:spcPct val="20000"/>
              </a:spcBef>
              <a:buFontTx/>
              <a:buChar char="–"/>
            </a:pPr>
            <a:r>
              <a:rPr lang="fr-CA" sz="1600" dirty="0">
                <a:latin typeface="Calibri Light"/>
              </a:rPr>
              <a:t>Coût total par unité = $20 000/10 + $100 = $2100</a:t>
            </a:r>
          </a:p>
          <a:p>
            <a:pPr marL="742950" lvl="1" indent="-285750" eaLnBrk="0" hangingPunct="0">
              <a:lnSpc>
                <a:spcPct val="90000"/>
              </a:lnSpc>
              <a:spcBef>
                <a:spcPct val="20000"/>
              </a:spcBef>
              <a:buFontTx/>
              <a:buChar char="–"/>
            </a:pPr>
            <a:endParaRPr lang="fr-CA" sz="1600" dirty="0">
              <a:latin typeface="Calibri Light"/>
            </a:endParaRPr>
          </a:p>
          <a:p>
            <a:pPr marL="342900" indent="-342900" eaLnBrk="0" hangingPunct="0">
              <a:lnSpc>
                <a:spcPct val="90000"/>
              </a:lnSpc>
              <a:spcBef>
                <a:spcPct val="20000"/>
              </a:spcBef>
              <a:buFontTx/>
              <a:buChar char="•"/>
            </a:pPr>
            <a:endParaRPr kumimoji="1" lang="fr-CA" sz="2400" dirty="0">
              <a:latin typeface="Times New Roman" pitchFamily="18" charset="0"/>
            </a:endParaRPr>
          </a:p>
        </p:txBody>
      </p:sp>
      <p:sp>
        <p:nvSpPr>
          <p:cNvPr id="55301" name="AutoShape 9"/>
          <p:cNvSpPr>
            <a:spLocks/>
          </p:cNvSpPr>
          <p:nvPr/>
        </p:nvSpPr>
        <p:spPr bwMode="auto">
          <a:xfrm rot="5400000">
            <a:off x="4529188" y="5130977"/>
            <a:ext cx="152400" cy="762000"/>
          </a:xfrm>
          <a:prstGeom prst="rightBrace">
            <a:avLst>
              <a:gd name="adj1" fmla="val 41667"/>
              <a:gd name="adj2" fmla="val 50000"/>
            </a:avLst>
          </a:prstGeom>
          <a:noFill/>
          <a:ln w="12700" cap="sq">
            <a:solidFill>
              <a:schemeClr val="tx1"/>
            </a:solidFill>
            <a:round/>
            <a:headEnd type="none" w="sm" len="sm"/>
            <a:tailEnd type="none" w="sm" len="sm"/>
          </a:ln>
        </p:spPr>
        <p:txBody>
          <a:bodyPr wrap="none" anchor="ctr"/>
          <a:lstStyle/>
          <a:p>
            <a:endParaRPr lang="en-CA"/>
          </a:p>
        </p:txBody>
      </p:sp>
      <p:sp>
        <p:nvSpPr>
          <p:cNvPr id="18439" name="Text Box 10"/>
          <p:cNvSpPr txBox="1">
            <a:spLocks noChangeArrowheads="1"/>
          </p:cNvSpPr>
          <p:nvPr/>
        </p:nvSpPr>
        <p:spPr bwMode="auto">
          <a:xfrm>
            <a:off x="2495600" y="5575477"/>
            <a:ext cx="7488832" cy="338554"/>
          </a:xfrm>
          <a:prstGeom prst="rect">
            <a:avLst/>
          </a:prstGeom>
          <a:noFill/>
          <a:ln w="12700" cap="sq">
            <a:noFill/>
            <a:miter lim="800000"/>
            <a:headEnd type="none" w="sm" len="sm"/>
            <a:tailEnd type="none" w="sm" len="sm"/>
          </a:ln>
        </p:spPr>
        <p:txBody>
          <a:bodyPr wrap="square">
            <a:spAutoFit/>
          </a:bodyPr>
          <a:lstStyle/>
          <a:p>
            <a:pPr algn="ctr" eaLnBrk="0" hangingPunct="0">
              <a:spcBef>
                <a:spcPct val="50000"/>
              </a:spcBef>
              <a:defRPr/>
            </a:pPr>
            <a:r>
              <a:rPr lang="fr-CA" sz="1600" i="1" dirty="0">
                <a:latin typeface="+mn-lt"/>
              </a:rPr>
              <a:t>L’amortissement du NRE sur toutes les unités ajoute un coût $2000 par unit</a:t>
            </a:r>
            <a:r>
              <a:rPr lang="fr-CA" sz="1400" i="1" dirty="0">
                <a:latin typeface="+mn-lt"/>
              </a:rPr>
              <a:t>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53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253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253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253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6" grpId="0" build="p" bldLvl="2"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12" name="Rectangle 2"/>
          <p:cNvSpPr>
            <a:spLocks noGrp="1"/>
          </p:cNvSpPr>
          <p:nvPr>
            <p:ph type="title"/>
          </p:nvPr>
        </p:nvSpPr>
        <p:spPr>
          <a:xfrm>
            <a:off x="1055440" y="274638"/>
            <a:ext cx="10081120" cy="1143000"/>
          </a:xfrm>
        </p:spPr>
        <p:txBody>
          <a:bodyPr/>
          <a:lstStyle/>
          <a:p>
            <a:pPr eaLnBrk="1" hangingPunct="1"/>
            <a:r>
              <a:rPr lang="fr-CA" sz="4000" dirty="0"/>
              <a:t>NRE et coût unitaire</a:t>
            </a:r>
          </a:p>
        </p:txBody>
      </p:sp>
      <p:graphicFrame>
        <p:nvGraphicFramePr>
          <p:cNvPr id="24580" name="Object 15"/>
          <p:cNvGraphicFramePr>
            <a:graphicFrameLocks noChangeAspect="1"/>
          </p:cNvGraphicFramePr>
          <p:nvPr>
            <p:extLst>
              <p:ext uri="{D42A27DB-BD31-4B8C-83A1-F6EECF244321}">
                <p14:modId xmlns:p14="http://schemas.microsoft.com/office/powerpoint/2010/main" val="3008908221"/>
              </p:ext>
            </p:extLst>
          </p:nvPr>
        </p:nvGraphicFramePr>
        <p:xfrm>
          <a:off x="2743200" y="3166269"/>
          <a:ext cx="6089650" cy="2554288"/>
        </p:xfrm>
        <a:graphic>
          <a:graphicData uri="http://schemas.openxmlformats.org/presentationml/2006/ole">
            <mc:AlternateContent xmlns:mc="http://schemas.openxmlformats.org/markup-compatibility/2006">
              <mc:Choice xmlns:v="urn:schemas-microsoft-com:vml" Requires="v">
                <p:oleObj name="Picture" r:id="rId2" imgW="4608576" imgH="1935480" progId="Word.Picture.8">
                  <p:embed/>
                </p:oleObj>
              </mc:Choice>
              <mc:Fallback>
                <p:oleObj name="Picture" r:id="rId2" imgW="4608576" imgH="1935480" progId="Word.Picture.8">
                  <p:embed/>
                  <p:pic>
                    <p:nvPicPr>
                      <p:cNvPr id="24580" name="Object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166269"/>
                        <a:ext cx="6089650" cy="2554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13" name="Rectangle 3"/>
          <p:cNvSpPr>
            <a:spLocks noGrp="1"/>
          </p:cNvSpPr>
          <p:nvPr>
            <p:ph type="body" sz="half" idx="2"/>
          </p:nvPr>
        </p:nvSpPr>
        <p:spPr>
          <a:xfrm>
            <a:off x="1055440" y="1556793"/>
            <a:ext cx="10081120" cy="1609725"/>
          </a:xfrm>
          <a:solidFill>
            <a:schemeClr val="bg1"/>
          </a:solidFill>
        </p:spPr>
        <p:txBody>
          <a:bodyPr/>
          <a:lstStyle/>
          <a:p>
            <a:pPr eaLnBrk="1" hangingPunct="1"/>
            <a:r>
              <a:rPr lang="fr-CA" sz="2400" dirty="0"/>
              <a:t>Comparaison de technologies – c’est la quantité qui compte!</a:t>
            </a:r>
          </a:p>
          <a:p>
            <a:pPr lvl="1" eaLnBrk="1" hangingPunct="1"/>
            <a:r>
              <a:rPr lang="fr-CA" sz="2000" dirty="0"/>
              <a:t>Technologie A:  NRE=$2,000,   coût unitaire=$100</a:t>
            </a:r>
          </a:p>
          <a:p>
            <a:pPr lvl="1" eaLnBrk="1" hangingPunct="1"/>
            <a:r>
              <a:rPr lang="fr-CA" sz="2000" dirty="0"/>
              <a:t>Technologie B:  NRE=$30,000, coût unitaire =$30</a:t>
            </a:r>
          </a:p>
          <a:p>
            <a:pPr lvl="1" eaLnBrk="1" hangingPunct="1"/>
            <a:r>
              <a:rPr lang="fr-CA" sz="2000" dirty="0"/>
              <a:t>Technologie C:  NRE=$100,000, coût unitaire =$2</a:t>
            </a:r>
          </a:p>
          <a:p>
            <a:pPr eaLnBrk="1" hangingPunct="1"/>
            <a:endParaRPr lang="fr-CA" sz="2400" dirty="0"/>
          </a:p>
        </p:txBody>
      </p:sp>
      <p:sp>
        <p:nvSpPr>
          <p:cNvPr id="24581" name="Text Box 5"/>
          <p:cNvSpPr txBox="1">
            <a:spLocks noChangeArrowheads="1"/>
          </p:cNvSpPr>
          <p:nvPr/>
        </p:nvSpPr>
        <p:spPr bwMode="auto">
          <a:xfrm>
            <a:off x="1055441" y="5587207"/>
            <a:ext cx="8569574" cy="457200"/>
          </a:xfrm>
          <a:prstGeom prst="rect">
            <a:avLst/>
          </a:prstGeom>
          <a:noFill/>
          <a:ln w="12700" cap="sq">
            <a:noFill/>
            <a:miter lim="800000"/>
            <a:headEnd type="none" w="sm" len="sm"/>
            <a:tailEnd type="none" w="sm" len="sm"/>
          </a:ln>
        </p:spPr>
        <p:txBody>
          <a:bodyPr wrap="square">
            <a:spAutoFit/>
          </a:bodyPr>
          <a:lstStyle/>
          <a:p>
            <a:pPr eaLnBrk="0" hangingPunct="0">
              <a:spcBef>
                <a:spcPct val="50000"/>
              </a:spcBef>
              <a:buFontTx/>
              <a:buChar char="•"/>
              <a:defRPr/>
            </a:pPr>
            <a:r>
              <a:rPr lang="fr-CA" sz="2400" dirty="0">
                <a:latin typeface="+mn-lt"/>
              </a:rPr>
              <a:t>  Il faut aussi considérer le temps de mise en marché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additive="base">
                                        <p:cTn id="7" dur="500" fill="hold"/>
                                        <p:tgtEl>
                                          <p:spTgt spid="24580"/>
                                        </p:tgtEl>
                                        <p:attrNameLst>
                                          <p:attrName>ppt_x</p:attrName>
                                        </p:attrNameLst>
                                      </p:cBhvr>
                                      <p:tavLst>
                                        <p:tav tm="0">
                                          <p:val>
                                            <p:strVal val="#ppt_x"/>
                                          </p:val>
                                        </p:tav>
                                        <p:tav tm="100000">
                                          <p:val>
                                            <p:strVal val="#ppt_x"/>
                                          </p:val>
                                        </p:tav>
                                      </p:tavLst>
                                    </p:anim>
                                    <p:anim calcmode="lin" valueType="num">
                                      <p:cBhvr additive="base">
                                        <p:cTn id="8" dur="500" fill="hold"/>
                                        <p:tgtEl>
                                          <p:spTgt spid="2458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581"/>
                                        </p:tgtEl>
                                        <p:attrNameLst>
                                          <p:attrName>style.visibility</p:attrName>
                                        </p:attrNameLst>
                                      </p:cBhvr>
                                      <p:to>
                                        <p:strVal val="visible"/>
                                      </p:to>
                                    </p:set>
                                    <p:anim calcmode="lin" valueType="num">
                                      <p:cBhvr additive="base">
                                        <p:cTn id="13" dur="500" fill="hold"/>
                                        <p:tgtEl>
                                          <p:spTgt spid="24581"/>
                                        </p:tgtEl>
                                        <p:attrNameLst>
                                          <p:attrName>ppt_x</p:attrName>
                                        </p:attrNameLst>
                                      </p:cBhvr>
                                      <p:tavLst>
                                        <p:tav tm="0">
                                          <p:val>
                                            <p:strVal val="0-#ppt_w/2"/>
                                          </p:val>
                                        </p:tav>
                                        <p:tav tm="100000">
                                          <p:val>
                                            <p:strVal val="#ppt_x"/>
                                          </p:val>
                                        </p:tav>
                                      </p:tavLst>
                                    </p:anim>
                                    <p:anim calcmode="lin" valueType="num">
                                      <p:cBhvr additive="base">
                                        <p:cTn id="14" dur="500" fill="hold"/>
                                        <p:tgtEl>
                                          <p:spTgt spid="245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69" name="Rectangle 2"/>
          <p:cNvSpPr>
            <a:spLocks noGrp="1"/>
          </p:cNvSpPr>
          <p:nvPr>
            <p:ph type="title"/>
          </p:nvPr>
        </p:nvSpPr>
        <p:spPr>
          <a:xfrm>
            <a:off x="1055440" y="274638"/>
            <a:ext cx="10081120" cy="1143000"/>
          </a:xfrm>
        </p:spPr>
        <p:txBody>
          <a:bodyPr/>
          <a:lstStyle/>
          <a:p>
            <a:pPr eaLnBrk="1" hangingPunct="1"/>
            <a:r>
              <a:rPr lang="fr-CA" sz="4000" dirty="0"/>
              <a:t>Les métriques de performance</a:t>
            </a:r>
            <a:endParaRPr lang="fr-CA" sz="4000" dirty="0">
              <a:solidFill>
                <a:srgbClr val="FF0000"/>
              </a:solidFill>
            </a:endParaRPr>
          </a:p>
        </p:txBody>
      </p:sp>
      <p:sp>
        <p:nvSpPr>
          <p:cNvPr id="60419" name="Rectangle 3"/>
          <p:cNvSpPr>
            <a:spLocks noGrp="1"/>
          </p:cNvSpPr>
          <p:nvPr>
            <p:ph type="body" idx="1"/>
          </p:nvPr>
        </p:nvSpPr>
        <p:spPr>
          <a:xfrm>
            <a:off x="1055440" y="1600200"/>
            <a:ext cx="10081120" cy="4637088"/>
          </a:xfrm>
        </p:spPr>
        <p:txBody>
          <a:bodyPr/>
          <a:lstStyle/>
          <a:p>
            <a:pPr eaLnBrk="1" hangingPunct="1">
              <a:lnSpc>
                <a:spcPct val="90000"/>
              </a:lnSpc>
            </a:pPr>
            <a:r>
              <a:rPr lang="fr-CA" sz="2800" dirty="0"/>
              <a:t>Fréquence du processeur/nombre d’instructions par seconde</a:t>
            </a:r>
          </a:p>
          <a:p>
            <a:pPr lvl="1" eaLnBrk="1" hangingPunct="1">
              <a:lnSpc>
                <a:spcPct val="90000"/>
              </a:lnSpc>
            </a:pPr>
            <a:r>
              <a:rPr lang="fr-CA" sz="2400" dirty="0"/>
              <a:t>Largement utilisées, mais souvent peut utile en tenant compte du contexte d’utilisation </a:t>
            </a:r>
          </a:p>
          <a:p>
            <a:pPr lvl="2" eaLnBrk="1" hangingPunct="1">
              <a:lnSpc>
                <a:spcPct val="90000"/>
              </a:lnSpc>
            </a:pPr>
            <a:r>
              <a:rPr lang="fr-CA" sz="1600" dirty="0"/>
              <a:t>Par ex., l’</a:t>
            </a:r>
            <a:r>
              <a:rPr lang="fr-CA" sz="1600" dirty="0" err="1"/>
              <a:t>usagerE</a:t>
            </a:r>
            <a:r>
              <a:rPr lang="fr-CA" sz="1600" dirty="0"/>
              <a:t> se préoccupe plus du temps de réponse d’une caméra numérique que de la fréquence du processeur intégré. </a:t>
            </a:r>
          </a:p>
          <a:p>
            <a:pPr eaLnBrk="1" hangingPunct="1">
              <a:lnSpc>
                <a:spcPct val="90000"/>
              </a:lnSpc>
            </a:pPr>
            <a:r>
              <a:rPr lang="fr-CA" sz="2800" dirty="0"/>
              <a:t>Latence (temps de réponse)</a:t>
            </a:r>
          </a:p>
          <a:p>
            <a:pPr lvl="1" eaLnBrk="1" hangingPunct="1">
              <a:lnSpc>
                <a:spcPct val="90000"/>
              </a:lnSpc>
            </a:pPr>
            <a:r>
              <a:rPr lang="fr-CA" sz="2000" dirty="0"/>
              <a:t>Temps d’accomplissement d’une tâche (par ex. : 0.25 s par prise de vue pour une caméra x)</a:t>
            </a:r>
          </a:p>
          <a:p>
            <a:pPr eaLnBrk="1" hangingPunct="1">
              <a:lnSpc>
                <a:spcPct val="90000"/>
              </a:lnSpc>
            </a:pPr>
            <a:r>
              <a:rPr lang="fr-CA" sz="2800" dirty="0"/>
              <a:t>Rapidité</a:t>
            </a:r>
          </a:p>
          <a:p>
            <a:pPr lvl="1" eaLnBrk="1" hangingPunct="1">
              <a:lnSpc>
                <a:spcPct val="90000"/>
              </a:lnSpc>
            </a:pPr>
            <a:r>
              <a:rPr lang="fr-CA" sz="2000" dirty="0"/>
              <a:t>Tâches exécutées par seconde (ex. la camera x traite 4 images/s)</a:t>
            </a:r>
          </a:p>
          <a:p>
            <a:pPr lvl="1" eaLnBrk="1" hangingPunct="1">
              <a:lnSpc>
                <a:spcPct val="90000"/>
              </a:lnSpc>
            </a:pPr>
            <a:r>
              <a:rPr lang="fr-CA" sz="2000" dirty="0"/>
              <a:t>Peut être plus efficace que la latence si parallélisme de tâches</a:t>
            </a:r>
          </a:p>
          <a:p>
            <a:pPr lvl="2" eaLnBrk="1" hangingPunct="1">
              <a:lnSpc>
                <a:spcPct val="90000"/>
              </a:lnSpc>
            </a:pPr>
            <a:r>
              <a:rPr lang="fr-CA" sz="1600" dirty="0"/>
              <a:t>Par ex. :  Camera y peut capturer 8 images/s en capturant une nouvelle image pendant qu’elle sauve la précédente).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4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04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604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41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6041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6041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6041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60419">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604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p:cNvSpPr>
          <p:nvPr>
            <p:ph type="title"/>
          </p:nvPr>
        </p:nvSpPr>
        <p:spPr>
          <a:xfrm>
            <a:off x="1055440" y="274638"/>
            <a:ext cx="10081120" cy="1143000"/>
          </a:xfrm>
        </p:spPr>
        <p:txBody>
          <a:bodyPr/>
          <a:lstStyle/>
          <a:p>
            <a:pPr eaLnBrk="1" hangingPunct="1"/>
            <a:r>
              <a:rPr lang="fr-CA" dirty="0"/>
              <a:t>Processeurs et technologies de fabrication</a:t>
            </a:r>
          </a:p>
        </p:txBody>
      </p:sp>
      <p:sp>
        <p:nvSpPr>
          <p:cNvPr id="59394" name="Rectangle 3"/>
          <p:cNvSpPr>
            <a:spLocks noGrp="1"/>
          </p:cNvSpPr>
          <p:nvPr>
            <p:ph type="body" idx="1"/>
          </p:nvPr>
        </p:nvSpPr>
        <p:spPr>
          <a:xfrm>
            <a:off x="1055440" y="1600201"/>
            <a:ext cx="10081120" cy="4525963"/>
          </a:xfrm>
        </p:spPr>
        <p:txBody>
          <a:bodyPr/>
          <a:lstStyle/>
          <a:p>
            <a:pPr eaLnBrk="1" hangingPunct="1"/>
            <a:r>
              <a:rPr lang="fr-CA" sz="2000" dirty="0">
                <a:solidFill>
                  <a:schemeClr val="bg1">
                    <a:lumMod val="65000"/>
                  </a:schemeClr>
                </a:solidFill>
                <a:latin typeface="Calibri Light"/>
              </a:rPr>
              <a:t>Technologie : façon d’accomplir une tâche en utilisant un ensemble de processus, méthodes, connaissances techniques</a:t>
            </a:r>
          </a:p>
          <a:p>
            <a:pPr eaLnBrk="1" hangingPunct="1"/>
            <a:r>
              <a:rPr lang="fr-CA" sz="2800" dirty="0"/>
              <a:t>Trois aspects à considérer pour un système embarqué</a:t>
            </a:r>
          </a:p>
          <a:p>
            <a:pPr lvl="1" eaLnBrk="1" hangingPunct="1"/>
            <a:r>
              <a:rPr lang="fr-CA" sz="2400" dirty="0"/>
              <a:t>Type d’architecture de calcul</a:t>
            </a:r>
          </a:p>
          <a:p>
            <a:pPr lvl="1" eaLnBrk="1" hangingPunct="1"/>
            <a:r>
              <a:rPr lang="fr-CA" sz="2400" dirty="0"/>
              <a:t>Technologie d’implémentation </a:t>
            </a:r>
          </a:p>
          <a:p>
            <a:pPr lvl="1" eaLnBrk="1" hangingPunct="1"/>
            <a:r>
              <a:rPr lang="fr-CA" sz="2400" dirty="0"/>
              <a:t>Méthodologie de design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p:cNvSpPr>
          <p:nvPr>
            <p:ph type="title"/>
          </p:nvPr>
        </p:nvSpPr>
        <p:spPr>
          <a:xfrm>
            <a:off x="1055440" y="274638"/>
            <a:ext cx="10081120" cy="1143000"/>
          </a:xfrm>
        </p:spPr>
        <p:txBody>
          <a:bodyPr/>
          <a:lstStyle/>
          <a:p>
            <a:pPr eaLnBrk="1" hangingPunct="1"/>
            <a:r>
              <a:rPr lang="fr-CA" sz="4000" dirty="0"/>
              <a:t>Types architectures de calcul</a:t>
            </a:r>
          </a:p>
        </p:txBody>
      </p:sp>
      <p:sp>
        <p:nvSpPr>
          <p:cNvPr id="60418" name="Rectangle 3"/>
          <p:cNvSpPr>
            <a:spLocks noGrp="1"/>
          </p:cNvSpPr>
          <p:nvPr>
            <p:ph type="body" idx="1"/>
          </p:nvPr>
        </p:nvSpPr>
        <p:spPr>
          <a:xfrm>
            <a:off x="1055440" y="1417638"/>
            <a:ext cx="10077944" cy="833984"/>
          </a:xfrm>
        </p:spPr>
        <p:txBody>
          <a:bodyPr/>
          <a:lstStyle/>
          <a:p>
            <a:pPr eaLnBrk="1" hangingPunct="1">
              <a:spcBef>
                <a:spcPts val="0"/>
              </a:spcBef>
            </a:pPr>
            <a:r>
              <a:rPr lang="fr-CA" sz="2400" dirty="0"/>
              <a:t>Trois types d’unités : </a:t>
            </a:r>
            <a:r>
              <a:rPr lang="fr-CA" sz="2000" dirty="0"/>
              <a:t>Usage général, spécialisé ou dédié</a:t>
            </a:r>
          </a:p>
          <a:p>
            <a:pPr lvl="2" eaLnBrk="1" hangingPunct="1">
              <a:spcBef>
                <a:spcPts val="0"/>
              </a:spcBef>
            </a:pPr>
            <a:r>
              <a:rPr lang="fr-CA" sz="1600" dirty="0"/>
              <a:t>Programmables ou préprogrammés</a:t>
            </a:r>
          </a:p>
        </p:txBody>
      </p:sp>
      <p:sp>
        <p:nvSpPr>
          <p:cNvPr id="60420" name="Text Box 23"/>
          <p:cNvSpPr txBox="1">
            <a:spLocks noChangeAspect="1" noChangeArrowheads="1"/>
          </p:cNvSpPr>
          <p:nvPr/>
        </p:nvSpPr>
        <p:spPr bwMode="auto">
          <a:xfrm>
            <a:off x="5239307" y="2493844"/>
            <a:ext cx="1655763" cy="169277"/>
          </a:xfrm>
          <a:prstGeom prst="rect">
            <a:avLst/>
          </a:prstGeom>
          <a:noFill/>
          <a:ln w="9525">
            <a:noFill/>
            <a:miter lim="800000"/>
            <a:headEnd/>
            <a:tailEnd/>
          </a:ln>
        </p:spPr>
        <p:txBody>
          <a:bodyPr lIns="0" tIns="0" rIns="0" bIns="0">
            <a:spAutoFit/>
          </a:bodyPr>
          <a:lstStyle/>
          <a:p>
            <a:pPr algn="ctr" eaLnBrk="0" hangingPunct="0"/>
            <a:r>
              <a:rPr lang="fr-CA" sz="1100" b="1" dirty="0">
                <a:latin typeface="+mn-lt"/>
              </a:rPr>
              <a:t>Usage restreint</a:t>
            </a:r>
            <a:r>
              <a:rPr lang="fr-CA" sz="1100" b="1" dirty="0">
                <a:latin typeface="Calibri Light"/>
              </a:rPr>
              <a:t> </a:t>
            </a:r>
            <a:r>
              <a:rPr lang="fr-CA" sz="1100" dirty="0">
                <a:latin typeface="Calibri Light"/>
              </a:rPr>
              <a:t>(mixte)</a:t>
            </a:r>
          </a:p>
        </p:txBody>
      </p:sp>
      <p:sp>
        <p:nvSpPr>
          <p:cNvPr id="60421" name="Text Box 24"/>
          <p:cNvSpPr txBox="1">
            <a:spLocks noChangeAspect="1" noChangeArrowheads="1"/>
          </p:cNvSpPr>
          <p:nvPr/>
        </p:nvSpPr>
        <p:spPr bwMode="auto">
          <a:xfrm>
            <a:off x="6373179" y="3106480"/>
            <a:ext cx="733425" cy="279400"/>
          </a:xfrm>
          <a:prstGeom prst="rect">
            <a:avLst/>
          </a:prstGeom>
          <a:solidFill>
            <a:srgbClr val="FFFFFF"/>
          </a:solidFill>
          <a:ln w="9525">
            <a:solidFill>
              <a:srgbClr val="000000"/>
            </a:solidFill>
            <a:miter lim="800000"/>
            <a:headEnd/>
            <a:tailEnd/>
          </a:ln>
        </p:spPr>
        <p:txBody>
          <a:bodyPr lIns="0" rIns="0"/>
          <a:lstStyle/>
          <a:p>
            <a:pPr algn="ctr" eaLnBrk="0" hangingPunct="0"/>
            <a:r>
              <a:rPr lang="en-US" sz="1000" b="1">
                <a:latin typeface="Calibri Light"/>
              </a:rPr>
              <a:t>Registers</a:t>
            </a:r>
          </a:p>
        </p:txBody>
      </p:sp>
      <p:sp>
        <p:nvSpPr>
          <p:cNvPr id="60422" name="Text Box 25"/>
          <p:cNvSpPr txBox="1">
            <a:spLocks noChangeAspect="1" noChangeArrowheads="1"/>
          </p:cNvSpPr>
          <p:nvPr/>
        </p:nvSpPr>
        <p:spPr bwMode="auto">
          <a:xfrm>
            <a:off x="6373179" y="3477956"/>
            <a:ext cx="733425" cy="371475"/>
          </a:xfrm>
          <a:prstGeom prst="rect">
            <a:avLst/>
          </a:prstGeom>
          <a:solidFill>
            <a:srgbClr val="FFFFFF"/>
          </a:solidFill>
          <a:ln w="9525">
            <a:solidFill>
              <a:srgbClr val="000000"/>
            </a:solidFill>
            <a:miter lim="800000"/>
            <a:headEnd/>
            <a:tailEnd/>
          </a:ln>
        </p:spPr>
        <p:txBody>
          <a:bodyPr lIns="0" rIns="0"/>
          <a:lstStyle/>
          <a:p>
            <a:pPr algn="ctr" eaLnBrk="0" hangingPunct="0"/>
            <a:r>
              <a:rPr lang="en-US" sz="1100" b="1" dirty="0">
                <a:solidFill>
                  <a:srgbClr val="FF0000"/>
                </a:solidFill>
                <a:latin typeface="+mn-lt"/>
              </a:rPr>
              <a:t>Specialized</a:t>
            </a:r>
          </a:p>
          <a:p>
            <a:pPr algn="ctr" eaLnBrk="0" hangingPunct="0"/>
            <a:r>
              <a:rPr lang="en-US" sz="1100" b="1" dirty="0">
                <a:solidFill>
                  <a:srgbClr val="FF0000"/>
                </a:solidFill>
                <a:latin typeface="+mn-lt"/>
              </a:rPr>
              <a:t>ALU</a:t>
            </a:r>
          </a:p>
        </p:txBody>
      </p:sp>
      <p:sp>
        <p:nvSpPr>
          <p:cNvPr id="60423" name="Rectangle 26"/>
          <p:cNvSpPr>
            <a:spLocks noChangeAspect="1" noChangeArrowheads="1"/>
          </p:cNvSpPr>
          <p:nvPr/>
        </p:nvSpPr>
        <p:spPr bwMode="auto">
          <a:xfrm>
            <a:off x="6316029" y="2828667"/>
            <a:ext cx="847725" cy="1112838"/>
          </a:xfrm>
          <a:prstGeom prst="rect">
            <a:avLst/>
          </a:prstGeom>
          <a:noFill/>
          <a:ln w="9525">
            <a:solidFill>
              <a:srgbClr val="000000"/>
            </a:solidFill>
            <a:miter lim="800000"/>
            <a:headEnd/>
            <a:tailEnd/>
          </a:ln>
        </p:spPr>
        <p:txBody>
          <a:bodyPr/>
          <a:lstStyle/>
          <a:p>
            <a:endParaRPr lang="en-CA">
              <a:latin typeface="Calibri Light"/>
            </a:endParaRPr>
          </a:p>
        </p:txBody>
      </p:sp>
      <p:sp>
        <p:nvSpPr>
          <p:cNvPr id="60424" name="Text Box 27"/>
          <p:cNvSpPr txBox="1">
            <a:spLocks noChangeAspect="1" noChangeArrowheads="1"/>
          </p:cNvSpPr>
          <p:nvPr/>
        </p:nvSpPr>
        <p:spPr bwMode="auto">
          <a:xfrm>
            <a:off x="6316028" y="2828668"/>
            <a:ext cx="776288" cy="233363"/>
          </a:xfrm>
          <a:prstGeom prst="rect">
            <a:avLst/>
          </a:prstGeom>
          <a:noFill/>
          <a:ln w="9525">
            <a:noFill/>
            <a:miter lim="800000"/>
            <a:headEnd/>
            <a:tailEnd/>
          </a:ln>
        </p:spPr>
        <p:txBody>
          <a:bodyPr lIns="0" rIns="0"/>
          <a:lstStyle/>
          <a:p>
            <a:pPr algn="ctr" eaLnBrk="0" hangingPunct="0"/>
            <a:r>
              <a:rPr lang="fr-CA" sz="1000" noProof="1">
                <a:solidFill>
                  <a:srgbClr val="FF0000"/>
                </a:solidFill>
                <a:latin typeface="Calibri Light"/>
              </a:rPr>
              <a:t>Data</a:t>
            </a:r>
          </a:p>
        </p:txBody>
      </p:sp>
      <p:sp>
        <p:nvSpPr>
          <p:cNvPr id="60425" name="Rectangle 28"/>
          <p:cNvSpPr>
            <a:spLocks noChangeAspect="1" noChangeArrowheads="1"/>
          </p:cNvSpPr>
          <p:nvPr/>
        </p:nvSpPr>
        <p:spPr bwMode="auto">
          <a:xfrm>
            <a:off x="5171441" y="2828668"/>
            <a:ext cx="969963" cy="1490663"/>
          </a:xfrm>
          <a:prstGeom prst="rect">
            <a:avLst/>
          </a:prstGeom>
          <a:noFill/>
          <a:ln w="9525">
            <a:solidFill>
              <a:srgbClr val="000000"/>
            </a:solidFill>
            <a:miter lim="800000"/>
            <a:headEnd/>
            <a:tailEnd/>
          </a:ln>
        </p:spPr>
        <p:txBody>
          <a:bodyPr/>
          <a:lstStyle/>
          <a:p>
            <a:endParaRPr lang="en-CA">
              <a:latin typeface="Calibri Light"/>
            </a:endParaRPr>
          </a:p>
        </p:txBody>
      </p:sp>
      <p:sp>
        <p:nvSpPr>
          <p:cNvPr id="60426" name="Text Box 29"/>
          <p:cNvSpPr txBox="1">
            <a:spLocks noChangeAspect="1" noChangeArrowheads="1"/>
          </p:cNvSpPr>
          <p:nvPr/>
        </p:nvSpPr>
        <p:spPr bwMode="auto">
          <a:xfrm>
            <a:off x="5171441" y="2828668"/>
            <a:ext cx="930275" cy="277813"/>
          </a:xfrm>
          <a:prstGeom prst="rect">
            <a:avLst/>
          </a:prstGeom>
          <a:noFill/>
          <a:ln w="9525">
            <a:noFill/>
            <a:miter lim="800000"/>
            <a:headEnd/>
            <a:tailEnd/>
          </a:ln>
        </p:spPr>
        <p:txBody>
          <a:bodyPr lIns="0" rIns="0"/>
          <a:lstStyle/>
          <a:p>
            <a:pPr algn="ctr" eaLnBrk="0" hangingPunct="0"/>
            <a:r>
              <a:rPr lang="en-US" sz="1000" dirty="0">
                <a:solidFill>
                  <a:srgbClr val="FF0000"/>
                </a:solidFill>
                <a:latin typeface="Calibri Light"/>
              </a:rPr>
              <a:t>Controller</a:t>
            </a:r>
          </a:p>
        </p:txBody>
      </p:sp>
      <p:sp>
        <p:nvSpPr>
          <p:cNvPr id="60427" name="Text Box 30"/>
          <p:cNvSpPr txBox="1">
            <a:spLocks noChangeAspect="1" noChangeArrowheads="1"/>
          </p:cNvSpPr>
          <p:nvPr/>
        </p:nvSpPr>
        <p:spPr bwMode="auto">
          <a:xfrm>
            <a:off x="5167361" y="4465484"/>
            <a:ext cx="976313" cy="371475"/>
          </a:xfrm>
          <a:prstGeom prst="rect">
            <a:avLst/>
          </a:prstGeom>
          <a:noFill/>
          <a:ln w="9525">
            <a:noFill/>
            <a:miter lim="800000"/>
            <a:headEnd/>
            <a:tailEnd/>
          </a:ln>
        </p:spPr>
        <p:txBody>
          <a:bodyPr lIns="0" rIns="0"/>
          <a:lstStyle/>
          <a:p>
            <a:pPr algn="ctr" eaLnBrk="0" hangingPunct="0"/>
            <a:r>
              <a:rPr lang="en-US" sz="1050" b="1" dirty="0">
                <a:solidFill>
                  <a:srgbClr val="FF0000"/>
                </a:solidFill>
                <a:latin typeface="Calibri Light"/>
              </a:rPr>
              <a:t>Program and data memory</a:t>
            </a:r>
          </a:p>
        </p:txBody>
      </p:sp>
      <p:sp>
        <p:nvSpPr>
          <p:cNvPr id="60428" name="Text Box 31"/>
          <p:cNvSpPr txBox="1">
            <a:spLocks noChangeAspect="1" noChangeArrowheads="1"/>
          </p:cNvSpPr>
          <p:nvPr/>
        </p:nvSpPr>
        <p:spPr bwMode="auto">
          <a:xfrm>
            <a:off x="5277641" y="4781577"/>
            <a:ext cx="1009650" cy="817566"/>
          </a:xfrm>
          <a:prstGeom prst="rect">
            <a:avLst/>
          </a:prstGeom>
          <a:noFill/>
          <a:ln w="9525">
            <a:noFill/>
            <a:miter lim="800000"/>
            <a:headEnd/>
            <a:tailEnd/>
          </a:ln>
        </p:spPr>
        <p:txBody>
          <a:bodyPr lIns="0" rIns="0"/>
          <a:lstStyle/>
          <a:p>
            <a:pPr eaLnBrk="0" hangingPunct="0"/>
            <a:r>
              <a:rPr lang="fr-CA" sz="1000" dirty="0">
                <a:latin typeface="Calibri Light"/>
              </a:rPr>
              <a:t>total = 0</a:t>
            </a:r>
          </a:p>
          <a:p>
            <a:pPr eaLnBrk="0" hangingPunct="0"/>
            <a:r>
              <a:rPr lang="fr-CA" sz="1000" dirty="0">
                <a:latin typeface="Calibri Light"/>
              </a:rPr>
              <a:t>for i = 1 to N</a:t>
            </a:r>
          </a:p>
          <a:p>
            <a:pPr eaLnBrk="0" hangingPunct="0"/>
            <a:r>
              <a:rPr lang="fr-CA" sz="1000" dirty="0">
                <a:latin typeface="Calibri Light"/>
              </a:rPr>
              <a:t>  </a:t>
            </a:r>
            <a:r>
              <a:rPr lang="fr-CA" sz="1000" dirty="0" err="1">
                <a:latin typeface="Calibri Light"/>
              </a:rPr>
              <a:t>loop</a:t>
            </a:r>
            <a:endParaRPr lang="fr-CA" sz="1000" dirty="0">
              <a:latin typeface="Calibri Light"/>
            </a:endParaRPr>
          </a:p>
          <a:p>
            <a:pPr eaLnBrk="0" hangingPunct="0"/>
            <a:r>
              <a:rPr lang="fr-CA" sz="1000" dirty="0">
                <a:latin typeface="Calibri Light"/>
              </a:rPr>
              <a:t>     total += M[i]</a:t>
            </a:r>
          </a:p>
          <a:p>
            <a:pPr eaLnBrk="0" hangingPunct="0"/>
            <a:r>
              <a:rPr lang="fr-CA" sz="1000" dirty="0">
                <a:latin typeface="Calibri Light"/>
              </a:rPr>
              <a:t>  end </a:t>
            </a:r>
            <a:r>
              <a:rPr lang="fr-CA" sz="1000" dirty="0" err="1">
                <a:latin typeface="Calibri Light"/>
              </a:rPr>
              <a:t>loop</a:t>
            </a:r>
            <a:endParaRPr lang="en-US" sz="1000" dirty="0">
              <a:latin typeface="Calibri Light"/>
            </a:endParaRPr>
          </a:p>
        </p:txBody>
      </p:sp>
      <p:sp>
        <p:nvSpPr>
          <p:cNvPr id="60429" name="Line 32"/>
          <p:cNvSpPr>
            <a:spLocks noChangeAspect="1" noChangeShapeType="1"/>
          </p:cNvSpPr>
          <p:nvPr/>
        </p:nvSpPr>
        <p:spPr bwMode="auto">
          <a:xfrm flipV="1">
            <a:off x="5430203" y="4124068"/>
            <a:ext cx="0" cy="339376"/>
          </a:xfrm>
          <a:prstGeom prst="line">
            <a:avLst/>
          </a:prstGeom>
          <a:noFill/>
          <a:ln w="9525">
            <a:solidFill>
              <a:srgbClr val="000000"/>
            </a:solidFill>
            <a:round/>
            <a:headEnd/>
            <a:tailEnd type="triangle" w="med" len="med"/>
          </a:ln>
        </p:spPr>
        <p:txBody>
          <a:bodyPr/>
          <a:lstStyle/>
          <a:p>
            <a:endParaRPr lang="fr-FR"/>
          </a:p>
        </p:txBody>
      </p:sp>
      <p:sp>
        <p:nvSpPr>
          <p:cNvPr id="60430" name="Line 33"/>
          <p:cNvSpPr>
            <a:spLocks noChangeAspect="1" noChangeShapeType="1"/>
          </p:cNvSpPr>
          <p:nvPr/>
        </p:nvSpPr>
        <p:spPr bwMode="auto">
          <a:xfrm>
            <a:off x="5882640" y="4124069"/>
            <a:ext cx="0" cy="339376"/>
          </a:xfrm>
          <a:prstGeom prst="line">
            <a:avLst/>
          </a:prstGeom>
          <a:noFill/>
          <a:ln w="9525">
            <a:solidFill>
              <a:srgbClr val="000000"/>
            </a:solidFill>
            <a:round/>
            <a:headEnd/>
            <a:tailEnd type="triangle" w="med" len="med"/>
          </a:ln>
        </p:spPr>
        <p:txBody>
          <a:bodyPr/>
          <a:lstStyle/>
          <a:p>
            <a:endParaRPr lang="fr-FR"/>
          </a:p>
        </p:txBody>
      </p:sp>
      <p:sp>
        <p:nvSpPr>
          <p:cNvPr id="60431" name="Rectangle 34"/>
          <p:cNvSpPr>
            <a:spLocks noChangeAspect="1" noChangeArrowheads="1"/>
          </p:cNvSpPr>
          <p:nvPr/>
        </p:nvSpPr>
        <p:spPr bwMode="auto">
          <a:xfrm>
            <a:off x="5301615" y="3106480"/>
            <a:ext cx="706438" cy="730250"/>
          </a:xfrm>
          <a:prstGeom prst="rect">
            <a:avLst/>
          </a:prstGeom>
          <a:solidFill>
            <a:srgbClr val="FFFFFF"/>
          </a:solidFill>
          <a:ln w="9525">
            <a:solidFill>
              <a:srgbClr val="000000"/>
            </a:solidFill>
            <a:miter lim="800000"/>
            <a:headEnd/>
            <a:tailEnd/>
          </a:ln>
        </p:spPr>
        <p:txBody>
          <a:bodyPr lIns="0" rIns="0"/>
          <a:lstStyle/>
          <a:p>
            <a:pPr algn="ctr" eaLnBrk="0" hangingPunct="0"/>
            <a:r>
              <a:rPr lang="fr-CA" sz="1000" noProof="1">
                <a:latin typeface="Calibri Light"/>
              </a:rPr>
              <a:t>Control logic and State register</a:t>
            </a:r>
          </a:p>
        </p:txBody>
      </p:sp>
      <p:sp>
        <p:nvSpPr>
          <p:cNvPr id="60432" name="Freeform 35"/>
          <p:cNvSpPr>
            <a:spLocks noChangeAspect="1"/>
          </p:cNvSpPr>
          <p:nvPr/>
        </p:nvSpPr>
        <p:spPr bwMode="auto">
          <a:xfrm>
            <a:off x="6147753" y="3385880"/>
            <a:ext cx="158750" cy="0"/>
          </a:xfrm>
          <a:custGeom>
            <a:avLst/>
            <a:gdLst>
              <a:gd name="T0" fmla="*/ 0 w 177"/>
              <a:gd name="T1" fmla="*/ 0 h 2"/>
              <a:gd name="T2" fmla="*/ 100 w 177"/>
              <a:gd name="T3" fmla="*/ 0 h 2"/>
              <a:gd name="T4" fmla="*/ 0 60000 65536"/>
              <a:gd name="T5" fmla="*/ 0 60000 65536"/>
              <a:gd name="T6" fmla="*/ 0 w 177"/>
              <a:gd name="T7" fmla="*/ 0 h 2"/>
              <a:gd name="T8" fmla="*/ 177 w 177"/>
              <a:gd name="T9" fmla="*/ 0 h 2"/>
            </a:gdLst>
            <a:ahLst/>
            <a:cxnLst>
              <a:cxn ang="T4">
                <a:pos x="T0" y="T1"/>
              </a:cxn>
              <a:cxn ang="T5">
                <a:pos x="T2" y="T3"/>
              </a:cxn>
            </a:cxnLst>
            <a:rect l="T6" t="T7" r="T8" b="T9"/>
            <a:pathLst>
              <a:path w="177" h="2">
                <a:moveTo>
                  <a:pt x="0" y="0"/>
                </a:moveTo>
                <a:lnTo>
                  <a:pt x="177" y="2"/>
                </a:lnTo>
              </a:path>
            </a:pathLst>
          </a:custGeom>
          <a:noFill/>
          <a:ln w="9525">
            <a:solidFill>
              <a:srgbClr val="000000"/>
            </a:solidFill>
            <a:round/>
            <a:headEnd/>
            <a:tailEnd/>
          </a:ln>
        </p:spPr>
        <p:txBody>
          <a:bodyPr/>
          <a:lstStyle/>
          <a:p>
            <a:endParaRPr lang="fr-FR"/>
          </a:p>
        </p:txBody>
      </p:sp>
      <p:sp>
        <p:nvSpPr>
          <p:cNvPr id="60433" name="Line 36"/>
          <p:cNvSpPr>
            <a:spLocks noChangeAspect="1" noChangeShapeType="1"/>
          </p:cNvSpPr>
          <p:nvPr/>
        </p:nvSpPr>
        <p:spPr bwMode="auto">
          <a:xfrm>
            <a:off x="5430203" y="3844668"/>
            <a:ext cx="0" cy="93663"/>
          </a:xfrm>
          <a:prstGeom prst="line">
            <a:avLst/>
          </a:prstGeom>
          <a:noFill/>
          <a:ln w="9525">
            <a:solidFill>
              <a:srgbClr val="000000"/>
            </a:solidFill>
            <a:round/>
            <a:headEnd/>
            <a:tailEnd/>
          </a:ln>
        </p:spPr>
        <p:txBody>
          <a:bodyPr/>
          <a:lstStyle/>
          <a:p>
            <a:endParaRPr lang="fr-FR"/>
          </a:p>
        </p:txBody>
      </p:sp>
      <p:sp>
        <p:nvSpPr>
          <p:cNvPr id="60434" name="Line 37"/>
          <p:cNvSpPr>
            <a:spLocks noChangeAspect="1" noChangeShapeType="1"/>
          </p:cNvSpPr>
          <p:nvPr/>
        </p:nvSpPr>
        <p:spPr bwMode="auto">
          <a:xfrm>
            <a:off x="5882640" y="3844668"/>
            <a:ext cx="0" cy="93663"/>
          </a:xfrm>
          <a:prstGeom prst="line">
            <a:avLst/>
          </a:prstGeom>
          <a:noFill/>
          <a:ln w="9525">
            <a:solidFill>
              <a:srgbClr val="000000"/>
            </a:solidFill>
            <a:round/>
            <a:headEnd/>
            <a:tailEnd/>
          </a:ln>
        </p:spPr>
        <p:txBody>
          <a:bodyPr/>
          <a:lstStyle/>
          <a:p>
            <a:endParaRPr lang="fr-FR"/>
          </a:p>
        </p:txBody>
      </p:sp>
      <p:sp>
        <p:nvSpPr>
          <p:cNvPr id="60435" name="Line 38"/>
          <p:cNvSpPr>
            <a:spLocks noChangeAspect="1" noChangeShapeType="1"/>
          </p:cNvSpPr>
          <p:nvPr/>
        </p:nvSpPr>
        <p:spPr bwMode="auto">
          <a:xfrm>
            <a:off x="6760528" y="3385881"/>
            <a:ext cx="0" cy="92075"/>
          </a:xfrm>
          <a:prstGeom prst="line">
            <a:avLst/>
          </a:prstGeom>
          <a:noFill/>
          <a:ln w="9525">
            <a:solidFill>
              <a:srgbClr val="000000"/>
            </a:solidFill>
            <a:round/>
            <a:headEnd/>
            <a:tailEnd/>
          </a:ln>
        </p:spPr>
        <p:txBody>
          <a:bodyPr/>
          <a:lstStyle/>
          <a:p>
            <a:endParaRPr lang="fr-FR"/>
          </a:p>
        </p:txBody>
      </p:sp>
      <p:sp>
        <p:nvSpPr>
          <p:cNvPr id="60436" name="Text Box 39"/>
          <p:cNvSpPr txBox="1">
            <a:spLocks noChangeAspect="1" noChangeArrowheads="1"/>
          </p:cNvSpPr>
          <p:nvPr/>
        </p:nvSpPr>
        <p:spPr bwMode="auto">
          <a:xfrm>
            <a:off x="6320791" y="4127242"/>
            <a:ext cx="923925" cy="269972"/>
          </a:xfrm>
          <a:prstGeom prst="rect">
            <a:avLst/>
          </a:prstGeom>
          <a:solidFill>
            <a:srgbClr val="FFFFFF"/>
          </a:solidFill>
          <a:ln w="9525">
            <a:solidFill>
              <a:srgbClr val="000000"/>
            </a:solidFill>
            <a:miter lim="800000"/>
            <a:headEnd/>
            <a:tailEnd/>
          </a:ln>
        </p:spPr>
        <p:txBody>
          <a:bodyPr lIns="0" rIns="0"/>
          <a:lstStyle/>
          <a:p>
            <a:pPr algn="ctr" eaLnBrk="0" hangingPunct="0"/>
            <a:r>
              <a:rPr lang="en-US" sz="1050" b="1" dirty="0">
                <a:solidFill>
                  <a:srgbClr val="FF0000"/>
                </a:solidFill>
                <a:latin typeface="Calibri Light"/>
              </a:rPr>
              <a:t>I/O</a:t>
            </a:r>
          </a:p>
        </p:txBody>
      </p:sp>
      <p:sp>
        <p:nvSpPr>
          <p:cNvPr id="60437" name="Line 40"/>
          <p:cNvSpPr>
            <a:spLocks noChangeAspect="1" noChangeShapeType="1"/>
          </p:cNvSpPr>
          <p:nvPr/>
        </p:nvSpPr>
        <p:spPr bwMode="auto">
          <a:xfrm>
            <a:off x="6824028" y="3941505"/>
            <a:ext cx="0" cy="185738"/>
          </a:xfrm>
          <a:prstGeom prst="line">
            <a:avLst/>
          </a:prstGeom>
          <a:noFill/>
          <a:ln w="9525">
            <a:solidFill>
              <a:srgbClr val="000000"/>
            </a:solidFill>
            <a:round/>
            <a:headEnd type="triangle" w="med" len="med"/>
            <a:tailEnd type="triangle" w="med" len="med"/>
          </a:ln>
        </p:spPr>
        <p:txBody>
          <a:bodyPr/>
          <a:lstStyle/>
          <a:p>
            <a:endParaRPr lang="fr-FR"/>
          </a:p>
        </p:txBody>
      </p:sp>
      <p:sp>
        <p:nvSpPr>
          <p:cNvPr id="60438" name="Rectangle 41"/>
          <p:cNvSpPr>
            <a:spLocks noChangeAspect="1" noChangeArrowheads="1"/>
          </p:cNvSpPr>
          <p:nvPr/>
        </p:nvSpPr>
        <p:spPr bwMode="auto">
          <a:xfrm>
            <a:off x="5301616" y="3938330"/>
            <a:ext cx="257175" cy="185738"/>
          </a:xfrm>
          <a:prstGeom prst="rect">
            <a:avLst/>
          </a:prstGeom>
          <a:solidFill>
            <a:srgbClr val="FFFFFF"/>
          </a:solidFill>
          <a:ln w="9525">
            <a:solidFill>
              <a:srgbClr val="000000"/>
            </a:solidFill>
            <a:miter lim="800000"/>
            <a:headEnd/>
            <a:tailEnd/>
          </a:ln>
        </p:spPr>
        <p:txBody>
          <a:bodyPr lIns="0" tIns="0" rIns="0" bIns="0"/>
          <a:lstStyle/>
          <a:p>
            <a:pPr algn="ctr" eaLnBrk="0" hangingPunct="0"/>
            <a:r>
              <a:rPr lang="en-US" sz="1000">
                <a:latin typeface="Calibri Light"/>
              </a:rPr>
              <a:t>IR</a:t>
            </a:r>
          </a:p>
        </p:txBody>
      </p:sp>
      <p:sp>
        <p:nvSpPr>
          <p:cNvPr id="60439" name="Rectangle 42"/>
          <p:cNvSpPr>
            <a:spLocks noChangeAspect="1" noChangeArrowheads="1"/>
          </p:cNvSpPr>
          <p:nvPr/>
        </p:nvSpPr>
        <p:spPr bwMode="auto">
          <a:xfrm>
            <a:off x="5736591" y="3938330"/>
            <a:ext cx="258763" cy="185738"/>
          </a:xfrm>
          <a:prstGeom prst="rect">
            <a:avLst/>
          </a:prstGeom>
          <a:solidFill>
            <a:srgbClr val="FFFFFF"/>
          </a:solidFill>
          <a:ln w="9525">
            <a:solidFill>
              <a:srgbClr val="000000"/>
            </a:solidFill>
            <a:miter lim="800000"/>
            <a:headEnd/>
            <a:tailEnd/>
          </a:ln>
        </p:spPr>
        <p:txBody>
          <a:bodyPr lIns="0" tIns="0" rIns="0" bIns="0"/>
          <a:lstStyle/>
          <a:p>
            <a:pPr algn="ctr" eaLnBrk="0" hangingPunct="0"/>
            <a:r>
              <a:rPr lang="fr-CA" sz="1000" noProof="1">
                <a:latin typeface="Calibri Light"/>
              </a:rPr>
              <a:t>PC</a:t>
            </a:r>
          </a:p>
        </p:txBody>
      </p:sp>
      <p:sp>
        <p:nvSpPr>
          <p:cNvPr id="60440" name="Rectangle 43"/>
          <p:cNvSpPr>
            <a:spLocks noChangeAspect="1" noChangeArrowheads="1"/>
          </p:cNvSpPr>
          <p:nvPr/>
        </p:nvSpPr>
        <p:spPr bwMode="auto">
          <a:xfrm>
            <a:off x="5170327" y="4465251"/>
            <a:ext cx="1006475" cy="1152651"/>
          </a:xfrm>
          <a:prstGeom prst="rect">
            <a:avLst/>
          </a:prstGeom>
          <a:noFill/>
          <a:ln w="9525">
            <a:solidFill>
              <a:srgbClr val="000000"/>
            </a:solidFill>
            <a:miter lim="800000"/>
            <a:headEnd/>
            <a:tailEnd/>
          </a:ln>
        </p:spPr>
        <p:txBody>
          <a:bodyPr/>
          <a:lstStyle/>
          <a:p>
            <a:endParaRPr lang="en-CA">
              <a:latin typeface="Calibri Light"/>
            </a:endParaRPr>
          </a:p>
        </p:txBody>
      </p:sp>
      <p:sp>
        <p:nvSpPr>
          <p:cNvPr id="60441" name="Text Box 44"/>
          <p:cNvSpPr txBox="1">
            <a:spLocks noChangeAspect="1" noChangeArrowheads="1"/>
          </p:cNvSpPr>
          <p:nvPr/>
        </p:nvSpPr>
        <p:spPr bwMode="auto">
          <a:xfrm>
            <a:off x="8392007" y="2483526"/>
            <a:ext cx="1871464" cy="169277"/>
          </a:xfrm>
          <a:prstGeom prst="rect">
            <a:avLst/>
          </a:prstGeom>
          <a:noFill/>
          <a:ln w="9525">
            <a:noFill/>
            <a:miter lim="800000"/>
            <a:headEnd/>
            <a:tailEnd/>
          </a:ln>
        </p:spPr>
        <p:txBody>
          <a:bodyPr wrap="square" lIns="0" tIns="0" rIns="0" bIns="0">
            <a:spAutoFit/>
          </a:bodyPr>
          <a:lstStyle/>
          <a:p>
            <a:pPr algn="ctr" eaLnBrk="0" hangingPunct="0"/>
            <a:r>
              <a:rPr lang="fr-CA" sz="1100" b="1" dirty="0">
                <a:latin typeface="+mn-lt"/>
              </a:rPr>
              <a:t>Usage spécifique</a:t>
            </a:r>
            <a:r>
              <a:rPr lang="fr-CA" sz="1100" b="1" dirty="0">
                <a:latin typeface="Calibri Light"/>
              </a:rPr>
              <a:t> </a:t>
            </a:r>
            <a:r>
              <a:rPr lang="fr-CA" sz="1100" dirty="0">
                <a:latin typeface="Calibri Light"/>
              </a:rPr>
              <a:t>(matériel)</a:t>
            </a:r>
          </a:p>
        </p:txBody>
      </p:sp>
      <p:sp>
        <p:nvSpPr>
          <p:cNvPr id="60442" name="Rectangle 45"/>
          <p:cNvSpPr>
            <a:spLocks noChangeAspect="1" noChangeArrowheads="1"/>
          </p:cNvSpPr>
          <p:nvPr/>
        </p:nvSpPr>
        <p:spPr bwMode="auto">
          <a:xfrm>
            <a:off x="9450770" y="2828667"/>
            <a:ext cx="820738" cy="1112838"/>
          </a:xfrm>
          <a:prstGeom prst="rect">
            <a:avLst/>
          </a:prstGeom>
          <a:noFill/>
          <a:ln w="9525">
            <a:solidFill>
              <a:srgbClr val="000000"/>
            </a:solidFill>
            <a:miter lim="800000"/>
            <a:headEnd/>
            <a:tailEnd/>
          </a:ln>
        </p:spPr>
        <p:txBody>
          <a:bodyPr/>
          <a:lstStyle/>
          <a:p>
            <a:endParaRPr lang="en-CA">
              <a:latin typeface="Calibri Light"/>
            </a:endParaRPr>
          </a:p>
        </p:txBody>
      </p:sp>
      <p:sp>
        <p:nvSpPr>
          <p:cNvPr id="60443" name="Text Box 46"/>
          <p:cNvSpPr txBox="1">
            <a:spLocks noChangeAspect="1" noChangeArrowheads="1"/>
          </p:cNvSpPr>
          <p:nvPr/>
        </p:nvSpPr>
        <p:spPr bwMode="auto">
          <a:xfrm>
            <a:off x="9469821" y="2841368"/>
            <a:ext cx="811213" cy="201613"/>
          </a:xfrm>
          <a:prstGeom prst="rect">
            <a:avLst/>
          </a:prstGeom>
          <a:noFill/>
          <a:ln w="9525">
            <a:noFill/>
            <a:miter lim="800000"/>
            <a:headEnd/>
            <a:tailEnd/>
          </a:ln>
        </p:spPr>
        <p:txBody>
          <a:bodyPr lIns="0" tIns="0" rIns="0" bIns="0"/>
          <a:lstStyle/>
          <a:p>
            <a:pPr algn="ctr" eaLnBrk="0" hangingPunct="0"/>
            <a:r>
              <a:rPr lang="fr-CA" sz="1000" noProof="1">
                <a:solidFill>
                  <a:srgbClr val="FF0000"/>
                </a:solidFill>
                <a:latin typeface="Calibri Light"/>
              </a:rPr>
              <a:t>Data</a:t>
            </a:r>
          </a:p>
        </p:txBody>
      </p:sp>
      <p:sp>
        <p:nvSpPr>
          <p:cNvPr id="60444" name="Freeform 47"/>
          <p:cNvSpPr>
            <a:spLocks noChangeAspect="1"/>
          </p:cNvSpPr>
          <p:nvPr/>
        </p:nvSpPr>
        <p:spPr bwMode="auto">
          <a:xfrm>
            <a:off x="9215820" y="3352542"/>
            <a:ext cx="223838" cy="0"/>
          </a:xfrm>
          <a:custGeom>
            <a:avLst/>
            <a:gdLst>
              <a:gd name="T0" fmla="*/ 0 w 250"/>
              <a:gd name="T1" fmla="*/ 0 h 1"/>
              <a:gd name="T2" fmla="*/ 141 w 250"/>
              <a:gd name="T3" fmla="*/ 0 h 1"/>
              <a:gd name="T4" fmla="*/ 0 60000 65536"/>
              <a:gd name="T5" fmla="*/ 0 60000 65536"/>
              <a:gd name="T6" fmla="*/ 0 w 250"/>
              <a:gd name="T7" fmla="*/ 0 h 1"/>
              <a:gd name="T8" fmla="*/ 250 w 250"/>
              <a:gd name="T9" fmla="*/ 0 h 1"/>
            </a:gdLst>
            <a:ahLst/>
            <a:cxnLst>
              <a:cxn ang="T4">
                <a:pos x="T0" y="T1"/>
              </a:cxn>
              <a:cxn ang="T5">
                <a:pos x="T2" y="T3"/>
              </a:cxn>
            </a:cxnLst>
            <a:rect l="T6" t="T7" r="T8" b="T9"/>
            <a:pathLst>
              <a:path w="250" h="1">
                <a:moveTo>
                  <a:pt x="0" y="0"/>
                </a:moveTo>
                <a:lnTo>
                  <a:pt x="250" y="0"/>
                </a:lnTo>
              </a:path>
            </a:pathLst>
          </a:custGeom>
          <a:noFill/>
          <a:ln w="9525">
            <a:solidFill>
              <a:srgbClr val="000000"/>
            </a:solidFill>
            <a:round/>
            <a:headEnd/>
            <a:tailEnd/>
          </a:ln>
        </p:spPr>
        <p:txBody>
          <a:bodyPr/>
          <a:lstStyle/>
          <a:p>
            <a:endParaRPr lang="fr-FR"/>
          </a:p>
        </p:txBody>
      </p:sp>
      <p:sp>
        <p:nvSpPr>
          <p:cNvPr id="60445" name="Rectangle 48"/>
          <p:cNvSpPr>
            <a:spLocks noChangeAspect="1" noChangeArrowheads="1"/>
          </p:cNvSpPr>
          <p:nvPr/>
        </p:nvSpPr>
        <p:spPr bwMode="auto">
          <a:xfrm>
            <a:off x="8372857" y="2835018"/>
            <a:ext cx="833438" cy="1108075"/>
          </a:xfrm>
          <a:prstGeom prst="rect">
            <a:avLst/>
          </a:prstGeom>
          <a:noFill/>
          <a:ln w="9525">
            <a:solidFill>
              <a:srgbClr val="000000"/>
            </a:solidFill>
            <a:miter lim="800000"/>
            <a:headEnd/>
            <a:tailEnd/>
          </a:ln>
        </p:spPr>
        <p:txBody>
          <a:bodyPr/>
          <a:lstStyle/>
          <a:p>
            <a:endParaRPr lang="en-CA">
              <a:latin typeface="Calibri Light"/>
            </a:endParaRPr>
          </a:p>
        </p:txBody>
      </p:sp>
      <p:sp>
        <p:nvSpPr>
          <p:cNvPr id="60446" name="Text Box 49"/>
          <p:cNvSpPr txBox="1">
            <a:spLocks noChangeAspect="1" noChangeArrowheads="1"/>
          </p:cNvSpPr>
          <p:nvPr/>
        </p:nvSpPr>
        <p:spPr bwMode="auto">
          <a:xfrm>
            <a:off x="8372857" y="2841368"/>
            <a:ext cx="838200" cy="161925"/>
          </a:xfrm>
          <a:prstGeom prst="rect">
            <a:avLst/>
          </a:prstGeom>
          <a:noFill/>
          <a:ln w="9525">
            <a:noFill/>
            <a:miter lim="800000"/>
            <a:headEnd/>
            <a:tailEnd/>
          </a:ln>
        </p:spPr>
        <p:txBody>
          <a:bodyPr lIns="0" tIns="0" rIns="0" bIns="0"/>
          <a:lstStyle/>
          <a:p>
            <a:pPr algn="ctr" eaLnBrk="0" hangingPunct="0"/>
            <a:r>
              <a:rPr lang="en-US" sz="1000" dirty="0">
                <a:solidFill>
                  <a:srgbClr val="FF0000"/>
                </a:solidFill>
                <a:latin typeface="Calibri Light"/>
              </a:rPr>
              <a:t>Controller</a:t>
            </a:r>
          </a:p>
        </p:txBody>
      </p:sp>
      <p:sp>
        <p:nvSpPr>
          <p:cNvPr id="60447" name="Rectangle 50"/>
          <p:cNvSpPr>
            <a:spLocks noChangeAspect="1" noChangeArrowheads="1"/>
          </p:cNvSpPr>
          <p:nvPr/>
        </p:nvSpPr>
        <p:spPr bwMode="auto">
          <a:xfrm>
            <a:off x="8464933" y="3073142"/>
            <a:ext cx="646113" cy="350838"/>
          </a:xfrm>
          <a:prstGeom prst="rect">
            <a:avLst/>
          </a:prstGeom>
          <a:solidFill>
            <a:srgbClr val="FFFFFF"/>
          </a:solidFill>
          <a:ln w="9525">
            <a:solidFill>
              <a:srgbClr val="000000"/>
            </a:solidFill>
            <a:miter lim="800000"/>
            <a:headEnd/>
            <a:tailEnd/>
          </a:ln>
        </p:spPr>
        <p:txBody>
          <a:bodyPr lIns="0" tIns="0" rIns="0" bIns="0"/>
          <a:lstStyle/>
          <a:p>
            <a:pPr algn="ctr" eaLnBrk="0" hangingPunct="0"/>
            <a:r>
              <a:rPr lang="fr-CA" sz="1000" noProof="1">
                <a:latin typeface="Calibri Light"/>
              </a:rPr>
              <a:t>Control</a:t>
            </a:r>
          </a:p>
          <a:p>
            <a:pPr algn="ctr" eaLnBrk="0" hangingPunct="0"/>
            <a:r>
              <a:rPr lang="fr-CA" sz="1000" noProof="1">
                <a:latin typeface="Calibri Light"/>
              </a:rPr>
              <a:t> logic</a:t>
            </a:r>
          </a:p>
        </p:txBody>
      </p:sp>
      <p:sp>
        <p:nvSpPr>
          <p:cNvPr id="60448" name="Text Box 52"/>
          <p:cNvSpPr txBox="1">
            <a:spLocks noChangeAspect="1" noChangeArrowheads="1"/>
          </p:cNvSpPr>
          <p:nvPr/>
        </p:nvSpPr>
        <p:spPr bwMode="auto">
          <a:xfrm>
            <a:off x="8464933" y="3520818"/>
            <a:ext cx="646113" cy="334963"/>
          </a:xfrm>
          <a:prstGeom prst="rect">
            <a:avLst/>
          </a:prstGeom>
          <a:solidFill>
            <a:srgbClr val="FFFFFF"/>
          </a:solidFill>
          <a:ln w="9525">
            <a:solidFill>
              <a:srgbClr val="000000"/>
            </a:solidFill>
            <a:miter lim="800000"/>
            <a:headEnd/>
            <a:tailEnd/>
          </a:ln>
        </p:spPr>
        <p:txBody>
          <a:bodyPr lIns="0" tIns="0" rIns="0" bIns="0"/>
          <a:lstStyle/>
          <a:p>
            <a:pPr algn="ctr" eaLnBrk="0" hangingPunct="0"/>
            <a:r>
              <a:rPr lang="en-US" sz="1000">
                <a:latin typeface="Calibri Light"/>
              </a:rPr>
              <a:t>State register</a:t>
            </a:r>
          </a:p>
        </p:txBody>
      </p:sp>
      <p:sp>
        <p:nvSpPr>
          <p:cNvPr id="60449" name="Text Box 53"/>
          <p:cNvSpPr txBox="1">
            <a:spLocks noChangeAspect="1" noChangeArrowheads="1"/>
          </p:cNvSpPr>
          <p:nvPr/>
        </p:nvSpPr>
        <p:spPr bwMode="auto">
          <a:xfrm>
            <a:off x="9433307" y="4127242"/>
            <a:ext cx="947738" cy="283413"/>
          </a:xfrm>
          <a:prstGeom prst="rect">
            <a:avLst/>
          </a:prstGeom>
          <a:solidFill>
            <a:srgbClr val="FFFFFF"/>
          </a:solidFill>
          <a:ln w="9525">
            <a:solidFill>
              <a:srgbClr val="000000"/>
            </a:solidFill>
            <a:miter lim="800000"/>
            <a:headEnd/>
            <a:tailEnd/>
          </a:ln>
        </p:spPr>
        <p:txBody>
          <a:bodyPr lIns="0" rIns="0"/>
          <a:lstStyle/>
          <a:p>
            <a:pPr algn="ctr" eaLnBrk="0" hangingPunct="0"/>
            <a:r>
              <a:rPr lang="en-US" sz="1000" b="1" dirty="0">
                <a:solidFill>
                  <a:srgbClr val="FF0000"/>
                </a:solidFill>
                <a:latin typeface="Calibri Light"/>
              </a:rPr>
              <a:t>I/O</a:t>
            </a:r>
          </a:p>
        </p:txBody>
      </p:sp>
      <p:sp>
        <p:nvSpPr>
          <p:cNvPr id="60450" name="Line 54"/>
          <p:cNvSpPr>
            <a:spLocks noChangeAspect="1" noChangeShapeType="1"/>
          </p:cNvSpPr>
          <p:nvPr/>
        </p:nvSpPr>
        <p:spPr bwMode="auto">
          <a:xfrm>
            <a:off x="9850820" y="3941505"/>
            <a:ext cx="0" cy="185738"/>
          </a:xfrm>
          <a:prstGeom prst="line">
            <a:avLst/>
          </a:prstGeom>
          <a:noFill/>
          <a:ln w="9525">
            <a:solidFill>
              <a:srgbClr val="000000"/>
            </a:solidFill>
            <a:round/>
            <a:headEnd type="triangle"/>
            <a:tailEnd type="triangle"/>
          </a:ln>
        </p:spPr>
        <p:txBody>
          <a:bodyPr/>
          <a:lstStyle/>
          <a:p>
            <a:endParaRPr lang="fr-FR"/>
          </a:p>
        </p:txBody>
      </p:sp>
      <p:sp>
        <p:nvSpPr>
          <p:cNvPr id="60451" name="Rectangle 55"/>
          <p:cNvSpPr>
            <a:spLocks noChangeAspect="1" noChangeArrowheads="1"/>
          </p:cNvSpPr>
          <p:nvPr/>
        </p:nvSpPr>
        <p:spPr bwMode="auto">
          <a:xfrm>
            <a:off x="9660320" y="3087430"/>
            <a:ext cx="387350" cy="185738"/>
          </a:xfrm>
          <a:prstGeom prst="rect">
            <a:avLst/>
          </a:prstGeom>
          <a:solidFill>
            <a:srgbClr val="FFFFFF"/>
          </a:solidFill>
          <a:ln w="9525">
            <a:solidFill>
              <a:srgbClr val="000000"/>
            </a:solidFill>
            <a:miter lim="800000"/>
            <a:headEnd/>
            <a:tailEnd/>
          </a:ln>
        </p:spPr>
        <p:txBody>
          <a:bodyPr lIns="0" tIns="0" rIns="0" bIns="0"/>
          <a:lstStyle/>
          <a:p>
            <a:pPr algn="ctr" eaLnBrk="0" hangingPunct="0"/>
            <a:r>
              <a:rPr lang="en-US" sz="1000" dirty="0">
                <a:latin typeface="Calibri Light"/>
              </a:rPr>
              <a:t>index</a:t>
            </a:r>
          </a:p>
        </p:txBody>
      </p:sp>
      <p:sp>
        <p:nvSpPr>
          <p:cNvPr id="60452" name="Rectangle 56"/>
          <p:cNvSpPr>
            <a:spLocks noChangeAspect="1" noChangeArrowheads="1"/>
          </p:cNvSpPr>
          <p:nvPr/>
        </p:nvSpPr>
        <p:spPr bwMode="auto">
          <a:xfrm>
            <a:off x="9666670" y="3331905"/>
            <a:ext cx="387350" cy="185738"/>
          </a:xfrm>
          <a:prstGeom prst="rect">
            <a:avLst/>
          </a:prstGeom>
          <a:solidFill>
            <a:srgbClr val="FFFFFF"/>
          </a:solidFill>
          <a:ln w="9525">
            <a:solidFill>
              <a:srgbClr val="000000"/>
            </a:solidFill>
            <a:miter lim="800000"/>
            <a:headEnd/>
            <a:tailEnd/>
          </a:ln>
        </p:spPr>
        <p:txBody>
          <a:bodyPr lIns="0" tIns="0" rIns="0" bIns="0"/>
          <a:lstStyle/>
          <a:p>
            <a:pPr algn="ctr" eaLnBrk="0" hangingPunct="0"/>
            <a:r>
              <a:rPr lang="en-US" sz="1000" dirty="0">
                <a:latin typeface="Calibri Light"/>
              </a:rPr>
              <a:t>total</a:t>
            </a:r>
          </a:p>
        </p:txBody>
      </p:sp>
      <p:sp>
        <p:nvSpPr>
          <p:cNvPr id="60453" name="Rectangle 57"/>
          <p:cNvSpPr>
            <a:spLocks noChangeAspect="1" noChangeArrowheads="1"/>
          </p:cNvSpPr>
          <p:nvPr/>
        </p:nvSpPr>
        <p:spPr bwMode="auto">
          <a:xfrm>
            <a:off x="9666670" y="3584317"/>
            <a:ext cx="387350" cy="185738"/>
          </a:xfrm>
          <a:prstGeom prst="rect">
            <a:avLst/>
          </a:prstGeom>
          <a:solidFill>
            <a:srgbClr val="FFFFFF"/>
          </a:solidFill>
          <a:ln w="9525">
            <a:solidFill>
              <a:srgbClr val="000000"/>
            </a:solidFill>
            <a:miter lim="800000"/>
            <a:headEnd/>
            <a:tailEnd/>
          </a:ln>
        </p:spPr>
        <p:txBody>
          <a:bodyPr lIns="0" tIns="0" rIns="0" bIns="0"/>
          <a:lstStyle/>
          <a:p>
            <a:pPr algn="ctr" eaLnBrk="0" hangingPunct="0"/>
            <a:r>
              <a:rPr lang="en-US" sz="1000" dirty="0">
                <a:latin typeface="Calibri Light"/>
              </a:rPr>
              <a:t>+</a:t>
            </a:r>
          </a:p>
        </p:txBody>
      </p:sp>
      <p:sp>
        <p:nvSpPr>
          <p:cNvPr id="60474" name="Text Box 78"/>
          <p:cNvSpPr txBox="1">
            <a:spLocks noChangeAspect="1" noChangeArrowheads="1"/>
          </p:cNvSpPr>
          <p:nvPr/>
        </p:nvSpPr>
        <p:spPr bwMode="auto">
          <a:xfrm>
            <a:off x="2092659" y="2482899"/>
            <a:ext cx="1328890" cy="169277"/>
          </a:xfrm>
          <a:prstGeom prst="rect">
            <a:avLst/>
          </a:prstGeom>
          <a:noFill/>
          <a:ln w="9525">
            <a:noFill/>
            <a:miter lim="800000"/>
            <a:headEnd/>
            <a:tailEnd/>
          </a:ln>
        </p:spPr>
        <p:txBody>
          <a:bodyPr wrap="none" lIns="0" tIns="0" rIns="0" bIns="0">
            <a:spAutoFit/>
          </a:bodyPr>
          <a:lstStyle/>
          <a:p>
            <a:pPr algn="ctr" eaLnBrk="0" hangingPunct="0"/>
            <a:r>
              <a:rPr lang="fr-CA" sz="1100" b="1" dirty="0">
                <a:latin typeface="+mn-lt"/>
              </a:rPr>
              <a:t>Usage général</a:t>
            </a:r>
            <a:r>
              <a:rPr lang="fr-CA" sz="1100" b="1" dirty="0">
                <a:latin typeface="Calibri Light"/>
              </a:rPr>
              <a:t> </a:t>
            </a:r>
            <a:r>
              <a:rPr lang="fr-CA" sz="1100" dirty="0">
                <a:latin typeface="Calibri Light"/>
              </a:rPr>
              <a:t>(logiciel)</a:t>
            </a:r>
          </a:p>
        </p:txBody>
      </p:sp>
      <p:sp>
        <p:nvSpPr>
          <p:cNvPr id="60477" name="Line 82"/>
          <p:cNvSpPr>
            <a:spLocks noChangeShapeType="1"/>
          </p:cNvSpPr>
          <p:nvPr/>
        </p:nvSpPr>
        <p:spPr bwMode="auto">
          <a:xfrm>
            <a:off x="8796720" y="3423980"/>
            <a:ext cx="0" cy="71438"/>
          </a:xfrm>
          <a:prstGeom prst="line">
            <a:avLst/>
          </a:prstGeom>
          <a:noFill/>
          <a:ln w="12700" cap="sq">
            <a:solidFill>
              <a:schemeClr val="tx1"/>
            </a:solidFill>
            <a:round/>
            <a:headEnd type="none" w="sm" len="sm"/>
            <a:tailEnd type="none" w="sm" len="sm"/>
          </a:ln>
        </p:spPr>
        <p:txBody>
          <a:bodyPr wrap="none" anchor="ctr"/>
          <a:lstStyle/>
          <a:p>
            <a:endParaRPr lang="fr-FR"/>
          </a:p>
        </p:txBody>
      </p:sp>
      <p:sp>
        <p:nvSpPr>
          <p:cNvPr id="60479" name="Line 87"/>
          <p:cNvSpPr>
            <a:spLocks noChangeShapeType="1"/>
          </p:cNvSpPr>
          <p:nvPr/>
        </p:nvSpPr>
        <p:spPr bwMode="auto">
          <a:xfrm>
            <a:off x="5096828" y="2776280"/>
            <a:ext cx="0" cy="2879726"/>
          </a:xfrm>
          <a:prstGeom prst="line">
            <a:avLst/>
          </a:prstGeom>
          <a:noFill/>
          <a:ln w="25400">
            <a:solidFill>
              <a:srgbClr val="FF0000"/>
            </a:solidFill>
            <a:prstDash val="dash"/>
            <a:round/>
            <a:headEnd type="none" w="sm" len="sm"/>
            <a:tailEnd type="none" w="sm" len="sm"/>
          </a:ln>
        </p:spPr>
        <p:txBody>
          <a:bodyPr wrap="none" anchor="ctr"/>
          <a:lstStyle/>
          <a:p>
            <a:endParaRPr lang="fr-FR"/>
          </a:p>
        </p:txBody>
      </p:sp>
      <p:sp>
        <p:nvSpPr>
          <p:cNvPr id="60480" name="Line 88"/>
          <p:cNvSpPr>
            <a:spLocks noChangeShapeType="1"/>
          </p:cNvSpPr>
          <p:nvPr/>
        </p:nvSpPr>
        <p:spPr bwMode="auto">
          <a:xfrm>
            <a:off x="5112402" y="5720670"/>
            <a:ext cx="1152525" cy="0"/>
          </a:xfrm>
          <a:prstGeom prst="line">
            <a:avLst/>
          </a:prstGeom>
          <a:noFill/>
          <a:ln w="25400">
            <a:solidFill>
              <a:srgbClr val="FF0000"/>
            </a:solidFill>
            <a:prstDash val="dash"/>
            <a:round/>
            <a:headEnd type="none" w="sm" len="sm"/>
            <a:tailEnd type="none" w="sm" len="sm"/>
          </a:ln>
        </p:spPr>
        <p:txBody>
          <a:bodyPr wrap="none" anchor="ctr"/>
          <a:lstStyle/>
          <a:p>
            <a:endParaRPr lang="fr-FR"/>
          </a:p>
        </p:txBody>
      </p:sp>
      <p:sp>
        <p:nvSpPr>
          <p:cNvPr id="60481" name="Line 89"/>
          <p:cNvSpPr>
            <a:spLocks noChangeShapeType="1"/>
          </p:cNvSpPr>
          <p:nvPr/>
        </p:nvSpPr>
        <p:spPr bwMode="auto">
          <a:xfrm flipH="1" flipV="1">
            <a:off x="6248239" y="4501583"/>
            <a:ext cx="1114" cy="1154423"/>
          </a:xfrm>
          <a:prstGeom prst="line">
            <a:avLst/>
          </a:prstGeom>
          <a:noFill/>
          <a:ln w="25400">
            <a:solidFill>
              <a:srgbClr val="FF0000"/>
            </a:solidFill>
            <a:prstDash val="dash"/>
            <a:round/>
            <a:headEnd type="none" w="sm" len="sm"/>
            <a:tailEnd type="none" w="sm" len="sm"/>
          </a:ln>
        </p:spPr>
        <p:txBody>
          <a:bodyPr wrap="none" anchor="ctr"/>
          <a:lstStyle/>
          <a:p>
            <a:endParaRPr lang="fr-FR"/>
          </a:p>
        </p:txBody>
      </p:sp>
      <p:sp>
        <p:nvSpPr>
          <p:cNvPr id="60482" name="Line 90"/>
          <p:cNvSpPr>
            <a:spLocks noChangeShapeType="1"/>
          </p:cNvSpPr>
          <p:nvPr/>
        </p:nvSpPr>
        <p:spPr bwMode="auto">
          <a:xfrm>
            <a:off x="6321013" y="4501584"/>
            <a:ext cx="1008063" cy="0"/>
          </a:xfrm>
          <a:prstGeom prst="line">
            <a:avLst/>
          </a:prstGeom>
          <a:noFill/>
          <a:ln w="25400">
            <a:solidFill>
              <a:srgbClr val="FF0000"/>
            </a:solidFill>
            <a:prstDash val="dash"/>
            <a:round/>
            <a:headEnd type="none" w="sm" len="sm"/>
            <a:tailEnd type="none" w="sm" len="sm"/>
          </a:ln>
        </p:spPr>
        <p:txBody>
          <a:bodyPr wrap="none" anchor="ctr"/>
          <a:lstStyle/>
          <a:p>
            <a:endParaRPr lang="fr-FR"/>
          </a:p>
        </p:txBody>
      </p:sp>
      <p:sp>
        <p:nvSpPr>
          <p:cNvPr id="60483" name="Line 91"/>
          <p:cNvSpPr>
            <a:spLocks noChangeShapeType="1"/>
          </p:cNvSpPr>
          <p:nvPr/>
        </p:nvSpPr>
        <p:spPr bwMode="auto">
          <a:xfrm flipV="1">
            <a:off x="7329076" y="2720717"/>
            <a:ext cx="0" cy="1780865"/>
          </a:xfrm>
          <a:prstGeom prst="line">
            <a:avLst/>
          </a:prstGeom>
          <a:noFill/>
          <a:ln w="25400">
            <a:solidFill>
              <a:srgbClr val="FF0000"/>
            </a:solidFill>
            <a:prstDash val="dash"/>
            <a:round/>
            <a:headEnd type="none" w="sm" len="sm"/>
            <a:tailEnd type="none" w="sm" len="sm"/>
          </a:ln>
        </p:spPr>
        <p:txBody>
          <a:bodyPr wrap="none" anchor="ctr"/>
          <a:lstStyle/>
          <a:p>
            <a:endParaRPr lang="fr-FR"/>
          </a:p>
        </p:txBody>
      </p:sp>
      <p:sp>
        <p:nvSpPr>
          <p:cNvPr id="60484" name="Line 92"/>
          <p:cNvSpPr>
            <a:spLocks noChangeShapeType="1"/>
          </p:cNvSpPr>
          <p:nvPr/>
        </p:nvSpPr>
        <p:spPr bwMode="auto">
          <a:xfrm flipH="1">
            <a:off x="5096828" y="2776280"/>
            <a:ext cx="2160588" cy="0"/>
          </a:xfrm>
          <a:prstGeom prst="line">
            <a:avLst/>
          </a:prstGeom>
          <a:noFill/>
          <a:ln w="25400">
            <a:solidFill>
              <a:srgbClr val="FF0000"/>
            </a:solidFill>
            <a:prstDash val="dash"/>
            <a:round/>
            <a:headEnd type="none" w="sm" len="sm"/>
            <a:tailEnd type="none" w="sm" len="sm"/>
          </a:ln>
        </p:spPr>
        <p:txBody>
          <a:bodyPr wrap="none" anchor="ctr"/>
          <a:lstStyle/>
          <a:p>
            <a:endParaRPr lang="fr-FR"/>
          </a:p>
        </p:txBody>
      </p:sp>
      <p:sp>
        <p:nvSpPr>
          <p:cNvPr id="60485" name="Freeform 95"/>
          <p:cNvSpPr>
            <a:spLocks/>
          </p:cNvSpPr>
          <p:nvPr/>
        </p:nvSpPr>
        <p:spPr bwMode="auto">
          <a:xfrm>
            <a:off x="8334757" y="2775585"/>
            <a:ext cx="1588" cy="1212850"/>
          </a:xfrm>
          <a:custGeom>
            <a:avLst/>
            <a:gdLst>
              <a:gd name="T0" fmla="*/ 0 w 1"/>
              <a:gd name="T1" fmla="*/ 0 h 764"/>
              <a:gd name="T2" fmla="*/ 0 w 1"/>
              <a:gd name="T3" fmla="*/ 764 h 764"/>
              <a:gd name="T4" fmla="*/ 0 60000 65536"/>
              <a:gd name="T5" fmla="*/ 0 60000 65536"/>
              <a:gd name="T6" fmla="*/ 0 w 1"/>
              <a:gd name="T7" fmla="*/ 0 h 764"/>
              <a:gd name="T8" fmla="*/ 1 w 1"/>
              <a:gd name="T9" fmla="*/ 764 h 764"/>
            </a:gdLst>
            <a:ahLst/>
            <a:cxnLst>
              <a:cxn ang="T4">
                <a:pos x="T0" y="T1"/>
              </a:cxn>
              <a:cxn ang="T5">
                <a:pos x="T2" y="T3"/>
              </a:cxn>
            </a:cxnLst>
            <a:rect l="T6" t="T7" r="T8" b="T9"/>
            <a:pathLst>
              <a:path w="1" h="764">
                <a:moveTo>
                  <a:pt x="0" y="0"/>
                </a:moveTo>
                <a:lnTo>
                  <a:pt x="0" y="764"/>
                </a:lnTo>
              </a:path>
            </a:pathLst>
          </a:custGeom>
          <a:noFill/>
          <a:ln w="25400" cap="flat" cmpd="sng">
            <a:solidFill>
              <a:srgbClr val="FF0000"/>
            </a:solidFill>
            <a:prstDash val="dash"/>
            <a:round/>
            <a:headEnd type="none" w="sm" len="sm"/>
            <a:tailEnd type="none" w="sm" len="sm"/>
          </a:ln>
        </p:spPr>
        <p:txBody>
          <a:bodyPr wrap="none" anchor="ctr"/>
          <a:lstStyle/>
          <a:p>
            <a:endParaRPr lang="fr-FR"/>
          </a:p>
        </p:txBody>
      </p:sp>
      <p:sp>
        <p:nvSpPr>
          <p:cNvPr id="60486" name="Freeform 96"/>
          <p:cNvSpPr>
            <a:spLocks/>
          </p:cNvSpPr>
          <p:nvPr/>
        </p:nvSpPr>
        <p:spPr bwMode="auto">
          <a:xfrm>
            <a:off x="8341108" y="4011355"/>
            <a:ext cx="2111375" cy="470694"/>
          </a:xfrm>
          <a:custGeom>
            <a:avLst/>
            <a:gdLst>
              <a:gd name="T0" fmla="*/ 0 w 1330"/>
              <a:gd name="T1" fmla="*/ 0 h 456"/>
              <a:gd name="T2" fmla="*/ 651 w 1330"/>
              <a:gd name="T3" fmla="*/ 0 h 456"/>
              <a:gd name="T4" fmla="*/ 646 w 1330"/>
              <a:gd name="T5" fmla="*/ 456 h 456"/>
              <a:gd name="T6" fmla="*/ 1330 w 1330"/>
              <a:gd name="T7" fmla="*/ 456 h 456"/>
              <a:gd name="T8" fmla="*/ 0 60000 65536"/>
              <a:gd name="T9" fmla="*/ 0 60000 65536"/>
              <a:gd name="T10" fmla="*/ 0 60000 65536"/>
              <a:gd name="T11" fmla="*/ 0 60000 65536"/>
              <a:gd name="T12" fmla="*/ 0 w 1330"/>
              <a:gd name="T13" fmla="*/ 0 h 456"/>
              <a:gd name="T14" fmla="*/ 1330 w 1330"/>
              <a:gd name="T15" fmla="*/ 456 h 456"/>
            </a:gdLst>
            <a:ahLst/>
            <a:cxnLst>
              <a:cxn ang="T8">
                <a:pos x="T0" y="T1"/>
              </a:cxn>
              <a:cxn ang="T9">
                <a:pos x="T2" y="T3"/>
              </a:cxn>
              <a:cxn ang="T10">
                <a:pos x="T4" y="T5"/>
              </a:cxn>
              <a:cxn ang="T11">
                <a:pos x="T6" y="T7"/>
              </a:cxn>
            </a:cxnLst>
            <a:rect l="T12" t="T13" r="T14" b="T15"/>
            <a:pathLst>
              <a:path w="1330" h="456">
                <a:moveTo>
                  <a:pt x="0" y="0"/>
                </a:moveTo>
                <a:lnTo>
                  <a:pt x="651" y="0"/>
                </a:lnTo>
                <a:lnTo>
                  <a:pt x="646" y="456"/>
                </a:lnTo>
                <a:lnTo>
                  <a:pt x="1330" y="456"/>
                </a:lnTo>
              </a:path>
            </a:pathLst>
          </a:custGeom>
          <a:noFill/>
          <a:ln w="22225" cap="flat" cmpd="sng">
            <a:solidFill>
              <a:srgbClr val="FF0000"/>
            </a:solidFill>
            <a:prstDash val="dash"/>
            <a:round/>
            <a:headEnd type="none" w="sm" len="sm"/>
            <a:tailEnd type="none" w="sm" len="sm"/>
          </a:ln>
        </p:spPr>
        <p:txBody>
          <a:bodyPr wrap="none" anchor="ctr"/>
          <a:lstStyle/>
          <a:p>
            <a:endParaRPr lang="fr-FR"/>
          </a:p>
        </p:txBody>
      </p:sp>
      <p:sp>
        <p:nvSpPr>
          <p:cNvPr id="60487" name="Line 97"/>
          <p:cNvSpPr>
            <a:spLocks noChangeShapeType="1"/>
          </p:cNvSpPr>
          <p:nvPr/>
        </p:nvSpPr>
        <p:spPr bwMode="auto">
          <a:xfrm flipH="1" flipV="1">
            <a:off x="10452481" y="2776280"/>
            <a:ext cx="6805" cy="1683372"/>
          </a:xfrm>
          <a:prstGeom prst="line">
            <a:avLst/>
          </a:prstGeom>
          <a:noFill/>
          <a:ln w="22225">
            <a:solidFill>
              <a:srgbClr val="FF0000"/>
            </a:solidFill>
            <a:prstDash val="dash"/>
            <a:round/>
            <a:headEnd type="none" w="sm" len="sm"/>
            <a:tailEnd type="none" w="sm" len="sm"/>
          </a:ln>
        </p:spPr>
        <p:txBody>
          <a:bodyPr wrap="none" anchor="ctr"/>
          <a:lstStyle/>
          <a:p>
            <a:endParaRPr lang="fr-FR"/>
          </a:p>
        </p:txBody>
      </p:sp>
      <p:sp>
        <p:nvSpPr>
          <p:cNvPr id="60488" name="Line 98"/>
          <p:cNvSpPr>
            <a:spLocks noChangeShapeType="1"/>
          </p:cNvSpPr>
          <p:nvPr/>
        </p:nvSpPr>
        <p:spPr bwMode="auto">
          <a:xfrm flipH="1">
            <a:off x="8364921" y="2776280"/>
            <a:ext cx="2087563" cy="0"/>
          </a:xfrm>
          <a:prstGeom prst="line">
            <a:avLst/>
          </a:prstGeom>
          <a:noFill/>
          <a:ln w="22225">
            <a:solidFill>
              <a:srgbClr val="FF0000"/>
            </a:solidFill>
            <a:prstDash val="dash"/>
            <a:round/>
            <a:headEnd type="none" w="sm" len="sm"/>
            <a:tailEnd type="none" w="sm" len="sm"/>
          </a:ln>
        </p:spPr>
        <p:txBody>
          <a:bodyPr wrap="none" anchor="ctr"/>
          <a:lstStyle/>
          <a:p>
            <a:endParaRPr lang="fr-FR"/>
          </a:p>
        </p:txBody>
      </p:sp>
      <p:sp>
        <p:nvSpPr>
          <p:cNvPr id="74" name="Text Box 46"/>
          <p:cNvSpPr txBox="1">
            <a:spLocks noChangeAspect="1" noChangeArrowheads="1"/>
          </p:cNvSpPr>
          <p:nvPr/>
        </p:nvSpPr>
        <p:spPr bwMode="auto">
          <a:xfrm>
            <a:off x="9490458" y="3790693"/>
            <a:ext cx="811213" cy="201613"/>
          </a:xfrm>
          <a:prstGeom prst="rect">
            <a:avLst/>
          </a:prstGeom>
          <a:noFill/>
          <a:ln w="9525">
            <a:noFill/>
            <a:miter lim="800000"/>
            <a:headEnd/>
            <a:tailEnd/>
          </a:ln>
        </p:spPr>
        <p:txBody>
          <a:bodyPr lIns="0" tIns="0" rIns="0" bIns="0"/>
          <a:lstStyle/>
          <a:p>
            <a:pPr algn="ctr" eaLnBrk="0" hangingPunct="0"/>
            <a:r>
              <a:rPr lang="fr-CA" sz="1000" b="1" noProof="1">
                <a:solidFill>
                  <a:srgbClr val="FF0000"/>
                </a:solidFill>
                <a:latin typeface="+mn-lt"/>
              </a:rPr>
              <a:t>Custom</a:t>
            </a:r>
            <a:r>
              <a:rPr lang="fr-CA" sz="1000" b="1" noProof="1">
                <a:latin typeface="+mn-lt"/>
              </a:rPr>
              <a:t> </a:t>
            </a:r>
            <a:r>
              <a:rPr lang="fr-CA" sz="1000" b="1" noProof="1">
                <a:solidFill>
                  <a:srgbClr val="FF0000"/>
                </a:solidFill>
                <a:latin typeface="+mn-lt"/>
              </a:rPr>
              <a:t>ALU</a:t>
            </a:r>
          </a:p>
        </p:txBody>
      </p:sp>
      <p:sp>
        <p:nvSpPr>
          <p:cNvPr id="2" name="Rectangle 1"/>
          <p:cNvSpPr/>
          <p:nvPr/>
        </p:nvSpPr>
        <p:spPr>
          <a:xfrm>
            <a:off x="3579878" y="2132856"/>
            <a:ext cx="3839513" cy="313932"/>
          </a:xfrm>
          <a:prstGeom prst="rect">
            <a:avLst/>
          </a:prstGeom>
        </p:spPr>
        <p:txBody>
          <a:bodyPr wrap="none">
            <a:spAutoFit/>
          </a:bodyPr>
          <a:lstStyle/>
          <a:p>
            <a:pPr lvl="2" eaLnBrk="1" hangingPunct="1">
              <a:lnSpc>
                <a:spcPct val="80000"/>
              </a:lnSpc>
            </a:pPr>
            <a:r>
              <a:rPr lang="fr-CA" i="1" dirty="0"/>
              <a:t>Exemple d’un additionneur</a:t>
            </a:r>
          </a:p>
        </p:txBody>
      </p:sp>
      <p:sp>
        <p:nvSpPr>
          <p:cNvPr id="3" name="Rectangle 2"/>
          <p:cNvSpPr/>
          <p:nvPr/>
        </p:nvSpPr>
        <p:spPr>
          <a:xfrm>
            <a:off x="6329028" y="5195729"/>
            <a:ext cx="1138453" cy="461665"/>
          </a:xfrm>
          <a:prstGeom prst="rect">
            <a:avLst/>
          </a:prstGeom>
        </p:spPr>
        <p:txBody>
          <a:bodyPr wrap="none">
            <a:spAutoFit/>
          </a:bodyPr>
          <a:lstStyle/>
          <a:p>
            <a:r>
              <a:rPr lang="fr-CA" sz="2400" dirty="0" err="1">
                <a:latin typeface="Calibri Light"/>
              </a:rPr>
              <a:t>uC</a:t>
            </a:r>
            <a:r>
              <a:rPr lang="fr-CA" sz="2400" dirty="0">
                <a:latin typeface="Calibri Light"/>
              </a:rPr>
              <a:t>, DSP</a:t>
            </a:r>
            <a:endParaRPr lang="fr-CA" sz="2400" dirty="0"/>
          </a:p>
        </p:txBody>
      </p:sp>
      <p:sp>
        <p:nvSpPr>
          <p:cNvPr id="75" name="Rectangle 74"/>
          <p:cNvSpPr/>
          <p:nvPr/>
        </p:nvSpPr>
        <p:spPr>
          <a:xfrm>
            <a:off x="3091579" y="5199005"/>
            <a:ext cx="502061" cy="461665"/>
          </a:xfrm>
          <a:prstGeom prst="rect">
            <a:avLst/>
          </a:prstGeom>
        </p:spPr>
        <p:txBody>
          <a:bodyPr wrap="none">
            <a:spAutoFit/>
          </a:bodyPr>
          <a:lstStyle/>
          <a:p>
            <a:r>
              <a:rPr lang="fr-CA" sz="2400" dirty="0" err="1">
                <a:latin typeface="Calibri Light"/>
              </a:rPr>
              <a:t>uP</a:t>
            </a:r>
            <a:endParaRPr lang="fr-CA" sz="2400" dirty="0"/>
          </a:p>
        </p:txBody>
      </p:sp>
      <p:sp>
        <p:nvSpPr>
          <p:cNvPr id="76" name="Rectangle 75"/>
          <p:cNvSpPr/>
          <p:nvPr/>
        </p:nvSpPr>
        <p:spPr>
          <a:xfrm>
            <a:off x="8833955" y="5151975"/>
            <a:ext cx="1547090" cy="461665"/>
          </a:xfrm>
          <a:prstGeom prst="rect">
            <a:avLst/>
          </a:prstGeom>
        </p:spPr>
        <p:txBody>
          <a:bodyPr wrap="none">
            <a:spAutoFit/>
          </a:bodyPr>
          <a:lstStyle/>
          <a:p>
            <a:r>
              <a:rPr lang="fr-CA" sz="2400" dirty="0">
                <a:latin typeface="Calibri Light"/>
              </a:rPr>
              <a:t>FPGA, ASIC</a:t>
            </a:r>
            <a:endParaRPr lang="fr-CA" sz="2400" dirty="0"/>
          </a:p>
        </p:txBody>
      </p:sp>
      <p:sp>
        <p:nvSpPr>
          <p:cNvPr id="4" name="Rectangle 3">
            <a:extLst>
              <a:ext uri="{FF2B5EF4-FFF2-40B4-BE49-F238E27FC236}">
                <a16:creationId xmlns:a16="http://schemas.microsoft.com/office/drawing/2014/main" id="{82CC6E92-E5E7-1940-F602-1188D8653117}"/>
              </a:ext>
            </a:extLst>
          </p:cNvPr>
          <p:cNvSpPr txBox="1">
            <a:spLocks/>
          </p:cNvSpPr>
          <p:nvPr/>
        </p:nvSpPr>
        <p:spPr bwMode="auto">
          <a:xfrm>
            <a:off x="1055440" y="5832885"/>
            <a:ext cx="9865096" cy="519229"/>
          </a:xfrm>
          <a:prstGeom prst="rect">
            <a:avLst/>
          </a:prstGeom>
          <a:noFill/>
          <a:ln w="9525">
            <a:noFill/>
            <a:miter lim="800000"/>
            <a:headEnd/>
            <a:tailEnd/>
          </a:ln>
        </p:spPr>
        <p:txBody>
          <a:bodyPr/>
          <a:lst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marL="268288" indent="-268288" eaLnBrk="1" hangingPunct="1">
              <a:defRPr/>
            </a:pPr>
            <a:r>
              <a:rPr lang="fr-CA" sz="2400" kern="0" dirty="0"/>
              <a:t>Le choix du type se fait en fonction des contraintes de conception initiales</a:t>
            </a:r>
          </a:p>
        </p:txBody>
      </p:sp>
      <p:sp>
        <p:nvSpPr>
          <p:cNvPr id="6" name="Text Box 24">
            <a:extLst>
              <a:ext uri="{FF2B5EF4-FFF2-40B4-BE49-F238E27FC236}">
                <a16:creationId xmlns:a16="http://schemas.microsoft.com/office/drawing/2014/main" id="{8DB5753D-989C-FB7A-A36A-2F3991BC19C9}"/>
              </a:ext>
            </a:extLst>
          </p:cNvPr>
          <p:cNvSpPr txBox="1">
            <a:spLocks noChangeAspect="1" noChangeArrowheads="1"/>
          </p:cNvSpPr>
          <p:nvPr/>
        </p:nvSpPr>
        <p:spPr bwMode="auto">
          <a:xfrm>
            <a:off x="3026015" y="3102688"/>
            <a:ext cx="733425" cy="279400"/>
          </a:xfrm>
          <a:prstGeom prst="rect">
            <a:avLst/>
          </a:prstGeom>
          <a:solidFill>
            <a:srgbClr val="FFFFFF"/>
          </a:solidFill>
          <a:ln w="9525">
            <a:solidFill>
              <a:srgbClr val="000000"/>
            </a:solidFill>
            <a:miter lim="800000"/>
            <a:headEnd/>
            <a:tailEnd/>
          </a:ln>
        </p:spPr>
        <p:txBody>
          <a:bodyPr lIns="0" rIns="0"/>
          <a:lstStyle/>
          <a:p>
            <a:pPr algn="ctr" eaLnBrk="0" hangingPunct="0"/>
            <a:r>
              <a:rPr lang="en-US" sz="1000" b="1">
                <a:latin typeface="Calibri Light"/>
              </a:rPr>
              <a:t>Registers</a:t>
            </a:r>
          </a:p>
        </p:txBody>
      </p:sp>
      <p:sp>
        <p:nvSpPr>
          <p:cNvPr id="7" name="Text Box 25">
            <a:extLst>
              <a:ext uri="{FF2B5EF4-FFF2-40B4-BE49-F238E27FC236}">
                <a16:creationId xmlns:a16="http://schemas.microsoft.com/office/drawing/2014/main" id="{4D090888-23A3-3E57-B6C4-9514871FE7D5}"/>
              </a:ext>
            </a:extLst>
          </p:cNvPr>
          <p:cNvSpPr txBox="1">
            <a:spLocks noChangeAspect="1" noChangeArrowheads="1"/>
          </p:cNvSpPr>
          <p:nvPr/>
        </p:nvSpPr>
        <p:spPr bwMode="auto">
          <a:xfrm>
            <a:off x="3026015" y="3474164"/>
            <a:ext cx="733425" cy="371475"/>
          </a:xfrm>
          <a:prstGeom prst="rect">
            <a:avLst/>
          </a:prstGeom>
          <a:solidFill>
            <a:srgbClr val="FFFFFF"/>
          </a:solidFill>
          <a:ln w="9525">
            <a:solidFill>
              <a:srgbClr val="000000"/>
            </a:solidFill>
            <a:miter lim="800000"/>
            <a:headEnd/>
            <a:tailEnd/>
          </a:ln>
        </p:spPr>
        <p:txBody>
          <a:bodyPr lIns="0" rIns="0"/>
          <a:lstStyle/>
          <a:p>
            <a:pPr algn="ctr" eaLnBrk="0" hangingPunct="0"/>
            <a:r>
              <a:rPr lang="en-US" sz="1100" b="1" dirty="0">
                <a:solidFill>
                  <a:srgbClr val="FF0000"/>
                </a:solidFill>
                <a:latin typeface="+mn-lt"/>
              </a:rPr>
              <a:t>General</a:t>
            </a:r>
          </a:p>
          <a:p>
            <a:pPr algn="ctr" eaLnBrk="0" hangingPunct="0"/>
            <a:r>
              <a:rPr lang="en-US" sz="1100" b="1" dirty="0">
                <a:solidFill>
                  <a:srgbClr val="FF0000"/>
                </a:solidFill>
                <a:latin typeface="+mn-lt"/>
              </a:rPr>
              <a:t>ALU</a:t>
            </a:r>
          </a:p>
        </p:txBody>
      </p:sp>
      <p:sp>
        <p:nvSpPr>
          <p:cNvPr id="8" name="Rectangle 26">
            <a:extLst>
              <a:ext uri="{FF2B5EF4-FFF2-40B4-BE49-F238E27FC236}">
                <a16:creationId xmlns:a16="http://schemas.microsoft.com/office/drawing/2014/main" id="{8FD31AF8-48E0-3537-83A7-ACF90107620A}"/>
              </a:ext>
            </a:extLst>
          </p:cNvPr>
          <p:cNvSpPr>
            <a:spLocks noChangeAspect="1" noChangeArrowheads="1"/>
          </p:cNvSpPr>
          <p:nvPr/>
        </p:nvSpPr>
        <p:spPr bwMode="auto">
          <a:xfrm>
            <a:off x="2968865" y="2824875"/>
            <a:ext cx="847725" cy="1112838"/>
          </a:xfrm>
          <a:prstGeom prst="rect">
            <a:avLst/>
          </a:prstGeom>
          <a:noFill/>
          <a:ln w="9525">
            <a:solidFill>
              <a:srgbClr val="000000"/>
            </a:solidFill>
            <a:miter lim="800000"/>
            <a:headEnd/>
            <a:tailEnd/>
          </a:ln>
        </p:spPr>
        <p:txBody>
          <a:bodyPr/>
          <a:lstStyle/>
          <a:p>
            <a:endParaRPr lang="en-CA">
              <a:latin typeface="Calibri Light"/>
            </a:endParaRPr>
          </a:p>
        </p:txBody>
      </p:sp>
      <p:sp>
        <p:nvSpPr>
          <p:cNvPr id="9" name="Text Box 27">
            <a:extLst>
              <a:ext uri="{FF2B5EF4-FFF2-40B4-BE49-F238E27FC236}">
                <a16:creationId xmlns:a16="http://schemas.microsoft.com/office/drawing/2014/main" id="{B3396D7F-5579-0413-38F7-B54672549F8A}"/>
              </a:ext>
            </a:extLst>
          </p:cNvPr>
          <p:cNvSpPr txBox="1">
            <a:spLocks noChangeAspect="1" noChangeArrowheads="1"/>
          </p:cNvSpPr>
          <p:nvPr/>
        </p:nvSpPr>
        <p:spPr bwMode="auto">
          <a:xfrm>
            <a:off x="2968864" y="2824876"/>
            <a:ext cx="776288" cy="233363"/>
          </a:xfrm>
          <a:prstGeom prst="rect">
            <a:avLst/>
          </a:prstGeom>
          <a:noFill/>
          <a:ln w="9525">
            <a:noFill/>
            <a:miter lim="800000"/>
            <a:headEnd/>
            <a:tailEnd/>
          </a:ln>
        </p:spPr>
        <p:txBody>
          <a:bodyPr lIns="0" rIns="0"/>
          <a:lstStyle/>
          <a:p>
            <a:pPr algn="ctr" eaLnBrk="0" hangingPunct="0"/>
            <a:r>
              <a:rPr lang="fr-CA" sz="1000" noProof="1">
                <a:solidFill>
                  <a:srgbClr val="FF0000"/>
                </a:solidFill>
                <a:latin typeface="Calibri Light"/>
              </a:rPr>
              <a:t>Data</a:t>
            </a:r>
          </a:p>
        </p:txBody>
      </p:sp>
      <p:sp>
        <p:nvSpPr>
          <p:cNvPr id="10" name="Rectangle 28">
            <a:extLst>
              <a:ext uri="{FF2B5EF4-FFF2-40B4-BE49-F238E27FC236}">
                <a16:creationId xmlns:a16="http://schemas.microsoft.com/office/drawing/2014/main" id="{BCB73CC9-2665-4531-6788-DEA3D79C03A6}"/>
              </a:ext>
            </a:extLst>
          </p:cNvPr>
          <p:cNvSpPr>
            <a:spLocks noChangeAspect="1" noChangeArrowheads="1"/>
          </p:cNvSpPr>
          <p:nvPr/>
        </p:nvSpPr>
        <p:spPr bwMode="auto">
          <a:xfrm>
            <a:off x="1824277" y="2824876"/>
            <a:ext cx="969963" cy="1490663"/>
          </a:xfrm>
          <a:prstGeom prst="rect">
            <a:avLst/>
          </a:prstGeom>
          <a:noFill/>
          <a:ln w="9525">
            <a:solidFill>
              <a:srgbClr val="000000"/>
            </a:solidFill>
            <a:miter lim="800000"/>
            <a:headEnd/>
            <a:tailEnd/>
          </a:ln>
        </p:spPr>
        <p:txBody>
          <a:bodyPr/>
          <a:lstStyle/>
          <a:p>
            <a:endParaRPr lang="en-CA">
              <a:latin typeface="Calibri Light"/>
            </a:endParaRPr>
          </a:p>
        </p:txBody>
      </p:sp>
      <p:sp>
        <p:nvSpPr>
          <p:cNvPr id="11" name="Text Box 29">
            <a:extLst>
              <a:ext uri="{FF2B5EF4-FFF2-40B4-BE49-F238E27FC236}">
                <a16:creationId xmlns:a16="http://schemas.microsoft.com/office/drawing/2014/main" id="{7C636A5E-D16B-8938-149C-57987C7B0AF5}"/>
              </a:ext>
            </a:extLst>
          </p:cNvPr>
          <p:cNvSpPr txBox="1">
            <a:spLocks noChangeAspect="1" noChangeArrowheads="1"/>
          </p:cNvSpPr>
          <p:nvPr/>
        </p:nvSpPr>
        <p:spPr bwMode="auto">
          <a:xfrm>
            <a:off x="1824277" y="2824876"/>
            <a:ext cx="930275" cy="277813"/>
          </a:xfrm>
          <a:prstGeom prst="rect">
            <a:avLst/>
          </a:prstGeom>
          <a:noFill/>
          <a:ln w="9525">
            <a:noFill/>
            <a:miter lim="800000"/>
            <a:headEnd/>
            <a:tailEnd/>
          </a:ln>
        </p:spPr>
        <p:txBody>
          <a:bodyPr lIns="0" rIns="0"/>
          <a:lstStyle/>
          <a:p>
            <a:pPr algn="ctr" eaLnBrk="0" hangingPunct="0"/>
            <a:r>
              <a:rPr lang="en-US" sz="1000" dirty="0">
                <a:solidFill>
                  <a:srgbClr val="FF0000"/>
                </a:solidFill>
                <a:latin typeface="Calibri Light"/>
              </a:rPr>
              <a:t>Controller</a:t>
            </a:r>
          </a:p>
        </p:txBody>
      </p:sp>
      <p:sp>
        <p:nvSpPr>
          <p:cNvPr id="12" name="Text Box 30">
            <a:extLst>
              <a:ext uri="{FF2B5EF4-FFF2-40B4-BE49-F238E27FC236}">
                <a16:creationId xmlns:a16="http://schemas.microsoft.com/office/drawing/2014/main" id="{A5A940C5-FF44-D237-0D80-E7535A4CEDCB}"/>
              </a:ext>
            </a:extLst>
          </p:cNvPr>
          <p:cNvSpPr txBox="1">
            <a:spLocks noChangeAspect="1" noChangeArrowheads="1"/>
          </p:cNvSpPr>
          <p:nvPr/>
        </p:nvSpPr>
        <p:spPr bwMode="auto">
          <a:xfrm>
            <a:off x="1820197" y="4461692"/>
            <a:ext cx="976313" cy="371475"/>
          </a:xfrm>
          <a:prstGeom prst="rect">
            <a:avLst/>
          </a:prstGeom>
          <a:noFill/>
          <a:ln w="9525">
            <a:noFill/>
            <a:miter lim="800000"/>
            <a:headEnd/>
            <a:tailEnd/>
          </a:ln>
        </p:spPr>
        <p:txBody>
          <a:bodyPr lIns="0" rIns="0"/>
          <a:lstStyle/>
          <a:p>
            <a:pPr algn="ctr" eaLnBrk="0" hangingPunct="0"/>
            <a:r>
              <a:rPr lang="en-US" sz="1050" b="1" dirty="0">
                <a:solidFill>
                  <a:srgbClr val="FF0000"/>
                </a:solidFill>
                <a:latin typeface="Calibri Light"/>
              </a:rPr>
              <a:t>Program  and data memory</a:t>
            </a:r>
          </a:p>
        </p:txBody>
      </p:sp>
      <p:sp>
        <p:nvSpPr>
          <p:cNvPr id="13" name="Text Box 31">
            <a:extLst>
              <a:ext uri="{FF2B5EF4-FFF2-40B4-BE49-F238E27FC236}">
                <a16:creationId xmlns:a16="http://schemas.microsoft.com/office/drawing/2014/main" id="{4E2D04C3-0F73-00BA-B514-979E8894B3D6}"/>
              </a:ext>
            </a:extLst>
          </p:cNvPr>
          <p:cNvSpPr txBox="1">
            <a:spLocks noChangeAspect="1" noChangeArrowheads="1"/>
          </p:cNvSpPr>
          <p:nvPr/>
        </p:nvSpPr>
        <p:spPr bwMode="auto">
          <a:xfrm>
            <a:off x="1908113" y="4766261"/>
            <a:ext cx="1009650" cy="817566"/>
          </a:xfrm>
          <a:prstGeom prst="rect">
            <a:avLst/>
          </a:prstGeom>
          <a:noFill/>
          <a:ln w="9525">
            <a:noFill/>
            <a:miter lim="800000"/>
            <a:headEnd/>
            <a:tailEnd/>
          </a:ln>
        </p:spPr>
        <p:txBody>
          <a:bodyPr lIns="0" rIns="0"/>
          <a:lstStyle/>
          <a:p>
            <a:pPr eaLnBrk="0" hangingPunct="0"/>
            <a:r>
              <a:rPr lang="fr-CA" sz="1000" dirty="0">
                <a:latin typeface="Calibri Light"/>
              </a:rPr>
              <a:t>total = 0</a:t>
            </a:r>
          </a:p>
          <a:p>
            <a:pPr eaLnBrk="0" hangingPunct="0"/>
            <a:r>
              <a:rPr lang="fr-CA" sz="1000" dirty="0">
                <a:latin typeface="Calibri Light"/>
              </a:rPr>
              <a:t>for i = 1 to N</a:t>
            </a:r>
          </a:p>
          <a:p>
            <a:pPr eaLnBrk="0" hangingPunct="0"/>
            <a:r>
              <a:rPr lang="fr-CA" sz="1000" dirty="0">
                <a:latin typeface="Calibri Light"/>
              </a:rPr>
              <a:t>  </a:t>
            </a:r>
            <a:r>
              <a:rPr lang="fr-CA" sz="1000" dirty="0" err="1">
                <a:latin typeface="Calibri Light"/>
              </a:rPr>
              <a:t>loop</a:t>
            </a:r>
            <a:endParaRPr lang="fr-CA" sz="1000" dirty="0">
              <a:latin typeface="Calibri Light"/>
            </a:endParaRPr>
          </a:p>
          <a:p>
            <a:pPr eaLnBrk="0" hangingPunct="0"/>
            <a:r>
              <a:rPr lang="fr-CA" sz="1000" dirty="0">
                <a:latin typeface="Calibri Light"/>
              </a:rPr>
              <a:t>     total += M[i]</a:t>
            </a:r>
          </a:p>
          <a:p>
            <a:pPr eaLnBrk="0" hangingPunct="0"/>
            <a:r>
              <a:rPr lang="fr-CA" sz="1000" dirty="0">
                <a:latin typeface="Calibri Light"/>
              </a:rPr>
              <a:t>  end </a:t>
            </a:r>
            <a:r>
              <a:rPr lang="fr-CA" sz="1000" dirty="0" err="1">
                <a:latin typeface="Calibri Light"/>
              </a:rPr>
              <a:t>loop</a:t>
            </a:r>
            <a:endParaRPr lang="en-US" sz="1000" dirty="0">
              <a:latin typeface="Calibri Light"/>
            </a:endParaRPr>
          </a:p>
        </p:txBody>
      </p:sp>
      <p:sp>
        <p:nvSpPr>
          <p:cNvPr id="14" name="Line 32">
            <a:extLst>
              <a:ext uri="{FF2B5EF4-FFF2-40B4-BE49-F238E27FC236}">
                <a16:creationId xmlns:a16="http://schemas.microsoft.com/office/drawing/2014/main" id="{BA282B58-7BEC-73B6-68C7-A2EC128D7104}"/>
              </a:ext>
            </a:extLst>
          </p:cNvPr>
          <p:cNvSpPr>
            <a:spLocks noChangeAspect="1" noChangeShapeType="1"/>
          </p:cNvSpPr>
          <p:nvPr/>
        </p:nvSpPr>
        <p:spPr bwMode="auto">
          <a:xfrm flipV="1">
            <a:off x="2083039" y="4120276"/>
            <a:ext cx="0" cy="339376"/>
          </a:xfrm>
          <a:prstGeom prst="line">
            <a:avLst/>
          </a:prstGeom>
          <a:noFill/>
          <a:ln w="9525">
            <a:solidFill>
              <a:srgbClr val="000000"/>
            </a:solidFill>
            <a:round/>
            <a:headEnd/>
            <a:tailEnd type="triangle" w="med" len="med"/>
          </a:ln>
        </p:spPr>
        <p:txBody>
          <a:bodyPr/>
          <a:lstStyle/>
          <a:p>
            <a:endParaRPr lang="fr-FR"/>
          </a:p>
        </p:txBody>
      </p:sp>
      <p:sp>
        <p:nvSpPr>
          <p:cNvPr id="15" name="Line 33">
            <a:extLst>
              <a:ext uri="{FF2B5EF4-FFF2-40B4-BE49-F238E27FC236}">
                <a16:creationId xmlns:a16="http://schemas.microsoft.com/office/drawing/2014/main" id="{902FD461-7A1B-F761-32F5-3E09C769D382}"/>
              </a:ext>
            </a:extLst>
          </p:cNvPr>
          <p:cNvSpPr>
            <a:spLocks noChangeAspect="1" noChangeShapeType="1"/>
          </p:cNvSpPr>
          <p:nvPr/>
        </p:nvSpPr>
        <p:spPr bwMode="auto">
          <a:xfrm>
            <a:off x="2535476" y="4120277"/>
            <a:ext cx="0" cy="339376"/>
          </a:xfrm>
          <a:prstGeom prst="line">
            <a:avLst/>
          </a:prstGeom>
          <a:noFill/>
          <a:ln w="9525">
            <a:solidFill>
              <a:srgbClr val="000000"/>
            </a:solidFill>
            <a:round/>
            <a:headEnd/>
            <a:tailEnd type="triangle" w="med" len="med"/>
          </a:ln>
        </p:spPr>
        <p:txBody>
          <a:bodyPr/>
          <a:lstStyle/>
          <a:p>
            <a:endParaRPr lang="fr-FR"/>
          </a:p>
        </p:txBody>
      </p:sp>
      <p:sp>
        <p:nvSpPr>
          <p:cNvPr id="16" name="Rectangle 34">
            <a:extLst>
              <a:ext uri="{FF2B5EF4-FFF2-40B4-BE49-F238E27FC236}">
                <a16:creationId xmlns:a16="http://schemas.microsoft.com/office/drawing/2014/main" id="{43BE5E1B-4116-CDC8-91FD-8B26D4002316}"/>
              </a:ext>
            </a:extLst>
          </p:cNvPr>
          <p:cNvSpPr>
            <a:spLocks noChangeAspect="1" noChangeArrowheads="1"/>
          </p:cNvSpPr>
          <p:nvPr/>
        </p:nvSpPr>
        <p:spPr bwMode="auto">
          <a:xfrm>
            <a:off x="1954451" y="3102688"/>
            <a:ext cx="706438" cy="730250"/>
          </a:xfrm>
          <a:prstGeom prst="rect">
            <a:avLst/>
          </a:prstGeom>
          <a:solidFill>
            <a:srgbClr val="FFFFFF"/>
          </a:solidFill>
          <a:ln w="9525">
            <a:solidFill>
              <a:srgbClr val="000000"/>
            </a:solidFill>
            <a:miter lim="800000"/>
            <a:headEnd/>
            <a:tailEnd/>
          </a:ln>
        </p:spPr>
        <p:txBody>
          <a:bodyPr lIns="0" rIns="0"/>
          <a:lstStyle/>
          <a:p>
            <a:pPr algn="ctr" eaLnBrk="0" hangingPunct="0"/>
            <a:r>
              <a:rPr lang="fr-CA" sz="1000" noProof="1">
                <a:latin typeface="Calibri Light"/>
              </a:rPr>
              <a:t>Control logic and State register</a:t>
            </a:r>
          </a:p>
        </p:txBody>
      </p:sp>
      <p:sp>
        <p:nvSpPr>
          <p:cNvPr id="17" name="Freeform 35">
            <a:extLst>
              <a:ext uri="{FF2B5EF4-FFF2-40B4-BE49-F238E27FC236}">
                <a16:creationId xmlns:a16="http://schemas.microsoft.com/office/drawing/2014/main" id="{75CDBAA7-96DB-3C16-0C80-2D8F72F9D235}"/>
              </a:ext>
            </a:extLst>
          </p:cNvPr>
          <p:cNvSpPr>
            <a:spLocks noChangeAspect="1"/>
          </p:cNvSpPr>
          <p:nvPr/>
        </p:nvSpPr>
        <p:spPr bwMode="auto">
          <a:xfrm>
            <a:off x="2800589" y="3382088"/>
            <a:ext cx="158750" cy="0"/>
          </a:xfrm>
          <a:custGeom>
            <a:avLst/>
            <a:gdLst>
              <a:gd name="T0" fmla="*/ 0 w 177"/>
              <a:gd name="T1" fmla="*/ 0 h 2"/>
              <a:gd name="T2" fmla="*/ 100 w 177"/>
              <a:gd name="T3" fmla="*/ 0 h 2"/>
              <a:gd name="T4" fmla="*/ 0 60000 65536"/>
              <a:gd name="T5" fmla="*/ 0 60000 65536"/>
              <a:gd name="T6" fmla="*/ 0 w 177"/>
              <a:gd name="T7" fmla="*/ 0 h 2"/>
              <a:gd name="T8" fmla="*/ 177 w 177"/>
              <a:gd name="T9" fmla="*/ 0 h 2"/>
            </a:gdLst>
            <a:ahLst/>
            <a:cxnLst>
              <a:cxn ang="T4">
                <a:pos x="T0" y="T1"/>
              </a:cxn>
              <a:cxn ang="T5">
                <a:pos x="T2" y="T3"/>
              </a:cxn>
            </a:cxnLst>
            <a:rect l="T6" t="T7" r="T8" b="T9"/>
            <a:pathLst>
              <a:path w="177" h="2">
                <a:moveTo>
                  <a:pt x="0" y="0"/>
                </a:moveTo>
                <a:lnTo>
                  <a:pt x="177" y="2"/>
                </a:lnTo>
              </a:path>
            </a:pathLst>
          </a:custGeom>
          <a:noFill/>
          <a:ln w="9525">
            <a:solidFill>
              <a:srgbClr val="000000"/>
            </a:solidFill>
            <a:round/>
            <a:headEnd/>
            <a:tailEnd/>
          </a:ln>
        </p:spPr>
        <p:txBody>
          <a:bodyPr/>
          <a:lstStyle/>
          <a:p>
            <a:endParaRPr lang="fr-FR"/>
          </a:p>
        </p:txBody>
      </p:sp>
      <p:sp>
        <p:nvSpPr>
          <p:cNvPr id="18" name="Line 36">
            <a:extLst>
              <a:ext uri="{FF2B5EF4-FFF2-40B4-BE49-F238E27FC236}">
                <a16:creationId xmlns:a16="http://schemas.microsoft.com/office/drawing/2014/main" id="{B6010A17-7AEB-BE04-B07D-911C96607646}"/>
              </a:ext>
            </a:extLst>
          </p:cNvPr>
          <p:cNvSpPr>
            <a:spLocks noChangeAspect="1" noChangeShapeType="1"/>
          </p:cNvSpPr>
          <p:nvPr/>
        </p:nvSpPr>
        <p:spPr bwMode="auto">
          <a:xfrm>
            <a:off x="2083039" y="3840876"/>
            <a:ext cx="0" cy="93663"/>
          </a:xfrm>
          <a:prstGeom prst="line">
            <a:avLst/>
          </a:prstGeom>
          <a:noFill/>
          <a:ln w="9525">
            <a:solidFill>
              <a:srgbClr val="000000"/>
            </a:solidFill>
            <a:round/>
            <a:headEnd/>
            <a:tailEnd/>
          </a:ln>
        </p:spPr>
        <p:txBody>
          <a:bodyPr/>
          <a:lstStyle/>
          <a:p>
            <a:endParaRPr lang="fr-FR"/>
          </a:p>
        </p:txBody>
      </p:sp>
      <p:sp>
        <p:nvSpPr>
          <p:cNvPr id="19" name="Line 37">
            <a:extLst>
              <a:ext uri="{FF2B5EF4-FFF2-40B4-BE49-F238E27FC236}">
                <a16:creationId xmlns:a16="http://schemas.microsoft.com/office/drawing/2014/main" id="{D4FA6E52-B5F2-DAE8-3CD7-95201D76B4FF}"/>
              </a:ext>
            </a:extLst>
          </p:cNvPr>
          <p:cNvSpPr>
            <a:spLocks noChangeAspect="1" noChangeShapeType="1"/>
          </p:cNvSpPr>
          <p:nvPr/>
        </p:nvSpPr>
        <p:spPr bwMode="auto">
          <a:xfrm>
            <a:off x="2535476" y="3840876"/>
            <a:ext cx="0" cy="93663"/>
          </a:xfrm>
          <a:prstGeom prst="line">
            <a:avLst/>
          </a:prstGeom>
          <a:noFill/>
          <a:ln w="9525">
            <a:solidFill>
              <a:srgbClr val="000000"/>
            </a:solidFill>
            <a:round/>
            <a:headEnd/>
            <a:tailEnd/>
          </a:ln>
        </p:spPr>
        <p:txBody>
          <a:bodyPr/>
          <a:lstStyle/>
          <a:p>
            <a:endParaRPr lang="fr-FR"/>
          </a:p>
        </p:txBody>
      </p:sp>
      <p:sp>
        <p:nvSpPr>
          <p:cNvPr id="20" name="Line 38">
            <a:extLst>
              <a:ext uri="{FF2B5EF4-FFF2-40B4-BE49-F238E27FC236}">
                <a16:creationId xmlns:a16="http://schemas.microsoft.com/office/drawing/2014/main" id="{39504E49-2A57-331E-3AF2-93E4B304C300}"/>
              </a:ext>
            </a:extLst>
          </p:cNvPr>
          <p:cNvSpPr>
            <a:spLocks noChangeAspect="1" noChangeShapeType="1"/>
          </p:cNvSpPr>
          <p:nvPr/>
        </p:nvSpPr>
        <p:spPr bwMode="auto">
          <a:xfrm>
            <a:off x="3413364" y="3382089"/>
            <a:ext cx="0" cy="92075"/>
          </a:xfrm>
          <a:prstGeom prst="line">
            <a:avLst/>
          </a:prstGeom>
          <a:noFill/>
          <a:ln w="9525">
            <a:solidFill>
              <a:srgbClr val="000000"/>
            </a:solidFill>
            <a:round/>
            <a:headEnd/>
            <a:tailEnd/>
          </a:ln>
        </p:spPr>
        <p:txBody>
          <a:bodyPr/>
          <a:lstStyle/>
          <a:p>
            <a:endParaRPr lang="fr-FR"/>
          </a:p>
        </p:txBody>
      </p:sp>
      <p:sp>
        <p:nvSpPr>
          <p:cNvPr id="21" name="Text Box 39">
            <a:extLst>
              <a:ext uri="{FF2B5EF4-FFF2-40B4-BE49-F238E27FC236}">
                <a16:creationId xmlns:a16="http://schemas.microsoft.com/office/drawing/2014/main" id="{7682102C-3F63-A41D-3C7C-86C6EEF218C9}"/>
              </a:ext>
            </a:extLst>
          </p:cNvPr>
          <p:cNvSpPr txBox="1">
            <a:spLocks noChangeAspect="1" noChangeArrowheads="1"/>
          </p:cNvSpPr>
          <p:nvPr/>
        </p:nvSpPr>
        <p:spPr bwMode="auto">
          <a:xfrm>
            <a:off x="3032246" y="4229659"/>
            <a:ext cx="923925" cy="261296"/>
          </a:xfrm>
          <a:prstGeom prst="rect">
            <a:avLst/>
          </a:prstGeom>
          <a:solidFill>
            <a:srgbClr val="FFFFFF"/>
          </a:solidFill>
          <a:ln w="9525">
            <a:solidFill>
              <a:srgbClr val="000000"/>
            </a:solidFill>
            <a:miter lim="800000"/>
            <a:headEnd/>
            <a:tailEnd/>
          </a:ln>
        </p:spPr>
        <p:txBody>
          <a:bodyPr lIns="0" rIns="0"/>
          <a:lstStyle/>
          <a:p>
            <a:pPr algn="ctr" eaLnBrk="0" hangingPunct="0"/>
            <a:r>
              <a:rPr lang="en-US" sz="1050" b="1" dirty="0">
                <a:solidFill>
                  <a:srgbClr val="FF0000"/>
                </a:solidFill>
                <a:latin typeface="Calibri Light"/>
              </a:rPr>
              <a:t>I/O</a:t>
            </a:r>
          </a:p>
        </p:txBody>
      </p:sp>
      <p:sp>
        <p:nvSpPr>
          <p:cNvPr id="22" name="Line 40">
            <a:extLst>
              <a:ext uri="{FF2B5EF4-FFF2-40B4-BE49-F238E27FC236}">
                <a16:creationId xmlns:a16="http://schemas.microsoft.com/office/drawing/2014/main" id="{0AE3AAA7-BFE9-8C1F-3FF1-B7E30DEA27A5}"/>
              </a:ext>
            </a:extLst>
          </p:cNvPr>
          <p:cNvSpPr>
            <a:spLocks noChangeAspect="1" noChangeShapeType="1"/>
          </p:cNvSpPr>
          <p:nvPr/>
        </p:nvSpPr>
        <p:spPr bwMode="auto">
          <a:xfrm>
            <a:off x="3476864" y="3937713"/>
            <a:ext cx="0" cy="274638"/>
          </a:xfrm>
          <a:prstGeom prst="line">
            <a:avLst/>
          </a:prstGeom>
          <a:noFill/>
          <a:ln w="9525">
            <a:solidFill>
              <a:srgbClr val="000000"/>
            </a:solidFill>
            <a:round/>
            <a:headEnd type="triangle" w="med" len="med"/>
            <a:tailEnd type="triangle" w="med" len="med"/>
          </a:ln>
        </p:spPr>
        <p:txBody>
          <a:bodyPr/>
          <a:lstStyle/>
          <a:p>
            <a:endParaRPr lang="fr-FR"/>
          </a:p>
        </p:txBody>
      </p:sp>
      <p:sp>
        <p:nvSpPr>
          <p:cNvPr id="23" name="Rectangle 41">
            <a:extLst>
              <a:ext uri="{FF2B5EF4-FFF2-40B4-BE49-F238E27FC236}">
                <a16:creationId xmlns:a16="http://schemas.microsoft.com/office/drawing/2014/main" id="{EB0FE5D4-AB84-2BBF-5939-436CA67CDBB4}"/>
              </a:ext>
            </a:extLst>
          </p:cNvPr>
          <p:cNvSpPr>
            <a:spLocks noChangeAspect="1" noChangeArrowheads="1"/>
          </p:cNvSpPr>
          <p:nvPr/>
        </p:nvSpPr>
        <p:spPr bwMode="auto">
          <a:xfrm>
            <a:off x="1954452" y="3934538"/>
            <a:ext cx="257175" cy="185738"/>
          </a:xfrm>
          <a:prstGeom prst="rect">
            <a:avLst/>
          </a:prstGeom>
          <a:solidFill>
            <a:srgbClr val="FFFFFF"/>
          </a:solidFill>
          <a:ln w="9525">
            <a:solidFill>
              <a:srgbClr val="000000"/>
            </a:solidFill>
            <a:miter lim="800000"/>
            <a:headEnd/>
            <a:tailEnd/>
          </a:ln>
        </p:spPr>
        <p:txBody>
          <a:bodyPr lIns="0" tIns="0" rIns="0" bIns="0"/>
          <a:lstStyle/>
          <a:p>
            <a:pPr algn="ctr" eaLnBrk="0" hangingPunct="0"/>
            <a:r>
              <a:rPr lang="en-US" sz="1000">
                <a:latin typeface="Calibri Light"/>
              </a:rPr>
              <a:t>IR</a:t>
            </a:r>
          </a:p>
        </p:txBody>
      </p:sp>
      <p:sp>
        <p:nvSpPr>
          <p:cNvPr id="24" name="Rectangle 42">
            <a:extLst>
              <a:ext uri="{FF2B5EF4-FFF2-40B4-BE49-F238E27FC236}">
                <a16:creationId xmlns:a16="http://schemas.microsoft.com/office/drawing/2014/main" id="{F2083A49-1BCC-E21E-A52F-516BA21BF3A9}"/>
              </a:ext>
            </a:extLst>
          </p:cNvPr>
          <p:cNvSpPr>
            <a:spLocks noChangeAspect="1" noChangeArrowheads="1"/>
          </p:cNvSpPr>
          <p:nvPr/>
        </p:nvSpPr>
        <p:spPr bwMode="auto">
          <a:xfrm>
            <a:off x="2389427" y="3934538"/>
            <a:ext cx="258763" cy="185738"/>
          </a:xfrm>
          <a:prstGeom prst="rect">
            <a:avLst/>
          </a:prstGeom>
          <a:solidFill>
            <a:srgbClr val="FFFFFF"/>
          </a:solidFill>
          <a:ln w="9525">
            <a:solidFill>
              <a:srgbClr val="000000"/>
            </a:solidFill>
            <a:miter lim="800000"/>
            <a:headEnd/>
            <a:tailEnd/>
          </a:ln>
        </p:spPr>
        <p:txBody>
          <a:bodyPr lIns="0" tIns="0" rIns="0" bIns="0"/>
          <a:lstStyle/>
          <a:p>
            <a:pPr algn="ctr" eaLnBrk="0" hangingPunct="0"/>
            <a:r>
              <a:rPr lang="fr-CA" sz="1000" noProof="1">
                <a:latin typeface="Calibri Light"/>
              </a:rPr>
              <a:t>PC</a:t>
            </a:r>
          </a:p>
        </p:txBody>
      </p:sp>
      <p:sp>
        <p:nvSpPr>
          <p:cNvPr id="25" name="Rectangle 43">
            <a:extLst>
              <a:ext uri="{FF2B5EF4-FFF2-40B4-BE49-F238E27FC236}">
                <a16:creationId xmlns:a16="http://schemas.microsoft.com/office/drawing/2014/main" id="{9CCEDA51-0C8F-4EC5-9A86-0CC9201B9B50}"/>
              </a:ext>
            </a:extLst>
          </p:cNvPr>
          <p:cNvSpPr>
            <a:spLocks noChangeAspect="1" noChangeArrowheads="1"/>
          </p:cNvSpPr>
          <p:nvPr/>
        </p:nvSpPr>
        <p:spPr bwMode="auto">
          <a:xfrm>
            <a:off x="1823163" y="4461459"/>
            <a:ext cx="1006475" cy="1152651"/>
          </a:xfrm>
          <a:prstGeom prst="rect">
            <a:avLst/>
          </a:prstGeom>
          <a:noFill/>
          <a:ln w="9525">
            <a:solidFill>
              <a:srgbClr val="000000"/>
            </a:solidFill>
            <a:miter lim="800000"/>
            <a:headEnd/>
            <a:tailEnd/>
          </a:ln>
        </p:spPr>
        <p:txBody>
          <a:bodyPr/>
          <a:lstStyle/>
          <a:p>
            <a:endParaRPr lang="en-CA">
              <a:latin typeface="Calibri Light"/>
            </a:endParaRPr>
          </a:p>
        </p:txBody>
      </p:sp>
      <p:sp>
        <p:nvSpPr>
          <p:cNvPr id="26" name="Line 87">
            <a:extLst>
              <a:ext uri="{FF2B5EF4-FFF2-40B4-BE49-F238E27FC236}">
                <a16:creationId xmlns:a16="http://schemas.microsoft.com/office/drawing/2014/main" id="{E389BC6A-F98A-0339-7C8D-C07ABDDC55B6}"/>
              </a:ext>
            </a:extLst>
          </p:cNvPr>
          <p:cNvSpPr>
            <a:spLocks noChangeShapeType="1"/>
          </p:cNvSpPr>
          <p:nvPr/>
        </p:nvSpPr>
        <p:spPr bwMode="auto">
          <a:xfrm>
            <a:off x="1749664" y="2772488"/>
            <a:ext cx="0" cy="2879726"/>
          </a:xfrm>
          <a:prstGeom prst="line">
            <a:avLst/>
          </a:prstGeom>
          <a:noFill/>
          <a:ln w="25400">
            <a:solidFill>
              <a:srgbClr val="FF0000"/>
            </a:solidFill>
            <a:prstDash val="dash"/>
            <a:round/>
            <a:headEnd type="none" w="sm" len="sm"/>
            <a:tailEnd type="none" w="sm" len="sm"/>
          </a:ln>
        </p:spPr>
        <p:txBody>
          <a:bodyPr wrap="none" anchor="ctr"/>
          <a:lstStyle/>
          <a:p>
            <a:endParaRPr lang="fr-FR"/>
          </a:p>
        </p:txBody>
      </p:sp>
      <p:sp>
        <p:nvSpPr>
          <p:cNvPr id="27" name="Line 88">
            <a:extLst>
              <a:ext uri="{FF2B5EF4-FFF2-40B4-BE49-F238E27FC236}">
                <a16:creationId xmlns:a16="http://schemas.microsoft.com/office/drawing/2014/main" id="{088E9B87-4A93-EA74-931B-BD093A4329C7}"/>
              </a:ext>
            </a:extLst>
          </p:cNvPr>
          <p:cNvSpPr>
            <a:spLocks noChangeShapeType="1"/>
          </p:cNvSpPr>
          <p:nvPr/>
        </p:nvSpPr>
        <p:spPr bwMode="auto">
          <a:xfrm>
            <a:off x="1765238" y="5716878"/>
            <a:ext cx="1152525" cy="0"/>
          </a:xfrm>
          <a:prstGeom prst="line">
            <a:avLst/>
          </a:prstGeom>
          <a:noFill/>
          <a:ln w="25400">
            <a:solidFill>
              <a:srgbClr val="FF0000"/>
            </a:solidFill>
            <a:prstDash val="dash"/>
            <a:round/>
            <a:headEnd type="none" w="sm" len="sm"/>
            <a:tailEnd type="none" w="sm" len="sm"/>
          </a:ln>
        </p:spPr>
        <p:txBody>
          <a:bodyPr wrap="none" anchor="ctr"/>
          <a:lstStyle/>
          <a:p>
            <a:endParaRPr lang="fr-FR"/>
          </a:p>
        </p:txBody>
      </p:sp>
      <p:sp>
        <p:nvSpPr>
          <p:cNvPr id="28" name="Line 89">
            <a:extLst>
              <a:ext uri="{FF2B5EF4-FFF2-40B4-BE49-F238E27FC236}">
                <a16:creationId xmlns:a16="http://schemas.microsoft.com/office/drawing/2014/main" id="{4E35563D-99CC-1EA0-A46A-B67E89F26DF6}"/>
              </a:ext>
            </a:extLst>
          </p:cNvPr>
          <p:cNvSpPr>
            <a:spLocks noChangeShapeType="1"/>
          </p:cNvSpPr>
          <p:nvPr/>
        </p:nvSpPr>
        <p:spPr bwMode="auto">
          <a:xfrm flipV="1">
            <a:off x="2902188" y="4031827"/>
            <a:ext cx="7095" cy="1620388"/>
          </a:xfrm>
          <a:prstGeom prst="line">
            <a:avLst/>
          </a:prstGeom>
          <a:noFill/>
          <a:ln w="25400">
            <a:solidFill>
              <a:srgbClr val="FF0000"/>
            </a:solidFill>
            <a:prstDash val="dash"/>
            <a:round/>
            <a:headEnd type="none" w="sm" len="sm"/>
            <a:tailEnd type="none" w="sm" len="sm"/>
          </a:ln>
        </p:spPr>
        <p:txBody>
          <a:bodyPr wrap="none" anchor="ctr"/>
          <a:lstStyle/>
          <a:p>
            <a:endParaRPr lang="fr-FR"/>
          </a:p>
        </p:txBody>
      </p:sp>
      <p:sp>
        <p:nvSpPr>
          <p:cNvPr id="29" name="Line 90">
            <a:extLst>
              <a:ext uri="{FF2B5EF4-FFF2-40B4-BE49-F238E27FC236}">
                <a16:creationId xmlns:a16="http://schemas.microsoft.com/office/drawing/2014/main" id="{2F6709C9-6466-B787-8F7B-458279A0A0A7}"/>
              </a:ext>
            </a:extLst>
          </p:cNvPr>
          <p:cNvSpPr>
            <a:spLocks noChangeShapeType="1"/>
          </p:cNvSpPr>
          <p:nvPr/>
        </p:nvSpPr>
        <p:spPr bwMode="auto">
          <a:xfrm>
            <a:off x="2968864" y="4075032"/>
            <a:ext cx="1008063" cy="0"/>
          </a:xfrm>
          <a:prstGeom prst="line">
            <a:avLst/>
          </a:prstGeom>
          <a:noFill/>
          <a:ln w="25400">
            <a:solidFill>
              <a:srgbClr val="FF0000"/>
            </a:solidFill>
            <a:prstDash val="dash"/>
            <a:round/>
            <a:headEnd type="none" w="sm" len="sm"/>
            <a:tailEnd type="none" w="sm" len="sm"/>
          </a:ln>
        </p:spPr>
        <p:txBody>
          <a:bodyPr wrap="none" anchor="ctr"/>
          <a:lstStyle/>
          <a:p>
            <a:endParaRPr lang="fr-FR"/>
          </a:p>
        </p:txBody>
      </p:sp>
      <p:sp>
        <p:nvSpPr>
          <p:cNvPr id="30" name="Line 91">
            <a:extLst>
              <a:ext uri="{FF2B5EF4-FFF2-40B4-BE49-F238E27FC236}">
                <a16:creationId xmlns:a16="http://schemas.microsoft.com/office/drawing/2014/main" id="{5222CABB-8530-5447-DE09-9EA3402EE5AD}"/>
              </a:ext>
            </a:extLst>
          </p:cNvPr>
          <p:cNvSpPr>
            <a:spLocks noChangeShapeType="1"/>
          </p:cNvSpPr>
          <p:nvPr/>
        </p:nvSpPr>
        <p:spPr bwMode="auto">
          <a:xfrm flipV="1">
            <a:off x="3975340" y="2716925"/>
            <a:ext cx="6572" cy="1294427"/>
          </a:xfrm>
          <a:prstGeom prst="line">
            <a:avLst/>
          </a:prstGeom>
          <a:noFill/>
          <a:ln w="25400">
            <a:solidFill>
              <a:srgbClr val="FF0000"/>
            </a:solidFill>
            <a:prstDash val="dash"/>
            <a:round/>
            <a:headEnd type="none" w="sm" len="sm"/>
            <a:tailEnd type="none" w="sm" len="sm"/>
          </a:ln>
        </p:spPr>
        <p:txBody>
          <a:bodyPr wrap="none" anchor="ctr"/>
          <a:lstStyle/>
          <a:p>
            <a:endParaRPr lang="fr-FR"/>
          </a:p>
        </p:txBody>
      </p:sp>
      <p:sp>
        <p:nvSpPr>
          <p:cNvPr id="31" name="Line 92">
            <a:extLst>
              <a:ext uri="{FF2B5EF4-FFF2-40B4-BE49-F238E27FC236}">
                <a16:creationId xmlns:a16="http://schemas.microsoft.com/office/drawing/2014/main" id="{0A4B3F57-BB76-F13F-B3F6-6D39C4260047}"/>
              </a:ext>
            </a:extLst>
          </p:cNvPr>
          <p:cNvSpPr>
            <a:spLocks noChangeShapeType="1"/>
          </p:cNvSpPr>
          <p:nvPr/>
        </p:nvSpPr>
        <p:spPr bwMode="auto">
          <a:xfrm flipH="1">
            <a:off x="1749664" y="2772488"/>
            <a:ext cx="2160588" cy="0"/>
          </a:xfrm>
          <a:prstGeom prst="line">
            <a:avLst/>
          </a:prstGeom>
          <a:noFill/>
          <a:ln w="25400">
            <a:solidFill>
              <a:srgbClr val="FF0000"/>
            </a:solidFill>
            <a:prstDash val="dash"/>
            <a:round/>
            <a:headEnd type="none" w="sm" len="sm"/>
            <a:tailEnd type="none" w="sm" len="sm"/>
          </a:ln>
        </p:spPr>
        <p:txBody>
          <a:bodyPr wrap="none" anchor="ctr"/>
          <a:lstStyle/>
          <a:p>
            <a:endParaRPr lang="fr-F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Content Placeholder 1"/>
          <p:cNvSpPr>
            <a:spLocks noGrp="1"/>
          </p:cNvSpPr>
          <p:nvPr>
            <p:ph idx="1"/>
          </p:nvPr>
        </p:nvSpPr>
        <p:spPr>
          <a:xfrm>
            <a:off x="1055440" y="1412777"/>
            <a:ext cx="10081120" cy="4525963"/>
          </a:xfrm>
        </p:spPr>
        <p:txBody>
          <a:bodyPr/>
          <a:lstStyle/>
          <a:p>
            <a:r>
              <a:rPr lang="fr-CA" sz="2400" dirty="0"/>
              <a:t>Introduire les </a:t>
            </a:r>
            <a:r>
              <a:rPr lang="fr-CA" sz="2400" dirty="0" err="1"/>
              <a:t>étudiantEs</a:t>
            </a:r>
            <a:r>
              <a:rPr lang="fr-CA" sz="2400" dirty="0"/>
              <a:t> aux systèmes embarqués et leurs applications pour la mesure et la commande</a:t>
            </a:r>
          </a:p>
          <a:p>
            <a:pPr lvl="1"/>
            <a:r>
              <a:rPr lang="fr-CA" sz="1800" dirty="0"/>
              <a:t>Couvrir les principes, composants et différentes étapes de conception et réalisation d’un système à microcontrôleur(s), incluant le matériel et le logiciel </a:t>
            </a:r>
          </a:p>
          <a:p>
            <a:r>
              <a:rPr lang="fr-CA" sz="2400" dirty="0"/>
              <a:t>Le cours magistral est complété par des expériences de laboratoire pour se pratiquer </a:t>
            </a:r>
          </a:p>
          <a:p>
            <a:endParaRPr lang="fr-CA" sz="2400" dirty="0"/>
          </a:p>
          <a:p>
            <a:r>
              <a:rPr lang="fr-CA" sz="2400" dirty="0"/>
              <a:t>Bagage souhaité : Connaissances de base en électronique analogique et numérique, langages c et assembleur</a:t>
            </a:r>
          </a:p>
          <a:p>
            <a:r>
              <a:rPr lang="fr-CA" sz="2400" dirty="0"/>
              <a:t>Les discussions en séance sont encouragées!</a:t>
            </a:r>
            <a:endParaRPr lang="en-CA" sz="2400" dirty="0"/>
          </a:p>
        </p:txBody>
      </p:sp>
      <p:sp>
        <p:nvSpPr>
          <p:cNvPr id="30722" name="Title 2"/>
          <p:cNvSpPr>
            <a:spLocks noGrp="1"/>
          </p:cNvSpPr>
          <p:nvPr>
            <p:ph type="title"/>
          </p:nvPr>
        </p:nvSpPr>
        <p:spPr/>
        <p:txBody>
          <a:bodyPr/>
          <a:lstStyle/>
          <a:p>
            <a:r>
              <a:rPr lang="en-CA" sz="4000" dirty="0" err="1"/>
              <a:t>Objectifs</a:t>
            </a:r>
            <a:r>
              <a:rPr lang="en-CA" sz="4000" dirty="0"/>
              <a:t>, </a:t>
            </a:r>
            <a:r>
              <a:rPr lang="en-CA" sz="4000" dirty="0" err="1"/>
              <a:t>moyens</a:t>
            </a:r>
            <a:r>
              <a:rPr lang="en-CA" sz="4000" dirty="0"/>
              <a:t> et </a:t>
            </a:r>
            <a:r>
              <a:rPr lang="en-CA" sz="4000" dirty="0" err="1"/>
              <a:t>prérequis</a:t>
            </a:r>
            <a:r>
              <a:rPr lang="en-CA" sz="4000" dirty="0"/>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p:cNvSpPr>
          <p:nvPr>
            <p:ph type="title"/>
          </p:nvPr>
        </p:nvSpPr>
        <p:spPr>
          <a:xfrm>
            <a:off x="1055440" y="274638"/>
            <a:ext cx="10081120" cy="1143000"/>
          </a:xfrm>
        </p:spPr>
        <p:txBody>
          <a:bodyPr/>
          <a:lstStyle/>
          <a:p>
            <a:pPr eaLnBrk="1" hangingPunct="1"/>
            <a:r>
              <a:rPr lang="fr-CA" sz="4000" dirty="0"/>
              <a:t>Quel processeur utiliser?</a:t>
            </a:r>
          </a:p>
        </p:txBody>
      </p:sp>
      <p:sp>
        <p:nvSpPr>
          <p:cNvPr id="61443" name="AutoShape 4"/>
          <p:cNvSpPr>
            <a:spLocks noChangeArrowheads="1"/>
          </p:cNvSpPr>
          <p:nvPr/>
        </p:nvSpPr>
        <p:spPr bwMode="auto">
          <a:xfrm>
            <a:off x="5506245" y="1739276"/>
            <a:ext cx="914400" cy="914400"/>
          </a:xfrm>
          <a:prstGeom prst="plus">
            <a:avLst>
              <a:gd name="adj" fmla="val 25000"/>
            </a:avLst>
          </a:prstGeom>
          <a:solidFill>
            <a:srgbClr val="CCFFFF"/>
          </a:solidFill>
          <a:ln w="9525">
            <a:solidFill>
              <a:srgbClr val="000000"/>
            </a:solidFill>
            <a:miter lim="800000"/>
            <a:headEnd/>
            <a:tailEnd/>
          </a:ln>
        </p:spPr>
        <p:txBody>
          <a:bodyPr/>
          <a:lstStyle/>
          <a:p>
            <a:endParaRPr lang="en-CA">
              <a:latin typeface="Calibri Light"/>
            </a:endParaRPr>
          </a:p>
        </p:txBody>
      </p:sp>
      <p:sp>
        <p:nvSpPr>
          <p:cNvPr id="61444" name="Text Box 5"/>
          <p:cNvSpPr txBox="1">
            <a:spLocks noChangeArrowheads="1"/>
          </p:cNvSpPr>
          <p:nvPr/>
        </p:nvSpPr>
        <p:spPr bwMode="auto">
          <a:xfrm>
            <a:off x="7258845" y="1739276"/>
            <a:ext cx="2239962" cy="1554162"/>
          </a:xfrm>
          <a:prstGeom prst="rect">
            <a:avLst/>
          </a:prstGeom>
          <a:noFill/>
          <a:ln w="9525">
            <a:noFill/>
            <a:miter lim="800000"/>
            <a:headEnd/>
            <a:tailEnd/>
          </a:ln>
        </p:spPr>
        <p:txBody>
          <a:bodyPr/>
          <a:lstStyle/>
          <a:p>
            <a:pPr eaLnBrk="0" hangingPunct="0"/>
            <a:r>
              <a:rPr lang="fr-CA" dirty="0">
                <a:latin typeface="Calibri Light"/>
              </a:rPr>
              <a:t>total = 0</a:t>
            </a:r>
          </a:p>
          <a:p>
            <a:pPr eaLnBrk="0" hangingPunct="0"/>
            <a:r>
              <a:rPr lang="fr-CA" dirty="0">
                <a:latin typeface="Calibri Light"/>
              </a:rPr>
              <a:t>for i = 1 to N  </a:t>
            </a:r>
            <a:r>
              <a:rPr lang="fr-CA" dirty="0" err="1">
                <a:latin typeface="Calibri Light"/>
              </a:rPr>
              <a:t>loop</a:t>
            </a:r>
            <a:endParaRPr lang="fr-CA" dirty="0">
              <a:latin typeface="Calibri Light"/>
            </a:endParaRPr>
          </a:p>
          <a:p>
            <a:pPr eaLnBrk="0" hangingPunct="0"/>
            <a:r>
              <a:rPr lang="fr-CA" dirty="0">
                <a:latin typeface="Calibri Light"/>
              </a:rPr>
              <a:t>   total += M[i]</a:t>
            </a:r>
          </a:p>
          <a:p>
            <a:pPr eaLnBrk="0" hangingPunct="0"/>
            <a:r>
              <a:rPr lang="fr-CA" dirty="0">
                <a:latin typeface="Calibri Light"/>
              </a:rPr>
              <a:t>end </a:t>
            </a:r>
            <a:r>
              <a:rPr lang="fr-CA" dirty="0" err="1">
                <a:latin typeface="Calibri Light"/>
              </a:rPr>
              <a:t>loop</a:t>
            </a:r>
            <a:r>
              <a:rPr lang="fr-CA" sz="900" dirty="0">
                <a:latin typeface="Calibri Light"/>
              </a:rPr>
              <a:t>  </a:t>
            </a:r>
          </a:p>
        </p:txBody>
      </p:sp>
      <p:sp>
        <p:nvSpPr>
          <p:cNvPr id="61445" name="Text Box 8"/>
          <p:cNvSpPr txBox="1">
            <a:spLocks noChangeArrowheads="1"/>
          </p:cNvSpPr>
          <p:nvPr/>
        </p:nvSpPr>
        <p:spPr bwMode="auto">
          <a:xfrm>
            <a:off x="1749984" y="4387998"/>
            <a:ext cx="2664296" cy="985218"/>
          </a:xfrm>
          <a:prstGeom prst="rect">
            <a:avLst/>
          </a:prstGeom>
          <a:noFill/>
          <a:ln w="9525">
            <a:noFill/>
            <a:miter lim="800000"/>
            <a:headEnd/>
            <a:tailEnd/>
          </a:ln>
        </p:spPr>
        <p:txBody>
          <a:bodyPr/>
          <a:lstStyle/>
          <a:p>
            <a:pPr algn="ctr" eaLnBrk="0" hangingPunct="0"/>
            <a:r>
              <a:rPr lang="fr-CA" dirty="0">
                <a:latin typeface="Arial Narrow" panose="020B0606020202030204" pitchFamily="34" charset="0"/>
                <a:cs typeface="Arial" panose="020B0604020202020204" pitchFamily="34" charset="0"/>
              </a:rPr>
              <a:t>Processeur à usage général </a:t>
            </a:r>
            <a:r>
              <a:rPr lang="fr-CA" sz="1400" dirty="0">
                <a:latin typeface="Arial Narrow" panose="020B0606020202030204" pitchFamily="34" charset="0"/>
                <a:cs typeface="Arial" panose="020B0604020202020204" pitchFamily="34" charset="0"/>
              </a:rPr>
              <a:t>(gaspillage potentiel de ressources).</a:t>
            </a:r>
          </a:p>
          <a:p>
            <a:pPr eaLnBrk="0" hangingPunct="0"/>
            <a:r>
              <a:rPr lang="fr-CA" sz="1400" dirty="0"/>
              <a:t> </a:t>
            </a:r>
            <a:r>
              <a:rPr lang="fr-CA" sz="1200" dirty="0"/>
              <a:t>Ex.: processeurs d’Intel (Pentium) et AMD (</a:t>
            </a:r>
            <a:r>
              <a:rPr lang="fr-CA" sz="1200" dirty="0" err="1"/>
              <a:t>Ryzen</a:t>
            </a:r>
            <a:r>
              <a:rPr lang="fr-CA" sz="1200" dirty="0"/>
              <a:t>)</a:t>
            </a:r>
            <a:endParaRPr lang="fr-CA" sz="1400" dirty="0"/>
          </a:p>
          <a:p>
            <a:pPr algn="ctr" eaLnBrk="0" hangingPunct="0"/>
            <a:r>
              <a:rPr lang="fr-CA" sz="1400" dirty="0">
                <a:latin typeface="Arial Narrow" panose="020B0606020202030204" pitchFamily="34" charset="0"/>
                <a:cs typeface="Arial" panose="020B0604020202020204" pitchFamily="34" charset="0"/>
              </a:rPr>
              <a:t> </a:t>
            </a:r>
            <a:endParaRPr lang="fr-CA" dirty="0">
              <a:latin typeface="Arial Narrow" panose="020B0606020202030204" pitchFamily="34" charset="0"/>
              <a:cs typeface="Arial" panose="020B0604020202020204" pitchFamily="34" charset="0"/>
            </a:endParaRPr>
          </a:p>
        </p:txBody>
      </p:sp>
      <p:sp>
        <p:nvSpPr>
          <p:cNvPr id="61446" name="Text Box 9"/>
          <p:cNvSpPr txBox="1">
            <a:spLocks noChangeArrowheads="1"/>
          </p:cNvSpPr>
          <p:nvPr/>
        </p:nvSpPr>
        <p:spPr bwMode="auto">
          <a:xfrm>
            <a:off x="7427744" y="4387998"/>
            <a:ext cx="3014271" cy="766287"/>
          </a:xfrm>
          <a:prstGeom prst="rect">
            <a:avLst/>
          </a:prstGeom>
          <a:noFill/>
          <a:ln w="9525">
            <a:noFill/>
            <a:miter lim="800000"/>
            <a:headEnd/>
            <a:tailEnd/>
          </a:ln>
        </p:spPr>
        <p:txBody>
          <a:bodyPr/>
          <a:lstStyle/>
          <a:p>
            <a:pPr algn="ctr" eaLnBrk="0" hangingPunct="0"/>
            <a:r>
              <a:rPr lang="fr-CA" dirty="0">
                <a:latin typeface="Calibri Light"/>
              </a:rPr>
              <a:t>    </a:t>
            </a:r>
            <a:r>
              <a:rPr lang="fr-CA" dirty="0">
                <a:latin typeface="Arial Narrow" panose="020B0606020202030204" pitchFamily="34" charset="0"/>
              </a:rPr>
              <a:t>Processeur dédié </a:t>
            </a:r>
          </a:p>
          <a:p>
            <a:pPr algn="ctr" eaLnBrk="0" hangingPunct="0"/>
            <a:r>
              <a:rPr lang="fr-CA" sz="1400" dirty="0">
                <a:latin typeface="Arial Narrow" panose="020B0606020202030204" pitchFamily="34" charset="0"/>
              </a:rPr>
              <a:t>(ressources et alimentation optimisées, coût de design élevé). Ex.: ASIC</a:t>
            </a:r>
            <a:endParaRPr lang="fr-CA" sz="900" b="1" dirty="0">
              <a:latin typeface="Arial Narrow" panose="020B0606020202030204" pitchFamily="34" charset="0"/>
            </a:endParaRPr>
          </a:p>
        </p:txBody>
      </p:sp>
      <p:sp>
        <p:nvSpPr>
          <p:cNvPr id="61447" name="Text Box 10"/>
          <p:cNvSpPr txBox="1">
            <a:spLocks noChangeArrowheads="1"/>
          </p:cNvSpPr>
          <p:nvPr/>
        </p:nvSpPr>
        <p:spPr bwMode="auto">
          <a:xfrm>
            <a:off x="4744108" y="4387998"/>
            <a:ext cx="2376264" cy="830609"/>
          </a:xfrm>
          <a:prstGeom prst="rect">
            <a:avLst/>
          </a:prstGeom>
          <a:noFill/>
          <a:ln w="9525">
            <a:noFill/>
            <a:miter lim="800000"/>
            <a:headEnd/>
            <a:tailEnd/>
          </a:ln>
        </p:spPr>
        <p:txBody>
          <a:bodyPr/>
          <a:lstStyle/>
          <a:p>
            <a:pPr algn="ctr" eaLnBrk="0" hangingPunct="0"/>
            <a:r>
              <a:rPr lang="fr-CA" dirty="0">
                <a:latin typeface="Arial Narrow" panose="020B0606020202030204" pitchFamily="34" charset="0"/>
              </a:rPr>
              <a:t>Processeur spécialisé </a:t>
            </a:r>
            <a:r>
              <a:rPr lang="fr-CA" sz="1400" dirty="0">
                <a:latin typeface="Arial Narrow" panose="020B0606020202030204" pitchFamily="34" charset="0"/>
              </a:rPr>
              <a:t>(ressources mieux adaptées). Ex.: microcontrôleurs, FPGA</a:t>
            </a:r>
            <a:endParaRPr lang="fr-CA" sz="900" b="1" dirty="0">
              <a:latin typeface="Arial Narrow" panose="020B0606020202030204" pitchFamily="34" charset="0"/>
            </a:endParaRPr>
          </a:p>
        </p:txBody>
      </p:sp>
      <p:sp>
        <p:nvSpPr>
          <p:cNvPr id="61448" name="Text Box 11"/>
          <p:cNvSpPr txBox="1">
            <a:spLocks noChangeArrowheads="1"/>
          </p:cNvSpPr>
          <p:nvPr/>
        </p:nvSpPr>
        <p:spPr bwMode="auto">
          <a:xfrm>
            <a:off x="4883945" y="2664788"/>
            <a:ext cx="2235200" cy="439738"/>
          </a:xfrm>
          <a:prstGeom prst="rect">
            <a:avLst/>
          </a:prstGeom>
          <a:noFill/>
          <a:ln w="9525">
            <a:noFill/>
            <a:miter lim="800000"/>
            <a:headEnd/>
            <a:tailEnd/>
          </a:ln>
        </p:spPr>
        <p:txBody>
          <a:bodyPr lIns="0" rIns="0"/>
          <a:lstStyle/>
          <a:p>
            <a:pPr algn="ctr" eaLnBrk="0" hangingPunct="0"/>
            <a:r>
              <a:rPr lang="fr-CA">
                <a:latin typeface="Calibri Light"/>
              </a:rPr>
              <a:t>Fonctionnalité désirée</a:t>
            </a:r>
          </a:p>
        </p:txBody>
      </p:sp>
      <p:sp>
        <p:nvSpPr>
          <p:cNvPr id="61451" name="Rectangle 6"/>
          <p:cNvSpPr>
            <a:spLocks noChangeArrowheads="1"/>
          </p:cNvSpPr>
          <p:nvPr/>
        </p:nvSpPr>
        <p:spPr bwMode="auto">
          <a:xfrm>
            <a:off x="2351088" y="3275161"/>
            <a:ext cx="1462088" cy="914400"/>
          </a:xfrm>
          <a:prstGeom prst="rect">
            <a:avLst/>
          </a:prstGeom>
          <a:solidFill>
            <a:srgbClr val="FFFFFF"/>
          </a:solidFill>
          <a:ln w="12700">
            <a:solidFill>
              <a:srgbClr val="000000"/>
            </a:solidFill>
            <a:miter lim="800000"/>
            <a:headEnd/>
            <a:tailEnd/>
          </a:ln>
        </p:spPr>
        <p:txBody>
          <a:bodyPr/>
          <a:lstStyle/>
          <a:p>
            <a:pPr eaLnBrk="0" hangingPunct="0"/>
            <a:endParaRPr lang="fr-CA" sz="1000">
              <a:latin typeface="Calibri Light"/>
            </a:endParaRPr>
          </a:p>
        </p:txBody>
      </p:sp>
      <p:sp>
        <p:nvSpPr>
          <p:cNvPr id="61454" name="AutoShape 13"/>
          <p:cNvSpPr>
            <a:spLocks noChangeArrowheads="1"/>
          </p:cNvSpPr>
          <p:nvPr/>
        </p:nvSpPr>
        <p:spPr bwMode="auto">
          <a:xfrm>
            <a:off x="2628901" y="3283099"/>
            <a:ext cx="914400" cy="914400"/>
          </a:xfrm>
          <a:prstGeom prst="plus">
            <a:avLst>
              <a:gd name="adj" fmla="val 25000"/>
            </a:avLst>
          </a:prstGeom>
          <a:solidFill>
            <a:srgbClr val="F5FFFF"/>
          </a:solidFill>
          <a:ln w="9525" cap="rnd">
            <a:solidFill>
              <a:srgbClr val="000000"/>
            </a:solidFill>
            <a:prstDash val="sysDot"/>
            <a:miter lim="800000"/>
            <a:headEnd/>
            <a:tailEnd/>
          </a:ln>
        </p:spPr>
        <p:txBody>
          <a:bodyPr/>
          <a:lstStyle/>
          <a:p>
            <a:endParaRPr lang="en-CA">
              <a:latin typeface="Calibri Light"/>
            </a:endParaRPr>
          </a:p>
        </p:txBody>
      </p:sp>
      <p:grpSp>
        <p:nvGrpSpPr>
          <p:cNvPr id="3" name="Group 2">
            <a:extLst>
              <a:ext uri="{FF2B5EF4-FFF2-40B4-BE49-F238E27FC236}">
                <a16:creationId xmlns:a16="http://schemas.microsoft.com/office/drawing/2014/main" id="{131E6D18-70B9-FAB6-033E-E246AC1DABB1}"/>
              </a:ext>
            </a:extLst>
          </p:cNvPr>
          <p:cNvGrpSpPr/>
          <p:nvPr/>
        </p:nvGrpSpPr>
        <p:grpSpPr>
          <a:xfrm>
            <a:off x="5201196" y="3275161"/>
            <a:ext cx="1462088" cy="914400"/>
            <a:chOff x="5531992" y="3213997"/>
            <a:chExt cx="1462088" cy="914400"/>
          </a:xfrm>
        </p:grpSpPr>
        <p:sp>
          <p:nvSpPr>
            <p:cNvPr id="61452" name="AutoShape 7"/>
            <p:cNvSpPr>
              <a:spLocks noChangeArrowheads="1"/>
            </p:cNvSpPr>
            <p:nvPr/>
          </p:nvSpPr>
          <p:spPr bwMode="auto">
            <a:xfrm>
              <a:off x="5531992" y="3213997"/>
              <a:ext cx="1462088" cy="914400"/>
            </a:xfrm>
            <a:prstGeom prst="plus">
              <a:avLst>
                <a:gd name="adj" fmla="val 25000"/>
              </a:avLst>
            </a:prstGeom>
            <a:solidFill>
              <a:srgbClr val="FFFFFF"/>
            </a:solidFill>
            <a:ln w="12700">
              <a:solidFill>
                <a:srgbClr val="000000"/>
              </a:solidFill>
              <a:miter lim="800000"/>
              <a:headEnd/>
              <a:tailEnd/>
            </a:ln>
          </p:spPr>
          <p:txBody>
            <a:bodyPr/>
            <a:lstStyle/>
            <a:p>
              <a:pPr eaLnBrk="0" hangingPunct="0"/>
              <a:endParaRPr lang="fr-CA" sz="1000">
                <a:latin typeface="Calibri Light"/>
              </a:endParaRPr>
            </a:p>
          </p:txBody>
        </p:sp>
        <p:sp>
          <p:nvSpPr>
            <p:cNvPr id="61455" name="AutoShape 14"/>
            <p:cNvSpPr>
              <a:spLocks noChangeArrowheads="1"/>
            </p:cNvSpPr>
            <p:nvPr/>
          </p:nvSpPr>
          <p:spPr bwMode="auto">
            <a:xfrm>
              <a:off x="5797104" y="3213997"/>
              <a:ext cx="914400" cy="914400"/>
            </a:xfrm>
            <a:prstGeom prst="plus">
              <a:avLst>
                <a:gd name="adj" fmla="val 25000"/>
              </a:avLst>
            </a:prstGeom>
            <a:solidFill>
              <a:srgbClr val="F5FFFF"/>
            </a:solidFill>
            <a:ln w="9525" cap="rnd">
              <a:solidFill>
                <a:srgbClr val="000000"/>
              </a:solidFill>
              <a:prstDash val="sysDot"/>
              <a:miter lim="800000"/>
              <a:headEnd/>
              <a:tailEnd/>
            </a:ln>
          </p:spPr>
          <p:txBody>
            <a:bodyPr/>
            <a:lstStyle/>
            <a:p>
              <a:endParaRPr lang="en-CA">
                <a:latin typeface="Calibri Light"/>
              </a:endParaRPr>
            </a:p>
          </p:txBody>
        </p:sp>
      </p:grpSp>
      <p:grpSp>
        <p:nvGrpSpPr>
          <p:cNvPr id="2" name="Group 1">
            <a:extLst>
              <a:ext uri="{FF2B5EF4-FFF2-40B4-BE49-F238E27FC236}">
                <a16:creationId xmlns:a16="http://schemas.microsoft.com/office/drawing/2014/main" id="{1DCB4535-33D4-0F95-D7D6-FA0C9F9EC3FC}"/>
              </a:ext>
            </a:extLst>
          </p:cNvPr>
          <p:cNvGrpSpPr/>
          <p:nvPr/>
        </p:nvGrpSpPr>
        <p:grpSpPr>
          <a:xfrm>
            <a:off x="8314829" y="3275161"/>
            <a:ext cx="920750" cy="922338"/>
            <a:chOff x="8273008" y="3206058"/>
            <a:chExt cx="920750" cy="922338"/>
          </a:xfrm>
        </p:grpSpPr>
        <p:sp>
          <p:nvSpPr>
            <p:cNvPr id="61453" name="AutoShape 12"/>
            <p:cNvSpPr>
              <a:spLocks noChangeArrowheads="1"/>
            </p:cNvSpPr>
            <p:nvPr/>
          </p:nvSpPr>
          <p:spPr bwMode="auto">
            <a:xfrm>
              <a:off x="8273008" y="3206058"/>
              <a:ext cx="914400" cy="914400"/>
            </a:xfrm>
            <a:prstGeom prst="plus">
              <a:avLst>
                <a:gd name="adj" fmla="val 25000"/>
              </a:avLst>
            </a:prstGeom>
            <a:solidFill>
              <a:srgbClr val="FFFFFF"/>
            </a:solidFill>
            <a:ln w="12700">
              <a:solidFill>
                <a:srgbClr val="000000"/>
              </a:solidFill>
              <a:miter lim="800000"/>
              <a:headEnd/>
              <a:tailEnd/>
            </a:ln>
          </p:spPr>
          <p:txBody>
            <a:bodyPr/>
            <a:lstStyle/>
            <a:p>
              <a:pPr algn="ctr" eaLnBrk="0" hangingPunct="0"/>
              <a:endParaRPr lang="fr-CA" sz="2400">
                <a:latin typeface="Calibri Light"/>
              </a:endParaRPr>
            </a:p>
            <a:p>
              <a:pPr algn="ctr" eaLnBrk="0" hangingPunct="0"/>
              <a:endParaRPr lang="fr-CA" sz="2400">
                <a:latin typeface="Calibri Light"/>
              </a:endParaRPr>
            </a:p>
            <a:p>
              <a:pPr algn="ctr" eaLnBrk="0" hangingPunct="0"/>
              <a:endParaRPr lang="fr-CA" sz="2400">
                <a:latin typeface="Calibri Light"/>
              </a:endParaRPr>
            </a:p>
          </p:txBody>
        </p:sp>
        <p:sp>
          <p:nvSpPr>
            <p:cNvPr id="61456" name="AutoShape 15"/>
            <p:cNvSpPr>
              <a:spLocks noChangeArrowheads="1"/>
            </p:cNvSpPr>
            <p:nvPr/>
          </p:nvSpPr>
          <p:spPr bwMode="auto">
            <a:xfrm>
              <a:off x="8279358" y="3213996"/>
              <a:ext cx="914400" cy="914400"/>
            </a:xfrm>
            <a:prstGeom prst="plus">
              <a:avLst>
                <a:gd name="adj" fmla="val 25000"/>
              </a:avLst>
            </a:prstGeom>
            <a:solidFill>
              <a:srgbClr val="F5FFFF"/>
            </a:solidFill>
            <a:ln w="9525" cap="rnd">
              <a:solidFill>
                <a:srgbClr val="000000"/>
              </a:solidFill>
              <a:prstDash val="sysDot"/>
              <a:miter lim="800000"/>
              <a:headEnd/>
              <a:tailEnd/>
            </a:ln>
          </p:spPr>
          <p:txBody>
            <a:bodyPr/>
            <a:lstStyle/>
            <a:p>
              <a:endParaRPr lang="en-CA">
                <a:latin typeface="Calibri Light"/>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5" name="Rectangle 2"/>
          <p:cNvSpPr>
            <a:spLocks noGrp="1"/>
          </p:cNvSpPr>
          <p:nvPr>
            <p:ph type="title"/>
          </p:nvPr>
        </p:nvSpPr>
        <p:spPr>
          <a:xfrm>
            <a:off x="1055440" y="53752"/>
            <a:ext cx="10081120" cy="1143000"/>
          </a:xfrm>
        </p:spPr>
        <p:txBody>
          <a:bodyPr/>
          <a:lstStyle/>
          <a:p>
            <a:pPr eaLnBrk="1" hangingPunct="1"/>
            <a:r>
              <a:rPr lang="fr-CA" sz="4000" dirty="0"/>
              <a:t>Processeur à usage général</a:t>
            </a:r>
          </a:p>
        </p:txBody>
      </p:sp>
      <p:sp>
        <p:nvSpPr>
          <p:cNvPr id="62466" name="Rectangle 3"/>
          <p:cNvSpPr>
            <a:spLocks noGrp="1"/>
          </p:cNvSpPr>
          <p:nvPr>
            <p:ph type="body" idx="1"/>
          </p:nvPr>
        </p:nvSpPr>
        <p:spPr>
          <a:xfrm>
            <a:off x="1039566" y="987018"/>
            <a:ext cx="6810622" cy="5112568"/>
          </a:xfrm>
        </p:spPr>
        <p:txBody>
          <a:bodyPr/>
          <a:lstStyle/>
          <a:p>
            <a:pPr eaLnBrk="1" hangingPunct="1">
              <a:lnSpc>
                <a:spcPct val="90000"/>
              </a:lnSpc>
            </a:pPr>
            <a:r>
              <a:rPr lang="fr-CA" sz="2400" dirty="0"/>
              <a:t>Souvent appelé microprocesseur</a:t>
            </a:r>
          </a:p>
          <a:p>
            <a:pPr eaLnBrk="1" hangingPunct="1">
              <a:lnSpc>
                <a:spcPct val="90000"/>
              </a:lnSpc>
            </a:pPr>
            <a:r>
              <a:rPr lang="fr-CA" sz="2400" dirty="0"/>
              <a:t>Traits</a:t>
            </a:r>
          </a:p>
          <a:p>
            <a:pPr lvl="1" eaLnBrk="1" hangingPunct="1">
              <a:lnSpc>
                <a:spcPct val="90000"/>
              </a:lnSpc>
            </a:pPr>
            <a:r>
              <a:rPr lang="fr-CA" sz="2000" dirty="0"/>
              <a:t>UCT de portée générale (registres et instructions)</a:t>
            </a:r>
          </a:p>
          <a:p>
            <a:pPr lvl="1" eaLnBrk="1" hangingPunct="1">
              <a:lnSpc>
                <a:spcPct val="90000"/>
              </a:lnSpc>
            </a:pPr>
            <a:r>
              <a:rPr lang="fr-CA" sz="2000" dirty="0"/>
              <a:t>Mémoire de programme et données externes</a:t>
            </a:r>
          </a:p>
          <a:p>
            <a:pPr eaLnBrk="1" hangingPunct="1">
              <a:lnSpc>
                <a:spcPct val="90000"/>
              </a:lnSpc>
            </a:pPr>
            <a:r>
              <a:rPr lang="fr-CA" sz="2400" dirty="0"/>
              <a:t>Bénéfices pour l’usager</a:t>
            </a:r>
          </a:p>
          <a:p>
            <a:pPr lvl="1" eaLnBrk="1" hangingPunct="1">
              <a:lnSpc>
                <a:spcPct val="90000"/>
              </a:lnSpc>
            </a:pPr>
            <a:r>
              <a:rPr lang="fr-CA" sz="2000" dirty="0"/>
              <a:t>Temps de mise en marché et NRE </a:t>
            </a:r>
            <a:r>
              <a:rPr lang="fr-CA" sz="2000" b="1" dirty="0"/>
              <a:t>bas</a:t>
            </a:r>
          </a:p>
          <a:p>
            <a:pPr lvl="1" eaLnBrk="1" hangingPunct="1">
              <a:lnSpc>
                <a:spcPct val="90000"/>
              </a:lnSpc>
            </a:pPr>
            <a:r>
              <a:rPr lang="fr-CA" sz="2000" dirty="0"/>
              <a:t>Grande </a:t>
            </a:r>
            <a:r>
              <a:rPr lang="fr-CA" sz="2000" b="1" dirty="0"/>
              <a:t>flexibilité</a:t>
            </a:r>
          </a:p>
          <a:p>
            <a:pPr eaLnBrk="1" hangingPunct="1">
              <a:lnSpc>
                <a:spcPct val="90000"/>
              </a:lnSpc>
            </a:pPr>
            <a:r>
              <a:rPr lang="fr-CA" sz="2400" dirty="0"/>
              <a:t>Inconvénients</a:t>
            </a:r>
          </a:p>
          <a:p>
            <a:pPr lvl="1" eaLnBrk="1" hangingPunct="1">
              <a:lnSpc>
                <a:spcPct val="90000"/>
              </a:lnSpc>
            </a:pPr>
            <a:r>
              <a:rPr lang="fr-CA" sz="2000" dirty="0"/>
              <a:t>Consommation d’énergie et effets thermiques élevés</a:t>
            </a:r>
          </a:p>
          <a:p>
            <a:pPr lvl="1" eaLnBrk="1" hangingPunct="1">
              <a:lnSpc>
                <a:spcPct val="90000"/>
              </a:lnSpc>
            </a:pPr>
            <a:r>
              <a:rPr lang="fr-CA" sz="2000" dirty="0"/>
              <a:t>Gaspillage potentiel de ressources</a:t>
            </a:r>
          </a:p>
          <a:p>
            <a:pPr lvl="1" eaLnBrk="1" hangingPunct="1">
              <a:lnSpc>
                <a:spcPct val="90000"/>
              </a:lnSpc>
            </a:pPr>
            <a:r>
              <a:rPr lang="fr-CA" sz="2000" dirty="0"/>
              <a:t>Interfaces complexes</a:t>
            </a:r>
          </a:p>
        </p:txBody>
      </p:sp>
      <p:grpSp>
        <p:nvGrpSpPr>
          <p:cNvPr id="62467" name="Group 4"/>
          <p:cNvGrpSpPr>
            <a:grpSpLocks/>
          </p:cNvGrpSpPr>
          <p:nvPr/>
        </p:nvGrpSpPr>
        <p:grpSpPr bwMode="auto">
          <a:xfrm>
            <a:off x="7924800" y="1724026"/>
            <a:ext cx="2522538" cy="3914775"/>
            <a:chOff x="3979" y="1375"/>
            <a:chExt cx="1589" cy="2466"/>
          </a:xfrm>
        </p:grpSpPr>
        <p:sp>
          <p:nvSpPr>
            <p:cNvPr id="62468" name="Rectangle 5"/>
            <p:cNvSpPr>
              <a:spLocks noChangeArrowheads="1"/>
            </p:cNvSpPr>
            <p:nvPr/>
          </p:nvSpPr>
          <p:spPr bwMode="auto">
            <a:xfrm>
              <a:off x="4073" y="2348"/>
              <a:ext cx="230" cy="173"/>
            </a:xfrm>
            <a:prstGeom prst="rect">
              <a:avLst/>
            </a:prstGeom>
            <a:solidFill>
              <a:srgbClr val="FFFFFF"/>
            </a:solidFill>
            <a:ln w="9525">
              <a:solidFill>
                <a:srgbClr val="000000"/>
              </a:solidFill>
              <a:miter lim="800000"/>
              <a:headEnd/>
              <a:tailEnd/>
            </a:ln>
          </p:spPr>
          <p:txBody>
            <a:bodyPr lIns="0" tIns="0" rIns="0" bIns="0"/>
            <a:lstStyle/>
            <a:p>
              <a:pPr algn="ctr" eaLnBrk="0" hangingPunct="0"/>
              <a:r>
                <a:rPr lang="fr-CA" sz="1400">
                  <a:latin typeface="Calibri Light"/>
                </a:rPr>
                <a:t>IR</a:t>
              </a:r>
              <a:endParaRPr lang="fr-CA" sz="900">
                <a:latin typeface="Calibri Light"/>
              </a:endParaRPr>
            </a:p>
          </p:txBody>
        </p:sp>
        <p:sp>
          <p:nvSpPr>
            <p:cNvPr id="62469" name="Rectangle 6"/>
            <p:cNvSpPr>
              <a:spLocks noChangeArrowheads="1"/>
            </p:cNvSpPr>
            <p:nvPr/>
          </p:nvSpPr>
          <p:spPr bwMode="auto">
            <a:xfrm>
              <a:off x="4428" y="2348"/>
              <a:ext cx="230" cy="173"/>
            </a:xfrm>
            <a:prstGeom prst="rect">
              <a:avLst/>
            </a:prstGeom>
            <a:solidFill>
              <a:srgbClr val="FFFFFF"/>
            </a:solidFill>
            <a:ln w="9525">
              <a:solidFill>
                <a:srgbClr val="000000"/>
              </a:solidFill>
              <a:miter lim="800000"/>
              <a:headEnd/>
              <a:tailEnd/>
            </a:ln>
          </p:spPr>
          <p:txBody>
            <a:bodyPr lIns="0" tIns="0" rIns="0" bIns="0"/>
            <a:lstStyle/>
            <a:p>
              <a:pPr algn="ctr" eaLnBrk="0" hangingPunct="0"/>
              <a:r>
                <a:rPr lang="fr-CA" sz="1400">
                  <a:latin typeface="Calibri Light"/>
                </a:rPr>
                <a:t>PC</a:t>
              </a:r>
              <a:endParaRPr lang="fr-CA" sz="900">
                <a:latin typeface="Calibri Light"/>
              </a:endParaRPr>
            </a:p>
          </p:txBody>
        </p:sp>
        <p:sp>
          <p:nvSpPr>
            <p:cNvPr id="62470" name="Text Box 7"/>
            <p:cNvSpPr txBox="1">
              <a:spLocks noChangeArrowheads="1"/>
            </p:cNvSpPr>
            <p:nvPr/>
          </p:nvSpPr>
          <p:spPr bwMode="auto">
            <a:xfrm>
              <a:off x="4910" y="1614"/>
              <a:ext cx="576" cy="403"/>
            </a:xfrm>
            <a:prstGeom prst="rect">
              <a:avLst/>
            </a:prstGeom>
            <a:solidFill>
              <a:srgbClr val="FFFFFF"/>
            </a:solidFill>
            <a:ln w="9525">
              <a:solidFill>
                <a:srgbClr val="000000"/>
              </a:solidFill>
              <a:miter lim="800000"/>
              <a:headEnd/>
              <a:tailEnd/>
            </a:ln>
          </p:spPr>
          <p:txBody>
            <a:bodyPr lIns="0" tIns="91440" rIns="0"/>
            <a:lstStyle/>
            <a:p>
              <a:pPr algn="ctr" eaLnBrk="0" hangingPunct="0"/>
              <a:r>
                <a:rPr lang="fr-CA" sz="1400" b="1">
                  <a:latin typeface="Calibri Light"/>
                </a:rPr>
                <a:t>Register</a:t>
              </a:r>
            </a:p>
            <a:p>
              <a:pPr algn="ctr" eaLnBrk="0" hangingPunct="0"/>
              <a:r>
                <a:rPr lang="fr-CA" sz="1400" b="1">
                  <a:latin typeface="Calibri Light"/>
                </a:rPr>
                <a:t>file</a:t>
              </a:r>
            </a:p>
          </p:txBody>
        </p:sp>
        <p:sp>
          <p:nvSpPr>
            <p:cNvPr id="62471" name="Text Box 8"/>
            <p:cNvSpPr txBox="1">
              <a:spLocks noChangeArrowheads="1"/>
            </p:cNvSpPr>
            <p:nvPr/>
          </p:nvSpPr>
          <p:spPr bwMode="auto">
            <a:xfrm>
              <a:off x="4910" y="2139"/>
              <a:ext cx="576" cy="403"/>
            </a:xfrm>
            <a:prstGeom prst="rect">
              <a:avLst/>
            </a:prstGeom>
            <a:solidFill>
              <a:srgbClr val="FFFFFF"/>
            </a:solidFill>
            <a:ln w="9525">
              <a:solidFill>
                <a:srgbClr val="000000"/>
              </a:solidFill>
              <a:miter lim="800000"/>
              <a:headEnd/>
              <a:tailEnd/>
            </a:ln>
          </p:spPr>
          <p:txBody>
            <a:bodyPr lIns="0" tIns="91440" rIns="0"/>
            <a:lstStyle/>
            <a:p>
              <a:pPr algn="ctr" eaLnBrk="0" hangingPunct="0"/>
              <a:r>
                <a:rPr lang="fr-CA" sz="1400" b="1" dirty="0">
                  <a:solidFill>
                    <a:srgbClr val="FF0000"/>
                  </a:solidFill>
                  <a:latin typeface="Calibri Light"/>
                </a:rPr>
                <a:t>General</a:t>
              </a:r>
            </a:p>
            <a:p>
              <a:pPr algn="ctr" eaLnBrk="0" hangingPunct="0"/>
              <a:r>
                <a:rPr lang="fr-CA" sz="1400" b="1" dirty="0">
                  <a:solidFill>
                    <a:srgbClr val="FF0000"/>
                  </a:solidFill>
                  <a:latin typeface="Calibri Light"/>
                </a:rPr>
                <a:t>ALU</a:t>
              </a:r>
              <a:endParaRPr lang="fr-CA" sz="900" b="1" dirty="0">
                <a:solidFill>
                  <a:srgbClr val="FF0000"/>
                </a:solidFill>
                <a:latin typeface="Calibri Light"/>
              </a:endParaRPr>
            </a:p>
          </p:txBody>
        </p:sp>
        <p:sp>
          <p:nvSpPr>
            <p:cNvPr id="62472" name="Rectangle 9"/>
            <p:cNvSpPr>
              <a:spLocks noChangeArrowheads="1"/>
            </p:cNvSpPr>
            <p:nvPr/>
          </p:nvSpPr>
          <p:spPr bwMode="auto">
            <a:xfrm>
              <a:off x="4819" y="1375"/>
              <a:ext cx="749" cy="1234"/>
            </a:xfrm>
            <a:prstGeom prst="rect">
              <a:avLst/>
            </a:prstGeom>
            <a:noFill/>
            <a:ln w="9525">
              <a:solidFill>
                <a:srgbClr val="000000"/>
              </a:solidFill>
              <a:miter lim="800000"/>
              <a:headEnd/>
              <a:tailEnd/>
            </a:ln>
          </p:spPr>
          <p:txBody>
            <a:bodyPr/>
            <a:lstStyle/>
            <a:p>
              <a:pPr algn="ctr" eaLnBrk="0" hangingPunct="0">
                <a:spcBef>
                  <a:spcPct val="50000"/>
                </a:spcBef>
              </a:pPr>
              <a:r>
                <a:rPr lang="fr-CA" sz="1400">
                  <a:latin typeface="Calibri Light"/>
                </a:rPr>
                <a:t>Datapath</a:t>
              </a:r>
            </a:p>
          </p:txBody>
        </p:sp>
        <p:sp>
          <p:nvSpPr>
            <p:cNvPr id="62473" name="Rectangle 10"/>
            <p:cNvSpPr>
              <a:spLocks noChangeArrowheads="1"/>
            </p:cNvSpPr>
            <p:nvPr/>
          </p:nvSpPr>
          <p:spPr bwMode="auto">
            <a:xfrm>
              <a:off x="3979" y="1375"/>
              <a:ext cx="749" cy="1240"/>
            </a:xfrm>
            <a:prstGeom prst="rect">
              <a:avLst/>
            </a:prstGeom>
            <a:noFill/>
            <a:ln w="9525">
              <a:solidFill>
                <a:srgbClr val="000000"/>
              </a:solidFill>
              <a:miter lim="800000"/>
              <a:headEnd/>
              <a:tailEnd/>
            </a:ln>
          </p:spPr>
          <p:txBody>
            <a:bodyPr/>
            <a:lstStyle/>
            <a:p>
              <a:pPr algn="ctr" eaLnBrk="0" hangingPunct="0">
                <a:spcBef>
                  <a:spcPct val="50000"/>
                </a:spcBef>
              </a:pPr>
              <a:r>
                <a:rPr lang="fr-CA" sz="1400" dirty="0">
                  <a:solidFill>
                    <a:srgbClr val="FF0000"/>
                  </a:solidFill>
                  <a:latin typeface="Calibri Light"/>
                </a:rPr>
                <a:t>Controller</a:t>
              </a:r>
            </a:p>
          </p:txBody>
        </p:sp>
        <p:sp>
          <p:nvSpPr>
            <p:cNvPr id="62474" name="Rectangle 11"/>
            <p:cNvSpPr>
              <a:spLocks noChangeArrowheads="1"/>
            </p:cNvSpPr>
            <p:nvPr/>
          </p:nvSpPr>
          <p:spPr bwMode="auto">
            <a:xfrm>
              <a:off x="3985" y="2754"/>
              <a:ext cx="738" cy="1087"/>
            </a:xfrm>
            <a:prstGeom prst="rect">
              <a:avLst/>
            </a:prstGeom>
            <a:solidFill>
              <a:srgbClr val="FFFFFF"/>
            </a:solidFill>
            <a:ln w="9525">
              <a:solidFill>
                <a:srgbClr val="000000"/>
              </a:solidFill>
              <a:miter lim="800000"/>
              <a:headEnd/>
              <a:tailEnd/>
            </a:ln>
          </p:spPr>
          <p:txBody>
            <a:bodyPr/>
            <a:lstStyle/>
            <a:p>
              <a:endParaRPr lang="en-CA">
                <a:latin typeface="Calibri Light"/>
              </a:endParaRPr>
            </a:p>
          </p:txBody>
        </p:sp>
        <p:sp>
          <p:nvSpPr>
            <p:cNvPr id="62475" name="Text Box 12"/>
            <p:cNvSpPr txBox="1">
              <a:spLocks noChangeArrowheads="1"/>
            </p:cNvSpPr>
            <p:nvPr/>
          </p:nvSpPr>
          <p:spPr bwMode="auto">
            <a:xfrm>
              <a:off x="3985" y="2724"/>
              <a:ext cx="744" cy="218"/>
            </a:xfrm>
            <a:prstGeom prst="rect">
              <a:avLst/>
            </a:prstGeom>
            <a:noFill/>
            <a:ln w="9525">
              <a:noFill/>
              <a:miter lim="800000"/>
              <a:headEnd/>
              <a:tailEnd/>
            </a:ln>
          </p:spPr>
          <p:txBody>
            <a:bodyPr lIns="0" rIns="0"/>
            <a:lstStyle/>
            <a:p>
              <a:pPr algn="ctr" eaLnBrk="0" hangingPunct="0"/>
              <a:r>
                <a:rPr lang="fr-CA" sz="1400" dirty="0">
                  <a:solidFill>
                    <a:srgbClr val="FF0000"/>
                  </a:solidFill>
                  <a:latin typeface="Calibri Light"/>
                </a:rPr>
                <a:t>Program and data memory</a:t>
              </a:r>
            </a:p>
          </p:txBody>
        </p:sp>
        <p:sp>
          <p:nvSpPr>
            <p:cNvPr id="62476" name="Text Box 13"/>
            <p:cNvSpPr txBox="1">
              <a:spLocks noChangeArrowheads="1"/>
            </p:cNvSpPr>
            <p:nvPr/>
          </p:nvSpPr>
          <p:spPr bwMode="auto">
            <a:xfrm>
              <a:off x="3985" y="3120"/>
              <a:ext cx="738" cy="461"/>
            </a:xfrm>
            <a:prstGeom prst="rect">
              <a:avLst/>
            </a:prstGeom>
            <a:noFill/>
            <a:ln w="9525">
              <a:noFill/>
              <a:miter lim="800000"/>
              <a:headEnd/>
              <a:tailEnd/>
            </a:ln>
          </p:spPr>
          <p:txBody>
            <a:bodyPr lIns="0" rIns="0"/>
            <a:lstStyle/>
            <a:p>
              <a:pPr algn="ctr" eaLnBrk="0" hangingPunct="0"/>
              <a:r>
                <a:rPr lang="fr-CA" sz="1200" dirty="0" err="1">
                  <a:latin typeface="Calibri Light"/>
                </a:rPr>
                <a:t>Assembly</a:t>
              </a:r>
              <a:r>
                <a:rPr lang="fr-CA" sz="1200" dirty="0">
                  <a:latin typeface="Calibri Light"/>
                </a:rPr>
                <a:t> code for:</a:t>
              </a:r>
            </a:p>
            <a:p>
              <a:pPr algn="ctr" eaLnBrk="0" hangingPunct="0"/>
              <a:endParaRPr lang="fr-CA" sz="1200" dirty="0">
                <a:latin typeface="Calibri Light"/>
              </a:endParaRPr>
            </a:p>
            <a:p>
              <a:pPr eaLnBrk="0" hangingPunct="0"/>
              <a:r>
                <a:rPr lang="fr-CA" sz="1200" dirty="0">
                  <a:latin typeface="Calibri Light"/>
                </a:rPr>
                <a:t>  total = 0</a:t>
              </a:r>
            </a:p>
            <a:p>
              <a:pPr eaLnBrk="0" hangingPunct="0"/>
              <a:r>
                <a:rPr lang="fr-CA" sz="1200" dirty="0">
                  <a:latin typeface="Calibri Light"/>
                </a:rPr>
                <a:t>  for i =1 to …</a:t>
              </a:r>
            </a:p>
          </p:txBody>
        </p:sp>
        <p:sp>
          <p:nvSpPr>
            <p:cNvPr id="62477" name="Line 14"/>
            <p:cNvSpPr>
              <a:spLocks noChangeShapeType="1"/>
            </p:cNvSpPr>
            <p:nvPr/>
          </p:nvSpPr>
          <p:spPr bwMode="auto">
            <a:xfrm flipV="1">
              <a:off x="4194" y="2523"/>
              <a:ext cx="0" cy="231"/>
            </a:xfrm>
            <a:prstGeom prst="line">
              <a:avLst/>
            </a:prstGeom>
            <a:noFill/>
            <a:ln w="19050">
              <a:solidFill>
                <a:srgbClr val="000000"/>
              </a:solidFill>
              <a:round/>
              <a:headEnd/>
              <a:tailEnd type="triangle" w="lg" len="lg"/>
            </a:ln>
          </p:spPr>
          <p:txBody>
            <a:bodyPr/>
            <a:lstStyle/>
            <a:p>
              <a:endParaRPr lang="fr-FR"/>
            </a:p>
          </p:txBody>
        </p:sp>
        <p:sp>
          <p:nvSpPr>
            <p:cNvPr id="62478" name="Line 15"/>
            <p:cNvSpPr>
              <a:spLocks noChangeShapeType="1"/>
            </p:cNvSpPr>
            <p:nvPr/>
          </p:nvSpPr>
          <p:spPr bwMode="auto">
            <a:xfrm>
              <a:off x="4542" y="2523"/>
              <a:ext cx="0" cy="231"/>
            </a:xfrm>
            <a:prstGeom prst="line">
              <a:avLst/>
            </a:prstGeom>
            <a:noFill/>
            <a:ln w="19050">
              <a:solidFill>
                <a:srgbClr val="000000"/>
              </a:solidFill>
              <a:round/>
              <a:headEnd/>
              <a:tailEnd type="triangle" w="lg" len="lg"/>
            </a:ln>
          </p:spPr>
          <p:txBody>
            <a:bodyPr/>
            <a:lstStyle/>
            <a:p>
              <a:endParaRPr lang="fr-FR"/>
            </a:p>
          </p:txBody>
        </p:sp>
        <p:sp>
          <p:nvSpPr>
            <p:cNvPr id="62479" name="Rectangle 16"/>
            <p:cNvSpPr>
              <a:spLocks noChangeArrowheads="1"/>
            </p:cNvSpPr>
            <p:nvPr/>
          </p:nvSpPr>
          <p:spPr bwMode="auto">
            <a:xfrm>
              <a:off x="4067" y="1614"/>
              <a:ext cx="591" cy="641"/>
            </a:xfrm>
            <a:prstGeom prst="rect">
              <a:avLst/>
            </a:prstGeom>
            <a:solidFill>
              <a:srgbClr val="FFFFFF"/>
            </a:solidFill>
            <a:ln w="9525">
              <a:solidFill>
                <a:srgbClr val="000000"/>
              </a:solidFill>
              <a:miter lim="800000"/>
              <a:headEnd/>
              <a:tailEnd/>
            </a:ln>
          </p:spPr>
          <p:txBody>
            <a:bodyPr lIns="0" rIns="0" bIns="0"/>
            <a:lstStyle/>
            <a:p>
              <a:pPr algn="ctr" eaLnBrk="0" hangingPunct="0"/>
              <a:r>
                <a:rPr lang="fr-CA" sz="1400">
                  <a:latin typeface="Calibri Light"/>
                </a:rPr>
                <a:t>Control </a:t>
              </a:r>
            </a:p>
            <a:p>
              <a:pPr algn="ctr" eaLnBrk="0" hangingPunct="0"/>
              <a:r>
                <a:rPr lang="fr-CA" sz="1400">
                  <a:latin typeface="Calibri Light"/>
                </a:rPr>
                <a:t>logic and State register</a:t>
              </a:r>
              <a:endParaRPr lang="fr-CA" sz="900">
                <a:latin typeface="Calibri Light"/>
              </a:endParaRPr>
            </a:p>
          </p:txBody>
        </p:sp>
        <p:sp>
          <p:nvSpPr>
            <p:cNvPr id="62480" name="Freeform 17"/>
            <p:cNvSpPr>
              <a:spLocks/>
            </p:cNvSpPr>
            <p:nvPr/>
          </p:nvSpPr>
          <p:spPr bwMode="auto">
            <a:xfrm>
              <a:off x="4731" y="1974"/>
              <a:ext cx="84" cy="0"/>
            </a:xfrm>
            <a:custGeom>
              <a:avLst/>
              <a:gdLst>
                <a:gd name="T0" fmla="*/ 0 w 209"/>
                <a:gd name="T1" fmla="*/ 0 h 1"/>
                <a:gd name="T2" fmla="*/ 84 w 209"/>
                <a:gd name="T3" fmla="*/ 0 h 1"/>
                <a:gd name="T4" fmla="*/ 0 60000 65536"/>
                <a:gd name="T5" fmla="*/ 0 60000 65536"/>
                <a:gd name="T6" fmla="*/ 0 w 209"/>
                <a:gd name="T7" fmla="*/ 0 h 1"/>
                <a:gd name="T8" fmla="*/ 209 w 209"/>
                <a:gd name="T9" fmla="*/ 0 h 1"/>
              </a:gdLst>
              <a:ahLst/>
              <a:cxnLst>
                <a:cxn ang="T4">
                  <a:pos x="T0" y="T1"/>
                </a:cxn>
                <a:cxn ang="T5">
                  <a:pos x="T2" y="T3"/>
                </a:cxn>
              </a:cxnLst>
              <a:rect l="T6" t="T7" r="T8" b="T9"/>
              <a:pathLst>
                <a:path w="209" h="1">
                  <a:moveTo>
                    <a:pt x="0" y="0"/>
                  </a:moveTo>
                  <a:lnTo>
                    <a:pt x="209" y="0"/>
                  </a:lnTo>
                </a:path>
              </a:pathLst>
            </a:custGeom>
            <a:noFill/>
            <a:ln w="19050">
              <a:solidFill>
                <a:srgbClr val="000000"/>
              </a:solidFill>
              <a:round/>
              <a:headEnd/>
              <a:tailEnd/>
            </a:ln>
          </p:spPr>
          <p:txBody>
            <a:bodyPr/>
            <a:lstStyle/>
            <a:p>
              <a:endParaRPr lang="fr-FR"/>
            </a:p>
          </p:txBody>
        </p:sp>
        <p:sp>
          <p:nvSpPr>
            <p:cNvPr id="62481" name="Freeform 18"/>
            <p:cNvSpPr>
              <a:spLocks/>
            </p:cNvSpPr>
            <p:nvPr/>
          </p:nvSpPr>
          <p:spPr bwMode="auto">
            <a:xfrm>
              <a:off x="5190" y="2016"/>
              <a:ext cx="1" cy="126"/>
            </a:xfrm>
            <a:custGeom>
              <a:avLst/>
              <a:gdLst>
                <a:gd name="T0" fmla="*/ 0 w 1"/>
                <a:gd name="T1" fmla="*/ 0 h 126"/>
                <a:gd name="T2" fmla="*/ 0 w 1"/>
                <a:gd name="T3" fmla="*/ 126 h 126"/>
                <a:gd name="T4" fmla="*/ 0 60000 65536"/>
                <a:gd name="T5" fmla="*/ 0 60000 65536"/>
                <a:gd name="T6" fmla="*/ 0 w 1"/>
                <a:gd name="T7" fmla="*/ 0 h 126"/>
                <a:gd name="T8" fmla="*/ 1 w 1"/>
                <a:gd name="T9" fmla="*/ 126 h 126"/>
              </a:gdLst>
              <a:ahLst/>
              <a:cxnLst>
                <a:cxn ang="T4">
                  <a:pos x="T0" y="T1"/>
                </a:cxn>
                <a:cxn ang="T5">
                  <a:pos x="T2" y="T3"/>
                </a:cxn>
              </a:cxnLst>
              <a:rect l="T6" t="T7" r="T8" b="T9"/>
              <a:pathLst>
                <a:path w="1" h="126">
                  <a:moveTo>
                    <a:pt x="0" y="0"/>
                  </a:moveTo>
                  <a:lnTo>
                    <a:pt x="0" y="126"/>
                  </a:lnTo>
                </a:path>
              </a:pathLst>
            </a:custGeom>
            <a:noFill/>
            <a:ln w="19050">
              <a:solidFill>
                <a:srgbClr val="000000"/>
              </a:solidFill>
              <a:round/>
              <a:headEnd/>
              <a:tailEnd/>
            </a:ln>
          </p:spPr>
          <p:txBody>
            <a:bodyPr/>
            <a:lstStyle/>
            <a:p>
              <a:endParaRPr lang="fr-FR"/>
            </a:p>
          </p:txBody>
        </p:sp>
        <p:sp>
          <p:nvSpPr>
            <p:cNvPr id="62482" name="Text Box 19"/>
            <p:cNvSpPr txBox="1">
              <a:spLocks noChangeArrowheads="1"/>
            </p:cNvSpPr>
            <p:nvPr/>
          </p:nvSpPr>
          <p:spPr bwMode="auto">
            <a:xfrm>
              <a:off x="4815" y="2754"/>
              <a:ext cx="740" cy="218"/>
            </a:xfrm>
            <a:prstGeom prst="rect">
              <a:avLst/>
            </a:prstGeom>
            <a:solidFill>
              <a:srgbClr val="FFFFFF"/>
            </a:solidFill>
            <a:ln w="9525">
              <a:solidFill>
                <a:srgbClr val="000000"/>
              </a:solidFill>
              <a:miter lim="800000"/>
              <a:headEnd/>
              <a:tailEnd/>
            </a:ln>
          </p:spPr>
          <p:txBody>
            <a:bodyPr lIns="0" rIns="0"/>
            <a:lstStyle/>
            <a:p>
              <a:pPr algn="ctr" eaLnBrk="0" hangingPunct="0"/>
              <a:r>
                <a:rPr lang="fr-CA" sz="1400" dirty="0">
                  <a:solidFill>
                    <a:srgbClr val="FF0000"/>
                  </a:solidFill>
                  <a:latin typeface="Calibri Light"/>
                </a:rPr>
                <a:t>I/O</a:t>
              </a:r>
            </a:p>
          </p:txBody>
        </p:sp>
        <p:sp>
          <p:nvSpPr>
            <p:cNvPr id="62483" name="Freeform 20"/>
            <p:cNvSpPr>
              <a:spLocks/>
            </p:cNvSpPr>
            <p:nvPr/>
          </p:nvSpPr>
          <p:spPr bwMode="auto">
            <a:xfrm>
              <a:off x="5190" y="2609"/>
              <a:ext cx="1" cy="151"/>
            </a:xfrm>
            <a:custGeom>
              <a:avLst/>
              <a:gdLst>
                <a:gd name="T0" fmla="*/ 1 w 1"/>
                <a:gd name="T1" fmla="*/ 0 h 151"/>
                <a:gd name="T2" fmla="*/ 0 w 1"/>
                <a:gd name="T3" fmla="*/ 151 h 151"/>
                <a:gd name="T4" fmla="*/ 0 60000 65536"/>
                <a:gd name="T5" fmla="*/ 0 60000 65536"/>
                <a:gd name="T6" fmla="*/ 0 w 1"/>
                <a:gd name="T7" fmla="*/ 0 h 151"/>
                <a:gd name="T8" fmla="*/ 1 w 1"/>
                <a:gd name="T9" fmla="*/ 151 h 151"/>
              </a:gdLst>
              <a:ahLst/>
              <a:cxnLst>
                <a:cxn ang="T4">
                  <a:pos x="T0" y="T1"/>
                </a:cxn>
                <a:cxn ang="T5">
                  <a:pos x="T2" y="T3"/>
                </a:cxn>
              </a:cxnLst>
              <a:rect l="T6" t="T7" r="T8" b="T9"/>
              <a:pathLst>
                <a:path w="1" h="151">
                  <a:moveTo>
                    <a:pt x="1" y="0"/>
                  </a:moveTo>
                  <a:lnTo>
                    <a:pt x="0" y="151"/>
                  </a:lnTo>
                </a:path>
              </a:pathLst>
            </a:custGeom>
            <a:noFill/>
            <a:ln w="19050">
              <a:solidFill>
                <a:srgbClr val="000000"/>
              </a:solidFill>
              <a:round/>
              <a:headEnd/>
              <a:tailEnd/>
            </a:ln>
          </p:spPr>
          <p:txBody>
            <a:bodyPr/>
            <a:lstStyle/>
            <a:p>
              <a:endParaRPr lang="fr-FR"/>
            </a:p>
          </p:txBody>
        </p:sp>
        <p:sp>
          <p:nvSpPr>
            <p:cNvPr id="62484" name="Freeform 21"/>
            <p:cNvSpPr>
              <a:spLocks/>
            </p:cNvSpPr>
            <p:nvPr/>
          </p:nvSpPr>
          <p:spPr bwMode="auto">
            <a:xfrm>
              <a:off x="4194" y="2256"/>
              <a:ext cx="1" cy="90"/>
            </a:xfrm>
            <a:custGeom>
              <a:avLst/>
              <a:gdLst>
                <a:gd name="T0" fmla="*/ 0 w 1"/>
                <a:gd name="T1" fmla="*/ 0 h 90"/>
                <a:gd name="T2" fmla="*/ 0 w 1"/>
                <a:gd name="T3" fmla="*/ 90 h 90"/>
                <a:gd name="T4" fmla="*/ 0 60000 65536"/>
                <a:gd name="T5" fmla="*/ 0 60000 65536"/>
                <a:gd name="T6" fmla="*/ 0 w 1"/>
                <a:gd name="T7" fmla="*/ 0 h 90"/>
                <a:gd name="T8" fmla="*/ 1 w 1"/>
                <a:gd name="T9" fmla="*/ 90 h 90"/>
              </a:gdLst>
              <a:ahLst/>
              <a:cxnLst>
                <a:cxn ang="T4">
                  <a:pos x="T0" y="T1"/>
                </a:cxn>
                <a:cxn ang="T5">
                  <a:pos x="T2" y="T3"/>
                </a:cxn>
              </a:cxnLst>
              <a:rect l="T6" t="T7" r="T8" b="T9"/>
              <a:pathLst>
                <a:path w="1" h="90">
                  <a:moveTo>
                    <a:pt x="0" y="0"/>
                  </a:moveTo>
                  <a:lnTo>
                    <a:pt x="0" y="90"/>
                  </a:lnTo>
                </a:path>
              </a:pathLst>
            </a:custGeom>
            <a:noFill/>
            <a:ln w="19050">
              <a:solidFill>
                <a:srgbClr val="000000"/>
              </a:solidFill>
              <a:round/>
              <a:headEnd/>
              <a:tailEnd/>
            </a:ln>
          </p:spPr>
          <p:txBody>
            <a:bodyPr/>
            <a:lstStyle/>
            <a:p>
              <a:endParaRPr lang="fr-FR"/>
            </a:p>
          </p:txBody>
        </p:sp>
        <p:sp>
          <p:nvSpPr>
            <p:cNvPr id="62485" name="Freeform 22"/>
            <p:cNvSpPr>
              <a:spLocks/>
            </p:cNvSpPr>
            <p:nvPr/>
          </p:nvSpPr>
          <p:spPr bwMode="auto">
            <a:xfrm>
              <a:off x="4542" y="2256"/>
              <a:ext cx="1" cy="90"/>
            </a:xfrm>
            <a:custGeom>
              <a:avLst/>
              <a:gdLst>
                <a:gd name="T0" fmla="*/ 0 w 1"/>
                <a:gd name="T1" fmla="*/ 0 h 90"/>
                <a:gd name="T2" fmla="*/ 0 w 1"/>
                <a:gd name="T3" fmla="*/ 90 h 90"/>
                <a:gd name="T4" fmla="*/ 0 60000 65536"/>
                <a:gd name="T5" fmla="*/ 0 60000 65536"/>
                <a:gd name="T6" fmla="*/ 0 w 1"/>
                <a:gd name="T7" fmla="*/ 0 h 90"/>
                <a:gd name="T8" fmla="*/ 1 w 1"/>
                <a:gd name="T9" fmla="*/ 90 h 90"/>
              </a:gdLst>
              <a:ahLst/>
              <a:cxnLst>
                <a:cxn ang="T4">
                  <a:pos x="T0" y="T1"/>
                </a:cxn>
                <a:cxn ang="T5">
                  <a:pos x="T2" y="T3"/>
                </a:cxn>
              </a:cxnLst>
              <a:rect l="T6" t="T7" r="T8" b="T9"/>
              <a:pathLst>
                <a:path w="1" h="90">
                  <a:moveTo>
                    <a:pt x="0" y="0"/>
                  </a:moveTo>
                  <a:lnTo>
                    <a:pt x="0" y="90"/>
                  </a:lnTo>
                </a:path>
              </a:pathLst>
            </a:custGeom>
            <a:noFill/>
            <a:ln w="19050">
              <a:solidFill>
                <a:srgbClr val="000000"/>
              </a:solidFill>
              <a:round/>
              <a:headEnd/>
              <a:tailEnd/>
            </a:ln>
          </p:spPr>
          <p:txBody>
            <a:bodyPr/>
            <a:lstStyle/>
            <a:p>
              <a:endParaRPr lang="fr-F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89" name="Rectangle 2"/>
          <p:cNvSpPr>
            <a:spLocks noGrp="1"/>
          </p:cNvSpPr>
          <p:nvPr>
            <p:ph type="title"/>
          </p:nvPr>
        </p:nvSpPr>
        <p:spPr>
          <a:xfrm>
            <a:off x="1055440" y="87684"/>
            <a:ext cx="10081120" cy="1143000"/>
          </a:xfrm>
        </p:spPr>
        <p:txBody>
          <a:bodyPr/>
          <a:lstStyle/>
          <a:p>
            <a:pPr eaLnBrk="1" hangingPunct="1"/>
            <a:r>
              <a:rPr lang="fr-CA" sz="4000" dirty="0"/>
              <a:t>Processeur à usage dédié</a:t>
            </a:r>
          </a:p>
        </p:txBody>
      </p:sp>
      <p:sp>
        <p:nvSpPr>
          <p:cNvPr id="63490" name="Rectangle 3"/>
          <p:cNvSpPr>
            <a:spLocks noGrp="1"/>
          </p:cNvSpPr>
          <p:nvPr>
            <p:ph type="body" idx="1"/>
          </p:nvPr>
        </p:nvSpPr>
        <p:spPr>
          <a:xfrm>
            <a:off x="1035497" y="1124744"/>
            <a:ext cx="7415237" cy="5040560"/>
          </a:xfrm>
        </p:spPr>
        <p:txBody>
          <a:bodyPr/>
          <a:lstStyle/>
          <a:p>
            <a:pPr eaLnBrk="1" hangingPunct="1"/>
            <a:r>
              <a:rPr lang="fr-CA" sz="2400" dirty="0"/>
              <a:t>Souvent utilisé comme coprocesseur, accélérateur ou périphérique</a:t>
            </a:r>
          </a:p>
          <a:p>
            <a:pPr eaLnBrk="1" hangingPunct="1"/>
            <a:r>
              <a:rPr lang="fr-CA" sz="2400" dirty="0"/>
              <a:t>Traits</a:t>
            </a:r>
          </a:p>
          <a:p>
            <a:pPr lvl="1" eaLnBrk="1" hangingPunct="1"/>
            <a:r>
              <a:rPr lang="fr-CA" sz="2000" dirty="0"/>
              <a:t>Contient uniquement les composants requis pour l’application</a:t>
            </a:r>
          </a:p>
          <a:p>
            <a:pPr lvl="1" eaLnBrk="1" hangingPunct="1"/>
            <a:r>
              <a:rPr lang="fr-CA" sz="2000" i="1" dirty="0"/>
              <a:t>Non programmable au sens habituel</a:t>
            </a:r>
          </a:p>
          <a:p>
            <a:pPr lvl="1" eaLnBrk="1" hangingPunct="1"/>
            <a:r>
              <a:rPr lang="fr-CA" sz="2000" dirty="0"/>
              <a:t>Circuits de données optimisés</a:t>
            </a:r>
          </a:p>
          <a:p>
            <a:pPr eaLnBrk="1" hangingPunct="1"/>
            <a:r>
              <a:rPr lang="fr-CA" sz="2400" dirty="0"/>
              <a:t>Bénéfices pour l’usager</a:t>
            </a:r>
          </a:p>
          <a:p>
            <a:pPr lvl="1" eaLnBrk="1" hangingPunct="1"/>
            <a:r>
              <a:rPr lang="fr-CA" sz="2000" dirty="0"/>
              <a:t>Rapidité, consommation d’énergie optimisée pour certains, dimensions physiques réduites</a:t>
            </a:r>
          </a:p>
          <a:p>
            <a:pPr eaLnBrk="1" hangingPunct="1"/>
            <a:r>
              <a:rPr lang="fr-CA" sz="2400" dirty="0"/>
              <a:t>Inconvénients</a:t>
            </a:r>
          </a:p>
          <a:p>
            <a:pPr lvl="1" eaLnBrk="1" hangingPunct="1"/>
            <a:r>
              <a:rPr lang="fr-CA" sz="2000" dirty="0"/>
              <a:t>Temps de mise en marché et NRE </a:t>
            </a:r>
            <a:r>
              <a:rPr lang="fr-CA" sz="2000" b="1" dirty="0"/>
              <a:t>moyens à élevés</a:t>
            </a:r>
          </a:p>
          <a:p>
            <a:pPr lvl="1" eaLnBrk="1" hangingPunct="1"/>
            <a:r>
              <a:rPr lang="fr-CA" sz="2000" b="1" dirty="0"/>
              <a:t>Rigidité</a:t>
            </a:r>
          </a:p>
        </p:txBody>
      </p:sp>
      <p:sp>
        <p:nvSpPr>
          <p:cNvPr id="63491" name="Rectangle 5"/>
          <p:cNvSpPr>
            <a:spLocks noChangeArrowheads="1"/>
          </p:cNvSpPr>
          <p:nvPr/>
        </p:nvSpPr>
        <p:spPr bwMode="auto">
          <a:xfrm>
            <a:off x="10049346" y="1766465"/>
            <a:ext cx="1143000" cy="1600200"/>
          </a:xfrm>
          <a:prstGeom prst="rect">
            <a:avLst/>
          </a:prstGeom>
          <a:noFill/>
          <a:ln w="9525">
            <a:solidFill>
              <a:srgbClr val="000000"/>
            </a:solidFill>
            <a:miter lim="800000"/>
            <a:headEnd/>
            <a:tailEnd/>
          </a:ln>
        </p:spPr>
        <p:txBody>
          <a:bodyPr/>
          <a:lstStyle/>
          <a:p>
            <a:pPr algn="ctr" eaLnBrk="0" hangingPunct="0">
              <a:spcBef>
                <a:spcPct val="50000"/>
              </a:spcBef>
            </a:pPr>
            <a:r>
              <a:rPr lang="en-US" sz="1400">
                <a:latin typeface="Calibri Light"/>
              </a:rPr>
              <a:t>Datapath</a:t>
            </a:r>
            <a:endParaRPr lang="en-US" sz="2000">
              <a:latin typeface="Calibri Light"/>
            </a:endParaRPr>
          </a:p>
        </p:txBody>
      </p:sp>
      <p:sp>
        <p:nvSpPr>
          <p:cNvPr id="63492" name="Freeform 6"/>
          <p:cNvSpPr>
            <a:spLocks/>
          </p:cNvSpPr>
          <p:nvPr/>
        </p:nvSpPr>
        <p:spPr bwMode="auto">
          <a:xfrm>
            <a:off x="9901710" y="2428454"/>
            <a:ext cx="161925" cy="1587"/>
          </a:xfrm>
          <a:custGeom>
            <a:avLst/>
            <a:gdLst>
              <a:gd name="T0" fmla="*/ 0 w 102"/>
              <a:gd name="T1" fmla="*/ 0 h 1"/>
              <a:gd name="T2" fmla="*/ 161925 w 102"/>
              <a:gd name="T3" fmla="*/ 0 h 1"/>
              <a:gd name="T4" fmla="*/ 0 60000 65536"/>
              <a:gd name="T5" fmla="*/ 0 60000 65536"/>
              <a:gd name="T6" fmla="*/ 0 w 102"/>
              <a:gd name="T7" fmla="*/ 0 h 1"/>
              <a:gd name="T8" fmla="*/ 102 w 102"/>
              <a:gd name="T9" fmla="*/ 1 h 1"/>
            </a:gdLst>
            <a:ahLst/>
            <a:cxnLst>
              <a:cxn ang="T4">
                <a:pos x="T0" y="T1"/>
              </a:cxn>
              <a:cxn ang="T5">
                <a:pos x="T2" y="T3"/>
              </a:cxn>
            </a:cxnLst>
            <a:rect l="T6" t="T7" r="T8" b="T9"/>
            <a:pathLst>
              <a:path w="102" h="1">
                <a:moveTo>
                  <a:pt x="0" y="0"/>
                </a:moveTo>
                <a:lnTo>
                  <a:pt x="102" y="0"/>
                </a:lnTo>
              </a:path>
            </a:pathLst>
          </a:custGeom>
          <a:noFill/>
          <a:ln w="19050">
            <a:solidFill>
              <a:srgbClr val="000000"/>
            </a:solidFill>
            <a:round/>
            <a:headEnd/>
            <a:tailEnd/>
          </a:ln>
        </p:spPr>
        <p:txBody>
          <a:bodyPr/>
          <a:lstStyle/>
          <a:p>
            <a:endParaRPr lang="fr-FR"/>
          </a:p>
        </p:txBody>
      </p:sp>
      <p:sp>
        <p:nvSpPr>
          <p:cNvPr id="63493" name="Rectangle 7"/>
          <p:cNvSpPr>
            <a:spLocks noChangeArrowheads="1"/>
          </p:cNvSpPr>
          <p:nvPr/>
        </p:nvSpPr>
        <p:spPr bwMode="auto">
          <a:xfrm>
            <a:off x="8760296" y="1772816"/>
            <a:ext cx="1143000" cy="1597025"/>
          </a:xfrm>
          <a:prstGeom prst="rect">
            <a:avLst/>
          </a:prstGeom>
          <a:noFill/>
          <a:ln w="9525">
            <a:solidFill>
              <a:srgbClr val="000000"/>
            </a:solidFill>
            <a:miter lim="800000"/>
            <a:headEnd/>
            <a:tailEnd/>
          </a:ln>
        </p:spPr>
        <p:txBody>
          <a:bodyPr/>
          <a:lstStyle/>
          <a:p>
            <a:pPr algn="ctr" eaLnBrk="0" hangingPunct="0">
              <a:spcBef>
                <a:spcPct val="50000"/>
              </a:spcBef>
            </a:pPr>
            <a:r>
              <a:rPr lang="en-US" sz="1400" dirty="0">
                <a:solidFill>
                  <a:srgbClr val="FF0000"/>
                </a:solidFill>
                <a:latin typeface="Calibri Light"/>
              </a:rPr>
              <a:t>Controller</a:t>
            </a:r>
            <a:endParaRPr lang="en-US" sz="2000" dirty="0">
              <a:solidFill>
                <a:srgbClr val="FF0000"/>
              </a:solidFill>
              <a:latin typeface="Calibri Light"/>
            </a:endParaRPr>
          </a:p>
        </p:txBody>
      </p:sp>
      <p:sp>
        <p:nvSpPr>
          <p:cNvPr id="63494" name="Rectangle 8"/>
          <p:cNvSpPr>
            <a:spLocks noChangeArrowheads="1"/>
          </p:cNvSpPr>
          <p:nvPr/>
        </p:nvSpPr>
        <p:spPr bwMode="auto">
          <a:xfrm>
            <a:off x="8931747" y="2133178"/>
            <a:ext cx="822325" cy="457200"/>
          </a:xfrm>
          <a:prstGeom prst="rect">
            <a:avLst/>
          </a:prstGeom>
          <a:solidFill>
            <a:srgbClr val="FFFFFF"/>
          </a:solidFill>
          <a:ln w="9525">
            <a:solidFill>
              <a:srgbClr val="000000"/>
            </a:solidFill>
            <a:miter lim="800000"/>
            <a:headEnd/>
            <a:tailEnd/>
          </a:ln>
        </p:spPr>
        <p:txBody>
          <a:bodyPr lIns="0" tIns="0" rIns="0" bIns="0"/>
          <a:lstStyle/>
          <a:p>
            <a:pPr algn="ctr" eaLnBrk="0" hangingPunct="0"/>
            <a:r>
              <a:rPr lang="fr-CA" sz="1400" noProof="1">
                <a:latin typeface="Calibri Light"/>
              </a:rPr>
              <a:t>Control logic</a:t>
            </a:r>
            <a:endParaRPr lang="fr-CA" sz="900" noProof="1">
              <a:latin typeface="Calibri Light"/>
            </a:endParaRPr>
          </a:p>
        </p:txBody>
      </p:sp>
      <p:sp>
        <p:nvSpPr>
          <p:cNvPr id="63495" name="Freeform 9"/>
          <p:cNvSpPr>
            <a:spLocks/>
          </p:cNvSpPr>
          <p:nvPr/>
        </p:nvSpPr>
        <p:spPr bwMode="auto">
          <a:xfrm>
            <a:off x="9338147" y="2595140"/>
            <a:ext cx="11113" cy="185738"/>
          </a:xfrm>
          <a:custGeom>
            <a:avLst/>
            <a:gdLst>
              <a:gd name="T0" fmla="*/ 0 w 7"/>
              <a:gd name="T1" fmla="*/ 0 h 117"/>
              <a:gd name="T2" fmla="*/ 11113 w 7"/>
              <a:gd name="T3" fmla="*/ 185738 h 117"/>
              <a:gd name="T4" fmla="*/ 0 60000 65536"/>
              <a:gd name="T5" fmla="*/ 0 60000 65536"/>
              <a:gd name="T6" fmla="*/ 0 w 7"/>
              <a:gd name="T7" fmla="*/ 0 h 117"/>
              <a:gd name="T8" fmla="*/ 7 w 7"/>
              <a:gd name="T9" fmla="*/ 117 h 117"/>
            </a:gdLst>
            <a:ahLst/>
            <a:cxnLst>
              <a:cxn ang="T4">
                <a:pos x="T0" y="T1"/>
              </a:cxn>
              <a:cxn ang="T5">
                <a:pos x="T2" y="T3"/>
              </a:cxn>
            </a:cxnLst>
            <a:rect l="T6" t="T7" r="T8" b="T9"/>
            <a:pathLst>
              <a:path w="7" h="117">
                <a:moveTo>
                  <a:pt x="0" y="0"/>
                </a:moveTo>
                <a:lnTo>
                  <a:pt x="7" y="117"/>
                </a:lnTo>
              </a:path>
            </a:pathLst>
          </a:custGeom>
          <a:noFill/>
          <a:ln w="19050">
            <a:solidFill>
              <a:srgbClr val="000000"/>
            </a:solidFill>
            <a:round/>
            <a:headEnd/>
            <a:tailEnd/>
          </a:ln>
        </p:spPr>
        <p:txBody>
          <a:bodyPr/>
          <a:lstStyle/>
          <a:p>
            <a:endParaRPr lang="fr-FR"/>
          </a:p>
        </p:txBody>
      </p:sp>
      <p:sp>
        <p:nvSpPr>
          <p:cNvPr id="63496" name="Text Box 10"/>
          <p:cNvSpPr txBox="1">
            <a:spLocks noChangeArrowheads="1"/>
          </p:cNvSpPr>
          <p:nvPr/>
        </p:nvSpPr>
        <p:spPr bwMode="auto">
          <a:xfrm>
            <a:off x="8931747" y="2782465"/>
            <a:ext cx="822325" cy="457200"/>
          </a:xfrm>
          <a:prstGeom prst="rect">
            <a:avLst/>
          </a:prstGeom>
          <a:solidFill>
            <a:srgbClr val="FFFFFF"/>
          </a:solidFill>
          <a:ln w="9525">
            <a:solidFill>
              <a:srgbClr val="000000"/>
            </a:solidFill>
            <a:miter lim="800000"/>
            <a:headEnd/>
            <a:tailEnd/>
          </a:ln>
        </p:spPr>
        <p:txBody>
          <a:bodyPr lIns="0" tIns="0" rIns="0" bIns="0"/>
          <a:lstStyle/>
          <a:p>
            <a:pPr algn="ctr" eaLnBrk="0" hangingPunct="0"/>
            <a:r>
              <a:rPr lang="en-US" sz="1400">
                <a:latin typeface="Calibri Light"/>
              </a:rPr>
              <a:t>State register</a:t>
            </a:r>
          </a:p>
        </p:txBody>
      </p:sp>
      <p:sp>
        <p:nvSpPr>
          <p:cNvPr id="63497" name="Text Box 11"/>
          <p:cNvSpPr txBox="1">
            <a:spLocks noChangeArrowheads="1"/>
          </p:cNvSpPr>
          <p:nvPr/>
        </p:nvSpPr>
        <p:spPr bwMode="auto">
          <a:xfrm>
            <a:off x="10084271" y="3617491"/>
            <a:ext cx="1104900" cy="284955"/>
          </a:xfrm>
          <a:prstGeom prst="rect">
            <a:avLst/>
          </a:prstGeom>
          <a:solidFill>
            <a:srgbClr val="FFFFFF"/>
          </a:solidFill>
          <a:ln w="9525">
            <a:solidFill>
              <a:srgbClr val="000000"/>
            </a:solidFill>
            <a:miter lim="800000"/>
            <a:headEnd/>
            <a:tailEnd/>
          </a:ln>
        </p:spPr>
        <p:txBody>
          <a:bodyPr lIns="0" rIns="0"/>
          <a:lstStyle/>
          <a:p>
            <a:pPr algn="ctr" eaLnBrk="0" hangingPunct="0"/>
            <a:r>
              <a:rPr lang="en-US" sz="1400" b="1" dirty="0">
                <a:solidFill>
                  <a:srgbClr val="FF0000"/>
                </a:solidFill>
                <a:latin typeface="Calibri Light"/>
              </a:rPr>
              <a:t>I/O</a:t>
            </a:r>
          </a:p>
        </p:txBody>
      </p:sp>
      <p:sp>
        <p:nvSpPr>
          <p:cNvPr id="63498" name="Freeform 12"/>
          <p:cNvSpPr>
            <a:spLocks/>
          </p:cNvSpPr>
          <p:nvPr/>
        </p:nvSpPr>
        <p:spPr bwMode="auto">
          <a:xfrm>
            <a:off x="10625610" y="3371428"/>
            <a:ext cx="1587" cy="247650"/>
          </a:xfrm>
          <a:custGeom>
            <a:avLst/>
            <a:gdLst>
              <a:gd name="T0" fmla="*/ 0 w 1"/>
              <a:gd name="T1" fmla="*/ 0 h 156"/>
              <a:gd name="T2" fmla="*/ 0 w 1"/>
              <a:gd name="T3" fmla="*/ 247650 h 156"/>
              <a:gd name="T4" fmla="*/ 0 60000 65536"/>
              <a:gd name="T5" fmla="*/ 0 60000 65536"/>
              <a:gd name="T6" fmla="*/ 0 w 1"/>
              <a:gd name="T7" fmla="*/ 0 h 156"/>
              <a:gd name="T8" fmla="*/ 1 w 1"/>
              <a:gd name="T9" fmla="*/ 156 h 156"/>
            </a:gdLst>
            <a:ahLst/>
            <a:cxnLst>
              <a:cxn ang="T4">
                <a:pos x="T0" y="T1"/>
              </a:cxn>
              <a:cxn ang="T5">
                <a:pos x="T2" y="T3"/>
              </a:cxn>
            </a:cxnLst>
            <a:rect l="T6" t="T7" r="T8" b="T9"/>
            <a:pathLst>
              <a:path w="1" h="156">
                <a:moveTo>
                  <a:pt x="0" y="0"/>
                </a:moveTo>
                <a:lnTo>
                  <a:pt x="0" y="156"/>
                </a:lnTo>
              </a:path>
            </a:pathLst>
          </a:custGeom>
          <a:noFill/>
          <a:ln w="19050">
            <a:solidFill>
              <a:srgbClr val="000000"/>
            </a:solidFill>
            <a:round/>
            <a:headEnd/>
            <a:tailEnd/>
          </a:ln>
        </p:spPr>
        <p:txBody>
          <a:bodyPr/>
          <a:lstStyle/>
          <a:p>
            <a:endParaRPr lang="fr-FR"/>
          </a:p>
        </p:txBody>
      </p:sp>
      <p:sp>
        <p:nvSpPr>
          <p:cNvPr id="63499" name="Rectangle 13"/>
          <p:cNvSpPr>
            <a:spLocks noChangeArrowheads="1"/>
          </p:cNvSpPr>
          <p:nvPr/>
        </p:nvSpPr>
        <p:spPr bwMode="auto">
          <a:xfrm>
            <a:off x="10350178" y="2133179"/>
            <a:ext cx="550862" cy="274637"/>
          </a:xfrm>
          <a:prstGeom prst="rect">
            <a:avLst/>
          </a:prstGeom>
          <a:solidFill>
            <a:srgbClr val="FFFFFF"/>
          </a:solidFill>
          <a:ln w="9525">
            <a:solidFill>
              <a:srgbClr val="000000"/>
            </a:solidFill>
            <a:miter lim="800000"/>
            <a:headEnd/>
            <a:tailEnd/>
          </a:ln>
        </p:spPr>
        <p:txBody>
          <a:bodyPr lIns="0" tIns="0" rIns="0" bIns="0"/>
          <a:lstStyle/>
          <a:p>
            <a:pPr algn="ctr" eaLnBrk="0" hangingPunct="0"/>
            <a:r>
              <a:rPr lang="en-US" sz="1400" dirty="0">
                <a:latin typeface="Calibri Light"/>
              </a:rPr>
              <a:t>index</a:t>
            </a:r>
            <a:endParaRPr lang="en-US" sz="900" dirty="0">
              <a:latin typeface="Calibri Light"/>
            </a:endParaRPr>
          </a:p>
        </p:txBody>
      </p:sp>
      <p:sp>
        <p:nvSpPr>
          <p:cNvPr id="63500" name="Rectangle 14"/>
          <p:cNvSpPr>
            <a:spLocks noChangeArrowheads="1"/>
          </p:cNvSpPr>
          <p:nvPr/>
        </p:nvSpPr>
        <p:spPr bwMode="auto">
          <a:xfrm>
            <a:off x="10335096" y="2549104"/>
            <a:ext cx="547688" cy="274637"/>
          </a:xfrm>
          <a:prstGeom prst="rect">
            <a:avLst/>
          </a:prstGeom>
          <a:solidFill>
            <a:srgbClr val="FFFFFF"/>
          </a:solidFill>
          <a:ln w="9525">
            <a:solidFill>
              <a:srgbClr val="000000"/>
            </a:solidFill>
            <a:miter lim="800000"/>
            <a:headEnd/>
            <a:tailEnd/>
          </a:ln>
        </p:spPr>
        <p:txBody>
          <a:bodyPr lIns="0" tIns="0" rIns="0" bIns="0"/>
          <a:lstStyle/>
          <a:p>
            <a:pPr algn="ctr" eaLnBrk="0" hangingPunct="0"/>
            <a:r>
              <a:rPr lang="en-US" sz="1600">
                <a:latin typeface="Calibri Light"/>
              </a:rPr>
              <a:t>total</a:t>
            </a:r>
            <a:endParaRPr lang="en-US" sz="900">
              <a:latin typeface="Calibri Light"/>
            </a:endParaRPr>
          </a:p>
        </p:txBody>
      </p:sp>
      <p:sp>
        <p:nvSpPr>
          <p:cNvPr id="63501" name="Rectangle 15"/>
          <p:cNvSpPr>
            <a:spLocks noChangeArrowheads="1"/>
          </p:cNvSpPr>
          <p:nvPr/>
        </p:nvSpPr>
        <p:spPr bwMode="auto">
          <a:xfrm>
            <a:off x="10335096" y="2965029"/>
            <a:ext cx="547688" cy="274637"/>
          </a:xfrm>
          <a:prstGeom prst="rect">
            <a:avLst/>
          </a:prstGeom>
          <a:solidFill>
            <a:srgbClr val="FFFFFF"/>
          </a:solidFill>
          <a:ln w="9525">
            <a:solidFill>
              <a:srgbClr val="000000"/>
            </a:solidFill>
            <a:miter lim="800000"/>
            <a:headEnd/>
            <a:tailEnd/>
          </a:ln>
        </p:spPr>
        <p:txBody>
          <a:bodyPr lIns="0" tIns="0" rIns="0" bIns="0"/>
          <a:lstStyle/>
          <a:p>
            <a:pPr algn="ctr" eaLnBrk="0" hangingPunct="0"/>
            <a:r>
              <a:rPr lang="en-US" sz="1400" dirty="0">
                <a:solidFill>
                  <a:srgbClr val="FF0000"/>
                </a:solidFill>
                <a:latin typeface="Calibri Light"/>
              </a:rPr>
              <a:t>+</a:t>
            </a:r>
            <a:endParaRPr lang="en-US" sz="900" dirty="0">
              <a:solidFill>
                <a:srgbClr val="FF0000"/>
              </a:solidFill>
              <a:latin typeface="Calibri 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513" name="Rectangle 2"/>
          <p:cNvSpPr>
            <a:spLocks noGrp="1"/>
          </p:cNvSpPr>
          <p:nvPr>
            <p:ph type="title"/>
          </p:nvPr>
        </p:nvSpPr>
        <p:spPr>
          <a:xfrm>
            <a:off x="1055440" y="44624"/>
            <a:ext cx="10081120" cy="1143000"/>
          </a:xfrm>
        </p:spPr>
        <p:txBody>
          <a:bodyPr/>
          <a:lstStyle/>
          <a:p>
            <a:pPr eaLnBrk="1" hangingPunct="1"/>
            <a:r>
              <a:rPr lang="fr-CA" sz="4000" dirty="0"/>
              <a:t>Processeur à usage restreint</a:t>
            </a:r>
          </a:p>
        </p:txBody>
      </p:sp>
      <p:sp>
        <p:nvSpPr>
          <p:cNvPr id="64514" name="Rectangle 3"/>
          <p:cNvSpPr>
            <a:spLocks noGrp="1"/>
          </p:cNvSpPr>
          <p:nvPr>
            <p:ph type="body" idx="1"/>
          </p:nvPr>
        </p:nvSpPr>
        <p:spPr>
          <a:xfrm>
            <a:off x="1055440" y="1052737"/>
            <a:ext cx="8280919" cy="5328591"/>
          </a:xfrm>
        </p:spPr>
        <p:txBody>
          <a:bodyPr/>
          <a:lstStyle/>
          <a:p>
            <a:pPr eaLnBrk="1" hangingPunct="1"/>
            <a:r>
              <a:rPr lang="fr-CA" sz="2400" dirty="0"/>
              <a:t>Reprogrammable et optimisé pour une classe d’applications</a:t>
            </a:r>
          </a:p>
          <a:p>
            <a:pPr lvl="1" eaLnBrk="1" hangingPunct="1"/>
            <a:r>
              <a:rPr lang="fr-CA" sz="2000" dirty="0"/>
              <a:t>Compromis entre l’usage général et l’usage dédié ;                                    le </a:t>
            </a:r>
            <a:r>
              <a:rPr lang="fr-CA" sz="2000" dirty="0" err="1"/>
              <a:t>uC</a:t>
            </a:r>
            <a:r>
              <a:rPr lang="fr-CA" sz="2000" dirty="0"/>
              <a:t> et les DSP sont des exemples</a:t>
            </a:r>
          </a:p>
          <a:p>
            <a:pPr eaLnBrk="1" hangingPunct="1"/>
            <a:r>
              <a:rPr lang="fr-CA" sz="2400" dirty="0"/>
              <a:t>Traits</a:t>
            </a:r>
          </a:p>
          <a:p>
            <a:pPr lvl="1" eaLnBrk="1" hangingPunct="1"/>
            <a:r>
              <a:rPr lang="fr-CA" sz="2000" dirty="0"/>
              <a:t>Mémoire de programme intégrée</a:t>
            </a:r>
          </a:p>
          <a:p>
            <a:pPr lvl="1" eaLnBrk="1" hangingPunct="1"/>
            <a:r>
              <a:rPr lang="fr-CA" sz="2000" dirty="0"/>
              <a:t>Unités fonctionnelles spécialisées</a:t>
            </a:r>
          </a:p>
          <a:p>
            <a:pPr lvl="1" eaLnBrk="1" hangingPunct="1"/>
            <a:r>
              <a:rPr lang="fr-CA" sz="2000" dirty="0"/>
              <a:t>Circuits de données optimisés</a:t>
            </a:r>
          </a:p>
          <a:p>
            <a:pPr eaLnBrk="1" hangingPunct="1"/>
            <a:r>
              <a:rPr lang="fr-CA" sz="2400" dirty="0"/>
              <a:t>Bénéfices pour l’usager</a:t>
            </a:r>
          </a:p>
          <a:p>
            <a:pPr lvl="1" eaLnBrk="1" hangingPunct="1"/>
            <a:r>
              <a:rPr lang="fr-CA" sz="2000" dirty="0"/>
              <a:t>Un peu de flexibilité, bonnes performances, dimension et consommation d’énergie réduites</a:t>
            </a:r>
          </a:p>
          <a:p>
            <a:pPr lvl="1" eaLnBrk="1" hangingPunct="1"/>
            <a:r>
              <a:rPr lang="fr-CA" sz="2000" dirty="0"/>
              <a:t>temps de mise en marché </a:t>
            </a:r>
            <a:r>
              <a:rPr lang="fr-CA" sz="2000" b="1" dirty="0"/>
              <a:t>moyen</a:t>
            </a:r>
          </a:p>
          <a:p>
            <a:pPr eaLnBrk="1" hangingPunct="1"/>
            <a:r>
              <a:rPr lang="fr-CA" sz="2400" dirty="0"/>
              <a:t>Inconvénients</a:t>
            </a:r>
          </a:p>
          <a:p>
            <a:pPr lvl="1" eaLnBrk="1" hangingPunct="1"/>
            <a:r>
              <a:rPr lang="fr-CA" sz="2000" dirty="0"/>
              <a:t>Ressources computationnelles limitées</a:t>
            </a:r>
          </a:p>
          <a:p>
            <a:pPr lvl="1" eaLnBrk="1" hangingPunct="1"/>
            <a:r>
              <a:rPr lang="fr-CA" sz="2000" dirty="0"/>
              <a:t>NRE </a:t>
            </a:r>
            <a:r>
              <a:rPr lang="fr-CA" sz="2000" b="1" dirty="0"/>
              <a:t>faible à élevé</a:t>
            </a:r>
          </a:p>
          <a:p>
            <a:pPr lvl="1" eaLnBrk="1" hangingPunct="1"/>
            <a:endParaRPr lang="fr-CA" sz="2000" dirty="0"/>
          </a:p>
        </p:txBody>
      </p:sp>
      <p:sp>
        <p:nvSpPr>
          <p:cNvPr id="64515" name="Rectangle 5"/>
          <p:cNvSpPr>
            <a:spLocks noChangeArrowheads="1"/>
          </p:cNvSpPr>
          <p:nvPr/>
        </p:nvSpPr>
        <p:spPr bwMode="auto">
          <a:xfrm>
            <a:off x="8072439" y="3144839"/>
            <a:ext cx="358775" cy="274637"/>
          </a:xfrm>
          <a:prstGeom prst="rect">
            <a:avLst/>
          </a:prstGeom>
          <a:solidFill>
            <a:srgbClr val="FFFFFF"/>
          </a:solidFill>
          <a:ln w="9525">
            <a:solidFill>
              <a:srgbClr val="000000"/>
            </a:solidFill>
            <a:miter lim="800000"/>
            <a:headEnd/>
            <a:tailEnd/>
          </a:ln>
        </p:spPr>
        <p:txBody>
          <a:bodyPr lIns="0" tIns="0" rIns="0" bIns="0"/>
          <a:lstStyle/>
          <a:p>
            <a:pPr algn="ctr" eaLnBrk="0" hangingPunct="0"/>
            <a:r>
              <a:rPr lang="fr-CA" sz="1400">
                <a:latin typeface="Calibri Light"/>
              </a:rPr>
              <a:t>IR</a:t>
            </a:r>
            <a:endParaRPr lang="fr-CA" sz="900">
              <a:latin typeface="Calibri Light"/>
            </a:endParaRPr>
          </a:p>
        </p:txBody>
      </p:sp>
      <p:sp>
        <p:nvSpPr>
          <p:cNvPr id="64516" name="Rectangle 6"/>
          <p:cNvSpPr>
            <a:spLocks noChangeArrowheads="1"/>
          </p:cNvSpPr>
          <p:nvPr/>
        </p:nvSpPr>
        <p:spPr bwMode="auto">
          <a:xfrm>
            <a:off x="8636001" y="3144839"/>
            <a:ext cx="358775" cy="274637"/>
          </a:xfrm>
          <a:prstGeom prst="rect">
            <a:avLst/>
          </a:prstGeom>
          <a:solidFill>
            <a:srgbClr val="FFFFFF"/>
          </a:solidFill>
          <a:ln w="9525">
            <a:solidFill>
              <a:srgbClr val="000000"/>
            </a:solidFill>
            <a:miter lim="800000"/>
            <a:headEnd/>
            <a:tailEnd/>
          </a:ln>
        </p:spPr>
        <p:txBody>
          <a:bodyPr lIns="0" tIns="0" rIns="0" bIns="0"/>
          <a:lstStyle/>
          <a:p>
            <a:pPr algn="ctr" eaLnBrk="0" hangingPunct="0"/>
            <a:r>
              <a:rPr lang="fr-CA" sz="1400">
                <a:latin typeface="Calibri Light"/>
              </a:rPr>
              <a:t>PC</a:t>
            </a:r>
            <a:endParaRPr lang="fr-CA" sz="900">
              <a:latin typeface="Calibri Light"/>
            </a:endParaRPr>
          </a:p>
        </p:txBody>
      </p:sp>
      <p:sp>
        <p:nvSpPr>
          <p:cNvPr id="64517" name="Text Box 7"/>
          <p:cNvSpPr txBox="1">
            <a:spLocks noChangeArrowheads="1"/>
          </p:cNvSpPr>
          <p:nvPr/>
        </p:nvSpPr>
        <p:spPr bwMode="auto">
          <a:xfrm>
            <a:off x="9412289" y="1979614"/>
            <a:ext cx="896937" cy="458787"/>
          </a:xfrm>
          <a:prstGeom prst="rect">
            <a:avLst/>
          </a:prstGeom>
          <a:solidFill>
            <a:srgbClr val="FFFFFF"/>
          </a:solidFill>
          <a:ln w="9525">
            <a:solidFill>
              <a:srgbClr val="000000"/>
            </a:solidFill>
            <a:miter lim="800000"/>
            <a:headEnd/>
            <a:tailEnd/>
          </a:ln>
        </p:spPr>
        <p:txBody>
          <a:bodyPr lIns="0" tIns="91440" rIns="0"/>
          <a:lstStyle/>
          <a:p>
            <a:pPr algn="ctr" eaLnBrk="0" hangingPunct="0"/>
            <a:r>
              <a:rPr lang="fr-CA" sz="1400" b="1">
                <a:latin typeface="Calibri Light"/>
              </a:rPr>
              <a:t>Registers</a:t>
            </a:r>
          </a:p>
        </p:txBody>
      </p:sp>
      <p:sp>
        <p:nvSpPr>
          <p:cNvPr id="64518" name="Text Box 8"/>
          <p:cNvSpPr txBox="1">
            <a:spLocks noChangeArrowheads="1"/>
          </p:cNvSpPr>
          <p:nvPr/>
        </p:nvSpPr>
        <p:spPr bwMode="auto">
          <a:xfrm>
            <a:off x="9390064" y="2667000"/>
            <a:ext cx="896937" cy="533400"/>
          </a:xfrm>
          <a:prstGeom prst="rect">
            <a:avLst/>
          </a:prstGeom>
          <a:solidFill>
            <a:srgbClr val="FFFFFF"/>
          </a:solidFill>
          <a:ln w="9525">
            <a:solidFill>
              <a:srgbClr val="000000"/>
            </a:solidFill>
            <a:miter lim="800000"/>
            <a:headEnd/>
            <a:tailEnd/>
          </a:ln>
        </p:spPr>
        <p:txBody>
          <a:bodyPr lIns="0" tIns="91440" rIns="0"/>
          <a:lstStyle/>
          <a:p>
            <a:pPr algn="ctr" eaLnBrk="0" hangingPunct="0"/>
            <a:r>
              <a:rPr lang="fr-CA" sz="1400" b="1" dirty="0">
                <a:solidFill>
                  <a:srgbClr val="FF0000"/>
                </a:solidFill>
                <a:latin typeface="Calibri Light"/>
              </a:rPr>
              <a:t>Custom</a:t>
            </a:r>
          </a:p>
          <a:p>
            <a:pPr algn="ctr" eaLnBrk="0" hangingPunct="0"/>
            <a:r>
              <a:rPr lang="fr-CA" sz="1400" b="1" dirty="0">
                <a:solidFill>
                  <a:srgbClr val="FF0000"/>
                </a:solidFill>
                <a:latin typeface="Calibri Light"/>
              </a:rPr>
              <a:t>ALU</a:t>
            </a:r>
            <a:endParaRPr lang="fr-CA" sz="900" b="1" dirty="0">
              <a:solidFill>
                <a:srgbClr val="FF0000"/>
              </a:solidFill>
              <a:latin typeface="Calibri Light"/>
            </a:endParaRPr>
          </a:p>
        </p:txBody>
      </p:sp>
      <p:sp>
        <p:nvSpPr>
          <p:cNvPr id="64519" name="Rectangle 9"/>
          <p:cNvSpPr>
            <a:spLocks noChangeArrowheads="1"/>
          </p:cNvSpPr>
          <p:nvPr/>
        </p:nvSpPr>
        <p:spPr bwMode="auto">
          <a:xfrm>
            <a:off x="9105900" y="1600200"/>
            <a:ext cx="1333500" cy="1676400"/>
          </a:xfrm>
          <a:prstGeom prst="rect">
            <a:avLst/>
          </a:prstGeom>
          <a:noFill/>
          <a:ln w="9525">
            <a:solidFill>
              <a:srgbClr val="000000"/>
            </a:solidFill>
            <a:miter lim="800000"/>
            <a:headEnd/>
            <a:tailEnd/>
          </a:ln>
        </p:spPr>
        <p:txBody>
          <a:bodyPr/>
          <a:lstStyle/>
          <a:p>
            <a:pPr algn="ctr" eaLnBrk="0" hangingPunct="0">
              <a:spcBef>
                <a:spcPct val="50000"/>
              </a:spcBef>
            </a:pPr>
            <a:r>
              <a:rPr lang="fr-CA" sz="1400">
                <a:latin typeface="Calibri Light"/>
              </a:rPr>
              <a:t>Datapath</a:t>
            </a:r>
          </a:p>
        </p:txBody>
      </p:sp>
      <p:sp>
        <p:nvSpPr>
          <p:cNvPr id="64520" name="Rectangle 10"/>
          <p:cNvSpPr>
            <a:spLocks noChangeArrowheads="1"/>
          </p:cNvSpPr>
          <p:nvPr/>
        </p:nvSpPr>
        <p:spPr bwMode="auto">
          <a:xfrm>
            <a:off x="7939088" y="1600200"/>
            <a:ext cx="1166812" cy="3629000"/>
          </a:xfrm>
          <a:prstGeom prst="rect">
            <a:avLst/>
          </a:prstGeom>
          <a:noFill/>
          <a:ln w="9525">
            <a:solidFill>
              <a:srgbClr val="000000"/>
            </a:solidFill>
            <a:miter lim="800000"/>
            <a:headEnd/>
            <a:tailEnd/>
          </a:ln>
        </p:spPr>
        <p:txBody>
          <a:bodyPr/>
          <a:lstStyle/>
          <a:p>
            <a:pPr algn="ctr" eaLnBrk="0" hangingPunct="0">
              <a:spcBef>
                <a:spcPct val="50000"/>
              </a:spcBef>
            </a:pPr>
            <a:r>
              <a:rPr lang="fr-CA" sz="1400" dirty="0">
                <a:solidFill>
                  <a:srgbClr val="FF0000"/>
                </a:solidFill>
                <a:latin typeface="Calibri Light"/>
              </a:rPr>
              <a:t>Controller</a:t>
            </a:r>
          </a:p>
        </p:txBody>
      </p:sp>
      <p:sp>
        <p:nvSpPr>
          <p:cNvPr id="64522" name="Text Box 12"/>
          <p:cNvSpPr txBox="1">
            <a:spLocks noChangeArrowheads="1"/>
          </p:cNvSpPr>
          <p:nvPr/>
        </p:nvSpPr>
        <p:spPr bwMode="auto">
          <a:xfrm>
            <a:off x="7948614" y="3741739"/>
            <a:ext cx="1158875" cy="346075"/>
          </a:xfrm>
          <a:prstGeom prst="rect">
            <a:avLst/>
          </a:prstGeom>
          <a:noFill/>
          <a:ln w="9525">
            <a:noFill/>
            <a:miter lim="800000"/>
            <a:headEnd/>
            <a:tailEnd/>
          </a:ln>
        </p:spPr>
        <p:txBody>
          <a:bodyPr lIns="0" rIns="0"/>
          <a:lstStyle/>
          <a:p>
            <a:pPr algn="ctr" eaLnBrk="0" hangingPunct="0"/>
            <a:r>
              <a:rPr lang="fr-CA" sz="1400" b="1" dirty="0">
                <a:solidFill>
                  <a:srgbClr val="FF0000"/>
                </a:solidFill>
                <a:latin typeface="Calibri Light"/>
              </a:rPr>
              <a:t>Program memory</a:t>
            </a:r>
          </a:p>
        </p:txBody>
      </p:sp>
      <p:sp>
        <p:nvSpPr>
          <p:cNvPr id="64523" name="Text Box 13"/>
          <p:cNvSpPr txBox="1">
            <a:spLocks noChangeArrowheads="1"/>
          </p:cNvSpPr>
          <p:nvPr/>
        </p:nvSpPr>
        <p:spPr bwMode="auto">
          <a:xfrm>
            <a:off x="7948614" y="4370389"/>
            <a:ext cx="1165225" cy="731837"/>
          </a:xfrm>
          <a:prstGeom prst="rect">
            <a:avLst/>
          </a:prstGeom>
          <a:noFill/>
          <a:ln w="9525">
            <a:noFill/>
            <a:miter lim="800000"/>
            <a:headEnd/>
            <a:tailEnd/>
          </a:ln>
        </p:spPr>
        <p:txBody>
          <a:bodyPr lIns="0" rIns="0"/>
          <a:lstStyle/>
          <a:p>
            <a:pPr algn="ctr" eaLnBrk="0" hangingPunct="0"/>
            <a:r>
              <a:rPr lang="fr-CA" sz="1200">
                <a:latin typeface="Calibri Light"/>
              </a:rPr>
              <a:t>Assembly code for:</a:t>
            </a:r>
          </a:p>
          <a:p>
            <a:pPr algn="ctr" eaLnBrk="0" hangingPunct="0"/>
            <a:endParaRPr lang="fr-CA" sz="1200">
              <a:latin typeface="Calibri Light"/>
            </a:endParaRPr>
          </a:p>
          <a:p>
            <a:pPr eaLnBrk="0" hangingPunct="0"/>
            <a:r>
              <a:rPr lang="fr-CA" sz="1200">
                <a:latin typeface="Calibri Light"/>
              </a:rPr>
              <a:t>  total = 0</a:t>
            </a:r>
          </a:p>
          <a:p>
            <a:pPr eaLnBrk="0" hangingPunct="0"/>
            <a:r>
              <a:rPr lang="fr-CA" sz="1200">
                <a:latin typeface="Calibri Light"/>
              </a:rPr>
              <a:t>  for i =1 to …</a:t>
            </a:r>
          </a:p>
        </p:txBody>
      </p:sp>
      <p:sp>
        <p:nvSpPr>
          <p:cNvPr id="64524" name="Line 14"/>
          <p:cNvSpPr>
            <a:spLocks noChangeShapeType="1"/>
          </p:cNvSpPr>
          <p:nvPr/>
        </p:nvSpPr>
        <p:spPr bwMode="auto">
          <a:xfrm flipV="1">
            <a:off x="8258175" y="3422651"/>
            <a:ext cx="0" cy="366713"/>
          </a:xfrm>
          <a:prstGeom prst="line">
            <a:avLst/>
          </a:prstGeom>
          <a:noFill/>
          <a:ln w="19050">
            <a:solidFill>
              <a:srgbClr val="000000"/>
            </a:solidFill>
            <a:round/>
            <a:headEnd/>
            <a:tailEnd type="triangle" w="lg" len="lg"/>
          </a:ln>
        </p:spPr>
        <p:txBody>
          <a:bodyPr/>
          <a:lstStyle/>
          <a:p>
            <a:endParaRPr lang="fr-FR"/>
          </a:p>
        </p:txBody>
      </p:sp>
      <p:sp>
        <p:nvSpPr>
          <p:cNvPr id="64525" name="Line 15"/>
          <p:cNvSpPr>
            <a:spLocks noChangeShapeType="1"/>
          </p:cNvSpPr>
          <p:nvPr/>
        </p:nvSpPr>
        <p:spPr bwMode="auto">
          <a:xfrm>
            <a:off x="8810625" y="3422651"/>
            <a:ext cx="0" cy="366713"/>
          </a:xfrm>
          <a:prstGeom prst="line">
            <a:avLst/>
          </a:prstGeom>
          <a:noFill/>
          <a:ln w="19050">
            <a:solidFill>
              <a:srgbClr val="000000"/>
            </a:solidFill>
            <a:round/>
            <a:headEnd/>
            <a:tailEnd type="triangle" w="lg" len="lg"/>
          </a:ln>
        </p:spPr>
        <p:txBody>
          <a:bodyPr/>
          <a:lstStyle/>
          <a:p>
            <a:endParaRPr lang="fr-FR"/>
          </a:p>
        </p:txBody>
      </p:sp>
      <p:sp>
        <p:nvSpPr>
          <p:cNvPr id="64526" name="Rectangle 16"/>
          <p:cNvSpPr>
            <a:spLocks noChangeArrowheads="1"/>
          </p:cNvSpPr>
          <p:nvPr/>
        </p:nvSpPr>
        <p:spPr bwMode="auto">
          <a:xfrm>
            <a:off x="8074025" y="1979614"/>
            <a:ext cx="920750" cy="1017587"/>
          </a:xfrm>
          <a:prstGeom prst="rect">
            <a:avLst/>
          </a:prstGeom>
          <a:solidFill>
            <a:srgbClr val="FFFFFF"/>
          </a:solidFill>
          <a:ln w="9525">
            <a:solidFill>
              <a:srgbClr val="000000"/>
            </a:solidFill>
            <a:miter lim="800000"/>
            <a:headEnd/>
            <a:tailEnd/>
          </a:ln>
        </p:spPr>
        <p:txBody>
          <a:bodyPr lIns="0" rIns="0" bIns="0"/>
          <a:lstStyle/>
          <a:p>
            <a:pPr algn="ctr" eaLnBrk="0" hangingPunct="0"/>
            <a:r>
              <a:rPr lang="fr-CA" sz="1400">
                <a:latin typeface="Calibri Light"/>
              </a:rPr>
              <a:t>Control </a:t>
            </a:r>
          </a:p>
          <a:p>
            <a:pPr algn="ctr" eaLnBrk="0" hangingPunct="0"/>
            <a:r>
              <a:rPr lang="fr-CA" sz="1400">
                <a:latin typeface="Calibri Light"/>
              </a:rPr>
              <a:t>logic and State register</a:t>
            </a:r>
            <a:endParaRPr lang="fr-CA" sz="900">
              <a:latin typeface="Calibri Light"/>
            </a:endParaRPr>
          </a:p>
        </p:txBody>
      </p:sp>
      <p:sp>
        <p:nvSpPr>
          <p:cNvPr id="64528" name="Freeform 18"/>
          <p:cNvSpPr>
            <a:spLocks/>
          </p:cNvSpPr>
          <p:nvPr/>
        </p:nvSpPr>
        <p:spPr bwMode="auto">
          <a:xfrm>
            <a:off x="9785350" y="2438401"/>
            <a:ext cx="46038" cy="200025"/>
          </a:xfrm>
          <a:custGeom>
            <a:avLst/>
            <a:gdLst>
              <a:gd name="T0" fmla="*/ 0 w 1"/>
              <a:gd name="T1" fmla="*/ 0 h 126"/>
              <a:gd name="T2" fmla="*/ 0 w 1"/>
              <a:gd name="T3" fmla="*/ 200025 h 126"/>
              <a:gd name="T4" fmla="*/ 0 60000 65536"/>
              <a:gd name="T5" fmla="*/ 0 60000 65536"/>
              <a:gd name="T6" fmla="*/ 0 w 1"/>
              <a:gd name="T7" fmla="*/ 0 h 126"/>
              <a:gd name="T8" fmla="*/ 1 w 1"/>
              <a:gd name="T9" fmla="*/ 126 h 126"/>
            </a:gdLst>
            <a:ahLst/>
            <a:cxnLst>
              <a:cxn ang="T4">
                <a:pos x="T0" y="T1"/>
              </a:cxn>
              <a:cxn ang="T5">
                <a:pos x="T2" y="T3"/>
              </a:cxn>
            </a:cxnLst>
            <a:rect l="T6" t="T7" r="T8" b="T9"/>
            <a:pathLst>
              <a:path w="1" h="126">
                <a:moveTo>
                  <a:pt x="0" y="0"/>
                </a:moveTo>
                <a:lnTo>
                  <a:pt x="0" y="126"/>
                </a:lnTo>
              </a:path>
            </a:pathLst>
          </a:custGeom>
          <a:noFill/>
          <a:ln w="19050">
            <a:solidFill>
              <a:srgbClr val="000000"/>
            </a:solidFill>
            <a:round/>
            <a:headEnd/>
            <a:tailEnd/>
          </a:ln>
        </p:spPr>
        <p:txBody>
          <a:bodyPr/>
          <a:lstStyle/>
          <a:p>
            <a:endParaRPr lang="fr-FR"/>
          </a:p>
        </p:txBody>
      </p:sp>
      <p:sp>
        <p:nvSpPr>
          <p:cNvPr id="64529" name="Text Box 19"/>
          <p:cNvSpPr txBox="1">
            <a:spLocks noChangeArrowheads="1"/>
          </p:cNvSpPr>
          <p:nvPr/>
        </p:nvSpPr>
        <p:spPr bwMode="auto">
          <a:xfrm>
            <a:off x="9105901" y="3505200"/>
            <a:ext cx="1289050" cy="723900"/>
          </a:xfrm>
          <a:prstGeom prst="rect">
            <a:avLst/>
          </a:prstGeom>
          <a:solidFill>
            <a:srgbClr val="FFFFFF"/>
          </a:solidFill>
          <a:ln w="9525">
            <a:solidFill>
              <a:srgbClr val="000000"/>
            </a:solidFill>
            <a:miter lim="800000"/>
            <a:headEnd/>
            <a:tailEnd/>
          </a:ln>
        </p:spPr>
        <p:txBody>
          <a:bodyPr lIns="0" rIns="0"/>
          <a:lstStyle/>
          <a:p>
            <a:pPr algn="ctr" eaLnBrk="0" hangingPunct="0"/>
            <a:r>
              <a:rPr lang="fr-CA" sz="1400" dirty="0">
                <a:solidFill>
                  <a:srgbClr val="FF0000"/>
                </a:solidFill>
                <a:latin typeface="Calibri Light"/>
              </a:rPr>
              <a:t>Data</a:t>
            </a:r>
          </a:p>
          <a:p>
            <a:pPr algn="ctr" eaLnBrk="0" hangingPunct="0"/>
            <a:r>
              <a:rPr lang="fr-CA" sz="1400" dirty="0">
                <a:solidFill>
                  <a:srgbClr val="FF0000"/>
                </a:solidFill>
                <a:latin typeface="Calibri Light"/>
              </a:rPr>
              <a:t>Memory and </a:t>
            </a:r>
            <a:r>
              <a:rPr lang="fr-CA" sz="1400" b="1" dirty="0">
                <a:solidFill>
                  <a:srgbClr val="FF0000"/>
                </a:solidFill>
                <a:latin typeface="Calibri Light"/>
              </a:rPr>
              <a:t>I/O</a:t>
            </a:r>
          </a:p>
        </p:txBody>
      </p:sp>
      <p:sp>
        <p:nvSpPr>
          <p:cNvPr id="64531" name="Freeform 21"/>
          <p:cNvSpPr>
            <a:spLocks/>
          </p:cNvSpPr>
          <p:nvPr/>
        </p:nvSpPr>
        <p:spPr bwMode="auto">
          <a:xfrm>
            <a:off x="8213725" y="2998789"/>
            <a:ext cx="46038" cy="142875"/>
          </a:xfrm>
          <a:custGeom>
            <a:avLst/>
            <a:gdLst>
              <a:gd name="T0" fmla="*/ 0 w 1"/>
              <a:gd name="T1" fmla="*/ 0 h 90"/>
              <a:gd name="T2" fmla="*/ 0 w 1"/>
              <a:gd name="T3" fmla="*/ 142875 h 90"/>
              <a:gd name="T4" fmla="*/ 0 60000 65536"/>
              <a:gd name="T5" fmla="*/ 0 60000 65536"/>
              <a:gd name="T6" fmla="*/ 0 w 1"/>
              <a:gd name="T7" fmla="*/ 0 h 90"/>
              <a:gd name="T8" fmla="*/ 1 w 1"/>
              <a:gd name="T9" fmla="*/ 90 h 90"/>
            </a:gdLst>
            <a:ahLst/>
            <a:cxnLst>
              <a:cxn ang="T4">
                <a:pos x="T0" y="T1"/>
              </a:cxn>
              <a:cxn ang="T5">
                <a:pos x="T2" y="T3"/>
              </a:cxn>
            </a:cxnLst>
            <a:rect l="T6" t="T7" r="T8" b="T9"/>
            <a:pathLst>
              <a:path w="1" h="90">
                <a:moveTo>
                  <a:pt x="0" y="0"/>
                </a:moveTo>
                <a:lnTo>
                  <a:pt x="0" y="90"/>
                </a:lnTo>
              </a:path>
            </a:pathLst>
          </a:custGeom>
          <a:noFill/>
          <a:ln w="19050">
            <a:solidFill>
              <a:srgbClr val="000000"/>
            </a:solidFill>
            <a:round/>
            <a:headEnd/>
            <a:tailEnd/>
          </a:ln>
        </p:spPr>
        <p:txBody>
          <a:bodyPr/>
          <a:lstStyle/>
          <a:p>
            <a:endParaRPr lang="fr-FR"/>
          </a:p>
        </p:txBody>
      </p:sp>
      <p:sp>
        <p:nvSpPr>
          <p:cNvPr id="64532" name="Freeform 22"/>
          <p:cNvSpPr>
            <a:spLocks/>
          </p:cNvSpPr>
          <p:nvPr/>
        </p:nvSpPr>
        <p:spPr bwMode="auto">
          <a:xfrm>
            <a:off x="8766175" y="2998789"/>
            <a:ext cx="46038" cy="142875"/>
          </a:xfrm>
          <a:custGeom>
            <a:avLst/>
            <a:gdLst>
              <a:gd name="T0" fmla="*/ 0 w 1"/>
              <a:gd name="T1" fmla="*/ 0 h 90"/>
              <a:gd name="T2" fmla="*/ 0 w 1"/>
              <a:gd name="T3" fmla="*/ 142875 h 90"/>
              <a:gd name="T4" fmla="*/ 0 60000 65536"/>
              <a:gd name="T5" fmla="*/ 0 60000 65536"/>
              <a:gd name="T6" fmla="*/ 0 w 1"/>
              <a:gd name="T7" fmla="*/ 0 h 90"/>
              <a:gd name="T8" fmla="*/ 1 w 1"/>
              <a:gd name="T9" fmla="*/ 90 h 90"/>
            </a:gdLst>
            <a:ahLst/>
            <a:cxnLst>
              <a:cxn ang="T4">
                <a:pos x="T0" y="T1"/>
              </a:cxn>
              <a:cxn ang="T5">
                <a:pos x="T2" y="T3"/>
              </a:cxn>
            </a:cxnLst>
            <a:rect l="T6" t="T7" r="T8" b="T9"/>
            <a:pathLst>
              <a:path w="1" h="90">
                <a:moveTo>
                  <a:pt x="0" y="0"/>
                </a:moveTo>
                <a:lnTo>
                  <a:pt x="0" y="90"/>
                </a:lnTo>
              </a:path>
            </a:pathLst>
          </a:custGeom>
          <a:noFill/>
          <a:ln w="19050">
            <a:solidFill>
              <a:srgbClr val="000000"/>
            </a:solidFill>
            <a:round/>
            <a:headEnd/>
            <a:tailEnd/>
          </a:ln>
        </p:spPr>
        <p:txBody>
          <a:bodyPr/>
          <a:lstStyle/>
          <a:p>
            <a:endParaRPr lang="fr-FR"/>
          </a:p>
        </p:txBody>
      </p:sp>
      <p:sp>
        <p:nvSpPr>
          <p:cNvPr id="22" name="Freeform 18"/>
          <p:cNvSpPr>
            <a:spLocks/>
          </p:cNvSpPr>
          <p:nvPr/>
        </p:nvSpPr>
        <p:spPr bwMode="auto">
          <a:xfrm>
            <a:off x="9803927" y="3305176"/>
            <a:ext cx="46038" cy="200025"/>
          </a:xfrm>
          <a:custGeom>
            <a:avLst/>
            <a:gdLst>
              <a:gd name="T0" fmla="*/ 0 w 1"/>
              <a:gd name="T1" fmla="*/ 0 h 126"/>
              <a:gd name="T2" fmla="*/ 0 w 1"/>
              <a:gd name="T3" fmla="*/ 200025 h 126"/>
              <a:gd name="T4" fmla="*/ 0 60000 65536"/>
              <a:gd name="T5" fmla="*/ 0 60000 65536"/>
              <a:gd name="T6" fmla="*/ 0 w 1"/>
              <a:gd name="T7" fmla="*/ 0 h 126"/>
              <a:gd name="T8" fmla="*/ 1 w 1"/>
              <a:gd name="T9" fmla="*/ 126 h 126"/>
            </a:gdLst>
            <a:ahLst/>
            <a:cxnLst>
              <a:cxn ang="T4">
                <a:pos x="T0" y="T1"/>
              </a:cxn>
              <a:cxn ang="T5">
                <a:pos x="T2" y="T3"/>
              </a:cxn>
            </a:cxnLst>
            <a:rect l="T6" t="T7" r="T8" b="T9"/>
            <a:pathLst>
              <a:path w="1" h="126">
                <a:moveTo>
                  <a:pt x="0" y="0"/>
                </a:moveTo>
                <a:lnTo>
                  <a:pt x="0" y="126"/>
                </a:lnTo>
              </a:path>
            </a:pathLst>
          </a:custGeom>
          <a:noFill/>
          <a:ln w="19050">
            <a:solidFill>
              <a:srgbClr val="000000"/>
            </a:solidFill>
            <a:round/>
            <a:headEnd/>
            <a:tailEnd/>
          </a:ln>
        </p:spPr>
        <p:txBody>
          <a:bodyPr/>
          <a:lstStyle/>
          <a:p>
            <a:endParaRPr lang="fr-FR"/>
          </a:p>
        </p:txBody>
      </p:sp>
      <p:sp>
        <p:nvSpPr>
          <p:cNvPr id="23" name="Freeform 17"/>
          <p:cNvSpPr>
            <a:spLocks/>
          </p:cNvSpPr>
          <p:nvPr/>
        </p:nvSpPr>
        <p:spPr bwMode="auto">
          <a:xfrm>
            <a:off x="7948614" y="3789363"/>
            <a:ext cx="1157287" cy="96838"/>
          </a:xfrm>
          <a:custGeom>
            <a:avLst/>
            <a:gdLst>
              <a:gd name="T0" fmla="*/ 0 w 209"/>
              <a:gd name="T1" fmla="*/ 0 h 1"/>
              <a:gd name="T2" fmla="*/ 130865 w 209"/>
              <a:gd name="T3" fmla="*/ 0 h 1"/>
              <a:gd name="T4" fmla="*/ 0 60000 65536"/>
              <a:gd name="T5" fmla="*/ 0 60000 65536"/>
              <a:gd name="T6" fmla="*/ 0 w 209"/>
              <a:gd name="T7" fmla="*/ 0 h 1"/>
              <a:gd name="T8" fmla="*/ 209 w 209"/>
              <a:gd name="T9" fmla="*/ 0 h 1"/>
            </a:gdLst>
            <a:ahLst/>
            <a:cxnLst>
              <a:cxn ang="T4">
                <a:pos x="T0" y="T1"/>
              </a:cxn>
              <a:cxn ang="T5">
                <a:pos x="T2" y="T3"/>
              </a:cxn>
            </a:cxnLst>
            <a:rect l="T6" t="T7" r="T8" b="T9"/>
            <a:pathLst>
              <a:path w="209" h="1">
                <a:moveTo>
                  <a:pt x="0" y="0"/>
                </a:moveTo>
                <a:lnTo>
                  <a:pt x="209" y="0"/>
                </a:lnTo>
              </a:path>
            </a:pathLst>
          </a:custGeom>
          <a:noFill/>
          <a:ln w="19050">
            <a:solidFill>
              <a:srgbClr val="000000"/>
            </a:solidFill>
            <a:round/>
            <a:headEnd/>
            <a:tailEnd/>
          </a:ln>
        </p:spPr>
        <p:txBody>
          <a:bodyPr/>
          <a:lstStyle/>
          <a:p>
            <a:endParaRPr lang="fr-F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idx="4294967295"/>
          </p:nvPr>
        </p:nvSpPr>
        <p:spPr>
          <a:xfrm>
            <a:off x="1055440" y="274638"/>
            <a:ext cx="10081120" cy="1143000"/>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fr-CA" altLang="zh-TW" sz="4000" dirty="0"/>
              <a:t>Autre facteurs : architecture d’instructions</a:t>
            </a:r>
          </a:p>
        </p:txBody>
      </p:sp>
      <p:sp>
        <p:nvSpPr>
          <p:cNvPr id="67586" name="Rectangle 3"/>
          <p:cNvSpPr>
            <a:spLocks noGrp="1" noChangeArrowheads="1"/>
          </p:cNvSpPr>
          <p:nvPr>
            <p:ph type="body" idx="4294967295"/>
          </p:nvPr>
        </p:nvSpPr>
        <p:spPr>
          <a:xfrm>
            <a:off x="1055440" y="1484784"/>
            <a:ext cx="6281175" cy="4176464"/>
          </a:xfrm>
        </p:spPr>
        <p:txBody>
          <a:bodyPr/>
          <a:lstStyle/>
          <a:p>
            <a:pPr>
              <a:lnSpc>
                <a:spcPct val="90000"/>
              </a:lnSpc>
            </a:pPr>
            <a:r>
              <a:rPr lang="fr-CA" altLang="zh-TW" sz="2800" dirty="0">
                <a:ea typeface="新細明體"/>
                <a:cs typeface="新細明體"/>
              </a:rPr>
              <a:t>CISC  (</a:t>
            </a:r>
            <a:r>
              <a:rPr lang="fr-CA" altLang="zh-TW" sz="2800" i="1" dirty="0" err="1">
                <a:ea typeface="新細明體"/>
                <a:cs typeface="新細明體"/>
              </a:rPr>
              <a:t>complex</a:t>
            </a:r>
            <a:r>
              <a:rPr lang="fr-CA" altLang="zh-TW" sz="2800" i="1" dirty="0">
                <a:ea typeface="新細明體"/>
                <a:cs typeface="新細明體"/>
              </a:rPr>
              <a:t> instruction set</a:t>
            </a:r>
            <a:r>
              <a:rPr lang="fr-CA" altLang="zh-TW" sz="2800" dirty="0">
                <a:ea typeface="新細明體"/>
                <a:cs typeface="新細明體"/>
              </a:rPr>
              <a:t>)</a:t>
            </a:r>
          </a:p>
          <a:p>
            <a:pPr lvl="1">
              <a:lnSpc>
                <a:spcPct val="90000"/>
              </a:lnSpc>
            </a:pPr>
            <a:r>
              <a:rPr lang="fr-CA" altLang="zh-TW" sz="2000" dirty="0">
                <a:ea typeface="新細明體"/>
                <a:cs typeface="新細明體"/>
              </a:rPr>
              <a:t>Jeu d’instructions riche</a:t>
            </a:r>
          </a:p>
          <a:p>
            <a:pPr lvl="1">
              <a:lnSpc>
                <a:spcPct val="90000"/>
              </a:lnSpc>
            </a:pPr>
            <a:endParaRPr lang="fr-CA" altLang="zh-TW" sz="2000" dirty="0">
              <a:ea typeface="新細明體"/>
              <a:cs typeface="新細明體"/>
            </a:endParaRPr>
          </a:p>
          <a:p>
            <a:pPr lvl="1">
              <a:lnSpc>
                <a:spcPct val="90000"/>
              </a:lnSpc>
            </a:pPr>
            <a:endParaRPr lang="fr-CA" altLang="zh-TW" sz="2000" dirty="0">
              <a:ea typeface="新細明體"/>
              <a:cs typeface="新細明體"/>
            </a:endParaRPr>
          </a:p>
          <a:p>
            <a:pPr lvl="1">
              <a:lnSpc>
                <a:spcPct val="90000"/>
              </a:lnSpc>
              <a:spcBef>
                <a:spcPts val="0"/>
              </a:spcBef>
            </a:pPr>
            <a:r>
              <a:rPr lang="fr-CA" altLang="zh-TW" sz="2000" dirty="0">
                <a:ea typeface="新細明體"/>
                <a:cs typeface="新細明體"/>
              </a:rPr>
              <a:t>La majorité des processeurs pour ordinateurs de bureau (Pentium, </a:t>
            </a:r>
            <a:r>
              <a:rPr lang="fr-CA" altLang="zh-TW" sz="2000" dirty="0" err="1">
                <a:ea typeface="新細明體"/>
                <a:cs typeface="新細明體"/>
              </a:rPr>
              <a:t>Ryzen</a:t>
            </a:r>
            <a:r>
              <a:rPr lang="fr-CA" altLang="zh-TW" sz="2000" dirty="0">
                <a:ea typeface="新細明體"/>
                <a:cs typeface="新細明體"/>
              </a:rPr>
              <a:t>…) </a:t>
            </a:r>
          </a:p>
          <a:p>
            <a:pPr>
              <a:lnSpc>
                <a:spcPct val="90000"/>
              </a:lnSpc>
            </a:pPr>
            <a:r>
              <a:rPr lang="fr-CA" altLang="zh-TW" sz="2800" dirty="0">
                <a:ea typeface="新細明體"/>
                <a:cs typeface="新細明體"/>
              </a:rPr>
              <a:t>RISC (</a:t>
            </a:r>
            <a:r>
              <a:rPr lang="fr-CA" altLang="zh-TW" sz="2800" dirty="0" err="1">
                <a:ea typeface="新細明體"/>
                <a:cs typeface="新細明體"/>
              </a:rPr>
              <a:t>reduced</a:t>
            </a:r>
            <a:r>
              <a:rPr lang="fr-CA" altLang="zh-TW" sz="2800" dirty="0">
                <a:ea typeface="新細明體"/>
                <a:cs typeface="新細明體"/>
              </a:rPr>
              <a:t> instruction set)</a:t>
            </a:r>
          </a:p>
          <a:p>
            <a:pPr lvl="1">
              <a:lnSpc>
                <a:spcPct val="90000"/>
              </a:lnSpc>
            </a:pPr>
            <a:r>
              <a:rPr lang="fr-CA" altLang="zh-TW" sz="2000" dirty="0">
                <a:ea typeface="新細明體"/>
                <a:cs typeface="新細明體"/>
              </a:rPr>
              <a:t>Jeu d’instructions réduit aux opérations simples uniquement</a:t>
            </a:r>
          </a:p>
          <a:p>
            <a:pPr lvl="1">
              <a:lnSpc>
                <a:spcPct val="90000"/>
              </a:lnSpc>
            </a:pPr>
            <a:r>
              <a:rPr lang="fr-CA" altLang="zh-TW" sz="2000" dirty="0">
                <a:ea typeface="新細明體"/>
                <a:cs typeface="新細明體"/>
              </a:rPr>
              <a:t>Pas de microcode</a:t>
            </a:r>
          </a:p>
          <a:p>
            <a:pPr lvl="1">
              <a:lnSpc>
                <a:spcPct val="90000"/>
              </a:lnSpc>
            </a:pPr>
            <a:r>
              <a:rPr lang="fr-CA" altLang="zh-TW" sz="2000" dirty="0">
                <a:ea typeface="新細明體"/>
                <a:cs typeface="新細明體"/>
              </a:rPr>
              <a:t>Ex. : ARM, MIPS, RISC V, </a:t>
            </a:r>
            <a:r>
              <a:rPr lang="fr-CA" altLang="zh-TW" sz="2000" dirty="0" err="1">
                <a:ea typeface="新細明體"/>
                <a:cs typeface="新細明體"/>
              </a:rPr>
              <a:t>uC</a:t>
            </a:r>
            <a:r>
              <a:rPr lang="fr-CA" altLang="zh-TW" sz="2000" dirty="0">
                <a:ea typeface="新細明體"/>
                <a:cs typeface="新細明體"/>
              </a:rPr>
              <a:t> récents</a:t>
            </a:r>
          </a:p>
        </p:txBody>
      </p:sp>
      <p:graphicFrame>
        <p:nvGraphicFramePr>
          <p:cNvPr id="93188" name="Group 4"/>
          <p:cNvGraphicFramePr>
            <a:graphicFrameLocks noGrp="1"/>
          </p:cNvGraphicFramePr>
          <p:nvPr>
            <p:extLst>
              <p:ext uri="{D42A27DB-BD31-4B8C-83A1-F6EECF244321}">
                <p14:modId xmlns:p14="http://schemas.microsoft.com/office/powerpoint/2010/main" val="2738975873"/>
              </p:ext>
            </p:extLst>
          </p:nvPr>
        </p:nvGraphicFramePr>
        <p:xfrm>
          <a:off x="7319964" y="2996183"/>
          <a:ext cx="3208337" cy="2164080"/>
        </p:xfrm>
        <a:graphic>
          <a:graphicData uri="http://schemas.openxmlformats.org/drawingml/2006/table">
            <a:tbl>
              <a:tblPr/>
              <a:tblGrid>
                <a:gridCol w="1238250">
                  <a:extLst>
                    <a:ext uri="{9D8B030D-6E8A-4147-A177-3AD203B41FA5}">
                      <a16:colId xmlns:a16="http://schemas.microsoft.com/office/drawing/2014/main" val="20000"/>
                    </a:ext>
                  </a:extLst>
                </a:gridCol>
                <a:gridCol w="900112">
                  <a:extLst>
                    <a:ext uri="{9D8B030D-6E8A-4147-A177-3AD203B41FA5}">
                      <a16:colId xmlns:a16="http://schemas.microsoft.com/office/drawing/2014/main" val="20001"/>
                    </a:ext>
                  </a:extLst>
                </a:gridCol>
                <a:gridCol w="1069975">
                  <a:extLst>
                    <a:ext uri="{9D8B030D-6E8A-4147-A177-3AD203B41FA5}">
                      <a16:colId xmlns:a16="http://schemas.microsoft.com/office/drawing/2014/main" val="20002"/>
                    </a:ext>
                  </a:extLst>
                </a:gridCol>
              </a:tblGrid>
              <a:tr h="581025">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0" lang="zh-TW" altLang="en-US" sz="1400" b="1" i="0" u="none" strike="noStrike" cap="none" normalizeH="0" baseline="0" dirty="0">
                        <a:ln>
                          <a:noFill/>
                        </a:ln>
                        <a:solidFill>
                          <a:srgbClr val="FFFFFF"/>
                        </a:solidFill>
                        <a:effectLst/>
                        <a:latin typeface="Calibri" pitchFamily="34"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altLang="zh-TW" sz="1400" b="1" i="0" u="none" strike="noStrike" cap="none" normalizeH="0" baseline="0" dirty="0">
                          <a:ln>
                            <a:noFill/>
                          </a:ln>
                          <a:solidFill>
                            <a:srgbClr val="FFFFFF"/>
                          </a:solidFill>
                          <a:effectLst/>
                          <a:latin typeface="Calibri" pitchFamily="34" charset="0"/>
                          <a:ea typeface="新細明體" pitchFamily="18" charset="-120"/>
                        </a:rPr>
                        <a:t>CISC</a:t>
                      </a: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altLang="zh-TW" sz="1400" b="1" i="0" u="none" strike="noStrike" cap="none" normalizeH="0" baseline="0" dirty="0">
                          <a:ln>
                            <a:noFill/>
                          </a:ln>
                          <a:solidFill>
                            <a:srgbClr val="FFFFFF"/>
                          </a:solidFill>
                          <a:effectLst/>
                          <a:latin typeface="Calibri" pitchFamily="34" charset="0"/>
                          <a:ea typeface="新細明體" pitchFamily="18" charset="-120"/>
                        </a:rPr>
                        <a:t>(Intel 486)</a:t>
                      </a:r>
                      <a:endParaRPr kumimoji="0" lang="zh-TW" altLang="en-US" sz="1400" b="1" i="0" u="none" strike="noStrike" cap="none" normalizeH="0" baseline="0" dirty="0">
                        <a:ln>
                          <a:noFill/>
                        </a:ln>
                        <a:solidFill>
                          <a:srgbClr val="FFFFFF"/>
                        </a:solidFill>
                        <a:effectLst/>
                        <a:latin typeface="Calibri" pitchFamily="34"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altLang="zh-TW" sz="1400" b="1" i="0" u="none" strike="noStrike" cap="none" normalizeH="0" baseline="0">
                          <a:ln>
                            <a:noFill/>
                          </a:ln>
                          <a:solidFill>
                            <a:srgbClr val="FFFFFF"/>
                          </a:solidFill>
                          <a:effectLst/>
                          <a:latin typeface="Calibri" pitchFamily="34" charset="0"/>
                          <a:ea typeface="新細明體" pitchFamily="18" charset="-120"/>
                        </a:rPr>
                        <a:t>RISC</a:t>
                      </a: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altLang="zh-TW" sz="1400" b="1" i="0" u="none" strike="noStrike" cap="none" normalizeH="0" baseline="0">
                          <a:ln>
                            <a:noFill/>
                          </a:ln>
                          <a:solidFill>
                            <a:srgbClr val="FFFFFF"/>
                          </a:solidFill>
                          <a:effectLst/>
                          <a:latin typeface="Calibri" pitchFamily="34" charset="0"/>
                          <a:ea typeface="新細明體" pitchFamily="18" charset="-120"/>
                        </a:rPr>
                        <a:t>(MIPS R4000)</a:t>
                      </a:r>
                      <a:endParaRPr kumimoji="0" lang="zh-TW" altLang="en-US" sz="1400" b="1" i="0" u="none" strike="noStrike" cap="none" normalizeH="0" baseline="0">
                        <a:ln>
                          <a:noFill/>
                        </a:ln>
                        <a:solidFill>
                          <a:srgbClr val="FFFFFF"/>
                        </a:solidFill>
                        <a:effectLst/>
                        <a:latin typeface="Calibri" pitchFamily="34"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288925">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altLang="zh-TW" sz="1400" b="0" i="0" u="none" strike="noStrike" cap="none" normalizeH="0" baseline="0">
                          <a:ln>
                            <a:noFill/>
                          </a:ln>
                          <a:solidFill>
                            <a:srgbClr val="000000"/>
                          </a:solidFill>
                          <a:effectLst/>
                          <a:latin typeface="Calibri" pitchFamily="34" charset="0"/>
                          <a:ea typeface="新細明體" pitchFamily="18" charset="-120"/>
                        </a:rPr>
                        <a:t>#instructions</a:t>
                      </a:r>
                      <a:endParaRPr kumimoji="0" lang="zh-TW" altLang="en-US" sz="1400" b="0" i="0" u="none" strike="noStrike" cap="none" normalizeH="0" baseline="0">
                        <a:ln>
                          <a:noFill/>
                        </a:ln>
                        <a:solidFill>
                          <a:srgbClr val="000000"/>
                        </a:solidFill>
                        <a:effectLst/>
                        <a:latin typeface="Calibri" pitchFamily="34"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altLang="zh-TW" sz="1400" b="0" i="0" u="none" strike="noStrike" cap="none" normalizeH="0" baseline="0">
                          <a:ln>
                            <a:noFill/>
                          </a:ln>
                          <a:solidFill>
                            <a:srgbClr val="000000"/>
                          </a:solidFill>
                          <a:effectLst/>
                          <a:latin typeface="Calibri" pitchFamily="34" charset="0"/>
                          <a:ea typeface="新細明體" pitchFamily="18" charset="-120"/>
                        </a:rPr>
                        <a:t>235</a:t>
                      </a:r>
                      <a:endParaRPr kumimoji="0" lang="zh-TW" altLang="en-US" sz="1400" b="0" i="0" u="none" strike="noStrike" cap="none" normalizeH="0" baseline="0">
                        <a:ln>
                          <a:noFill/>
                        </a:ln>
                        <a:solidFill>
                          <a:srgbClr val="000000"/>
                        </a:solidFill>
                        <a:effectLst/>
                        <a:latin typeface="Calibri" pitchFamily="34"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altLang="zh-TW" sz="1400" b="0" i="0" u="none" strike="noStrike" cap="none" normalizeH="0" baseline="0">
                          <a:ln>
                            <a:noFill/>
                          </a:ln>
                          <a:solidFill>
                            <a:srgbClr val="000000"/>
                          </a:solidFill>
                          <a:effectLst/>
                          <a:latin typeface="Calibri" pitchFamily="34" charset="0"/>
                          <a:ea typeface="新細明體" pitchFamily="18" charset="-120"/>
                        </a:rPr>
                        <a:t>94</a:t>
                      </a:r>
                      <a:endParaRPr kumimoji="0" lang="zh-TW" altLang="en-US" sz="1400" b="0" i="0" u="none" strike="noStrike" cap="none" normalizeH="0" baseline="0">
                        <a:ln>
                          <a:noFill/>
                        </a:ln>
                        <a:solidFill>
                          <a:srgbClr val="000000"/>
                        </a:solidFill>
                        <a:effectLst/>
                        <a:latin typeface="Calibri" pitchFamily="34"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1"/>
                  </a:ext>
                </a:extLst>
              </a:tr>
              <a:tr h="288925">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altLang="zh-TW" sz="1400" b="0" i="0" u="none" strike="noStrike" cap="none" normalizeH="0" baseline="0">
                          <a:ln>
                            <a:noFill/>
                          </a:ln>
                          <a:solidFill>
                            <a:srgbClr val="000000"/>
                          </a:solidFill>
                          <a:effectLst/>
                          <a:latin typeface="Calibri" pitchFamily="34" charset="0"/>
                          <a:ea typeface="新細明體" pitchFamily="18" charset="-120"/>
                        </a:rPr>
                        <a:t>Addr. modes</a:t>
                      </a:r>
                      <a:endParaRPr kumimoji="0" lang="zh-TW" altLang="en-US" sz="1400" b="0" i="0" u="none" strike="noStrike" cap="none" normalizeH="0" baseline="0">
                        <a:ln>
                          <a:noFill/>
                        </a:ln>
                        <a:solidFill>
                          <a:srgbClr val="000000"/>
                        </a:solidFill>
                        <a:effectLst/>
                        <a:latin typeface="Calibri" pitchFamily="34"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altLang="zh-TW" sz="1400" b="0" i="0" u="none" strike="noStrike" cap="none" normalizeH="0" baseline="0">
                          <a:ln>
                            <a:noFill/>
                          </a:ln>
                          <a:solidFill>
                            <a:srgbClr val="000000"/>
                          </a:solidFill>
                          <a:effectLst/>
                          <a:latin typeface="Calibri" pitchFamily="34" charset="0"/>
                          <a:ea typeface="新細明體" pitchFamily="18" charset="-120"/>
                        </a:rPr>
                        <a:t>11</a:t>
                      </a:r>
                      <a:endParaRPr kumimoji="0" lang="zh-TW" altLang="en-US" sz="1400" b="0" i="0" u="none" strike="noStrike" cap="none" normalizeH="0" baseline="0">
                        <a:ln>
                          <a:noFill/>
                        </a:ln>
                        <a:solidFill>
                          <a:srgbClr val="000000"/>
                        </a:solidFill>
                        <a:effectLst/>
                        <a:latin typeface="Calibri" pitchFamily="34"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altLang="zh-TW" sz="1400" b="0" i="0" u="none" strike="noStrike" cap="none" normalizeH="0" baseline="0">
                          <a:ln>
                            <a:noFill/>
                          </a:ln>
                          <a:solidFill>
                            <a:srgbClr val="000000"/>
                          </a:solidFill>
                          <a:effectLst/>
                          <a:latin typeface="Calibri" pitchFamily="34" charset="0"/>
                          <a:ea typeface="新細明體" pitchFamily="18" charset="-120"/>
                        </a:rPr>
                        <a:t>1</a:t>
                      </a:r>
                      <a:endParaRPr kumimoji="0" lang="zh-TW" altLang="en-US" sz="1400" b="0" i="0" u="none" strike="noStrike" cap="none" normalizeH="0" baseline="0">
                        <a:ln>
                          <a:noFill/>
                        </a:ln>
                        <a:solidFill>
                          <a:srgbClr val="000000"/>
                        </a:solidFill>
                        <a:effectLst/>
                        <a:latin typeface="Calibri" pitchFamily="34"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2"/>
                  </a:ext>
                </a:extLst>
              </a:tr>
              <a:tr h="336550">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altLang="zh-TW" sz="1400" b="0" i="0" u="none" strike="noStrike" cap="none" normalizeH="0" baseline="0">
                          <a:ln>
                            <a:noFill/>
                          </a:ln>
                          <a:solidFill>
                            <a:srgbClr val="000000"/>
                          </a:solidFill>
                          <a:effectLst/>
                          <a:latin typeface="Calibri" pitchFamily="34" charset="0"/>
                          <a:ea typeface="新細明體" pitchFamily="18" charset="-120"/>
                        </a:rPr>
                        <a:t>Inst. Size (bytes)</a:t>
                      </a:r>
                      <a:endParaRPr kumimoji="0" lang="zh-TW" altLang="en-US" sz="1400" b="0" i="0" u="none" strike="noStrike" cap="none" normalizeH="0" baseline="0">
                        <a:ln>
                          <a:noFill/>
                        </a:ln>
                        <a:solidFill>
                          <a:srgbClr val="000000"/>
                        </a:solidFill>
                        <a:effectLst/>
                        <a:latin typeface="Calibri" pitchFamily="34"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altLang="zh-TW" sz="1400" b="0" i="0" u="none" strike="noStrike" cap="none" normalizeH="0" baseline="0">
                          <a:ln>
                            <a:noFill/>
                          </a:ln>
                          <a:solidFill>
                            <a:srgbClr val="000000"/>
                          </a:solidFill>
                          <a:effectLst/>
                          <a:latin typeface="Calibri" pitchFamily="34" charset="0"/>
                          <a:ea typeface="新細明體" pitchFamily="18" charset="-120"/>
                        </a:rPr>
                        <a:t>1-12</a:t>
                      </a:r>
                      <a:endParaRPr kumimoji="0" lang="zh-TW" altLang="en-US" sz="1400" b="0" i="0" u="none" strike="noStrike" cap="none" normalizeH="0" baseline="0">
                        <a:ln>
                          <a:noFill/>
                        </a:ln>
                        <a:solidFill>
                          <a:srgbClr val="000000"/>
                        </a:solidFill>
                        <a:effectLst/>
                        <a:latin typeface="Calibri" pitchFamily="34"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altLang="zh-TW" sz="1400" b="0" i="0" u="none" strike="noStrike" cap="none" normalizeH="0" baseline="0">
                          <a:ln>
                            <a:noFill/>
                          </a:ln>
                          <a:solidFill>
                            <a:srgbClr val="000000"/>
                          </a:solidFill>
                          <a:effectLst/>
                          <a:latin typeface="Calibri" pitchFamily="34" charset="0"/>
                          <a:ea typeface="新細明體" pitchFamily="18" charset="-120"/>
                        </a:rPr>
                        <a:t>4</a:t>
                      </a:r>
                      <a:endParaRPr kumimoji="0" lang="zh-TW" altLang="en-US" sz="1400" b="0" i="0" u="none" strike="noStrike" cap="none" normalizeH="0" baseline="0">
                        <a:ln>
                          <a:noFill/>
                        </a:ln>
                        <a:solidFill>
                          <a:srgbClr val="000000"/>
                        </a:solidFill>
                        <a:effectLst/>
                        <a:latin typeface="Calibri" pitchFamily="34"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3"/>
                  </a:ext>
                </a:extLst>
              </a:tr>
              <a:tr h="288925">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altLang="zh-TW" sz="1400" b="0" i="0" u="none" strike="noStrike" cap="none" normalizeH="0" baseline="0">
                          <a:ln>
                            <a:noFill/>
                          </a:ln>
                          <a:solidFill>
                            <a:srgbClr val="000000"/>
                          </a:solidFill>
                          <a:effectLst/>
                          <a:latin typeface="Calibri" pitchFamily="34" charset="0"/>
                          <a:ea typeface="新細明體" pitchFamily="18" charset="-120"/>
                        </a:rPr>
                        <a:t>GP registers</a:t>
                      </a:r>
                      <a:endParaRPr kumimoji="0" lang="zh-TW" altLang="en-US" sz="1400" b="0" i="0" u="none" strike="noStrike" cap="none" normalizeH="0" baseline="0">
                        <a:ln>
                          <a:noFill/>
                        </a:ln>
                        <a:solidFill>
                          <a:srgbClr val="000000"/>
                        </a:solidFill>
                        <a:effectLst/>
                        <a:latin typeface="Calibri" pitchFamily="34"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altLang="zh-TW" sz="1400" b="0" i="0" u="none" strike="noStrike" cap="none" normalizeH="0" baseline="0">
                          <a:ln>
                            <a:noFill/>
                          </a:ln>
                          <a:solidFill>
                            <a:srgbClr val="000000"/>
                          </a:solidFill>
                          <a:effectLst/>
                          <a:latin typeface="Calibri" pitchFamily="34" charset="0"/>
                          <a:ea typeface="新細明體" pitchFamily="18" charset="-120"/>
                        </a:rPr>
                        <a:t>8</a:t>
                      </a:r>
                      <a:endParaRPr kumimoji="0" lang="zh-TW" altLang="en-US" sz="1400" b="0" i="0" u="none" strike="noStrike" cap="none" normalizeH="0" baseline="0">
                        <a:ln>
                          <a:noFill/>
                        </a:ln>
                        <a:solidFill>
                          <a:srgbClr val="000000"/>
                        </a:solidFill>
                        <a:effectLst/>
                        <a:latin typeface="Calibri" pitchFamily="34"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altLang="zh-TW" sz="1400" b="0" i="0" u="none" strike="noStrike" cap="none" normalizeH="0" baseline="0" dirty="0">
                          <a:ln>
                            <a:noFill/>
                          </a:ln>
                          <a:solidFill>
                            <a:srgbClr val="000000"/>
                          </a:solidFill>
                          <a:effectLst/>
                          <a:latin typeface="Calibri" pitchFamily="34" charset="0"/>
                          <a:ea typeface="新細明體" pitchFamily="18" charset="-120"/>
                        </a:rPr>
                        <a:t>32</a:t>
                      </a:r>
                      <a:endParaRPr kumimoji="0" lang="zh-TW" altLang="en-US" sz="1400" b="0" i="0" u="none" strike="noStrike" cap="none" normalizeH="0" baseline="0" dirty="0">
                        <a:ln>
                          <a:noFill/>
                        </a:ln>
                        <a:solidFill>
                          <a:srgbClr val="000000"/>
                        </a:solidFill>
                        <a:effectLst/>
                        <a:latin typeface="Calibri" pitchFamily="34"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4"/>
                  </a:ext>
                </a:extLst>
              </a:tr>
            </a:tbl>
          </a:graphicData>
        </a:graphic>
      </p:graphicFrame>
      <p:sp>
        <p:nvSpPr>
          <p:cNvPr id="5" name="Rectangle 3"/>
          <p:cNvSpPr txBox="1">
            <a:spLocks noChangeArrowheads="1"/>
          </p:cNvSpPr>
          <p:nvPr/>
        </p:nvSpPr>
        <p:spPr bwMode="auto">
          <a:xfrm>
            <a:off x="1055440" y="5446759"/>
            <a:ext cx="10081120" cy="792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marL="342900" lvl="1" indent="-342900">
              <a:lnSpc>
                <a:spcPct val="90000"/>
              </a:lnSpc>
              <a:buFont typeface="Arial" charset="0"/>
              <a:buChar char="•"/>
            </a:pPr>
            <a:r>
              <a:rPr lang="fr-CA" altLang="zh-TW" dirty="0">
                <a:ea typeface="新細明體"/>
              </a:rPr>
              <a:t>L’architecture CISC donne lieu à une dissipation thermique très importante (besoin de refroidisseurs) </a:t>
            </a:r>
          </a:p>
        </p:txBody>
      </p:sp>
      <p:sp>
        <p:nvSpPr>
          <p:cNvPr id="6" name="Rectangle 3"/>
          <p:cNvSpPr txBox="1">
            <a:spLocks noChangeArrowheads="1"/>
          </p:cNvSpPr>
          <p:nvPr/>
        </p:nvSpPr>
        <p:spPr bwMode="auto">
          <a:xfrm>
            <a:off x="1775520" y="2277639"/>
            <a:ext cx="9361040"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marL="358775" lvl="1" indent="-196850">
              <a:lnSpc>
                <a:spcPct val="90000"/>
              </a:lnSpc>
              <a:buFont typeface="Calibri" panose="020F0502020204030204" pitchFamily="34" charset="0"/>
              <a:buChar char="∙"/>
            </a:pPr>
            <a:r>
              <a:rPr lang="fr-CA" altLang="zh-TW" sz="2000" dirty="0">
                <a:ea typeface="新細明體"/>
                <a:cs typeface="新細明體"/>
              </a:rPr>
              <a:t>Opérations de haut niveau en microcode (simplifient l’exécution de langages de programmation évolués comme c++, java, python, etc.)</a:t>
            </a:r>
            <a:endParaRPr lang="fr-CA" altLang="zh-TW" sz="2000" kern="0" dirty="0">
              <a:ea typeface="新細明體"/>
              <a:cs typeface="新細明體"/>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633" name="標題 1"/>
          <p:cNvSpPr>
            <a:spLocks noGrp="1"/>
          </p:cNvSpPr>
          <p:nvPr>
            <p:ph type="title" idx="4294967295"/>
          </p:nvPr>
        </p:nvSpPr>
        <p:spPr>
          <a:xfrm>
            <a:off x="1055440" y="188913"/>
            <a:ext cx="10081120" cy="1143000"/>
          </a:xfrm>
        </p:spPr>
        <p:txBody>
          <a:bodyPr/>
          <a:lstStyle/>
          <a:p>
            <a:r>
              <a:rPr lang="fr-CA" sz="3800" noProof="0" dirty="0">
                <a:ea typeface="新細明體"/>
                <a:cs typeface="新細明體"/>
              </a:rPr>
              <a:t>Particularités des machines RISC </a:t>
            </a:r>
          </a:p>
        </p:txBody>
      </p:sp>
      <p:sp>
        <p:nvSpPr>
          <p:cNvPr id="69634" name="內容版面配置區 2"/>
          <p:cNvSpPr>
            <a:spLocks noGrp="1"/>
          </p:cNvSpPr>
          <p:nvPr>
            <p:ph idx="4294967295"/>
          </p:nvPr>
        </p:nvSpPr>
        <p:spPr>
          <a:xfrm>
            <a:off x="1055440" y="1412875"/>
            <a:ext cx="10081119" cy="4895850"/>
          </a:xfrm>
        </p:spPr>
        <p:txBody>
          <a:bodyPr/>
          <a:lstStyle/>
          <a:p>
            <a:r>
              <a:rPr lang="fr-CA" altLang="zh-TW" sz="2400" dirty="0">
                <a:ea typeface="新細明體"/>
                <a:cs typeface="新細明體"/>
              </a:rPr>
              <a:t>Seules les instructions les plus utilisées et sans grande complexité de réalisation existent en matériel.</a:t>
            </a:r>
          </a:p>
          <a:p>
            <a:r>
              <a:rPr lang="fr-CA" altLang="zh-TW" sz="2400" dirty="0">
                <a:ea typeface="新細明體"/>
                <a:cs typeface="新細明體"/>
              </a:rPr>
              <a:t>Quatre règles de conception majeures :</a:t>
            </a:r>
          </a:p>
          <a:p>
            <a:pPr lvl="1"/>
            <a:r>
              <a:rPr lang="fr-CA" altLang="zh-TW" sz="2000" dirty="0">
                <a:ea typeface="新細明體"/>
                <a:cs typeface="新細明體"/>
              </a:rPr>
              <a:t>Instructions : Exécution en un cycle d’horloge/longueur fixe</a:t>
            </a:r>
          </a:p>
          <a:p>
            <a:pPr lvl="1"/>
            <a:r>
              <a:rPr lang="fr-CA" altLang="zh-TW" sz="2000" dirty="0">
                <a:ea typeface="新細明體"/>
                <a:cs typeface="新細明體"/>
              </a:rPr>
              <a:t>Registres : grand nombre/à usage général</a:t>
            </a:r>
          </a:p>
          <a:p>
            <a:pPr lvl="1"/>
            <a:r>
              <a:rPr lang="fr-CA" altLang="zh-TW" sz="2000" dirty="0">
                <a:ea typeface="新細明體"/>
                <a:cs typeface="新細明體"/>
              </a:rPr>
              <a:t>Architecture </a:t>
            </a:r>
            <a:r>
              <a:rPr lang="fr-CA" altLang="zh-TW" sz="2000" dirty="0" err="1">
                <a:ea typeface="新細明體"/>
                <a:cs typeface="新細明體"/>
              </a:rPr>
              <a:t>Load</a:t>
            </a:r>
            <a:r>
              <a:rPr lang="fr-CA" altLang="zh-TW" sz="2000" dirty="0">
                <a:ea typeface="新細明體"/>
                <a:cs typeface="新細明體"/>
              </a:rPr>
              <a:t>/store : La manipulation de données se fait seulement dans les registres ; des instructions de chargement/emmagasinage assurent le transfert vers/de la mémoire. </a:t>
            </a:r>
          </a:p>
          <a:p>
            <a:pPr lvl="1"/>
            <a:r>
              <a:rPr lang="fr-CA" altLang="zh-TW" sz="2000" dirty="0">
                <a:ea typeface="新細明體"/>
                <a:cs typeface="新細明體"/>
              </a:rPr>
              <a:t>Pipeline : décodage en une étape/pas de microcode</a:t>
            </a:r>
          </a:p>
          <a:p>
            <a:r>
              <a:rPr lang="fr-CA" altLang="zh-TW" sz="2400" dirty="0">
                <a:ea typeface="新細明體"/>
                <a:cs typeface="新細明體"/>
              </a:rPr>
              <a:t>Avantages : design relativement simple qui permet une fréquence d’horloge optimale et une faible consommation d’énergie</a:t>
            </a:r>
          </a:p>
          <a:p>
            <a:pPr lvl="1"/>
            <a:r>
              <a:rPr lang="fr-CA" altLang="zh-TW" sz="2000" dirty="0">
                <a:ea typeface="新細明體"/>
                <a:cs typeface="新細明體"/>
              </a:rPr>
              <a:t>Architecture type des processeurs dans les systèmes embarqués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537" name="Rectangle 2"/>
          <p:cNvSpPr>
            <a:spLocks noGrp="1"/>
          </p:cNvSpPr>
          <p:nvPr>
            <p:ph type="title"/>
          </p:nvPr>
        </p:nvSpPr>
        <p:spPr>
          <a:xfrm>
            <a:off x="1055440" y="274638"/>
            <a:ext cx="10081120" cy="1143000"/>
          </a:xfrm>
        </p:spPr>
        <p:txBody>
          <a:bodyPr/>
          <a:lstStyle/>
          <a:p>
            <a:r>
              <a:rPr lang="fr-CA" sz="4000" dirty="0">
                <a:sym typeface="Symbol" pitchFamily="18" charset="2"/>
              </a:rPr>
              <a:t>Architectures d’UCT de base</a:t>
            </a:r>
            <a:endParaRPr lang="fr-CA" sz="4000" dirty="0"/>
          </a:p>
        </p:txBody>
      </p:sp>
      <p:sp>
        <p:nvSpPr>
          <p:cNvPr id="65538" name="Rectangle 3"/>
          <p:cNvSpPr>
            <a:spLocks noGrp="1"/>
          </p:cNvSpPr>
          <p:nvPr>
            <p:ph type="body" idx="1"/>
          </p:nvPr>
        </p:nvSpPr>
        <p:spPr>
          <a:xfrm>
            <a:off x="1055440" y="1524001"/>
            <a:ext cx="10081120" cy="4568825"/>
          </a:xfrm>
        </p:spPr>
        <p:txBody>
          <a:bodyPr/>
          <a:lstStyle/>
          <a:p>
            <a:r>
              <a:rPr lang="fr-CA" sz="2800" dirty="0"/>
              <a:t>Trois types fondamentaux </a:t>
            </a:r>
          </a:p>
          <a:p>
            <a:pPr lvl="1"/>
            <a:r>
              <a:rPr lang="fr-CA" sz="2400" dirty="0"/>
              <a:t>Accumulateur</a:t>
            </a:r>
          </a:p>
          <a:p>
            <a:pPr lvl="2"/>
            <a:r>
              <a:rPr lang="fr-CA" sz="1800" dirty="0"/>
              <a:t>Un argument de chaque instruction vient de l’accumulateur</a:t>
            </a:r>
          </a:p>
          <a:p>
            <a:pPr lvl="2"/>
            <a:r>
              <a:rPr lang="fr-CA" sz="1800" dirty="0"/>
              <a:t>Facilite la conception de compilateurs c mais peu efficace pour la rapidité</a:t>
            </a:r>
          </a:p>
          <a:p>
            <a:pPr lvl="1"/>
            <a:r>
              <a:rPr lang="fr-CA" sz="2400" dirty="0"/>
              <a:t>Registre-Mémoire</a:t>
            </a:r>
          </a:p>
          <a:p>
            <a:pPr lvl="2"/>
            <a:r>
              <a:rPr lang="fr-CA" sz="1800" dirty="0"/>
              <a:t>Les arguments des instructions peuvent avoir des origines diverses (registres internes, mémoire, ports d’entrée-sortie)</a:t>
            </a:r>
          </a:p>
          <a:p>
            <a:pPr lvl="2"/>
            <a:r>
              <a:rPr lang="fr-CA" sz="1800" dirty="0"/>
              <a:t>Architecture courante dans les machines CISC</a:t>
            </a:r>
          </a:p>
          <a:p>
            <a:pPr lvl="1"/>
            <a:r>
              <a:rPr lang="fr-CA" sz="2400" dirty="0"/>
              <a:t>« </a:t>
            </a:r>
            <a:r>
              <a:rPr lang="fr-CA" sz="2400" dirty="0" err="1"/>
              <a:t>Load</a:t>
            </a:r>
            <a:r>
              <a:rPr lang="fr-CA" sz="2400" dirty="0"/>
              <a:t>-Store »</a:t>
            </a:r>
          </a:p>
          <a:p>
            <a:pPr lvl="2"/>
            <a:r>
              <a:rPr lang="fr-CA" sz="1800" dirty="0"/>
              <a:t>Les arguments des instructions viennent uniquement de registres internes; des instructions de chargement (</a:t>
            </a:r>
            <a:r>
              <a:rPr lang="fr-CA" sz="1800" dirty="0" err="1">
                <a:latin typeface="Calibri Light"/>
              </a:rPr>
              <a:t>load</a:t>
            </a:r>
            <a:r>
              <a:rPr lang="fr-CA" sz="1800" dirty="0"/>
              <a:t>) ou d’emmagasinage (</a:t>
            </a:r>
            <a:r>
              <a:rPr lang="fr-CA" sz="1800" dirty="0">
                <a:latin typeface="Calibri Light"/>
              </a:rPr>
              <a:t>store</a:t>
            </a:r>
            <a:r>
              <a:rPr lang="fr-CA" sz="1800" dirty="0"/>
              <a:t>) interagissent avec la mémoire  </a:t>
            </a:r>
          </a:p>
          <a:p>
            <a:pPr lvl="2"/>
            <a:r>
              <a:rPr lang="fr-CA" sz="1800" dirty="0"/>
              <a:t>Architecture courante dans les machines RISC</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p:cNvSpPr>
          <p:nvPr>
            <p:ph type="title"/>
          </p:nvPr>
        </p:nvSpPr>
        <p:spPr>
          <a:xfrm>
            <a:off x="1055440" y="188913"/>
            <a:ext cx="10081120" cy="1143000"/>
          </a:xfrm>
        </p:spPr>
        <p:txBody>
          <a:bodyPr/>
          <a:lstStyle/>
          <a:p>
            <a:r>
              <a:rPr lang="fr-CA" sz="4000" dirty="0"/>
              <a:t>Autre facteurs : utilisation de la mémoire </a:t>
            </a:r>
          </a:p>
        </p:txBody>
      </p:sp>
      <p:grpSp>
        <p:nvGrpSpPr>
          <p:cNvPr id="71682" name="Group 3"/>
          <p:cNvGrpSpPr>
            <a:grpSpLocks/>
          </p:cNvGrpSpPr>
          <p:nvPr/>
        </p:nvGrpSpPr>
        <p:grpSpPr bwMode="auto">
          <a:xfrm>
            <a:off x="2495550" y="2060575"/>
            <a:ext cx="5761038" cy="1368361"/>
            <a:chOff x="340" y="1162"/>
            <a:chExt cx="3901" cy="923"/>
          </a:xfrm>
        </p:grpSpPr>
        <p:sp>
          <p:nvSpPr>
            <p:cNvPr id="71700" name="Text Box 4"/>
            <p:cNvSpPr txBox="1">
              <a:spLocks noChangeArrowheads="1"/>
            </p:cNvSpPr>
            <p:nvPr/>
          </p:nvSpPr>
          <p:spPr bwMode="auto">
            <a:xfrm>
              <a:off x="1973" y="1344"/>
              <a:ext cx="727" cy="388"/>
            </a:xfrm>
            <a:prstGeom prst="rect">
              <a:avLst/>
            </a:prstGeom>
            <a:noFill/>
            <a:ln w="12700">
              <a:solidFill>
                <a:schemeClr val="tx1"/>
              </a:solidFill>
              <a:miter lim="800000"/>
              <a:headEnd type="none" w="sm" len="sm"/>
              <a:tailEnd type="none" w="sm" len="sm"/>
            </a:ln>
          </p:spPr>
          <p:txBody>
            <a:bodyPr lIns="36000" tIns="36000" rIns="36000" bIns="36000">
              <a:spAutoFit/>
            </a:bodyPr>
            <a:lstStyle/>
            <a:p>
              <a:pPr algn="ctr" eaLnBrk="0" hangingPunct="0">
                <a:lnSpc>
                  <a:spcPct val="80000"/>
                </a:lnSpc>
                <a:spcBef>
                  <a:spcPct val="50000"/>
                </a:spcBef>
              </a:pPr>
              <a:r>
                <a:rPr lang="fr-CA" sz="2000"/>
                <a:t>Entrées/sorties</a:t>
              </a:r>
            </a:p>
          </p:txBody>
        </p:sp>
        <p:sp>
          <p:nvSpPr>
            <p:cNvPr id="71701" name="Text Box 5"/>
            <p:cNvSpPr txBox="1">
              <a:spLocks noChangeArrowheads="1"/>
            </p:cNvSpPr>
            <p:nvPr/>
          </p:nvSpPr>
          <p:spPr bwMode="auto">
            <a:xfrm>
              <a:off x="2789" y="1282"/>
              <a:ext cx="1225" cy="552"/>
            </a:xfrm>
            <a:prstGeom prst="rect">
              <a:avLst/>
            </a:prstGeom>
            <a:noFill/>
            <a:ln w="12700">
              <a:solidFill>
                <a:schemeClr val="tx1"/>
              </a:solidFill>
              <a:miter lim="800000"/>
              <a:headEnd type="none" w="sm" len="sm"/>
              <a:tailEnd type="none" w="sm" len="sm"/>
            </a:ln>
          </p:spPr>
          <p:txBody>
            <a:bodyPr lIns="36000" tIns="36000" rIns="36000" bIns="36000">
              <a:spAutoFit/>
            </a:bodyPr>
            <a:lstStyle/>
            <a:p>
              <a:pPr eaLnBrk="0" hangingPunct="0">
                <a:lnSpc>
                  <a:spcPct val="80000"/>
                </a:lnSpc>
                <a:spcBef>
                  <a:spcPct val="50000"/>
                </a:spcBef>
              </a:pPr>
              <a:r>
                <a:rPr lang="fr-CA" sz="2000"/>
                <a:t>Unité Arithmétique et logique</a:t>
              </a:r>
            </a:p>
          </p:txBody>
        </p:sp>
        <p:sp>
          <p:nvSpPr>
            <p:cNvPr id="71702" name="Rectangle 6"/>
            <p:cNvSpPr>
              <a:spLocks noChangeArrowheads="1"/>
            </p:cNvSpPr>
            <p:nvPr/>
          </p:nvSpPr>
          <p:spPr bwMode="auto">
            <a:xfrm>
              <a:off x="1837" y="1162"/>
              <a:ext cx="2404" cy="923"/>
            </a:xfrm>
            <a:prstGeom prst="rect">
              <a:avLst/>
            </a:prstGeom>
            <a:noFill/>
            <a:ln w="12700">
              <a:solidFill>
                <a:schemeClr val="tx1"/>
              </a:solidFill>
              <a:miter lim="800000"/>
              <a:headEnd type="none" w="sm" len="sm"/>
              <a:tailEnd type="none" w="sm" len="sm"/>
            </a:ln>
          </p:spPr>
          <p:txBody>
            <a:bodyPr wrap="none" anchor="ctr"/>
            <a:lstStyle/>
            <a:p>
              <a:endParaRPr lang="fr-FR"/>
            </a:p>
          </p:txBody>
        </p:sp>
        <p:sp>
          <p:nvSpPr>
            <p:cNvPr id="71703" name="Text Box 7"/>
            <p:cNvSpPr txBox="1">
              <a:spLocks noChangeArrowheads="1"/>
            </p:cNvSpPr>
            <p:nvPr/>
          </p:nvSpPr>
          <p:spPr bwMode="auto">
            <a:xfrm>
              <a:off x="340" y="1162"/>
              <a:ext cx="1043" cy="923"/>
            </a:xfrm>
            <a:prstGeom prst="rect">
              <a:avLst/>
            </a:prstGeom>
            <a:noFill/>
            <a:ln w="12700">
              <a:solidFill>
                <a:schemeClr val="tx1"/>
              </a:solidFill>
              <a:miter lim="800000"/>
              <a:headEnd type="none" w="sm" len="sm"/>
              <a:tailEnd type="none" w="sm" len="sm"/>
            </a:ln>
          </p:spPr>
          <p:txBody>
            <a:bodyPr lIns="36000" tIns="36000" rIns="36000" bIns="36000">
              <a:spAutoFit/>
            </a:bodyPr>
            <a:lstStyle/>
            <a:p>
              <a:pPr algn="ctr" eaLnBrk="0" hangingPunct="0">
                <a:lnSpc>
                  <a:spcPct val="80000"/>
                </a:lnSpc>
                <a:spcBef>
                  <a:spcPct val="50000"/>
                </a:spcBef>
              </a:pPr>
              <a:endParaRPr lang="fr-CA" sz="2000"/>
            </a:p>
            <a:p>
              <a:pPr algn="ctr" eaLnBrk="0" hangingPunct="0">
                <a:lnSpc>
                  <a:spcPct val="80000"/>
                </a:lnSpc>
                <a:spcBef>
                  <a:spcPct val="50000"/>
                </a:spcBef>
              </a:pPr>
              <a:r>
                <a:rPr lang="fr-CA" sz="2000"/>
                <a:t>Programme et données</a:t>
              </a:r>
            </a:p>
            <a:p>
              <a:pPr algn="ctr" eaLnBrk="0" hangingPunct="0">
                <a:lnSpc>
                  <a:spcPct val="80000"/>
                </a:lnSpc>
                <a:spcBef>
                  <a:spcPct val="50000"/>
                </a:spcBef>
              </a:pPr>
              <a:endParaRPr lang="fr-CA" sz="2000"/>
            </a:p>
          </p:txBody>
        </p:sp>
        <p:sp>
          <p:nvSpPr>
            <p:cNvPr id="71704" name="Line 8"/>
            <p:cNvSpPr>
              <a:spLocks noChangeShapeType="1"/>
            </p:cNvSpPr>
            <p:nvPr/>
          </p:nvSpPr>
          <p:spPr bwMode="auto">
            <a:xfrm flipH="1">
              <a:off x="1383" y="1434"/>
              <a:ext cx="454" cy="0"/>
            </a:xfrm>
            <a:prstGeom prst="line">
              <a:avLst/>
            </a:prstGeom>
            <a:noFill/>
            <a:ln w="12700">
              <a:solidFill>
                <a:schemeClr val="tx1"/>
              </a:solidFill>
              <a:round/>
              <a:headEnd type="none" w="sm" len="sm"/>
              <a:tailEnd type="triangle" w="lg" len="med"/>
            </a:ln>
          </p:spPr>
          <p:txBody>
            <a:bodyPr/>
            <a:lstStyle/>
            <a:p>
              <a:endParaRPr lang="fr-FR"/>
            </a:p>
          </p:txBody>
        </p:sp>
        <p:sp>
          <p:nvSpPr>
            <p:cNvPr id="71705" name="Line 9"/>
            <p:cNvSpPr>
              <a:spLocks noChangeShapeType="1"/>
            </p:cNvSpPr>
            <p:nvPr/>
          </p:nvSpPr>
          <p:spPr bwMode="auto">
            <a:xfrm>
              <a:off x="1383" y="1888"/>
              <a:ext cx="454" cy="0"/>
            </a:xfrm>
            <a:prstGeom prst="line">
              <a:avLst/>
            </a:prstGeom>
            <a:noFill/>
            <a:ln w="12700">
              <a:solidFill>
                <a:schemeClr val="tx1"/>
              </a:solidFill>
              <a:round/>
              <a:headEnd type="triangle" w="lg" len="med"/>
              <a:tailEnd type="triangle" w="lg" len="med"/>
            </a:ln>
          </p:spPr>
          <p:txBody>
            <a:bodyPr/>
            <a:lstStyle/>
            <a:p>
              <a:endParaRPr lang="fr-FR"/>
            </a:p>
          </p:txBody>
        </p:sp>
        <p:sp>
          <p:nvSpPr>
            <p:cNvPr id="71706" name="Text Box 10"/>
            <p:cNvSpPr txBox="1">
              <a:spLocks noChangeArrowheads="1"/>
            </p:cNvSpPr>
            <p:nvPr/>
          </p:nvSpPr>
          <p:spPr bwMode="auto">
            <a:xfrm>
              <a:off x="1519" y="1162"/>
              <a:ext cx="227" cy="214"/>
            </a:xfrm>
            <a:prstGeom prst="rect">
              <a:avLst/>
            </a:prstGeom>
            <a:noFill/>
            <a:ln w="12700">
              <a:noFill/>
              <a:miter lim="800000"/>
              <a:headEnd type="none" w="sm" len="sm"/>
              <a:tailEnd type="none" w="sm" len="sm"/>
            </a:ln>
          </p:spPr>
          <p:txBody>
            <a:bodyPr lIns="36000" tIns="36000" rIns="36000" bIns="36000">
              <a:spAutoFit/>
            </a:bodyPr>
            <a:lstStyle/>
            <a:p>
              <a:pPr algn="ctr" eaLnBrk="0" hangingPunct="0">
                <a:lnSpc>
                  <a:spcPct val="80000"/>
                </a:lnSpc>
                <a:spcBef>
                  <a:spcPct val="50000"/>
                </a:spcBef>
              </a:pPr>
              <a:r>
                <a:rPr lang="fr-CA" sz="2000"/>
                <a:t>A</a:t>
              </a:r>
            </a:p>
          </p:txBody>
        </p:sp>
        <p:sp>
          <p:nvSpPr>
            <p:cNvPr id="71707" name="Text Box 11"/>
            <p:cNvSpPr txBox="1">
              <a:spLocks noChangeArrowheads="1"/>
            </p:cNvSpPr>
            <p:nvPr/>
          </p:nvSpPr>
          <p:spPr bwMode="auto">
            <a:xfrm>
              <a:off x="1519" y="1616"/>
              <a:ext cx="227" cy="214"/>
            </a:xfrm>
            <a:prstGeom prst="rect">
              <a:avLst/>
            </a:prstGeom>
            <a:noFill/>
            <a:ln w="12700">
              <a:noFill/>
              <a:miter lim="800000"/>
              <a:headEnd type="none" w="sm" len="sm"/>
              <a:tailEnd type="none" w="sm" len="sm"/>
            </a:ln>
          </p:spPr>
          <p:txBody>
            <a:bodyPr lIns="36000" tIns="36000" rIns="36000" bIns="36000">
              <a:spAutoFit/>
            </a:bodyPr>
            <a:lstStyle/>
            <a:p>
              <a:pPr algn="ctr" eaLnBrk="0" hangingPunct="0">
                <a:lnSpc>
                  <a:spcPct val="80000"/>
                </a:lnSpc>
                <a:spcBef>
                  <a:spcPct val="50000"/>
                </a:spcBef>
              </a:pPr>
              <a:r>
                <a:rPr lang="fr-CA" sz="2000"/>
                <a:t>D</a:t>
              </a:r>
            </a:p>
          </p:txBody>
        </p:sp>
      </p:grpSp>
      <p:sp>
        <p:nvSpPr>
          <p:cNvPr id="71683" name="Text Box 12"/>
          <p:cNvSpPr txBox="1">
            <a:spLocks noChangeArrowheads="1"/>
          </p:cNvSpPr>
          <p:nvPr/>
        </p:nvSpPr>
        <p:spPr bwMode="auto">
          <a:xfrm>
            <a:off x="8688388" y="2097089"/>
            <a:ext cx="1655762" cy="714375"/>
          </a:xfrm>
          <a:prstGeom prst="rect">
            <a:avLst/>
          </a:prstGeom>
          <a:noFill/>
          <a:ln w="12700">
            <a:noFill/>
            <a:miter lim="800000"/>
            <a:headEnd type="none" w="sm" len="sm"/>
            <a:tailEnd type="none" w="sm" len="sm"/>
          </a:ln>
        </p:spPr>
        <p:txBody>
          <a:bodyPr lIns="36000" tIns="36000" rIns="36000" bIns="36000">
            <a:spAutoFit/>
          </a:bodyPr>
          <a:lstStyle/>
          <a:p>
            <a:pPr eaLnBrk="0" hangingPunct="0">
              <a:lnSpc>
                <a:spcPct val="80000"/>
              </a:lnSpc>
              <a:spcBef>
                <a:spcPct val="50000"/>
              </a:spcBef>
            </a:pPr>
            <a:r>
              <a:rPr lang="fr-CA" sz="2000"/>
              <a:t>A=Adresse</a:t>
            </a:r>
          </a:p>
          <a:p>
            <a:pPr eaLnBrk="0" hangingPunct="0">
              <a:lnSpc>
                <a:spcPct val="80000"/>
              </a:lnSpc>
              <a:spcBef>
                <a:spcPct val="50000"/>
              </a:spcBef>
            </a:pPr>
            <a:r>
              <a:rPr lang="fr-CA" sz="2000"/>
              <a:t>D=données</a:t>
            </a:r>
          </a:p>
        </p:txBody>
      </p:sp>
      <p:sp>
        <p:nvSpPr>
          <p:cNvPr id="71684" name="Text Box 13"/>
          <p:cNvSpPr txBox="1">
            <a:spLocks noChangeArrowheads="1"/>
          </p:cNvSpPr>
          <p:nvPr/>
        </p:nvSpPr>
        <p:spPr bwMode="auto">
          <a:xfrm>
            <a:off x="3935413" y="1522414"/>
            <a:ext cx="4032250" cy="365125"/>
          </a:xfrm>
          <a:prstGeom prst="rect">
            <a:avLst/>
          </a:prstGeom>
          <a:noFill/>
          <a:ln w="12700">
            <a:noFill/>
            <a:miter lim="800000"/>
            <a:headEnd type="none" w="sm" len="sm"/>
            <a:tailEnd type="none" w="sm" len="sm"/>
          </a:ln>
        </p:spPr>
        <p:txBody>
          <a:bodyPr lIns="36000" tIns="36000" rIns="36000" bIns="36000">
            <a:spAutoFit/>
          </a:bodyPr>
          <a:lstStyle/>
          <a:p>
            <a:pPr eaLnBrk="0" hangingPunct="0">
              <a:lnSpc>
                <a:spcPct val="80000"/>
              </a:lnSpc>
              <a:spcBef>
                <a:spcPct val="50000"/>
              </a:spcBef>
            </a:pPr>
            <a:r>
              <a:rPr lang="fr-CA" sz="2400" dirty="0"/>
              <a:t>Machine de Von </a:t>
            </a:r>
            <a:r>
              <a:rPr lang="fr-CA" sz="2400" dirty="0" err="1"/>
              <a:t>Neuman</a:t>
            </a:r>
            <a:endParaRPr lang="fr-CA" sz="2400" dirty="0"/>
          </a:p>
        </p:txBody>
      </p:sp>
      <p:sp>
        <p:nvSpPr>
          <p:cNvPr id="71685" name="Text Box 22"/>
          <p:cNvSpPr txBox="1">
            <a:spLocks noChangeArrowheads="1"/>
          </p:cNvSpPr>
          <p:nvPr/>
        </p:nvSpPr>
        <p:spPr bwMode="auto">
          <a:xfrm>
            <a:off x="3935414" y="3645025"/>
            <a:ext cx="6625083" cy="368169"/>
          </a:xfrm>
          <a:prstGeom prst="rect">
            <a:avLst/>
          </a:prstGeom>
          <a:noFill/>
          <a:ln w="12700">
            <a:noFill/>
            <a:miter lim="800000"/>
            <a:headEnd type="none" w="sm" len="sm"/>
            <a:tailEnd type="none" w="sm" len="sm"/>
          </a:ln>
        </p:spPr>
        <p:txBody>
          <a:bodyPr wrap="square" lIns="36000" tIns="36000" rIns="36000" bIns="36000">
            <a:spAutoFit/>
          </a:bodyPr>
          <a:lstStyle/>
          <a:p>
            <a:pPr eaLnBrk="0" hangingPunct="0">
              <a:lnSpc>
                <a:spcPct val="80000"/>
              </a:lnSpc>
              <a:spcBef>
                <a:spcPct val="50000"/>
              </a:spcBef>
            </a:pPr>
            <a:r>
              <a:rPr lang="fr-CA" sz="2400" dirty="0"/>
              <a:t>Architecture de Harvard </a:t>
            </a:r>
            <a:r>
              <a:rPr lang="fr-CA" dirty="0">
                <a:solidFill>
                  <a:schemeClr val="bg1">
                    <a:lumMod val="65000"/>
                  </a:schemeClr>
                </a:solidFill>
              </a:rPr>
              <a:t>(aussi due à Von Newman!)</a:t>
            </a:r>
            <a:endParaRPr lang="fr-CA" sz="2400" dirty="0">
              <a:solidFill>
                <a:schemeClr val="bg1">
                  <a:lumMod val="65000"/>
                </a:schemeClr>
              </a:solidFill>
            </a:endParaRPr>
          </a:p>
        </p:txBody>
      </p:sp>
      <p:grpSp>
        <p:nvGrpSpPr>
          <p:cNvPr id="71686" name="Group 28"/>
          <p:cNvGrpSpPr>
            <a:grpSpLocks/>
          </p:cNvGrpSpPr>
          <p:nvPr/>
        </p:nvGrpSpPr>
        <p:grpSpPr bwMode="auto">
          <a:xfrm>
            <a:off x="2495551" y="4264150"/>
            <a:ext cx="7777163" cy="1368425"/>
            <a:chOff x="249" y="2903"/>
            <a:chExt cx="5262" cy="1107"/>
          </a:xfrm>
        </p:grpSpPr>
        <p:sp>
          <p:nvSpPr>
            <p:cNvPr id="71687" name="Text Box 14"/>
            <p:cNvSpPr txBox="1">
              <a:spLocks noChangeArrowheads="1"/>
            </p:cNvSpPr>
            <p:nvPr/>
          </p:nvSpPr>
          <p:spPr bwMode="auto">
            <a:xfrm>
              <a:off x="1973" y="3085"/>
              <a:ext cx="726" cy="465"/>
            </a:xfrm>
            <a:prstGeom prst="rect">
              <a:avLst/>
            </a:prstGeom>
            <a:noFill/>
            <a:ln w="12700">
              <a:solidFill>
                <a:schemeClr val="tx1"/>
              </a:solidFill>
              <a:miter lim="800000"/>
              <a:headEnd type="none" w="sm" len="sm"/>
              <a:tailEnd type="none" w="sm" len="sm"/>
            </a:ln>
          </p:spPr>
          <p:txBody>
            <a:bodyPr lIns="36000" tIns="36000" rIns="36000" bIns="36000">
              <a:spAutoFit/>
            </a:bodyPr>
            <a:lstStyle/>
            <a:p>
              <a:pPr algn="ctr" eaLnBrk="0" hangingPunct="0">
                <a:lnSpc>
                  <a:spcPct val="80000"/>
                </a:lnSpc>
                <a:spcBef>
                  <a:spcPct val="50000"/>
                </a:spcBef>
              </a:pPr>
              <a:r>
                <a:rPr lang="fr-CA" sz="2000"/>
                <a:t>Entrées/sorties</a:t>
              </a:r>
            </a:p>
          </p:txBody>
        </p:sp>
        <p:sp>
          <p:nvSpPr>
            <p:cNvPr id="71688" name="Text Box 15"/>
            <p:cNvSpPr txBox="1">
              <a:spLocks noChangeArrowheads="1"/>
            </p:cNvSpPr>
            <p:nvPr/>
          </p:nvSpPr>
          <p:spPr bwMode="auto">
            <a:xfrm>
              <a:off x="2789" y="3022"/>
              <a:ext cx="1225" cy="663"/>
            </a:xfrm>
            <a:prstGeom prst="rect">
              <a:avLst/>
            </a:prstGeom>
            <a:noFill/>
            <a:ln w="12700">
              <a:solidFill>
                <a:schemeClr val="tx1"/>
              </a:solidFill>
              <a:miter lim="800000"/>
              <a:headEnd type="none" w="sm" len="sm"/>
              <a:tailEnd type="none" w="sm" len="sm"/>
            </a:ln>
          </p:spPr>
          <p:txBody>
            <a:bodyPr lIns="36000" tIns="36000" rIns="36000" bIns="36000">
              <a:spAutoFit/>
            </a:bodyPr>
            <a:lstStyle/>
            <a:p>
              <a:pPr eaLnBrk="0" hangingPunct="0">
                <a:lnSpc>
                  <a:spcPct val="80000"/>
                </a:lnSpc>
                <a:spcBef>
                  <a:spcPct val="50000"/>
                </a:spcBef>
              </a:pPr>
              <a:r>
                <a:rPr lang="fr-CA" sz="2000"/>
                <a:t>Unité Arithmétique et logique</a:t>
              </a:r>
            </a:p>
          </p:txBody>
        </p:sp>
        <p:sp>
          <p:nvSpPr>
            <p:cNvPr id="71689" name="Rectangle 16"/>
            <p:cNvSpPr>
              <a:spLocks noChangeArrowheads="1"/>
            </p:cNvSpPr>
            <p:nvPr/>
          </p:nvSpPr>
          <p:spPr bwMode="auto">
            <a:xfrm>
              <a:off x="1837" y="2903"/>
              <a:ext cx="2404" cy="998"/>
            </a:xfrm>
            <a:prstGeom prst="rect">
              <a:avLst/>
            </a:prstGeom>
            <a:noFill/>
            <a:ln w="12700">
              <a:solidFill>
                <a:schemeClr val="tx1"/>
              </a:solidFill>
              <a:miter lim="800000"/>
              <a:headEnd type="none" w="sm" len="sm"/>
              <a:tailEnd type="none" w="sm" len="sm"/>
            </a:ln>
          </p:spPr>
          <p:txBody>
            <a:bodyPr wrap="none" anchor="ctr"/>
            <a:lstStyle/>
            <a:p>
              <a:endParaRPr lang="fr-FR"/>
            </a:p>
          </p:txBody>
        </p:sp>
        <p:sp>
          <p:nvSpPr>
            <p:cNvPr id="71690" name="Text Box 17"/>
            <p:cNvSpPr txBox="1">
              <a:spLocks noChangeArrowheads="1"/>
            </p:cNvSpPr>
            <p:nvPr/>
          </p:nvSpPr>
          <p:spPr bwMode="auto">
            <a:xfrm>
              <a:off x="249" y="2903"/>
              <a:ext cx="1134" cy="909"/>
            </a:xfrm>
            <a:prstGeom prst="rect">
              <a:avLst/>
            </a:prstGeom>
            <a:noFill/>
            <a:ln w="12700">
              <a:solidFill>
                <a:schemeClr val="tx1"/>
              </a:solidFill>
              <a:miter lim="800000"/>
              <a:headEnd type="none" w="sm" len="sm"/>
              <a:tailEnd type="none" w="sm" len="sm"/>
            </a:ln>
          </p:spPr>
          <p:txBody>
            <a:bodyPr lIns="36000" tIns="36000" rIns="36000" bIns="36000">
              <a:spAutoFit/>
            </a:bodyPr>
            <a:lstStyle/>
            <a:p>
              <a:pPr algn="ctr" eaLnBrk="0" hangingPunct="0">
                <a:lnSpc>
                  <a:spcPct val="80000"/>
                </a:lnSpc>
                <a:spcBef>
                  <a:spcPct val="50000"/>
                </a:spcBef>
              </a:pPr>
              <a:endParaRPr lang="fr-CA" sz="2000"/>
            </a:p>
            <a:p>
              <a:pPr algn="ctr" eaLnBrk="0" hangingPunct="0">
                <a:lnSpc>
                  <a:spcPct val="80000"/>
                </a:lnSpc>
                <a:spcBef>
                  <a:spcPct val="50000"/>
                </a:spcBef>
              </a:pPr>
              <a:r>
                <a:rPr lang="fr-CA" sz="2000"/>
                <a:t>Programme</a:t>
              </a:r>
            </a:p>
            <a:p>
              <a:pPr algn="ctr" eaLnBrk="0" hangingPunct="0">
                <a:lnSpc>
                  <a:spcPct val="80000"/>
                </a:lnSpc>
                <a:spcBef>
                  <a:spcPct val="50000"/>
                </a:spcBef>
              </a:pPr>
              <a:endParaRPr lang="fr-CA" sz="2000"/>
            </a:p>
          </p:txBody>
        </p:sp>
        <p:sp>
          <p:nvSpPr>
            <p:cNvPr id="71691" name="Line 18"/>
            <p:cNvSpPr>
              <a:spLocks noChangeShapeType="1"/>
            </p:cNvSpPr>
            <p:nvPr/>
          </p:nvSpPr>
          <p:spPr bwMode="auto">
            <a:xfrm flipH="1">
              <a:off x="1383" y="3175"/>
              <a:ext cx="454" cy="0"/>
            </a:xfrm>
            <a:prstGeom prst="line">
              <a:avLst/>
            </a:prstGeom>
            <a:noFill/>
            <a:ln w="12700">
              <a:solidFill>
                <a:schemeClr val="tx1"/>
              </a:solidFill>
              <a:round/>
              <a:headEnd type="none" w="sm" len="sm"/>
              <a:tailEnd type="triangle" w="lg" len="med"/>
            </a:ln>
          </p:spPr>
          <p:txBody>
            <a:bodyPr/>
            <a:lstStyle/>
            <a:p>
              <a:endParaRPr lang="fr-FR"/>
            </a:p>
          </p:txBody>
        </p:sp>
        <p:sp>
          <p:nvSpPr>
            <p:cNvPr id="71692" name="Line 19"/>
            <p:cNvSpPr>
              <a:spLocks noChangeShapeType="1"/>
            </p:cNvSpPr>
            <p:nvPr/>
          </p:nvSpPr>
          <p:spPr bwMode="auto">
            <a:xfrm>
              <a:off x="1383" y="3629"/>
              <a:ext cx="454" cy="0"/>
            </a:xfrm>
            <a:prstGeom prst="line">
              <a:avLst/>
            </a:prstGeom>
            <a:noFill/>
            <a:ln w="12700">
              <a:solidFill>
                <a:schemeClr val="tx1"/>
              </a:solidFill>
              <a:round/>
              <a:headEnd type="triangle" w="lg" len="med"/>
              <a:tailEnd type="triangle" w="lg" len="med"/>
            </a:ln>
          </p:spPr>
          <p:txBody>
            <a:bodyPr/>
            <a:lstStyle/>
            <a:p>
              <a:endParaRPr lang="fr-FR"/>
            </a:p>
          </p:txBody>
        </p:sp>
        <p:sp>
          <p:nvSpPr>
            <p:cNvPr id="71693" name="Text Box 20"/>
            <p:cNvSpPr txBox="1">
              <a:spLocks noChangeArrowheads="1"/>
            </p:cNvSpPr>
            <p:nvPr/>
          </p:nvSpPr>
          <p:spPr bwMode="auto">
            <a:xfrm>
              <a:off x="1519" y="2903"/>
              <a:ext cx="227" cy="257"/>
            </a:xfrm>
            <a:prstGeom prst="rect">
              <a:avLst/>
            </a:prstGeom>
            <a:noFill/>
            <a:ln w="12700">
              <a:noFill/>
              <a:miter lim="800000"/>
              <a:headEnd type="none" w="sm" len="sm"/>
              <a:tailEnd type="none" w="sm" len="sm"/>
            </a:ln>
          </p:spPr>
          <p:txBody>
            <a:bodyPr lIns="36000" tIns="36000" rIns="36000" bIns="36000">
              <a:spAutoFit/>
            </a:bodyPr>
            <a:lstStyle/>
            <a:p>
              <a:pPr algn="ctr" eaLnBrk="0" hangingPunct="0">
                <a:lnSpc>
                  <a:spcPct val="80000"/>
                </a:lnSpc>
                <a:spcBef>
                  <a:spcPct val="50000"/>
                </a:spcBef>
              </a:pPr>
              <a:r>
                <a:rPr lang="fr-CA" sz="2000"/>
                <a:t>A</a:t>
              </a:r>
            </a:p>
          </p:txBody>
        </p:sp>
        <p:sp>
          <p:nvSpPr>
            <p:cNvPr id="71694" name="Text Box 21"/>
            <p:cNvSpPr txBox="1">
              <a:spLocks noChangeArrowheads="1"/>
            </p:cNvSpPr>
            <p:nvPr/>
          </p:nvSpPr>
          <p:spPr bwMode="auto">
            <a:xfrm>
              <a:off x="1519" y="3356"/>
              <a:ext cx="227" cy="257"/>
            </a:xfrm>
            <a:prstGeom prst="rect">
              <a:avLst/>
            </a:prstGeom>
            <a:noFill/>
            <a:ln w="12700">
              <a:noFill/>
              <a:miter lim="800000"/>
              <a:headEnd type="none" w="sm" len="sm"/>
              <a:tailEnd type="none" w="sm" len="sm"/>
            </a:ln>
          </p:spPr>
          <p:txBody>
            <a:bodyPr lIns="36000" tIns="36000" rIns="36000" bIns="36000">
              <a:spAutoFit/>
            </a:bodyPr>
            <a:lstStyle/>
            <a:p>
              <a:pPr algn="ctr" eaLnBrk="0" hangingPunct="0">
                <a:lnSpc>
                  <a:spcPct val="80000"/>
                </a:lnSpc>
                <a:spcBef>
                  <a:spcPct val="50000"/>
                </a:spcBef>
              </a:pPr>
              <a:r>
                <a:rPr lang="fr-CA" sz="2000"/>
                <a:t>D</a:t>
              </a:r>
            </a:p>
          </p:txBody>
        </p:sp>
        <p:sp>
          <p:nvSpPr>
            <p:cNvPr id="71695" name="Text Box 23"/>
            <p:cNvSpPr txBox="1">
              <a:spLocks noChangeArrowheads="1"/>
            </p:cNvSpPr>
            <p:nvPr/>
          </p:nvSpPr>
          <p:spPr bwMode="auto">
            <a:xfrm>
              <a:off x="4685" y="2977"/>
              <a:ext cx="826" cy="1033"/>
            </a:xfrm>
            <a:prstGeom prst="rect">
              <a:avLst/>
            </a:prstGeom>
            <a:noFill/>
            <a:ln w="12700">
              <a:solidFill>
                <a:schemeClr val="tx1"/>
              </a:solidFill>
              <a:miter lim="800000"/>
              <a:headEnd type="none" w="sm" len="sm"/>
              <a:tailEnd type="none" w="sm" len="sm"/>
            </a:ln>
          </p:spPr>
          <p:txBody>
            <a:bodyPr lIns="36000" tIns="36000" rIns="36000" bIns="36000">
              <a:spAutoFit/>
            </a:bodyPr>
            <a:lstStyle/>
            <a:p>
              <a:pPr algn="ctr" eaLnBrk="0" hangingPunct="0">
                <a:lnSpc>
                  <a:spcPct val="80000"/>
                </a:lnSpc>
                <a:spcBef>
                  <a:spcPct val="50000"/>
                </a:spcBef>
              </a:pPr>
              <a:endParaRPr lang="fr-CA" sz="2000"/>
            </a:p>
            <a:p>
              <a:pPr algn="ctr" eaLnBrk="0" hangingPunct="0">
                <a:lnSpc>
                  <a:spcPct val="80000"/>
                </a:lnSpc>
                <a:spcBef>
                  <a:spcPct val="20000"/>
                </a:spcBef>
              </a:pPr>
              <a:r>
                <a:rPr lang="fr-CA" sz="2000"/>
                <a:t>Données (x2)</a:t>
              </a:r>
            </a:p>
            <a:p>
              <a:pPr algn="ctr" eaLnBrk="0" hangingPunct="0">
                <a:lnSpc>
                  <a:spcPct val="80000"/>
                </a:lnSpc>
                <a:spcBef>
                  <a:spcPct val="50000"/>
                </a:spcBef>
              </a:pPr>
              <a:endParaRPr lang="fr-CA" sz="2000"/>
            </a:p>
          </p:txBody>
        </p:sp>
        <p:sp>
          <p:nvSpPr>
            <p:cNvPr id="71696" name="Line 24"/>
            <p:cNvSpPr>
              <a:spLocks noChangeShapeType="1"/>
            </p:cNvSpPr>
            <p:nvPr/>
          </p:nvSpPr>
          <p:spPr bwMode="auto">
            <a:xfrm flipH="1">
              <a:off x="4241" y="3197"/>
              <a:ext cx="454" cy="0"/>
            </a:xfrm>
            <a:prstGeom prst="line">
              <a:avLst/>
            </a:prstGeom>
            <a:noFill/>
            <a:ln w="12700">
              <a:solidFill>
                <a:schemeClr val="tx1"/>
              </a:solidFill>
              <a:round/>
              <a:headEnd type="none" w="sm" len="sm"/>
              <a:tailEnd type="triangle" w="lg" len="med"/>
            </a:ln>
          </p:spPr>
          <p:txBody>
            <a:bodyPr/>
            <a:lstStyle/>
            <a:p>
              <a:endParaRPr lang="fr-FR"/>
            </a:p>
          </p:txBody>
        </p:sp>
        <p:sp>
          <p:nvSpPr>
            <p:cNvPr id="71697" name="Line 25"/>
            <p:cNvSpPr>
              <a:spLocks noChangeShapeType="1"/>
            </p:cNvSpPr>
            <p:nvPr/>
          </p:nvSpPr>
          <p:spPr bwMode="auto">
            <a:xfrm>
              <a:off x="4241" y="3651"/>
              <a:ext cx="454" cy="0"/>
            </a:xfrm>
            <a:prstGeom prst="line">
              <a:avLst/>
            </a:prstGeom>
            <a:noFill/>
            <a:ln w="12700">
              <a:solidFill>
                <a:schemeClr val="tx1"/>
              </a:solidFill>
              <a:round/>
              <a:headEnd type="triangle" w="lg" len="med"/>
              <a:tailEnd type="triangle" w="lg" len="med"/>
            </a:ln>
          </p:spPr>
          <p:txBody>
            <a:bodyPr/>
            <a:lstStyle/>
            <a:p>
              <a:endParaRPr lang="fr-FR"/>
            </a:p>
          </p:txBody>
        </p:sp>
        <p:sp>
          <p:nvSpPr>
            <p:cNvPr id="71698" name="Text Box 26"/>
            <p:cNvSpPr txBox="1">
              <a:spLocks noChangeArrowheads="1"/>
            </p:cNvSpPr>
            <p:nvPr/>
          </p:nvSpPr>
          <p:spPr bwMode="auto">
            <a:xfrm>
              <a:off x="4377" y="2925"/>
              <a:ext cx="227" cy="257"/>
            </a:xfrm>
            <a:prstGeom prst="rect">
              <a:avLst/>
            </a:prstGeom>
            <a:noFill/>
            <a:ln w="12700">
              <a:noFill/>
              <a:miter lim="800000"/>
              <a:headEnd type="none" w="sm" len="sm"/>
              <a:tailEnd type="none" w="sm" len="sm"/>
            </a:ln>
          </p:spPr>
          <p:txBody>
            <a:bodyPr lIns="36000" tIns="36000" rIns="36000" bIns="36000">
              <a:spAutoFit/>
            </a:bodyPr>
            <a:lstStyle/>
            <a:p>
              <a:pPr algn="ctr" eaLnBrk="0" hangingPunct="0">
                <a:lnSpc>
                  <a:spcPct val="80000"/>
                </a:lnSpc>
                <a:spcBef>
                  <a:spcPct val="50000"/>
                </a:spcBef>
              </a:pPr>
              <a:r>
                <a:rPr lang="fr-CA" sz="2000"/>
                <a:t>A</a:t>
              </a:r>
            </a:p>
          </p:txBody>
        </p:sp>
        <p:sp>
          <p:nvSpPr>
            <p:cNvPr id="71699" name="Text Box 27"/>
            <p:cNvSpPr txBox="1">
              <a:spLocks noChangeArrowheads="1"/>
            </p:cNvSpPr>
            <p:nvPr/>
          </p:nvSpPr>
          <p:spPr bwMode="auto">
            <a:xfrm>
              <a:off x="4377" y="3379"/>
              <a:ext cx="227" cy="257"/>
            </a:xfrm>
            <a:prstGeom prst="rect">
              <a:avLst/>
            </a:prstGeom>
            <a:noFill/>
            <a:ln w="12700">
              <a:noFill/>
              <a:miter lim="800000"/>
              <a:headEnd type="none" w="sm" len="sm"/>
              <a:tailEnd type="none" w="sm" len="sm"/>
            </a:ln>
          </p:spPr>
          <p:txBody>
            <a:bodyPr lIns="36000" tIns="36000" rIns="36000" bIns="36000">
              <a:spAutoFit/>
            </a:bodyPr>
            <a:lstStyle/>
            <a:p>
              <a:pPr algn="ctr" eaLnBrk="0" hangingPunct="0">
                <a:lnSpc>
                  <a:spcPct val="80000"/>
                </a:lnSpc>
                <a:spcBef>
                  <a:spcPct val="50000"/>
                </a:spcBef>
              </a:pPr>
              <a:r>
                <a:rPr lang="fr-CA" sz="2000"/>
                <a:t>D</a:t>
              </a:r>
            </a:p>
          </p:txBody>
        </p:sp>
      </p:grpSp>
      <p:sp>
        <p:nvSpPr>
          <p:cNvPr id="29" name="Rectangle 3"/>
          <p:cNvSpPr txBox="1">
            <a:spLocks noChangeArrowheads="1"/>
          </p:cNvSpPr>
          <p:nvPr/>
        </p:nvSpPr>
        <p:spPr bwMode="auto">
          <a:xfrm>
            <a:off x="1055440" y="5721682"/>
            <a:ext cx="9478616" cy="5775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a:lnSpc>
                <a:spcPct val="90000"/>
              </a:lnSpc>
            </a:pPr>
            <a:r>
              <a:rPr lang="fr-CA" altLang="zh-TW" sz="2400" kern="0" dirty="0">
                <a:ea typeface="新細明體"/>
                <a:cs typeface="新細明體"/>
              </a:rPr>
              <a:t>L’architecture de Harvard permet un traitement plus rapide.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p:cNvSpPr>
          <p:nvPr>
            <p:ph type="title"/>
          </p:nvPr>
        </p:nvSpPr>
        <p:spPr>
          <a:xfrm>
            <a:off x="1055440" y="274638"/>
            <a:ext cx="10081120" cy="1143000"/>
          </a:xfrm>
        </p:spPr>
        <p:txBody>
          <a:bodyPr/>
          <a:lstStyle/>
          <a:p>
            <a:pPr eaLnBrk="1" hangingPunct="1"/>
            <a:r>
              <a:rPr lang="fr-CA" sz="4000" dirty="0"/>
              <a:t>Autre facteurs : mise en œuvre</a:t>
            </a:r>
          </a:p>
        </p:txBody>
      </p:sp>
      <p:sp>
        <p:nvSpPr>
          <p:cNvPr id="72706" name="Rectangle 3"/>
          <p:cNvSpPr>
            <a:spLocks noGrp="1"/>
          </p:cNvSpPr>
          <p:nvPr>
            <p:ph type="body" idx="1"/>
          </p:nvPr>
        </p:nvSpPr>
        <p:spPr>
          <a:xfrm>
            <a:off x="1055440" y="1600201"/>
            <a:ext cx="9155360" cy="3440113"/>
          </a:xfrm>
        </p:spPr>
        <p:txBody>
          <a:bodyPr/>
          <a:lstStyle/>
          <a:p>
            <a:pPr eaLnBrk="1" hangingPunct="1">
              <a:lnSpc>
                <a:spcPct val="90000"/>
              </a:lnSpc>
            </a:pPr>
            <a:r>
              <a:rPr lang="fr-CA" sz="2400" dirty="0">
                <a:solidFill>
                  <a:schemeClr val="bg1">
                    <a:lumMod val="65000"/>
                  </a:schemeClr>
                </a:solidFill>
                <a:latin typeface="Calibri Light"/>
              </a:rPr>
              <a:t>La manière dont un design peut être réalisé dans un CI</a:t>
            </a:r>
          </a:p>
          <a:p>
            <a:pPr eaLnBrk="1" hangingPunct="1">
              <a:lnSpc>
                <a:spcPct val="90000"/>
              </a:lnSpc>
            </a:pPr>
            <a:r>
              <a:rPr lang="fr-CA" sz="2400" dirty="0"/>
              <a:t>Concept distinct du design logique</a:t>
            </a:r>
          </a:p>
          <a:p>
            <a:pPr eaLnBrk="1" hangingPunct="1">
              <a:lnSpc>
                <a:spcPct val="90000"/>
              </a:lnSpc>
            </a:pPr>
            <a:r>
              <a:rPr lang="fr-CA" sz="2400" dirty="0"/>
              <a:t>Se distingue par </a:t>
            </a:r>
          </a:p>
          <a:p>
            <a:pPr lvl="1" eaLnBrk="1" hangingPunct="1">
              <a:lnSpc>
                <a:spcPct val="90000"/>
              </a:lnSpc>
            </a:pPr>
            <a:r>
              <a:rPr lang="fr-CA" sz="2000" dirty="0"/>
              <a:t>Le type d’implémentation</a:t>
            </a:r>
          </a:p>
          <a:p>
            <a:pPr lvl="1" eaLnBrk="1" hangingPunct="1">
              <a:lnSpc>
                <a:spcPct val="90000"/>
              </a:lnSpc>
            </a:pPr>
            <a:r>
              <a:rPr lang="fr-CA" sz="2000" dirty="0"/>
              <a:t>La technologie de fabrication (matériaux, couches, largeur de traits, etc.) </a:t>
            </a:r>
          </a:p>
        </p:txBody>
      </p:sp>
      <p:grpSp>
        <p:nvGrpSpPr>
          <p:cNvPr id="72707" name="Group 4"/>
          <p:cNvGrpSpPr>
            <a:grpSpLocks noChangeAspect="1"/>
          </p:cNvGrpSpPr>
          <p:nvPr/>
        </p:nvGrpSpPr>
        <p:grpSpPr bwMode="auto">
          <a:xfrm>
            <a:off x="6920590" y="3953497"/>
            <a:ext cx="4530767" cy="1059679"/>
            <a:chOff x="1800" y="2210"/>
            <a:chExt cx="5692" cy="1332"/>
          </a:xfrm>
        </p:grpSpPr>
        <p:sp>
          <p:nvSpPr>
            <p:cNvPr id="72708" name="AutoShape 5"/>
            <p:cNvSpPr>
              <a:spLocks noChangeAspect="1" noChangeArrowheads="1"/>
            </p:cNvSpPr>
            <p:nvPr/>
          </p:nvSpPr>
          <p:spPr bwMode="auto">
            <a:xfrm>
              <a:off x="3662" y="2404"/>
              <a:ext cx="14" cy="116"/>
            </a:xfrm>
            <a:prstGeom prst="can">
              <a:avLst>
                <a:gd name="adj" fmla="val 207143"/>
              </a:avLst>
            </a:prstGeom>
            <a:solidFill>
              <a:srgbClr val="FFFFFF"/>
            </a:solidFill>
            <a:ln w="3175">
              <a:solidFill>
                <a:srgbClr val="000000"/>
              </a:solidFill>
              <a:round/>
              <a:headEnd/>
              <a:tailEnd/>
            </a:ln>
          </p:spPr>
          <p:txBody>
            <a:bodyPr/>
            <a:lstStyle/>
            <a:p>
              <a:endParaRPr lang="en-CA"/>
            </a:p>
          </p:txBody>
        </p:sp>
        <p:sp>
          <p:nvSpPr>
            <p:cNvPr id="72709" name="AutoShape 6"/>
            <p:cNvSpPr>
              <a:spLocks noChangeAspect="1" noChangeArrowheads="1"/>
            </p:cNvSpPr>
            <p:nvPr/>
          </p:nvSpPr>
          <p:spPr bwMode="auto">
            <a:xfrm>
              <a:off x="3634" y="2432"/>
              <a:ext cx="14" cy="116"/>
            </a:xfrm>
            <a:prstGeom prst="can">
              <a:avLst>
                <a:gd name="adj" fmla="val 207143"/>
              </a:avLst>
            </a:prstGeom>
            <a:solidFill>
              <a:srgbClr val="FFFFFF"/>
            </a:solidFill>
            <a:ln w="3175">
              <a:solidFill>
                <a:srgbClr val="000000"/>
              </a:solidFill>
              <a:round/>
              <a:headEnd/>
              <a:tailEnd/>
            </a:ln>
          </p:spPr>
          <p:txBody>
            <a:bodyPr/>
            <a:lstStyle/>
            <a:p>
              <a:endParaRPr lang="en-CA"/>
            </a:p>
          </p:txBody>
        </p:sp>
        <p:sp>
          <p:nvSpPr>
            <p:cNvPr id="72710" name="AutoShape 7"/>
            <p:cNvSpPr>
              <a:spLocks noChangeAspect="1" noChangeArrowheads="1"/>
            </p:cNvSpPr>
            <p:nvPr/>
          </p:nvSpPr>
          <p:spPr bwMode="auto">
            <a:xfrm>
              <a:off x="3606" y="2460"/>
              <a:ext cx="14" cy="116"/>
            </a:xfrm>
            <a:prstGeom prst="can">
              <a:avLst>
                <a:gd name="adj" fmla="val 207143"/>
              </a:avLst>
            </a:prstGeom>
            <a:solidFill>
              <a:srgbClr val="FFFFFF"/>
            </a:solidFill>
            <a:ln w="3175">
              <a:solidFill>
                <a:srgbClr val="000000"/>
              </a:solidFill>
              <a:round/>
              <a:headEnd/>
              <a:tailEnd/>
            </a:ln>
          </p:spPr>
          <p:txBody>
            <a:bodyPr/>
            <a:lstStyle/>
            <a:p>
              <a:endParaRPr lang="en-CA"/>
            </a:p>
          </p:txBody>
        </p:sp>
        <p:sp>
          <p:nvSpPr>
            <p:cNvPr id="72711" name="AutoShape 8"/>
            <p:cNvSpPr>
              <a:spLocks noChangeAspect="1" noChangeArrowheads="1"/>
            </p:cNvSpPr>
            <p:nvPr/>
          </p:nvSpPr>
          <p:spPr bwMode="auto">
            <a:xfrm>
              <a:off x="3578" y="2488"/>
              <a:ext cx="14" cy="116"/>
            </a:xfrm>
            <a:prstGeom prst="can">
              <a:avLst>
                <a:gd name="adj" fmla="val 207143"/>
              </a:avLst>
            </a:prstGeom>
            <a:solidFill>
              <a:srgbClr val="FFFFFF"/>
            </a:solidFill>
            <a:ln w="3175">
              <a:solidFill>
                <a:srgbClr val="000000"/>
              </a:solidFill>
              <a:round/>
              <a:headEnd/>
              <a:tailEnd/>
            </a:ln>
          </p:spPr>
          <p:txBody>
            <a:bodyPr/>
            <a:lstStyle/>
            <a:p>
              <a:endParaRPr lang="en-CA"/>
            </a:p>
          </p:txBody>
        </p:sp>
        <p:sp>
          <p:nvSpPr>
            <p:cNvPr id="72712" name="AutoShape 9"/>
            <p:cNvSpPr>
              <a:spLocks noChangeAspect="1" noChangeArrowheads="1"/>
            </p:cNvSpPr>
            <p:nvPr/>
          </p:nvSpPr>
          <p:spPr bwMode="auto">
            <a:xfrm>
              <a:off x="3550" y="2516"/>
              <a:ext cx="14" cy="116"/>
            </a:xfrm>
            <a:prstGeom prst="can">
              <a:avLst>
                <a:gd name="adj" fmla="val 207143"/>
              </a:avLst>
            </a:prstGeom>
            <a:solidFill>
              <a:srgbClr val="FFFFFF"/>
            </a:solidFill>
            <a:ln w="3175">
              <a:solidFill>
                <a:srgbClr val="000000"/>
              </a:solidFill>
              <a:round/>
              <a:headEnd/>
              <a:tailEnd/>
            </a:ln>
          </p:spPr>
          <p:txBody>
            <a:bodyPr/>
            <a:lstStyle/>
            <a:p>
              <a:endParaRPr lang="en-CA"/>
            </a:p>
          </p:txBody>
        </p:sp>
        <p:sp>
          <p:nvSpPr>
            <p:cNvPr id="72713" name="AutoShape 10"/>
            <p:cNvSpPr>
              <a:spLocks noChangeAspect="1" noChangeArrowheads="1"/>
            </p:cNvSpPr>
            <p:nvPr/>
          </p:nvSpPr>
          <p:spPr bwMode="auto">
            <a:xfrm>
              <a:off x="3522" y="2544"/>
              <a:ext cx="14" cy="116"/>
            </a:xfrm>
            <a:prstGeom prst="can">
              <a:avLst>
                <a:gd name="adj" fmla="val 207143"/>
              </a:avLst>
            </a:prstGeom>
            <a:solidFill>
              <a:srgbClr val="FFFFFF"/>
            </a:solidFill>
            <a:ln w="3175">
              <a:solidFill>
                <a:srgbClr val="000000"/>
              </a:solidFill>
              <a:round/>
              <a:headEnd/>
              <a:tailEnd/>
            </a:ln>
          </p:spPr>
          <p:txBody>
            <a:bodyPr/>
            <a:lstStyle/>
            <a:p>
              <a:endParaRPr lang="en-CA"/>
            </a:p>
          </p:txBody>
        </p:sp>
        <p:sp>
          <p:nvSpPr>
            <p:cNvPr id="72714" name="AutoShape 11"/>
            <p:cNvSpPr>
              <a:spLocks noChangeAspect="1" noChangeArrowheads="1"/>
            </p:cNvSpPr>
            <p:nvPr/>
          </p:nvSpPr>
          <p:spPr bwMode="auto">
            <a:xfrm>
              <a:off x="3494" y="2572"/>
              <a:ext cx="14" cy="116"/>
            </a:xfrm>
            <a:prstGeom prst="can">
              <a:avLst>
                <a:gd name="adj" fmla="val 207143"/>
              </a:avLst>
            </a:prstGeom>
            <a:solidFill>
              <a:srgbClr val="FFFFFF"/>
            </a:solidFill>
            <a:ln w="3175">
              <a:solidFill>
                <a:srgbClr val="000000"/>
              </a:solidFill>
              <a:round/>
              <a:headEnd/>
              <a:tailEnd/>
            </a:ln>
          </p:spPr>
          <p:txBody>
            <a:bodyPr/>
            <a:lstStyle/>
            <a:p>
              <a:endParaRPr lang="en-CA"/>
            </a:p>
          </p:txBody>
        </p:sp>
        <p:sp>
          <p:nvSpPr>
            <p:cNvPr id="72715" name="AutoShape 12"/>
            <p:cNvSpPr>
              <a:spLocks noChangeAspect="1" noChangeArrowheads="1"/>
            </p:cNvSpPr>
            <p:nvPr/>
          </p:nvSpPr>
          <p:spPr bwMode="auto">
            <a:xfrm>
              <a:off x="3424" y="2614"/>
              <a:ext cx="14" cy="116"/>
            </a:xfrm>
            <a:prstGeom prst="can">
              <a:avLst>
                <a:gd name="adj" fmla="val 207143"/>
              </a:avLst>
            </a:prstGeom>
            <a:solidFill>
              <a:srgbClr val="FFFFFF"/>
            </a:solidFill>
            <a:ln w="3175">
              <a:solidFill>
                <a:srgbClr val="000000"/>
              </a:solidFill>
              <a:round/>
              <a:headEnd/>
              <a:tailEnd/>
            </a:ln>
          </p:spPr>
          <p:txBody>
            <a:bodyPr/>
            <a:lstStyle/>
            <a:p>
              <a:endParaRPr lang="en-CA"/>
            </a:p>
          </p:txBody>
        </p:sp>
        <p:sp>
          <p:nvSpPr>
            <p:cNvPr id="72716" name="AutoShape 13"/>
            <p:cNvSpPr>
              <a:spLocks noChangeAspect="1" noChangeArrowheads="1"/>
            </p:cNvSpPr>
            <p:nvPr/>
          </p:nvSpPr>
          <p:spPr bwMode="auto">
            <a:xfrm>
              <a:off x="3382" y="2614"/>
              <a:ext cx="14" cy="116"/>
            </a:xfrm>
            <a:prstGeom prst="can">
              <a:avLst>
                <a:gd name="adj" fmla="val 207143"/>
              </a:avLst>
            </a:prstGeom>
            <a:solidFill>
              <a:srgbClr val="FFFFFF"/>
            </a:solidFill>
            <a:ln w="3175">
              <a:solidFill>
                <a:srgbClr val="000000"/>
              </a:solidFill>
              <a:round/>
              <a:headEnd/>
              <a:tailEnd/>
            </a:ln>
          </p:spPr>
          <p:txBody>
            <a:bodyPr/>
            <a:lstStyle/>
            <a:p>
              <a:endParaRPr lang="en-CA"/>
            </a:p>
          </p:txBody>
        </p:sp>
        <p:sp>
          <p:nvSpPr>
            <p:cNvPr id="72717" name="AutoShape 14"/>
            <p:cNvSpPr>
              <a:spLocks noChangeAspect="1" noChangeArrowheads="1"/>
            </p:cNvSpPr>
            <p:nvPr/>
          </p:nvSpPr>
          <p:spPr bwMode="auto">
            <a:xfrm>
              <a:off x="3340" y="2614"/>
              <a:ext cx="14" cy="116"/>
            </a:xfrm>
            <a:prstGeom prst="can">
              <a:avLst>
                <a:gd name="adj" fmla="val 207143"/>
              </a:avLst>
            </a:prstGeom>
            <a:solidFill>
              <a:srgbClr val="FFFFFF"/>
            </a:solidFill>
            <a:ln w="3175">
              <a:solidFill>
                <a:srgbClr val="000000"/>
              </a:solidFill>
              <a:round/>
              <a:headEnd/>
              <a:tailEnd/>
            </a:ln>
          </p:spPr>
          <p:txBody>
            <a:bodyPr/>
            <a:lstStyle/>
            <a:p>
              <a:endParaRPr lang="en-CA"/>
            </a:p>
          </p:txBody>
        </p:sp>
        <p:sp>
          <p:nvSpPr>
            <p:cNvPr id="72718" name="AutoShape 15"/>
            <p:cNvSpPr>
              <a:spLocks noChangeAspect="1" noChangeArrowheads="1"/>
            </p:cNvSpPr>
            <p:nvPr/>
          </p:nvSpPr>
          <p:spPr bwMode="auto">
            <a:xfrm>
              <a:off x="3298" y="2614"/>
              <a:ext cx="14" cy="116"/>
            </a:xfrm>
            <a:prstGeom prst="can">
              <a:avLst>
                <a:gd name="adj" fmla="val 207143"/>
              </a:avLst>
            </a:prstGeom>
            <a:solidFill>
              <a:srgbClr val="FFFFFF"/>
            </a:solidFill>
            <a:ln w="3175">
              <a:solidFill>
                <a:srgbClr val="000000"/>
              </a:solidFill>
              <a:round/>
              <a:headEnd/>
              <a:tailEnd/>
            </a:ln>
          </p:spPr>
          <p:txBody>
            <a:bodyPr/>
            <a:lstStyle/>
            <a:p>
              <a:endParaRPr lang="en-CA"/>
            </a:p>
          </p:txBody>
        </p:sp>
        <p:sp>
          <p:nvSpPr>
            <p:cNvPr id="72719" name="AutoShape 16"/>
            <p:cNvSpPr>
              <a:spLocks noChangeAspect="1" noChangeArrowheads="1"/>
            </p:cNvSpPr>
            <p:nvPr/>
          </p:nvSpPr>
          <p:spPr bwMode="auto">
            <a:xfrm>
              <a:off x="3256" y="2614"/>
              <a:ext cx="14" cy="116"/>
            </a:xfrm>
            <a:prstGeom prst="can">
              <a:avLst>
                <a:gd name="adj" fmla="val 207143"/>
              </a:avLst>
            </a:prstGeom>
            <a:solidFill>
              <a:srgbClr val="FFFFFF"/>
            </a:solidFill>
            <a:ln w="3175">
              <a:solidFill>
                <a:srgbClr val="000000"/>
              </a:solidFill>
              <a:round/>
              <a:headEnd/>
              <a:tailEnd/>
            </a:ln>
          </p:spPr>
          <p:txBody>
            <a:bodyPr/>
            <a:lstStyle/>
            <a:p>
              <a:endParaRPr lang="en-CA"/>
            </a:p>
          </p:txBody>
        </p:sp>
        <p:sp>
          <p:nvSpPr>
            <p:cNvPr id="72720" name="AutoShape 17"/>
            <p:cNvSpPr>
              <a:spLocks noChangeAspect="1" noChangeArrowheads="1"/>
            </p:cNvSpPr>
            <p:nvPr/>
          </p:nvSpPr>
          <p:spPr bwMode="auto">
            <a:xfrm>
              <a:off x="3214" y="2614"/>
              <a:ext cx="14" cy="116"/>
            </a:xfrm>
            <a:prstGeom prst="can">
              <a:avLst>
                <a:gd name="adj" fmla="val 207143"/>
              </a:avLst>
            </a:prstGeom>
            <a:solidFill>
              <a:srgbClr val="FFFFFF"/>
            </a:solidFill>
            <a:ln w="3175">
              <a:solidFill>
                <a:srgbClr val="000000"/>
              </a:solidFill>
              <a:round/>
              <a:headEnd/>
              <a:tailEnd/>
            </a:ln>
          </p:spPr>
          <p:txBody>
            <a:bodyPr/>
            <a:lstStyle/>
            <a:p>
              <a:endParaRPr lang="en-CA"/>
            </a:p>
          </p:txBody>
        </p:sp>
        <p:sp>
          <p:nvSpPr>
            <p:cNvPr id="72721" name="AutoShape 18"/>
            <p:cNvSpPr>
              <a:spLocks noChangeAspect="1" noChangeArrowheads="1"/>
            </p:cNvSpPr>
            <p:nvPr/>
          </p:nvSpPr>
          <p:spPr bwMode="auto">
            <a:xfrm>
              <a:off x="3172" y="2614"/>
              <a:ext cx="14" cy="116"/>
            </a:xfrm>
            <a:prstGeom prst="can">
              <a:avLst>
                <a:gd name="adj" fmla="val 207143"/>
              </a:avLst>
            </a:prstGeom>
            <a:solidFill>
              <a:srgbClr val="FFFFFF"/>
            </a:solidFill>
            <a:ln w="3175">
              <a:solidFill>
                <a:srgbClr val="000000"/>
              </a:solidFill>
              <a:round/>
              <a:headEnd/>
              <a:tailEnd/>
            </a:ln>
          </p:spPr>
          <p:txBody>
            <a:bodyPr/>
            <a:lstStyle/>
            <a:p>
              <a:endParaRPr lang="en-CA"/>
            </a:p>
          </p:txBody>
        </p:sp>
        <p:sp>
          <p:nvSpPr>
            <p:cNvPr id="72722" name="AutoShape 19"/>
            <p:cNvSpPr>
              <a:spLocks noChangeAspect="1" noChangeArrowheads="1"/>
            </p:cNvSpPr>
            <p:nvPr/>
          </p:nvSpPr>
          <p:spPr bwMode="auto">
            <a:xfrm>
              <a:off x="3130" y="2614"/>
              <a:ext cx="14" cy="116"/>
            </a:xfrm>
            <a:prstGeom prst="can">
              <a:avLst>
                <a:gd name="adj" fmla="val 207143"/>
              </a:avLst>
            </a:prstGeom>
            <a:solidFill>
              <a:srgbClr val="FFFFFF"/>
            </a:solidFill>
            <a:ln w="3175">
              <a:solidFill>
                <a:srgbClr val="000000"/>
              </a:solidFill>
              <a:round/>
              <a:headEnd/>
              <a:tailEnd/>
            </a:ln>
          </p:spPr>
          <p:txBody>
            <a:bodyPr/>
            <a:lstStyle/>
            <a:p>
              <a:endParaRPr lang="en-CA"/>
            </a:p>
          </p:txBody>
        </p:sp>
        <p:sp>
          <p:nvSpPr>
            <p:cNvPr id="72723" name="AutoShape 20"/>
            <p:cNvSpPr>
              <a:spLocks noChangeAspect="1" noChangeArrowheads="1"/>
            </p:cNvSpPr>
            <p:nvPr/>
          </p:nvSpPr>
          <p:spPr bwMode="auto">
            <a:xfrm>
              <a:off x="3088" y="2614"/>
              <a:ext cx="14" cy="116"/>
            </a:xfrm>
            <a:prstGeom prst="can">
              <a:avLst>
                <a:gd name="adj" fmla="val 207143"/>
              </a:avLst>
            </a:prstGeom>
            <a:solidFill>
              <a:srgbClr val="FFFFFF"/>
            </a:solidFill>
            <a:ln w="3175">
              <a:solidFill>
                <a:srgbClr val="000000"/>
              </a:solidFill>
              <a:round/>
              <a:headEnd/>
              <a:tailEnd/>
            </a:ln>
          </p:spPr>
          <p:txBody>
            <a:bodyPr/>
            <a:lstStyle/>
            <a:p>
              <a:endParaRPr lang="en-CA"/>
            </a:p>
          </p:txBody>
        </p:sp>
        <p:sp>
          <p:nvSpPr>
            <p:cNvPr id="72724" name="AutoShape 21"/>
            <p:cNvSpPr>
              <a:spLocks noChangeAspect="1" noChangeArrowheads="1"/>
            </p:cNvSpPr>
            <p:nvPr/>
          </p:nvSpPr>
          <p:spPr bwMode="auto">
            <a:xfrm>
              <a:off x="3046" y="2614"/>
              <a:ext cx="14" cy="116"/>
            </a:xfrm>
            <a:prstGeom prst="can">
              <a:avLst>
                <a:gd name="adj" fmla="val 207143"/>
              </a:avLst>
            </a:prstGeom>
            <a:solidFill>
              <a:srgbClr val="FFFFFF"/>
            </a:solidFill>
            <a:ln w="3175">
              <a:solidFill>
                <a:srgbClr val="000000"/>
              </a:solidFill>
              <a:round/>
              <a:headEnd/>
              <a:tailEnd/>
            </a:ln>
          </p:spPr>
          <p:txBody>
            <a:bodyPr/>
            <a:lstStyle/>
            <a:p>
              <a:endParaRPr lang="en-CA"/>
            </a:p>
          </p:txBody>
        </p:sp>
        <p:sp>
          <p:nvSpPr>
            <p:cNvPr id="72725" name="AutoShape 22"/>
            <p:cNvSpPr>
              <a:spLocks noChangeAspect="1" noChangeArrowheads="1"/>
            </p:cNvSpPr>
            <p:nvPr/>
          </p:nvSpPr>
          <p:spPr bwMode="auto">
            <a:xfrm>
              <a:off x="3004" y="2614"/>
              <a:ext cx="14" cy="116"/>
            </a:xfrm>
            <a:prstGeom prst="can">
              <a:avLst>
                <a:gd name="adj" fmla="val 207143"/>
              </a:avLst>
            </a:prstGeom>
            <a:solidFill>
              <a:srgbClr val="FFFFFF"/>
            </a:solidFill>
            <a:ln w="3175">
              <a:solidFill>
                <a:srgbClr val="000000"/>
              </a:solidFill>
              <a:round/>
              <a:headEnd/>
              <a:tailEnd/>
            </a:ln>
          </p:spPr>
          <p:txBody>
            <a:bodyPr/>
            <a:lstStyle/>
            <a:p>
              <a:endParaRPr lang="en-CA"/>
            </a:p>
          </p:txBody>
        </p:sp>
        <p:sp>
          <p:nvSpPr>
            <p:cNvPr id="72726" name="AutoShape 23"/>
            <p:cNvSpPr>
              <a:spLocks noChangeAspect="1" noChangeArrowheads="1"/>
            </p:cNvSpPr>
            <p:nvPr/>
          </p:nvSpPr>
          <p:spPr bwMode="auto">
            <a:xfrm>
              <a:off x="2962" y="2614"/>
              <a:ext cx="14" cy="116"/>
            </a:xfrm>
            <a:prstGeom prst="can">
              <a:avLst>
                <a:gd name="adj" fmla="val 207143"/>
              </a:avLst>
            </a:prstGeom>
            <a:solidFill>
              <a:srgbClr val="FFFFFF"/>
            </a:solidFill>
            <a:ln w="3175">
              <a:solidFill>
                <a:srgbClr val="000000"/>
              </a:solidFill>
              <a:round/>
              <a:headEnd/>
              <a:tailEnd/>
            </a:ln>
          </p:spPr>
          <p:txBody>
            <a:bodyPr/>
            <a:lstStyle/>
            <a:p>
              <a:endParaRPr lang="en-CA"/>
            </a:p>
          </p:txBody>
        </p:sp>
        <p:sp>
          <p:nvSpPr>
            <p:cNvPr id="72727" name="AutoShape 24"/>
            <p:cNvSpPr>
              <a:spLocks noChangeAspect="1" noChangeArrowheads="1"/>
            </p:cNvSpPr>
            <p:nvPr/>
          </p:nvSpPr>
          <p:spPr bwMode="auto">
            <a:xfrm>
              <a:off x="2920" y="2614"/>
              <a:ext cx="14" cy="116"/>
            </a:xfrm>
            <a:prstGeom prst="can">
              <a:avLst>
                <a:gd name="adj" fmla="val 207143"/>
              </a:avLst>
            </a:prstGeom>
            <a:solidFill>
              <a:srgbClr val="FFFFFF"/>
            </a:solidFill>
            <a:ln w="3175">
              <a:solidFill>
                <a:srgbClr val="000000"/>
              </a:solidFill>
              <a:round/>
              <a:headEnd/>
              <a:tailEnd/>
            </a:ln>
          </p:spPr>
          <p:txBody>
            <a:bodyPr/>
            <a:lstStyle/>
            <a:p>
              <a:endParaRPr lang="en-CA"/>
            </a:p>
          </p:txBody>
        </p:sp>
        <p:sp>
          <p:nvSpPr>
            <p:cNvPr id="72728" name="AutoShape 25"/>
            <p:cNvSpPr>
              <a:spLocks noChangeAspect="1" noChangeArrowheads="1"/>
            </p:cNvSpPr>
            <p:nvPr/>
          </p:nvSpPr>
          <p:spPr bwMode="auto">
            <a:xfrm>
              <a:off x="2878" y="2614"/>
              <a:ext cx="14" cy="116"/>
            </a:xfrm>
            <a:prstGeom prst="can">
              <a:avLst>
                <a:gd name="adj" fmla="val 207143"/>
              </a:avLst>
            </a:prstGeom>
            <a:solidFill>
              <a:srgbClr val="FFFFFF"/>
            </a:solidFill>
            <a:ln w="3175">
              <a:solidFill>
                <a:srgbClr val="000000"/>
              </a:solidFill>
              <a:round/>
              <a:headEnd/>
              <a:tailEnd/>
            </a:ln>
          </p:spPr>
          <p:txBody>
            <a:bodyPr/>
            <a:lstStyle/>
            <a:p>
              <a:endParaRPr lang="en-CA"/>
            </a:p>
          </p:txBody>
        </p:sp>
        <p:sp>
          <p:nvSpPr>
            <p:cNvPr id="72729" name="AutoShape 26"/>
            <p:cNvSpPr>
              <a:spLocks noChangeAspect="1" noChangeArrowheads="1"/>
            </p:cNvSpPr>
            <p:nvPr/>
          </p:nvSpPr>
          <p:spPr bwMode="auto">
            <a:xfrm>
              <a:off x="2836" y="2614"/>
              <a:ext cx="14" cy="116"/>
            </a:xfrm>
            <a:prstGeom prst="can">
              <a:avLst>
                <a:gd name="adj" fmla="val 207143"/>
              </a:avLst>
            </a:prstGeom>
            <a:solidFill>
              <a:srgbClr val="FFFFFF"/>
            </a:solidFill>
            <a:ln w="3175">
              <a:solidFill>
                <a:srgbClr val="000000"/>
              </a:solidFill>
              <a:round/>
              <a:headEnd/>
              <a:tailEnd/>
            </a:ln>
          </p:spPr>
          <p:txBody>
            <a:bodyPr/>
            <a:lstStyle/>
            <a:p>
              <a:endParaRPr lang="en-CA"/>
            </a:p>
          </p:txBody>
        </p:sp>
        <p:sp>
          <p:nvSpPr>
            <p:cNvPr id="72730" name="AutoShape 27"/>
            <p:cNvSpPr>
              <a:spLocks noChangeAspect="1" noChangeArrowheads="1"/>
            </p:cNvSpPr>
            <p:nvPr/>
          </p:nvSpPr>
          <p:spPr bwMode="auto">
            <a:xfrm>
              <a:off x="2794" y="2614"/>
              <a:ext cx="14" cy="116"/>
            </a:xfrm>
            <a:prstGeom prst="can">
              <a:avLst>
                <a:gd name="adj" fmla="val 207143"/>
              </a:avLst>
            </a:prstGeom>
            <a:solidFill>
              <a:srgbClr val="FFFFFF"/>
            </a:solidFill>
            <a:ln w="3175">
              <a:solidFill>
                <a:srgbClr val="000000"/>
              </a:solidFill>
              <a:round/>
              <a:headEnd/>
              <a:tailEnd/>
            </a:ln>
          </p:spPr>
          <p:txBody>
            <a:bodyPr/>
            <a:lstStyle/>
            <a:p>
              <a:endParaRPr lang="en-CA"/>
            </a:p>
          </p:txBody>
        </p:sp>
        <p:sp>
          <p:nvSpPr>
            <p:cNvPr id="72731" name="AutoShape 28"/>
            <p:cNvSpPr>
              <a:spLocks noChangeAspect="1" noChangeArrowheads="1"/>
            </p:cNvSpPr>
            <p:nvPr/>
          </p:nvSpPr>
          <p:spPr bwMode="auto">
            <a:xfrm>
              <a:off x="2752" y="2614"/>
              <a:ext cx="14" cy="116"/>
            </a:xfrm>
            <a:prstGeom prst="can">
              <a:avLst>
                <a:gd name="adj" fmla="val 207143"/>
              </a:avLst>
            </a:prstGeom>
            <a:solidFill>
              <a:srgbClr val="FFFFFF"/>
            </a:solidFill>
            <a:ln w="3175">
              <a:solidFill>
                <a:srgbClr val="000000"/>
              </a:solidFill>
              <a:round/>
              <a:headEnd/>
              <a:tailEnd/>
            </a:ln>
          </p:spPr>
          <p:txBody>
            <a:bodyPr/>
            <a:lstStyle/>
            <a:p>
              <a:endParaRPr lang="en-CA"/>
            </a:p>
          </p:txBody>
        </p:sp>
        <p:sp>
          <p:nvSpPr>
            <p:cNvPr id="72732" name="AutoShape 29"/>
            <p:cNvSpPr>
              <a:spLocks noChangeAspect="1" noChangeArrowheads="1"/>
            </p:cNvSpPr>
            <p:nvPr/>
          </p:nvSpPr>
          <p:spPr bwMode="auto">
            <a:xfrm>
              <a:off x="2710" y="2614"/>
              <a:ext cx="14" cy="116"/>
            </a:xfrm>
            <a:prstGeom prst="can">
              <a:avLst>
                <a:gd name="adj" fmla="val 207143"/>
              </a:avLst>
            </a:prstGeom>
            <a:solidFill>
              <a:srgbClr val="FFFFFF"/>
            </a:solidFill>
            <a:ln w="3175">
              <a:solidFill>
                <a:srgbClr val="000000"/>
              </a:solidFill>
              <a:round/>
              <a:headEnd/>
              <a:tailEnd/>
            </a:ln>
          </p:spPr>
          <p:txBody>
            <a:bodyPr/>
            <a:lstStyle/>
            <a:p>
              <a:endParaRPr lang="en-CA"/>
            </a:p>
          </p:txBody>
        </p:sp>
        <p:sp>
          <p:nvSpPr>
            <p:cNvPr id="72733" name="AutoShape 30"/>
            <p:cNvSpPr>
              <a:spLocks noChangeAspect="1" noChangeArrowheads="1"/>
            </p:cNvSpPr>
            <p:nvPr/>
          </p:nvSpPr>
          <p:spPr bwMode="auto">
            <a:xfrm>
              <a:off x="2668" y="2614"/>
              <a:ext cx="14" cy="116"/>
            </a:xfrm>
            <a:prstGeom prst="can">
              <a:avLst>
                <a:gd name="adj" fmla="val 207143"/>
              </a:avLst>
            </a:prstGeom>
            <a:solidFill>
              <a:srgbClr val="FFFFFF"/>
            </a:solidFill>
            <a:ln w="3175">
              <a:solidFill>
                <a:srgbClr val="000000"/>
              </a:solidFill>
              <a:round/>
              <a:headEnd/>
              <a:tailEnd/>
            </a:ln>
          </p:spPr>
          <p:txBody>
            <a:bodyPr/>
            <a:lstStyle/>
            <a:p>
              <a:endParaRPr lang="en-CA"/>
            </a:p>
          </p:txBody>
        </p:sp>
        <p:sp>
          <p:nvSpPr>
            <p:cNvPr id="72734" name="AutoShape 31"/>
            <p:cNvSpPr>
              <a:spLocks noChangeAspect="1" noChangeArrowheads="1"/>
            </p:cNvSpPr>
            <p:nvPr/>
          </p:nvSpPr>
          <p:spPr bwMode="auto">
            <a:xfrm>
              <a:off x="2626" y="2614"/>
              <a:ext cx="14" cy="116"/>
            </a:xfrm>
            <a:prstGeom prst="can">
              <a:avLst>
                <a:gd name="adj" fmla="val 207143"/>
              </a:avLst>
            </a:prstGeom>
            <a:solidFill>
              <a:srgbClr val="FFFFFF"/>
            </a:solidFill>
            <a:ln w="3175">
              <a:solidFill>
                <a:srgbClr val="000000"/>
              </a:solidFill>
              <a:round/>
              <a:headEnd/>
              <a:tailEnd/>
            </a:ln>
          </p:spPr>
          <p:txBody>
            <a:bodyPr/>
            <a:lstStyle/>
            <a:p>
              <a:endParaRPr lang="en-CA"/>
            </a:p>
          </p:txBody>
        </p:sp>
        <p:sp>
          <p:nvSpPr>
            <p:cNvPr id="72735" name="AutoShape 32"/>
            <p:cNvSpPr>
              <a:spLocks noChangeAspect="1" noChangeArrowheads="1"/>
            </p:cNvSpPr>
            <p:nvPr/>
          </p:nvSpPr>
          <p:spPr bwMode="auto">
            <a:xfrm>
              <a:off x="2584" y="2614"/>
              <a:ext cx="14" cy="116"/>
            </a:xfrm>
            <a:prstGeom prst="can">
              <a:avLst>
                <a:gd name="adj" fmla="val 207143"/>
              </a:avLst>
            </a:prstGeom>
            <a:solidFill>
              <a:srgbClr val="FFFFFF"/>
            </a:solidFill>
            <a:ln w="3175">
              <a:solidFill>
                <a:srgbClr val="000000"/>
              </a:solidFill>
              <a:round/>
              <a:headEnd/>
              <a:tailEnd/>
            </a:ln>
          </p:spPr>
          <p:txBody>
            <a:bodyPr/>
            <a:lstStyle/>
            <a:p>
              <a:endParaRPr lang="en-CA"/>
            </a:p>
          </p:txBody>
        </p:sp>
        <p:sp>
          <p:nvSpPr>
            <p:cNvPr id="72736" name="AutoShape 33"/>
            <p:cNvSpPr>
              <a:spLocks noChangeAspect="1" noChangeArrowheads="1"/>
            </p:cNvSpPr>
            <p:nvPr/>
          </p:nvSpPr>
          <p:spPr bwMode="auto">
            <a:xfrm>
              <a:off x="2542" y="2614"/>
              <a:ext cx="14" cy="116"/>
            </a:xfrm>
            <a:prstGeom prst="can">
              <a:avLst>
                <a:gd name="adj" fmla="val 207143"/>
              </a:avLst>
            </a:prstGeom>
            <a:solidFill>
              <a:srgbClr val="FFFFFF"/>
            </a:solidFill>
            <a:ln w="3175">
              <a:solidFill>
                <a:srgbClr val="000000"/>
              </a:solidFill>
              <a:round/>
              <a:headEnd/>
              <a:tailEnd/>
            </a:ln>
          </p:spPr>
          <p:txBody>
            <a:bodyPr/>
            <a:lstStyle/>
            <a:p>
              <a:endParaRPr lang="en-CA"/>
            </a:p>
          </p:txBody>
        </p:sp>
        <p:sp>
          <p:nvSpPr>
            <p:cNvPr id="72737" name="AutoShape 34"/>
            <p:cNvSpPr>
              <a:spLocks noChangeAspect="1" noChangeArrowheads="1"/>
            </p:cNvSpPr>
            <p:nvPr/>
          </p:nvSpPr>
          <p:spPr bwMode="auto">
            <a:xfrm>
              <a:off x="3690" y="2376"/>
              <a:ext cx="14" cy="116"/>
            </a:xfrm>
            <a:prstGeom prst="can">
              <a:avLst>
                <a:gd name="adj" fmla="val 207143"/>
              </a:avLst>
            </a:prstGeom>
            <a:solidFill>
              <a:srgbClr val="FFFFFF"/>
            </a:solidFill>
            <a:ln w="3175">
              <a:solidFill>
                <a:srgbClr val="000000"/>
              </a:solidFill>
              <a:round/>
              <a:headEnd/>
              <a:tailEnd/>
            </a:ln>
          </p:spPr>
          <p:txBody>
            <a:bodyPr/>
            <a:lstStyle/>
            <a:p>
              <a:endParaRPr lang="en-CA"/>
            </a:p>
          </p:txBody>
        </p:sp>
        <p:sp>
          <p:nvSpPr>
            <p:cNvPr id="72738" name="Rectangle 35"/>
            <p:cNvSpPr>
              <a:spLocks noChangeAspect="1" noChangeArrowheads="1"/>
            </p:cNvSpPr>
            <p:nvPr/>
          </p:nvSpPr>
          <p:spPr bwMode="auto">
            <a:xfrm>
              <a:off x="2520" y="2566"/>
              <a:ext cx="936" cy="88"/>
            </a:xfrm>
            <a:prstGeom prst="rect">
              <a:avLst/>
            </a:prstGeom>
            <a:solidFill>
              <a:srgbClr val="4D4D4D"/>
            </a:solidFill>
            <a:ln w="9525">
              <a:miter lim="800000"/>
              <a:headEnd/>
              <a:tailEnd/>
            </a:ln>
            <a:scene3d>
              <a:camera prst="legacyObliqueTopRight"/>
              <a:lightRig rig="legacyFlat4" dir="b"/>
            </a:scene3d>
            <a:sp3d extrusionH="430200" prstMaterial="legacyPlastic">
              <a:bevelT w="13500" h="13500" prst="angle"/>
              <a:bevelB w="13500" h="13500" prst="angle"/>
              <a:extrusionClr>
                <a:srgbClr val="4D4D4D"/>
              </a:extrusionClr>
            </a:sp3d>
          </p:spPr>
          <p:txBody>
            <a:bodyPr>
              <a:flatTx/>
            </a:bodyPr>
            <a:lstStyle/>
            <a:p>
              <a:endParaRPr lang="en-CA"/>
            </a:p>
          </p:txBody>
        </p:sp>
        <p:sp>
          <p:nvSpPr>
            <p:cNvPr id="72739" name="Line 36"/>
            <p:cNvSpPr>
              <a:spLocks noChangeAspect="1" noChangeShapeType="1"/>
            </p:cNvSpPr>
            <p:nvPr/>
          </p:nvSpPr>
          <p:spPr bwMode="auto">
            <a:xfrm flipH="1">
              <a:off x="2536" y="2524"/>
              <a:ext cx="392" cy="126"/>
            </a:xfrm>
            <a:prstGeom prst="line">
              <a:avLst/>
            </a:prstGeom>
            <a:noFill/>
            <a:ln w="9525">
              <a:solidFill>
                <a:srgbClr val="000000"/>
              </a:solidFill>
              <a:round/>
              <a:headEnd/>
              <a:tailEnd/>
            </a:ln>
          </p:spPr>
          <p:txBody>
            <a:bodyPr/>
            <a:lstStyle/>
            <a:p>
              <a:endParaRPr lang="fr-FR"/>
            </a:p>
          </p:txBody>
        </p:sp>
        <p:sp>
          <p:nvSpPr>
            <p:cNvPr id="72740" name="Line 37"/>
            <p:cNvSpPr>
              <a:spLocks noChangeAspect="1" noChangeShapeType="1"/>
            </p:cNvSpPr>
            <p:nvPr/>
          </p:nvSpPr>
          <p:spPr bwMode="auto">
            <a:xfrm flipH="1">
              <a:off x="2592" y="2538"/>
              <a:ext cx="336" cy="112"/>
            </a:xfrm>
            <a:prstGeom prst="line">
              <a:avLst/>
            </a:prstGeom>
            <a:noFill/>
            <a:ln w="9525">
              <a:solidFill>
                <a:srgbClr val="000000"/>
              </a:solidFill>
              <a:round/>
              <a:headEnd/>
              <a:tailEnd/>
            </a:ln>
          </p:spPr>
          <p:txBody>
            <a:bodyPr/>
            <a:lstStyle/>
            <a:p>
              <a:endParaRPr lang="fr-FR"/>
            </a:p>
          </p:txBody>
        </p:sp>
        <p:sp>
          <p:nvSpPr>
            <p:cNvPr id="72741" name="Line 38"/>
            <p:cNvSpPr>
              <a:spLocks noChangeAspect="1" noChangeShapeType="1"/>
            </p:cNvSpPr>
            <p:nvPr/>
          </p:nvSpPr>
          <p:spPr bwMode="auto">
            <a:xfrm flipH="1">
              <a:off x="2634" y="2524"/>
              <a:ext cx="322" cy="126"/>
            </a:xfrm>
            <a:prstGeom prst="line">
              <a:avLst/>
            </a:prstGeom>
            <a:noFill/>
            <a:ln w="9525">
              <a:solidFill>
                <a:srgbClr val="000000"/>
              </a:solidFill>
              <a:round/>
              <a:headEnd/>
              <a:tailEnd/>
            </a:ln>
          </p:spPr>
          <p:txBody>
            <a:bodyPr/>
            <a:lstStyle/>
            <a:p>
              <a:endParaRPr lang="fr-FR"/>
            </a:p>
          </p:txBody>
        </p:sp>
        <p:sp>
          <p:nvSpPr>
            <p:cNvPr id="72742" name="Rectangle 39"/>
            <p:cNvSpPr>
              <a:spLocks noChangeAspect="1" noChangeArrowheads="1"/>
            </p:cNvSpPr>
            <p:nvPr/>
          </p:nvSpPr>
          <p:spPr bwMode="auto">
            <a:xfrm>
              <a:off x="2928" y="2510"/>
              <a:ext cx="288" cy="16"/>
            </a:xfrm>
            <a:prstGeom prst="rect">
              <a:avLst/>
            </a:prstGeom>
            <a:solidFill>
              <a:srgbClr val="FFFFFF"/>
            </a:solidFill>
            <a:ln w="9525">
              <a:miter lim="800000"/>
              <a:headEnd/>
              <a:tailEnd/>
            </a:ln>
            <a:scene3d>
              <a:camera prst="legacyObliqueTopRight"/>
              <a:lightRig rig="legacyFlat3" dir="b"/>
            </a:scene3d>
            <a:sp3d extrusionH="125400" prstMaterial="legacyMatte">
              <a:bevelT w="13500" h="13500" prst="angle"/>
              <a:bevelB w="13500" h="13500" prst="angle"/>
              <a:extrusionClr>
                <a:srgbClr val="FFFFFF"/>
              </a:extrusionClr>
            </a:sp3d>
          </p:spPr>
          <p:txBody>
            <a:bodyPr>
              <a:flatTx/>
            </a:bodyPr>
            <a:lstStyle/>
            <a:p>
              <a:endParaRPr lang="en-CA"/>
            </a:p>
          </p:txBody>
        </p:sp>
        <p:sp>
          <p:nvSpPr>
            <p:cNvPr id="72743" name="Rectangle 40"/>
            <p:cNvSpPr>
              <a:spLocks noChangeAspect="1" noChangeArrowheads="1"/>
            </p:cNvSpPr>
            <p:nvPr/>
          </p:nvSpPr>
          <p:spPr bwMode="auto">
            <a:xfrm>
              <a:off x="4320" y="3096"/>
              <a:ext cx="3172" cy="432"/>
            </a:xfrm>
            <a:prstGeom prst="rect">
              <a:avLst/>
            </a:prstGeom>
            <a:solidFill>
              <a:srgbClr val="FFFFFF"/>
            </a:solidFill>
            <a:ln w="9525">
              <a:miter lim="800000"/>
              <a:headEnd/>
              <a:tailEnd/>
            </a:ln>
            <a:scene3d>
              <a:camera prst="legacyObliqueTopRight"/>
              <a:lightRig rig="legacyFlat3" dir="b"/>
            </a:scene3d>
            <a:sp3d extrusionH="1801800" prstMaterial="legacyMatte">
              <a:bevelT w="13500" h="13500" prst="angle"/>
              <a:bevelB w="13500" h="13500" prst="angle"/>
              <a:extrusionClr>
                <a:srgbClr val="FFFFFF"/>
              </a:extrusionClr>
            </a:sp3d>
          </p:spPr>
          <p:txBody>
            <a:bodyPr>
              <a:flatTx/>
            </a:bodyPr>
            <a:lstStyle/>
            <a:p>
              <a:endParaRPr lang="en-CA"/>
            </a:p>
          </p:txBody>
        </p:sp>
        <p:sp>
          <p:nvSpPr>
            <p:cNvPr id="72744" name="Rectangle 41"/>
            <p:cNvSpPr>
              <a:spLocks noChangeAspect="1" noChangeArrowheads="1"/>
            </p:cNvSpPr>
            <p:nvPr/>
          </p:nvSpPr>
          <p:spPr bwMode="auto">
            <a:xfrm>
              <a:off x="4540" y="3096"/>
              <a:ext cx="576" cy="216"/>
            </a:xfrm>
            <a:prstGeom prst="rect">
              <a:avLst/>
            </a:prstGeom>
            <a:solidFill>
              <a:srgbClr val="80808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808080"/>
              </a:extrusionClr>
            </a:sp3d>
          </p:spPr>
          <p:txBody>
            <a:bodyPr lIns="0" tIns="0" rIns="0" bIns="0">
              <a:flatTx/>
            </a:bodyPr>
            <a:lstStyle/>
            <a:p>
              <a:pPr algn="ctr" eaLnBrk="0" hangingPunct="0"/>
              <a:r>
                <a:rPr lang="en-US" sz="1000">
                  <a:solidFill>
                    <a:srgbClr val="FFFFFF"/>
                  </a:solidFill>
                  <a:latin typeface="Times New Roman" pitchFamily="18" charset="0"/>
                </a:rPr>
                <a:t>source</a:t>
              </a:r>
            </a:p>
          </p:txBody>
        </p:sp>
        <p:sp>
          <p:nvSpPr>
            <p:cNvPr id="72745" name="Rectangle 42"/>
            <p:cNvSpPr>
              <a:spLocks noChangeAspect="1" noChangeArrowheads="1"/>
            </p:cNvSpPr>
            <p:nvPr/>
          </p:nvSpPr>
          <p:spPr bwMode="auto">
            <a:xfrm>
              <a:off x="5836" y="3096"/>
              <a:ext cx="576" cy="216"/>
            </a:xfrm>
            <a:prstGeom prst="rect">
              <a:avLst/>
            </a:prstGeom>
            <a:solidFill>
              <a:srgbClr val="80808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808080"/>
              </a:extrusionClr>
            </a:sp3d>
          </p:spPr>
          <p:txBody>
            <a:bodyPr lIns="0" tIns="0" rIns="0" bIns="0">
              <a:flatTx/>
            </a:bodyPr>
            <a:lstStyle/>
            <a:p>
              <a:pPr algn="ctr" eaLnBrk="0" hangingPunct="0"/>
              <a:r>
                <a:rPr lang="en-US" sz="1000">
                  <a:solidFill>
                    <a:srgbClr val="FFFFFF"/>
                  </a:solidFill>
                  <a:latin typeface="Times New Roman" pitchFamily="18" charset="0"/>
                </a:rPr>
                <a:t>drain</a:t>
              </a:r>
            </a:p>
          </p:txBody>
        </p:sp>
        <p:sp>
          <p:nvSpPr>
            <p:cNvPr id="72746" name="Rectangle 43"/>
            <p:cNvSpPr>
              <a:spLocks noChangeAspect="1" noChangeArrowheads="1"/>
            </p:cNvSpPr>
            <p:nvPr/>
          </p:nvSpPr>
          <p:spPr bwMode="auto">
            <a:xfrm>
              <a:off x="5256" y="3096"/>
              <a:ext cx="576" cy="216"/>
            </a:xfrm>
            <a:prstGeom prst="rect">
              <a:avLst/>
            </a:prstGeom>
            <a:noFill/>
            <a:ln w="9525">
              <a:noFill/>
              <a:miter lim="800000"/>
              <a:headEnd/>
              <a:tailEnd/>
            </a:ln>
          </p:spPr>
          <p:txBody>
            <a:bodyPr lIns="0" tIns="0" rIns="0" bIns="0"/>
            <a:lstStyle/>
            <a:p>
              <a:pPr algn="ctr" eaLnBrk="0" hangingPunct="0"/>
              <a:r>
                <a:rPr lang="en-US" sz="1000" dirty="0">
                  <a:solidFill>
                    <a:srgbClr val="FFFFFF"/>
                  </a:solidFill>
                  <a:latin typeface="Times New Roman" pitchFamily="18" charset="0"/>
                </a:rPr>
                <a:t>channel</a:t>
              </a:r>
            </a:p>
          </p:txBody>
        </p:sp>
        <p:sp>
          <p:nvSpPr>
            <p:cNvPr id="72747" name="Rectangle 44"/>
            <p:cNvSpPr>
              <a:spLocks noChangeAspect="1" noChangeArrowheads="1"/>
            </p:cNvSpPr>
            <p:nvPr/>
          </p:nvSpPr>
          <p:spPr bwMode="auto">
            <a:xfrm>
              <a:off x="5116" y="2880"/>
              <a:ext cx="720" cy="216"/>
            </a:xfrm>
            <a:prstGeom prst="rect">
              <a:avLst/>
            </a:prstGeom>
            <a:solidFill>
              <a:srgbClr val="C0C0C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C0C0C0"/>
              </a:extrusionClr>
            </a:sp3d>
          </p:spPr>
          <p:txBody>
            <a:bodyPr lIns="0" tIns="0" rIns="0" bIns="0">
              <a:flatTx/>
            </a:bodyPr>
            <a:lstStyle/>
            <a:p>
              <a:pPr algn="ctr" eaLnBrk="0" hangingPunct="0"/>
              <a:r>
                <a:rPr lang="en-US" sz="1000">
                  <a:solidFill>
                    <a:srgbClr val="FFFFFF"/>
                  </a:solidFill>
                  <a:latin typeface="Times New Roman" pitchFamily="18" charset="0"/>
                </a:rPr>
                <a:t>oxide</a:t>
              </a:r>
            </a:p>
          </p:txBody>
        </p:sp>
        <p:sp>
          <p:nvSpPr>
            <p:cNvPr id="72748" name="Rectangle 45"/>
            <p:cNvSpPr>
              <a:spLocks noChangeAspect="1" noChangeArrowheads="1"/>
            </p:cNvSpPr>
            <p:nvPr/>
          </p:nvSpPr>
          <p:spPr bwMode="auto">
            <a:xfrm>
              <a:off x="5116" y="2664"/>
              <a:ext cx="720" cy="216"/>
            </a:xfrm>
            <a:prstGeom prst="rect">
              <a:avLst/>
            </a:prstGeom>
            <a:solidFill>
              <a:srgbClr val="80808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808080"/>
              </a:extrusionClr>
            </a:sp3d>
          </p:spPr>
          <p:txBody>
            <a:bodyPr lIns="0" tIns="0" rIns="0" bIns="0">
              <a:flatTx/>
            </a:bodyPr>
            <a:lstStyle/>
            <a:p>
              <a:pPr algn="ctr" eaLnBrk="0" hangingPunct="0"/>
              <a:r>
                <a:rPr lang="en-US" sz="1000">
                  <a:solidFill>
                    <a:srgbClr val="FFFFFF"/>
                  </a:solidFill>
                  <a:latin typeface="Times New Roman" pitchFamily="18" charset="0"/>
                </a:rPr>
                <a:t>gate</a:t>
              </a:r>
            </a:p>
          </p:txBody>
        </p:sp>
        <p:sp>
          <p:nvSpPr>
            <p:cNvPr id="72749" name="Text Box 46"/>
            <p:cNvSpPr txBox="1">
              <a:spLocks noChangeAspect="1" noChangeArrowheads="1"/>
            </p:cNvSpPr>
            <p:nvPr/>
          </p:nvSpPr>
          <p:spPr bwMode="auto">
            <a:xfrm>
              <a:off x="6264" y="3326"/>
              <a:ext cx="1152" cy="216"/>
            </a:xfrm>
            <a:prstGeom prst="rect">
              <a:avLst/>
            </a:prstGeom>
            <a:noFill/>
            <a:ln w="9525">
              <a:noFill/>
              <a:miter lim="800000"/>
              <a:headEnd/>
              <a:tailEnd/>
            </a:ln>
          </p:spPr>
          <p:txBody>
            <a:bodyPr lIns="0" tIns="0" rIns="0" bIns="0"/>
            <a:lstStyle/>
            <a:p>
              <a:pPr algn="ctr" eaLnBrk="0" hangingPunct="0"/>
              <a:r>
                <a:rPr lang="en-US" sz="1000">
                  <a:latin typeface="Times New Roman" pitchFamily="18" charset="0"/>
                </a:rPr>
                <a:t>Silicon substrate</a:t>
              </a:r>
            </a:p>
          </p:txBody>
        </p:sp>
        <p:sp>
          <p:nvSpPr>
            <p:cNvPr id="72750" name="Freeform 47"/>
            <p:cNvSpPr>
              <a:spLocks noChangeAspect="1"/>
            </p:cNvSpPr>
            <p:nvPr/>
          </p:nvSpPr>
          <p:spPr bwMode="auto">
            <a:xfrm>
              <a:off x="3024" y="2210"/>
              <a:ext cx="2208" cy="288"/>
            </a:xfrm>
            <a:custGeom>
              <a:avLst/>
              <a:gdLst>
                <a:gd name="T0" fmla="*/ 72 w 2208"/>
                <a:gd name="T1" fmla="*/ 252 h 288"/>
                <a:gd name="T2" fmla="*/ 144 w 2208"/>
                <a:gd name="T3" fmla="*/ 252 h 288"/>
                <a:gd name="T4" fmla="*/ 936 w 2208"/>
                <a:gd name="T5" fmla="*/ 36 h 288"/>
                <a:gd name="T6" fmla="*/ 2016 w 2208"/>
                <a:gd name="T7" fmla="*/ 36 h 288"/>
                <a:gd name="T8" fmla="*/ 2088 w 2208"/>
                <a:gd name="T9" fmla="*/ 36 h 288"/>
                <a:gd name="T10" fmla="*/ 0 60000 65536"/>
                <a:gd name="T11" fmla="*/ 0 60000 65536"/>
                <a:gd name="T12" fmla="*/ 0 60000 65536"/>
                <a:gd name="T13" fmla="*/ 0 60000 65536"/>
                <a:gd name="T14" fmla="*/ 0 60000 65536"/>
                <a:gd name="T15" fmla="*/ 0 w 2208"/>
                <a:gd name="T16" fmla="*/ 0 h 288"/>
                <a:gd name="T17" fmla="*/ 2208 w 2208"/>
                <a:gd name="T18" fmla="*/ 288 h 288"/>
              </a:gdLst>
              <a:ahLst/>
              <a:cxnLst>
                <a:cxn ang="T10">
                  <a:pos x="T0" y="T1"/>
                </a:cxn>
                <a:cxn ang="T11">
                  <a:pos x="T2" y="T3"/>
                </a:cxn>
                <a:cxn ang="T12">
                  <a:pos x="T4" y="T5"/>
                </a:cxn>
                <a:cxn ang="T13">
                  <a:pos x="T6" y="T7"/>
                </a:cxn>
                <a:cxn ang="T14">
                  <a:pos x="T8" y="T9"/>
                </a:cxn>
              </a:cxnLst>
              <a:rect l="T15" t="T16" r="T17" b="T18"/>
              <a:pathLst>
                <a:path w="2208" h="288">
                  <a:moveTo>
                    <a:pt x="72" y="252"/>
                  </a:moveTo>
                  <a:cubicBezTo>
                    <a:pt x="36" y="270"/>
                    <a:pt x="0" y="288"/>
                    <a:pt x="144" y="252"/>
                  </a:cubicBezTo>
                  <a:cubicBezTo>
                    <a:pt x="288" y="216"/>
                    <a:pt x="624" y="72"/>
                    <a:pt x="936" y="36"/>
                  </a:cubicBezTo>
                  <a:cubicBezTo>
                    <a:pt x="1248" y="0"/>
                    <a:pt x="1824" y="36"/>
                    <a:pt x="2016" y="36"/>
                  </a:cubicBezTo>
                  <a:cubicBezTo>
                    <a:pt x="2208" y="36"/>
                    <a:pt x="2148" y="36"/>
                    <a:pt x="2088" y="36"/>
                  </a:cubicBezTo>
                </a:path>
              </a:pathLst>
            </a:custGeom>
            <a:noFill/>
            <a:ln w="9525" cap="flat" cmpd="sng">
              <a:solidFill>
                <a:srgbClr val="000000"/>
              </a:solidFill>
              <a:prstDash val="sysDot"/>
              <a:round/>
              <a:headEnd/>
              <a:tailEnd type="arrow" w="med" len="med"/>
            </a:ln>
          </p:spPr>
          <p:txBody>
            <a:bodyPr lIns="0" tIns="0" rIns="0" bIns="0"/>
            <a:lstStyle/>
            <a:p>
              <a:endParaRPr lang="fr-FR"/>
            </a:p>
          </p:txBody>
        </p:sp>
        <p:sp>
          <p:nvSpPr>
            <p:cNvPr id="72751" name="Text Box 48"/>
            <p:cNvSpPr txBox="1">
              <a:spLocks noChangeAspect="1" noChangeArrowheads="1"/>
            </p:cNvSpPr>
            <p:nvPr/>
          </p:nvSpPr>
          <p:spPr bwMode="auto">
            <a:xfrm>
              <a:off x="1800" y="2952"/>
              <a:ext cx="864" cy="216"/>
            </a:xfrm>
            <a:prstGeom prst="rect">
              <a:avLst/>
            </a:prstGeom>
            <a:noFill/>
            <a:ln w="9525">
              <a:noFill/>
              <a:miter lim="800000"/>
              <a:headEnd/>
              <a:tailEnd/>
            </a:ln>
          </p:spPr>
          <p:txBody>
            <a:bodyPr lIns="0" tIns="0" rIns="0" bIns="0"/>
            <a:lstStyle/>
            <a:p>
              <a:pPr algn="ctr" eaLnBrk="0" hangingPunct="0"/>
              <a:r>
                <a:rPr lang="en-US" sz="1000">
                  <a:latin typeface="Times New Roman" pitchFamily="18" charset="0"/>
                </a:rPr>
                <a:t>IC package</a:t>
              </a:r>
            </a:p>
          </p:txBody>
        </p:sp>
        <p:sp>
          <p:nvSpPr>
            <p:cNvPr id="72752" name="Text Box 49"/>
            <p:cNvSpPr txBox="1">
              <a:spLocks noChangeAspect="1" noChangeArrowheads="1"/>
            </p:cNvSpPr>
            <p:nvPr/>
          </p:nvSpPr>
          <p:spPr bwMode="auto">
            <a:xfrm>
              <a:off x="3240" y="2952"/>
              <a:ext cx="864" cy="216"/>
            </a:xfrm>
            <a:prstGeom prst="rect">
              <a:avLst/>
            </a:prstGeom>
            <a:noFill/>
            <a:ln w="9525">
              <a:noFill/>
              <a:miter lim="800000"/>
              <a:headEnd/>
              <a:tailEnd/>
            </a:ln>
          </p:spPr>
          <p:txBody>
            <a:bodyPr lIns="0" tIns="0" rIns="0" bIns="0"/>
            <a:lstStyle/>
            <a:p>
              <a:pPr algn="ctr" eaLnBrk="0" hangingPunct="0"/>
              <a:r>
                <a:rPr lang="en-US" sz="1000">
                  <a:latin typeface="Times New Roman" pitchFamily="18" charset="0"/>
                </a:rPr>
                <a:t>IC </a:t>
              </a:r>
            </a:p>
          </p:txBody>
        </p:sp>
        <p:sp>
          <p:nvSpPr>
            <p:cNvPr id="72753" name="Freeform 50"/>
            <p:cNvSpPr>
              <a:spLocks noChangeAspect="1"/>
            </p:cNvSpPr>
            <p:nvPr/>
          </p:nvSpPr>
          <p:spPr bwMode="auto">
            <a:xfrm>
              <a:off x="2128" y="2388"/>
              <a:ext cx="464" cy="564"/>
            </a:xfrm>
            <a:custGeom>
              <a:avLst/>
              <a:gdLst>
                <a:gd name="T0" fmla="*/ 32 w 464"/>
                <a:gd name="T1" fmla="*/ 564 h 564"/>
                <a:gd name="T2" fmla="*/ 72 w 464"/>
                <a:gd name="T3" fmla="*/ 84 h 564"/>
                <a:gd name="T4" fmla="*/ 464 w 464"/>
                <a:gd name="T5" fmla="*/ 60 h 564"/>
                <a:gd name="T6" fmla="*/ 0 60000 65536"/>
                <a:gd name="T7" fmla="*/ 0 60000 65536"/>
                <a:gd name="T8" fmla="*/ 0 60000 65536"/>
                <a:gd name="T9" fmla="*/ 0 w 464"/>
                <a:gd name="T10" fmla="*/ 0 h 564"/>
                <a:gd name="T11" fmla="*/ 464 w 464"/>
                <a:gd name="T12" fmla="*/ 564 h 564"/>
              </a:gdLst>
              <a:ahLst/>
              <a:cxnLst>
                <a:cxn ang="T6">
                  <a:pos x="T0" y="T1"/>
                </a:cxn>
                <a:cxn ang="T7">
                  <a:pos x="T2" y="T3"/>
                </a:cxn>
                <a:cxn ang="T8">
                  <a:pos x="T4" y="T5"/>
                </a:cxn>
              </a:cxnLst>
              <a:rect l="T9" t="T10" r="T11" b="T12"/>
              <a:pathLst>
                <a:path w="464" h="564">
                  <a:moveTo>
                    <a:pt x="32" y="564"/>
                  </a:moveTo>
                  <a:cubicBezTo>
                    <a:pt x="39" y="484"/>
                    <a:pt x="0" y="168"/>
                    <a:pt x="72" y="84"/>
                  </a:cubicBezTo>
                  <a:cubicBezTo>
                    <a:pt x="144" y="0"/>
                    <a:pt x="382" y="65"/>
                    <a:pt x="464" y="60"/>
                  </a:cubicBezTo>
                </a:path>
              </a:pathLst>
            </a:custGeom>
            <a:noFill/>
            <a:ln w="9525" cap="flat" cmpd="sng">
              <a:solidFill>
                <a:srgbClr val="000000"/>
              </a:solidFill>
              <a:prstDash val="sysDot"/>
              <a:round/>
              <a:headEnd type="none" w="med" len="med"/>
              <a:tailEnd type="arrow" w="med" len="med"/>
            </a:ln>
          </p:spPr>
          <p:txBody>
            <a:bodyPr lIns="0" tIns="0" rIns="0" bIns="0"/>
            <a:lstStyle/>
            <a:p>
              <a:endParaRPr lang="fr-FR"/>
            </a:p>
          </p:txBody>
        </p:sp>
        <p:sp>
          <p:nvSpPr>
            <p:cNvPr id="72754" name="Freeform 51"/>
            <p:cNvSpPr>
              <a:spLocks noChangeAspect="1"/>
            </p:cNvSpPr>
            <p:nvPr/>
          </p:nvSpPr>
          <p:spPr bwMode="auto">
            <a:xfrm>
              <a:off x="3168" y="2505"/>
              <a:ext cx="484" cy="415"/>
            </a:xfrm>
            <a:custGeom>
              <a:avLst/>
              <a:gdLst>
                <a:gd name="T0" fmla="*/ 472 w 484"/>
                <a:gd name="T1" fmla="*/ 415 h 415"/>
                <a:gd name="T2" fmla="*/ 440 w 484"/>
                <a:gd name="T3" fmla="*/ 151 h 415"/>
                <a:gd name="T4" fmla="*/ 208 w 484"/>
                <a:gd name="T5" fmla="*/ 23 h 415"/>
                <a:gd name="T6" fmla="*/ 0 w 484"/>
                <a:gd name="T7" fmla="*/ 15 h 415"/>
                <a:gd name="T8" fmla="*/ 0 60000 65536"/>
                <a:gd name="T9" fmla="*/ 0 60000 65536"/>
                <a:gd name="T10" fmla="*/ 0 60000 65536"/>
                <a:gd name="T11" fmla="*/ 0 60000 65536"/>
                <a:gd name="T12" fmla="*/ 0 w 484"/>
                <a:gd name="T13" fmla="*/ 0 h 415"/>
                <a:gd name="T14" fmla="*/ 484 w 484"/>
                <a:gd name="T15" fmla="*/ 415 h 415"/>
              </a:gdLst>
              <a:ahLst/>
              <a:cxnLst>
                <a:cxn ang="T8">
                  <a:pos x="T0" y="T1"/>
                </a:cxn>
                <a:cxn ang="T9">
                  <a:pos x="T2" y="T3"/>
                </a:cxn>
                <a:cxn ang="T10">
                  <a:pos x="T4" y="T5"/>
                </a:cxn>
                <a:cxn ang="T11">
                  <a:pos x="T6" y="T7"/>
                </a:cxn>
              </a:cxnLst>
              <a:rect l="T12" t="T13" r="T14" b="T15"/>
              <a:pathLst>
                <a:path w="484" h="415">
                  <a:moveTo>
                    <a:pt x="472" y="415"/>
                  </a:moveTo>
                  <a:cubicBezTo>
                    <a:pt x="467" y="371"/>
                    <a:pt x="484" y="216"/>
                    <a:pt x="440" y="151"/>
                  </a:cubicBezTo>
                  <a:cubicBezTo>
                    <a:pt x="396" y="86"/>
                    <a:pt x="281" y="46"/>
                    <a:pt x="208" y="23"/>
                  </a:cubicBezTo>
                  <a:cubicBezTo>
                    <a:pt x="135" y="0"/>
                    <a:pt x="43" y="17"/>
                    <a:pt x="0" y="15"/>
                  </a:cubicBezTo>
                </a:path>
              </a:pathLst>
            </a:custGeom>
            <a:noFill/>
            <a:ln w="9525" cap="flat" cmpd="sng">
              <a:solidFill>
                <a:srgbClr val="000000"/>
              </a:solidFill>
              <a:prstDash val="sysDot"/>
              <a:round/>
              <a:headEnd/>
              <a:tailEnd type="arrow" w="med" len="med"/>
            </a:ln>
          </p:spPr>
          <p:txBody>
            <a:bodyPr lIns="0" tIns="0" rIns="0" bIns="0"/>
            <a:lstStyle/>
            <a:p>
              <a:endParaRPr lang="fr-F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729" name="Rectangle 3"/>
          <p:cNvSpPr>
            <a:spLocks noGrp="1"/>
          </p:cNvSpPr>
          <p:nvPr>
            <p:ph type="body" idx="1"/>
          </p:nvPr>
        </p:nvSpPr>
        <p:spPr>
          <a:xfrm>
            <a:off x="1055440" y="1792289"/>
            <a:ext cx="10009112" cy="3221037"/>
          </a:xfrm>
        </p:spPr>
        <p:txBody>
          <a:bodyPr/>
          <a:lstStyle/>
          <a:p>
            <a:pPr eaLnBrk="1" hangingPunct="1"/>
            <a:r>
              <a:rPr lang="fr-CA" sz="2800" dirty="0"/>
              <a:t>Trois types</a:t>
            </a:r>
          </a:p>
          <a:p>
            <a:pPr lvl="1" eaLnBrk="1" hangingPunct="1"/>
            <a:r>
              <a:rPr lang="fr-CA" sz="2400" dirty="0"/>
              <a:t>CI complètement dédié (ASIC/VLSI)</a:t>
            </a:r>
          </a:p>
          <a:p>
            <a:pPr lvl="1" eaLnBrk="1" hangingPunct="1"/>
            <a:r>
              <a:rPr lang="fr-CA" sz="2400" dirty="0"/>
              <a:t>ASIC semi dédié (« </a:t>
            </a:r>
            <a:r>
              <a:rPr lang="fr-CA" sz="2400" dirty="0" err="1"/>
              <a:t>gate</a:t>
            </a:r>
            <a:r>
              <a:rPr lang="fr-CA" sz="2400" dirty="0"/>
              <a:t> </a:t>
            </a:r>
            <a:r>
              <a:rPr lang="fr-CA" sz="2400" dirty="0" err="1"/>
              <a:t>array</a:t>
            </a:r>
            <a:r>
              <a:rPr lang="fr-CA" sz="2400" dirty="0"/>
              <a:t> » et « standard </a:t>
            </a:r>
            <a:r>
              <a:rPr lang="fr-CA" sz="2400" dirty="0" err="1"/>
              <a:t>cells</a:t>
            </a:r>
            <a:r>
              <a:rPr lang="fr-CA" sz="2400" dirty="0"/>
              <a:t> »)</a:t>
            </a:r>
          </a:p>
          <a:p>
            <a:pPr lvl="1" eaLnBrk="1" hangingPunct="1"/>
            <a:r>
              <a:rPr lang="fr-CA" sz="2400" dirty="0"/>
              <a:t>PLD (« Programmable </a:t>
            </a:r>
            <a:r>
              <a:rPr lang="fr-CA" sz="2400" dirty="0" err="1"/>
              <a:t>Logic</a:t>
            </a:r>
            <a:r>
              <a:rPr lang="fr-CA" sz="2400" dirty="0"/>
              <a:t> </a:t>
            </a:r>
            <a:r>
              <a:rPr lang="fr-CA" sz="2400" dirty="0" err="1"/>
              <a:t>Device</a:t>
            </a:r>
            <a:r>
              <a:rPr lang="fr-CA" sz="2400" dirty="0"/>
              <a:t> »)</a:t>
            </a:r>
          </a:p>
          <a:p>
            <a:pPr eaLnBrk="1" hangingPunct="1"/>
            <a:endParaRPr lang="fr-CA" sz="2800" dirty="0"/>
          </a:p>
        </p:txBody>
      </p:sp>
      <p:sp>
        <p:nvSpPr>
          <p:cNvPr id="5" name="Rectangle 2"/>
          <p:cNvSpPr>
            <a:spLocks noGrp="1"/>
          </p:cNvSpPr>
          <p:nvPr>
            <p:ph type="title"/>
          </p:nvPr>
        </p:nvSpPr>
        <p:spPr>
          <a:xfrm>
            <a:off x="1055440" y="274638"/>
            <a:ext cx="10081120" cy="1143000"/>
          </a:xfrm>
        </p:spPr>
        <p:txBody>
          <a:bodyPr/>
          <a:lstStyle/>
          <a:p>
            <a:pPr eaLnBrk="1" hangingPunct="1"/>
            <a:r>
              <a:rPr lang="fr-CA" sz="4000" dirty="0"/>
              <a:t>Implémentation sur puce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8C93984-EE69-4619-9FAA-49F4D3214D4B}"/>
              </a:ext>
            </a:extLst>
          </p:cNvPr>
          <p:cNvSpPr>
            <a:spLocks noGrp="1"/>
          </p:cNvSpPr>
          <p:nvPr>
            <p:ph type="title"/>
          </p:nvPr>
        </p:nvSpPr>
        <p:spPr>
          <a:xfrm>
            <a:off x="1055440" y="319494"/>
            <a:ext cx="10081120" cy="1616203"/>
          </a:xfrm>
        </p:spPr>
        <p:txBody>
          <a:bodyPr vert="horz" wrap="square" lIns="91440" tIns="45720" rIns="91440" bIns="45720" numCol="1" rtlCol="0" anchor="ctr" anchorCtr="0" compatLnSpc="1">
            <a:prstTxWarp prst="textNoShape">
              <a:avLst/>
            </a:prstTxWarp>
            <a:normAutofit/>
          </a:bodyPr>
          <a:lstStyle/>
          <a:p>
            <a:pPr eaLnBrk="1" hangingPunct="1">
              <a:lnSpc>
                <a:spcPct val="90000"/>
              </a:lnSpc>
            </a:pPr>
            <a:r>
              <a:rPr lang="en-US" sz="4000" dirty="0"/>
              <a:t>Position dans le programme</a:t>
            </a:r>
          </a:p>
        </p:txBody>
      </p:sp>
      <p:grpSp>
        <p:nvGrpSpPr>
          <p:cNvPr id="35" name="Group 29">
            <a:extLst>
              <a:ext uri="{FF2B5EF4-FFF2-40B4-BE49-F238E27FC236}">
                <a16:creationId xmlns:a16="http://schemas.microsoft.com/office/drawing/2014/main" id="{117ED9EE-380C-224B-8619-61C6C01B1B1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0233" y="6737719"/>
            <a:ext cx="9155399" cy="123363"/>
            <a:chOff x="-5025" y="6737718"/>
            <a:chExt cx="12207200" cy="123363"/>
          </a:xfrm>
        </p:grpSpPr>
        <p:sp>
          <p:nvSpPr>
            <p:cNvPr id="36" name="Rectangle 35">
              <a:extLst>
                <a:ext uri="{FF2B5EF4-FFF2-40B4-BE49-F238E27FC236}">
                  <a16:creationId xmlns:a16="http://schemas.microsoft.com/office/drawing/2014/main" id="{CBEA0657-2676-EBD0-330D-2DE1D716D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ABD4BE5-70D5-796C-F818-10F0570E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 name="Espace réservé du contenu 4">
            <a:extLst>
              <a:ext uri="{FF2B5EF4-FFF2-40B4-BE49-F238E27FC236}">
                <a16:creationId xmlns:a16="http://schemas.microsoft.com/office/drawing/2014/main" id="{0461CB88-8A81-3AA9-D379-760707DD8276}"/>
              </a:ext>
            </a:extLst>
          </p:cNvPr>
          <p:cNvGraphicFramePr>
            <a:graphicFrameLocks noGrp="1"/>
          </p:cNvGraphicFramePr>
          <p:nvPr>
            <p:ph idx="1"/>
            <p:extLst>
              <p:ext uri="{D42A27DB-BD31-4B8C-83A1-F6EECF244321}">
                <p14:modId xmlns:p14="http://schemas.microsoft.com/office/powerpoint/2010/main" val="581455337"/>
              </p:ext>
            </p:extLst>
          </p:nvPr>
        </p:nvGraphicFramePr>
        <p:xfrm>
          <a:off x="2063552" y="1916833"/>
          <a:ext cx="8424936" cy="4016673"/>
        </p:xfrm>
        <a:graphic>
          <a:graphicData uri="http://schemas.openxmlformats.org/drawingml/2006/table">
            <a:tbl>
              <a:tblPr firstRow="1" firstCol="1" bandRow="1">
                <a:tableStyleId>{5C22544A-7EE6-4342-B048-85BDC9FD1C3A}</a:tableStyleId>
              </a:tblPr>
              <a:tblGrid>
                <a:gridCol w="1182702">
                  <a:extLst>
                    <a:ext uri="{9D8B030D-6E8A-4147-A177-3AD203B41FA5}">
                      <a16:colId xmlns:a16="http://schemas.microsoft.com/office/drawing/2014/main" val="708949655"/>
                    </a:ext>
                  </a:extLst>
                </a:gridCol>
                <a:gridCol w="1326723">
                  <a:extLst>
                    <a:ext uri="{9D8B030D-6E8A-4147-A177-3AD203B41FA5}">
                      <a16:colId xmlns:a16="http://schemas.microsoft.com/office/drawing/2014/main" val="1262637356"/>
                    </a:ext>
                  </a:extLst>
                </a:gridCol>
                <a:gridCol w="1172034">
                  <a:extLst>
                    <a:ext uri="{9D8B030D-6E8A-4147-A177-3AD203B41FA5}">
                      <a16:colId xmlns:a16="http://schemas.microsoft.com/office/drawing/2014/main" val="947241866"/>
                    </a:ext>
                  </a:extLst>
                </a:gridCol>
                <a:gridCol w="2086829">
                  <a:extLst>
                    <a:ext uri="{9D8B030D-6E8A-4147-A177-3AD203B41FA5}">
                      <a16:colId xmlns:a16="http://schemas.microsoft.com/office/drawing/2014/main" val="1786728181"/>
                    </a:ext>
                  </a:extLst>
                </a:gridCol>
                <a:gridCol w="1172034">
                  <a:extLst>
                    <a:ext uri="{9D8B030D-6E8A-4147-A177-3AD203B41FA5}">
                      <a16:colId xmlns:a16="http://schemas.microsoft.com/office/drawing/2014/main" val="4163446563"/>
                    </a:ext>
                  </a:extLst>
                </a:gridCol>
                <a:gridCol w="1278716">
                  <a:extLst>
                    <a:ext uri="{9D8B030D-6E8A-4147-A177-3AD203B41FA5}">
                      <a16:colId xmlns:a16="http://schemas.microsoft.com/office/drawing/2014/main" val="302924635"/>
                    </a:ext>
                  </a:extLst>
                </a:gridCol>
                <a:gridCol w="205898">
                  <a:extLst>
                    <a:ext uri="{9D8B030D-6E8A-4147-A177-3AD203B41FA5}">
                      <a16:colId xmlns:a16="http://schemas.microsoft.com/office/drawing/2014/main" val="4032705024"/>
                    </a:ext>
                  </a:extLst>
                </a:gridCol>
              </a:tblGrid>
              <a:tr h="264429">
                <a:tc>
                  <a:txBody>
                    <a:bodyPr/>
                    <a:lstStyle/>
                    <a:p>
                      <a:pPr>
                        <a:lnSpc>
                          <a:spcPct val="107000"/>
                        </a:lnSpc>
                        <a:spcAft>
                          <a:spcPts val="0"/>
                        </a:spcAft>
                        <a:buNone/>
                      </a:pPr>
                      <a:r>
                        <a:rPr lang="fr-CA" sz="1600" dirty="0">
                          <a:effectLst/>
                        </a:rPr>
                        <a:t>Trimestre  </a:t>
                      </a:r>
                      <a:endParaRPr lang="fr-CA" sz="1600" dirty="0">
                        <a:effectLst/>
                        <a:latin typeface="Aptos" panose="020B0004020202020204" pitchFamily="34" charset="0"/>
                        <a:ea typeface="Aptos" panose="020B0004020202020204" pitchFamily="34" charset="0"/>
                        <a:cs typeface="Arial" panose="020B0604020202020204" pitchFamily="34" charset="0"/>
                      </a:endParaRPr>
                    </a:p>
                  </a:txBody>
                  <a:tcPr marL="13545" marR="13545" marT="13545" marB="13545" anchor="ctr"/>
                </a:tc>
                <a:tc>
                  <a:txBody>
                    <a:bodyPr/>
                    <a:lstStyle/>
                    <a:p>
                      <a:pPr>
                        <a:lnSpc>
                          <a:spcPct val="107000"/>
                        </a:lnSpc>
                        <a:spcAft>
                          <a:spcPts val="0"/>
                        </a:spcAft>
                        <a:buNone/>
                      </a:pPr>
                      <a:r>
                        <a:rPr lang="fr-CA" sz="1600">
                          <a:effectLst/>
                        </a:rPr>
                        <a:t> </a:t>
                      </a:r>
                      <a:endParaRPr lang="fr-CA" sz="1600">
                        <a:effectLst/>
                        <a:latin typeface="Aptos" panose="020B0004020202020204" pitchFamily="34" charset="0"/>
                        <a:ea typeface="Aptos" panose="020B0004020202020204" pitchFamily="34" charset="0"/>
                        <a:cs typeface="Arial" panose="020B0604020202020204" pitchFamily="34" charset="0"/>
                      </a:endParaRPr>
                    </a:p>
                  </a:txBody>
                  <a:tcPr marL="13545" marR="13545" marT="13545" marB="13545" anchor="ctr"/>
                </a:tc>
                <a:tc>
                  <a:txBody>
                    <a:bodyPr/>
                    <a:lstStyle/>
                    <a:p>
                      <a:pPr>
                        <a:lnSpc>
                          <a:spcPct val="107000"/>
                        </a:lnSpc>
                        <a:spcAft>
                          <a:spcPts val="0"/>
                        </a:spcAft>
                        <a:buNone/>
                      </a:pPr>
                      <a:r>
                        <a:rPr lang="fr-CA" sz="1600">
                          <a:effectLst/>
                        </a:rPr>
                        <a:t> </a:t>
                      </a:r>
                      <a:endParaRPr lang="fr-CA" sz="1600">
                        <a:effectLst/>
                        <a:latin typeface="Aptos" panose="020B0004020202020204" pitchFamily="34" charset="0"/>
                        <a:ea typeface="Aptos" panose="020B0004020202020204" pitchFamily="34" charset="0"/>
                        <a:cs typeface="Arial" panose="020B0604020202020204" pitchFamily="34" charset="0"/>
                      </a:endParaRPr>
                    </a:p>
                  </a:txBody>
                  <a:tcPr marL="13545" marR="13545" marT="13545" marB="13545" anchor="ctr"/>
                </a:tc>
                <a:tc>
                  <a:txBody>
                    <a:bodyPr/>
                    <a:lstStyle/>
                    <a:p>
                      <a:pPr>
                        <a:lnSpc>
                          <a:spcPct val="107000"/>
                        </a:lnSpc>
                        <a:spcAft>
                          <a:spcPts val="0"/>
                        </a:spcAft>
                        <a:buNone/>
                      </a:pPr>
                      <a:r>
                        <a:rPr lang="fr-CA" sz="1600">
                          <a:effectLst/>
                        </a:rPr>
                        <a:t> </a:t>
                      </a:r>
                      <a:endParaRPr lang="fr-CA" sz="1600">
                        <a:effectLst/>
                        <a:latin typeface="Aptos" panose="020B0004020202020204" pitchFamily="34" charset="0"/>
                        <a:ea typeface="Aptos" panose="020B0004020202020204" pitchFamily="34" charset="0"/>
                        <a:cs typeface="Arial" panose="020B0604020202020204" pitchFamily="34" charset="0"/>
                      </a:endParaRPr>
                    </a:p>
                  </a:txBody>
                  <a:tcPr marL="13545" marR="13545" marT="13545" marB="13545" anchor="ctr"/>
                </a:tc>
                <a:tc>
                  <a:txBody>
                    <a:bodyPr/>
                    <a:lstStyle/>
                    <a:p>
                      <a:pPr>
                        <a:lnSpc>
                          <a:spcPct val="107000"/>
                        </a:lnSpc>
                        <a:spcAft>
                          <a:spcPts val="0"/>
                        </a:spcAft>
                        <a:buNone/>
                      </a:pPr>
                      <a:r>
                        <a:rPr lang="fr-CA" sz="1600">
                          <a:effectLst/>
                        </a:rPr>
                        <a:t> </a:t>
                      </a:r>
                      <a:endParaRPr lang="fr-CA" sz="1600">
                        <a:effectLst/>
                        <a:latin typeface="Aptos" panose="020B0004020202020204" pitchFamily="34" charset="0"/>
                        <a:ea typeface="Aptos" panose="020B0004020202020204" pitchFamily="34" charset="0"/>
                        <a:cs typeface="Arial" panose="020B0604020202020204" pitchFamily="34" charset="0"/>
                      </a:endParaRPr>
                    </a:p>
                  </a:txBody>
                  <a:tcPr marL="13545" marR="13545" marT="13545" marB="13545" anchor="ctr"/>
                </a:tc>
                <a:tc>
                  <a:txBody>
                    <a:bodyPr/>
                    <a:lstStyle/>
                    <a:p>
                      <a:pPr>
                        <a:lnSpc>
                          <a:spcPct val="107000"/>
                        </a:lnSpc>
                        <a:spcAft>
                          <a:spcPts val="0"/>
                        </a:spcAft>
                        <a:buNone/>
                      </a:pPr>
                      <a:r>
                        <a:rPr lang="fr-CA" sz="1600">
                          <a:effectLst/>
                        </a:rPr>
                        <a:t> </a:t>
                      </a:r>
                      <a:endParaRPr lang="fr-CA" sz="1600">
                        <a:effectLst/>
                        <a:latin typeface="Aptos" panose="020B0004020202020204" pitchFamily="34" charset="0"/>
                        <a:ea typeface="Aptos" panose="020B0004020202020204" pitchFamily="34" charset="0"/>
                        <a:cs typeface="Arial" panose="020B0604020202020204" pitchFamily="34" charset="0"/>
                      </a:endParaRPr>
                    </a:p>
                  </a:txBody>
                  <a:tcPr marL="13545" marR="13545" marT="13545" marB="13545" anchor="ctr"/>
                </a:tc>
                <a:tc>
                  <a:txBody>
                    <a:bodyPr/>
                    <a:lstStyle/>
                    <a:p>
                      <a:pPr>
                        <a:lnSpc>
                          <a:spcPct val="107000"/>
                        </a:lnSpc>
                        <a:spcAft>
                          <a:spcPts val="0"/>
                        </a:spcAft>
                        <a:buNone/>
                      </a:pPr>
                      <a:r>
                        <a:rPr lang="fr-CA" sz="1600">
                          <a:effectLst/>
                        </a:rPr>
                        <a:t> </a:t>
                      </a:r>
                      <a:endParaRPr lang="fr-CA" sz="16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050613974"/>
                  </a:ext>
                </a:extLst>
              </a:tr>
              <a:tr h="264429">
                <a:tc>
                  <a:txBody>
                    <a:bodyPr/>
                    <a:lstStyle/>
                    <a:p>
                      <a:pPr>
                        <a:lnSpc>
                          <a:spcPct val="107000"/>
                        </a:lnSpc>
                        <a:spcAft>
                          <a:spcPts val="0"/>
                        </a:spcAft>
                        <a:buNone/>
                      </a:pPr>
                      <a:r>
                        <a:rPr lang="fr-CA" sz="1600" dirty="0">
                          <a:effectLst/>
                        </a:rPr>
                        <a:t>1 </a:t>
                      </a:r>
                      <a:endParaRPr lang="fr-CA" sz="1600" dirty="0">
                        <a:effectLst/>
                        <a:latin typeface="Aptos" panose="020B0004020202020204" pitchFamily="34" charset="0"/>
                        <a:ea typeface="Aptos" panose="020B0004020202020204" pitchFamily="34" charset="0"/>
                        <a:cs typeface="Arial" panose="020B0604020202020204" pitchFamily="34" charset="0"/>
                      </a:endParaRPr>
                    </a:p>
                  </a:txBody>
                  <a:tcPr marL="13545" marR="13545" marT="13545" marB="13545" anchor="ctr"/>
                </a:tc>
                <a:tc>
                  <a:txBody>
                    <a:bodyPr/>
                    <a:lstStyle/>
                    <a:p>
                      <a:pPr>
                        <a:lnSpc>
                          <a:spcPct val="107000"/>
                        </a:lnSpc>
                        <a:spcAft>
                          <a:spcPts val="0"/>
                        </a:spcAft>
                        <a:buNone/>
                      </a:pPr>
                      <a:r>
                        <a:rPr lang="fr-CA" sz="1600" u="sng">
                          <a:effectLst/>
                          <a:hlinkClick r:id="rId2"/>
                        </a:rPr>
                        <a:t>INF1070</a:t>
                      </a:r>
                      <a:r>
                        <a:rPr lang="fr-CA" sz="1600">
                          <a:effectLst/>
                        </a:rPr>
                        <a:t> </a:t>
                      </a:r>
                      <a:endParaRPr lang="fr-CA" sz="1600">
                        <a:effectLst/>
                        <a:latin typeface="Aptos" panose="020B0004020202020204" pitchFamily="34" charset="0"/>
                        <a:ea typeface="Aptos" panose="020B0004020202020204" pitchFamily="34" charset="0"/>
                        <a:cs typeface="Arial" panose="020B0604020202020204" pitchFamily="34" charset="0"/>
                      </a:endParaRPr>
                    </a:p>
                  </a:txBody>
                  <a:tcPr marL="13545" marR="13545" marT="13545" marB="13545" anchor="ctr"/>
                </a:tc>
                <a:tc>
                  <a:txBody>
                    <a:bodyPr/>
                    <a:lstStyle/>
                    <a:p>
                      <a:pPr>
                        <a:lnSpc>
                          <a:spcPct val="107000"/>
                        </a:lnSpc>
                        <a:spcAft>
                          <a:spcPts val="0"/>
                        </a:spcAft>
                        <a:buNone/>
                      </a:pPr>
                      <a:r>
                        <a:rPr lang="fr-CA" sz="1600" u="sng">
                          <a:effectLst/>
                          <a:hlinkClick r:id="rId3"/>
                        </a:rPr>
                        <a:t>INF1120</a:t>
                      </a:r>
                      <a:r>
                        <a:rPr lang="fr-CA" sz="1600">
                          <a:effectLst/>
                        </a:rPr>
                        <a:t> </a:t>
                      </a:r>
                      <a:endParaRPr lang="fr-CA" sz="1600">
                        <a:effectLst/>
                        <a:latin typeface="Aptos" panose="020B0004020202020204" pitchFamily="34" charset="0"/>
                        <a:ea typeface="Aptos" panose="020B0004020202020204" pitchFamily="34" charset="0"/>
                        <a:cs typeface="Arial" panose="020B0604020202020204" pitchFamily="34" charset="0"/>
                      </a:endParaRPr>
                    </a:p>
                  </a:txBody>
                  <a:tcPr marL="13545" marR="13545" marT="13545" marB="13545" anchor="ctr"/>
                </a:tc>
                <a:tc>
                  <a:txBody>
                    <a:bodyPr/>
                    <a:lstStyle/>
                    <a:p>
                      <a:pPr>
                        <a:lnSpc>
                          <a:spcPct val="107000"/>
                        </a:lnSpc>
                        <a:spcAft>
                          <a:spcPts val="0"/>
                        </a:spcAft>
                        <a:buNone/>
                      </a:pPr>
                      <a:r>
                        <a:rPr lang="fr-CA" sz="1600" u="sng">
                          <a:effectLst/>
                          <a:hlinkClick r:id="rId4"/>
                        </a:rPr>
                        <a:t>INF1132</a:t>
                      </a:r>
                      <a:r>
                        <a:rPr lang="fr-CA" sz="1600">
                          <a:effectLst/>
                        </a:rPr>
                        <a:t> </a:t>
                      </a:r>
                      <a:endParaRPr lang="fr-CA" sz="1600">
                        <a:effectLst/>
                        <a:latin typeface="Aptos" panose="020B0004020202020204" pitchFamily="34" charset="0"/>
                        <a:ea typeface="Aptos" panose="020B0004020202020204" pitchFamily="34" charset="0"/>
                        <a:cs typeface="Arial" panose="020B0604020202020204" pitchFamily="34" charset="0"/>
                      </a:endParaRPr>
                    </a:p>
                  </a:txBody>
                  <a:tcPr marL="13545" marR="13545" marT="13545" marB="13545" anchor="ctr"/>
                </a:tc>
                <a:tc>
                  <a:txBody>
                    <a:bodyPr/>
                    <a:lstStyle/>
                    <a:p>
                      <a:pPr>
                        <a:lnSpc>
                          <a:spcPct val="107000"/>
                        </a:lnSpc>
                        <a:spcAft>
                          <a:spcPts val="0"/>
                        </a:spcAft>
                        <a:buNone/>
                      </a:pPr>
                      <a:r>
                        <a:rPr lang="fr-CA" sz="1600" u="sng">
                          <a:effectLst/>
                          <a:hlinkClick r:id="rId5"/>
                        </a:rPr>
                        <a:t>MAT1115</a:t>
                      </a:r>
                      <a:r>
                        <a:rPr lang="fr-CA" sz="1600">
                          <a:effectLst/>
                        </a:rPr>
                        <a:t> </a:t>
                      </a:r>
                      <a:endParaRPr lang="fr-CA" sz="1600">
                        <a:effectLst/>
                        <a:latin typeface="Aptos" panose="020B0004020202020204" pitchFamily="34" charset="0"/>
                        <a:ea typeface="Aptos" panose="020B0004020202020204" pitchFamily="34" charset="0"/>
                        <a:cs typeface="Arial" panose="020B0604020202020204" pitchFamily="34" charset="0"/>
                      </a:endParaRPr>
                    </a:p>
                  </a:txBody>
                  <a:tcPr marL="13545" marR="13545" marT="13545" marB="13545" anchor="ctr"/>
                </a:tc>
                <a:tc>
                  <a:txBody>
                    <a:bodyPr/>
                    <a:lstStyle/>
                    <a:p>
                      <a:pPr>
                        <a:lnSpc>
                          <a:spcPct val="107000"/>
                        </a:lnSpc>
                        <a:spcAft>
                          <a:spcPts val="0"/>
                        </a:spcAft>
                        <a:buNone/>
                      </a:pPr>
                      <a:r>
                        <a:rPr lang="fr-CA" sz="1600" u="sng">
                          <a:effectLst/>
                          <a:hlinkClick r:id="rId6"/>
                        </a:rPr>
                        <a:t>MIC1117</a:t>
                      </a:r>
                      <a:endParaRPr lang="fr-CA" sz="1600">
                        <a:effectLst/>
                        <a:latin typeface="Aptos" panose="020B0004020202020204" pitchFamily="34" charset="0"/>
                        <a:ea typeface="Aptos" panose="020B0004020202020204" pitchFamily="34" charset="0"/>
                        <a:cs typeface="Arial" panose="020B0604020202020204" pitchFamily="34" charset="0"/>
                      </a:endParaRPr>
                    </a:p>
                  </a:txBody>
                  <a:tcPr marL="13545" marR="13545" marT="13545" marB="13545" anchor="ctr"/>
                </a:tc>
                <a:tc>
                  <a:txBody>
                    <a:bodyPr/>
                    <a:lstStyle/>
                    <a:p>
                      <a:pPr>
                        <a:lnSpc>
                          <a:spcPct val="107000"/>
                        </a:lnSpc>
                        <a:spcAft>
                          <a:spcPts val="0"/>
                        </a:spcAft>
                        <a:buNone/>
                      </a:pPr>
                      <a:r>
                        <a:rPr lang="fr-CA" sz="1600">
                          <a:effectLst/>
                        </a:rPr>
                        <a:t> </a:t>
                      </a:r>
                      <a:endParaRPr lang="fr-CA" sz="16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489203292"/>
                  </a:ext>
                </a:extLst>
              </a:tr>
              <a:tr h="580545">
                <a:tc>
                  <a:txBody>
                    <a:bodyPr/>
                    <a:lstStyle/>
                    <a:p>
                      <a:pPr>
                        <a:lnSpc>
                          <a:spcPct val="107000"/>
                        </a:lnSpc>
                        <a:spcAft>
                          <a:spcPts val="0"/>
                        </a:spcAft>
                        <a:buNone/>
                      </a:pPr>
                      <a:r>
                        <a:rPr lang="fr-CA" sz="1600" dirty="0">
                          <a:effectLst/>
                        </a:rPr>
                        <a:t>2</a:t>
                      </a:r>
                    </a:p>
                    <a:p>
                      <a:pPr>
                        <a:lnSpc>
                          <a:spcPct val="107000"/>
                        </a:lnSpc>
                        <a:spcAft>
                          <a:spcPts val="0"/>
                        </a:spcAft>
                        <a:buNone/>
                      </a:pPr>
                      <a:r>
                        <a:rPr lang="fr-CA" sz="1600" dirty="0">
                          <a:effectLst/>
                        </a:rPr>
                        <a:t> </a:t>
                      </a:r>
                      <a:endParaRPr lang="fr-CA" sz="1600" dirty="0">
                        <a:effectLst/>
                        <a:latin typeface="Aptos" panose="020B0004020202020204" pitchFamily="34" charset="0"/>
                        <a:ea typeface="Aptos" panose="020B0004020202020204" pitchFamily="34" charset="0"/>
                        <a:cs typeface="Arial" panose="020B0604020202020204" pitchFamily="34" charset="0"/>
                      </a:endParaRPr>
                    </a:p>
                  </a:txBody>
                  <a:tcPr marL="13545" marR="13545" marT="13545" marB="13545" anchor="ctr"/>
                </a:tc>
                <a:tc>
                  <a:txBody>
                    <a:bodyPr/>
                    <a:lstStyle/>
                    <a:p>
                      <a:pPr>
                        <a:lnSpc>
                          <a:spcPct val="107000"/>
                        </a:lnSpc>
                        <a:spcAft>
                          <a:spcPts val="0"/>
                        </a:spcAft>
                        <a:buNone/>
                      </a:pPr>
                      <a:r>
                        <a:rPr lang="fr-CA" sz="1600" u="sng">
                          <a:effectLst/>
                          <a:hlinkClick r:id="rId7"/>
                        </a:rPr>
                        <a:t>INF2120</a:t>
                      </a:r>
                      <a:r>
                        <a:rPr lang="fr-CA" sz="1600">
                          <a:effectLst/>
                        </a:rPr>
                        <a:t> </a:t>
                      </a:r>
                      <a:endParaRPr lang="fr-CA" sz="1600">
                        <a:effectLst/>
                        <a:latin typeface="Aptos" panose="020B0004020202020204" pitchFamily="34" charset="0"/>
                        <a:ea typeface="Aptos" panose="020B0004020202020204" pitchFamily="34" charset="0"/>
                        <a:cs typeface="Arial" panose="020B0604020202020204" pitchFamily="34" charset="0"/>
                      </a:endParaRPr>
                    </a:p>
                  </a:txBody>
                  <a:tcPr marL="13545" marR="13545" marT="13545" marB="13545" anchor="ctr"/>
                </a:tc>
                <a:tc>
                  <a:txBody>
                    <a:bodyPr/>
                    <a:lstStyle/>
                    <a:p>
                      <a:pPr>
                        <a:lnSpc>
                          <a:spcPct val="107000"/>
                        </a:lnSpc>
                        <a:spcAft>
                          <a:spcPts val="0"/>
                        </a:spcAft>
                        <a:buNone/>
                      </a:pPr>
                      <a:r>
                        <a:rPr lang="fr-CA" sz="1600" u="sng">
                          <a:effectLst/>
                          <a:hlinkClick r:id="rId8"/>
                        </a:rPr>
                        <a:t>INF2171</a:t>
                      </a:r>
                      <a:r>
                        <a:rPr lang="fr-CA" sz="1600">
                          <a:effectLst/>
                        </a:rPr>
                        <a:t> </a:t>
                      </a:r>
                      <a:endParaRPr lang="fr-CA" sz="1600">
                        <a:effectLst/>
                        <a:latin typeface="Aptos" panose="020B0004020202020204" pitchFamily="34" charset="0"/>
                        <a:ea typeface="Aptos" panose="020B0004020202020204" pitchFamily="34" charset="0"/>
                        <a:cs typeface="Arial" panose="020B0604020202020204" pitchFamily="34" charset="0"/>
                      </a:endParaRPr>
                    </a:p>
                  </a:txBody>
                  <a:tcPr marL="13545" marR="13545" marT="13545" marB="13545" anchor="ctr"/>
                </a:tc>
                <a:tc>
                  <a:txBody>
                    <a:bodyPr/>
                    <a:lstStyle/>
                    <a:p>
                      <a:pPr>
                        <a:lnSpc>
                          <a:spcPct val="107000"/>
                        </a:lnSpc>
                        <a:spcAft>
                          <a:spcPts val="0"/>
                        </a:spcAft>
                        <a:buNone/>
                      </a:pPr>
                      <a:r>
                        <a:rPr lang="fr-CA" sz="1600" u="sng" dirty="0">
                          <a:effectLst/>
                          <a:hlinkClick r:id="rId9"/>
                        </a:rPr>
                        <a:t>MIC1065</a:t>
                      </a:r>
                      <a:endParaRPr lang="fr-CA" sz="1600" u="sng" dirty="0">
                        <a:effectLst/>
                      </a:endParaRPr>
                    </a:p>
                    <a:p>
                      <a:pPr>
                        <a:lnSpc>
                          <a:spcPct val="107000"/>
                        </a:lnSpc>
                        <a:spcAft>
                          <a:spcPts val="0"/>
                        </a:spcAft>
                        <a:buNone/>
                      </a:pPr>
                      <a:r>
                        <a:rPr lang="fr-CA" sz="1600" dirty="0">
                          <a:solidFill>
                            <a:schemeClr val="accent1">
                              <a:lumMod val="75000"/>
                            </a:schemeClr>
                          </a:solidFill>
                          <a:effectLst/>
                        </a:rPr>
                        <a:t>Ch.  </a:t>
                      </a:r>
                      <a:r>
                        <a:rPr lang="fr-CA" sz="1600" dirty="0" err="1">
                          <a:solidFill>
                            <a:schemeClr val="accent1">
                              <a:lumMod val="75000"/>
                            </a:schemeClr>
                          </a:solidFill>
                          <a:effectLst/>
                        </a:rPr>
                        <a:t>Compl</a:t>
                      </a:r>
                      <a:r>
                        <a:rPr lang="fr-CA" sz="1600" dirty="0">
                          <a:solidFill>
                            <a:schemeClr val="accent1">
                              <a:lumMod val="75000"/>
                            </a:schemeClr>
                          </a:solidFill>
                          <a:effectLst/>
                        </a:rPr>
                        <a:t>.</a:t>
                      </a:r>
                      <a:endParaRPr lang="fr-CA" sz="1600" dirty="0">
                        <a:solidFill>
                          <a:schemeClr val="accent1">
                            <a:lumMod val="75000"/>
                          </a:schemeClr>
                        </a:solidFill>
                        <a:effectLst/>
                        <a:latin typeface="Aptos" panose="020B0004020202020204" pitchFamily="34" charset="0"/>
                        <a:ea typeface="Aptos" panose="020B0004020202020204" pitchFamily="34" charset="0"/>
                        <a:cs typeface="Arial" panose="020B0604020202020204" pitchFamily="34" charset="0"/>
                      </a:endParaRPr>
                    </a:p>
                  </a:txBody>
                  <a:tcPr marL="13545" marR="13545" marT="13545" marB="13545" anchor="ctr"/>
                </a:tc>
                <a:tc>
                  <a:txBody>
                    <a:bodyPr/>
                    <a:lstStyle/>
                    <a:p>
                      <a:pPr>
                        <a:lnSpc>
                          <a:spcPct val="107000"/>
                        </a:lnSpc>
                        <a:spcAft>
                          <a:spcPts val="0"/>
                        </a:spcAft>
                        <a:buNone/>
                      </a:pPr>
                      <a:r>
                        <a:rPr lang="fr-CA" sz="1600" u="sng" dirty="0">
                          <a:effectLst/>
                          <a:hlinkClick r:id="rId10"/>
                        </a:rPr>
                        <a:t>MIC3220</a:t>
                      </a:r>
                      <a:endParaRPr lang="fr-CA" sz="1600" dirty="0">
                        <a:effectLst/>
                      </a:endParaRPr>
                    </a:p>
                    <a:p>
                      <a:pPr>
                        <a:lnSpc>
                          <a:spcPct val="107000"/>
                        </a:lnSpc>
                        <a:spcAft>
                          <a:spcPts val="0"/>
                        </a:spcAft>
                        <a:buNone/>
                      </a:pPr>
                      <a:r>
                        <a:rPr lang="fr-CA" sz="1600" u="sng" dirty="0">
                          <a:solidFill>
                            <a:schemeClr val="accent1">
                              <a:lumMod val="75000"/>
                            </a:schemeClr>
                          </a:solidFill>
                          <a:effectLst/>
                          <a:hlinkClick r:id="rId11">
                            <a:extLst>
                              <a:ext uri="{A12FA001-AC4F-418D-AE19-62706E023703}">
                                <ahyp:hlinkClr xmlns:ahyp="http://schemas.microsoft.com/office/drawing/2018/hyperlinkcolor" val="tx"/>
                              </a:ext>
                            </a:extLst>
                          </a:hlinkClick>
                        </a:rPr>
                        <a:t>INF2050</a:t>
                      </a:r>
                      <a:r>
                        <a:rPr lang="fr-CA" sz="1600" dirty="0">
                          <a:effectLst/>
                        </a:rPr>
                        <a:t> </a:t>
                      </a:r>
                      <a:endParaRPr lang="fr-CA" sz="1600" dirty="0">
                        <a:effectLst/>
                        <a:latin typeface="Aptos" panose="020B0004020202020204" pitchFamily="34" charset="0"/>
                        <a:ea typeface="Aptos" panose="020B0004020202020204" pitchFamily="34" charset="0"/>
                        <a:cs typeface="Arial" panose="020B0604020202020204" pitchFamily="34" charset="0"/>
                      </a:endParaRPr>
                    </a:p>
                  </a:txBody>
                  <a:tcPr marL="13545" marR="13545" marT="13545" marB="13545" anchor="ctr"/>
                </a:tc>
                <a:tc>
                  <a:txBody>
                    <a:bodyPr/>
                    <a:lstStyle/>
                    <a:p>
                      <a:pPr>
                        <a:lnSpc>
                          <a:spcPct val="107000"/>
                        </a:lnSpc>
                        <a:spcAft>
                          <a:spcPts val="0"/>
                        </a:spcAft>
                        <a:buNone/>
                      </a:pPr>
                      <a:r>
                        <a:rPr lang="fr-CA" sz="1600" u="sng" dirty="0">
                          <a:effectLst/>
                          <a:hlinkClick r:id="rId12"/>
                        </a:rPr>
                        <a:t>TEL3175</a:t>
                      </a:r>
                      <a:endParaRPr lang="fr-CA" sz="1600" dirty="0">
                        <a:effectLst/>
                      </a:endParaRPr>
                    </a:p>
                    <a:p>
                      <a:pPr>
                        <a:lnSpc>
                          <a:spcPct val="107000"/>
                        </a:lnSpc>
                        <a:spcAft>
                          <a:spcPts val="0"/>
                        </a:spcAft>
                        <a:buNone/>
                      </a:pPr>
                      <a:r>
                        <a:rPr lang="fr-CA" sz="1600" u="sng" dirty="0">
                          <a:solidFill>
                            <a:schemeClr val="accent1">
                              <a:lumMod val="75000"/>
                            </a:schemeClr>
                          </a:solidFill>
                          <a:effectLst/>
                          <a:hlinkClick r:id="rId6">
                            <a:extLst>
                              <a:ext uri="{A12FA001-AC4F-418D-AE19-62706E023703}">
                                <ahyp:hlinkClr xmlns:ahyp="http://schemas.microsoft.com/office/drawing/2018/hyperlinkcolor" val="tx"/>
                              </a:ext>
                            </a:extLst>
                          </a:hlinkClick>
                        </a:rPr>
                        <a:t>MIC1117</a:t>
                      </a:r>
                      <a:endParaRPr lang="fr-CA" sz="1600" dirty="0">
                        <a:solidFill>
                          <a:schemeClr val="accent1">
                            <a:lumMod val="75000"/>
                          </a:schemeClr>
                        </a:solidFill>
                        <a:effectLst/>
                        <a:latin typeface="Aptos" panose="020B0004020202020204" pitchFamily="34" charset="0"/>
                        <a:ea typeface="Aptos" panose="020B0004020202020204" pitchFamily="34" charset="0"/>
                        <a:cs typeface="Arial" panose="020B0604020202020204" pitchFamily="34" charset="0"/>
                      </a:endParaRPr>
                    </a:p>
                  </a:txBody>
                  <a:tcPr marL="13545" marR="13545" marT="13545" marB="13545" anchor="ctr"/>
                </a:tc>
                <a:tc>
                  <a:txBody>
                    <a:bodyPr/>
                    <a:lstStyle/>
                    <a:p>
                      <a:pPr>
                        <a:lnSpc>
                          <a:spcPct val="107000"/>
                        </a:lnSpc>
                        <a:spcAft>
                          <a:spcPts val="0"/>
                        </a:spcAft>
                        <a:buNone/>
                      </a:pPr>
                      <a:r>
                        <a:rPr lang="fr-CA" sz="1600">
                          <a:effectLst/>
                        </a:rPr>
                        <a:t> </a:t>
                      </a:r>
                      <a:endParaRPr lang="fr-CA" sz="16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055001999"/>
                  </a:ext>
                </a:extLst>
              </a:tr>
              <a:tr h="580545">
                <a:tc>
                  <a:txBody>
                    <a:bodyPr/>
                    <a:lstStyle/>
                    <a:p>
                      <a:pPr>
                        <a:lnSpc>
                          <a:spcPct val="107000"/>
                        </a:lnSpc>
                        <a:spcAft>
                          <a:spcPts val="0"/>
                        </a:spcAft>
                        <a:buNone/>
                      </a:pPr>
                      <a:r>
                        <a:rPr lang="fr-CA" sz="1600" dirty="0">
                          <a:effectLst/>
                        </a:rPr>
                        <a:t>3 </a:t>
                      </a:r>
                      <a:br>
                        <a:rPr lang="fr-CA" sz="1600" dirty="0">
                          <a:effectLst/>
                        </a:rPr>
                      </a:br>
                      <a:r>
                        <a:rPr lang="fr-CA" sz="1600" dirty="0">
                          <a:effectLst/>
                        </a:rPr>
                        <a:t> </a:t>
                      </a:r>
                      <a:endParaRPr lang="fr-CA" sz="1600" dirty="0">
                        <a:effectLst/>
                        <a:latin typeface="Aptos" panose="020B0004020202020204" pitchFamily="34" charset="0"/>
                        <a:ea typeface="Aptos" panose="020B0004020202020204" pitchFamily="34" charset="0"/>
                        <a:cs typeface="Arial" panose="020B0604020202020204" pitchFamily="34" charset="0"/>
                      </a:endParaRPr>
                    </a:p>
                  </a:txBody>
                  <a:tcPr marL="13545" marR="13545" marT="13545" marB="13545" anchor="ctr"/>
                </a:tc>
                <a:tc>
                  <a:txBody>
                    <a:bodyPr/>
                    <a:lstStyle/>
                    <a:p>
                      <a:pPr>
                        <a:lnSpc>
                          <a:spcPct val="107000"/>
                        </a:lnSpc>
                        <a:spcAft>
                          <a:spcPts val="0"/>
                        </a:spcAft>
                        <a:buNone/>
                      </a:pPr>
                      <a:r>
                        <a:rPr lang="fr-CA" sz="1600" u="sng" dirty="0">
                          <a:effectLst/>
                          <a:hlinkClick r:id="rId13"/>
                        </a:rPr>
                        <a:t>INF3080</a:t>
                      </a:r>
                      <a:r>
                        <a:rPr lang="fr-CA" sz="1600" dirty="0">
                          <a:effectLst/>
                        </a:rPr>
                        <a:t> </a:t>
                      </a:r>
                      <a:endParaRPr lang="fr-CA" sz="1600" dirty="0">
                        <a:effectLst/>
                        <a:latin typeface="Aptos" panose="020B0004020202020204" pitchFamily="34" charset="0"/>
                        <a:ea typeface="Aptos" panose="020B0004020202020204" pitchFamily="34" charset="0"/>
                        <a:cs typeface="Arial" panose="020B0604020202020204" pitchFamily="34" charset="0"/>
                      </a:endParaRPr>
                    </a:p>
                  </a:txBody>
                  <a:tcPr marL="13545" marR="13545" marT="13545" marB="13545" anchor="ctr"/>
                </a:tc>
                <a:tc>
                  <a:txBody>
                    <a:bodyPr/>
                    <a:lstStyle/>
                    <a:p>
                      <a:pPr>
                        <a:lnSpc>
                          <a:spcPct val="107000"/>
                        </a:lnSpc>
                        <a:spcAft>
                          <a:spcPts val="0"/>
                        </a:spcAft>
                        <a:buNone/>
                      </a:pPr>
                      <a:r>
                        <a:rPr lang="fr-CA" sz="1600" u="sng" dirty="0">
                          <a:effectLst/>
                          <a:hlinkClick r:id="rId11"/>
                        </a:rPr>
                        <a:t>INF2050</a:t>
                      </a:r>
                      <a:endParaRPr lang="fr-CA" sz="1600" dirty="0">
                        <a:effectLst/>
                      </a:endParaRPr>
                    </a:p>
                    <a:p>
                      <a:pPr>
                        <a:lnSpc>
                          <a:spcPct val="107000"/>
                        </a:lnSpc>
                        <a:spcAft>
                          <a:spcPts val="0"/>
                        </a:spcAft>
                        <a:buNone/>
                      </a:pPr>
                      <a:r>
                        <a:rPr lang="fr-CA" sz="1600" u="sng" dirty="0">
                          <a:solidFill>
                            <a:schemeClr val="accent1">
                              <a:lumMod val="75000"/>
                            </a:schemeClr>
                          </a:solidFill>
                          <a:effectLst/>
                          <a:hlinkClick r:id="rId9">
                            <a:extLst>
                              <a:ext uri="{A12FA001-AC4F-418D-AE19-62706E023703}">
                                <ahyp:hlinkClr xmlns:ahyp="http://schemas.microsoft.com/office/drawing/2018/hyperlinkcolor" val="tx"/>
                              </a:ext>
                            </a:extLst>
                          </a:hlinkClick>
                        </a:rPr>
                        <a:t>MIC1065</a:t>
                      </a:r>
                      <a:endParaRPr lang="fr-CA" sz="1600" dirty="0">
                        <a:solidFill>
                          <a:schemeClr val="accent1">
                            <a:lumMod val="75000"/>
                          </a:schemeClr>
                        </a:solidFill>
                        <a:effectLst/>
                        <a:latin typeface="Aptos" panose="020B0004020202020204" pitchFamily="34" charset="0"/>
                        <a:ea typeface="Aptos" panose="020B0004020202020204" pitchFamily="34" charset="0"/>
                        <a:cs typeface="Arial" panose="020B0604020202020204" pitchFamily="34" charset="0"/>
                      </a:endParaRPr>
                    </a:p>
                  </a:txBody>
                  <a:tcPr marL="13545" marR="13545" marT="13545" marB="13545" anchor="ctr"/>
                </a:tc>
                <a:tc>
                  <a:txBody>
                    <a:bodyPr/>
                    <a:lstStyle/>
                    <a:p>
                      <a:pPr>
                        <a:lnSpc>
                          <a:spcPct val="107000"/>
                        </a:lnSpc>
                        <a:spcAft>
                          <a:spcPts val="0"/>
                        </a:spcAft>
                        <a:buNone/>
                      </a:pPr>
                      <a:r>
                        <a:rPr lang="fr-CA" sz="1600" u="sng" dirty="0">
                          <a:effectLst/>
                          <a:hlinkClick r:id="rId14"/>
                        </a:rPr>
                        <a:t>INF3271</a:t>
                      </a:r>
                      <a:endParaRPr lang="fr-CA" sz="1600" dirty="0">
                        <a:effectLst/>
                      </a:endParaRPr>
                    </a:p>
                    <a:p>
                      <a:pPr>
                        <a:lnSpc>
                          <a:spcPct val="107000"/>
                        </a:lnSpc>
                        <a:spcAft>
                          <a:spcPts val="0"/>
                        </a:spcAft>
                        <a:buNone/>
                      </a:pPr>
                      <a:r>
                        <a:rPr lang="fr-CA" sz="1600" u="sng" dirty="0">
                          <a:solidFill>
                            <a:schemeClr val="accent1">
                              <a:lumMod val="75000"/>
                            </a:schemeClr>
                          </a:solidFill>
                          <a:effectLst/>
                          <a:hlinkClick r:id="rId10">
                            <a:extLst>
                              <a:ext uri="{A12FA001-AC4F-418D-AE19-62706E023703}">
                                <ahyp:hlinkClr xmlns:ahyp="http://schemas.microsoft.com/office/drawing/2018/hyperlinkcolor" val="tx"/>
                              </a:ext>
                            </a:extLst>
                          </a:hlinkClick>
                        </a:rPr>
                        <a:t>MIC3220</a:t>
                      </a:r>
                      <a:endParaRPr lang="fr-CA" sz="1600" dirty="0">
                        <a:solidFill>
                          <a:schemeClr val="accent1">
                            <a:lumMod val="75000"/>
                          </a:schemeClr>
                        </a:solidFill>
                        <a:effectLst/>
                        <a:latin typeface="Aptos" panose="020B0004020202020204" pitchFamily="34" charset="0"/>
                        <a:ea typeface="Aptos" panose="020B0004020202020204" pitchFamily="34" charset="0"/>
                        <a:cs typeface="Arial" panose="020B0604020202020204" pitchFamily="34" charset="0"/>
                      </a:endParaRPr>
                    </a:p>
                  </a:txBody>
                  <a:tcPr marL="13545" marR="13545" marT="13545" marB="13545" anchor="ctr"/>
                </a:tc>
                <a:tc>
                  <a:txBody>
                    <a:bodyPr/>
                    <a:lstStyle/>
                    <a:p>
                      <a:pPr>
                        <a:lnSpc>
                          <a:spcPct val="107000"/>
                        </a:lnSpc>
                        <a:spcAft>
                          <a:spcPts val="0"/>
                        </a:spcAft>
                        <a:buNone/>
                      </a:pPr>
                      <a:r>
                        <a:rPr lang="fr-CA" sz="1600" u="sng" dirty="0">
                          <a:effectLst/>
                          <a:hlinkClick r:id="rId15"/>
                        </a:rPr>
                        <a:t>MIC3117</a:t>
                      </a:r>
                      <a:endParaRPr lang="fr-CA" sz="1600" dirty="0">
                        <a:effectLst/>
                      </a:endParaRPr>
                    </a:p>
                    <a:p>
                      <a:pPr>
                        <a:lnSpc>
                          <a:spcPct val="107000"/>
                        </a:lnSpc>
                        <a:spcAft>
                          <a:spcPts val="0"/>
                        </a:spcAft>
                        <a:buNone/>
                      </a:pPr>
                      <a:r>
                        <a:rPr lang="fr-CA" sz="1600" u="sng" dirty="0">
                          <a:solidFill>
                            <a:schemeClr val="accent1">
                              <a:lumMod val="75000"/>
                            </a:schemeClr>
                          </a:solidFill>
                          <a:effectLst/>
                          <a:hlinkClick r:id="rId12">
                            <a:extLst>
                              <a:ext uri="{A12FA001-AC4F-418D-AE19-62706E023703}">
                                <ahyp:hlinkClr xmlns:ahyp="http://schemas.microsoft.com/office/drawing/2018/hyperlinkcolor" val="tx"/>
                              </a:ext>
                            </a:extLst>
                          </a:hlinkClick>
                        </a:rPr>
                        <a:t>TEL3175</a:t>
                      </a:r>
                      <a:r>
                        <a:rPr lang="fr-CA" sz="1600" dirty="0">
                          <a:effectLst/>
                        </a:rPr>
                        <a:t> </a:t>
                      </a:r>
                      <a:endParaRPr lang="fr-CA" sz="1600" dirty="0">
                        <a:effectLst/>
                        <a:latin typeface="Aptos" panose="020B0004020202020204" pitchFamily="34" charset="0"/>
                        <a:ea typeface="Aptos" panose="020B0004020202020204" pitchFamily="34" charset="0"/>
                        <a:cs typeface="Arial" panose="020B0604020202020204" pitchFamily="34" charset="0"/>
                      </a:endParaRPr>
                    </a:p>
                  </a:txBody>
                  <a:tcPr marL="13545" marR="13545" marT="13545" marB="13545" anchor="ctr"/>
                </a:tc>
                <a:tc>
                  <a:txBody>
                    <a:bodyPr/>
                    <a:lstStyle/>
                    <a:p>
                      <a:pPr>
                        <a:lnSpc>
                          <a:spcPct val="107000"/>
                        </a:lnSpc>
                        <a:spcAft>
                          <a:spcPts val="0"/>
                        </a:spcAft>
                        <a:buNone/>
                      </a:pPr>
                      <a:r>
                        <a:rPr lang="fr-CA" sz="1600" u="sng">
                          <a:effectLst/>
                          <a:hlinkClick r:id="rId16"/>
                        </a:rPr>
                        <a:t>MIC6130</a:t>
                      </a:r>
                      <a:endParaRPr lang="fr-CA" sz="1600">
                        <a:effectLst/>
                        <a:latin typeface="Aptos" panose="020B0004020202020204" pitchFamily="34" charset="0"/>
                        <a:ea typeface="Aptos" panose="020B0004020202020204" pitchFamily="34" charset="0"/>
                        <a:cs typeface="Arial" panose="020B0604020202020204" pitchFamily="34" charset="0"/>
                      </a:endParaRPr>
                    </a:p>
                  </a:txBody>
                  <a:tcPr marL="13545" marR="13545" marT="13545" marB="13545" anchor="ctr"/>
                </a:tc>
                <a:tc>
                  <a:txBody>
                    <a:bodyPr/>
                    <a:lstStyle/>
                    <a:p>
                      <a:pPr>
                        <a:lnSpc>
                          <a:spcPct val="107000"/>
                        </a:lnSpc>
                        <a:spcAft>
                          <a:spcPts val="0"/>
                        </a:spcAft>
                        <a:buNone/>
                      </a:pPr>
                      <a:r>
                        <a:rPr lang="fr-CA" sz="1600">
                          <a:effectLst/>
                        </a:rPr>
                        <a:t> </a:t>
                      </a:r>
                      <a:endParaRPr lang="fr-CA" sz="16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64345991"/>
                  </a:ext>
                </a:extLst>
              </a:tr>
              <a:tr h="580545">
                <a:tc>
                  <a:txBody>
                    <a:bodyPr/>
                    <a:lstStyle/>
                    <a:p>
                      <a:pPr>
                        <a:lnSpc>
                          <a:spcPct val="107000"/>
                        </a:lnSpc>
                        <a:spcAft>
                          <a:spcPts val="0"/>
                        </a:spcAft>
                        <a:buNone/>
                      </a:pPr>
                      <a:r>
                        <a:rPr lang="fr-CA" sz="1600" dirty="0">
                          <a:effectLst/>
                        </a:rPr>
                        <a:t>4 </a:t>
                      </a:r>
                      <a:endParaRPr lang="fr-CA" sz="1600" dirty="0">
                        <a:effectLst/>
                        <a:latin typeface="Aptos" panose="020B0004020202020204" pitchFamily="34" charset="0"/>
                        <a:ea typeface="Aptos" panose="020B0004020202020204" pitchFamily="34" charset="0"/>
                        <a:cs typeface="Arial" panose="020B0604020202020204" pitchFamily="34" charset="0"/>
                      </a:endParaRPr>
                    </a:p>
                  </a:txBody>
                  <a:tcPr marL="13545" marR="13545" marT="13545" marB="13545" anchor="ctr"/>
                </a:tc>
                <a:tc>
                  <a:txBody>
                    <a:bodyPr/>
                    <a:lstStyle/>
                    <a:p>
                      <a:pPr>
                        <a:lnSpc>
                          <a:spcPct val="107000"/>
                        </a:lnSpc>
                        <a:spcAft>
                          <a:spcPts val="0"/>
                        </a:spcAft>
                        <a:buNone/>
                      </a:pPr>
                      <a:r>
                        <a:rPr lang="fr-CA" sz="1600" u="sng" dirty="0">
                          <a:effectLst/>
                          <a:hlinkClick r:id="rId17"/>
                        </a:rPr>
                        <a:t>COM1070</a:t>
                      </a:r>
                      <a:r>
                        <a:rPr lang="fr-CA" sz="1600" dirty="0">
                          <a:effectLst/>
                        </a:rPr>
                        <a:t> </a:t>
                      </a:r>
                      <a:endParaRPr lang="fr-CA" sz="1600" dirty="0">
                        <a:effectLst/>
                        <a:latin typeface="Aptos" panose="020B0004020202020204" pitchFamily="34" charset="0"/>
                        <a:ea typeface="Aptos" panose="020B0004020202020204" pitchFamily="34" charset="0"/>
                        <a:cs typeface="Arial" panose="020B0604020202020204" pitchFamily="34" charset="0"/>
                      </a:endParaRPr>
                    </a:p>
                  </a:txBody>
                  <a:tcPr marL="13545" marR="13545" marT="13545" marB="13545" anchor="ctr"/>
                </a:tc>
                <a:tc>
                  <a:txBody>
                    <a:bodyPr/>
                    <a:lstStyle/>
                    <a:p>
                      <a:pPr>
                        <a:lnSpc>
                          <a:spcPct val="107000"/>
                        </a:lnSpc>
                        <a:spcAft>
                          <a:spcPts val="0"/>
                        </a:spcAft>
                        <a:buNone/>
                      </a:pPr>
                      <a:r>
                        <a:rPr lang="fr-CA" sz="1600" dirty="0">
                          <a:effectLst/>
                        </a:rPr>
                        <a:t>Choix</a:t>
                      </a:r>
                    </a:p>
                    <a:p>
                      <a:pPr>
                        <a:lnSpc>
                          <a:spcPct val="107000"/>
                        </a:lnSpc>
                        <a:spcAft>
                          <a:spcPts val="0"/>
                        </a:spcAft>
                        <a:buNone/>
                      </a:pPr>
                      <a:r>
                        <a:rPr lang="fr-CA" sz="1600" u="sng" dirty="0">
                          <a:solidFill>
                            <a:schemeClr val="accent1">
                              <a:lumMod val="75000"/>
                            </a:schemeClr>
                          </a:solidFill>
                          <a:effectLst/>
                          <a:hlinkClick r:id="rId14">
                            <a:extLst>
                              <a:ext uri="{A12FA001-AC4F-418D-AE19-62706E023703}">
                                <ahyp:hlinkClr xmlns:ahyp="http://schemas.microsoft.com/office/drawing/2018/hyperlinkcolor" val="tx"/>
                              </a:ext>
                            </a:extLst>
                          </a:hlinkClick>
                        </a:rPr>
                        <a:t>INF3271</a:t>
                      </a:r>
                      <a:endParaRPr lang="fr-CA" sz="1600" dirty="0">
                        <a:solidFill>
                          <a:schemeClr val="accent1">
                            <a:lumMod val="75000"/>
                          </a:schemeClr>
                        </a:solidFill>
                        <a:effectLst/>
                        <a:latin typeface="Aptos" panose="020B0004020202020204" pitchFamily="34" charset="0"/>
                        <a:ea typeface="Aptos" panose="020B0004020202020204" pitchFamily="34" charset="0"/>
                        <a:cs typeface="Arial" panose="020B0604020202020204" pitchFamily="34" charset="0"/>
                      </a:endParaRPr>
                    </a:p>
                  </a:txBody>
                  <a:tcPr marL="13545" marR="13545" marT="13545" marB="13545" anchor="ctr"/>
                </a:tc>
                <a:tc>
                  <a:txBody>
                    <a:bodyPr/>
                    <a:lstStyle/>
                    <a:p>
                      <a:pPr>
                        <a:lnSpc>
                          <a:spcPct val="107000"/>
                        </a:lnSpc>
                        <a:spcAft>
                          <a:spcPts val="0"/>
                        </a:spcAft>
                        <a:buNone/>
                      </a:pPr>
                      <a:r>
                        <a:rPr lang="fr-CA" sz="1600" u="sng">
                          <a:effectLst/>
                          <a:hlinkClick r:id="rId18"/>
                        </a:rPr>
                        <a:t>INF3105</a:t>
                      </a:r>
                      <a:r>
                        <a:rPr lang="fr-CA" sz="1600">
                          <a:effectLst/>
                        </a:rPr>
                        <a:t> </a:t>
                      </a:r>
                      <a:endParaRPr lang="fr-CA" sz="1600">
                        <a:effectLst/>
                        <a:latin typeface="Aptos" panose="020B0004020202020204" pitchFamily="34" charset="0"/>
                        <a:ea typeface="Aptos" panose="020B0004020202020204" pitchFamily="34" charset="0"/>
                        <a:cs typeface="Arial" panose="020B0604020202020204" pitchFamily="34" charset="0"/>
                      </a:endParaRPr>
                    </a:p>
                  </a:txBody>
                  <a:tcPr marL="13545" marR="13545" marT="13545" marB="13545" anchor="ctr"/>
                </a:tc>
                <a:tc>
                  <a:txBody>
                    <a:bodyPr/>
                    <a:lstStyle/>
                    <a:p>
                      <a:pPr>
                        <a:lnSpc>
                          <a:spcPct val="107000"/>
                        </a:lnSpc>
                        <a:spcAft>
                          <a:spcPts val="0"/>
                        </a:spcAft>
                        <a:buNone/>
                      </a:pPr>
                      <a:r>
                        <a:rPr lang="fr-CA" sz="1600" u="sng" dirty="0">
                          <a:effectLst/>
                          <a:hlinkClick r:id="rId19"/>
                        </a:rPr>
                        <a:t>MIC4101</a:t>
                      </a:r>
                      <a:endParaRPr lang="fr-CA" sz="1600" dirty="0">
                        <a:effectLst/>
                      </a:endParaRPr>
                    </a:p>
                    <a:p>
                      <a:pPr>
                        <a:lnSpc>
                          <a:spcPct val="107000"/>
                        </a:lnSpc>
                        <a:spcAft>
                          <a:spcPts val="0"/>
                        </a:spcAft>
                        <a:buNone/>
                      </a:pPr>
                      <a:r>
                        <a:rPr lang="fr-CA" sz="1600" u="sng" dirty="0">
                          <a:effectLst/>
                          <a:hlinkClick r:id="rId15"/>
                        </a:rPr>
                        <a:t>MIC3117</a:t>
                      </a:r>
                      <a:r>
                        <a:rPr lang="fr-CA" sz="1600" dirty="0">
                          <a:effectLst/>
                        </a:rPr>
                        <a:t> </a:t>
                      </a:r>
                      <a:endParaRPr lang="fr-CA" sz="1600" dirty="0">
                        <a:effectLst/>
                        <a:latin typeface="Aptos" panose="020B0004020202020204" pitchFamily="34" charset="0"/>
                        <a:ea typeface="Aptos" panose="020B0004020202020204" pitchFamily="34" charset="0"/>
                        <a:cs typeface="Arial" panose="020B0604020202020204" pitchFamily="34" charset="0"/>
                      </a:endParaRPr>
                    </a:p>
                  </a:txBody>
                  <a:tcPr marL="13545" marR="13545" marT="13545" marB="13545" anchor="ctr"/>
                </a:tc>
                <a:tc>
                  <a:txBody>
                    <a:bodyPr/>
                    <a:lstStyle/>
                    <a:p>
                      <a:pPr>
                        <a:lnSpc>
                          <a:spcPct val="107000"/>
                        </a:lnSpc>
                        <a:spcAft>
                          <a:spcPts val="0"/>
                        </a:spcAft>
                        <a:buNone/>
                      </a:pPr>
                      <a:r>
                        <a:rPr lang="fr-CA" sz="1600" u="sng" dirty="0">
                          <a:effectLst/>
                          <a:hlinkClick r:id="rId20"/>
                        </a:rPr>
                        <a:t>MIC4220</a:t>
                      </a:r>
                      <a:endParaRPr lang="fr-CA" sz="1600" dirty="0">
                        <a:effectLst/>
                      </a:endParaRPr>
                    </a:p>
                    <a:p>
                      <a:pPr>
                        <a:lnSpc>
                          <a:spcPct val="107000"/>
                        </a:lnSpc>
                        <a:spcAft>
                          <a:spcPts val="0"/>
                        </a:spcAft>
                        <a:buNone/>
                      </a:pPr>
                      <a:r>
                        <a:rPr lang="fr-CA" sz="1600" u="sng" dirty="0">
                          <a:solidFill>
                            <a:schemeClr val="accent1">
                              <a:lumMod val="75000"/>
                            </a:schemeClr>
                          </a:solidFill>
                          <a:effectLst/>
                          <a:hlinkClick r:id="rId16">
                            <a:extLst>
                              <a:ext uri="{A12FA001-AC4F-418D-AE19-62706E023703}">
                                <ahyp:hlinkClr xmlns:ahyp="http://schemas.microsoft.com/office/drawing/2018/hyperlinkcolor" val="tx"/>
                              </a:ext>
                            </a:extLst>
                          </a:hlinkClick>
                        </a:rPr>
                        <a:t>MIC6130</a:t>
                      </a:r>
                      <a:r>
                        <a:rPr lang="fr-CA" sz="1600" dirty="0">
                          <a:solidFill>
                            <a:schemeClr val="accent1">
                              <a:lumMod val="75000"/>
                            </a:schemeClr>
                          </a:solidFill>
                          <a:effectLst/>
                        </a:rPr>
                        <a:t> </a:t>
                      </a:r>
                      <a:endParaRPr lang="fr-CA" sz="1600" dirty="0">
                        <a:solidFill>
                          <a:schemeClr val="accent1">
                            <a:lumMod val="75000"/>
                          </a:schemeClr>
                        </a:solidFill>
                        <a:effectLst/>
                        <a:latin typeface="Aptos" panose="020B0004020202020204" pitchFamily="34" charset="0"/>
                        <a:ea typeface="Aptos" panose="020B0004020202020204" pitchFamily="34" charset="0"/>
                        <a:cs typeface="Arial" panose="020B0604020202020204" pitchFamily="34" charset="0"/>
                      </a:endParaRPr>
                    </a:p>
                  </a:txBody>
                  <a:tcPr marL="13545" marR="13545" marT="13545" marB="13545" anchor="ctr"/>
                </a:tc>
                <a:tc>
                  <a:txBody>
                    <a:bodyPr/>
                    <a:lstStyle/>
                    <a:p>
                      <a:pPr>
                        <a:lnSpc>
                          <a:spcPct val="107000"/>
                        </a:lnSpc>
                        <a:spcAft>
                          <a:spcPts val="0"/>
                        </a:spcAft>
                        <a:buNone/>
                      </a:pPr>
                      <a:r>
                        <a:rPr lang="fr-CA" sz="1600">
                          <a:effectLst/>
                        </a:rPr>
                        <a:t> </a:t>
                      </a:r>
                      <a:endParaRPr lang="fr-CA" sz="16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201398116"/>
                  </a:ext>
                </a:extLst>
              </a:tr>
              <a:tr h="580545">
                <a:tc>
                  <a:txBody>
                    <a:bodyPr/>
                    <a:lstStyle/>
                    <a:p>
                      <a:pPr>
                        <a:lnSpc>
                          <a:spcPct val="107000"/>
                        </a:lnSpc>
                        <a:spcAft>
                          <a:spcPts val="0"/>
                        </a:spcAft>
                        <a:buNone/>
                      </a:pPr>
                      <a:r>
                        <a:rPr lang="fr-CA" sz="1600">
                          <a:effectLst/>
                        </a:rPr>
                        <a:t>5</a:t>
                      </a:r>
                      <a:endParaRPr lang="fr-CA" sz="1600">
                        <a:effectLst/>
                        <a:latin typeface="Aptos" panose="020B0004020202020204" pitchFamily="34" charset="0"/>
                        <a:ea typeface="Aptos" panose="020B0004020202020204" pitchFamily="34" charset="0"/>
                        <a:cs typeface="Arial" panose="020B0604020202020204" pitchFamily="34" charset="0"/>
                      </a:endParaRPr>
                    </a:p>
                  </a:txBody>
                  <a:tcPr marL="13545" marR="13545" marT="13545" marB="13545" anchor="ctr"/>
                </a:tc>
                <a:tc>
                  <a:txBody>
                    <a:bodyPr/>
                    <a:lstStyle/>
                    <a:p>
                      <a:pPr>
                        <a:lnSpc>
                          <a:spcPct val="107000"/>
                        </a:lnSpc>
                        <a:spcAft>
                          <a:spcPts val="0"/>
                        </a:spcAft>
                        <a:buNone/>
                      </a:pPr>
                      <a:r>
                        <a:rPr lang="fr-CA" sz="1600" dirty="0">
                          <a:effectLst/>
                        </a:rPr>
                        <a:t>Choix</a:t>
                      </a:r>
                    </a:p>
                  </a:txBody>
                  <a:tcPr marL="13545" marR="13545" marT="13545" marB="13545" anchor="ctr"/>
                </a:tc>
                <a:tc>
                  <a:txBody>
                    <a:bodyPr/>
                    <a:lstStyle/>
                    <a:p>
                      <a:pPr>
                        <a:lnSpc>
                          <a:spcPct val="107000"/>
                        </a:lnSpc>
                        <a:spcAft>
                          <a:spcPts val="0"/>
                        </a:spcAft>
                        <a:buNone/>
                      </a:pPr>
                      <a:r>
                        <a:rPr lang="fr-CA" sz="1600" dirty="0">
                          <a:effectLst/>
                        </a:rPr>
                        <a:t>Ch. </a:t>
                      </a:r>
                      <a:r>
                        <a:rPr lang="fr-CA" sz="1600" dirty="0" err="1">
                          <a:effectLst/>
                        </a:rPr>
                        <a:t>Comp</a:t>
                      </a:r>
                      <a:endParaRPr lang="fr-CA" sz="1600" dirty="0">
                        <a:effectLst/>
                      </a:endParaRPr>
                    </a:p>
                    <a:p>
                      <a:pPr>
                        <a:lnSpc>
                          <a:spcPct val="107000"/>
                        </a:lnSpc>
                        <a:spcAft>
                          <a:spcPts val="0"/>
                        </a:spcAft>
                        <a:buNone/>
                      </a:pPr>
                      <a:r>
                        <a:rPr lang="fr-CA" sz="1600" dirty="0">
                          <a:solidFill>
                            <a:schemeClr val="accent1">
                              <a:lumMod val="75000"/>
                            </a:schemeClr>
                          </a:solidFill>
                          <a:effectLst/>
                        </a:rPr>
                        <a:t>Ch. </a:t>
                      </a:r>
                      <a:r>
                        <a:rPr lang="fr-CA" sz="1600" dirty="0" err="1">
                          <a:solidFill>
                            <a:schemeClr val="accent1">
                              <a:lumMod val="75000"/>
                            </a:schemeClr>
                          </a:solidFill>
                          <a:effectLst/>
                        </a:rPr>
                        <a:t>Gest</a:t>
                      </a:r>
                      <a:r>
                        <a:rPr lang="fr-CA" sz="1600" dirty="0">
                          <a:solidFill>
                            <a:schemeClr val="accent1">
                              <a:lumMod val="75000"/>
                            </a:schemeClr>
                          </a:solidFill>
                          <a:effectLst/>
                        </a:rPr>
                        <a:t> </a:t>
                      </a:r>
                      <a:endParaRPr lang="fr-CA" sz="1600" dirty="0">
                        <a:solidFill>
                          <a:schemeClr val="accent1">
                            <a:lumMod val="75000"/>
                          </a:schemeClr>
                        </a:solidFill>
                        <a:effectLst/>
                        <a:latin typeface="Aptos" panose="020B0004020202020204" pitchFamily="34" charset="0"/>
                        <a:ea typeface="Aptos" panose="020B0004020202020204" pitchFamily="34" charset="0"/>
                        <a:cs typeface="Arial" panose="020B0604020202020204" pitchFamily="34" charset="0"/>
                      </a:endParaRPr>
                    </a:p>
                  </a:txBody>
                  <a:tcPr marL="13545" marR="13545" marT="13545" marB="13545" anchor="ctr"/>
                </a:tc>
                <a:tc>
                  <a:txBody>
                    <a:bodyPr/>
                    <a:lstStyle/>
                    <a:p>
                      <a:pPr>
                        <a:lnSpc>
                          <a:spcPct val="107000"/>
                        </a:lnSpc>
                        <a:spcAft>
                          <a:spcPts val="0"/>
                        </a:spcAft>
                        <a:buNone/>
                      </a:pPr>
                      <a:r>
                        <a:rPr lang="fr-CA" sz="1600" u="sng" dirty="0">
                          <a:effectLst/>
                          <a:hlinkClick r:id="rId21"/>
                        </a:rPr>
                        <a:t>MAT1700</a:t>
                      </a:r>
                      <a:r>
                        <a:rPr lang="fr-CA" sz="1600" dirty="0">
                          <a:effectLst/>
                        </a:rPr>
                        <a:t> </a:t>
                      </a:r>
                    </a:p>
                    <a:p>
                      <a:pPr>
                        <a:lnSpc>
                          <a:spcPct val="107000"/>
                        </a:lnSpc>
                        <a:spcAft>
                          <a:spcPts val="0"/>
                        </a:spcAft>
                        <a:buNone/>
                      </a:pPr>
                      <a:r>
                        <a:rPr lang="fr-CA" sz="1600" u="sng" dirty="0">
                          <a:solidFill>
                            <a:schemeClr val="accent1">
                              <a:lumMod val="75000"/>
                            </a:schemeClr>
                          </a:solidFill>
                          <a:effectLst/>
                          <a:hlinkClick r:id="rId19">
                            <a:extLst>
                              <a:ext uri="{A12FA001-AC4F-418D-AE19-62706E023703}">
                                <ahyp:hlinkClr xmlns:ahyp="http://schemas.microsoft.com/office/drawing/2018/hyperlinkcolor" val="tx"/>
                              </a:ext>
                            </a:extLst>
                          </a:hlinkClick>
                        </a:rPr>
                        <a:t>MIC4101</a:t>
                      </a:r>
                      <a:endParaRPr lang="fr-CA" sz="1600" dirty="0">
                        <a:solidFill>
                          <a:schemeClr val="accent1">
                            <a:lumMod val="75000"/>
                          </a:schemeClr>
                        </a:solidFill>
                        <a:effectLst/>
                        <a:latin typeface="Aptos" panose="020B0004020202020204" pitchFamily="34" charset="0"/>
                        <a:ea typeface="Aptos" panose="020B0004020202020204" pitchFamily="34" charset="0"/>
                        <a:cs typeface="Arial" panose="020B0604020202020204" pitchFamily="34" charset="0"/>
                      </a:endParaRPr>
                    </a:p>
                  </a:txBody>
                  <a:tcPr marL="13545" marR="13545" marT="13545" marB="13545" anchor="ctr"/>
                </a:tc>
                <a:tc>
                  <a:txBody>
                    <a:bodyPr/>
                    <a:lstStyle/>
                    <a:p>
                      <a:pPr>
                        <a:lnSpc>
                          <a:spcPct val="107000"/>
                        </a:lnSpc>
                        <a:spcAft>
                          <a:spcPts val="0"/>
                        </a:spcAft>
                        <a:buNone/>
                      </a:pPr>
                      <a:r>
                        <a:rPr lang="fr-CA" sz="1600" b="1" u="sng" dirty="0">
                          <a:solidFill>
                            <a:srgbClr val="00B050"/>
                          </a:solidFill>
                          <a:effectLst/>
                          <a:hlinkClick r:id="rId22">
                            <a:extLst>
                              <a:ext uri="{A12FA001-AC4F-418D-AE19-62706E023703}">
                                <ahyp:hlinkClr xmlns:ahyp="http://schemas.microsoft.com/office/drawing/2018/hyperlinkcolor" val="tx"/>
                              </a:ext>
                            </a:extLst>
                          </a:hlinkClick>
                        </a:rPr>
                        <a:t>MIC5111</a:t>
                      </a:r>
                      <a:r>
                        <a:rPr lang="fr-CA" sz="1600" dirty="0">
                          <a:effectLst/>
                        </a:rPr>
                        <a:t> </a:t>
                      </a:r>
                    </a:p>
                    <a:p>
                      <a:pPr>
                        <a:lnSpc>
                          <a:spcPct val="107000"/>
                        </a:lnSpc>
                        <a:spcAft>
                          <a:spcPts val="0"/>
                        </a:spcAft>
                        <a:buNone/>
                      </a:pPr>
                      <a:r>
                        <a:rPr lang="fr-CA" sz="1600" u="sng" dirty="0">
                          <a:solidFill>
                            <a:schemeClr val="accent1">
                              <a:lumMod val="75000"/>
                            </a:schemeClr>
                          </a:solidFill>
                          <a:effectLst/>
                          <a:hlinkClick r:id="rId20">
                            <a:extLst>
                              <a:ext uri="{A12FA001-AC4F-418D-AE19-62706E023703}">
                                <ahyp:hlinkClr xmlns:ahyp="http://schemas.microsoft.com/office/drawing/2018/hyperlinkcolor" val="tx"/>
                              </a:ext>
                            </a:extLst>
                          </a:hlinkClick>
                        </a:rPr>
                        <a:t>MIC4220</a:t>
                      </a:r>
                      <a:endParaRPr lang="fr-CA" sz="1600" dirty="0">
                        <a:solidFill>
                          <a:schemeClr val="accent1">
                            <a:lumMod val="75000"/>
                          </a:schemeClr>
                        </a:solidFill>
                        <a:effectLst/>
                        <a:latin typeface="Aptos" panose="020B0004020202020204" pitchFamily="34" charset="0"/>
                        <a:ea typeface="Aptos" panose="020B0004020202020204" pitchFamily="34" charset="0"/>
                        <a:cs typeface="Arial" panose="020B0604020202020204" pitchFamily="34" charset="0"/>
                      </a:endParaRPr>
                    </a:p>
                  </a:txBody>
                  <a:tcPr marL="13545" marR="13545" marT="13545" marB="13545" anchor="ctr"/>
                </a:tc>
                <a:tc>
                  <a:txBody>
                    <a:bodyPr/>
                    <a:lstStyle/>
                    <a:p>
                      <a:pPr>
                        <a:lnSpc>
                          <a:spcPct val="107000"/>
                        </a:lnSpc>
                        <a:spcAft>
                          <a:spcPts val="0"/>
                        </a:spcAft>
                        <a:buNone/>
                      </a:pPr>
                      <a:r>
                        <a:rPr lang="fr-CA" sz="1600" u="sng">
                          <a:effectLst/>
                          <a:hlinkClick r:id="rId23"/>
                        </a:rPr>
                        <a:t>TEL5025</a:t>
                      </a:r>
                      <a:endParaRPr lang="fr-CA" sz="1600">
                        <a:effectLst/>
                        <a:latin typeface="Aptos" panose="020B0004020202020204" pitchFamily="34" charset="0"/>
                        <a:ea typeface="Aptos" panose="020B0004020202020204" pitchFamily="34" charset="0"/>
                        <a:cs typeface="Arial" panose="020B0604020202020204" pitchFamily="34" charset="0"/>
                      </a:endParaRPr>
                    </a:p>
                  </a:txBody>
                  <a:tcPr marL="13545" marR="13545" marT="13545" marB="13545" anchor="ctr"/>
                </a:tc>
                <a:tc>
                  <a:txBody>
                    <a:bodyPr/>
                    <a:lstStyle/>
                    <a:p>
                      <a:pPr>
                        <a:lnSpc>
                          <a:spcPct val="107000"/>
                        </a:lnSpc>
                        <a:spcAft>
                          <a:spcPts val="0"/>
                        </a:spcAft>
                        <a:buNone/>
                      </a:pPr>
                      <a:r>
                        <a:rPr lang="fr-CA" sz="1600">
                          <a:effectLst/>
                        </a:rPr>
                        <a:t> </a:t>
                      </a:r>
                      <a:endParaRPr lang="fr-CA" sz="16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539299248"/>
                  </a:ext>
                </a:extLst>
              </a:tr>
              <a:tr h="580545">
                <a:tc>
                  <a:txBody>
                    <a:bodyPr/>
                    <a:lstStyle/>
                    <a:p>
                      <a:pPr>
                        <a:lnSpc>
                          <a:spcPct val="107000"/>
                        </a:lnSpc>
                        <a:spcAft>
                          <a:spcPts val="0"/>
                        </a:spcAft>
                        <a:buNone/>
                      </a:pPr>
                      <a:r>
                        <a:rPr lang="fr-CA" sz="1600">
                          <a:effectLst/>
                        </a:rPr>
                        <a:t>6  </a:t>
                      </a:r>
                      <a:endParaRPr lang="fr-CA" sz="1600">
                        <a:effectLst/>
                        <a:latin typeface="Aptos" panose="020B0004020202020204" pitchFamily="34" charset="0"/>
                        <a:ea typeface="Aptos" panose="020B0004020202020204" pitchFamily="34" charset="0"/>
                        <a:cs typeface="Arial" panose="020B0604020202020204" pitchFamily="34" charset="0"/>
                      </a:endParaRPr>
                    </a:p>
                  </a:txBody>
                  <a:tcPr marL="13545" marR="13545" marT="13545" marB="13545" anchor="ctr"/>
                </a:tc>
                <a:tc>
                  <a:txBody>
                    <a:bodyPr/>
                    <a:lstStyle/>
                    <a:p>
                      <a:pPr>
                        <a:lnSpc>
                          <a:spcPct val="107000"/>
                        </a:lnSpc>
                        <a:spcAft>
                          <a:spcPts val="0"/>
                        </a:spcAft>
                        <a:buNone/>
                      </a:pPr>
                      <a:r>
                        <a:rPr lang="fr-CA" sz="1600" dirty="0">
                          <a:effectLst/>
                        </a:rPr>
                        <a:t>Choix</a:t>
                      </a:r>
                    </a:p>
                  </a:txBody>
                  <a:tcPr marL="13545" marR="13545" marT="13545" marB="13545" anchor="ctr"/>
                </a:tc>
                <a:tc>
                  <a:txBody>
                    <a:bodyPr/>
                    <a:lstStyle/>
                    <a:p>
                      <a:pPr>
                        <a:lnSpc>
                          <a:spcPct val="107000"/>
                        </a:lnSpc>
                        <a:spcAft>
                          <a:spcPts val="0"/>
                        </a:spcAft>
                        <a:buNone/>
                      </a:pPr>
                      <a:r>
                        <a:rPr lang="fr-CA" sz="1600" dirty="0">
                          <a:effectLst/>
                        </a:rPr>
                        <a:t>Ch. </a:t>
                      </a:r>
                      <a:r>
                        <a:rPr lang="fr-CA" sz="1600" dirty="0" err="1">
                          <a:effectLst/>
                        </a:rPr>
                        <a:t>Gest</a:t>
                      </a:r>
                      <a:r>
                        <a:rPr lang="fr-CA" sz="1600" dirty="0">
                          <a:effectLst/>
                        </a:rPr>
                        <a:t>.</a:t>
                      </a:r>
                    </a:p>
                    <a:p>
                      <a:pPr>
                        <a:lnSpc>
                          <a:spcPct val="107000"/>
                        </a:lnSpc>
                        <a:spcAft>
                          <a:spcPts val="0"/>
                        </a:spcAft>
                        <a:buNone/>
                      </a:pPr>
                      <a:r>
                        <a:rPr lang="fr-CA" sz="1600" u="sng" dirty="0">
                          <a:solidFill>
                            <a:schemeClr val="accent1">
                              <a:lumMod val="75000"/>
                            </a:schemeClr>
                          </a:solidFill>
                          <a:effectLst/>
                          <a:hlinkClick r:id="rId21">
                            <a:extLst>
                              <a:ext uri="{A12FA001-AC4F-418D-AE19-62706E023703}">
                                <ahyp:hlinkClr xmlns:ahyp="http://schemas.microsoft.com/office/drawing/2018/hyperlinkcolor" val="tx"/>
                              </a:ext>
                            </a:extLst>
                          </a:hlinkClick>
                        </a:rPr>
                        <a:t>MAT1700</a:t>
                      </a:r>
                      <a:r>
                        <a:rPr lang="fr-CA" sz="1600" dirty="0">
                          <a:effectLst/>
                        </a:rPr>
                        <a:t>  </a:t>
                      </a:r>
                      <a:endParaRPr lang="fr-CA" sz="1600" dirty="0">
                        <a:effectLst/>
                        <a:latin typeface="Aptos" panose="020B0004020202020204" pitchFamily="34" charset="0"/>
                        <a:ea typeface="Aptos" panose="020B0004020202020204" pitchFamily="34" charset="0"/>
                        <a:cs typeface="Arial" panose="020B0604020202020204" pitchFamily="34" charset="0"/>
                      </a:endParaRPr>
                    </a:p>
                  </a:txBody>
                  <a:tcPr marL="13545" marR="13545" marT="13545" marB="13545" anchor="ctr"/>
                </a:tc>
                <a:tc>
                  <a:txBody>
                    <a:bodyPr/>
                    <a:lstStyle/>
                    <a:p>
                      <a:pPr>
                        <a:lnSpc>
                          <a:spcPct val="107000"/>
                        </a:lnSpc>
                        <a:spcAft>
                          <a:spcPts val="0"/>
                        </a:spcAft>
                        <a:buNone/>
                      </a:pPr>
                      <a:r>
                        <a:rPr lang="fr-CA" sz="1600" u="sng" dirty="0">
                          <a:effectLst/>
                          <a:hlinkClick r:id="rId24"/>
                        </a:rPr>
                        <a:t>MGT3224</a:t>
                      </a:r>
                      <a:endParaRPr lang="fr-CA" sz="1600" dirty="0">
                        <a:effectLst/>
                      </a:endParaRPr>
                    </a:p>
                    <a:p>
                      <a:pPr>
                        <a:lnSpc>
                          <a:spcPct val="107000"/>
                        </a:lnSpc>
                        <a:spcAft>
                          <a:spcPts val="0"/>
                        </a:spcAft>
                        <a:buNone/>
                      </a:pPr>
                      <a:r>
                        <a:rPr lang="fr-CA" sz="1600" b="1" u="sng" dirty="0">
                          <a:solidFill>
                            <a:srgbClr val="00B050"/>
                          </a:solidFill>
                          <a:effectLst/>
                          <a:hlinkClick r:id="rId22">
                            <a:extLst>
                              <a:ext uri="{A12FA001-AC4F-418D-AE19-62706E023703}">
                                <ahyp:hlinkClr xmlns:ahyp="http://schemas.microsoft.com/office/drawing/2018/hyperlinkcolor" val="tx"/>
                              </a:ext>
                            </a:extLst>
                          </a:hlinkClick>
                        </a:rPr>
                        <a:t>MIC5111</a:t>
                      </a:r>
                      <a:endParaRPr lang="fr-CA" sz="1600" b="1" dirty="0">
                        <a:solidFill>
                          <a:srgbClr val="00B050"/>
                        </a:solidFill>
                        <a:effectLst/>
                        <a:latin typeface="Aptos" panose="020B0004020202020204" pitchFamily="34" charset="0"/>
                        <a:ea typeface="Aptos" panose="020B0004020202020204" pitchFamily="34" charset="0"/>
                        <a:cs typeface="Arial" panose="020B0604020202020204" pitchFamily="34" charset="0"/>
                      </a:endParaRPr>
                    </a:p>
                  </a:txBody>
                  <a:tcPr marL="13545" marR="13545" marT="13545" marB="13545" anchor="ctr"/>
                </a:tc>
                <a:tc>
                  <a:txBody>
                    <a:bodyPr/>
                    <a:lstStyle/>
                    <a:p>
                      <a:pPr>
                        <a:lnSpc>
                          <a:spcPct val="107000"/>
                        </a:lnSpc>
                        <a:spcAft>
                          <a:spcPts val="0"/>
                        </a:spcAft>
                        <a:buNone/>
                      </a:pPr>
                      <a:r>
                        <a:rPr lang="fr-CA" sz="1600" u="sng" dirty="0">
                          <a:effectLst/>
                          <a:hlinkClick r:id="rId25"/>
                        </a:rPr>
                        <a:t>TEL5240</a:t>
                      </a:r>
                      <a:endParaRPr lang="fr-CA" sz="1600" dirty="0">
                        <a:effectLst/>
                      </a:endParaRPr>
                    </a:p>
                    <a:p>
                      <a:pPr>
                        <a:lnSpc>
                          <a:spcPct val="107000"/>
                        </a:lnSpc>
                        <a:spcAft>
                          <a:spcPts val="0"/>
                        </a:spcAft>
                        <a:buNone/>
                      </a:pPr>
                      <a:r>
                        <a:rPr lang="fr-CA" sz="1600" u="sng" dirty="0">
                          <a:solidFill>
                            <a:schemeClr val="accent1">
                              <a:lumMod val="75000"/>
                            </a:schemeClr>
                          </a:solidFill>
                          <a:effectLst/>
                          <a:hlinkClick r:id="rId23">
                            <a:extLst>
                              <a:ext uri="{A12FA001-AC4F-418D-AE19-62706E023703}">
                                <ahyp:hlinkClr xmlns:ahyp="http://schemas.microsoft.com/office/drawing/2018/hyperlinkcolor" val="tx"/>
                              </a:ext>
                            </a:extLst>
                          </a:hlinkClick>
                        </a:rPr>
                        <a:t>TEL5025</a:t>
                      </a:r>
                      <a:endParaRPr lang="fr-CA" sz="1600" dirty="0">
                        <a:solidFill>
                          <a:schemeClr val="accent1">
                            <a:lumMod val="75000"/>
                          </a:schemeClr>
                        </a:solidFill>
                        <a:effectLst/>
                        <a:latin typeface="Aptos" panose="020B0004020202020204" pitchFamily="34" charset="0"/>
                        <a:ea typeface="Aptos" panose="020B0004020202020204" pitchFamily="34" charset="0"/>
                        <a:cs typeface="Arial" panose="020B0604020202020204" pitchFamily="34" charset="0"/>
                      </a:endParaRPr>
                    </a:p>
                  </a:txBody>
                  <a:tcPr marL="13545" marR="13545" marT="13545" marB="13545" anchor="ctr"/>
                </a:tc>
                <a:tc>
                  <a:txBody>
                    <a:bodyPr/>
                    <a:lstStyle/>
                    <a:p>
                      <a:pPr>
                        <a:lnSpc>
                          <a:spcPct val="107000"/>
                        </a:lnSpc>
                        <a:spcAft>
                          <a:spcPts val="0"/>
                        </a:spcAft>
                        <a:buNone/>
                      </a:pPr>
                      <a:r>
                        <a:rPr lang="fr-CA" sz="1600" u="sng">
                          <a:effectLst/>
                          <a:hlinkClick r:id="rId26"/>
                        </a:rPr>
                        <a:t>MIC5012</a:t>
                      </a:r>
                      <a:r>
                        <a:rPr lang="fr-CA" sz="1600">
                          <a:effectLst/>
                        </a:rPr>
                        <a:t>* </a:t>
                      </a:r>
                      <a:endParaRPr lang="fr-CA" sz="1600">
                        <a:effectLst/>
                        <a:latin typeface="Aptos" panose="020B0004020202020204" pitchFamily="34" charset="0"/>
                        <a:ea typeface="Aptos" panose="020B0004020202020204" pitchFamily="34" charset="0"/>
                        <a:cs typeface="Arial" panose="020B0604020202020204" pitchFamily="34" charset="0"/>
                      </a:endParaRPr>
                    </a:p>
                  </a:txBody>
                  <a:tcPr marL="13545" marR="13545" marT="13545" marB="13545" anchor="ctr"/>
                </a:tc>
                <a:tc>
                  <a:txBody>
                    <a:bodyPr/>
                    <a:lstStyle/>
                    <a:p>
                      <a:pPr>
                        <a:lnSpc>
                          <a:spcPct val="107000"/>
                        </a:lnSpc>
                        <a:spcAft>
                          <a:spcPts val="0"/>
                        </a:spcAft>
                        <a:buNone/>
                      </a:pPr>
                      <a:r>
                        <a:rPr lang="fr-CA" sz="1600">
                          <a:effectLst/>
                        </a:rPr>
                        <a:t> </a:t>
                      </a:r>
                      <a:endParaRPr lang="fr-CA" sz="16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795910771"/>
                  </a:ext>
                </a:extLst>
              </a:tr>
              <a:tr h="264429">
                <a:tc>
                  <a:txBody>
                    <a:bodyPr/>
                    <a:lstStyle/>
                    <a:p>
                      <a:pPr>
                        <a:lnSpc>
                          <a:spcPct val="107000"/>
                        </a:lnSpc>
                        <a:spcAft>
                          <a:spcPts val="0"/>
                        </a:spcAft>
                        <a:buNone/>
                      </a:pPr>
                      <a:r>
                        <a:rPr lang="fr-CA" sz="1600">
                          <a:effectLst/>
                        </a:rPr>
                        <a:t>7</a:t>
                      </a:r>
                      <a:endParaRPr lang="fr-CA" sz="1600">
                        <a:effectLst/>
                        <a:latin typeface="Aptos" panose="020B0004020202020204" pitchFamily="34" charset="0"/>
                        <a:ea typeface="Aptos" panose="020B0004020202020204" pitchFamily="34" charset="0"/>
                        <a:cs typeface="Arial" panose="020B0604020202020204" pitchFamily="34" charset="0"/>
                      </a:endParaRPr>
                    </a:p>
                  </a:txBody>
                  <a:tcPr marL="13545" marR="13545" marT="13545" marB="13545" anchor="ctr"/>
                </a:tc>
                <a:tc>
                  <a:txBody>
                    <a:bodyPr/>
                    <a:lstStyle/>
                    <a:p>
                      <a:pPr>
                        <a:lnSpc>
                          <a:spcPct val="107000"/>
                        </a:lnSpc>
                        <a:spcAft>
                          <a:spcPts val="0"/>
                        </a:spcAft>
                        <a:buNone/>
                      </a:pPr>
                      <a:r>
                        <a:rPr lang="fr-CA" sz="1600" dirty="0">
                          <a:solidFill>
                            <a:schemeClr val="accent1">
                              <a:lumMod val="75000"/>
                            </a:schemeClr>
                          </a:solidFill>
                          <a:effectLst/>
                        </a:rPr>
                        <a:t>Choix </a:t>
                      </a:r>
                      <a:endParaRPr lang="fr-CA" sz="1600" dirty="0">
                        <a:solidFill>
                          <a:schemeClr val="accent1">
                            <a:lumMod val="75000"/>
                          </a:schemeClr>
                        </a:solidFill>
                        <a:effectLst/>
                        <a:latin typeface="Aptos" panose="020B0004020202020204" pitchFamily="34" charset="0"/>
                        <a:ea typeface="Aptos" panose="020B0004020202020204" pitchFamily="34" charset="0"/>
                        <a:cs typeface="Arial" panose="020B0604020202020204" pitchFamily="34" charset="0"/>
                      </a:endParaRPr>
                    </a:p>
                  </a:txBody>
                  <a:tcPr marL="13545" marR="13545" marT="13545" marB="13545" anchor="ctr"/>
                </a:tc>
                <a:tc>
                  <a:txBody>
                    <a:bodyPr/>
                    <a:lstStyle/>
                    <a:p>
                      <a:pPr>
                        <a:lnSpc>
                          <a:spcPct val="107000"/>
                        </a:lnSpc>
                        <a:spcAft>
                          <a:spcPts val="0"/>
                        </a:spcAft>
                        <a:buNone/>
                      </a:pPr>
                      <a:r>
                        <a:rPr lang="fr-CA" sz="1600" u="sng" dirty="0">
                          <a:solidFill>
                            <a:schemeClr val="accent1">
                              <a:lumMod val="75000"/>
                            </a:schemeClr>
                          </a:solidFill>
                          <a:effectLst/>
                          <a:hlinkClick r:id="rId24">
                            <a:extLst>
                              <a:ext uri="{A12FA001-AC4F-418D-AE19-62706E023703}">
                                <ahyp:hlinkClr xmlns:ahyp="http://schemas.microsoft.com/office/drawing/2018/hyperlinkcolor" val="tx"/>
                              </a:ext>
                            </a:extLst>
                          </a:hlinkClick>
                        </a:rPr>
                        <a:t>MGT3224</a:t>
                      </a:r>
                      <a:r>
                        <a:rPr lang="fr-CA" sz="1600" dirty="0">
                          <a:solidFill>
                            <a:schemeClr val="accent1">
                              <a:lumMod val="75000"/>
                            </a:schemeClr>
                          </a:solidFill>
                          <a:effectLst/>
                        </a:rPr>
                        <a:t> </a:t>
                      </a:r>
                      <a:endParaRPr lang="fr-CA" sz="1600" dirty="0">
                        <a:solidFill>
                          <a:schemeClr val="accent1">
                            <a:lumMod val="75000"/>
                          </a:schemeClr>
                        </a:solidFill>
                        <a:effectLst/>
                        <a:latin typeface="Aptos" panose="020B0004020202020204" pitchFamily="34" charset="0"/>
                        <a:ea typeface="Aptos" panose="020B0004020202020204" pitchFamily="34" charset="0"/>
                        <a:cs typeface="Arial" panose="020B0604020202020204" pitchFamily="34" charset="0"/>
                      </a:endParaRPr>
                    </a:p>
                  </a:txBody>
                  <a:tcPr marL="13545" marR="13545" marT="13545" marB="13545" anchor="ctr"/>
                </a:tc>
                <a:tc>
                  <a:txBody>
                    <a:bodyPr/>
                    <a:lstStyle/>
                    <a:p>
                      <a:pPr>
                        <a:lnSpc>
                          <a:spcPct val="107000"/>
                        </a:lnSpc>
                        <a:spcAft>
                          <a:spcPts val="0"/>
                        </a:spcAft>
                        <a:buNone/>
                      </a:pPr>
                      <a:r>
                        <a:rPr lang="fr-CA" sz="1600" u="sng" dirty="0">
                          <a:solidFill>
                            <a:schemeClr val="accent1">
                              <a:lumMod val="75000"/>
                            </a:schemeClr>
                          </a:solidFill>
                          <a:effectLst/>
                          <a:hlinkClick r:id="rId25">
                            <a:extLst>
                              <a:ext uri="{A12FA001-AC4F-418D-AE19-62706E023703}">
                                <ahyp:hlinkClr xmlns:ahyp="http://schemas.microsoft.com/office/drawing/2018/hyperlinkcolor" val="tx"/>
                              </a:ext>
                            </a:extLst>
                          </a:hlinkClick>
                        </a:rPr>
                        <a:t>TEL5240</a:t>
                      </a:r>
                      <a:r>
                        <a:rPr lang="fr-CA" sz="1600" dirty="0">
                          <a:solidFill>
                            <a:schemeClr val="accent1">
                              <a:lumMod val="75000"/>
                            </a:schemeClr>
                          </a:solidFill>
                          <a:effectLst/>
                        </a:rPr>
                        <a:t> </a:t>
                      </a:r>
                      <a:endParaRPr lang="fr-CA" sz="1600" dirty="0">
                        <a:solidFill>
                          <a:schemeClr val="accent1">
                            <a:lumMod val="75000"/>
                          </a:schemeClr>
                        </a:solidFill>
                        <a:effectLst/>
                        <a:latin typeface="Aptos" panose="020B0004020202020204" pitchFamily="34" charset="0"/>
                        <a:ea typeface="Aptos" panose="020B0004020202020204" pitchFamily="34" charset="0"/>
                        <a:cs typeface="Arial" panose="020B0604020202020204" pitchFamily="34" charset="0"/>
                      </a:endParaRPr>
                    </a:p>
                  </a:txBody>
                  <a:tcPr marL="13545" marR="13545" marT="13545" marB="13545" anchor="ctr"/>
                </a:tc>
                <a:tc>
                  <a:txBody>
                    <a:bodyPr/>
                    <a:lstStyle/>
                    <a:p>
                      <a:pPr>
                        <a:lnSpc>
                          <a:spcPct val="107000"/>
                        </a:lnSpc>
                        <a:spcAft>
                          <a:spcPts val="0"/>
                        </a:spcAft>
                        <a:buNone/>
                      </a:pPr>
                      <a:r>
                        <a:rPr lang="fr-CA" sz="1600" u="sng" dirty="0">
                          <a:solidFill>
                            <a:schemeClr val="accent1">
                              <a:lumMod val="75000"/>
                            </a:schemeClr>
                          </a:solidFill>
                          <a:effectLst/>
                          <a:hlinkClick r:id="rId26">
                            <a:extLst>
                              <a:ext uri="{A12FA001-AC4F-418D-AE19-62706E023703}">
                                <ahyp:hlinkClr xmlns:ahyp="http://schemas.microsoft.com/office/drawing/2018/hyperlinkcolor" val="tx"/>
                              </a:ext>
                            </a:extLst>
                          </a:hlinkClick>
                        </a:rPr>
                        <a:t>MIC5012</a:t>
                      </a:r>
                      <a:r>
                        <a:rPr lang="fr-CA" sz="1600" dirty="0">
                          <a:solidFill>
                            <a:schemeClr val="accent1">
                              <a:lumMod val="75000"/>
                            </a:schemeClr>
                          </a:solidFill>
                          <a:effectLst/>
                        </a:rPr>
                        <a:t>* </a:t>
                      </a:r>
                      <a:endParaRPr lang="fr-CA" sz="1600" dirty="0">
                        <a:solidFill>
                          <a:schemeClr val="accent1">
                            <a:lumMod val="75000"/>
                          </a:schemeClr>
                        </a:solidFill>
                        <a:effectLst/>
                        <a:latin typeface="Aptos" panose="020B0004020202020204" pitchFamily="34" charset="0"/>
                        <a:ea typeface="Aptos" panose="020B0004020202020204" pitchFamily="34" charset="0"/>
                        <a:cs typeface="Arial" panose="020B0604020202020204" pitchFamily="34" charset="0"/>
                      </a:endParaRPr>
                    </a:p>
                  </a:txBody>
                  <a:tcPr marL="13545" marR="13545" marT="13545" marB="13545" anchor="ctr"/>
                </a:tc>
                <a:tc>
                  <a:txBody>
                    <a:bodyPr/>
                    <a:lstStyle/>
                    <a:p>
                      <a:pPr>
                        <a:lnSpc>
                          <a:spcPct val="107000"/>
                        </a:lnSpc>
                        <a:spcAft>
                          <a:spcPts val="0"/>
                        </a:spcAft>
                        <a:buNone/>
                      </a:pPr>
                      <a:r>
                        <a:rPr lang="fr-CA" sz="1600" u="sng" dirty="0">
                          <a:effectLst/>
                          <a:hlinkClick r:id="rId27"/>
                        </a:rPr>
                        <a:t>MIC6012</a:t>
                      </a:r>
                      <a:r>
                        <a:rPr lang="fr-CA" sz="1600" dirty="0">
                          <a:effectLst/>
                        </a:rPr>
                        <a:t>** </a:t>
                      </a:r>
                      <a:endParaRPr lang="fr-CA" sz="1600" dirty="0">
                        <a:effectLst/>
                        <a:latin typeface="Aptos" panose="020B0004020202020204" pitchFamily="34" charset="0"/>
                        <a:ea typeface="Aptos" panose="020B0004020202020204" pitchFamily="34" charset="0"/>
                        <a:cs typeface="Arial" panose="020B0604020202020204" pitchFamily="34" charset="0"/>
                      </a:endParaRPr>
                    </a:p>
                  </a:txBody>
                  <a:tcPr marL="13545" marR="13545" marT="13545" marB="13545" anchor="ctr"/>
                </a:tc>
                <a:tc>
                  <a:txBody>
                    <a:bodyPr/>
                    <a:lstStyle/>
                    <a:p>
                      <a:pPr>
                        <a:lnSpc>
                          <a:spcPct val="107000"/>
                        </a:lnSpc>
                        <a:spcAft>
                          <a:spcPts val="0"/>
                        </a:spcAft>
                        <a:buNone/>
                      </a:pPr>
                      <a:r>
                        <a:rPr lang="fr-CA" sz="1600">
                          <a:effectLst/>
                        </a:rPr>
                        <a:t> </a:t>
                      </a:r>
                      <a:endParaRPr lang="fr-CA" sz="16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707830564"/>
                  </a:ext>
                </a:extLst>
              </a:tr>
              <a:tr h="264429">
                <a:tc>
                  <a:txBody>
                    <a:bodyPr/>
                    <a:lstStyle/>
                    <a:p>
                      <a:pPr>
                        <a:lnSpc>
                          <a:spcPct val="107000"/>
                        </a:lnSpc>
                        <a:spcAft>
                          <a:spcPts val="0"/>
                        </a:spcAft>
                        <a:buNone/>
                      </a:pPr>
                      <a:r>
                        <a:rPr lang="fr-CA" sz="1600">
                          <a:effectLst/>
                        </a:rPr>
                        <a:t>8 </a:t>
                      </a:r>
                      <a:endParaRPr lang="fr-CA" sz="1600">
                        <a:effectLst/>
                        <a:latin typeface="Aptos" panose="020B0004020202020204" pitchFamily="34" charset="0"/>
                        <a:ea typeface="Aptos" panose="020B0004020202020204" pitchFamily="34" charset="0"/>
                        <a:cs typeface="Arial" panose="020B0604020202020204" pitchFamily="34" charset="0"/>
                      </a:endParaRPr>
                    </a:p>
                  </a:txBody>
                  <a:tcPr marL="13545" marR="13545" marT="13545" marB="13545" anchor="ctr"/>
                </a:tc>
                <a:tc>
                  <a:txBody>
                    <a:bodyPr/>
                    <a:lstStyle/>
                    <a:p>
                      <a:pPr>
                        <a:lnSpc>
                          <a:spcPct val="107000"/>
                        </a:lnSpc>
                        <a:spcAft>
                          <a:spcPts val="0"/>
                        </a:spcAft>
                        <a:buNone/>
                      </a:pPr>
                      <a:r>
                        <a:rPr lang="fr-CA" sz="1600" u="sng" dirty="0">
                          <a:solidFill>
                            <a:schemeClr val="accent1">
                              <a:lumMod val="75000"/>
                            </a:schemeClr>
                          </a:solidFill>
                          <a:effectLst/>
                          <a:hlinkClick r:id="rId27">
                            <a:extLst>
                              <a:ext uri="{A12FA001-AC4F-418D-AE19-62706E023703}">
                                <ahyp:hlinkClr xmlns:ahyp="http://schemas.microsoft.com/office/drawing/2018/hyperlinkcolor" val="tx"/>
                              </a:ext>
                            </a:extLst>
                          </a:hlinkClick>
                        </a:rPr>
                        <a:t>MIC6012</a:t>
                      </a:r>
                      <a:r>
                        <a:rPr lang="fr-CA" sz="1600" dirty="0">
                          <a:solidFill>
                            <a:schemeClr val="accent1">
                              <a:lumMod val="75000"/>
                            </a:schemeClr>
                          </a:solidFill>
                          <a:effectLst/>
                        </a:rPr>
                        <a:t>**  </a:t>
                      </a:r>
                      <a:endParaRPr lang="fr-CA" sz="1600" dirty="0">
                        <a:solidFill>
                          <a:schemeClr val="accent1">
                            <a:lumMod val="75000"/>
                          </a:schemeClr>
                        </a:solidFill>
                        <a:effectLst/>
                        <a:latin typeface="Aptos" panose="020B0004020202020204" pitchFamily="34" charset="0"/>
                        <a:ea typeface="Aptos" panose="020B0004020202020204" pitchFamily="34" charset="0"/>
                        <a:cs typeface="Arial" panose="020B0604020202020204" pitchFamily="34" charset="0"/>
                      </a:endParaRPr>
                    </a:p>
                  </a:txBody>
                  <a:tcPr marL="13545" marR="13545" marT="13545" marB="13545" anchor="ctr"/>
                </a:tc>
                <a:tc>
                  <a:txBody>
                    <a:bodyPr/>
                    <a:lstStyle/>
                    <a:p>
                      <a:pPr>
                        <a:lnSpc>
                          <a:spcPct val="107000"/>
                        </a:lnSpc>
                        <a:spcAft>
                          <a:spcPts val="0"/>
                        </a:spcAft>
                        <a:buNone/>
                      </a:pPr>
                      <a:endParaRPr lang="fr-CA" sz="1600">
                        <a:effectLst/>
                        <a:latin typeface="Aptos" panose="020B0004020202020204" pitchFamily="34" charset="0"/>
                      </a:endParaRPr>
                    </a:p>
                  </a:txBody>
                  <a:tcPr marL="0" marR="0" marT="0" marB="0" anchor="ctr"/>
                </a:tc>
                <a:tc>
                  <a:txBody>
                    <a:bodyPr/>
                    <a:lstStyle/>
                    <a:p>
                      <a:pPr>
                        <a:lnSpc>
                          <a:spcPct val="107000"/>
                        </a:lnSpc>
                        <a:spcAft>
                          <a:spcPts val="0"/>
                        </a:spcAft>
                        <a:buNone/>
                      </a:pPr>
                      <a:endParaRPr lang="fr-CA" sz="1600" dirty="0">
                        <a:effectLst/>
                        <a:latin typeface="Aptos" panose="020B0004020202020204" pitchFamily="34" charset="0"/>
                      </a:endParaRPr>
                    </a:p>
                  </a:txBody>
                  <a:tcPr marL="0" marR="0" marT="0" marB="0" anchor="ctr"/>
                </a:tc>
                <a:tc>
                  <a:txBody>
                    <a:bodyPr/>
                    <a:lstStyle/>
                    <a:p>
                      <a:pPr>
                        <a:lnSpc>
                          <a:spcPct val="107000"/>
                        </a:lnSpc>
                        <a:spcAft>
                          <a:spcPts val="0"/>
                        </a:spcAft>
                        <a:buNone/>
                      </a:pPr>
                      <a:endParaRPr lang="fr-CA" sz="1600" dirty="0">
                        <a:effectLst/>
                        <a:latin typeface="Aptos" panose="020B0004020202020204" pitchFamily="34" charset="0"/>
                      </a:endParaRPr>
                    </a:p>
                  </a:txBody>
                  <a:tcPr marL="0" marR="0" marT="0" marB="0" anchor="ctr"/>
                </a:tc>
                <a:tc>
                  <a:txBody>
                    <a:bodyPr/>
                    <a:lstStyle/>
                    <a:p>
                      <a:pPr>
                        <a:lnSpc>
                          <a:spcPct val="107000"/>
                        </a:lnSpc>
                        <a:spcAft>
                          <a:spcPts val="0"/>
                        </a:spcAft>
                        <a:buNone/>
                      </a:pPr>
                      <a:endParaRPr lang="fr-CA" sz="1600" dirty="0">
                        <a:effectLst/>
                        <a:latin typeface="Aptos" panose="020B0004020202020204" pitchFamily="34" charset="0"/>
                      </a:endParaRPr>
                    </a:p>
                  </a:txBody>
                  <a:tcPr marL="0" marR="0" marT="0" marB="0" anchor="ctr"/>
                </a:tc>
                <a:tc>
                  <a:txBody>
                    <a:bodyPr/>
                    <a:lstStyle/>
                    <a:p>
                      <a:pPr>
                        <a:lnSpc>
                          <a:spcPct val="107000"/>
                        </a:lnSpc>
                        <a:spcAft>
                          <a:spcPts val="0"/>
                        </a:spcAft>
                        <a:buNone/>
                      </a:pPr>
                      <a:r>
                        <a:rPr lang="fr-CA" sz="1600" dirty="0">
                          <a:effectLst/>
                        </a:rPr>
                        <a:t> </a:t>
                      </a:r>
                      <a:endParaRPr lang="fr-CA" sz="16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777025336"/>
                  </a:ext>
                </a:extLst>
              </a:tr>
            </a:tbl>
          </a:graphicData>
        </a:graphic>
      </p:graphicFrame>
    </p:spTree>
    <p:extLst>
      <p:ext uri="{BB962C8B-B14F-4D97-AF65-F5344CB8AC3E}">
        <p14:creationId xmlns:p14="http://schemas.microsoft.com/office/powerpoint/2010/main" val="7304270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74753" name="Rectangle 2"/>
          <p:cNvSpPr>
            <a:spLocks noGrp="1"/>
          </p:cNvSpPr>
          <p:nvPr>
            <p:ph type="title"/>
          </p:nvPr>
        </p:nvSpPr>
        <p:spPr>
          <a:xfrm>
            <a:off x="1055440" y="274638"/>
            <a:ext cx="10081120" cy="1143000"/>
          </a:xfrm>
        </p:spPr>
        <p:txBody>
          <a:bodyPr/>
          <a:lstStyle/>
          <a:p>
            <a:pPr eaLnBrk="1" hangingPunct="1"/>
            <a:r>
              <a:rPr lang="en-US" sz="4000" dirty="0"/>
              <a:t>ASIC/VLSI</a:t>
            </a:r>
          </a:p>
        </p:txBody>
      </p:sp>
      <p:sp>
        <p:nvSpPr>
          <p:cNvPr id="32771" name="Rectangle 3"/>
          <p:cNvSpPr>
            <a:spLocks noGrp="1"/>
          </p:cNvSpPr>
          <p:nvPr>
            <p:ph type="body" idx="1"/>
          </p:nvPr>
        </p:nvSpPr>
        <p:spPr>
          <a:xfrm>
            <a:off x="1127448" y="1673225"/>
            <a:ext cx="10009112" cy="4419600"/>
          </a:xfrm>
        </p:spPr>
        <p:txBody>
          <a:bodyPr/>
          <a:lstStyle/>
          <a:p>
            <a:pPr eaLnBrk="1" hangingPunct="1"/>
            <a:r>
              <a:rPr lang="fr-CA" sz="2800" dirty="0"/>
              <a:t>Les couches du design sont toutes optimisées</a:t>
            </a:r>
          </a:p>
          <a:p>
            <a:pPr lvl="1" eaLnBrk="1" hangingPunct="1"/>
            <a:r>
              <a:rPr lang="fr-CA" sz="2400" dirty="0"/>
              <a:t>Dimension et placement des transistors</a:t>
            </a:r>
          </a:p>
          <a:p>
            <a:pPr lvl="1" eaLnBrk="1" hangingPunct="1"/>
            <a:r>
              <a:rPr lang="fr-CA" sz="2400" dirty="0"/>
              <a:t>Largeur et routage des liens </a:t>
            </a:r>
          </a:p>
          <a:p>
            <a:pPr eaLnBrk="1" hangingPunct="1"/>
            <a:r>
              <a:rPr lang="fr-CA" sz="2800" dirty="0"/>
              <a:t>Bénéfices</a:t>
            </a:r>
          </a:p>
          <a:p>
            <a:pPr lvl="1" eaLnBrk="1" hangingPunct="1"/>
            <a:r>
              <a:rPr lang="fr-CA" sz="2400" dirty="0"/>
              <a:t>Grande densité pour des dimensions réduites</a:t>
            </a:r>
          </a:p>
          <a:p>
            <a:pPr lvl="1" eaLnBrk="1" hangingPunct="1"/>
            <a:r>
              <a:rPr lang="fr-CA" sz="2400" dirty="0"/>
              <a:t>Performance et consommation en courant optimales</a:t>
            </a:r>
          </a:p>
          <a:p>
            <a:pPr eaLnBrk="1" hangingPunct="1"/>
            <a:r>
              <a:rPr lang="fr-CA" sz="2800" dirty="0"/>
              <a:t>Limitations</a:t>
            </a:r>
          </a:p>
          <a:p>
            <a:pPr lvl="1" eaLnBrk="1" hangingPunct="1"/>
            <a:r>
              <a:rPr lang="fr-CA" sz="2400" dirty="0"/>
              <a:t>NRE ($1 M+) et temps de développement (1 an+) élevés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75777" name="Rectangle 2"/>
          <p:cNvSpPr>
            <a:spLocks noGrp="1"/>
          </p:cNvSpPr>
          <p:nvPr>
            <p:ph type="title"/>
          </p:nvPr>
        </p:nvSpPr>
        <p:spPr>
          <a:xfrm>
            <a:off x="1055440" y="274638"/>
            <a:ext cx="10081120" cy="1143000"/>
          </a:xfrm>
        </p:spPr>
        <p:txBody>
          <a:bodyPr/>
          <a:lstStyle/>
          <a:p>
            <a:pPr eaLnBrk="1" hangingPunct="1"/>
            <a:r>
              <a:rPr lang="fr-CA" sz="4000" dirty="0"/>
              <a:t>Semi-dédié</a:t>
            </a:r>
          </a:p>
        </p:txBody>
      </p:sp>
      <p:sp>
        <p:nvSpPr>
          <p:cNvPr id="36867" name="Rectangle 3"/>
          <p:cNvSpPr>
            <a:spLocks noGrp="1"/>
          </p:cNvSpPr>
          <p:nvPr>
            <p:ph type="body" idx="1"/>
          </p:nvPr>
        </p:nvSpPr>
        <p:spPr>
          <a:xfrm>
            <a:off x="1055440" y="1600201"/>
            <a:ext cx="10081120" cy="4525963"/>
          </a:xfrm>
        </p:spPr>
        <p:txBody>
          <a:bodyPr/>
          <a:lstStyle/>
          <a:p>
            <a:pPr eaLnBrk="1" hangingPunct="1"/>
            <a:r>
              <a:rPr lang="fr-CA" sz="2800" dirty="0"/>
              <a:t>Les couches inférieures sont partiellement ou complètement réalisées</a:t>
            </a:r>
          </a:p>
          <a:p>
            <a:pPr lvl="1" eaLnBrk="1" hangingPunct="1"/>
            <a:r>
              <a:rPr lang="fr-CA" sz="2400" dirty="0"/>
              <a:t>Il reste a faire le routage des connexions et éventuellement ajouter des blocs fonctionnels</a:t>
            </a:r>
          </a:p>
          <a:p>
            <a:pPr lvl="1" eaLnBrk="1" hangingPunct="1"/>
            <a:r>
              <a:rPr lang="fr-CA" sz="2400" dirty="0"/>
              <a:t>« Field-Programmable </a:t>
            </a:r>
            <a:r>
              <a:rPr lang="fr-CA" sz="2400" dirty="0" err="1"/>
              <a:t>Gate</a:t>
            </a:r>
            <a:r>
              <a:rPr lang="fr-CA" sz="2400" dirty="0"/>
              <a:t> </a:t>
            </a:r>
            <a:r>
              <a:rPr lang="fr-CA" sz="2400" dirty="0" err="1"/>
              <a:t>Array</a:t>
            </a:r>
            <a:r>
              <a:rPr lang="fr-CA" sz="2400" dirty="0"/>
              <a:t> (FPGA) » populaire</a:t>
            </a:r>
          </a:p>
          <a:p>
            <a:pPr eaLnBrk="1" hangingPunct="1"/>
            <a:r>
              <a:rPr lang="fr-CA" sz="2800" dirty="0"/>
              <a:t>Bénéfices</a:t>
            </a:r>
          </a:p>
          <a:p>
            <a:pPr lvl="1" eaLnBrk="1" hangingPunct="1"/>
            <a:r>
              <a:rPr lang="fr-CA" sz="2400" dirty="0"/>
              <a:t>NRE faible (aussi bas que $10k)</a:t>
            </a:r>
          </a:p>
          <a:p>
            <a:pPr eaLnBrk="1" hangingPunct="1"/>
            <a:r>
              <a:rPr lang="fr-CA" sz="2800" dirty="0"/>
              <a:t>Limitations</a:t>
            </a:r>
          </a:p>
          <a:p>
            <a:pPr lvl="1" eaLnBrk="1" hangingPunct="1"/>
            <a:r>
              <a:rPr lang="fr-CA" sz="2400" dirty="0"/>
              <a:t>Peut demander des semaines/mois de temps de développement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76801" name="Rectangle 2"/>
          <p:cNvSpPr>
            <a:spLocks noGrp="1"/>
          </p:cNvSpPr>
          <p:nvPr>
            <p:ph type="title"/>
          </p:nvPr>
        </p:nvSpPr>
        <p:spPr>
          <a:xfrm>
            <a:off x="1055440" y="115888"/>
            <a:ext cx="10081120" cy="1143000"/>
          </a:xfrm>
        </p:spPr>
        <p:txBody>
          <a:bodyPr/>
          <a:lstStyle/>
          <a:p>
            <a:pPr eaLnBrk="1" hangingPunct="1"/>
            <a:r>
              <a:rPr lang="en-US" dirty="0"/>
              <a:t>PLD</a:t>
            </a:r>
          </a:p>
        </p:txBody>
      </p:sp>
      <p:sp>
        <p:nvSpPr>
          <p:cNvPr id="33795" name="Rectangle 3"/>
          <p:cNvSpPr>
            <a:spLocks noGrp="1"/>
          </p:cNvSpPr>
          <p:nvPr>
            <p:ph type="body" idx="1"/>
          </p:nvPr>
        </p:nvSpPr>
        <p:spPr>
          <a:xfrm>
            <a:off x="1055440" y="1196976"/>
            <a:ext cx="7200800" cy="2808089"/>
          </a:xfrm>
        </p:spPr>
        <p:txBody>
          <a:bodyPr/>
          <a:lstStyle/>
          <a:p>
            <a:pPr eaLnBrk="1" hangingPunct="1">
              <a:spcBef>
                <a:spcPts val="500"/>
              </a:spcBef>
            </a:pPr>
            <a:r>
              <a:rPr lang="fr-CA" sz="2700" dirty="0"/>
              <a:t>Les couches sont déjà réalisées mais les composants sont à configurer et interconnecter</a:t>
            </a:r>
          </a:p>
          <a:p>
            <a:pPr eaLnBrk="1" hangingPunct="1">
              <a:spcBef>
                <a:spcPts val="500"/>
              </a:spcBef>
            </a:pPr>
            <a:r>
              <a:rPr lang="fr-CA" sz="2700" dirty="0"/>
              <a:t>Des liens sont faits ou défaits pour réaliser la fonctionnalité désirée</a:t>
            </a:r>
          </a:p>
          <a:p>
            <a:pPr lvl="1" eaLnBrk="1" hangingPunct="1">
              <a:spcBef>
                <a:spcPts val="500"/>
              </a:spcBef>
            </a:pPr>
            <a:r>
              <a:rPr lang="fr-CA" sz="2000" dirty="0"/>
              <a:t>« Programmable </a:t>
            </a:r>
            <a:r>
              <a:rPr lang="fr-CA" sz="2000" dirty="0" err="1"/>
              <a:t>Array</a:t>
            </a:r>
            <a:r>
              <a:rPr lang="fr-CA" sz="2000" dirty="0"/>
              <a:t> Logic (PAL) » populaire</a:t>
            </a:r>
            <a:endParaRPr lang="fr-CA" sz="2300" dirty="0"/>
          </a:p>
          <a:p>
            <a:pPr marL="457200" indent="-457200">
              <a:spcBef>
                <a:spcPts val="500"/>
              </a:spcBef>
              <a:buFont typeface="Arial" panose="020B0604020202020204" pitchFamily="34" charset="0"/>
              <a:buChar char="•"/>
            </a:pPr>
            <a:r>
              <a:rPr lang="fr-CA" sz="2700" dirty="0"/>
              <a:t>Bénéfices</a:t>
            </a:r>
          </a:p>
          <a:p>
            <a:pPr marL="800100" lvl="1" indent="-342900">
              <a:spcBef>
                <a:spcPts val="500"/>
              </a:spcBef>
              <a:buFont typeface="Arial" panose="020B0604020202020204" pitchFamily="34" charset="0"/>
              <a:buChar char="•"/>
            </a:pPr>
            <a:r>
              <a:rPr lang="fr-CA" sz="2000" dirty="0"/>
              <a:t>Disponibles « sur tablette » </a:t>
            </a:r>
          </a:p>
          <a:p>
            <a:pPr marL="800100" lvl="1" indent="-342900">
              <a:spcBef>
                <a:spcPts val="500"/>
              </a:spcBef>
              <a:buFont typeface="Arial" panose="020B0604020202020204" pitchFamily="34" charset="0"/>
              <a:buChar char="•"/>
            </a:pPr>
            <a:r>
              <a:rPr lang="fr-CA" sz="2000" dirty="0"/>
              <a:t>NRE bas, produit final disponible plus rapidement</a:t>
            </a:r>
          </a:p>
          <a:p>
            <a:pPr marL="457200" indent="-457200">
              <a:spcBef>
                <a:spcPts val="500"/>
              </a:spcBef>
              <a:buFont typeface="Arial" panose="020B0604020202020204" pitchFamily="34" charset="0"/>
              <a:buChar char="•"/>
            </a:pPr>
            <a:r>
              <a:rPr lang="fr-CA" sz="2700" dirty="0"/>
              <a:t>Limitations</a:t>
            </a:r>
          </a:p>
          <a:p>
            <a:pPr marL="800100" lvl="1" indent="-342900">
              <a:spcBef>
                <a:spcPts val="500"/>
              </a:spcBef>
              <a:buFont typeface="Arial" panose="020B0604020202020204" pitchFamily="34" charset="0"/>
              <a:buChar char="•"/>
            </a:pPr>
            <a:r>
              <a:rPr lang="fr-CA" sz="2000" dirty="0"/>
              <a:t>Consommation d’énergie plus grande, potentiellement plus coûteux à l’unité </a:t>
            </a:r>
          </a:p>
          <a:p>
            <a:pPr marL="800100" lvl="1" indent="-342900">
              <a:spcBef>
                <a:spcPts val="500"/>
              </a:spcBef>
              <a:buFont typeface="Arial" panose="020B0604020202020204" pitchFamily="34" charset="0"/>
              <a:buChar char="•"/>
            </a:pPr>
            <a:r>
              <a:rPr lang="fr-CA" sz="2000" dirty="0"/>
              <a:t>Ressources limitées</a:t>
            </a:r>
          </a:p>
          <a:p>
            <a:pPr eaLnBrk="1" hangingPunct="1">
              <a:spcBef>
                <a:spcPts val="500"/>
              </a:spcBef>
            </a:pPr>
            <a:endParaRPr lang="fr-CA" sz="2700" dirty="0"/>
          </a:p>
        </p:txBody>
      </p:sp>
      <p:pic>
        <p:nvPicPr>
          <p:cNvPr id="48130" name="Picture 2" descr="FPGA Stru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0256" y="1916832"/>
            <a:ext cx="3096344" cy="19145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825" name="Group 4"/>
          <p:cNvGrpSpPr>
            <a:grpSpLocks noChangeAspect="1"/>
          </p:cNvGrpSpPr>
          <p:nvPr/>
        </p:nvGrpSpPr>
        <p:grpSpPr bwMode="auto">
          <a:xfrm>
            <a:off x="2429554" y="2128839"/>
            <a:ext cx="7873321" cy="3989795"/>
            <a:chOff x="1911" y="2232"/>
            <a:chExt cx="7997" cy="4056"/>
          </a:xfrm>
        </p:grpSpPr>
        <p:sp>
          <p:nvSpPr>
            <p:cNvPr id="77828" name="Line 6"/>
            <p:cNvSpPr>
              <a:spLocks noChangeAspect="1" noChangeShapeType="1"/>
            </p:cNvSpPr>
            <p:nvPr/>
          </p:nvSpPr>
          <p:spPr bwMode="auto">
            <a:xfrm>
              <a:off x="5130" y="3024"/>
              <a:ext cx="0" cy="360"/>
            </a:xfrm>
            <a:prstGeom prst="line">
              <a:avLst/>
            </a:prstGeom>
            <a:noFill/>
            <a:ln w="9525">
              <a:solidFill>
                <a:srgbClr val="000000"/>
              </a:solidFill>
              <a:round/>
              <a:headEnd/>
              <a:tailEnd type="triangle" w="med" len="med"/>
            </a:ln>
          </p:spPr>
          <p:txBody>
            <a:bodyPr/>
            <a:lstStyle/>
            <a:p>
              <a:endParaRPr lang="fr-FR"/>
            </a:p>
          </p:txBody>
        </p:sp>
        <p:sp>
          <p:nvSpPr>
            <p:cNvPr id="77829" name="Line 7"/>
            <p:cNvSpPr>
              <a:spLocks noChangeAspect="1" noChangeShapeType="1"/>
            </p:cNvSpPr>
            <p:nvPr/>
          </p:nvSpPr>
          <p:spPr bwMode="auto">
            <a:xfrm>
              <a:off x="5130" y="3960"/>
              <a:ext cx="0" cy="360"/>
            </a:xfrm>
            <a:prstGeom prst="line">
              <a:avLst/>
            </a:prstGeom>
            <a:noFill/>
            <a:ln w="9525">
              <a:solidFill>
                <a:srgbClr val="000000"/>
              </a:solidFill>
              <a:round/>
              <a:headEnd/>
              <a:tailEnd type="triangle" w="med" len="med"/>
            </a:ln>
          </p:spPr>
          <p:txBody>
            <a:bodyPr/>
            <a:lstStyle/>
            <a:p>
              <a:endParaRPr lang="fr-FR"/>
            </a:p>
          </p:txBody>
        </p:sp>
        <p:sp>
          <p:nvSpPr>
            <p:cNvPr id="77830" name="Line 8"/>
            <p:cNvSpPr>
              <a:spLocks noChangeAspect="1" noChangeShapeType="1"/>
            </p:cNvSpPr>
            <p:nvPr/>
          </p:nvSpPr>
          <p:spPr bwMode="auto">
            <a:xfrm>
              <a:off x="5130" y="4896"/>
              <a:ext cx="0" cy="360"/>
            </a:xfrm>
            <a:prstGeom prst="line">
              <a:avLst/>
            </a:prstGeom>
            <a:noFill/>
            <a:ln w="9525">
              <a:solidFill>
                <a:srgbClr val="000000"/>
              </a:solidFill>
              <a:round/>
              <a:headEnd/>
              <a:tailEnd type="triangle" w="med" len="med"/>
            </a:ln>
          </p:spPr>
          <p:txBody>
            <a:bodyPr/>
            <a:lstStyle/>
            <a:p>
              <a:endParaRPr lang="fr-FR"/>
            </a:p>
          </p:txBody>
        </p:sp>
        <p:sp>
          <p:nvSpPr>
            <p:cNvPr id="77831" name="Text Box 9"/>
            <p:cNvSpPr txBox="1">
              <a:spLocks noChangeAspect="1" noChangeArrowheads="1"/>
            </p:cNvSpPr>
            <p:nvPr/>
          </p:nvSpPr>
          <p:spPr bwMode="auto">
            <a:xfrm>
              <a:off x="4410" y="2448"/>
              <a:ext cx="1440" cy="576"/>
            </a:xfrm>
            <a:prstGeom prst="rect">
              <a:avLst/>
            </a:prstGeom>
            <a:solidFill>
              <a:srgbClr val="FFFFFF"/>
            </a:solidFill>
            <a:ln w="9525">
              <a:solidFill>
                <a:srgbClr val="000000"/>
              </a:solidFill>
              <a:miter lim="800000"/>
              <a:headEnd/>
              <a:tailEnd/>
            </a:ln>
          </p:spPr>
          <p:txBody>
            <a:bodyPr/>
            <a:lstStyle/>
            <a:p>
              <a:pPr algn="ctr" eaLnBrk="0" hangingPunct="0"/>
              <a:r>
                <a:rPr lang="fr-CA" sz="1200" b="1">
                  <a:latin typeface="Calibri Light"/>
                </a:rPr>
                <a:t>Spécification système</a:t>
              </a:r>
            </a:p>
          </p:txBody>
        </p:sp>
        <p:sp>
          <p:nvSpPr>
            <p:cNvPr id="77832" name="Text Box 10"/>
            <p:cNvSpPr txBox="1">
              <a:spLocks noChangeAspect="1" noChangeArrowheads="1"/>
            </p:cNvSpPr>
            <p:nvPr/>
          </p:nvSpPr>
          <p:spPr bwMode="auto">
            <a:xfrm>
              <a:off x="4410" y="3384"/>
              <a:ext cx="1440" cy="576"/>
            </a:xfrm>
            <a:prstGeom prst="rect">
              <a:avLst/>
            </a:prstGeom>
            <a:solidFill>
              <a:srgbClr val="FFFFFF"/>
            </a:solidFill>
            <a:ln w="9525">
              <a:solidFill>
                <a:srgbClr val="000000"/>
              </a:solidFill>
              <a:miter lim="800000"/>
              <a:headEnd/>
              <a:tailEnd/>
            </a:ln>
          </p:spPr>
          <p:txBody>
            <a:bodyPr/>
            <a:lstStyle/>
            <a:p>
              <a:pPr algn="ctr" eaLnBrk="0" hangingPunct="0"/>
              <a:r>
                <a:rPr lang="fr-CA" sz="1200" b="1">
                  <a:latin typeface="Calibri Light"/>
                </a:rPr>
                <a:t>Spécification comportementale</a:t>
              </a:r>
            </a:p>
          </p:txBody>
        </p:sp>
        <p:sp>
          <p:nvSpPr>
            <p:cNvPr id="77833" name="Text Box 11"/>
            <p:cNvSpPr txBox="1">
              <a:spLocks noChangeAspect="1" noChangeArrowheads="1"/>
            </p:cNvSpPr>
            <p:nvPr/>
          </p:nvSpPr>
          <p:spPr bwMode="auto">
            <a:xfrm>
              <a:off x="4410" y="4320"/>
              <a:ext cx="1440" cy="576"/>
            </a:xfrm>
            <a:prstGeom prst="rect">
              <a:avLst/>
            </a:prstGeom>
            <a:solidFill>
              <a:srgbClr val="FFFFFF"/>
            </a:solidFill>
            <a:ln w="9525">
              <a:solidFill>
                <a:srgbClr val="000000"/>
              </a:solidFill>
              <a:miter lim="800000"/>
              <a:headEnd/>
              <a:tailEnd/>
            </a:ln>
          </p:spPr>
          <p:txBody>
            <a:bodyPr/>
            <a:lstStyle/>
            <a:p>
              <a:pPr algn="ctr" eaLnBrk="0" hangingPunct="0"/>
              <a:r>
                <a:rPr lang="fr-CA" sz="1200" b="1" dirty="0">
                  <a:latin typeface="Calibri Light"/>
                </a:rPr>
                <a:t>Spécification RTL</a:t>
              </a:r>
            </a:p>
            <a:p>
              <a:pPr algn="ctr" eaLnBrk="0" hangingPunct="0"/>
              <a:r>
                <a:rPr lang="en-CA" sz="1050" b="1" dirty="0">
                  <a:solidFill>
                    <a:schemeClr val="bg1">
                      <a:lumMod val="65000"/>
                    </a:schemeClr>
                  </a:solidFill>
                  <a:latin typeface="Calibri Light"/>
                </a:rPr>
                <a:t>(register transfer logic)</a:t>
              </a:r>
            </a:p>
          </p:txBody>
        </p:sp>
        <p:sp>
          <p:nvSpPr>
            <p:cNvPr id="77834" name="Text Box 12"/>
            <p:cNvSpPr txBox="1">
              <a:spLocks noChangeAspect="1" noChangeArrowheads="1"/>
            </p:cNvSpPr>
            <p:nvPr/>
          </p:nvSpPr>
          <p:spPr bwMode="auto">
            <a:xfrm>
              <a:off x="4410" y="5256"/>
              <a:ext cx="1440" cy="576"/>
            </a:xfrm>
            <a:prstGeom prst="rect">
              <a:avLst/>
            </a:prstGeom>
            <a:solidFill>
              <a:srgbClr val="FFFFFF"/>
            </a:solidFill>
            <a:ln w="9525">
              <a:solidFill>
                <a:srgbClr val="000000"/>
              </a:solidFill>
              <a:miter lim="800000"/>
              <a:headEnd/>
              <a:tailEnd/>
            </a:ln>
          </p:spPr>
          <p:txBody>
            <a:bodyPr/>
            <a:lstStyle/>
            <a:p>
              <a:pPr algn="ctr" eaLnBrk="0" hangingPunct="0"/>
              <a:r>
                <a:rPr lang="fr-CA" sz="1200" b="1">
                  <a:latin typeface="Calibri Light"/>
                </a:rPr>
                <a:t>Spécification logique</a:t>
              </a:r>
            </a:p>
          </p:txBody>
        </p:sp>
        <p:sp>
          <p:nvSpPr>
            <p:cNvPr id="77835" name="Line 13"/>
            <p:cNvSpPr>
              <a:spLocks noChangeAspect="1" noChangeShapeType="1"/>
            </p:cNvSpPr>
            <p:nvPr/>
          </p:nvSpPr>
          <p:spPr bwMode="auto">
            <a:xfrm>
              <a:off x="5130" y="5832"/>
              <a:ext cx="0" cy="360"/>
            </a:xfrm>
            <a:prstGeom prst="line">
              <a:avLst/>
            </a:prstGeom>
            <a:noFill/>
            <a:ln w="9525">
              <a:solidFill>
                <a:srgbClr val="000000"/>
              </a:solidFill>
              <a:round/>
              <a:headEnd/>
              <a:tailEnd type="triangle" w="med" len="med"/>
            </a:ln>
          </p:spPr>
          <p:txBody>
            <a:bodyPr/>
            <a:lstStyle/>
            <a:p>
              <a:endParaRPr lang="fr-FR"/>
            </a:p>
          </p:txBody>
        </p:sp>
        <p:sp>
          <p:nvSpPr>
            <p:cNvPr id="38926" name="Text Box 14"/>
            <p:cNvSpPr txBox="1">
              <a:spLocks noChangeAspect="1" noChangeArrowheads="1"/>
            </p:cNvSpPr>
            <p:nvPr/>
          </p:nvSpPr>
          <p:spPr bwMode="auto">
            <a:xfrm>
              <a:off x="5114" y="5932"/>
              <a:ext cx="1822" cy="244"/>
            </a:xfrm>
            <a:prstGeom prst="rect">
              <a:avLst/>
            </a:prstGeom>
            <a:noFill/>
            <a:ln w="9525">
              <a:noFill/>
              <a:miter lim="800000"/>
              <a:headEnd/>
              <a:tailEnd/>
            </a:ln>
          </p:spPr>
          <p:txBody>
            <a:bodyPr/>
            <a:lstStyle/>
            <a:p>
              <a:pPr eaLnBrk="0" hangingPunct="0">
                <a:defRPr/>
              </a:pPr>
              <a:r>
                <a:rPr lang="fr-CA" sz="1050" dirty="0">
                  <a:latin typeface="Calibri Light" panose="020F0302020204030204" pitchFamily="34" charset="0"/>
                </a:rPr>
                <a:t>Implémentation finale</a:t>
              </a:r>
            </a:p>
          </p:txBody>
        </p:sp>
        <p:sp>
          <p:nvSpPr>
            <p:cNvPr id="77837" name="Line 15"/>
            <p:cNvSpPr>
              <a:spLocks noChangeAspect="1" noChangeShapeType="1"/>
            </p:cNvSpPr>
            <p:nvPr/>
          </p:nvSpPr>
          <p:spPr bwMode="auto">
            <a:xfrm>
              <a:off x="4122" y="2938"/>
              <a:ext cx="0" cy="706"/>
            </a:xfrm>
            <a:prstGeom prst="line">
              <a:avLst/>
            </a:prstGeom>
            <a:noFill/>
            <a:ln w="9525">
              <a:solidFill>
                <a:srgbClr val="000000"/>
              </a:solidFill>
              <a:prstDash val="sysDot"/>
              <a:round/>
              <a:headEnd/>
              <a:tailEnd type="arrow" w="med" len="med"/>
            </a:ln>
          </p:spPr>
          <p:txBody>
            <a:bodyPr/>
            <a:lstStyle/>
            <a:p>
              <a:endParaRPr lang="fr-FR"/>
            </a:p>
          </p:txBody>
        </p:sp>
        <p:sp>
          <p:nvSpPr>
            <p:cNvPr id="31760" name="Text Box 16"/>
            <p:cNvSpPr txBox="1">
              <a:spLocks noChangeAspect="1" noChangeArrowheads="1"/>
            </p:cNvSpPr>
            <p:nvPr/>
          </p:nvSpPr>
          <p:spPr bwMode="auto">
            <a:xfrm>
              <a:off x="1911" y="2273"/>
              <a:ext cx="2191" cy="3847"/>
            </a:xfrm>
            <a:prstGeom prst="rect">
              <a:avLst/>
            </a:prstGeom>
            <a:noFill/>
            <a:ln w="9525">
              <a:noFill/>
              <a:miter lim="800000"/>
              <a:headEnd/>
              <a:tailEnd/>
            </a:ln>
          </p:spPr>
          <p:txBody>
            <a:bodyPr tIns="0" bIns="0"/>
            <a:lstStyle/>
            <a:p>
              <a:pPr marL="171450" indent="-171450" eaLnBrk="0" hangingPunct="0">
                <a:spcAft>
                  <a:spcPts val="600"/>
                </a:spcAft>
                <a:buFont typeface="Arial" panose="020B0604020202020204" pitchFamily="34" charset="0"/>
                <a:buChar char="•"/>
                <a:defRPr/>
              </a:pPr>
              <a:r>
                <a:rPr lang="fr-CA" sz="1200" i="1" dirty="0">
                  <a:latin typeface="Calibri" panose="020F0502020204030204" pitchFamily="34" charset="0"/>
                  <a:cs typeface="Calibri" panose="020F0502020204030204" pitchFamily="34" charset="0"/>
                </a:rPr>
                <a:t>Compilation/Synthèse:</a:t>
              </a:r>
              <a:r>
                <a:rPr lang="fr-CA" sz="1200" dirty="0">
                  <a:latin typeface="Calibri" panose="020F0502020204030204" pitchFamily="34" charset="0"/>
                  <a:cs typeface="Calibri" panose="020F0502020204030204" pitchFamily="34" charset="0"/>
                </a:rPr>
                <a:t> Automatise l’exploration et génère les détails de mise en œuvre pour la couche inférieure adjacente </a:t>
              </a:r>
            </a:p>
            <a:p>
              <a:pPr marL="171450" indent="-171450" eaLnBrk="0" hangingPunct="0">
                <a:spcAft>
                  <a:spcPts val="600"/>
                </a:spcAft>
                <a:buFont typeface="Arial" panose="020B0604020202020204" pitchFamily="34" charset="0"/>
                <a:buChar char="•"/>
                <a:defRPr/>
              </a:pPr>
              <a:r>
                <a:rPr lang="fr-CA" sz="1200" i="1" dirty="0">
                  <a:latin typeface="Calibri" panose="020F0502020204030204" pitchFamily="34" charset="0"/>
                  <a:cs typeface="Calibri" panose="020F0502020204030204" pitchFamily="34" charset="0"/>
                </a:rPr>
                <a:t>Librairies/IP:</a:t>
              </a:r>
              <a:r>
                <a:rPr lang="fr-CA" sz="1200" dirty="0">
                  <a:latin typeface="Calibri" panose="020F0502020204030204" pitchFamily="34" charset="0"/>
                  <a:cs typeface="Calibri" panose="020F0502020204030204" pitchFamily="34" charset="0"/>
                </a:rPr>
                <a:t> permettent d’incorporer des blocs déjà réalisés dans des niveaux d’abstraction supérieurs</a:t>
              </a:r>
            </a:p>
            <a:p>
              <a:pPr marL="171450" indent="-171450" eaLnBrk="0" hangingPunct="0">
                <a:buFont typeface="Arial" panose="020B0604020202020204" pitchFamily="34" charset="0"/>
                <a:buChar char="•"/>
                <a:defRPr/>
              </a:pPr>
              <a:r>
                <a:rPr lang="fr-CA" sz="1200" i="1" dirty="0">
                  <a:latin typeface="Calibri" panose="020F0502020204030204" pitchFamily="34" charset="0"/>
                  <a:cs typeface="Calibri" panose="020F0502020204030204" pitchFamily="34" charset="0"/>
                </a:rPr>
                <a:t>Test/Vérification:</a:t>
              </a:r>
              <a:r>
                <a:rPr lang="fr-CA" sz="1200" dirty="0">
                  <a:latin typeface="Calibri" panose="020F0502020204030204" pitchFamily="34" charset="0"/>
                  <a:cs typeface="Calibri" panose="020F0502020204030204" pitchFamily="34" charset="0"/>
                </a:rPr>
                <a:t> Vérification du fonctionnement à chaque niveau, de manière à réduire les itérations coûteuses entre niveaux.</a:t>
              </a:r>
              <a:r>
                <a:rPr lang="fr-CA" sz="1050" dirty="0">
                  <a:latin typeface="Calibri Light" panose="020F0302020204030204" pitchFamily="34" charset="0"/>
                </a:rPr>
                <a:t> </a:t>
              </a:r>
              <a:endParaRPr lang="fr-CA" sz="1200" dirty="0">
                <a:latin typeface="Calibri Light" panose="020F0302020204030204" pitchFamily="34" charset="0"/>
              </a:endParaRPr>
            </a:p>
            <a:p>
              <a:pPr marL="171450" indent="-171450" eaLnBrk="0" hangingPunct="0">
                <a:buFont typeface="Arial" panose="020B0604020202020204" pitchFamily="34" charset="0"/>
                <a:buChar char="•"/>
                <a:defRPr/>
              </a:pPr>
              <a:endParaRPr lang="fr-CA" sz="1200" dirty="0">
                <a:latin typeface="Calibri Light" panose="020F0302020204030204" pitchFamily="34" charset="0"/>
              </a:endParaRPr>
            </a:p>
          </p:txBody>
        </p:sp>
        <p:sp>
          <p:nvSpPr>
            <p:cNvPr id="77839" name="Freeform 17"/>
            <p:cNvSpPr>
              <a:spLocks noChangeAspect="1"/>
            </p:cNvSpPr>
            <p:nvPr/>
          </p:nvSpPr>
          <p:spPr bwMode="auto">
            <a:xfrm flipH="1">
              <a:off x="4122" y="4666"/>
              <a:ext cx="288" cy="864"/>
            </a:xfrm>
            <a:custGeom>
              <a:avLst/>
              <a:gdLst>
                <a:gd name="T0" fmla="*/ 0 w 432"/>
                <a:gd name="T1" fmla="*/ 864 h 864"/>
                <a:gd name="T2" fmla="*/ 288 w 432"/>
                <a:gd name="T3" fmla="*/ 432 h 864"/>
                <a:gd name="T4" fmla="*/ 0 w 432"/>
                <a:gd name="T5" fmla="*/ 0 h 864"/>
                <a:gd name="T6" fmla="*/ 0 60000 65536"/>
                <a:gd name="T7" fmla="*/ 0 60000 65536"/>
                <a:gd name="T8" fmla="*/ 0 60000 65536"/>
                <a:gd name="T9" fmla="*/ 0 w 432"/>
                <a:gd name="T10" fmla="*/ 0 h 864"/>
                <a:gd name="T11" fmla="*/ 432 w 432"/>
                <a:gd name="T12" fmla="*/ 864 h 864"/>
              </a:gdLst>
              <a:ahLst/>
              <a:cxnLst>
                <a:cxn ang="T6">
                  <a:pos x="T0" y="T1"/>
                </a:cxn>
                <a:cxn ang="T7">
                  <a:pos x="T2" y="T3"/>
                </a:cxn>
                <a:cxn ang="T8">
                  <a:pos x="T4" y="T5"/>
                </a:cxn>
              </a:cxnLst>
              <a:rect l="T9" t="T10" r="T11" b="T12"/>
              <a:pathLst>
                <a:path w="432" h="864">
                  <a:moveTo>
                    <a:pt x="0" y="864"/>
                  </a:moveTo>
                  <a:cubicBezTo>
                    <a:pt x="216" y="720"/>
                    <a:pt x="432" y="576"/>
                    <a:pt x="432" y="432"/>
                  </a:cubicBezTo>
                  <a:cubicBezTo>
                    <a:pt x="432" y="288"/>
                    <a:pt x="216" y="144"/>
                    <a:pt x="0" y="0"/>
                  </a:cubicBezTo>
                </a:path>
              </a:pathLst>
            </a:custGeom>
            <a:noFill/>
            <a:ln w="9525" cap="flat">
              <a:solidFill>
                <a:srgbClr val="000000"/>
              </a:solidFill>
              <a:prstDash val="sysDot"/>
              <a:round/>
              <a:headEnd type="none" w="med" len="med"/>
              <a:tailEnd type="arrow" w="med" len="med"/>
            </a:ln>
          </p:spPr>
          <p:txBody>
            <a:bodyPr/>
            <a:lstStyle/>
            <a:p>
              <a:endParaRPr lang="fr-FR"/>
            </a:p>
          </p:txBody>
        </p:sp>
        <p:sp>
          <p:nvSpPr>
            <p:cNvPr id="77840" name="Line 19"/>
            <p:cNvSpPr>
              <a:spLocks noChangeAspect="1" noChangeShapeType="1"/>
            </p:cNvSpPr>
            <p:nvPr/>
          </p:nvSpPr>
          <p:spPr bwMode="auto">
            <a:xfrm>
              <a:off x="3978" y="4968"/>
              <a:ext cx="288" cy="288"/>
            </a:xfrm>
            <a:prstGeom prst="line">
              <a:avLst/>
            </a:prstGeom>
            <a:noFill/>
            <a:ln w="9525">
              <a:solidFill>
                <a:srgbClr val="000000"/>
              </a:solidFill>
              <a:round/>
              <a:headEnd/>
              <a:tailEnd/>
            </a:ln>
          </p:spPr>
          <p:txBody>
            <a:bodyPr/>
            <a:lstStyle/>
            <a:p>
              <a:endParaRPr lang="fr-FR"/>
            </a:p>
          </p:txBody>
        </p:sp>
        <p:sp>
          <p:nvSpPr>
            <p:cNvPr id="77841" name="Line 20"/>
            <p:cNvSpPr>
              <a:spLocks noChangeAspect="1" noChangeShapeType="1"/>
            </p:cNvSpPr>
            <p:nvPr/>
          </p:nvSpPr>
          <p:spPr bwMode="auto">
            <a:xfrm rot="5400000">
              <a:off x="3978" y="4954"/>
              <a:ext cx="288" cy="288"/>
            </a:xfrm>
            <a:prstGeom prst="line">
              <a:avLst/>
            </a:prstGeom>
            <a:noFill/>
            <a:ln w="9525">
              <a:solidFill>
                <a:srgbClr val="000000"/>
              </a:solidFill>
              <a:round/>
              <a:headEnd/>
              <a:tailEnd/>
            </a:ln>
          </p:spPr>
          <p:txBody>
            <a:bodyPr/>
            <a:lstStyle/>
            <a:p>
              <a:endParaRPr lang="fr-FR"/>
            </a:p>
          </p:txBody>
        </p:sp>
        <p:sp>
          <p:nvSpPr>
            <p:cNvPr id="77842" name="Line 21"/>
            <p:cNvSpPr>
              <a:spLocks noChangeAspect="1" noChangeShapeType="1"/>
            </p:cNvSpPr>
            <p:nvPr/>
          </p:nvSpPr>
          <p:spPr bwMode="auto">
            <a:xfrm flipV="1">
              <a:off x="4122" y="3960"/>
              <a:ext cx="0" cy="706"/>
            </a:xfrm>
            <a:prstGeom prst="line">
              <a:avLst/>
            </a:prstGeom>
            <a:noFill/>
            <a:ln w="9525">
              <a:solidFill>
                <a:srgbClr val="000000"/>
              </a:solidFill>
              <a:prstDash val="sysDot"/>
              <a:round/>
              <a:headEnd/>
              <a:tailEnd type="arrow" w="med" len="med"/>
            </a:ln>
          </p:spPr>
          <p:txBody>
            <a:bodyPr/>
            <a:lstStyle/>
            <a:p>
              <a:endParaRPr lang="fr-FR"/>
            </a:p>
          </p:txBody>
        </p:sp>
        <p:sp>
          <p:nvSpPr>
            <p:cNvPr id="38934" name="Text Box 22"/>
            <p:cNvSpPr txBox="1">
              <a:spLocks noChangeAspect="1" noChangeArrowheads="1"/>
            </p:cNvSpPr>
            <p:nvPr/>
          </p:nvSpPr>
          <p:spPr bwMode="auto">
            <a:xfrm>
              <a:off x="5706" y="2237"/>
              <a:ext cx="1442" cy="282"/>
            </a:xfrm>
            <a:prstGeom prst="rect">
              <a:avLst/>
            </a:prstGeom>
            <a:noFill/>
            <a:ln w="9525">
              <a:noFill/>
              <a:miter lim="800000"/>
              <a:headEnd/>
              <a:tailEnd/>
            </a:ln>
          </p:spPr>
          <p:txBody>
            <a:bodyPr lIns="0" tIns="0" rIns="0" bIns="0"/>
            <a:lstStyle/>
            <a:p>
              <a:pPr algn="ctr" eaLnBrk="0" hangingPunct="0">
                <a:defRPr/>
              </a:pPr>
              <a:r>
                <a:rPr lang="fr-CA" sz="1050" b="1" dirty="0">
                  <a:latin typeface="Calibri Light" panose="020F0302020204030204" pitchFamily="34" charset="0"/>
                </a:rPr>
                <a:t>Compilation/Synthèse</a:t>
              </a:r>
            </a:p>
          </p:txBody>
        </p:sp>
        <p:sp>
          <p:nvSpPr>
            <p:cNvPr id="38935" name="Text Box 23"/>
            <p:cNvSpPr txBox="1">
              <a:spLocks noChangeAspect="1" noChangeArrowheads="1"/>
            </p:cNvSpPr>
            <p:nvPr/>
          </p:nvSpPr>
          <p:spPr bwMode="auto">
            <a:xfrm>
              <a:off x="6714" y="2232"/>
              <a:ext cx="1440" cy="287"/>
            </a:xfrm>
            <a:prstGeom prst="rect">
              <a:avLst/>
            </a:prstGeom>
            <a:noFill/>
            <a:ln w="9525">
              <a:noFill/>
              <a:miter lim="800000"/>
              <a:headEnd/>
              <a:tailEnd/>
            </a:ln>
          </p:spPr>
          <p:txBody>
            <a:bodyPr lIns="0" tIns="0" rIns="0" bIns="0"/>
            <a:lstStyle/>
            <a:p>
              <a:pPr algn="ctr" eaLnBrk="0" hangingPunct="0">
                <a:defRPr/>
              </a:pPr>
              <a:r>
                <a:rPr lang="fr-CA" sz="1050" b="1" dirty="0">
                  <a:latin typeface="Calibri Light" panose="020F0302020204030204" pitchFamily="34" charset="0"/>
                </a:rPr>
                <a:t>Librairies/IP</a:t>
              </a:r>
            </a:p>
          </p:txBody>
        </p:sp>
        <p:sp>
          <p:nvSpPr>
            <p:cNvPr id="38936" name="Text Box 24"/>
            <p:cNvSpPr txBox="1">
              <a:spLocks noChangeAspect="1" noChangeArrowheads="1"/>
            </p:cNvSpPr>
            <p:nvPr/>
          </p:nvSpPr>
          <p:spPr bwMode="auto">
            <a:xfrm>
              <a:off x="7796" y="2232"/>
              <a:ext cx="1221" cy="287"/>
            </a:xfrm>
            <a:prstGeom prst="rect">
              <a:avLst/>
            </a:prstGeom>
            <a:noFill/>
            <a:ln w="9525">
              <a:noFill/>
              <a:miter lim="800000"/>
              <a:headEnd/>
              <a:tailEnd/>
            </a:ln>
          </p:spPr>
          <p:txBody>
            <a:bodyPr lIns="0" tIns="0" rIns="0" bIns="0"/>
            <a:lstStyle/>
            <a:p>
              <a:pPr algn="ctr" eaLnBrk="0" hangingPunct="0">
                <a:defRPr/>
              </a:pPr>
              <a:r>
                <a:rPr lang="fr-CA" sz="1050" b="1" dirty="0">
                  <a:latin typeface="Calibri Light" panose="020F0302020204030204" pitchFamily="34" charset="0"/>
                </a:rPr>
                <a:t>Test/Vérification</a:t>
              </a:r>
            </a:p>
          </p:txBody>
        </p:sp>
        <p:sp>
          <p:nvSpPr>
            <p:cNvPr id="38937" name="Text Box 25"/>
            <p:cNvSpPr txBox="1">
              <a:spLocks noChangeAspect="1" noChangeArrowheads="1"/>
            </p:cNvSpPr>
            <p:nvPr/>
          </p:nvSpPr>
          <p:spPr bwMode="auto">
            <a:xfrm>
              <a:off x="5706" y="2519"/>
              <a:ext cx="1442" cy="576"/>
            </a:xfrm>
            <a:prstGeom prst="rect">
              <a:avLst/>
            </a:prstGeom>
            <a:noFill/>
            <a:ln w="9525">
              <a:noFill/>
              <a:miter lim="800000"/>
              <a:headEnd/>
              <a:tailEnd/>
            </a:ln>
          </p:spPr>
          <p:txBody>
            <a:bodyPr lIns="0" tIns="0" rIns="0" bIns="0"/>
            <a:lstStyle/>
            <a:p>
              <a:pPr algn="ctr" eaLnBrk="0" hangingPunct="0">
                <a:defRPr/>
              </a:pPr>
              <a:r>
                <a:rPr lang="fr-CA" sz="1050">
                  <a:latin typeface="Calibri Light" panose="020F0302020204030204" pitchFamily="34" charset="0"/>
                </a:rPr>
                <a:t>Synthèse </a:t>
              </a:r>
            </a:p>
            <a:p>
              <a:pPr algn="ctr" eaLnBrk="0" hangingPunct="0">
                <a:defRPr/>
              </a:pPr>
              <a:r>
                <a:rPr lang="fr-CA" sz="1050">
                  <a:latin typeface="Calibri Light" panose="020F0302020204030204" pitchFamily="34" charset="0"/>
                </a:rPr>
                <a:t>système</a:t>
              </a:r>
            </a:p>
          </p:txBody>
        </p:sp>
        <p:sp>
          <p:nvSpPr>
            <p:cNvPr id="38938" name="Text Box 26"/>
            <p:cNvSpPr txBox="1">
              <a:spLocks noChangeAspect="1" noChangeArrowheads="1"/>
            </p:cNvSpPr>
            <p:nvPr/>
          </p:nvSpPr>
          <p:spPr bwMode="auto">
            <a:xfrm>
              <a:off x="5706" y="3428"/>
              <a:ext cx="1442" cy="576"/>
            </a:xfrm>
            <a:prstGeom prst="rect">
              <a:avLst/>
            </a:prstGeom>
            <a:noFill/>
            <a:ln w="9525">
              <a:noFill/>
              <a:miter lim="800000"/>
              <a:headEnd/>
              <a:tailEnd/>
            </a:ln>
          </p:spPr>
          <p:txBody>
            <a:bodyPr lIns="0" tIns="0" rIns="0" bIns="0"/>
            <a:lstStyle/>
            <a:p>
              <a:pPr algn="ctr" eaLnBrk="0" hangingPunct="0">
                <a:defRPr/>
              </a:pPr>
              <a:r>
                <a:rPr lang="fr-CA" sz="1050">
                  <a:latin typeface="Calibri Light" panose="020F0302020204030204" pitchFamily="34" charset="0"/>
                </a:rPr>
                <a:t>Synthèse comportementale</a:t>
              </a:r>
            </a:p>
          </p:txBody>
        </p:sp>
        <p:sp>
          <p:nvSpPr>
            <p:cNvPr id="38939" name="Text Box 27"/>
            <p:cNvSpPr txBox="1">
              <a:spLocks noChangeAspect="1" noChangeArrowheads="1"/>
            </p:cNvSpPr>
            <p:nvPr/>
          </p:nvSpPr>
          <p:spPr bwMode="auto">
            <a:xfrm>
              <a:off x="5706" y="4365"/>
              <a:ext cx="1442" cy="576"/>
            </a:xfrm>
            <a:prstGeom prst="rect">
              <a:avLst/>
            </a:prstGeom>
            <a:noFill/>
            <a:ln w="9525">
              <a:noFill/>
              <a:miter lim="800000"/>
              <a:headEnd/>
              <a:tailEnd/>
            </a:ln>
          </p:spPr>
          <p:txBody>
            <a:bodyPr lIns="0" tIns="0" rIns="0" bIns="0"/>
            <a:lstStyle/>
            <a:p>
              <a:pPr algn="ctr" eaLnBrk="0" hangingPunct="0">
                <a:defRPr/>
              </a:pPr>
              <a:r>
                <a:rPr lang="fr-CA" sz="1050">
                  <a:latin typeface="Calibri Light" panose="020F0302020204030204" pitchFamily="34" charset="0"/>
                </a:rPr>
                <a:t>Synthèse </a:t>
              </a:r>
            </a:p>
            <a:p>
              <a:pPr algn="ctr" eaLnBrk="0" hangingPunct="0">
                <a:defRPr/>
              </a:pPr>
              <a:r>
                <a:rPr lang="fr-CA" sz="1050">
                  <a:latin typeface="Calibri Light" panose="020F0302020204030204" pitchFamily="34" charset="0"/>
                </a:rPr>
                <a:t>RTL</a:t>
              </a:r>
            </a:p>
          </p:txBody>
        </p:sp>
        <p:sp>
          <p:nvSpPr>
            <p:cNvPr id="38940" name="Text Box 28"/>
            <p:cNvSpPr txBox="1">
              <a:spLocks noChangeAspect="1" noChangeArrowheads="1"/>
            </p:cNvSpPr>
            <p:nvPr/>
          </p:nvSpPr>
          <p:spPr bwMode="auto">
            <a:xfrm>
              <a:off x="5706" y="5285"/>
              <a:ext cx="1442" cy="576"/>
            </a:xfrm>
            <a:prstGeom prst="rect">
              <a:avLst/>
            </a:prstGeom>
            <a:noFill/>
            <a:ln w="9525">
              <a:noFill/>
              <a:miter lim="800000"/>
              <a:headEnd/>
              <a:tailEnd/>
            </a:ln>
          </p:spPr>
          <p:txBody>
            <a:bodyPr lIns="0" tIns="0" rIns="0" bIns="0"/>
            <a:lstStyle/>
            <a:p>
              <a:pPr algn="ctr" eaLnBrk="0" hangingPunct="0">
                <a:defRPr/>
              </a:pPr>
              <a:r>
                <a:rPr lang="fr-CA" sz="1050">
                  <a:latin typeface="Calibri Light" panose="020F0302020204030204" pitchFamily="34" charset="0"/>
                </a:rPr>
                <a:t>Synthèse </a:t>
              </a:r>
            </a:p>
            <a:p>
              <a:pPr algn="ctr" eaLnBrk="0" hangingPunct="0">
                <a:defRPr/>
              </a:pPr>
              <a:r>
                <a:rPr lang="fr-CA" sz="1050">
                  <a:latin typeface="Calibri Light" panose="020F0302020204030204" pitchFamily="34" charset="0"/>
                </a:rPr>
                <a:t>logique</a:t>
              </a:r>
            </a:p>
          </p:txBody>
        </p:sp>
        <p:sp>
          <p:nvSpPr>
            <p:cNvPr id="38941" name="Text Box 29"/>
            <p:cNvSpPr txBox="1">
              <a:spLocks noChangeAspect="1" noChangeArrowheads="1"/>
            </p:cNvSpPr>
            <p:nvPr/>
          </p:nvSpPr>
          <p:spPr bwMode="auto">
            <a:xfrm>
              <a:off x="6641" y="2519"/>
              <a:ext cx="1442" cy="576"/>
            </a:xfrm>
            <a:prstGeom prst="rect">
              <a:avLst/>
            </a:prstGeom>
            <a:noFill/>
            <a:ln w="9525">
              <a:noFill/>
              <a:miter lim="800000"/>
              <a:headEnd/>
              <a:tailEnd/>
            </a:ln>
          </p:spPr>
          <p:txBody>
            <a:bodyPr lIns="0" tIns="0" rIns="0" bIns="0"/>
            <a:lstStyle/>
            <a:p>
              <a:pPr algn="ctr" eaLnBrk="0" hangingPunct="0">
                <a:defRPr/>
              </a:pPr>
              <a:r>
                <a:rPr lang="fr-CA" sz="1050" dirty="0">
                  <a:latin typeface="Calibri Light" panose="020F0302020204030204" pitchFamily="34" charset="0"/>
                </a:rPr>
                <a:t>HW/SW/OS</a:t>
              </a:r>
            </a:p>
          </p:txBody>
        </p:sp>
        <p:sp>
          <p:nvSpPr>
            <p:cNvPr id="38942" name="Text Box 30"/>
            <p:cNvSpPr txBox="1">
              <a:spLocks noChangeAspect="1" noChangeArrowheads="1"/>
            </p:cNvSpPr>
            <p:nvPr/>
          </p:nvSpPr>
          <p:spPr bwMode="auto">
            <a:xfrm>
              <a:off x="6641" y="3428"/>
              <a:ext cx="1442" cy="576"/>
            </a:xfrm>
            <a:prstGeom prst="rect">
              <a:avLst/>
            </a:prstGeom>
            <a:noFill/>
            <a:ln w="9525">
              <a:noFill/>
              <a:miter lim="800000"/>
              <a:headEnd/>
              <a:tailEnd/>
            </a:ln>
          </p:spPr>
          <p:txBody>
            <a:bodyPr lIns="0" tIns="0" rIns="0" bIns="0"/>
            <a:lstStyle/>
            <a:p>
              <a:pPr algn="ctr" eaLnBrk="0" hangingPunct="0">
                <a:defRPr/>
              </a:pPr>
              <a:r>
                <a:rPr lang="fr-CA" sz="1050" dirty="0">
                  <a:latin typeface="Calibri Light" panose="020F0302020204030204" pitchFamily="34" charset="0"/>
                </a:rPr>
                <a:t>Cœurs</a:t>
              </a:r>
            </a:p>
          </p:txBody>
        </p:sp>
        <p:sp>
          <p:nvSpPr>
            <p:cNvPr id="38943" name="Text Box 31"/>
            <p:cNvSpPr txBox="1">
              <a:spLocks noChangeAspect="1" noChangeArrowheads="1"/>
            </p:cNvSpPr>
            <p:nvPr/>
          </p:nvSpPr>
          <p:spPr bwMode="auto">
            <a:xfrm>
              <a:off x="6641" y="4365"/>
              <a:ext cx="1442" cy="576"/>
            </a:xfrm>
            <a:prstGeom prst="rect">
              <a:avLst/>
            </a:prstGeom>
            <a:noFill/>
            <a:ln w="9525">
              <a:noFill/>
              <a:miter lim="800000"/>
              <a:headEnd/>
              <a:tailEnd/>
            </a:ln>
          </p:spPr>
          <p:txBody>
            <a:bodyPr lIns="0" tIns="0" rIns="0" bIns="0"/>
            <a:lstStyle/>
            <a:p>
              <a:pPr algn="ctr" eaLnBrk="0" hangingPunct="0">
                <a:defRPr/>
              </a:pPr>
              <a:r>
                <a:rPr lang="fr-CA" sz="1050">
                  <a:latin typeface="Calibri Light" panose="020F0302020204030204" pitchFamily="34" charset="0"/>
                </a:rPr>
                <a:t>Composants </a:t>
              </a:r>
            </a:p>
            <a:p>
              <a:pPr algn="ctr" eaLnBrk="0" hangingPunct="0">
                <a:defRPr/>
              </a:pPr>
              <a:r>
                <a:rPr lang="fr-CA" sz="1050">
                  <a:latin typeface="Calibri Light" panose="020F0302020204030204" pitchFamily="34" charset="0"/>
                </a:rPr>
                <a:t>RTL</a:t>
              </a:r>
            </a:p>
          </p:txBody>
        </p:sp>
        <p:sp>
          <p:nvSpPr>
            <p:cNvPr id="38944" name="Text Box 32"/>
            <p:cNvSpPr txBox="1">
              <a:spLocks noChangeAspect="1" noChangeArrowheads="1"/>
            </p:cNvSpPr>
            <p:nvPr/>
          </p:nvSpPr>
          <p:spPr bwMode="auto">
            <a:xfrm>
              <a:off x="6641" y="5285"/>
              <a:ext cx="1442" cy="576"/>
            </a:xfrm>
            <a:prstGeom prst="rect">
              <a:avLst/>
            </a:prstGeom>
            <a:noFill/>
            <a:ln w="9525">
              <a:noFill/>
              <a:miter lim="800000"/>
              <a:headEnd/>
              <a:tailEnd/>
            </a:ln>
          </p:spPr>
          <p:txBody>
            <a:bodyPr lIns="0" tIns="0" rIns="0" bIns="0"/>
            <a:lstStyle/>
            <a:p>
              <a:pPr algn="ctr" eaLnBrk="0" hangingPunct="0">
                <a:defRPr/>
              </a:pPr>
              <a:r>
                <a:rPr lang="fr-CA" sz="1050">
                  <a:latin typeface="Calibri Light" panose="020F0302020204030204" pitchFamily="34" charset="0"/>
                </a:rPr>
                <a:t>Portes/</a:t>
              </a:r>
            </a:p>
            <a:p>
              <a:pPr algn="ctr" eaLnBrk="0" hangingPunct="0">
                <a:defRPr/>
              </a:pPr>
              <a:r>
                <a:rPr lang="fr-CA" sz="1050">
                  <a:latin typeface="Calibri Light" panose="020F0302020204030204" pitchFamily="34" charset="0"/>
                </a:rPr>
                <a:t>Cellules</a:t>
              </a:r>
            </a:p>
          </p:txBody>
        </p:sp>
        <p:sp>
          <p:nvSpPr>
            <p:cNvPr id="38945" name="Text Box 33"/>
            <p:cNvSpPr txBox="1">
              <a:spLocks noChangeAspect="1" noChangeArrowheads="1"/>
            </p:cNvSpPr>
            <p:nvPr/>
          </p:nvSpPr>
          <p:spPr bwMode="auto">
            <a:xfrm>
              <a:off x="7796" y="2519"/>
              <a:ext cx="1295" cy="576"/>
            </a:xfrm>
            <a:prstGeom prst="rect">
              <a:avLst/>
            </a:prstGeom>
            <a:noFill/>
            <a:ln w="9525">
              <a:noFill/>
              <a:miter lim="800000"/>
              <a:headEnd/>
              <a:tailEnd/>
            </a:ln>
          </p:spPr>
          <p:txBody>
            <a:bodyPr lIns="0" tIns="0" rIns="0" bIns="0"/>
            <a:lstStyle/>
            <a:p>
              <a:pPr algn="ctr" eaLnBrk="0" hangingPunct="0">
                <a:defRPr/>
              </a:pPr>
              <a:r>
                <a:rPr lang="fr-CA" sz="1050">
                  <a:latin typeface="Calibri Light" panose="020F0302020204030204" pitchFamily="34" charset="0"/>
                </a:rPr>
                <a:t>Simulateurs de modèles./</a:t>
              </a:r>
            </a:p>
            <a:p>
              <a:pPr algn="ctr" eaLnBrk="0" hangingPunct="0">
                <a:defRPr/>
              </a:pPr>
              <a:r>
                <a:rPr lang="fr-CA" sz="1050">
                  <a:latin typeface="Calibri Light" panose="020F0302020204030204" pitchFamily="34" charset="0"/>
                </a:rPr>
                <a:t>Vérificateurs</a:t>
              </a:r>
            </a:p>
          </p:txBody>
        </p:sp>
        <p:sp>
          <p:nvSpPr>
            <p:cNvPr id="38946" name="Text Box 34"/>
            <p:cNvSpPr txBox="1">
              <a:spLocks noChangeAspect="1" noChangeArrowheads="1"/>
            </p:cNvSpPr>
            <p:nvPr/>
          </p:nvSpPr>
          <p:spPr bwMode="auto">
            <a:xfrm>
              <a:off x="7796" y="3428"/>
              <a:ext cx="1295" cy="576"/>
            </a:xfrm>
            <a:prstGeom prst="rect">
              <a:avLst/>
            </a:prstGeom>
            <a:noFill/>
            <a:ln w="9525">
              <a:noFill/>
              <a:miter lim="800000"/>
              <a:headEnd/>
              <a:tailEnd/>
            </a:ln>
          </p:spPr>
          <p:txBody>
            <a:bodyPr lIns="0" tIns="0" rIns="0" bIns="0"/>
            <a:lstStyle/>
            <a:p>
              <a:pPr algn="ctr" eaLnBrk="0" hangingPunct="0">
                <a:defRPr/>
              </a:pPr>
              <a:r>
                <a:rPr lang="fr-CA" sz="1050" dirty="0">
                  <a:latin typeface="Calibri Light" panose="020F0302020204030204" pitchFamily="34" charset="0"/>
                </a:rPr>
                <a:t>Co simulateurs</a:t>
              </a:r>
            </a:p>
            <a:p>
              <a:pPr algn="ctr" eaLnBrk="0" hangingPunct="0">
                <a:defRPr/>
              </a:pPr>
              <a:r>
                <a:rPr lang="fr-CA" sz="1050" dirty="0">
                  <a:latin typeface="Calibri Light" panose="020F0302020204030204" pitchFamily="34" charset="0"/>
                </a:rPr>
                <a:t>HW/SW</a:t>
              </a:r>
            </a:p>
          </p:txBody>
        </p:sp>
        <p:sp>
          <p:nvSpPr>
            <p:cNvPr id="38947" name="Text Box 35"/>
            <p:cNvSpPr txBox="1">
              <a:spLocks noChangeAspect="1" noChangeArrowheads="1"/>
            </p:cNvSpPr>
            <p:nvPr/>
          </p:nvSpPr>
          <p:spPr bwMode="auto">
            <a:xfrm>
              <a:off x="7796" y="4365"/>
              <a:ext cx="1295" cy="576"/>
            </a:xfrm>
            <a:prstGeom prst="rect">
              <a:avLst/>
            </a:prstGeom>
            <a:noFill/>
            <a:ln w="9525">
              <a:noFill/>
              <a:miter lim="800000"/>
              <a:headEnd/>
              <a:tailEnd/>
            </a:ln>
          </p:spPr>
          <p:txBody>
            <a:bodyPr lIns="0" tIns="0" rIns="0" bIns="0"/>
            <a:lstStyle/>
            <a:p>
              <a:pPr algn="ctr" eaLnBrk="0" hangingPunct="0">
                <a:defRPr/>
              </a:pPr>
              <a:r>
                <a:rPr lang="fr-CA" sz="1050">
                  <a:latin typeface="Calibri Light" panose="020F0302020204030204" pitchFamily="34" charset="0"/>
                </a:rPr>
                <a:t>Simulateurs HDL</a:t>
              </a:r>
            </a:p>
          </p:txBody>
        </p:sp>
        <p:sp>
          <p:nvSpPr>
            <p:cNvPr id="38948" name="Text Box 36"/>
            <p:cNvSpPr txBox="1">
              <a:spLocks noChangeAspect="1" noChangeArrowheads="1"/>
            </p:cNvSpPr>
            <p:nvPr/>
          </p:nvSpPr>
          <p:spPr bwMode="auto">
            <a:xfrm>
              <a:off x="7796" y="5285"/>
              <a:ext cx="1295" cy="576"/>
            </a:xfrm>
            <a:prstGeom prst="rect">
              <a:avLst/>
            </a:prstGeom>
            <a:noFill/>
            <a:ln w="9525">
              <a:noFill/>
              <a:miter lim="800000"/>
              <a:headEnd/>
              <a:tailEnd/>
            </a:ln>
          </p:spPr>
          <p:txBody>
            <a:bodyPr lIns="0" tIns="0" rIns="0" bIns="0"/>
            <a:lstStyle/>
            <a:p>
              <a:pPr algn="ctr" eaLnBrk="0" hangingPunct="0">
                <a:defRPr/>
              </a:pPr>
              <a:r>
                <a:rPr lang="fr-CA" sz="1050">
                  <a:latin typeface="Calibri Light" panose="020F0302020204030204" pitchFamily="34" charset="0"/>
                </a:rPr>
                <a:t>Simulateurs logiques</a:t>
              </a:r>
            </a:p>
          </p:txBody>
        </p:sp>
        <p:sp>
          <p:nvSpPr>
            <p:cNvPr id="77858" name="Line 37"/>
            <p:cNvSpPr>
              <a:spLocks noChangeAspect="1" noChangeShapeType="1"/>
            </p:cNvSpPr>
            <p:nvPr/>
          </p:nvSpPr>
          <p:spPr bwMode="auto">
            <a:xfrm>
              <a:off x="5870" y="2445"/>
              <a:ext cx="3024" cy="0"/>
            </a:xfrm>
            <a:prstGeom prst="line">
              <a:avLst/>
            </a:prstGeom>
            <a:noFill/>
            <a:ln w="9525">
              <a:solidFill>
                <a:srgbClr val="000000"/>
              </a:solidFill>
              <a:round/>
              <a:headEnd/>
              <a:tailEnd/>
            </a:ln>
          </p:spPr>
          <p:txBody>
            <a:bodyPr/>
            <a:lstStyle/>
            <a:p>
              <a:endParaRPr lang="fr-FR"/>
            </a:p>
          </p:txBody>
        </p:sp>
        <p:sp>
          <p:nvSpPr>
            <p:cNvPr id="49" name="Text Box 24"/>
            <p:cNvSpPr txBox="1">
              <a:spLocks noChangeAspect="1" noChangeArrowheads="1"/>
            </p:cNvSpPr>
            <p:nvPr/>
          </p:nvSpPr>
          <p:spPr bwMode="auto">
            <a:xfrm>
              <a:off x="9002" y="3220"/>
              <a:ext cx="813" cy="424"/>
            </a:xfrm>
            <a:prstGeom prst="rect">
              <a:avLst/>
            </a:prstGeom>
            <a:noFill/>
            <a:ln w="9525">
              <a:noFill/>
              <a:miter lim="800000"/>
              <a:headEnd/>
              <a:tailEnd/>
            </a:ln>
          </p:spPr>
          <p:txBody>
            <a:bodyPr lIns="0" tIns="0" rIns="0" bIns="0"/>
            <a:lstStyle/>
            <a:p>
              <a:pPr algn="ctr" eaLnBrk="0" hangingPunct="0">
                <a:defRPr/>
              </a:pPr>
              <a:r>
                <a:rPr lang="fr-CA" sz="1050" b="1" dirty="0">
                  <a:solidFill>
                    <a:schemeClr val="bg2">
                      <a:lumMod val="75000"/>
                    </a:schemeClr>
                  </a:solidFill>
                  <a:latin typeface="Calibri Light" panose="020F0302020204030204" pitchFamily="34" charset="0"/>
                </a:rPr>
                <a:t>Synthèse de haut-niveau</a:t>
              </a:r>
            </a:p>
          </p:txBody>
        </p:sp>
        <p:sp>
          <p:nvSpPr>
            <p:cNvPr id="51" name="Line 37"/>
            <p:cNvSpPr>
              <a:spLocks noChangeAspect="1" noChangeShapeType="1"/>
            </p:cNvSpPr>
            <p:nvPr/>
          </p:nvSpPr>
          <p:spPr bwMode="auto">
            <a:xfrm>
              <a:off x="9090" y="4942"/>
              <a:ext cx="542" cy="0"/>
            </a:xfrm>
            <a:prstGeom prst="line">
              <a:avLst/>
            </a:prstGeom>
            <a:noFill/>
            <a:ln w="9525">
              <a:solidFill>
                <a:schemeClr val="bg2">
                  <a:lumMod val="75000"/>
                </a:schemeClr>
              </a:solidFill>
              <a:round/>
              <a:headEnd/>
              <a:tailEnd/>
            </a:ln>
          </p:spPr>
          <p:txBody>
            <a:bodyPr/>
            <a:lstStyle/>
            <a:p>
              <a:pPr>
                <a:defRPr/>
              </a:pPr>
              <a:endParaRPr lang="en-US">
                <a:latin typeface="Calibri Light" panose="020F0302020204030204" pitchFamily="34" charset="0"/>
              </a:endParaRPr>
            </a:p>
          </p:txBody>
        </p:sp>
        <p:sp>
          <p:nvSpPr>
            <p:cNvPr id="53" name="Text Box 24"/>
            <p:cNvSpPr txBox="1">
              <a:spLocks noChangeAspect="1" noChangeArrowheads="1"/>
            </p:cNvSpPr>
            <p:nvPr/>
          </p:nvSpPr>
          <p:spPr bwMode="auto">
            <a:xfrm>
              <a:off x="9090" y="5172"/>
              <a:ext cx="811" cy="426"/>
            </a:xfrm>
            <a:prstGeom prst="rect">
              <a:avLst/>
            </a:prstGeom>
            <a:noFill/>
            <a:ln w="9525">
              <a:noFill/>
              <a:miter lim="800000"/>
              <a:headEnd/>
              <a:tailEnd/>
            </a:ln>
          </p:spPr>
          <p:txBody>
            <a:bodyPr lIns="0" tIns="0" rIns="0" bIns="0"/>
            <a:lstStyle/>
            <a:p>
              <a:pPr algn="ctr" eaLnBrk="0" hangingPunct="0">
                <a:defRPr/>
              </a:pPr>
              <a:r>
                <a:rPr lang="fr-CA" sz="1050" b="1" dirty="0">
                  <a:solidFill>
                    <a:schemeClr val="bg2">
                      <a:lumMod val="75000"/>
                    </a:schemeClr>
                  </a:solidFill>
                  <a:latin typeface="Calibri Light" panose="020F0302020204030204" pitchFamily="34" charset="0"/>
                </a:rPr>
                <a:t>Synthèse logique</a:t>
              </a:r>
            </a:p>
          </p:txBody>
        </p:sp>
        <p:sp>
          <p:nvSpPr>
            <p:cNvPr id="54" name="Text Box 24"/>
            <p:cNvSpPr txBox="1">
              <a:spLocks noChangeAspect="1" noChangeArrowheads="1"/>
            </p:cNvSpPr>
            <p:nvPr/>
          </p:nvSpPr>
          <p:spPr bwMode="auto">
            <a:xfrm>
              <a:off x="9095" y="5862"/>
              <a:ext cx="813" cy="426"/>
            </a:xfrm>
            <a:prstGeom prst="rect">
              <a:avLst/>
            </a:prstGeom>
            <a:noFill/>
            <a:ln w="9525">
              <a:noFill/>
              <a:miter lim="800000"/>
              <a:headEnd/>
              <a:tailEnd/>
            </a:ln>
          </p:spPr>
          <p:txBody>
            <a:bodyPr lIns="0" tIns="0" rIns="0" bIns="0"/>
            <a:lstStyle/>
            <a:p>
              <a:pPr algn="ctr" eaLnBrk="0" hangingPunct="0">
                <a:defRPr/>
              </a:pPr>
              <a:r>
                <a:rPr lang="fr-CA" sz="1050" b="1" dirty="0">
                  <a:solidFill>
                    <a:schemeClr val="bg2">
                      <a:lumMod val="75000"/>
                    </a:schemeClr>
                  </a:solidFill>
                  <a:latin typeface="Calibri Light" panose="020F0302020204030204" pitchFamily="34" charset="0"/>
                </a:rPr>
                <a:t>Synthèse physique</a:t>
              </a:r>
            </a:p>
          </p:txBody>
        </p:sp>
        <p:sp>
          <p:nvSpPr>
            <p:cNvPr id="55" name="Line 37"/>
            <p:cNvSpPr>
              <a:spLocks noChangeAspect="1" noChangeShapeType="1"/>
            </p:cNvSpPr>
            <p:nvPr/>
          </p:nvSpPr>
          <p:spPr bwMode="auto">
            <a:xfrm>
              <a:off x="9084" y="5750"/>
              <a:ext cx="542" cy="0"/>
            </a:xfrm>
            <a:prstGeom prst="line">
              <a:avLst/>
            </a:prstGeom>
            <a:noFill/>
            <a:ln w="9525">
              <a:solidFill>
                <a:schemeClr val="bg2">
                  <a:lumMod val="75000"/>
                </a:schemeClr>
              </a:solidFill>
              <a:round/>
              <a:headEnd/>
              <a:tailEnd/>
            </a:ln>
          </p:spPr>
          <p:txBody>
            <a:bodyPr/>
            <a:lstStyle/>
            <a:p>
              <a:pPr>
                <a:defRPr/>
              </a:pPr>
              <a:endParaRPr lang="en-US">
                <a:latin typeface="Calibri Light" panose="020F0302020204030204" pitchFamily="34" charset="0"/>
              </a:endParaRPr>
            </a:p>
          </p:txBody>
        </p:sp>
        <p:sp>
          <p:nvSpPr>
            <p:cNvPr id="56" name="Line 37"/>
            <p:cNvSpPr>
              <a:spLocks noChangeAspect="1" noChangeShapeType="1"/>
            </p:cNvSpPr>
            <p:nvPr/>
          </p:nvSpPr>
          <p:spPr bwMode="auto">
            <a:xfrm>
              <a:off x="9016" y="2445"/>
              <a:ext cx="543" cy="0"/>
            </a:xfrm>
            <a:prstGeom prst="line">
              <a:avLst/>
            </a:prstGeom>
            <a:noFill/>
            <a:ln w="9525">
              <a:solidFill>
                <a:schemeClr val="bg2">
                  <a:lumMod val="75000"/>
                </a:schemeClr>
              </a:solidFill>
              <a:round/>
              <a:headEnd/>
              <a:tailEnd/>
            </a:ln>
          </p:spPr>
          <p:txBody>
            <a:bodyPr/>
            <a:lstStyle/>
            <a:p>
              <a:pPr>
                <a:defRPr/>
              </a:pPr>
              <a:endParaRPr lang="en-US">
                <a:latin typeface="Calibri Light" panose="020F0302020204030204" pitchFamily="34" charset="0"/>
              </a:endParaRPr>
            </a:p>
          </p:txBody>
        </p:sp>
      </p:grpSp>
      <p:sp>
        <p:nvSpPr>
          <p:cNvPr id="77826" name="Rectangle 2"/>
          <p:cNvSpPr>
            <a:spLocks noGrp="1"/>
          </p:cNvSpPr>
          <p:nvPr>
            <p:ph type="title"/>
          </p:nvPr>
        </p:nvSpPr>
        <p:spPr>
          <a:xfrm>
            <a:off x="1703389" y="274638"/>
            <a:ext cx="8785225" cy="1143000"/>
          </a:xfrm>
        </p:spPr>
        <p:txBody>
          <a:bodyPr/>
          <a:lstStyle/>
          <a:p>
            <a:pPr eaLnBrk="1" hangingPunct="1"/>
            <a:r>
              <a:rPr lang="fr-CA" dirty="0"/>
              <a:t>Flux de conception matériel</a:t>
            </a:r>
          </a:p>
        </p:txBody>
      </p:sp>
      <p:sp>
        <p:nvSpPr>
          <p:cNvPr id="77827" name="Rectangle 3"/>
          <p:cNvSpPr>
            <a:spLocks noGrp="1"/>
          </p:cNvSpPr>
          <p:nvPr>
            <p:ph type="body" idx="1"/>
          </p:nvPr>
        </p:nvSpPr>
        <p:spPr>
          <a:xfrm>
            <a:off x="1981200" y="1597026"/>
            <a:ext cx="8229600" cy="608013"/>
          </a:xfrm>
        </p:spPr>
        <p:txBody>
          <a:bodyPr/>
          <a:lstStyle/>
          <a:p>
            <a:pPr eaLnBrk="1" hangingPunct="1"/>
            <a:r>
              <a:rPr lang="fr-CA" sz="1800" dirty="0">
                <a:solidFill>
                  <a:schemeClr val="bg1">
                    <a:lumMod val="65000"/>
                  </a:schemeClr>
                </a:solidFill>
                <a:latin typeface="Calibri Light"/>
              </a:rPr>
              <a:t>Plusieurs outils existent pour simplifier le processus</a:t>
            </a:r>
            <a:endParaRPr lang="fr-CA" sz="2000" dirty="0">
              <a:solidFill>
                <a:schemeClr val="bg1">
                  <a:lumMod val="65000"/>
                </a:schemeClr>
              </a:solidFill>
              <a:latin typeface="Calibri Ligh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847528" y="6021289"/>
            <a:ext cx="5302302" cy="277491"/>
          </a:xfrm>
        </p:spPr>
        <p:txBody>
          <a:bodyPr/>
          <a:lstStyle/>
          <a:p>
            <a:pPr marL="0" indent="0">
              <a:buNone/>
            </a:pPr>
            <a:r>
              <a:rPr lang="fr-CA" sz="1000" dirty="0">
                <a:solidFill>
                  <a:schemeClr val="bg1">
                    <a:lumMod val="65000"/>
                  </a:schemeClr>
                </a:solidFill>
                <a:hlinkClick r:id="rId2"/>
              </a:rPr>
              <a:t>https://circuitdigest.com/tutorial/what-is-fpga-introduction-and-programming-tools</a:t>
            </a:r>
            <a:endParaRPr lang="fr-CA" sz="1000" dirty="0">
              <a:solidFill>
                <a:schemeClr val="bg1">
                  <a:lumMod val="65000"/>
                </a:schemeClr>
              </a:solidFill>
            </a:endParaRPr>
          </a:p>
        </p:txBody>
      </p:sp>
      <p:sp>
        <p:nvSpPr>
          <p:cNvPr id="3" name="Titre 2"/>
          <p:cNvSpPr>
            <a:spLocks noGrp="1"/>
          </p:cNvSpPr>
          <p:nvPr>
            <p:ph type="title"/>
          </p:nvPr>
        </p:nvSpPr>
        <p:spPr>
          <a:xfrm>
            <a:off x="1055440" y="274638"/>
            <a:ext cx="10081120" cy="1143000"/>
          </a:xfrm>
        </p:spPr>
        <p:txBody>
          <a:bodyPr/>
          <a:lstStyle/>
          <a:p>
            <a:r>
              <a:rPr lang="fr-CA" sz="4000" dirty="0"/>
              <a:t>Méthodologie de design </a:t>
            </a:r>
          </a:p>
        </p:txBody>
      </p:sp>
      <p:pic>
        <p:nvPicPr>
          <p:cNvPr id="46082" name="Picture 2" descr="Hardware Design Flow and Software Design Flow of FGP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4112" y="1417638"/>
            <a:ext cx="4562872" cy="43043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846312" y="4351969"/>
            <a:ext cx="2592288" cy="646331"/>
          </a:xfrm>
          <a:prstGeom prst="rect">
            <a:avLst/>
          </a:prstGeom>
        </p:spPr>
        <p:txBody>
          <a:bodyPr wrap="square">
            <a:spAutoFit/>
          </a:bodyPr>
          <a:lstStyle/>
          <a:p>
            <a:r>
              <a:rPr lang="fr-CA" dirty="0"/>
              <a:t>Flux de conception matériel et logiciel</a:t>
            </a:r>
          </a:p>
        </p:txBody>
      </p:sp>
      <p:sp>
        <p:nvSpPr>
          <p:cNvPr id="5" name="Rectangle 4"/>
          <p:cNvSpPr/>
          <p:nvPr/>
        </p:nvSpPr>
        <p:spPr>
          <a:xfrm>
            <a:off x="1127448" y="1549638"/>
            <a:ext cx="6048672" cy="4339650"/>
          </a:xfrm>
          <a:prstGeom prst="rect">
            <a:avLst/>
          </a:prstGeom>
        </p:spPr>
        <p:txBody>
          <a:bodyPr wrap="square">
            <a:spAutoFit/>
          </a:bodyPr>
          <a:lstStyle/>
          <a:p>
            <a:pPr marL="285750" lvl="1" indent="-285750">
              <a:spcAft>
                <a:spcPts val="600"/>
              </a:spcAft>
              <a:buFont typeface="Arial" panose="020B0604020202020204" pitchFamily="34" charset="0"/>
              <a:buChar char="•"/>
            </a:pPr>
            <a:r>
              <a:rPr lang="fr-CA" dirty="0">
                <a:latin typeface="+mj-lt"/>
              </a:rPr>
              <a:t>Flux de conception matériel typique d’un FPGA :</a:t>
            </a:r>
          </a:p>
          <a:p>
            <a:pPr marL="522288" lvl="2" indent="-342900">
              <a:buFont typeface="+mj-lt"/>
              <a:buAutoNum type="arabicPeriod"/>
            </a:pPr>
            <a:r>
              <a:rPr lang="fr-CA" sz="1600" b="1" dirty="0">
                <a:latin typeface="+mj-lt"/>
              </a:rPr>
              <a:t>Synthèse : </a:t>
            </a:r>
            <a:r>
              <a:rPr lang="fr-CA" sz="1600" dirty="0">
                <a:latin typeface="+mj-lt"/>
              </a:rPr>
              <a:t>code HDL traduit en description textuelle de diagramme de circuit ou schéma (</a:t>
            </a:r>
            <a:r>
              <a:rPr lang="fr-CA" sz="1600" i="1" dirty="0" err="1">
                <a:latin typeface="+mj-lt"/>
              </a:rPr>
              <a:t>netlist</a:t>
            </a:r>
            <a:r>
              <a:rPr lang="fr-CA" sz="1600" dirty="0">
                <a:latin typeface="+mj-lt"/>
              </a:rPr>
              <a:t>).</a:t>
            </a:r>
          </a:p>
          <a:p>
            <a:pPr marL="522288" lvl="2" indent="-342900">
              <a:buFont typeface="+mj-lt"/>
              <a:buAutoNum type="arabicPeriod"/>
            </a:pPr>
            <a:r>
              <a:rPr lang="fr-CA" sz="1600" b="1" dirty="0">
                <a:latin typeface="+mj-lt"/>
              </a:rPr>
              <a:t>Simulation</a:t>
            </a:r>
            <a:r>
              <a:rPr lang="fr-CA" sz="1600" dirty="0">
                <a:latin typeface="+mj-lt"/>
              </a:rPr>
              <a:t>: simulation pour vérifier si la conception spécifiée par la </a:t>
            </a:r>
            <a:r>
              <a:rPr lang="fr-CA" sz="1600" i="1" dirty="0" err="1">
                <a:latin typeface="+mj-lt"/>
              </a:rPr>
              <a:t>netlist</a:t>
            </a:r>
            <a:r>
              <a:rPr lang="fr-CA" sz="1600" dirty="0">
                <a:latin typeface="+mj-lt"/>
              </a:rPr>
              <a:t> fonctionne correctement.</a:t>
            </a:r>
          </a:p>
          <a:p>
            <a:pPr marL="522288" lvl="2" indent="-342900">
              <a:buFont typeface="+mj-lt"/>
              <a:buAutoNum type="arabicPeriod"/>
            </a:pPr>
            <a:r>
              <a:rPr lang="fr-CA" sz="1600" b="1" dirty="0">
                <a:latin typeface="+mj-lt"/>
              </a:rPr>
              <a:t>Conversion et mappage </a:t>
            </a:r>
            <a:r>
              <a:rPr lang="fr-CA" sz="1600" dirty="0">
                <a:latin typeface="+mj-lt"/>
              </a:rPr>
              <a:t>: conversion du </a:t>
            </a:r>
            <a:r>
              <a:rPr lang="fr-CA" sz="1600" i="1" dirty="0" err="1">
                <a:latin typeface="+mj-lt"/>
              </a:rPr>
              <a:t>netlist</a:t>
            </a:r>
            <a:r>
              <a:rPr lang="fr-CA" sz="1600" dirty="0">
                <a:latin typeface="+mj-lt"/>
              </a:rPr>
              <a:t> vérifié en fonctions binaires. Les composants et connexions sont mappés sur des CLB et le design est placé dans le PGA cible (</a:t>
            </a:r>
            <a:r>
              <a:rPr lang="fr-CA" sz="1600" i="1" dirty="0">
                <a:latin typeface="+mj-lt"/>
              </a:rPr>
              <a:t>Place &amp; Route</a:t>
            </a:r>
            <a:r>
              <a:rPr lang="fr-CA" sz="1600" dirty="0">
                <a:latin typeface="+mj-lt"/>
              </a:rPr>
              <a:t>)</a:t>
            </a:r>
          </a:p>
          <a:p>
            <a:pPr marL="522288" lvl="2" indent="-342900">
              <a:buFont typeface="+mj-lt"/>
              <a:buAutoNum type="arabicPeriod"/>
            </a:pPr>
            <a:r>
              <a:rPr lang="fr-CA" sz="1600" b="1" dirty="0">
                <a:latin typeface="+mj-lt"/>
              </a:rPr>
              <a:t>Vérification et débogage : </a:t>
            </a:r>
            <a:r>
              <a:rPr lang="fr-CA" sz="1600" dirty="0">
                <a:latin typeface="+mj-lt"/>
              </a:rPr>
              <a:t>chargement du fichier de configuration généré et vérification de l’opération avec débogage éventuel.</a:t>
            </a:r>
          </a:p>
          <a:p>
            <a:pPr marL="285750" lvl="1" indent="-285750">
              <a:spcBef>
                <a:spcPts val="600"/>
              </a:spcBef>
              <a:buFont typeface="Arial" panose="020B0604020202020204" pitchFamily="34" charset="0"/>
              <a:buChar char="•"/>
            </a:pPr>
            <a:r>
              <a:rPr lang="fr-CA" dirty="0">
                <a:latin typeface="+mj-lt"/>
              </a:rPr>
              <a:t>Il y a moins d’étapes dans le flux de conception logiciel et les temps de compilation sont beaucoup plus courts que pour les étapes de du flux de conception matériel, permettant un design plus rapide. </a:t>
            </a:r>
          </a:p>
        </p:txBody>
      </p:sp>
    </p:spTree>
    <p:extLst>
      <p:ext uri="{BB962C8B-B14F-4D97-AF65-F5344CB8AC3E}">
        <p14:creationId xmlns:p14="http://schemas.microsoft.com/office/powerpoint/2010/main" val="1724983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49" name="Rectangle 2"/>
          <p:cNvSpPr>
            <a:spLocks noGrp="1"/>
          </p:cNvSpPr>
          <p:nvPr>
            <p:ph type="title"/>
          </p:nvPr>
        </p:nvSpPr>
        <p:spPr/>
        <p:txBody>
          <a:bodyPr/>
          <a:lstStyle/>
          <a:p>
            <a:pPr eaLnBrk="1" hangingPunct="1"/>
            <a:r>
              <a:rPr lang="fr-CA"/>
              <a:t>Le codesign </a:t>
            </a:r>
          </a:p>
        </p:txBody>
      </p:sp>
      <p:sp>
        <p:nvSpPr>
          <p:cNvPr id="78850" name="Rectangle 3"/>
          <p:cNvSpPr>
            <a:spLocks noGrp="1"/>
          </p:cNvSpPr>
          <p:nvPr>
            <p:ph type="body" idx="1"/>
          </p:nvPr>
        </p:nvSpPr>
        <p:spPr>
          <a:xfrm>
            <a:off x="1617664" y="1600202"/>
            <a:ext cx="4251324" cy="3673475"/>
          </a:xfrm>
        </p:spPr>
        <p:txBody>
          <a:bodyPr/>
          <a:lstStyle/>
          <a:p>
            <a:pPr eaLnBrk="1" hangingPunct="1"/>
            <a:r>
              <a:rPr lang="fr-CA" sz="2000" dirty="0"/>
              <a:t>Les outils de synthèse récents permettent une vue unifiée du matériel et du logiciel</a:t>
            </a:r>
          </a:p>
          <a:p>
            <a:pPr eaLnBrk="1" hangingPunct="1"/>
            <a:r>
              <a:rPr lang="fr-CA" sz="2000" dirty="0"/>
              <a:t>Le choix du matériel versus logiciel pour une fonction particulière est un compromis entre différentes métriques de design : performance, puissance consommée, dimensions physiques, coûts, NRE et flexibilité.</a:t>
            </a:r>
          </a:p>
          <a:p>
            <a:pPr eaLnBrk="1" hangingPunct="1"/>
            <a:r>
              <a:rPr lang="fr-CA" sz="2000" dirty="0"/>
              <a:t>Fondamentalement, il n’y a pas de différence entre ce que le matériel et le logiciel peuvent réaliser tant qu’on ne dépasse pas les limites technologiques </a:t>
            </a:r>
          </a:p>
          <a:p>
            <a:pPr eaLnBrk="1" hangingPunct="1"/>
            <a:endParaRPr lang="fr-CA" sz="2000" dirty="0"/>
          </a:p>
          <a:p>
            <a:pPr marL="0" indent="0" eaLnBrk="1" hangingPunct="1">
              <a:buNone/>
            </a:pPr>
            <a:endParaRPr lang="fr-CA" sz="2000" dirty="0"/>
          </a:p>
        </p:txBody>
      </p:sp>
      <p:grpSp>
        <p:nvGrpSpPr>
          <p:cNvPr id="78851" name="Group 26"/>
          <p:cNvGrpSpPr>
            <a:grpSpLocks/>
          </p:cNvGrpSpPr>
          <p:nvPr/>
        </p:nvGrpSpPr>
        <p:grpSpPr bwMode="auto">
          <a:xfrm>
            <a:off x="5859257" y="1429572"/>
            <a:ext cx="4568825" cy="3581400"/>
            <a:chOff x="2640" y="993"/>
            <a:chExt cx="2878" cy="2256"/>
          </a:xfrm>
        </p:grpSpPr>
        <p:sp>
          <p:nvSpPr>
            <p:cNvPr id="78853" name="AutoShape 5"/>
            <p:cNvSpPr>
              <a:spLocks noChangeArrowheads="1"/>
            </p:cNvSpPr>
            <p:nvPr/>
          </p:nvSpPr>
          <p:spPr bwMode="auto">
            <a:xfrm>
              <a:off x="2640" y="2784"/>
              <a:ext cx="2878" cy="449"/>
            </a:xfrm>
            <a:prstGeom prst="cube">
              <a:avLst>
                <a:gd name="adj" fmla="val 25000"/>
              </a:avLst>
            </a:prstGeom>
            <a:solidFill>
              <a:srgbClr val="C0C0C0"/>
            </a:solidFill>
            <a:ln w="9525">
              <a:solidFill>
                <a:srgbClr val="000000"/>
              </a:solidFill>
              <a:miter lim="800000"/>
              <a:headEnd/>
              <a:tailEnd/>
            </a:ln>
          </p:spPr>
          <p:txBody>
            <a:bodyPr lIns="0" tIns="0" rIns="0" bIns="0"/>
            <a:lstStyle/>
            <a:p>
              <a:pPr algn="ctr" eaLnBrk="0" hangingPunct="0"/>
              <a:r>
                <a:rPr lang="fr-CA" sz="1200">
                  <a:latin typeface="Times New Roman" pitchFamily="18" charset="0"/>
                </a:rPr>
                <a:t>Implémentation</a:t>
              </a:r>
              <a:endParaRPr lang="fr-CA" sz="1000">
                <a:latin typeface="Times New Roman" pitchFamily="18" charset="0"/>
              </a:endParaRPr>
            </a:p>
          </p:txBody>
        </p:sp>
        <p:sp>
          <p:nvSpPr>
            <p:cNvPr id="78854" name="AutoShape 6"/>
            <p:cNvSpPr>
              <a:spLocks noChangeArrowheads="1"/>
            </p:cNvSpPr>
            <p:nvPr/>
          </p:nvSpPr>
          <p:spPr bwMode="auto">
            <a:xfrm>
              <a:off x="2743" y="1141"/>
              <a:ext cx="174" cy="1709"/>
            </a:xfrm>
            <a:prstGeom prst="cube">
              <a:avLst>
                <a:gd name="adj" fmla="val 25000"/>
              </a:avLst>
            </a:prstGeom>
            <a:solidFill>
              <a:srgbClr val="C0C0C0"/>
            </a:solidFill>
            <a:ln w="9525">
              <a:solidFill>
                <a:srgbClr val="000000"/>
              </a:solidFill>
              <a:miter lim="800000"/>
              <a:headEnd/>
              <a:tailEnd/>
            </a:ln>
          </p:spPr>
          <p:txBody>
            <a:bodyPr/>
            <a:lstStyle/>
            <a:p>
              <a:endParaRPr lang="en-CA"/>
            </a:p>
          </p:txBody>
        </p:sp>
        <p:sp>
          <p:nvSpPr>
            <p:cNvPr id="78855" name="AutoShape 7"/>
            <p:cNvSpPr>
              <a:spLocks noChangeArrowheads="1"/>
            </p:cNvSpPr>
            <p:nvPr/>
          </p:nvSpPr>
          <p:spPr bwMode="auto">
            <a:xfrm>
              <a:off x="4137" y="1141"/>
              <a:ext cx="132" cy="1709"/>
            </a:xfrm>
            <a:prstGeom prst="cube">
              <a:avLst>
                <a:gd name="adj" fmla="val 25000"/>
              </a:avLst>
            </a:prstGeom>
            <a:solidFill>
              <a:srgbClr val="C0C0C0"/>
            </a:solidFill>
            <a:ln w="9525">
              <a:solidFill>
                <a:srgbClr val="000000"/>
              </a:solidFill>
              <a:miter lim="800000"/>
              <a:headEnd/>
              <a:tailEnd/>
            </a:ln>
          </p:spPr>
          <p:txBody>
            <a:bodyPr/>
            <a:lstStyle/>
            <a:p>
              <a:endParaRPr lang="en-CA"/>
            </a:p>
          </p:txBody>
        </p:sp>
        <p:sp>
          <p:nvSpPr>
            <p:cNvPr id="78856" name="AutoShape 8"/>
            <p:cNvSpPr>
              <a:spLocks noChangeArrowheads="1"/>
            </p:cNvSpPr>
            <p:nvPr/>
          </p:nvSpPr>
          <p:spPr bwMode="auto">
            <a:xfrm>
              <a:off x="2876" y="1693"/>
              <a:ext cx="1094" cy="183"/>
            </a:xfrm>
            <a:prstGeom prst="cube">
              <a:avLst>
                <a:gd name="adj" fmla="val 25000"/>
              </a:avLst>
            </a:prstGeom>
            <a:solidFill>
              <a:srgbClr val="C0C0C0"/>
            </a:solidFill>
            <a:ln w="9525">
              <a:solidFill>
                <a:srgbClr val="000000"/>
              </a:solidFill>
              <a:miter lim="800000"/>
              <a:headEnd/>
              <a:tailEnd/>
            </a:ln>
          </p:spPr>
          <p:txBody>
            <a:bodyPr lIns="0" tIns="0" rIns="0" bIns="0"/>
            <a:lstStyle/>
            <a:p>
              <a:pPr algn="ctr" eaLnBrk="0" hangingPunct="0"/>
              <a:r>
                <a:rPr lang="fr-CA" sz="1200">
                  <a:latin typeface="Times New Roman" pitchFamily="18" charset="0"/>
                </a:rPr>
                <a:t>Instructions en assembleur</a:t>
              </a:r>
            </a:p>
          </p:txBody>
        </p:sp>
        <p:sp>
          <p:nvSpPr>
            <p:cNvPr id="78857" name="AutoShape 9"/>
            <p:cNvSpPr>
              <a:spLocks noChangeArrowheads="1"/>
            </p:cNvSpPr>
            <p:nvPr/>
          </p:nvSpPr>
          <p:spPr bwMode="auto">
            <a:xfrm>
              <a:off x="2876" y="2354"/>
              <a:ext cx="1094" cy="184"/>
            </a:xfrm>
            <a:prstGeom prst="cube">
              <a:avLst>
                <a:gd name="adj" fmla="val 25000"/>
              </a:avLst>
            </a:prstGeom>
            <a:solidFill>
              <a:srgbClr val="C0C0C0"/>
            </a:solidFill>
            <a:ln w="9525">
              <a:solidFill>
                <a:srgbClr val="000000"/>
              </a:solidFill>
              <a:miter lim="800000"/>
              <a:headEnd/>
              <a:tailEnd/>
            </a:ln>
          </p:spPr>
          <p:txBody>
            <a:bodyPr lIns="0" tIns="0" rIns="0" bIns="0"/>
            <a:lstStyle/>
            <a:p>
              <a:pPr algn="ctr" eaLnBrk="0" hangingPunct="0"/>
              <a:r>
                <a:rPr lang="fr-CA" sz="1200">
                  <a:latin typeface="Times New Roman" pitchFamily="18" charset="0"/>
                </a:rPr>
                <a:t>Code machine</a:t>
              </a:r>
            </a:p>
          </p:txBody>
        </p:sp>
        <p:sp>
          <p:nvSpPr>
            <p:cNvPr id="78858" name="AutoShape 10"/>
            <p:cNvSpPr>
              <a:spLocks noChangeArrowheads="1"/>
            </p:cNvSpPr>
            <p:nvPr/>
          </p:nvSpPr>
          <p:spPr bwMode="auto">
            <a:xfrm>
              <a:off x="4234" y="1558"/>
              <a:ext cx="1094" cy="183"/>
            </a:xfrm>
            <a:prstGeom prst="cube">
              <a:avLst>
                <a:gd name="adj" fmla="val 25000"/>
              </a:avLst>
            </a:prstGeom>
            <a:solidFill>
              <a:srgbClr val="C0C0C0"/>
            </a:solidFill>
            <a:ln w="9525">
              <a:solidFill>
                <a:srgbClr val="000000"/>
              </a:solidFill>
              <a:miter lim="800000"/>
              <a:headEnd/>
              <a:tailEnd/>
            </a:ln>
          </p:spPr>
          <p:txBody>
            <a:bodyPr lIns="0" tIns="0" rIns="0" bIns="0"/>
            <a:lstStyle/>
            <a:p>
              <a:pPr algn="ctr" eaLnBrk="0" hangingPunct="0"/>
              <a:r>
                <a:rPr lang="fr-CA" sz="1200">
                  <a:latin typeface="Times New Roman" pitchFamily="18" charset="0"/>
                </a:rPr>
                <a:t>Transferts entre registres</a:t>
              </a:r>
            </a:p>
          </p:txBody>
        </p:sp>
        <p:sp>
          <p:nvSpPr>
            <p:cNvPr id="78859" name="AutoShape 11"/>
            <p:cNvSpPr>
              <a:spLocks noChangeArrowheads="1"/>
            </p:cNvSpPr>
            <p:nvPr/>
          </p:nvSpPr>
          <p:spPr bwMode="auto">
            <a:xfrm>
              <a:off x="3925" y="1141"/>
              <a:ext cx="132" cy="1709"/>
            </a:xfrm>
            <a:prstGeom prst="cube">
              <a:avLst>
                <a:gd name="adj" fmla="val 25000"/>
              </a:avLst>
            </a:prstGeom>
            <a:solidFill>
              <a:srgbClr val="C0C0C0"/>
            </a:solidFill>
            <a:ln w="9525">
              <a:solidFill>
                <a:srgbClr val="000000"/>
              </a:solidFill>
              <a:miter lim="800000"/>
              <a:headEnd/>
              <a:tailEnd/>
            </a:ln>
          </p:spPr>
          <p:txBody>
            <a:bodyPr/>
            <a:lstStyle/>
            <a:p>
              <a:endParaRPr lang="en-CA"/>
            </a:p>
          </p:txBody>
        </p:sp>
        <p:sp>
          <p:nvSpPr>
            <p:cNvPr id="78860" name="Text Box 12"/>
            <p:cNvSpPr txBox="1">
              <a:spLocks noChangeArrowheads="1"/>
            </p:cNvSpPr>
            <p:nvPr/>
          </p:nvSpPr>
          <p:spPr bwMode="auto">
            <a:xfrm>
              <a:off x="2938" y="1321"/>
              <a:ext cx="691" cy="248"/>
            </a:xfrm>
            <a:prstGeom prst="rect">
              <a:avLst/>
            </a:prstGeom>
            <a:noFill/>
            <a:ln w="9525">
              <a:noFill/>
              <a:miter lim="800000"/>
              <a:headEnd/>
              <a:tailEnd/>
            </a:ln>
          </p:spPr>
          <p:txBody>
            <a:bodyPr lIns="0" tIns="0" rIns="0" bIns="0"/>
            <a:lstStyle/>
            <a:p>
              <a:pPr algn="ctr" eaLnBrk="0" hangingPunct="0"/>
              <a:r>
                <a:rPr lang="fr-CA" sz="1200" i="1">
                  <a:latin typeface="Times New Roman" pitchFamily="18" charset="0"/>
                </a:rPr>
                <a:t>Compilateurs (1960's,1970's)</a:t>
              </a:r>
              <a:endParaRPr lang="fr-CA" sz="1000" i="1">
                <a:latin typeface="Times New Roman" pitchFamily="18" charset="0"/>
              </a:endParaRPr>
            </a:p>
          </p:txBody>
        </p:sp>
        <p:sp>
          <p:nvSpPr>
            <p:cNvPr id="78861" name="Text Box 13"/>
            <p:cNvSpPr txBox="1">
              <a:spLocks noChangeArrowheads="1"/>
            </p:cNvSpPr>
            <p:nvPr/>
          </p:nvSpPr>
          <p:spPr bwMode="auto">
            <a:xfrm>
              <a:off x="2920" y="1987"/>
              <a:ext cx="931" cy="303"/>
            </a:xfrm>
            <a:prstGeom prst="rect">
              <a:avLst/>
            </a:prstGeom>
            <a:noFill/>
            <a:ln w="9525">
              <a:noFill/>
              <a:miter lim="800000"/>
              <a:headEnd/>
              <a:tailEnd/>
            </a:ln>
          </p:spPr>
          <p:txBody>
            <a:bodyPr lIns="0" tIns="0" rIns="0" bIns="0"/>
            <a:lstStyle/>
            <a:p>
              <a:pPr algn="ctr" eaLnBrk="0" hangingPunct="0"/>
              <a:r>
                <a:rPr lang="fr-CA" sz="1200" i="1">
                  <a:latin typeface="Times New Roman" pitchFamily="18" charset="0"/>
                </a:rPr>
                <a:t>Assembleurs, éditeurs de liens</a:t>
              </a:r>
            </a:p>
            <a:p>
              <a:pPr algn="ctr" eaLnBrk="0" hangingPunct="0"/>
              <a:r>
                <a:rPr lang="fr-CA" sz="1200" i="1">
                  <a:latin typeface="Times New Roman" pitchFamily="18" charset="0"/>
                </a:rPr>
                <a:t>(1950's, 1960's)</a:t>
              </a:r>
            </a:p>
          </p:txBody>
        </p:sp>
        <p:sp>
          <p:nvSpPr>
            <p:cNvPr id="78862" name="Text Box 14"/>
            <p:cNvSpPr txBox="1">
              <a:spLocks noChangeArrowheads="1"/>
            </p:cNvSpPr>
            <p:nvPr/>
          </p:nvSpPr>
          <p:spPr bwMode="auto">
            <a:xfrm>
              <a:off x="4279" y="1207"/>
              <a:ext cx="919" cy="256"/>
            </a:xfrm>
            <a:prstGeom prst="rect">
              <a:avLst/>
            </a:prstGeom>
            <a:noFill/>
            <a:ln w="9525">
              <a:noFill/>
              <a:miter lim="800000"/>
              <a:headEnd/>
              <a:tailEnd/>
            </a:ln>
          </p:spPr>
          <p:txBody>
            <a:bodyPr lIns="0" tIns="0" rIns="0" bIns="0"/>
            <a:lstStyle/>
            <a:p>
              <a:pPr algn="ctr" eaLnBrk="0" hangingPunct="0"/>
              <a:r>
                <a:rPr lang="fr-CA" sz="1200" i="1">
                  <a:latin typeface="Times New Roman" pitchFamily="18" charset="0"/>
                </a:rPr>
                <a:t>Synthèse comportementale</a:t>
              </a:r>
            </a:p>
            <a:p>
              <a:pPr algn="ctr" eaLnBrk="0" hangingPunct="0"/>
              <a:r>
                <a:rPr lang="fr-CA" sz="1200" i="1">
                  <a:latin typeface="Times New Roman" pitchFamily="18" charset="0"/>
                </a:rPr>
                <a:t>(1990's)</a:t>
              </a:r>
            </a:p>
          </p:txBody>
        </p:sp>
        <p:sp>
          <p:nvSpPr>
            <p:cNvPr id="78863" name="Text Box 15"/>
            <p:cNvSpPr txBox="1">
              <a:spLocks noChangeArrowheads="1"/>
            </p:cNvSpPr>
            <p:nvPr/>
          </p:nvSpPr>
          <p:spPr bwMode="auto">
            <a:xfrm>
              <a:off x="4363" y="1763"/>
              <a:ext cx="769" cy="268"/>
            </a:xfrm>
            <a:prstGeom prst="rect">
              <a:avLst/>
            </a:prstGeom>
            <a:noFill/>
            <a:ln w="9525">
              <a:noFill/>
              <a:miter lim="800000"/>
              <a:headEnd/>
              <a:tailEnd/>
            </a:ln>
          </p:spPr>
          <p:txBody>
            <a:bodyPr lIns="0" tIns="0" rIns="0" bIns="0"/>
            <a:lstStyle/>
            <a:p>
              <a:pPr algn="ctr" eaLnBrk="0" hangingPunct="0"/>
              <a:r>
                <a:rPr lang="fr-CA" sz="1200" i="1">
                  <a:latin typeface="Times New Roman" pitchFamily="18" charset="0"/>
                </a:rPr>
                <a:t>Synthèse RTL</a:t>
              </a:r>
            </a:p>
            <a:p>
              <a:pPr algn="ctr" eaLnBrk="0" hangingPunct="0"/>
              <a:r>
                <a:rPr lang="fr-CA" sz="1200" i="1">
                  <a:latin typeface="Times New Roman" pitchFamily="18" charset="0"/>
                </a:rPr>
                <a:t>(1980's, 1990's)</a:t>
              </a:r>
            </a:p>
          </p:txBody>
        </p:sp>
        <p:sp>
          <p:nvSpPr>
            <p:cNvPr id="78864" name="Text Box 16"/>
            <p:cNvSpPr txBox="1">
              <a:spLocks noChangeArrowheads="1"/>
            </p:cNvSpPr>
            <p:nvPr/>
          </p:nvSpPr>
          <p:spPr bwMode="auto">
            <a:xfrm>
              <a:off x="4363" y="2238"/>
              <a:ext cx="811" cy="243"/>
            </a:xfrm>
            <a:prstGeom prst="rect">
              <a:avLst/>
            </a:prstGeom>
            <a:noFill/>
            <a:ln w="9525">
              <a:noFill/>
              <a:miter lim="800000"/>
              <a:headEnd/>
              <a:tailEnd/>
            </a:ln>
          </p:spPr>
          <p:txBody>
            <a:bodyPr lIns="0" tIns="0" rIns="0" bIns="0"/>
            <a:lstStyle/>
            <a:p>
              <a:pPr algn="ctr" eaLnBrk="0" hangingPunct="0"/>
              <a:r>
                <a:rPr lang="fr-CA" sz="1200" i="1">
                  <a:latin typeface="Times New Roman" pitchFamily="18" charset="0"/>
                </a:rPr>
                <a:t>Sunthèse logique</a:t>
              </a:r>
            </a:p>
            <a:p>
              <a:pPr algn="ctr" eaLnBrk="0" hangingPunct="0"/>
              <a:r>
                <a:rPr lang="fr-CA" sz="1200" i="1">
                  <a:latin typeface="Times New Roman" pitchFamily="18" charset="0"/>
                </a:rPr>
                <a:t>(1970's, 1980's)</a:t>
              </a:r>
            </a:p>
          </p:txBody>
        </p:sp>
        <p:sp>
          <p:nvSpPr>
            <p:cNvPr id="78865" name="Text Box 17"/>
            <p:cNvSpPr txBox="1">
              <a:spLocks noChangeArrowheads="1"/>
            </p:cNvSpPr>
            <p:nvPr/>
          </p:nvSpPr>
          <p:spPr bwMode="auto">
            <a:xfrm>
              <a:off x="2666" y="2951"/>
              <a:ext cx="1111" cy="298"/>
            </a:xfrm>
            <a:prstGeom prst="rect">
              <a:avLst/>
            </a:prstGeom>
            <a:noFill/>
            <a:ln w="9525">
              <a:noFill/>
              <a:miter lim="800000"/>
              <a:headEnd/>
              <a:tailEnd/>
            </a:ln>
          </p:spPr>
          <p:txBody>
            <a:bodyPr lIns="0" tIns="0" rIns="0" bIns="0"/>
            <a:lstStyle/>
            <a:p>
              <a:pPr algn="ctr" eaLnBrk="0" hangingPunct="0"/>
              <a:r>
                <a:rPr lang="fr-CA" sz="1200" i="1">
                  <a:latin typeface="Times New Roman" pitchFamily="18" charset="0"/>
                </a:rPr>
                <a:t>Microprocesseur plus program : “logiciel”</a:t>
              </a:r>
            </a:p>
          </p:txBody>
        </p:sp>
        <p:sp>
          <p:nvSpPr>
            <p:cNvPr id="78866" name="Text Box 18"/>
            <p:cNvSpPr txBox="1">
              <a:spLocks noChangeArrowheads="1"/>
            </p:cNvSpPr>
            <p:nvPr/>
          </p:nvSpPr>
          <p:spPr bwMode="auto">
            <a:xfrm>
              <a:off x="4207" y="2957"/>
              <a:ext cx="1147" cy="235"/>
            </a:xfrm>
            <a:prstGeom prst="rect">
              <a:avLst/>
            </a:prstGeom>
            <a:noFill/>
            <a:ln w="9525">
              <a:noFill/>
              <a:miter lim="800000"/>
              <a:headEnd/>
              <a:tailEnd/>
            </a:ln>
          </p:spPr>
          <p:txBody>
            <a:bodyPr lIns="0" tIns="0" rIns="0" bIns="0"/>
            <a:lstStyle/>
            <a:p>
              <a:pPr algn="ctr" eaLnBrk="0" hangingPunct="0"/>
              <a:r>
                <a:rPr lang="fr-CA" sz="1200" i="1">
                  <a:latin typeface="Times New Roman" pitchFamily="18" charset="0"/>
                </a:rPr>
                <a:t>VLSI, ASIC, ou PLD : “matériel”</a:t>
              </a:r>
            </a:p>
          </p:txBody>
        </p:sp>
        <p:sp>
          <p:nvSpPr>
            <p:cNvPr id="78867" name="AutoShape 19"/>
            <p:cNvSpPr>
              <a:spLocks noChangeArrowheads="1"/>
            </p:cNvSpPr>
            <p:nvPr/>
          </p:nvSpPr>
          <p:spPr bwMode="auto">
            <a:xfrm>
              <a:off x="4234" y="2486"/>
              <a:ext cx="1094" cy="184"/>
            </a:xfrm>
            <a:prstGeom prst="cube">
              <a:avLst>
                <a:gd name="adj" fmla="val 25000"/>
              </a:avLst>
            </a:prstGeom>
            <a:solidFill>
              <a:srgbClr val="C0C0C0"/>
            </a:solidFill>
            <a:ln w="9525">
              <a:solidFill>
                <a:srgbClr val="000000"/>
              </a:solidFill>
              <a:miter lim="800000"/>
              <a:headEnd/>
              <a:tailEnd/>
            </a:ln>
          </p:spPr>
          <p:txBody>
            <a:bodyPr lIns="0" tIns="0" rIns="0" bIns="0"/>
            <a:lstStyle/>
            <a:p>
              <a:pPr algn="ctr" eaLnBrk="0" hangingPunct="0"/>
              <a:r>
                <a:rPr lang="fr-CA" sz="1200">
                  <a:latin typeface="Times New Roman" pitchFamily="18" charset="0"/>
                </a:rPr>
                <a:t>Portes logiques</a:t>
              </a:r>
              <a:endParaRPr lang="fr-CA" sz="1000">
                <a:latin typeface="Times New Roman" pitchFamily="18" charset="0"/>
              </a:endParaRPr>
            </a:p>
          </p:txBody>
        </p:sp>
        <p:sp>
          <p:nvSpPr>
            <p:cNvPr id="78868" name="AutoShape 20"/>
            <p:cNvSpPr>
              <a:spLocks noChangeArrowheads="1"/>
            </p:cNvSpPr>
            <p:nvPr/>
          </p:nvSpPr>
          <p:spPr bwMode="auto">
            <a:xfrm>
              <a:off x="4234" y="2033"/>
              <a:ext cx="1141" cy="184"/>
            </a:xfrm>
            <a:prstGeom prst="cube">
              <a:avLst>
                <a:gd name="adj" fmla="val 25000"/>
              </a:avLst>
            </a:prstGeom>
            <a:solidFill>
              <a:srgbClr val="C0C0C0"/>
            </a:solidFill>
            <a:ln w="9525">
              <a:solidFill>
                <a:srgbClr val="000000"/>
              </a:solidFill>
              <a:miter lim="800000"/>
              <a:headEnd/>
              <a:tailEnd/>
            </a:ln>
          </p:spPr>
          <p:txBody>
            <a:bodyPr lIns="0" tIns="0" rIns="0" bIns="0"/>
            <a:lstStyle/>
            <a:p>
              <a:pPr algn="ctr" eaLnBrk="0" hangingPunct="0"/>
              <a:r>
                <a:rPr lang="fr-CA" sz="1200">
                  <a:latin typeface="Times New Roman" pitchFamily="18" charset="0"/>
                </a:rPr>
                <a:t>Équations logiques/FSM's</a:t>
              </a:r>
            </a:p>
          </p:txBody>
        </p:sp>
        <p:sp>
          <p:nvSpPr>
            <p:cNvPr id="78869" name="AutoShape 21"/>
            <p:cNvSpPr>
              <a:spLocks noChangeArrowheads="1"/>
            </p:cNvSpPr>
            <p:nvPr/>
          </p:nvSpPr>
          <p:spPr bwMode="auto">
            <a:xfrm>
              <a:off x="5273" y="1141"/>
              <a:ext cx="180" cy="1709"/>
            </a:xfrm>
            <a:prstGeom prst="cube">
              <a:avLst>
                <a:gd name="adj" fmla="val 25000"/>
              </a:avLst>
            </a:prstGeom>
            <a:solidFill>
              <a:srgbClr val="C0C0C0"/>
            </a:solidFill>
            <a:ln w="9525">
              <a:solidFill>
                <a:srgbClr val="000000"/>
              </a:solidFill>
              <a:miter lim="800000"/>
              <a:headEnd/>
              <a:tailEnd/>
            </a:ln>
          </p:spPr>
          <p:txBody>
            <a:bodyPr/>
            <a:lstStyle/>
            <a:p>
              <a:endParaRPr lang="en-CA"/>
            </a:p>
          </p:txBody>
        </p:sp>
        <p:sp>
          <p:nvSpPr>
            <p:cNvPr id="78870" name="AutoShape 22"/>
            <p:cNvSpPr>
              <a:spLocks noChangeArrowheads="1"/>
            </p:cNvSpPr>
            <p:nvPr/>
          </p:nvSpPr>
          <p:spPr bwMode="auto">
            <a:xfrm>
              <a:off x="2742" y="993"/>
              <a:ext cx="2710" cy="193"/>
            </a:xfrm>
            <a:prstGeom prst="cube">
              <a:avLst>
                <a:gd name="adj" fmla="val 25000"/>
              </a:avLst>
            </a:prstGeom>
            <a:solidFill>
              <a:srgbClr val="C0C0C0"/>
            </a:solidFill>
            <a:ln w="9525">
              <a:solidFill>
                <a:srgbClr val="000000"/>
              </a:solidFill>
              <a:miter lim="800000"/>
              <a:headEnd/>
              <a:tailEnd/>
            </a:ln>
          </p:spPr>
          <p:txBody>
            <a:bodyPr lIns="0" tIns="0" rIns="0" bIns="0"/>
            <a:lstStyle/>
            <a:p>
              <a:pPr algn="ctr" eaLnBrk="0" hangingPunct="0"/>
              <a:r>
                <a:rPr lang="fr-CA" sz="1200">
                  <a:latin typeface="Times New Roman" pitchFamily="18" charset="0"/>
                </a:rPr>
                <a:t>Code séquentiel (e.g., C, VHDL)</a:t>
              </a:r>
            </a:p>
          </p:txBody>
        </p:sp>
      </p:grpSp>
      <p:sp>
        <p:nvSpPr>
          <p:cNvPr id="44057" name="Text Box 25"/>
          <p:cNvSpPr txBox="1">
            <a:spLocks noChangeArrowheads="1"/>
          </p:cNvSpPr>
          <p:nvPr/>
        </p:nvSpPr>
        <p:spPr bwMode="auto">
          <a:xfrm>
            <a:off x="6021181" y="5378452"/>
            <a:ext cx="4384510" cy="688181"/>
          </a:xfrm>
          <a:prstGeom prst="rect">
            <a:avLst/>
          </a:prstGeom>
          <a:noFill/>
          <a:ln w="12700" cap="sq">
            <a:noFill/>
            <a:miter lim="800000"/>
            <a:headEnd type="none" w="sm" len="sm"/>
            <a:tailEnd type="none" w="sm" len="sm"/>
          </a:ln>
        </p:spPr>
        <p:txBody>
          <a:bodyPr lIns="0" tIns="0" rIns="0" bIns="0" anchor="ctr"/>
          <a:lstStyle/>
          <a:p>
            <a:pPr eaLnBrk="0" hangingPunct="0">
              <a:spcBef>
                <a:spcPts val="0"/>
              </a:spcBef>
              <a:defRPr/>
            </a:pPr>
            <a:r>
              <a:rPr lang="fr-CA" sz="1600" dirty="0">
                <a:latin typeface="+mn-lt"/>
              </a:rPr>
              <a:t>Outils de développement du logiciel et du matériel</a:t>
            </a:r>
          </a:p>
        </p:txBody>
      </p:sp>
      <p:sp>
        <p:nvSpPr>
          <p:cNvPr id="2" name="Rectangle 1"/>
          <p:cNvSpPr/>
          <p:nvPr/>
        </p:nvSpPr>
        <p:spPr bwMode="auto">
          <a:xfrm>
            <a:off x="5951374" y="5101392"/>
            <a:ext cx="4371933" cy="288104"/>
          </a:xfrm>
          <a:prstGeom prst="rect">
            <a:avLst/>
          </a:prstGeom>
          <a:solidFill>
            <a:schemeClr val="bg1">
              <a:lumMod val="75000"/>
            </a:schemeClr>
          </a:solidFill>
          <a:ln w="12700" cap="sq" cmpd="sng" algn="ctr">
            <a:solidFill>
              <a:schemeClr val="tx1"/>
            </a:solidFill>
            <a:prstDash val="solid"/>
            <a:round/>
            <a:headEnd type="none" w="sm" len="sm"/>
            <a:tailEnd type="none" w="sm" len="sm"/>
          </a:ln>
          <a:effectLst/>
          <a:scene3d>
            <a:camera prst="orthographicFront"/>
            <a:lightRig rig="contrasting" dir="t"/>
          </a:scene3d>
          <a:sp3d extrusionH="215900" contourW="127000">
            <a:bevelT w="114300" prst="artDeco"/>
            <a:bevelB w="139700"/>
            <a:extrusionClr>
              <a:schemeClr val="bg1">
                <a:lumMod val="65000"/>
              </a:schemeClr>
            </a:extrusionClr>
            <a:contourClr>
              <a:schemeClr val="bg1">
                <a:lumMod val="65000"/>
              </a:schemeClr>
            </a:contourClr>
          </a:sp3d>
        </p:spPr>
        <p:txBody>
          <a:bodyPr vert="horz" wrap="none" lIns="91440" tIns="45720" rIns="91440" bIns="45720" numCol="1" rtlCol="0" anchor="ctr" anchorCtr="0" compatLnSpc="1">
            <a:prstTxWarp prst="textNoShape">
              <a:avLst/>
            </a:prstTxWarp>
          </a:bodyPr>
          <a:lstStyle/>
          <a:p>
            <a:r>
              <a:rPr lang="fr-CA" sz="1400" i="1" dirty="0">
                <a:latin typeface="Times New Roman" panose="02020603050405020304" pitchFamily="18" charset="0"/>
                <a:cs typeface="Times New Roman" panose="02020603050405020304" pitchFamily="18" charset="0"/>
              </a:rPr>
              <a:t>Aujourd’hui : </a:t>
            </a:r>
            <a:r>
              <a:rPr lang="fr-CA" sz="1400" i="1" dirty="0" err="1">
                <a:latin typeface="Times New Roman" panose="02020603050405020304" pitchFamily="18" charset="0"/>
                <a:cs typeface="Times New Roman" panose="02020603050405020304" pitchFamily="18" charset="0"/>
              </a:rPr>
              <a:t>Codesign</a:t>
            </a:r>
            <a:endParaRPr lang="fr-CA" sz="1400" i="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p:cNvSpPr>
          <p:nvPr>
            <p:ph type="title"/>
          </p:nvPr>
        </p:nvSpPr>
        <p:spPr>
          <a:xfrm>
            <a:off x="1055440" y="260350"/>
            <a:ext cx="10081120" cy="1143000"/>
          </a:xfrm>
        </p:spPr>
        <p:txBody>
          <a:bodyPr/>
          <a:lstStyle/>
          <a:p>
            <a:pPr eaLnBrk="1" hangingPunct="1"/>
            <a:r>
              <a:rPr lang="en-US" dirty="0"/>
              <a:t>En résumé…</a:t>
            </a:r>
          </a:p>
        </p:txBody>
      </p:sp>
      <p:sp>
        <p:nvSpPr>
          <p:cNvPr id="95234" name="Rectangle 3"/>
          <p:cNvSpPr>
            <a:spLocks noGrp="1"/>
          </p:cNvSpPr>
          <p:nvPr>
            <p:ph type="body" idx="1"/>
          </p:nvPr>
        </p:nvSpPr>
        <p:spPr>
          <a:xfrm>
            <a:off x="1055440" y="1556792"/>
            <a:ext cx="10081120" cy="4453483"/>
          </a:xfrm>
        </p:spPr>
        <p:txBody>
          <a:bodyPr/>
          <a:lstStyle/>
          <a:p>
            <a:pPr eaLnBrk="1" hangingPunct="1"/>
            <a:r>
              <a:rPr lang="fr-CA" sz="2800" dirty="0"/>
              <a:t>Les systèmes embarqués sont partout</a:t>
            </a:r>
          </a:p>
          <a:p>
            <a:pPr eaLnBrk="1" hangingPunct="1"/>
            <a:r>
              <a:rPr lang="fr-CA" sz="2800" dirty="0"/>
              <a:t>Leurs métriques de design sont souvent en conflit les unes avec les autres</a:t>
            </a:r>
          </a:p>
          <a:p>
            <a:pPr eaLnBrk="1" hangingPunct="1"/>
            <a:r>
              <a:rPr lang="fr-CA" sz="2800" dirty="0"/>
              <a:t>La nécessité existe pour une vue unifiée du matériel et du logiciel afin d’optimiser le processus de développement</a:t>
            </a:r>
          </a:p>
          <a:p>
            <a:pPr eaLnBrk="1" hangingPunct="1"/>
            <a:r>
              <a:rPr lang="fr-CA" sz="2800" dirty="0"/>
              <a:t>Trois aspects technologiques clés : </a:t>
            </a:r>
          </a:p>
          <a:p>
            <a:pPr lvl="1" eaLnBrk="1" hangingPunct="1"/>
            <a:r>
              <a:rPr lang="fr-CA" sz="2400" dirty="0"/>
              <a:t>Processeur : usage général, spécialisé, dédié</a:t>
            </a:r>
          </a:p>
          <a:p>
            <a:pPr lvl="1" eaLnBrk="1" hangingPunct="1"/>
            <a:r>
              <a:rPr lang="fr-CA" sz="2400" dirty="0"/>
              <a:t>Puce : personnalisée, reconfigurable, programmable</a:t>
            </a:r>
          </a:p>
          <a:p>
            <a:pPr lvl="1" eaLnBrk="1" hangingPunct="1"/>
            <a:r>
              <a:rPr lang="fr-CA" sz="2400" dirty="0"/>
              <a:t>Design: Matériel, logiciel, mixte avec optimisation top-down et tests de validation</a:t>
            </a:r>
          </a:p>
          <a:p>
            <a:pPr eaLnBrk="1" hangingPunct="1"/>
            <a:endParaRPr lang="fr-CA" sz="2800" dirty="0"/>
          </a:p>
          <a:p>
            <a:pPr lvl="1" eaLnBrk="1" hangingPunct="1"/>
            <a:endParaRPr lang="fr-CA" sz="20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idx="4294967295"/>
          </p:nvPr>
        </p:nvSpPr>
        <p:spPr>
          <a:xfrm>
            <a:off x="2711624" y="274638"/>
            <a:ext cx="7499176" cy="1143000"/>
          </a:xfrm>
        </p:spPr>
        <p:txBody>
          <a:bodyPr/>
          <a:lstStyle/>
          <a:p>
            <a:r>
              <a:rPr lang="fr-CA" sz="3800" noProof="0" dirty="0">
                <a:ea typeface="新細明體"/>
                <a:cs typeface="新細明體"/>
              </a:rPr>
              <a:t>Systèmes embarqués</a:t>
            </a:r>
          </a:p>
        </p:txBody>
      </p:sp>
      <p:pic>
        <p:nvPicPr>
          <p:cNvPr id="83970" name="Picture 8"/>
          <p:cNvPicPr>
            <a:picLocks noChangeAspect="1" noChangeArrowheads="1"/>
          </p:cNvPicPr>
          <p:nvPr/>
        </p:nvPicPr>
        <p:blipFill>
          <a:blip r:embed="rId2" cstate="print"/>
          <a:srcRect/>
          <a:stretch>
            <a:fillRect/>
          </a:stretch>
        </p:blipFill>
        <p:spPr bwMode="auto">
          <a:xfrm>
            <a:off x="5418139" y="2801939"/>
            <a:ext cx="1062037" cy="1931987"/>
          </a:xfrm>
          <a:prstGeom prst="rect">
            <a:avLst/>
          </a:prstGeom>
          <a:noFill/>
          <a:ln w="9525">
            <a:noFill/>
            <a:miter lim="800000"/>
            <a:headEnd/>
            <a:tailEnd/>
          </a:ln>
        </p:spPr>
      </p:pic>
      <p:pic>
        <p:nvPicPr>
          <p:cNvPr id="83971" name="Picture 9"/>
          <p:cNvPicPr>
            <a:picLocks noChangeAspect="1" noChangeArrowheads="1"/>
          </p:cNvPicPr>
          <p:nvPr/>
        </p:nvPicPr>
        <p:blipFill>
          <a:blip r:embed="rId3" cstate="print"/>
          <a:srcRect/>
          <a:stretch>
            <a:fillRect/>
          </a:stretch>
        </p:blipFill>
        <p:spPr bwMode="auto">
          <a:xfrm>
            <a:off x="3719513" y="2806701"/>
            <a:ext cx="1670050" cy="2016125"/>
          </a:xfrm>
          <a:prstGeom prst="rect">
            <a:avLst/>
          </a:prstGeom>
          <a:noFill/>
          <a:ln w="9525">
            <a:noFill/>
            <a:miter lim="800000"/>
            <a:headEnd/>
            <a:tailEnd/>
          </a:ln>
        </p:spPr>
      </p:pic>
      <p:pic>
        <p:nvPicPr>
          <p:cNvPr id="83972" name="Picture 10"/>
          <p:cNvPicPr>
            <a:picLocks noChangeAspect="1" noChangeArrowheads="1"/>
          </p:cNvPicPr>
          <p:nvPr/>
        </p:nvPicPr>
        <p:blipFill>
          <a:blip r:embed="rId4" cstate="print"/>
          <a:srcRect/>
          <a:stretch>
            <a:fillRect/>
          </a:stretch>
        </p:blipFill>
        <p:spPr bwMode="auto">
          <a:xfrm>
            <a:off x="6456363" y="1268414"/>
            <a:ext cx="2474912" cy="2084387"/>
          </a:xfrm>
          <a:prstGeom prst="rect">
            <a:avLst/>
          </a:prstGeom>
          <a:noFill/>
          <a:ln w="9525">
            <a:noFill/>
            <a:miter lim="800000"/>
            <a:headEnd/>
            <a:tailEnd/>
          </a:ln>
        </p:spPr>
      </p:pic>
      <p:pic>
        <p:nvPicPr>
          <p:cNvPr id="83973" name="Picture 12"/>
          <p:cNvPicPr>
            <a:picLocks noChangeAspect="1" noChangeArrowheads="1"/>
          </p:cNvPicPr>
          <p:nvPr/>
        </p:nvPicPr>
        <p:blipFill>
          <a:blip r:embed="rId5" cstate="print"/>
          <a:srcRect/>
          <a:stretch>
            <a:fillRect/>
          </a:stretch>
        </p:blipFill>
        <p:spPr bwMode="auto">
          <a:xfrm>
            <a:off x="6619875" y="3311525"/>
            <a:ext cx="2420938" cy="1557338"/>
          </a:xfrm>
          <a:prstGeom prst="rect">
            <a:avLst/>
          </a:prstGeom>
          <a:noFill/>
          <a:ln w="9525">
            <a:noFill/>
            <a:miter lim="800000"/>
            <a:headEnd/>
            <a:tailEnd/>
          </a:ln>
        </p:spPr>
      </p:pic>
      <p:sp>
        <p:nvSpPr>
          <p:cNvPr id="83974" name="Rectangle 10"/>
          <p:cNvSpPr>
            <a:spLocks noChangeArrowheads="1"/>
          </p:cNvSpPr>
          <p:nvPr/>
        </p:nvSpPr>
        <p:spPr bwMode="auto">
          <a:xfrm>
            <a:off x="2170638" y="4895851"/>
            <a:ext cx="8397350" cy="1323439"/>
          </a:xfrm>
          <a:prstGeom prst="rect">
            <a:avLst/>
          </a:prstGeom>
          <a:noFill/>
          <a:ln w="9525">
            <a:noFill/>
            <a:miter lim="800000"/>
            <a:headEnd/>
            <a:tailEnd/>
          </a:ln>
        </p:spPr>
        <p:txBody>
          <a:bodyPr wrap="square">
            <a:spAutoFit/>
          </a:bodyPr>
          <a:lstStyle/>
          <a:p>
            <a:pPr marL="363538" indent="-363538">
              <a:buFontTx/>
              <a:buChar char="•"/>
            </a:pPr>
            <a:r>
              <a:rPr lang="fr-CA" sz="2000" noProof="0" dirty="0">
                <a:latin typeface="+mj-lt"/>
              </a:rPr>
              <a:t>94%+ des ventes</a:t>
            </a:r>
          </a:p>
          <a:p>
            <a:pPr marL="363538" indent="-363538">
              <a:buFontTx/>
              <a:buChar char="•"/>
            </a:pPr>
            <a:r>
              <a:rPr lang="fr-CA" sz="2000" noProof="0" dirty="0">
                <a:latin typeface="+mj-lt"/>
              </a:rPr>
              <a:t>Étendent les applications bien au delà de la bureautique et des applications de gestion</a:t>
            </a:r>
          </a:p>
          <a:p>
            <a:pPr marL="363538" indent="-363538">
              <a:buFontTx/>
              <a:buChar char="•"/>
            </a:pPr>
            <a:r>
              <a:rPr lang="fr-CA" sz="2000" noProof="0" dirty="0">
                <a:latin typeface="+mj-lt"/>
              </a:rPr>
              <a:t>Basés sur des microcontrôleurs</a:t>
            </a:r>
          </a:p>
        </p:txBody>
      </p:sp>
      <p:pic>
        <p:nvPicPr>
          <p:cNvPr id="83975" name="Picture 6"/>
          <p:cNvPicPr>
            <a:picLocks noChangeAspect="1" noChangeArrowheads="1"/>
          </p:cNvPicPr>
          <p:nvPr/>
        </p:nvPicPr>
        <p:blipFill>
          <a:blip r:embed="rId6" cstate="print"/>
          <a:srcRect/>
          <a:stretch>
            <a:fillRect/>
          </a:stretch>
        </p:blipFill>
        <p:spPr bwMode="auto">
          <a:xfrm>
            <a:off x="3719513" y="1285875"/>
            <a:ext cx="2620962" cy="1487488"/>
          </a:xfrm>
          <a:prstGeom prst="rect">
            <a:avLst/>
          </a:prstGeom>
          <a:noFill/>
          <a:ln w="9525">
            <a:noFill/>
            <a:miter lim="800000"/>
            <a:headEnd/>
            <a:tailEnd/>
          </a:ln>
        </p:spPr>
      </p:pic>
      <p:pic>
        <p:nvPicPr>
          <p:cNvPr id="10" name="Picture 4"/>
          <p:cNvPicPr>
            <a:picLocks noChangeAspect="1" noChangeArrowheads="1"/>
          </p:cNvPicPr>
          <p:nvPr/>
        </p:nvPicPr>
        <p:blipFill>
          <a:blip r:embed="rId7" cstate="print"/>
          <a:srcRect/>
          <a:stretch>
            <a:fillRect/>
          </a:stretch>
        </p:blipFill>
        <p:spPr bwMode="auto">
          <a:xfrm>
            <a:off x="1847851" y="404813"/>
            <a:ext cx="2149475" cy="1484312"/>
          </a:xfrm>
          <a:prstGeom prst="rect">
            <a:avLst/>
          </a:prstGeom>
          <a:noFill/>
          <a:ln w="9525">
            <a:noFill/>
            <a:miter lim="800000"/>
            <a:headEnd/>
            <a:tailEnd/>
          </a:ln>
        </p:spPr>
      </p:pic>
      <p:pic>
        <p:nvPicPr>
          <p:cNvPr id="11" name="Picture 3"/>
          <p:cNvPicPr>
            <a:picLocks noChangeAspect="1" noChangeArrowheads="1"/>
          </p:cNvPicPr>
          <p:nvPr/>
        </p:nvPicPr>
        <p:blipFill>
          <a:blip r:embed="rId8" cstate="print"/>
          <a:srcRect/>
          <a:stretch>
            <a:fillRect/>
          </a:stretch>
        </p:blipFill>
        <p:spPr bwMode="auto">
          <a:xfrm>
            <a:off x="1847850" y="2708276"/>
            <a:ext cx="1866900" cy="1768475"/>
          </a:xfrm>
          <a:prstGeom prst="rect">
            <a:avLst/>
          </a:prstGeom>
          <a:noFill/>
          <a:ln w="9525">
            <a:noFill/>
            <a:miter lim="800000"/>
            <a:headEnd/>
            <a:tailEnd/>
          </a:ln>
        </p:spPr>
      </p:pic>
      <p:pic>
        <p:nvPicPr>
          <p:cNvPr id="12" name="Picture 9"/>
          <p:cNvPicPr>
            <a:picLocks noChangeAspect="1" noChangeArrowheads="1"/>
          </p:cNvPicPr>
          <p:nvPr/>
        </p:nvPicPr>
        <p:blipFill>
          <a:blip r:embed="rId9" cstate="print"/>
          <a:srcRect/>
          <a:stretch>
            <a:fillRect/>
          </a:stretch>
        </p:blipFill>
        <p:spPr bwMode="auto">
          <a:xfrm>
            <a:off x="8904288" y="2060575"/>
            <a:ext cx="1663700" cy="1525588"/>
          </a:xfrm>
          <a:prstGeom prst="rect">
            <a:avLst/>
          </a:prstGeom>
          <a:noFill/>
          <a:ln w="9525">
            <a:noFill/>
            <a:miter lim="800000"/>
            <a:headEnd/>
            <a:tailEnd/>
          </a:ln>
        </p:spPr>
      </p:pic>
      <p:pic>
        <p:nvPicPr>
          <p:cNvPr id="13" name="Picture 12"/>
          <p:cNvPicPr>
            <a:picLocks noChangeAspect="1" noChangeArrowheads="1"/>
          </p:cNvPicPr>
          <p:nvPr/>
        </p:nvPicPr>
        <p:blipFill>
          <a:blip r:embed="rId10" cstate="print"/>
          <a:srcRect/>
          <a:stretch>
            <a:fillRect/>
          </a:stretch>
        </p:blipFill>
        <p:spPr bwMode="auto">
          <a:xfrm>
            <a:off x="8832851" y="476250"/>
            <a:ext cx="1533525" cy="1022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2"/>
          <p:cNvSpPr>
            <a:spLocks noGrp="1"/>
          </p:cNvSpPr>
          <p:nvPr>
            <p:ph type="title"/>
          </p:nvPr>
        </p:nvSpPr>
        <p:spPr/>
        <p:txBody>
          <a:bodyPr/>
          <a:lstStyle/>
          <a:p>
            <a:pPr>
              <a:defRPr/>
            </a:pPr>
            <a:r>
              <a:rPr lang="en-CA" dirty="0" err="1"/>
              <a:t>Quelques</a:t>
            </a:r>
            <a:r>
              <a:rPr lang="en-CA" dirty="0"/>
              <a:t> </a:t>
            </a:r>
            <a:r>
              <a:rPr lang="en-CA" dirty="0" err="1"/>
              <a:t>exemples</a:t>
            </a:r>
            <a:endParaRPr lang="en-CA" dirty="0"/>
          </a:p>
        </p:txBody>
      </p:sp>
      <p:sp>
        <p:nvSpPr>
          <p:cNvPr id="79874" name="Text Placeholder 3"/>
          <p:cNvSpPr>
            <a:spLocks noGrp="1"/>
          </p:cNvSpPr>
          <p:nvPr>
            <p:ph type="body" idx="1"/>
          </p:nvPr>
        </p:nvSpPr>
        <p:spPr/>
        <p:txBody>
          <a:bodyPr/>
          <a:lstStyle/>
          <a:p>
            <a:r>
              <a:rPr lang="fr-CA" sz="4000" b="0">
                <a:latin typeface="Calibri" pitchFamily="34" charset="0"/>
              </a:rPr>
              <a:t>Exemples de designs</a:t>
            </a:r>
            <a:endParaRPr lang="en-US" sz="4000" b="0">
              <a:latin typeface="Calibri"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2" descr="http://www.ti.com/graphics/blockdiagram/blockdiagram_images/6195.gif"/>
          <p:cNvPicPr>
            <a:picLocks noChangeAspect="1" noChangeArrowheads="1"/>
          </p:cNvPicPr>
          <p:nvPr/>
        </p:nvPicPr>
        <p:blipFill>
          <a:blip r:embed="rId2" cstate="print"/>
          <a:srcRect/>
          <a:stretch>
            <a:fillRect/>
          </a:stretch>
        </p:blipFill>
        <p:spPr bwMode="auto">
          <a:xfrm>
            <a:off x="2639616" y="858839"/>
            <a:ext cx="7048500" cy="4010025"/>
          </a:xfrm>
          <a:prstGeom prst="rect">
            <a:avLst/>
          </a:prstGeom>
          <a:noFill/>
          <a:ln w="9525">
            <a:noFill/>
            <a:miter lim="800000"/>
            <a:headEnd/>
            <a:tailEnd/>
          </a:ln>
        </p:spPr>
      </p:pic>
      <p:sp>
        <p:nvSpPr>
          <p:cNvPr id="88066" name="Rectangle 2"/>
          <p:cNvSpPr>
            <a:spLocks noChangeArrowheads="1"/>
          </p:cNvSpPr>
          <p:nvPr/>
        </p:nvSpPr>
        <p:spPr bwMode="auto">
          <a:xfrm>
            <a:off x="1992314" y="4868863"/>
            <a:ext cx="8207375" cy="1077218"/>
          </a:xfrm>
          <a:prstGeom prst="rect">
            <a:avLst/>
          </a:prstGeom>
          <a:noFill/>
          <a:ln w="9525">
            <a:noFill/>
            <a:miter lim="800000"/>
            <a:headEnd/>
            <a:tailEnd/>
          </a:ln>
        </p:spPr>
        <p:txBody>
          <a:bodyPr>
            <a:spAutoFit/>
          </a:bodyPr>
          <a:lstStyle/>
          <a:p>
            <a:pPr marL="285750" indent="-285750">
              <a:buFont typeface="Arial" panose="020B0604020202020204" pitchFamily="34" charset="0"/>
              <a:buChar char="•"/>
            </a:pPr>
            <a:r>
              <a:rPr lang="fr-CA" sz="1600" dirty="0"/>
              <a:t>Le processeur embarqué (</a:t>
            </a:r>
            <a:r>
              <a:rPr lang="fr-CA" sz="1600" dirty="0" err="1"/>
              <a:t>uC</a:t>
            </a:r>
            <a:r>
              <a:rPr lang="fr-CA" sz="1600" dirty="0"/>
              <a:t>) Traite l’information venant de caméras, lasers, sonars et autres capteurs pour réaliser des tâches comme l’avertissement de changement de ligne, de somnolence, ou l’aide au stationnement.</a:t>
            </a:r>
          </a:p>
          <a:p>
            <a:pPr marL="285750" indent="-285750">
              <a:buFont typeface="Arial" panose="020B0604020202020204" pitchFamily="34" charset="0"/>
              <a:buChar char="•"/>
            </a:pPr>
            <a:r>
              <a:rPr lang="fr-CA" sz="1600" dirty="0"/>
              <a:t>Les résultats peut être affichés sur écran ou annoncés par haut-parleur/sirène.</a:t>
            </a:r>
          </a:p>
        </p:txBody>
      </p:sp>
      <p:sp>
        <p:nvSpPr>
          <p:cNvPr id="88067" name="Rectangle 3"/>
          <p:cNvSpPr>
            <a:spLocks noChangeArrowheads="1"/>
          </p:cNvSpPr>
          <p:nvPr/>
        </p:nvSpPr>
        <p:spPr bwMode="auto">
          <a:xfrm>
            <a:off x="2279651" y="333375"/>
            <a:ext cx="5057775" cy="369888"/>
          </a:xfrm>
          <a:prstGeom prst="rect">
            <a:avLst/>
          </a:prstGeom>
          <a:noFill/>
          <a:ln w="9525">
            <a:noFill/>
            <a:miter lim="800000"/>
            <a:headEnd/>
            <a:tailEnd/>
          </a:ln>
        </p:spPr>
        <p:txBody>
          <a:bodyPr wrap="none">
            <a:spAutoFit/>
          </a:bodyPr>
          <a:lstStyle/>
          <a:p>
            <a:r>
              <a:rPr lang="en-US" b="1"/>
              <a:t>Système de vision pour véhicule automobile</a:t>
            </a:r>
          </a:p>
        </p:txBody>
      </p:sp>
      <p:sp>
        <p:nvSpPr>
          <p:cNvPr id="88068" name="Rectangle 4"/>
          <p:cNvSpPr>
            <a:spLocks noChangeArrowheads="1"/>
          </p:cNvSpPr>
          <p:nvPr/>
        </p:nvSpPr>
        <p:spPr bwMode="auto">
          <a:xfrm>
            <a:off x="1992314" y="5946776"/>
            <a:ext cx="7272337" cy="276999"/>
          </a:xfrm>
          <a:prstGeom prst="rect">
            <a:avLst/>
          </a:prstGeom>
          <a:noFill/>
          <a:ln w="9525">
            <a:noFill/>
            <a:miter lim="800000"/>
            <a:headEnd/>
            <a:tailEnd/>
          </a:ln>
        </p:spPr>
        <p:txBody>
          <a:bodyPr>
            <a:spAutoFit/>
          </a:bodyPr>
          <a:lstStyle/>
          <a:p>
            <a:r>
              <a:rPr lang="en-US" sz="1200" dirty="0">
                <a:solidFill>
                  <a:schemeClr val="bg1">
                    <a:lumMod val="65000"/>
                  </a:schemeClr>
                </a:solidFill>
              </a:rPr>
              <a:t>http://www.ti.com/general/docs/lit/getliterature.tsp?literatureNumber=spry199&amp;fileType=pdf</a:t>
            </a:r>
          </a:p>
        </p:txBody>
      </p:sp>
      <p:sp>
        <p:nvSpPr>
          <p:cNvPr id="2" name="Rectangle 1"/>
          <p:cNvSpPr/>
          <p:nvPr/>
        </p:nvSpPr>
        <p:spPr>
          <a:xfrm>
            <a:off x="7324216" y="3645024"/>
            <a:ext cx="1890261" cy="369332"/>
          </a:xfrm>
          <a:prstGeom prst="rect">
            <a:avLst/>
          </a:prstGeom>
        </p:spPr>
        <p:txBody>
          <a:bodyPr wrap="none">
            <a:spAutoFit/>
          </a:bodyPr>
          <a:lstStyle/>
          <a:p>
            <a:r>
              <a:rPr lang="en-US" dirty="0" err="1"/>
              <a:t>Caméra</a:t>
            </a:r>
            <a:r>
              <a:rPr lang="en-US" dirty="0"/>
              <a:t> de </a:t>
            </a:r>
            <a:r>
              <a:rPr lang="en-US" dirty="0" err="1"/>
              <a:t>recul</a:t>
            </a:r>
            <a:endParaRPr lang="fr-C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055440" y="1340768"/>
            <a:ext cx="10657184" cy="4525963"/>
          </a:xfrm>
        </p:spPr>
        <p:txBody>
          <a:bodyPr/>
          <a:lstStyle/>
          <a:p>
            <a:pPr marL="358775" indent="-358775">
              <a:buFont typeface="+mj-lt"/>
              <a:buAutoNum type="arabicPeriod"/>
            </a:pPr>
            <a:r>
              <a:rPr lang="fr-CA" sz="2000" dirty="0"/>
              <a:t>Définition, architectures, métriques de conception et considérations pratiques</a:t>
            </a:r>
          </a:p>
          <a:p>
            <a:pPr marL="358775" indent="-358775">
              <a:buFont typeface="+mj-lt"/>
              <a:buAutoNum type="arabicPeriod"/>
            </a:pPr>
            <a:r>
              <a:rPr lang="fr-CA" sz="2000" dirty="0"/>
              <a:t>Familles de processeurs : MSP430, ARM, RISK V</a:t>
            </a:r>
          </a:p>
          <a:p>
            <a:pPr marL="358775" indent="-358775">
              <a:buFont typeface="+mj-lt"/>
              <a:buAutoNum type="arabicPeriod"/>
            </a:pPr>
            <a:r>
              <a:rPr lang="fr-CA" sz="2000" dirty="0"/>
              <a:t>Périphériques internes et externes: </a:t>
            </a:r>
          </a:p>
          <a:p>
            <a:pPr marL="995362" lvl="1" indent="-342900"/>
            <a:r>
              <a:rPr lang="fr-CA" sz="1800" dirty="0"/>
              <a:t>Compteurs/temporisateurs, ports // et --, interfaces spécialisées</a:t>
            </a:r>
          </a:p>
          <a:p>
            <a:pPr marL="995362" lvl="1" indent="-342900"/>
            <a:r>
              <a:rPr lang="fr-CA" sz="1800" dirty="0"/>
              <a:t>Convertisseurs de format : A/N, N/A, considérations pratiques</a:t>
            </a:r>
          </a:p>
          <a:p>
            <a:pPr marL="358775" indent="-358775">
              <a:buFont typeface="+mj-lt"/>
              <a:buAutoNum type="arabicPeriod"/>
            </a:pPr>
            <a:r>
              <a:rPr lang="fr-CA" sz="2000" dirty="0"/>
              <a:t>Acquisition et traitement des données</a:t>
            </a:r>
          </a:p>
          <a:p>
            <a:pPr marL="1074738" lvl="1" indent="-449263"/>
            <a:r>
              <a:rPr lang="fr-CA" sz="1800" dirty="0"/>
              <a:t>Capteurs et prétraitement,</a:t>
            </a:r>
          </a:p>
          <a:p>
            <a:pPr marL="1074738" lvl="1" indent="-449263"/>
            <a:r>
              <a:rPr lang="fr-CA" sz="1800" dirty="0"/>
              <a:t>Actionneurs et interfaces de sortie</a:t>
            </a:r>
          </a:p>
          <a:p>
            <a:pPr marL="358775" indent="-358775">
              <a:buFont typeface="+mj-lt"/>
              <a:buAutoNum type="arabicPeriod"/>
            </a:pPr>
            <a:r>
              <a:rPr lang="fr-CA" sz="2000" dirty="0"/>
              <a:t>Circuits d’alimentation</a:t>
            </a:r>
          </a:p>
          <a:p>
            <a:pPr marL="358775" indent="-358775">
              <a:buFont typeface="+mj-lt"/>
              <a:buAutoNum type="arabicPeriod"/>
            </a:pPr>
            <a:r>
              <a:rPr lang="fr-CA" sz="2000" dirty="0"/>
              <a:t>Logiciel pour systèmes embarqués</a:t>
            </a:r>
          </a:p>
          <a:p>
            <a:pPr marL="1074738" lvl="1" indent="-449263"/>
            <a:r>
              <a:rPr lang="fr-CA" sz="1800" dirty="0"/>
              <a:t>Exécutifs</a:t>
            </a:r>
          </a:p>
          <a:p>
            <a:pPr marL="1074738" lvl="1" indent="-449263"/>
            <a:r>
              <a:rPr lang="fr-CA" sz="1800" dirty="0"/>
              <a:t>Algorithmes de commande</a:t>
            </a:r>
          </a:p>
          <a:p>
            <a:pPr marL="914400" lvl="1" indent="-514350">
              <a:buFont typeface="+mj-lt"/>
              <a:buAutoNum type="arabicPeriod"/>
            </a:pPr>
            <a:endParaRPr lang="fr-CA" sz="1600" dirty="0"/>
          </a:p>
          <a:p>
            <a:pPr marL="514350" indent="-514350">
              <a:buFont typeface="+mj-lt"/>
              <a:buAutoNum type="arabicPeriod"/>
            </a:pPr>
            <a:endParaRPr lang="fr-CA" sz="2400" dirty="0"/>
          </a:p>
        </p:txBody>
      </p:sp>
      <p:sp>
        <p:nvSpPr>
          <p:cNvPr id="3" name="Titre 2"/>
          <p:cNvSpPr>
            <a:spLocks noGrp="1"/>
          </p:cNvSpPr>
          <p:nvPr>
            <p:ph type="title"/>
          </p:nvPr>
        </p:nvSpPr>
        <p:spPr/>
        <p:txBody>
          <a:bodyPr/>
          <a:lstStyle/>
          <a:p>
            <a:r>
              <a:rPr lang="fr-CA" sz="4000" dirty="0"/>
              <a:t>Plan du cours</a:t>
            </a:r>
          </a:p>
        </p:txBody>
      </p:sp>
    </p:spTree>
    <p:extLst>
      <p:ext uri="{BB962C8B-B14F-4D97-AF65-F5344CB8AC3E}">
        <p14:creationId xmlns:p14="http://schemas.microsoft.com/office/powerpoint/2010/main" val="9280340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3">
            <a:hlinkClick r:id="rId2"/>
          </p:cNvPr>
          <p:cNvSpPr>
            <a:spLocks noChangeArrowheads="1"/>
          </p:cNvSpPr>
          <p:nvPr/>
        </p:nvSpPr>
        <p:spPr bwMode="auto">
          <a:xfrm>
            <a:off x="1524001" y="424190"/>
            <a:ext cx="184731" cy="523220"/>
          </a:xfrm>
          <a:prstGeom prst="rect">
            <a:avLst/>
          </a:prstGeom>
          <a:noFill/>
          <a:ln w="9525">
            <a:noFill/>
            <a:miter lim="800000"/>
            <a:headEnd/>
            <a:tailEnd/>
          </a:ln>
        </p:spPr>
        <p:txBody>
          <a:bodyPr wrap="none" anchor="ctr">
            <a:spAutoFit/>
          </a:bodyPr>
          <a:lstStyle/>
          <a:p>
            <a:endParaRPr lang="en-US" sz="1000" b="1">
              <a:cs typeface="Arial" charset="0"/>
            </a:endParaRPr>
          </a:p>
          <a:p>
            <a:pPr eaLnBrk="0" hangingPunct="0"/>
            <a:endParaRPr lang="en-US">
              <a:cs typeface="Arial" charset="0"/>
            </a:endParaRPr>
          </a:p>
        </p:txBody>
      </p:sp>
      <p:pic>
        <p:nvPicPr>
          <p:cNvPr id="89090" name="Picture 2" descr="http://www.ti.com/graphics/blockdiagram/blockdiagram_images/6180.gif"/>
          <p:cNvPicPr>
            <a:picLocks noChangeAspect="1" noChangeArrowheads="1"/>
          </p:cNvPicPr>
          <p:nvPr/>
        </p:nvPicPr>
        <p:blipFill>
          <a:blip r:embed="rId3" cstate="print"/>
          <a:srcRect/>
          <a:stretch>
            <a:fillRect/>
          </a:stretch>
        </p:blipFill>
        <p:spPr bwMode="auto">
          <a:xfrm>
            <a:off x="2855914" y="1628775"/>
            <a:ext cx="5915025" cy="3238500"/>
          </a:xfrm>
          <a:prstGeom prst="rect">
            <a:avLst/>
          </a:prstGeom>
          <a:noFill/>
          <a:ln w="9525">
            <a:noFill/>
            <a:miter lim="800000"/>
            <a:headEnd/>
            <a:tailEnd/>
          </a:ln>
        </p:spPr>
      </p:pic>
      <p:sp>
        <p:nvSpPr>
          <p:cNvPr id="89091" name="Rectangle 4"/>
          <p:cNvSpPr>
            <a:spLocks noChangeArrowheads="1"/>
          </p:cNvSpPr>
          <p:nvPr/>
        </p:nvSpPr>
        <p:spPr bwMode="auto">
          <a:xfrm>
            <a:off x="2351089" y="836613"/>
            <a:ext cx="6045245" cy="369332"/>
          </a:xfrm>
          <a:prstGeom prst="rect">
            <a:avLst/>
          </a:prstGeom>
          <a:noFill/>
          <a:ln w="9525">
            <a:noFill/>
            <a:miter lim="800000"/>
            <a:headEnd/>
            <a:tailEnd/>
          </a:ln>
        </p:spPr>
        <p:txBody>
          <a:bodyPr wrap="none">
            <a:spAutoFit/>
          </a:bodyPr>
          <a:lstStyle/>
          <a:p>
            <a:r>
              <a:rPr lang="en-US" b="1" dirty="0" err="1"/>
              <a:t>Système</a:t>
            </a:r>
            <a:r>
              <a:rPr lang="en-US" b="1" dirty="0"/>
              <a:t> </a:t>
            </a:r>
            <a:r>
              <a:rPr lang="en-US" b="1" dirty="0" err="1"/>
              <a:t>d’éclairage</a:t>
            </a:r>
            <a:r>
              <a:rPr lang="en-US" b="1" dirty="0"/>
              <a:t> public par LED à haute </a:t>
            </a:r>
            <a:r>
              <a:rPr lang="en-US" b="1" dirty="0" err="1"/>
              <a:t>intensité</a:t>
            </a:r>
            <a:endParaRPr lang="en-US" b="1" dirty="0"/>
          </a:p>
        </p:txBody>
      </p:sp>
      <p:sp>
        <p:nvSpPr>
          <p:cNvPr id="5" name="Rectangle 2"/>
          <p:cNvSpPr>
            <a:spLocks noChangeArrowheads="1"/>
          </p:cNvSpPr>
          <p:nvPr/>
        </p:nvSpPr>
        <p:spPr bwMode="auto">
          <a:xfrm>
            <a:off x="1992313" y="4941169"/>
            <a:ext cx="8207375" cy="1061829"/>
          </a:xfrm>
          <a:prstGeom prst="rect">
            <a:avLst/>
          </a:prstGeom>
          <a:noFill/>
          <a:ln w="9525">
            <a:noFill/>
            <a:miter lim="800000"/>
            <a:headEnd/>
            <a:tailEnd/>
          </a:ln>
        </p:spPr>
        <p:txBody>
          <a:bodyPr>
            <a:spAutoFit/>
          </a:bodyPr>
          <a:lstStyle/>
          <a:p>
            <a:pPr marL="285750" indent="-285750">
              <a:spcAft>
                <a:spcPts val="600"/>
              </a:spcAft>
              <a:buFont typeface="Arial" panose="020B0604020202020204" pitchFamily="34" charset="0"/>
              <a:buChar char="•"/>
            </a:pPr>
            <a:r>
              <a:rPr lang="fr-CA" sz="1600" dirty="0"/>
              <a:t>Les lignes de haute tension sont aussi utilisées comme liens de communication</a:t>
            </a:r>
          </a:p>
          <a:p>
            <a:pPr marL="742950" lvl="1" indent="-285750">
              <a:buFont typeface="Arial" panose="020B0604020202020204" pitchFamily="34" charset="0"/>
              <a:buChar char="•"/>
            </a:pPr>
            <a:r>
              <a:rPr lang="fr-CA" sz="1400" dirty="0"/>
              <a:t>Des condensateurs assurent l’isolation des tensions continues et un transformateur/filtre LC assure l’interface en entre le microcontrôleur et les lignes de haute tension tout en isolant les masses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2" descr="http://www.ti.com/graphics/blockdiagram/blockdiagram_images/2005.gif"/>
          <p:cNvPicPr>
            <a:picLocks noChangeAspect="1" noChangeArrowheads="1"/>
          </p:cNvPicPr>
          <p:nvPr/>
        </p:nvPicPr>
        <p:blipFill>
          <a:blip r:embed="rId2" cstate="print"/>
          <a:srcRect/>
          <a:stretch>
            <a:fillRect/>
          </a:stretch>
        </p:blipFill>
        <p:spPr bwMode="auto">
          <a:xfrm>
            <a:off x="3432175" y="1916113"/>
            <a:ext cx="5219700" cy="3314700"/>
          </a:xfrm>
          <a:prstGeom prst="rect">
            <a:avLst/>
          </a:prstGeom>
          <a:noFill/>
          <a:ln w="9525">
            <a:noFill/>
            <a:miter lim="800000"/>
            <a:headEnd/>
            <a:tailEnd/>
          </a:ln>
        </p:spPr>
      </p:pic>
      <p:sp>
        <p:nvSpPr>
          <p:cNvPr id="90114" name="Rectangle 2"/>
          <p:cNvSpPr>
            <a:spLocks noChangeArrowheads="1"/>
          </p:cNvSpPr>
          <p:nvPr/>
        </p:nvSpPr>
        <p:spPr bwMode="auto">
          <a:xfrm>
            <a:off x="2279651" y="1052514"/>
            <a:ext cx="3044825" cy="369887"/>
          </a:xfrm>
          <a:prstGeom prst="rect">
            <a:avLst/>
          </a:prstGeom>
          <a:noFill/>
          <a:ln w="9525">
            <a:noFill/>
            <a:miter lim="800000"/>
            <a:headEnd/>
            <a:tailEnd/>
          </a:ln>
        </p:spPr>
        <p:txBody>
          <a:bodyPr wrap="none">
            <a:spAutoFit/>
          </a:bodyPr>
          <a:lstStyle/>
          <a:p>
            <a:r>
              <a:rPr lang="en-US" b="1"/>
              <a:t>Lecteur/enregistreur MP3</a:t>
            </a:r>
          </a:p>
        </p:txBody>
      </p:sp>
      <p:sp>
        <p:nvSpPr>
          <p:cNvPr id="4" name="Rectangle 2"/>
          <p:cNvSpPr>
            <a:spLocks noChangeArrowheads="1"/>
          </p:cNvSpPr>
          <p:nvPr/>
        </p:nvSpPr>
        <p:spPr bwMode="auto">
          <a:xfrm>
            <a:off x="1991545" y="5301209"/>
            <a:ext cx="8207375" cy="584775"/>
          </a:xfrm>
          <a:prstGeom prst="rect">
            <a:avLst/>
          </a:prstGeom>
          <a:noFill/>
          <a:ln w="9525">
            <a:noFill/>
            <a:miter lim="800000"/>
            <a:headEnd/>
            <a:tailEnd/>
          </a:ln>
        </p:spPr>
        <p:txBody>
          <a:bodyPr>
            <a:spAutoFit/>
          </a:bodyPr>
          <a:lstStyle/>
          <a:p>
            <a:pPr marL="285750" indent="-285750">
              <a:spcAft>
                <a:spcPts val="600"/>
              </a:spcAft>
              <a:buFont typeface="Arial" panose="020B0604020202020204" pitchFamily="34" charset="0"/>
              <a:buChar char="•"/>
            </a:pPr>
            <a:r>
              <a:rPr lang="fr-CA" sz="1600" dirty="0"/>
              <a:t>UN DSP accomplit le décodage MP3 de l’information audio convertie en binaire par le boîtier CODEC</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Picture 2" descr="http://www.ti.com/graphics/blockdiagram/blockdiagram_images/6243.gif"/>
          <p:cNvPicPr>
            <a:picLocks noChangeAspect="1" noChangeArrowheads="1"/>
          </p:cNvPicPr>
          <p:nvPr/>
        </p:nvPicPr>
        <p:blipFill>
          <a:blip r:embed="rId2" cstate="print"/>
          <a:srcRect/>
          <a:stretch>
            <a:fillRect/>
          </a:stretch>
        </p:blipFill>
        <p:spPr bwMode="auto">
          <a:xfrm>
            <a:off x="2424113" y="1268414"/>
            <a:ext cx="7124700" cy="4714875"/>
          </a:xfrm>
          <a:prstGeom prst="rect">
            <a:avLst/>
          </a:prstGeom>
          <a:noFill/>
          <a:ln w="9525">
            <a:noFill/>
            <a:miter lim="800000"/>
            <a:headEnd/>
            <a:tailEnd/>
          </a:ln>
        </p:spPr>
      </p:pic>
      <p:sp>
        <p:nvSpPr>
          <p:cNvPr id="91138" name="Rectangle 2"/>
          <p:cNvSpPr>
            <a:spLocks noChangeArrowheads="1"/>
          </p:cNvSpPr>
          <p:nvPr/>
        </p:nvSpPr>
        <p:spPr bwMode="auto">
          <a:xfrm>
            <a:off x="2208213" y="620714"/>
            <a:ext cx="2070100" cy="369887"/>
          </a:xfrm>
          <a:prstGeom prst="rect">
            <a:avLst/>
          </a:prstGeom>
          <a:noFill/>
          <a:ln w="9525">
            <a:noFill/>
            <a:miter lim="800000"/>
            <a:headEnd/>
            <a:tailEnd/>
          </a:ln>
        </p:spPr>
        <p:txBody>
          <a:bodyPr wrap="none">
            <a:spAutoFit/>
          </a:bodyPr>
          <a:lstStyle/>
          <a:p>
            <a:r>
              <a:rPr lang="en-US" b="1"/>
              <a:t>Radio numérique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2" descr="http://www.ti.com/graphics/blockdiagram/blockdiagram_images/6247.gif"/>
          <p:cNvPicPr>
            <a:picLocks noChangeAspect="1" noChangeArrowheads="1"/>
          </p:cNvPicPr>
          <p:nvPr/>
        </p:nvPicPr>
        <p:blipFill>
          <a:blip r:embed="rId2" cstate="print"/>
          <a:srcRect/>
          <a:stretch>
            <a:fillRect/>
          </a:stretch>
        </p:blipFill>
        <p:spPr bwMode="auto">
          <a:xfrm>
            <a:off x="2927351" y="1268414"/>
            <a:ext cx="6372225" cy="4962525"/>
          </a:xfrm>
          <a:prstGeom prst="rect">
            <a:avLst/>
          </a:prstGeom>
          <a:noFill/>
          <a:ln w="9525">
            <a:noFill/>
            <a:miter lim="800000"/>
            <a:headEnd/>
            <a:tailEnd/>
          </a:ln>
        </p:spPr>
      </p:pic>
      <p:sp>
        <p:nvSpPr>
          <p:cNvPr id="92162" name="Rectangle 2"/>
          <p:cNvSpPr>
            <a:spLocks noChangeArrowheads="1"/>
          </p:cNvSpPr>
          <p:nvPr/>
        </p:nvSpPr>
        <p:spPr bwMode="auto">
          <a:xfrm>
            <a:off x="2279651" y="765175"/>
            <a:ext cx="3057525" cy="369888"/>
          </a:xfrm>
          <a:prstGeom prst="rect">
            <a:avLst/>
          </a:prstGeom>
          <a:noFill/>
          <a:ln w="9525">
            <a:noFill/>
            <a:miter lim="800000"/>
            <a:headEnd/>
            <a:tailEnd/>
          </a:ln>
        </p:spPr>
        <p:txBody>
          <a:bodyPr wrap="none">
            <a:spAutoFit/>
          </a:bodyPr>
          <a:lstStyle/>
          <a:p>
            <a:r>
              <a:rPr lang="en-US" b="1"/>
              <a:t>Appareil photo numérique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2" descr="http://www.ti.com/graphics/blockdiagram/blockdiagram_images/6153.gif"/>
          <p:cNvPicPr>
            <a:picLocks noChangeAspect="1" noChangeArrowheads="1"/>
          </p:cNvPicPr>
          <p:nvPr/>
        </p:nvPicPr>
        <p:blipFill>
          <a:blip r:embed="rId2" cstate="print"/>
          <a:srcRect/>
          <a:stretch>
            <a:fillRect/>
          </a:stretch>
        </p:blipFill>
        <p:spPr bwMode="auto">
          <a:xfrm>
            <a:off x="2495550" y="1412876"/>
            <a:ext cx="7086600" cy="4810125"/>
          </a:xfrm>
          <a:prstGeom prst="rect">
            <a:avLst/>
          </a:prstGeom>
          <a:noFill/>
          <a:ln w="9525">
            <a:noFill/>
            <a:miter lim="800000"/>
            <a:headEnd/>
            <a:tailEnd/>
          </a:ln>
        </p:spPr>
      </p:pic>
      <p:sp>
        <p:nvSpPr>
          <p:cNvPr id="93186" name="Rectangle 2"/>
          <p:cNvSpPr>
            <a:spLocks noChangeArrowheads="1"/>
          </p:cNvSpPr>
          <p:nvPr/>
        </p:nvSpPr>
        <p:spPr bwMode="auto">
          <a:xfrm>
            <a:off x="2208213" y="765175"/>
            <a:ext cx="2698750" cy="369888"/>
          </a:xfrm>
          <a:prstGeom prst="rect">
            <a:avLst/>
          </a:prstGeom>
          <a:noFill/>
          <a:ln w="9525">
            <a:noFill/>
            <a:miter lim="800000"/>
            <a:headEnd/>
            <a:tailEnd/>
          </a:ln>
        </p:spPr>
        <p:txBody>
          <a:bodyPr wrap="none">
            <a:spAutoFit/>
          </a:bodyPr>
          <a:lstStyle/>
          <a:p>
            <a:r>
              <a:rPr lang="en-US" b="1"/>
              <a:t>Surveillance de patient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ti.com/graphics/blockdiagram/blockdiagram_images/6257.gif"/>
          <p:cNvPicPr>
            <a:picLocks noChangeAspect="1" noChangeArrowheads="1"/>
          </p:cNvPicPr>
          <p:nvPr/>
        </p:nvPicPr>
        <p:blipFill>
          <a:blip r:embed="rId2" cstate="print"/>
          <a:srcRect/>
          <a:stretch>
            <a:fillRect/>
          </a:stretch>
        </p:blipFill>
        <p:spPr bwMode="auto">
          <a:xfrm>
            <a:off x="1631950" y="908050"/>
            <a:ext cx="6624638" cy="4929188"/>
          </a:xfrm>
          <a:prstGeom prst="rect">
            <a:avLst/>
          </a:prstGeom>
          <a:noFill/>
          <a:ln w="9525">
            <a:noFill/>
            <a:miter lim="800000"/>
            <a:headEnd/>
            <a:tailEnd/>
          </a:ln>
          <a:effectLst>
            <a:outerShdw blurRad="50800" dist="50800" dir="5400000" algn="ctr" rotWithShape="0">
              <a:srgbClr val="000000">
                <a:alpha val="0"/>
              </a:srgbClr>
            </a:outerShdw>
          </a:effectLst>
        </p:spPr>
      </p:pic>
      <p:sp>
        <p:nvSpPr>
          <p:cNvPr id="3" name="Rectangle 2"/>
          <p:cNvSpPr/>
          <p:nvPr/>
        </p:nvSpPr>
        <p:spPr>
          <a:xfrm>
            <a:off x="5232401" y="2420939"/>
            <a:ext cx="792163" cy="1584325"/>
          </a:xfrm>
          <a:prstGeom prst="rect">
            <a:avLst/>
          </a:prstGeom>
          <a:noFill/>
          <a:ln w="6350">
            <a:solidFill>
              <a:schemeClr val="bg1">
                <a:lumMod val="6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4211" name="Rectangle 3"/>
          <p:cNvSpPr>
            <a:spLocks noChangeArrowheads="1"/>
          </p:cNvSpPr>
          <p:nvPr/>
        </p:nvSpPr>
        <p:spPr bwMode="auto">
          <a:xfrm>
            <a:off x="2566989" y="476250"/>
            <a:ext cx="1671637" cy="369888"/>
          </a:xfrm>
          <a:prstGeom prst="rect">
            <a:avLst/>
          </a:prstGeom>
          <a:noFill/>
          <a:ln w="9525">
            <a:noFill/>
            <a:miter lim="800000"/>
            <a:headEnd/>
            <a:tailEnd/>
          </a:ln>
        </p:spPr>
        <p:txBody>
          <a:bodyPr wrap="none">
            <a:spAutoFit/>
          </a:bodyPr>
          <a:lstStyle/>
          <a:p>
            <a:r>
              <a:rPr lang="en-US" b="1"/>
              <a:t>PC embarqué</a:t>
            </a:r>
          </a:p>
        </p:txBody>
      </p:sp>
      <p:sp>
        <p:nvSpPr>
          <p:cNvPr id="94212" name="AutoShape 2" descr="data:image/jpeg;base64,/9j/4AAQSkZJRgABAQAAAQABAAD/2wCEAAkGBhIQEBUUEBQWFBAVFxQUFRUVFBQUFBQVFRYWFxQUFRUYHCYeFxkkGRUVHy8gIycpLC0sFR4xNTAqNSYrLCkBCQoKDgwOGg8PGjAkHCQsLCwsKSkpLCwvKSksLCkpLCwsLCwsKSwsLSksLCwsLCwsLCwsLCwpLCksLCwsLCwsLP/AABEIALcBEwMBIgACEQEDEQH/xAAcAAABBQEBAQAAAAAAAAAAAAAAAQMEBQYCBwj/xAA/EAACAQIEBAQDBQYGAAcAAAABAhEAAwQSITEFQVFhBhMicTJCgSNSkaHwFGKxwdHhBzNygpLxFyRDU6Kywv/EABoBAAMBAQEBAAAAAAAAAAAAAAABAgMEBQb/xAAqEQACAgICAQMCBgMAAAAAAAAAAQIRITEDElEEIkETYQUycZGh8IGx4f/aAAwDAQACEQMRAD8A9joooqyAooooAKKKWgBKKKKACiiigAooopAJRRRQMKKSmcXi0tIz3CFRQWYnYAUAPUhNef8A/iyjXCEsnywd2aHI6wBA9tab4x/jDYX0YS2169G0aKe4B/mKVgehzSTWP8M+PlvIi4oeVfMydPLmTlGadCRHaa12aixnU0k1zmomixnU0TXJNM3cWBtqaTaQD9RMTxRE01ZtoXUz/CouKvM4iY9qocbgnDgqGB+9m0Ee5J+gFZvk8FKJpcNxdHbKwKPyDaSOUfTlU0msPiMUwUIzLoZ1Et7cyq1cYLidxF9X2iDeDLL+O4/U0Lk8jcfBfE0lM2MSrqGUyDTmatLJFopJooAKKWkoELSUUUwJtFFFUQFFFFABRRRQAUUUUgEpaSigBarsdxFl/wAsBiDqCYzDmqnYHoTp7biwJqiugp8ZzW+T/Mk8n6r3/HrWPK5Je00h1v3Ftg8al5cyHbRlIhlYbqw5EU9NUT4ZlOe2ct2IndWA2VxzHQ7idOYMxsczjVQp5wSdfwGlcD/EuKMW28r4+5q+CV40TvMHWsX/AIrYu4MGqWhJe4JBMSF1gnpJB/21owem9Zf/ABDV3s2yFJCMxYjYSAAT+dT6P8Th6h9ZYf8Af5HycDhlHmNrg5cfbPmHNE9CfX5m+poucNuKfsnFu2PhVEA+rzuKlPeiq2/i0k3HuM2XZAwQT8vPU7jTfmK9Q5yyOKZEBcKbnRTAJ7T+ver/AMMeP7uGhMUVNvkmYF7YHxFWOhUbwY35c/Ocdx8PHl5lM5iZEGRqrL847n8KrcTi3uGXM7wOQ9gNBQB9FnxZ5gDWQPLMEM2uYHUaD4ZFWfD+Opd0PpfpO/dTzFef4KEt2QdVyooZCCBlAAkc4MSNxUi3i4jMyoGEHc+oHS4h+IaddKy7P4JyNf4v+ILuHvYTyHKOouvIP3iigEbEek6GnPCf+JlvEgWsVFu9sH2tue/3T7/jyrIeOcfcuYxSGLG1bRQ0QdSza/Rqq1wiXNQAlzptbb2+4e3w9I2obvJome5KjhRmIYEa5ZAHWCTMDvH0roISgAMpAj29+deVcA8UNZdbOLU3bCmMrFvRsNVJhgOjDTl0rdv4uNw5cKmVP/cfUkdUTYfX8KgtZ0P4zhSqumS2k7tov0AjMe1RPORBlUkz9+RPZbSwxHvlFV+MxbOhZc73C2TMfi39RUn4V0O0CnsHaIGwQ7mDmJ9yf70FUXnhrijXLl60YKWskNoCWcSVgCABH586v89ZbwMs2Ll073b1xv8AavpX+BrRzWqeCGPhq6BpkGlDVViHppabBrqaoR1RSTSUATqKKKszCiiigAoopaQBSUUUAFFFJNAC0xes8x9R1owuKW6gdNVMxpGxIP5g12WpbGQtNunLpTNxP+6TGJLlkIDekGRuFJMH/k341W8c4sbNhmAMjSJgz718H6nquaUY+f3PV47cUOXcV5ZHmPDToORqt4x4stopyQ5CO7LucqA5tNu2tYjiTX8VqTAUzpMqf3jvXGJtOlm7nUAjDXEEaTsJPf1b0+P00eyblnwbci6qzG8bxVxrjkE+WFS4QqELb8yCFJHQkLJieg2qjvPK6b9+tXuHfOGDaZvJBO/wNtHWo/E+GAm5ctgIgdVCDNMsJOWZ0Ecz8wivs4SrEjyJVspVQz+uVa7wv4STEKty67KmbUIASVG+raAzPb2qq4fwVndVYhSZADGNenY+8VtOFMcMiqCuSVGolgzQSp100JIInl1mtWzFy8Gg4ZjrF/MEBtXFnMj/AOZM6mPhM/ujnyrJDAXLWLe02IVLLlnYrBZZ9QVVAORjMR/3Wov4KzduK95IdTqV0zRplYDkdjHImpWO4ipe2CqN6j5aW09IygEiFkg5RrJMyKzyiVLxsxF1TZuP5cumoOeWzJI+LYjYdCNK4bDK4LWZIGrWz8a9SPvr3G3MDc3vEcLbu3UfDpcQu5UgZchYz8OaGQzpBEe1Udy3LSs27it/pGYdD8jfl7UmaJ2RGxJfKDrkmDGsQIWeYEaDlJrd8HXKo7AD8BWGxLsSzMIfQEZQusgagczrNegeFeFX3QNdQ215FviI/wBG/wCMUmaxdEjD33dvhy240J0cn/TyEddaslwBIIbQHTTep9vh6p8I1+8dT/augvWpLsZwVoWEW3b0RRAGp7mZ31qzsYkN2P62qCyGhapMmi1FdAVBsYsjRtR+f96mJcB1G1aJ2SxwV0K4zV0GqgOqWkmiqET6KKKszCiiikAUUhMb0zdxiq6IT6rmbL3yDM35UWMfrhr6hgpIDNJA5kLEx7SPxql4vxE+TiEY5HPm27JEySLPmKezaN/xqn4l4jUvbYkIUDgNmG17BG8jx7rHciocx9S74jxuMPfZCEuWmuIJKmTbgkweWUz2qu4vx8W79100a1Yvj1RE27lhuvMXFrz3jPjNbllwgl2d2YsIB83CW7VyIO+bO07aDrVFxXjly7euvceC+aVBISWFvQCeeRf+I6Vm22XSR6hwXxThxdAW59mtq/IGozftJywBuSsn2YU1xvx8wkWEj95oJ2mco0GnWa8iw3HVRwq6/KYgLLtI17a1rsPhHUHMFzQckgsQSNIHXvGhA2qJOUcGXIaU+PrVq3bNwlrhAzACSeTGdtxUzxBi0v4TPaYMrlYYe/8AHtXneMUuSXEkmSBpr1HQ1c8LW0LBCOUiHKltM6g6wdwT07dK+d5vw+Ckpwbu/wBUdfB6lt06JV3ilrCNaF8gM+ZWO4MfCT0Eneq3/EHCXhZDWX9OSLgG+RmWDPSWUaduVVfifH/t5tE2/KCDWYLMWCyFA1yyDExvyqRwG0A+W5ne2UyglpICwQADoo0O2orf0noHGUOSWJZtPP6Bz+sTuKMhhbzIwDel1MkyRqOR/OrLD4g6MGCvmkc9Bzg7b/lyqTxPhU+oA5Glt5YAEjU8/eqgXWtSHkqQQp0kaz/SvfaUjhjyKeDQXX8yAs52uMrSwh82XPmzawTBMkDfTnU/A8WCN9ok5SIglzkWdDMz7z/etwhUkz8oRlIYDlqAe4Ee5qzxmBLFhbIDLDTAklhqrsNSIAjpPvULDpg4u8sdvcQZz6RkXkJk/jR+3MvxSRprzBjrz0+tV2GvlSVIgjdTy7jt3FOX8TJyWwXc/KolvryUdya1ovpGqHTxM5AABKmREBYjZgNT+POo2HZXBt3ZkI3l5QgBecwGsaHUQTz0jYuYThLFwCZdjHlpLkb7vsTMbAgCdaePlaqmo1BuQWK6wdNQCSIDRzMTvWWjFp3vCLrwvjMNYVTetk3p9V4+vIADBg6qAIByiR7bbq0wZQQQysJBBkEHmCNx3rzSxZgCOVXHh/iHkP8AERaM50iVk/Oo+QzvGh6TrWd5O2KwbIgqdJI6U6CGGn/VR+H8TtYgHymkqYZSCrKeUqdYPI7HlTl63Go37aUDBjHcUgg0qMTvTN7FKhIHqbmAYA/1Ny9t+1MBxlqLZ4hmYCz6pIl/kidY+/8ATTvUK6Td1uar8qbJ7kfMfeeWgqfw63rJqkgLbNXatTK06orVEDoaiuKSqEW1FFJVmZzduhBLGANz0pi/jwlxEbTOrnNMAZMsg/Q/lVFiMfntYmw0l4xeU6bIFdV/43V/Csxx7xtaIQOxZyXIhdPJv4WIzbSLjgdfSazcyqNficdnGIsPJYm7bTTQA2BcUGPc1m+M+K7ZW15jqNEKxOc27+DeW9w7L+IrEcR8XX7rXJItn7PW2WUlrds2wc0yCVOtZ3EY8BFLmckHcE7RlA66VndlGvxfjG7eDBfsnQWnzMQ8vaw723ABEesGs1jMWsJcuMxuBVVydsi21S0B3EEfQVTXuKMzgW1ktqfTqSNoUVK4d4WvYhouMFkkkSJA0kmTC/jPanXkTmkMYjjAmFE/MYkCdBAHSnMLwa9fK+cwtg+r1k5mEwMtsan61oW4PZw4+yZXf5ioJj2unf8A2gCo2Os5oVQBAkQYZSJJdcx211X3p3WiHKV6wcLwm3h5KpJAzC449UICWGQaLyg76d5q2wOKvXZ8rTMuYNBOghpMalSCeggNrIrrhvBbLKCzPdxemYEEImpVlzNEb8u09KtUAtfZupAUQEQqokTBMDX4if8Ad3qHkhzjF2N4nBB8uTV49cAhVgayzbweg+vWnuWHVjlMbgwQRp0I/lVpicTm0AyryUc/eOe34CoeKwbhM0aAjt8Qke09edc1dZYMeSTn7vk6xHCfLS3dWLrXMxyrDQV+LN07zVhwm4qNIHq1OUQXUH3+TkD1Ou9VXDvEP7OSRDMVKkFQQZ/+pBgyDyqtXFMZCALm+IgnM0/ec6/wFaxgbQqUPy0zQ8QvWWdvUqsUKhTEDrPLMe5qp49wiyMvlmWKKxQqdQdM+uwP86hHDkD+PY9DVhw/iKyFvDMJEGYiYmeugH9t62rwL6SRlij2JA9SN8QjUZT1rX+EsZ5+I8u2VOfUZhHwKSZPLkIrniuDa8S6pEb5BClT6ZOm8yp/nE114V4fbtOXKPmAKjXQkmGAB5x77cqLtC+pWJFrxTgy3WAGhnRlhiDMMBBGnsY51HsslsDykH7NmhmtiQGBg5+pnTMZkgwTVvhrJJZlF0lBLm2DmQawSSd4Gw5CrDwhibKShKr5mUIp2cyZGumbUad6WHguLaavRQY3hiKzEK6sNlkgk84O6npy7VSpfIBtsQuWBlVZLNpAJGg6nrrOo09c4lwxL410bkw3+vUVgPE/AXRX9Jzx6WXcgHkef8axzHD/AHNvpxeYlfh8R1qTHSsXh+JNabLc0PJuTf0Par/CcSzCm0WnWGWyXCrBlJS4vwuvxDqOjKeamQfzrW8O8QI1oG+yi7OWEmHPywDsSOUwOtYy3eBq54HYBD5gCphSDqD10oislMvcRjCdNVH3V+I/6m5fSB3NMLaJ3gL91f8A9H+Qj60igDQCAIAHYbV1cvhRJMVrQh0pU/BLpWGxvjhVuhLSm4ZgxW54XiVuICvLQzyO8fnTTWiOybonItOBaVVrsCtEhWcxSU5FLTETqaxWKW2pZyFA5nrTlMYzDLcQq2x/Km7rBDPDuO8cuXheF+PNNxLgyjKp9BRiB0IW1/wrL4niSqoMzl0gHU9R2rcePPDNxJFsSZ0aQsAkSZMCOvvPYYu34ZFv/N9ZJ2X4AT8pfdj1Aj3rFU8i+qqyV/7XduuBaVu8CSehPSKm4Lwqzn7QyWlgq7sBoQH1BOh2nY9K0OHwVtU+6RJyqAqhlI1/fBGYQdRpqaszhkBKLtmeUURBOzKNRl0A6jXoDR28GUuW9EDA8KS0DlVd0KlQYb71u7m1OnuJHSpfFsAGUeWMhEsOY/3fu6/Srnh3CGecwIU6mN2jcrmnWY2005VX3+Gm1dUXndTGcMIFu6kQNI0IG/PQ9Kyk3tDhDu7v+DNXLWKZAwULa8wWnYFS6toT6TsIOhiDFaLh3hVMLevC8xcOoNi8R6weoI2MGCB05aVcthjZssts57TGYMSSBM9oAB+k71T2VN1yHMADRFIDN+6CaIci5I3HRpNyi+rWSTYa3bJEFroMAIwyjbpM66R3p08KLHVlQkwFGYwxkhSeR+v90wpCmUt5WUNH2TbwQPWWn8qdwt8CCRHlAwNcmYsJbXVjJGv7o7TZh18lXcXK2oMg6x1Boxk3FYPLEiASYAMiTpsTG/4g1ZXsMlyWUkGdYBbUydiZiody0bbZTBI6fjpSaM3cf0MtdwxU5W6wDtB+63Q/oSKW0xQ/xB5ir3EYUXAdB05++Vo5b7ajlzBpcTYK7zA01iROwPXsRoa0TOqHIpDyXMw6dDvp0Pao9xOXOuPPCc9Y2H60+tO4bh12/qoy2/vGQD7RqfpA709FuSWyRwnEk3Ut6H1SNvSYO86bda2XDWWNQA4JLSPxkAa68vpvBql4bwVLMEauPmO4/wBI2X6a96mgQZG/Waj5OeUldlhisGxzQSpOhClgxHQqN01Gh1E8xFZ9b2VyrCI5aHT5XAOjRuOWlaK2t0oMiyxiAupOu4A0nX6a+wsMD4LUkPiSS/3AREdCw/lQNqUqoThPigqijEElDot4z29Lk7kSBm3JJ0gTV3eZLgysAVP6kGpAwyZPLCjywMoXlHQVluJ8PvYIZrANzDbm2Pjtf6BsV29OgAkk0m8ZOuKKfxZ4JUguolTuY09nA59/+q88xeFvYQmZNvruVH8x3/GvZOD+IUvKNQQfqGH1rOeL8IthtEP7M4BzCGyPr6ROuXb+tZJNflyjTD2Y7h3FcwGs/wBOv66VveBXB5AafiJP02/lXmfGeHi39pYDKCdQR6Tz5bGpx4hisRaW3aDW7Kqqn1EZoGsHTqSY1rReTNvrs23EvEyWlJHq1jTr0rN3r2Jxp1Jt2jyHxEfrnoO9P8E8KlVhpM6kbf3HufwracN4BtI0/X400pS0ZtuX2Kfw74WtrGmnPqfdv6QPfet/g8MqKAoAA5CmsLgwo0FTUFaqKQ0ktHYFLFEUtWMKKKKQEuabc11XLVRBV8VwC3kKuJBrzPxBgrtpsjElAAF5LC/Dp21/OvWLi1T8c4Wl60VeB0Y/Kf6daynC/ctmPJBvK2eU2NdD1/jV/aw7ebnUCVZj6h6SJMg8/qNqQeHvJZvM2UgSYJ15hdoH+4mDtpM88QRD6dSJHXMvIP1+vTaoRlGPkn+aXQ7oV1Cn4hOmhHLfTfsKk4PDWsXZOGuT5iS6PpIM6lD2J1HQg9xnbmNZoEwBoBPLpPTtSYDiBW5knI4Oa2w0k6czpPLXTUkzAo0axkuw4ouWLjWb4ExqOVxCdHU9P4H8BTcawDIwYa2j8J5j91u/8a9AZbfEbWV4TE29Qw5Tsy8zbbodYgwNKzioVL2r66jR0OxHJkb8wa5OWEuOX1eP/K8/9/3o7scsekt/D/vwUvDb3o+0khX3knRhGvQROv8ASpFlmDGWLCCBCnly1EKNCPrtTGO4Y9hgUeEPwtET+63ftTVp5YSqs/IqXUmNtBW8Jqa7R0cc4uL6y2Wth5BOXJOg3HqO0zr11G07VHxyMxQa5gIY6ySTIEbn+9TMBhG0LhU19JOr6mfSu0+reOQqTZKEaHIJk3D6rjGToY0GuhH4gSDVkOGCtsYEJq4YaHKY0Lcx0XQg+34GPjsCtzaQdQJGpHQgHUfXuINWirbeVllCtGm4LaqCDpG8NpoNqYuWChg+/wCp1H1pkNddFTgfD1u2Zb1nf1bA9QvM9zNXqYXQGRHM6nL2Omp7e1MKJ0G+1Oy9vquYco17frr3pgneWO3b1uypNyFECZglgxAIAPwnUbaid41q34DwxbwdlYBQcsZZbYZhMkRr3rM+WpzlpYMFgZ2PwAgaD4t9uoFccB8X3LT5j6rDH1KzHMh2BUnl76cjyNSzogoM9MwuESyoS2pC79fqTTjGmeH8RS+gZDIP6OnI9qi8WW4QcpYIRqbf+bbYGRcUbONpSNusxSs6KJOJv5FzZWaIkLq0cyBzjeBr0k6VBwHGA7+XcgOQWtsJ8u9b+8k/MNmQ6g9q54Lxc3syPl863GcoZtuGnLcQ8gYPpOqkEHqanxT4lwWEbNcHm4hWDraQmQ4BCu4mFME6nX3oA48ReEypbEYPS5qz2tAt3uDpD7CT9Kzq+LPPwd5bgysClvK4llLFRqBJ5tr2NQ7fH8Xj79u5e9OFRxc8tDCyhBVHG7kkDX3MVOwPhtCwOWW3k66nU/n9KKp42Jt0RH4b5gyq7lDEj5DGggbgwF07VecK4AYA1gADXeBsO1XWA4MBuKurGGA2q48a2ycvZDwXCwg2qxt2op1UroLWwCKtdgUAV0BQAoooFLQAlFLSUgJRFcmuqSqJGmWo9+0CIIkGpZpt1oEZni/ARdtFATmE5DOsfcnmOk+1ZOzwsWwfPcJAkAepjMZdO+v4HavSL1us74i4ILqlgPUN+/f3rKca9yMZQSfYy92yyEB0ZCwJXMIkDemcRYDiD7g8wetO3Sxb1szMBALMWgdBNO2EQg5pPYcwf5+/51nG69xM+jfs19w4Xxds0FsuITVW3zjmeRaeYBl/SNADWsvWk4hakfZ4q3I9iNwfv2ydDEwZ1ka47G4IvlIOV0EKwmd5En8tKlcG4oxcZfRiUgFQB6xEABQRmEaBfhWWc60Jl8fJftZHtY24l27ZxKAAEek6xoQII13gg96gOzWnJDERtrJI/RrV8bxVnG4d7lkqMVZQt1iJzKZAzp0MfhqKwPBeHu6ec7Es5IZiZ0BgQPeayhxKEnJaZ0cvIpRV7ROGNeZnXbWSe0Heal4Jx6vNUHNEGPUsRooEBdNJjkN9qawHl3HKWjmuCRESdNDFXCeHb51ZCo3JI/lV34ON9vBFssAMxBMZV9K5njQDQDYde1TxioXQCfvDU6H/AL9x+bDYbKTlYBANXPffeBHfY8jUK9xZQYUBl2JPzDqJGlCTsIxbWFnyPXyEEsQBynSfYVC4gl+9C2rigMGzlzpIBNv1dD8O/wAwO1ZuzxS8l42ipuMxi0Tvp8InsK0uBwV62v8A5gjzCc2UAAKCBp+IO9amvTouyOuF2Ww9hW185czO265tYCzpGUgRH8aoOJYtXOe2pDAAvtAIJll1ltxMjSBvrWpxvCxd8s+ZltqCp1GvPYbGT7xPWap8fw1Q4FkGY0+80RsBu22g61LJbpbyc+GuPXrDl0JcE5ntzIIG59+jD68jXpK+L8L+zG/cuBLYiZ+IMdlyjXMYMRvHvXlWJsobaG2txLttjLWxpMekz11Mr+g6nADi8OLbN5ZW5mJKMVeEIWCNvibrvSo6IzTwS/Ev+JGJxDG1gkaxaME3SIuMGEgzskjpLVVcP8I3bhXOY01aBmYsZaTux5Sa0fh/wSlmGPqf8h7Dn9a2OE4WF5VqoFuRUcI8PBEVR8I67kncnvWjwvDwvKpNjDxUtUqqokbSzToWuwKWKAEC0sUtLTASKKWKKQBRRRQAUUUUASaSiiqJEiuWFd0kUAMOlRLqVPYUzcSgTRjvEXCP/UQaT61H8R2qnWI02re3bf67VkuNcM8ls6f5bHb7p6Vz8kOuVo5OSHXPwQaj3cOCwcRnXadj2Ycxyp1bgOxroJWZmQDjG9Y+AsrISqgEBhBUgbqR+GhFPcAw1pbDKDG4g/FrtptBj+9d4vAl1zARynke1dLg7dlQQ+Z2JAEj1DTULvp/PlQrHHsajw1w5LVo3EUF3Jlo1AB9pNSsZxRcOpe4wHTmzHpA39hoNJNQPD/G0tqUIJjcEwQ/zQRypnFYGzcuG4wLHlnbMAOgAAAHaK26ujvg1SRmvFuN8x7TgZBdQuLczHqIDx1Ig1TBwBJ0HU8q4/xBztfR7ZOdFJHcTrB/lVQ6ticJ+0W3Pm2boFy1AyZDHluBz9QIM/y1Yy64a/7RcPkwfJKl2D5XUGYKczqN9N+9aGwBByqWJ+LN1iTJJ7Ezoe5qg8PI1zFjF3siC5IdUTKpWMuqr7e+k1pL9oKTkPSDrJA1EkgEAcjpPSpZjJpiPgiAIgttGnuI6zr01EUmJ4cWJLFQPTtMkgfJoCNZmNu+ku4MMrSNSeokHvB567n86sLHD2cy2pNJXLX7hGBXJgAzHIoVeQA5SDBI3110q4wXCqs8Lw2KsLdgCtYwUTVIiWMEBUxLVOi3XYWrGIqV3lpQKWgDkClpYopDEiilooASilopAJRS0UAJRRRQBIoooqiQooooAQimyKdrk0ARbtuq/G2hkYFcwgyvM+3erdlqPct0fYTVmBu8KYXPsyCjDMG7c5G8identUvh/DVZlzMNSAJICsTPpUzJPsPxrQPgsrkiMpklY+YiMynlI3p/B27dxsxQC+oyzAnL1A5H/vqBzuFMyhwozniXhlxbbErAttuPhdGHywPSQRESZ06VmMM4DAySBHfSZ0r1YgH0tENpB5/16159x3gdy0blwgKisSEmfSx0ZD8w6jlRoucPlFRgeMW7Fx7OMJRWY3LN5BmjNoQw5qYHcEGpeI8RYe3M4pCv7tu6WP0IEVS38KL6MrkAiImIWdMy8zykfWqS1wNrVzPdIgbKTmz+wHyn72g99q0UsCUktjnFMffxGIUIjojZRbzAhykzmHdiSdO3Stvwnhi4dWcIA1xcl0/K3fQEazqsEE7a1IPHzibCIEgKMpZwC7Rrp0A2neuraO4AnTn32AmN9h+FQ5XhA5NvBGW2AfSI/l7DWPzNTMNgCxqfg+FdqvMLw8CqXH8yGopFdguFdquLGDAqTbsxTgStSxtUrrLXcUZaBiAUsUopaQxIoiliigBKKWkoASilooAKSlopAc0UtJQAUlLRQBIopKWqJCiiigApDS0lAHJFNuKeNNkUARbtuoV1GkMhhx/8u38fx57VZOtRri0mrwGjKeIfEWHw9xcQ9s/tIQhQ5lU1ILokkAmN9TEVm18XXrl9XKFic0LcHoAI9LxMkjXQ6c+emo8ReHVu/aKIuDY9Pbp/KqDhXC7qvKiDrIiZnfMee1c8moumZynK6RAbh5zHSG1zAiIPPTlVmOFoy5cgAkMJAzDtO7TO506AVcpwcjVtTp9I2AqdhuHdqpQlLeERHjW2VmD4UAIAgdP61d4Th1TcPggKnJaitoxUVSNqGLGGipSpXQFdAUxiAUsUsUUDEpK6pIoASlpYpKQwpKWigBKKWigDmilooASiiikAlBooNACUlLRQBIiikoqiRaKSigBaSiigBDXJoooA4YUy6UUUAMPbphMIBsIpaKF5Ex5cMKfSwBRRTYDoSnAKKKQxQtLRRQAUUUUDCkpaKQCUlLRQMSloooASiiigBKKKKQCUUUUAFJRRQARSUUUAf//Z"/>
          <p:cNvSpPr>
            <a:spLocks noChangeAspect="1" noChangeArrowheads="1"/>
          </p:cNvSpPr>
          <p:nvPr/>
        </p:nvSpPr>
        <p:spPr bwMode="auto">
          <a:xfrm>
            <a:off x="1679576" y="-860425"/>
            <a:ext cx="2695575" cy="1800225"/>
          </a:xfrm>
          <a:prstGeom prst="rect">
            <a:avLst/>
          </a:prstGeom>
          <a:noFill/>
          <a:ln w="9525">
            <a:noFill/>
            <a:miter lim="800000"/>
            <a:headEnd/>
            <a:tailEnd/>
          </a:ln>
        </p:spPr>
        <p:txBody>
          <a:bodyPr/>
          <a:lstStyle/>
          <a:p>
            <a:endParaRPr lang="fr-FR"/>
          </a:p>
        </p:txBody>
      </p:sp>
      <p:sp>
        <p:nvSpPr>
          <p:cNvPr id="94213" name="AutoShape 4" descr="data:image/jpeg;base64,/9j/4AAQSkZJRgABAQAAAQABAAD/2wCEAAkGBhIQEBUUEBQWFBAVFxQUFRUVFBQUFBQVFRYWFxQUFRUYHCYeFxkkGRUVHy8gIycpLC0sFR4xNTAqNSYrLCkBCQoKDgwOGg8PGjAkHCQsLCwsKSkpLCwvKSksLCkpLCwsLCwsKSwsLSksLCwsLCwsLCwsLCwpLCksLCwsLCwsLP/AABEIALcBEwMBIgACEQEDEQH/xAAcAAABBQEBAQAAAAAAAAAAAAAAAQMEBQYCBwj/xAA/EAACAQIEBAQDBQYGAAcAAAABAhEAAwQSITEFQVFhBhMicTJCgSNSkaHwFGKxwdHhBzNygpLxFyRDU6Kywv/EABoBAAMBAQEBAAAAAAAAAAAAAAABAgMEBQb/xAAqEQACAgICAQMCBgMAAAAAAAAAAQIRITEDElEEIkETYQUycZGh8IGx4f/aAAwDAQACEQMRAD8A9joooqyAooooAKKKWgBKKKKACiiigAooopAJRRRQMKKSmcXi0tIz3CFRQWYnYAUAPUhNef8A/iyjXCEsnywd2aHI6wBA9tab4x/jDYX0YS2169G0aKe4B/mKVgehzSTWP8M+PlvIi4oeVfMydPLmTlGadCRHaa12aixnU0k1zmomixnU0TXJNM3cWBtqaTaQD9RMTxRE01ZtoXUz/CouKvM4iY9qocbgnDgqGB+9m0Ee5J+gFZvk8FKJpcNxdHbKwKPyDaSOUfTlU0msPiMUwUIzLoZ1Et7cyq1cYLidxF9X2iDeDLL+O4/U0Lk8jcfBfE0lM2MSrqGUyDTmatLJFopJooAKKWkoELSUUUwJtFFFUQFFFFABRRRQAUUUUgEpaSigBarsdxFl/wAsBiDqCYzDmqnYHoTp7biwJqiugp8ZzW+T/Mk8n6r3/HrWPK5Je00h1v3Ftg8al5cyHbRlIhlYbqw5EU9NUT4ZlOe2ct2IndWA2VxzHQ7idOYMxsczjVQp5wSdfwGlcD/EuKMW28r4+5q+CV40TvMHWsX/AIrYu4MGqWhJe4JBMSF1gnpJB/21owem9Zf/ABDV3s2yFJCMxYjYSAAT+dT6P8Th6h9ZYf8Af5HycDhlHmNrg5cfbPmHNE9CfX5m+poucNuKfsnFu2PhVEA+rzuKlPeiq2/i0k3HuM2XZAwQT8vPU7jTfmK9Q5yyOKZEBcKbnRTAJ7T+ver/AMMeP7uGhMUVNvkmYF7YHxFWOhUbwY35c/Ocdx8PHl5lM5iZEGRqrL847n8KrcTi3uGXM7wOQ9gNBQB9FnxZ5gDWQPLMEM2uYHUaD4ZFWfD+Opd0PpfpO/dTzFef4KEt2QdVyooZCCBlAAkc4MSNxUi3i4jMyoGEHc+oHS4h+IaddKy7P4JyNf4v+ILuHvYTyHKOouvIP3iigEbEek6GnPCf+JlvEgWsVFu9sH2tue/3T7/jyrIeOcfcuYxSGLG1bRQ0QdSza/Rqq1wiXNQAlzptbb2+4e3w9I2obvJome5KjhRmIYEa5ZAHWCTMDvH0roISgAMpAj29+deVcA8UNZdbOLU3bCmMrFvRsNVJhgOjDTl0rdv4uNw5cKmVP/cfUkdUTYfX8KgtZ0P4zhSqumS2k7tov0AjMe1RPORBlUkz9+RPZbSwxHvlFV+MxbOhZc73C2TMfi39RUn4V0O0CnsHaIGwQ7mDmJ9yf70FUXnhrijXLl60YKWskNoCWcSVgCABH586v89ZbwMs2Ll073b1xv8AavpX+BrRzWqeCGPhq6BpkGlDVViHppabBrqaoR1RSTSUATqKKKszCiiigAoopaQBSUUUAFFFJNAC0xes8x9R1owuKW6gdNVMxpGxIP5g12WpbGQtNunLpTNxP+6TGJLlkIDekGRuFJMH/k341W8c4sbNhmAMjSJgz718H6nquaUY+f3PV47cUOXcV5ZHmPDToORqt4x4stopyQ5CO7LucqA5tNu2tYjiTX8VqTAUzpMqf3jvXGJtOlm7nUAjDXEEaTsJPf1b0+P00eyblnwbci6qzG8bxVxrjkE+WFS4QqELb8yCFJHQkLJieg2qjvPK6b9+tXuHfOGDaZvJBO/wNtHWo/E+GAm5ctgIgdVCDNMsJOWZ0Ecz8wivs4SrEjyJVspVQz+uVa7wv4STEKty67KmbUIASVG+raAzPb2qq4fwVndVYhSZADGNenY+8VtOFMcMiqCuSVGolgzQSp100JIInl1mtWzFy8Gg4ZjrF/MEBtXFnMj/AOZM6mPhM/ujnyrJDAXLWLe02IVLLlnYrBZZ9QVVAORjMR/3Wov4KzduK95IdTqV0zRplYDkdjHImpWO4ipe2CqN6j5aW09IygEiFkg5RrJMyKzyiVLxsxF1TZuP5cumoOeWzJI+LYjYdCNK4bDK4LWZIGrWz8a9SPvr3G3MDc3vEcLbu3UfDpcQu5UgZchYz8OaGQzpBEe1Udy3LSs27it/pGYdD8jfl7UmaJ2RGxJfKDrkmDGsQIWeYEaDlJrd8HXKo7AD8BWGxLsSzMIfQEZQusgagczrNegeFeFX3QNdQ215FviI/wBG/wCMUmaxdEjD33dvhy240J0cn/TyEddaslwBIIbQHTTep9vh6p8I1+8dT/augvWpLsZwVoWEW3b0RRAGp7mZ31qzsYkN2P62qCyGhapMmi1FdAVBsYsjRtR+f96mJcB1G1aJ2SxwV0K4zV0GqgOqWkmiqET6KKKszCiiikAUUhMb0zdxiq6IT6rmbL3yDM35UWMfrhr6hgpIDNJA5kLEx7SPxql4vxE+TiEY5HPm27JEySLPmKezaN/xqn4l4jUvbYkIUDgNmG17BG8jx7rHciocx9S74jxuMPfZCEuWmuIJKmTbgkweWUz2qu4vx8W79100a1Yvj1RE27lhuvMXFrz3jPjNbllwgl2d2YsIB83CW7VyIO+bO07aDrVFxXjly7euvceC+aVBISWFvQCeeRf+I6Vm22XSR6hwXxThxdAW59mtq/IGozftJywBuSsn2YU1xvx8wkWEj95oJ2mco0GnWa8iw3HVRwq6/KYgLLtI17a1rsPhHUHMFzQckgsQSNIHXvGhA2qJOUcGXIaU+PrVq3bNwlrhAzACSeTGdtxUzxBi0v4TPaYMrlYYe/8AHtXneMUuSXEkmSBpr1HQ1c8LW0LBCOUiHKltM6g6wdwT07dK+d5vw+Ckpwbu/wBUdfB6lt06JV3ilrCNaF8gM+ZWO4MfCT0Eneq3/EHCXhZDWX9OSLgG+RmWDPSWUaduVVfifH/t5tE2/KCDWYLMWCyFA1yyDExvyqRwG0A+W5ne2UyglpICwQADoo0O2orf0noHGUOSWJZtPP6Bz+sTuKMhhbzIwDel1MkyRqOR/OrLD4g6MGCvmkc9Bzg7b/lyqTxPhU+oA5Glt5YAEjU8/eqgXWtSHkqQQp0kaz/SvfaUjhjyKeDQXX8yAs52uMrSwh82XPmzawTBMkDfTnU/A8WCN9ok5SIglzkWdDMz7z/etwhUkz8oRlIYDlqAe4Ee5qzxmBLFhbIDLDTAklhqrsNSIAjpPvULDpg4u8sdvcQZz6RkXkJk/jR+3MvxSRprzBjrz0+tV2GvlSVIgjdTy7jt3FOX8TJyWwXc/KolvryUdya1ovpGqHTxM5AABKmREBYjZgNT+POo2HZXBt3ZkI3l5QgBecwGsaHUQTz0jYuYThLFwCZdjHlpLkb7vsTMbAgCdaePlaqmo1BuQWK6wdNQCSIDRzMTvWWjFp3vCLrwvjMNYVTetk3p9V4+vIADBg6qAIByiR7bbq0wZQQQysJBBkEHmCNx3rzSxZgCOVXHh/iHkP8AERaM50iVk/Oo+QzvGh6TrWd5O2KwbIgqdJI6U6CGGn/VR+H8TtYgHymkqYZSCrKeUqdYPI7HlTl63Go37aUDBjHcUgg0qMTvTN7FKhIHqbmAYA/1Ny9t+1MBxlqLZ4hmYCz6pIl/kidY+/8ATTvUK6Td1uar8qbJ7kfMfeeWgqfw63rJqkgLbNXatTK06orVEDoaiuKSqEW1FFJVmZzduhBLGANz0pi/jwlxEbTOrnNMAZMsg/Q/lVFiMfntYmw0l4xeU6bIFdV/43V/Csxx7xtaIQOxZyXIhdPJv4WIzbSLjgdfSazcyqNficdnGIsPJYm7bTTQA2BcUGPc1m+M+K7ZW15jqNEKxOc27+DeW9w7L+IrEcR8XX7rXJItn7PW2WUlrds2wc0yCVOtZ3EY8BFLmckHcE7RlA66VndlGvxfjG7eDBfsnQWnzMQ8vaw723ABEesGs1jMWsJcuMxuBVVydsi21S0B3EEfQVTXuKMzgW1ktqfTqSNoUVK4d4WvYhouMFkkkSJA0kmTC/jPanXkTmkMYjjAmFE/MYkCdBAHSnMLwa9fK+cwtg+r1k5mEwMtsan61oW4PZw4+yZXf5ioJj2unf8A2gCo2Os5oVQBAkQYZSJJdcx211X3p3WiHKV6wcLwm3h5KpJAzC449UICWGQaLyg76d5q2wOKvXZ8rTMuYNBOghpMalSCeggNrIrrhvBbLKCzPdxemYEEImpVlzNEb8u09KtUAtfZupAUQEQqokTBMDX4if8Ad3qHkhzjF2N4nBB8uTV49cAhVgayzbweg+vWnuWHVjlMbgwQRp0I/lVpicTm0AyryUc/eOe34CoeKwbhM0aAjt8Qke09edc1dZYMeSTn7vk6xHCfLS3dWLrXMxyrDQV+LN07zVhwm4qNIHq1OUQXUH3+TkD1Ou9VXDvEP7OSRDMVKkFQQZ/+pBgyDyqtXFMZCALm+IgnM0/ec6/wFaxgbQqUPy0zQ8QvWWdvUqsUKhTEDrPLMe5qp49wiyMvlmWKKxQqdQdM+uwP86hHDkD+PY9DVhw/iKyFvDMJEGYiYmeugH9t62rwL6SRlij2JA9SN8QjUZT1rX+EsZ5+I8u2VOfUZhHwKSZPLkIrniuDa8S6pEb5BClT6ZOm8yp/nE114V4fbtOXKPmAKjXQkmGAB5x77cqLtC+pWJFrxTgy3WAGhnRlhiDMMBBGnsY51HsslsDykH7NmhmtiQGBg5+pnTMZkgwTVvhrJJZlF0lBLm2DmQawSSd4Gw5CrDwhibKShKr5mUIp2cyZGumbUad6WHguLaavRQY3hiKzEK6sNlkgk84O6npy7VSpfIBtsQuWBlVZLNpAJGg6nrrOo09c4lwxL410bkw3+vUVgPE/AXRX9Jzx6WXcgHkef8axzHD/AHNvpxeYlfh8R1qTHSsXh+JNabLc0PJuTf0Par/CcSzCm0WnWGWyXCrBlJS4vwuvxDqOjKeamQfzrW8O8QI1oG+yi7OWEmHPywDsSOUwOtYy3eBq54HYBD5gCphSDqD10oislMvcRjCdNVH3V+I/6m5fSB3NMLaJ3gL91f8A9H+Qj60igDQCAIAHYbV1cvhRJMVrQh0pU/BLpWGxvjhVuhLSm4ZgxW54XiVuICvLQzyO8fnTTWiOybonItOBaVVrsCtEhWcxSU5FLTETqaxWKW2pZyFA5nrTlMYzDLcQq2x/Km7rBDPDuO8cuXheF+PNNxLgyjKp9BRiB0IW1/wrL4niSqoMzl0gHU9R2rcePPDNxJFsSZ0aQsAkSZMCOvvPYYu34ZFv/N9ZJ2X4AT8pfdj1Aj3rFU8i+qqyV/7XduuBaVu8CSehPSKm4Lwqzn7QyWlgq7sBoQH1BOh2nY9K0OHwVtU+6RJyqAqhlI1/fBGYQdRpqaszhkBKLtmeUURBOzKNRl0A6jXoDR28GUuW9EDA8KS0DlVd0KlQYb71u7m1OnuJHSpfFsAGUeWMhEsOY/3fu6/Srnh3CGecwIU6mN2jcrmnWY2005VX3+Gm1dUXndTGcMIFu6kQNI0IG/PQ9Kyk3tDhDu7v+DNXLWKZAwULa8wWnYFS6toT6TsIOhiDFaLh3hVMLevC8xcOoNi8R6weoI2MGCB05aVcthjZssts57TGYMSSBM9oAB+k71T2VN1yHMADRFIDN+6CaIci5I3HRpNyi+rWSTYa3bJEFroMAIwyjbpM66R3p08KLHVlQkwFGYwxkhSeR+v90wpCmUt5WUNH2TbwQPWWn8qdwt8CCRHlAwNcmYsJbXVjJGv7o7TZh18lXcXK2oMg6x1Boxk3FYPLEiASYAMiTpsTG/4g1ZXsMlyWUkGdYBbUydiZiody0bbZTBI6fjpSaM3cf0MtdwxU5W6wDtB+63Q/oSKW0xQ/xB5ir3EYUXAdB05++Vo5b7ajlzBpcTYK7zA01iROwPXsRoa0TOqHIpDyXMw6dDvp0Pao9xOXOuPPCc9Y2H60+tO4bh12/qoy2/vGQD7RqfpA709FuSWyRwnEk3Ut6H1SNvSYO86bda2XDWWNQA4JLSPxkAa68vpvBql4bwVLMEauPmO4/wBI2X6a96mgQZG/Waj5OeUldlhisGxzQSpOhClgxHQqN01Gh1E8xFZ9b2VyrCI5aHT5XAOjRuOWlaK2t0oMiyxiAupOu4A0nX6a+wsMD4LUkPiSS/3AREdCw/lQNqUqoThPigqijEElDot4z29Lk7kSBm3JJ0gTV3eZLgysAVP6kGpAwyZPLCjywMoXlHQVluJ8PvYIZrANzDbm2Pjtf6BsV29OgAkk0m8ZOuKKfxZ4JUguolTuY09nA59/+q88xeFvYQmZNvruVH8x3/GvZOD+IUvKNQQfqGH1rOeL8IthtEP7M4BzCGyPr6ROuXb+tZJNflyjTD2Y7h3FcwGs/wBOv66VveBXB5AafiJP02/lXmfGeHi39pYDKCdQR6Tz5bGpx4hisRaW3aDW7Kqqn1EZoGsHTqSY1rReTNvrs23EvEyWlJHq1jTr0rN3r2Jxp1Jt2jyHxEfrnoO9P8E8KlVhpM6kbf3HufwracN4BtI0/X400pS0ZtuX2Kfw74WtrGmnPqfdv6QPfet/g8MqKAoAA5CmsLgwo0FTUFaqKQ0ktHYFLFEUtWMKKKKQEuabc11XLVRBV8VwC3kKuJBrzPxBgrtpsjElAAF5LC/Dp21/OvWLi1T8c4Wl60VeB0Y/Kf6daynC/ctmPJBvK2eU2NdD1/jV/aw7ebnUCVZj6h6SJMg8/qNqQeHvJZvM2UgSYJ15hdoH+4mDtpM88QRD6dSJHXMvIP1+vTaoRlGPkn+aXQ7oV1Cn4hOmhHLfTfsKk4PDWsXZOGuT5iS6PpIM6lD2J1HQg9xnbmNZoEwBoBPLpPTtSYDiBW5knI4Oa2w0k6czpPLXTUkzAo0axkuw4ouWLjWb4ExqOVxCdHU9P4H8BTcawDIwYa2j8J5j91u/8a9AZbfEbWV4TE29Qw5Tsy8zbbodYgwNKzioVL2r66jR0OxHJkb8wa5OWEuOX1eP/K8/9/3o7scsekt/D/vwUvDb3o+0khX3knRhGvQROv8ASpFlmDGWLCCBCnly1EKNCPrtTGO4Y9hgUeEPwtET+63ftTVp5YSqs/IqXUmNtBW8Jqa7R0cc4uL6y2Wth5BOXJOg3HqO0zr11G07VHxyMxQa5gIY6ySTIEbn+9TMBhG0LhU19JOr6mfSu0+reOQqTZKEaHIJk3D6rjGToY0GuhH4gSDVkOGCtsYEJq4YaHKY0Lcx0XQg+34GPjsCtzaQdQJGpHQgHUfXuINWirbeVllCtGm4LaqCDpG8NpoNqYuWChg+/wCp1H1pkNddFTgfD1u2Zb1nf1bA9QvM9zNXqYXQGRHM6nL2Omp7e1MKJ0G+1Oy9vquYco17frr3pgneWO3b1uypNyFECZglgxAIAPwnUbaid41q34DwxbwdlYBQcsZZbYZhMkRr3rM+WpzlpYMFgZ2PwAgaD4t9uoFccB8X3LT5j6rDH1KzHMh2BUnl76cjyNSzogoM9MwuESyoS2pC79fqTTjGmeH8RS+gZDIP6OnI9qi8WW4QcpYIRqbf+bbYGRcUbONpSNusxSs6KJOJv5FzZWaIkLq0cyBzjeBr0k6VBwHGA7+XcgOQWtsJ8u9b+8k/MNmQ6g9q54Lxc3syPl863GcoZtuGnLcQ8gYPpOqkEHqanxT4lwWEbNcHm4hWDraQmQ4BCu4mFME6nX3oA48ReEypbEYPS5qz2tAt3uDpD7CT9Kzq+LPPwd5bgysClvK4llLFRqBJ5tr2NQ7fH8Xj79u5e9OFRxc8tDCyhBVHG7kkDX3MVOwPhtCwOWW3k66nU/n9KKp42Jt0RH4b5gyq7lDEj5DGggbgwF07VecK4AYA1gADXeBsO1XWA4MBuKurGGA2q48a2ycvZDwXCwg2qxt2op1UroLWwCKtdgUAV0BQAoooFLQAlFLSUgJRFcmuqSqJGmWo9+0CIIkGpZpt1oEZni/ARdtFATmE5DOsfcnmOk+1ZOzwsWwfPcJAkAepjMZdO+v4HavSL1us74i4ILqlgPUN+/f3rKca9yMZQSfYy92yyEB0ZCwJXMIkDemcRYDiD7g8wetO3Sxb1szMBALMWgdBNO2EQg5pPYcwf5+/51nG69xM+jfs19w4Xxds0FsuITVW3zjmeRaeYBl/SNADWsvWk4hakfZ4q3I9iNwfv2ydDEwZ1ka47G4IvlIOV0EKwmd5En8tKlcG4oxcZfRiUgFQB6xEABQRmEaBfhWWc60Jl8fJftZHtY24l27ZxKAAEek6xoQII13gg96gOzWnJDERtrJI/RrV8bxVnG4d7lkqMVZQt1iJzKZAzp0MfhqKwPBeHu6ec7Es5IZiZ0BgQPeayhxKEnJaZ0cvIpRV7ROGNeZnXbWSe0Heal4Jx6vNUHNEGPUsRooEBdNJjkN9qawHl3HKWjmuCRESdNDFXCeHb51ZCo3JI/lV34ON9vBFssAMxBMZV9K5njQDQDYde1TxioXQCfvDU6H/AL9x+bDYbKTlYBANXPffeBHfY8jUK9xZQYUBl2JPzDqJGlCTsIxbWFnyPXyEEsQBynSfYVC4gl+9C2rigMGzlzpIBNv1dD8O/wAwO1ZuzxS8l42ipuMxi0Tvp8InsK0uBwV62v8A5gjzCc2UAAKCBp+IO9amvTouyOuF2Ww9hW185czO265tYCzpGUgRH8aoOJYtXOe2pDAAvtAIJll1ltxMjSBvrWpxvCxd8s+ZltqCp1GvPYbGT7xPWap8fw1Q4FkGY0+80RsBu22g61LJbpbyc+GuPXrDl0JcE5ntzIIG59+jD68jXpK+L8L+zG/cuBLYiZ+IMdlyjXMYMRvHvXlWJsobaG2txLttjLWxpMekz11Mr+g6nADi8OLbN5ZW5mJKMVeEIWCNvibrvSo6IzTwS/Ev+JGJxDG1gkaxaME3SIuMGEgzskjpLVVcP8I3bhXOY01aBmYsZaTux5Sa0fh/wSlmGPqf8h7Dn9a2OE4WF5VqoFuRUcI8PBEVR8I67kncnvWjwvDwvKpNjDxUtUqqokbSzToWuwKWKAEC0sUtLTASKKWKKQBRRRQAUUUUASaSiiqJEiuWFd0kUAMOlRLqVPYUzcSgTRjvEXCP/UQaT61H8R2qnWI02re3bf67VkuNcM8ls6f5bHb7p6Vz8kOuVo5OSHXPwQaj3cOCwcRnXadj2Ycxyp1bgOxroJWZmQDjG9Y+AsrISqgEBhBUgbqR+GhFPcAw1pbDKDG4g/FrtptBj+9d4vAl1zARynke1dLg7dlQQ+Z2JAEj1DTULvp/PlQrHHsajw1w5LVo3EUF3Jlo1AB9pNSsZxRcOpe4wHTmzHpA39hoNJNQPD/G0tqUIJjcEwQ/zQRypnFYGzcuG4wLHlnbMAOgAAAHaK26ujvg1SRmvFuN8x7TgZBdQuLczHqIDx1Ig1TBwBJ0HU8q4/xBztfR7ZOdFJHcTrB/lVQ6ticJ+0W3Pm2boFy1AyZDHluBz9QIM/y1Yy64a/7RcPkwfJKl2D5XUGYKczqN9N+9aGwBByqWJ+LN1iTJJ7Ezoe5qg8PI1zFjF3siC5IdUTKpWMuqr7e+k1pL9oKTkPSDrJA1EkgEAcjpPSpZjJpiPgiAIgttGnuI6zr01EUmJ4cWJLFQPTtMkgfJoCNZmNu+ku4MMrSNSeokHvB567n86sLHD2cy2pNJXLX7hGBXJgAzHIoVeQA5SDBI3110q4wXCqs8Lw2KsLdgCtYwUTVIiWMEBUxLVOi3XYWrGIqV3lpQKWgDkClpYopDEiilooASilopAJRS0UAJRRRQBIoooqiQooooAQimyKdrk0ARbtuq/G2hkYFcwgyvM+3erdlqPct0fYTVmBu8KYXPsyCjDMG7c5G8identUvh/DVZlzMNSAJICsTPpUzJPsPxrQPgsrkiMpklY+YiMynlI3p/B27dxsxQC+oyzAnL1A5H/vqBzuFMyhwozniXhlxbbErAttuPhdGHywPSQRESZ06VmMM4DAySBHfSZ0r1YgH0tENpB5/16159x3gdy0blwgKisSEmfSx0ZD8w6jlRoucPlFRgeMW7Fx7OMJRWY3LN5BmjNoQw5qYHcEGpeI8RYe3M4pCv7tu6WP0IEVS38KL6MrkAiImIWdMy8zykfWqS1wNrVzPdIgbKTmz+wHyn72g99q0UsCUktjnFMffxGIUIjojZRbzAhykzmHdiSdO3Stvwnhi4dWcIA1xcl0/K3fQEazqsEE7a1IPHzibCIEgKMpZwC7Rrp0A2neuraO4AnTn32AmN9h+FQ5XhA5NvBGW2AfSI/l7DWPzNTMNgCxqfg+FdqvMLw8CqXH8yGopFdguFdquLGDAqTbsxTgStSxtUrrLXcUZaBiAUsUopaQxIoiliigBKKWkoASilooAKSlopAc0UtJQAUlLRQBIopKWqJCiiigApDS0lAHJFNuKeNNkUARbtuoV1GkMhhx/8u38fx57VZOtRri0mrwGjKeIfEWHw9xcQ9s/tIQhQ5lU1ILokkAmN9TEVm18XXrl9XKFic0LcHoAI9LxMkjXQ6c+emo8ReHVu/aKIuDY9Pbp/KqDhXC7qvKiDrIiZnfMee1c8moumZynK6RAbh5zHSG1zAiIPPTlVmOFoy5cgAkMJAzDtO7TO506AVcpwcjVtTp9I2AqdhuHdqpQlLeERHjW2VmD4UAIAgdP61d4Th1TcPggKnJaitoxUVSNqGLGGipSpXQFdAUxiAUsUsUUDEpK6pIoASlpYpKQwpKWigBKKWigDmilooASiiikAlBooNACUlLRQBIiikoqiRaKSigBaSiigBDXJoooA4YUy6UUUAMPbphMIBsIpaKF5Ex5cMKfSwBRRTYDoSnAKKKQxQtLRRQAUUUUDCkpaKQCUlLRQMSloooASiiigBKKKKQCUUUUAFJRRQARSUUUAf//Z"/>
          <p:cNvSpPr>
            <a:spLocks noChangeAspect="1" noChangeArrowheads="1"/>
          </p:cNvSpPr>
          <p:nvPr/>
        </p:nvSpPr>
        <p:spPr bwMode="auto">
          <a:xfrm>
            <a:off x="1679576" y="-860425"/>
            <a:ext cx="2695575" cy="1800225"/>
          </a:xfrm>
          <a:prstGeom prst="rect">
            <a:avLst/>
          </a:prstGeom>
          <a:noFill/>
          <a:ln w="9525">
            <a:noFill/>
            <a:miter lim="800000"/>
            <a:headEnd/>
            <a:tailEnd/>
          </a:ln>
        </p:spPr>
        <p:txBody>
          <a:bodyPr/>
          <a:lstStyle/>
          <a:p>
            <a:endParaRPr lang="fr-FR"/>
          </a:p>
        </p:txBody>
      </p:sp>
      <p:pic>
        <p:nvPicPr>
          <p:cNvPr id="94214" name="Picture 10" descr="https://encrypted-tbn0.gstatic.com/images?q=tbn:ANd9GcSxZCh4M5sqtS6OXGS3Kw-tKUpLWQC5KJDFh2kCEDJnWkSKgiWH"/>
          <p:cNvPicPr>
            <a:picLocks noChangeAspect="1" noChangeArrowheads="1"/>
          </p:cNvPicPr>
          <p:nvPr/>
        </p:nvPicPr>
        <p:blipFill>
          <a:blip r:embed="rId3" cstate="print"/>
          <a:srcRect t="3423" b="3438"/>
          <a:stretch>
            <a:fillRect/>
          </a:stretch>
        </p:blipFill>
        <p:spPr bwMode="auto">
          <a:xfrm>
            <a:off x="7605713" y="2420939"/>
            <a:ext cx="3027362" cy="1444625"/>
          </a:xfrm>
          <a:prstGeom prst="rect">
            <a:avLst/>
          </a:prstGeom>
          <a:noFill/>
          <a:ln w="9525">
            <a:noFill/>
            <a:miter lim="800000"/>
            <a:headEnd/>
            <a:tailEnd/>
          </a:ln>
        </p:spPr>
      </p:pic>
      <p:pic>
        <p:nvPicPr>
          <p:cNvPr id="94215" name="Picture 2" descr="http://www.energia.nu/img/FraunchPadMSP430FR5739-v1.1.jpg"/>
          <p:cNvPicPr>
            <a:picLocks noChangeAspect="1" noChangeArrowheads="1"/>
          </p:cNvPicPr>
          <p:nvPr/>
        </p:nvPicPr>
        <p:blipFill>
          <a:blip r:embed="rId4" cstate="print"/>
          <a:srcRect/>
          <a:stretch>
            <a:fillRect/>
          </a:stretch>
        </p:blipFill>
        <p:spPr bwMode="auto">
          <a:xfrm>
            <a:off x="8256589" y="476251"/>
            <a:ext cx="2376487" cy="1800225"/>
          </a:xfrm>
          <a:prstGeom prst="rect">
            <a:avLst/>
          </a:prstGeom>
          <a:noFill/>
          <a:ln w="9525">
            <a:noFill/>
            <a:miter lim="800000"/>
            <a:headEnd/>
            <a:tailEnd/>
          </a:ln>
        </p:spPr>
      </p:pic>
      <p:pic>
        <p:nvPicPr>
          <p:cNvPr id="10" name="Picture 2" descr="http://www.ti.com/graphics/blockdiagram/blockdiagram_images/6257.gif"/>
          <p:cNvPicPr>
            <a:picLocks noChangeAspect="1" noChangeArrowheads="1"/>
          </p:cNvPicPr>
          <p:nvPr/>
        </p:nvPicPr>
        <p:blipFill rotWithShape="1">
          <a:blip r:embed="rId2" cstate="print"/>
          <a:srcRect l="91178" t="76434"/>
          <a:stretch/>
        </p:blipFill>
        <p:spPr bwMode="auto">
          <a:xfrm>
            <a:off x="6743700" y="4149726"/>
            <a:ext cx="584200" cy="1160463"/>
          </a:xfrm>
          <a:prstGeom prst="rect">
            <a:avLst/>
          </a:prstGeom>
          <a:noFill/>
          <a:ln w="9525">
            <a:noFill/>
            <a:miter lim="800000"/>
            <a:headEnd/>
            <a:tailEnd/>
          </a:ln>
          <a:effectLst>
            <a:outerShdw blurRad="50800" dist="50800" dir="5400000" algn="ctr" rotWithShape="0">
              <a:srgbClr val="000000">
                <a:alpha val="0"/>
              </a:srgbClr>
            </a:outerShdw>
          </a:effectLst>
        </p:spPr>
      </p:pic>
      <p:pic>
        <p:nvPicPr>
          <p:cNvPr id="94217" name="Picture 8" descr="http://a248.e.akamai.net/origin-cdn.volusion.com/aes3n.okhn2/v/vspfiles/photos/MKCCE3-3.jpg?1378801686"/>
          <p:cNvPicPr>
            <a:picLocks noChangeAspect="1" noChangeArrowheads="1"/>
          </p:cNvPicPr>
          <p:nvPr/>
        </p:nvPicPr>
        <p:blipFill>
          <a:blip r:embed="rId5" cstate="print"/>
          <a:srcRect/>
          <a:stretch>
            <a:fillRect/>
          </a:stretch>
        </p:blipFill>
        <p:spPr bwMode="auto">
          <a:xfrm>
            <a:off x="7535863" y="4046538"/>
            <a:ext cx="3003550" cy="2197100"/>
          </a:xfrm>
          <a:prstGeom prst="rect">
            <a:avLst/>
          </a:prstGeom>
          <a:noFill/>
          <a:ln w="9525">
            <a:noFill/>
            <a:miter lim="800000"/>
            <a:headEnd/>
            <a:tailEnd/>
          </a:ln>
        </p:spPr>
      </p:pic>
      <p:pic>
        <p:nvPicPr>
          <p:cNvPr id="5" name="Image 4"/>
          <p:cNvPicPr>
            <a:picLocks noChangeAspect="1"/>
          </p:cNvPicPr>
          <p:nvPr/>
        </p:nvPicPr>
        <p:blipFill rotWithShape="1">
          <a:blip r:embed="rId6"/>
          <a:srcRect l="2610" t="27115" r="2296" b="25339"/>
          <a:stretch/>
        </p:blipFill>
        <p:spPr>
          <a:xfrm>
            <a:off x="8814188" y="193626"/>
            <a:ext cx="1621105" cy="405276"/>
          </a:xfrm>
          <a:prstGeom prst="rect">
            <a:avLst/>
          </a:prstGeom>
        </p:spPr>
      </p:pic>
      <p:pic>
        <p:nvPicPr>
          <p:cNvPr id="6" name="Image 5"/>
          <p:cNvPicPr>
            <a:picLocks noChangeAspect="1"/>
          </p:cNvPicPr>
          <p:nvPr/>
        </p:nvPicPr>
        <p:blipFill>
          <a:blip r:embed="rId7"/>
          <a:stretch>
            <a:fillRect/>
          </a:stretch>
        </p:blipFill>
        <p:spPr>
          <a:xfrm rot="10800000">
            <a:off x="7004409" y="233055"/>
            <a:ext cx="1709154" cy="36835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055440" y="1600201"/>
            <a:ext cx="10081120" cy="4525963"/>
          </a:xfrm>
        </p:spPr>
        <p:txBody>
          <a:bodyPr/>
          <a:lstStyle/>
          <a:p>
            <a:pPr marL="514350" indent="-514350">
              <a:buFont typeface="+mj-lt"/>
              <a:buAutoNum type="arabicPeriod"/>
            </a:pPr>
            <a:r>
              <a:rPr lang="fr-CA" sz="2400" dirty="0"/>
              <a:t>Environnement de développement</a:t>
            </a:r>
          </a:p>
          <a:p>
            <a:pPr marL="514350" indent="-514350">
              <a:buFont typeface="+mj-lt"/>
              <a:buAutoNum type="arabicPeriod"/>
            </a:pPr>
            <a:r>
              <a:rPr lang="fr-CA" sz="2400" dirty="0"/>
              <a:t>E/S de base : claviers et afficheurs</a:t>
            </a:r>
          </a:p>
          <a:p>
            <a:pPr marL="514350" indent="-514350">
              <a:buFont typeface="+mj-lt"/>
              <a:buAutoNum type="arabicPeriod"/>
            </a:pPr>
            <a:r>
              <a:rPr lang="fr-CA" sz="2400" dirty="0">
                <a:solidFill>
                  <a:schemeClr val="bg1">
                    <a:lumMod val="50000"/>
                  </a:schemeClr>
                </a:solidFill>
              </a:rPr>
              <a:t>E/S d’expansion : I2C</a:t>
            </a:r>
          </a:p>
          <a:p>
            <a:pPr marL="514350" indent="-514350">
              <a:buFont typeface="+mj-lt"/>
              <a:buAutoNum type="arabicPeriod"/>
            </a:pPr>
            <a:r>
              <a:rPr lang="fr-CA" sz="2400" dirty="0"/>
              <a:t>Convertisseurs de format avec application à la génération de signaux</a:t>
            </a:r>
          </a:p>
          <a:p>
            <a:pPr marL="514350" indent="-514350">
              <a:buFont typeface="+mj-lt"/>
              <a:buAutoNum type="arabicPeriod"/>
            </a:pPr>
            <a:r>
              <a:rPr lang="fr-CA" sz="2400" dirty="0"/>
              <a:t>Traitement du signal avec application aux filtres numériques</a:t>
            </a:r>
          </a:p>
          <a:p>
            <a:pPr marL="514350" indent="-514350">
              <a:buFont typeface="+mj-lt"/>
              <a:buAutoNum type="arabicPeriod"/>
            </a:pPr>
            <a:r>
              <a:rPr lang="fr-CA" sz="2400" dirty="0"/>
              <a:t>Actionneurs et interfaces de puissance avec application à la régulation PID</a:t>
            </a:r>
          </a:p>
          <a:p>
            <a:pPr marL="514350" indent="-514350">
              <a:buFont typeface="+mj-lt"/>
              <a:buAutoNum type="arabicPeriod"/>
            </a:pPr>
            <a:r>
              <a:rPr lang="fr-CA" sz="2400" dirty="0"/>
              <a:t>Conception de circuits imprimés : régulateur de tension </a:t>
            </a:r>
          </a:p>
          <a:p>
            <a:pPr marL="514350" indent="-514350">
              <a:buFont typeface="+mj-lt"/>
              <a:buAutoNum type="arabicPeriod"/>
            </a:pPr>
            <a:r>
              <a:rPr lang="fr-CA" sz="2400" dirty="0">
                <a:solidFill>
                  <a:schemeClr val="bg1">
                    <a:lumMod val="50000"/>
                  </a:schemeClr>
                </a:solidFill>
              </a:rPr>
              <a:t>Exécutifs logiciels : RTOS </a:t>
            </a:r>
          </a:p>
          <a:p>
            <a:pPr marL="514350" indent="-514350">
              <a:buFont typeface="+mj-lt"/>
              <a:buAutoNum type="arabicPeriod"/>
            </a:pPr>
            <a:r>
              <a:rPr lang="fr-CA" sz="2400" dirty="0">
                <a:solidFill>
                  <a:schemeClr val="bg1">
                    <a:lumMod val="50000"/>
                  </a:schemeClr>
                </a:solidFill>
              </a:rPr>
              <a:t>Capteur sans fil à lien Bluetooth</a:t>
            </a:r>
          </a:p>
        </p:txBody>
      </p:sp>
      <p:sp>
        <p:nvSpPr>
          <p:cNvPr id="3" name="Titre 2"/>
          <p:cNvSpPr>
            <a:spLocks noGrp="1"/>
          </p:cNvSpPr>
          <p:nvPr>
            <p:ph type="title"/>
          </p:nvPr>
        </p:nvSpPr>
        <p:spPr/>
        <p:txBody>
          <a:bodyPr/>
          <a:lstStyle/>
          <a:p>
            <a:r>
              <a:rPr lang="fr-CA" sz="4000" dirty="0"/>
              <a:t>Laboratoires</a:t>
            </a:r>
          </a:p>
        </p:txBody>
      </p:sp>
    </p:spTree>
    <p:extLst>
      <p:ext uri="{BB962C8B-B14F-4D97-AF65-F5344CB8AC3E}">
        <p14:creationId xmlns:p14="http://schemas.microsoft.com/office/powerpoint/2010/main" val="1260874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Content Placeholder 1"/>
          <p:cNvSpPr>
            <a:spLocks noGrp="1"/>
          </p:cNvSpPr>
          <p:nvPr>
            <p:ph idx="1"/>
          </p:nvPr>
        </p:nvSpPr>
        <p:spPr>
          <a:xfrm>
            <a:off x="1127448" y="1600201"/>
            <a:ext cx="10009112" cy="4525963"/>
          </a:xfrm>
        </p:spPr>
        <p:txBody>
          <a:bodyPr/>
          <a:lstStyle/>
          <a:p>
            <a:endParaRPr lang="en-CA" dirty="0"/>
          </a:p>
          <a:p>
            <a:endParaRPr lang="en-CA" dirty="0"/>
          </a:p>
          <a:p>
            <a:endParaRPr lang="en-CA" dirty="0"/>
          </a:p>
          <a:p>
            <a:pPr marL="0" indent="0">
              <a:buNone/>
            </a:pPr>
            <a:r>
              <a:rPr lang="en-CA" dirty="0"/>
              <a:t>	</a:t>
            </a:r>
            <a:r>
              <a:rPr lang="en-CA" sz="3600" dirty="0"/>
              <a:t>	</a:t>
            </a:r>
            <a:r>
              <a:rPr lang="en-CA" sz="4000" dirty="0" err="1"/>
              <a:t>Chapitre</a:t>
            </a:r>
            <a:r>
              <a:rPr lang="en-CA" sz="4000" dirty="0"/>
              <a:t> 1 : Introduction</a:t>
            </a:r>
            <a:endParaRPr lang="en-CA" sz="3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p:cNvSpPr>
          <p:nvPr>
            <p:ph type="title"/>
          </p:nvPr>
        </p:nvSpPr>
        <p:spPr/>
        <p:txBody>
          <a:bodyPr/>
          <a:lstStyle/>
          <a:p>
            <a:pPr eaLnBrk="1" hangingPunct="1"/>
            <a:r>
              <a:rPr lang="fr-CA" sz="4000" dirty="0"/>
              <a:t>Objectifs d’apprentissage du chapitre</a:t>
            </a:r>
          </a:p>
        </p:txBody>
      </p:sp>
      <p:sp>
        <p:nvSpPr>
          <p:cNvPr id="32770" name="Rectangle 3"/>
          <p:cNvSpPr>
            <a:spLocks noGrp="1"/>
          </p:cNvSpPr>
          <p:nvPr>
            <p:ph type="body" idx="1"/>
          </p:nvPr>
        </p:nvSpPr>
        <p:spPr>
          <a:xfrm>
            <a:off x="1055440" y="1844824"/>
            <a:ext cx="10081120" cy="4281340"/>
          </a:xfrm>
        </p:spPr>
        <p:txBody>
          <a:bodyPr/>
          <a:lstStyle/>
          <a:p>
            <a:pPr eaLnBrk="1" hangingPunct="1"/>
            <a:r>
              <a:rPr lang="fr-CA" dirty="0"/>
              <a:t>Survol des systèmes embarqués</a:t>
            </a:r>
          </a:p>
          <a:p>
            <a:pPr eaLnBrk="1" hangingPunct="1"/>
            <a:r>
              <a:rPr lang="fr-CA" dirty="0"/>
              <a:t>Le problème des métriques de design</a:t>
            </a:r>
          </a:p>
          <a:p>
            <a:pPr eaLnBrk="1" hangingPunct="1"/>
            <a:r>
              <a:rPr lang="fr-CA" dirty="0"/>
              <a:t>Les technologies de conception et de réalisation</a:t>
            </a:r>
          </a:p>
          <a:p>
            <a:pPr lvl="1" eaLnBrk="1" hangingPunct="1"/>
            <a:r>
              <a:rPr lang="fr-CA" dirty="0"/>
              <a:t>Processeurs/Circuit intégrés personnalisés</a:t>
            </a:r>
          </a:p>
          <a:p>
            <a:pPr lvl="1" eaLnBrk="1" hangingPunct="1"/>
            <a:r>
              <a:rPr lang="fr-CA" dirty="0"/>
              <a:t>Technologies de fabrication</a:t>
            </a:r>
          </a:p>
          <a:p>
            <a:pPr lvl="1" eaLnBrk="1" hangingPunct="1"/>
            <a:r>
              <a:rPr lang="fr-CA" dirty="0"/>
              <a:t>Outils d’aide à la conception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p:cNvSpPr>
          <p:nvPr>
            <p:ph type="title"/>
          </p:nvPr>
        </p:nvSpPr>
        <p:spPr>
          <a:xfrm>
            <a:off x="1055440" y="243595"/>
            <a:ext cx="10081119" cy="1143000"/>
          </a:xfrm>
        </p:spPr>
        <p:txBody>
          <a:bodyPr/>
          <a:lstStyle/>
          <a:p>
            <a:pPr eaLnBrk="1" hangingPunct="1"/>
            <a:r>
              <a:rPr lang="fr-CA" sz="4000" dirty="0"/>
              <a:t>C’est le règne des ordinateurs, mais lesquels ?</a:t>
            </a:r>
          </a:p>
        </p:txBody>
      </p:sp>
      <p:sp>
        <p:nvSpPr>
          <p:cNvPr id="33794" name="Rectangle 3"/>
          <p:cNvSpPr>
            <a:spLocks noGrp="1"/>
          </p:cNvSpPr>
          <p:nvPr>
            <p:ph type="body" idx="1"/>
          </p:nvPr>
        </p:nvSpPr>
        <p:spPr>
          <a:xfrm>
            <a:off x="1055440" y="1711326"/>
            <a:ext cx="10081119" cy="4525963"/>
          </a:xfrm>
        </p:spPr>
        <p:txBody>
          <a:bodyPr/>
          <a:lstStyle/>
          <a:p>
            <a:pPr eaLnBrk="1" hangingPunct="1"/>
            <a:r>
              <a:rPr lang="fr-CA" sz="3000" dirty="0"/>
              <a:t>Nous pensons surtout aux ordinateurs de bureautique</a:t>
            </a:r>
          </a:p>
          <a:p>
            <a:pPr lvl="1" eaLnBrk="1" hangingPunct="1"/>
            <a:r>
              <a:rPr lang="fr-CA" dirty="0"/>
              <a:t>PC</a:t>
            </a:r>
          </a:p>
          <a:p>
            <a:pPr lvl="1" eaLnBrk="1" hangingPunct="1"/>
            <a:r>
              <a:rPr lang="fr-CA" dirty="0"/>
              <a:t>Portables/tablettes</a:t>
            </a:r>
          </a:p>
          <a:p>
            <a:pPr lvl="1" eaLnBrk="1" hangingPunct="1"/>
            <a:r>
              <a:rPr lang="fr-CA" dirty="0"/>
              <a:t>Serveurs</a:t>
            </a:r>
          </a:p>
          <a:p>
            <a:pPr eaLnBrk="1" hangingPunct="1"/>
            <a:r>
              <a:rPr lang="fr-CA" sz="3000" dirty="0"/>
              <a:t>Un type beaucoup plus répandu existe!</a:t>
            </a:r>
          </a:p>
          <a:p>
            <a:pPr lvl="1" eaLnBrk="1" hangingPunct="1"/>
            <a:r>
              <a:rPr lang="en-CA" sz="2400" dirty="0" err="1"/>
              <a:t>Téléphones</a:t>
            </a:r>
            <a:r>
              <a:rPr lang="en-CA" sz="2400" dirty="0"/>
              <a:t> portables, </a:t>
            </a:r>
            <a:r>
              <a:rPr lang="en-CA" sz="2400" dirty="0" err="1"/>
              <a:t>caméras</a:t>
            </a:r>
            <a:r>
              <a:rPr lang="en-CA" sz="2400" dirty="0"/>
              <a:t> </a:t>
            </a:r>
            <a:r>
              <a:rPr lang="en-CA" sz="2400" dirty="0" err="1"/>
              <a:t>numériques</a:t>
            </a:r>
            <a:r>
              <a:rPr lang="en-CA" sz="2400" dirty="0"/>
              <a:t>, </a:t>
            </a:r>
            <a:r>
              <a:rPr lang="en-CA" sz="2400" dirty="0" err="1"/>
              <a:t>imprimantes</a:t>
            </a:r>
            <a:r>
              <a:rPr lang="en-CA" sz="2400" dirty="0"/>
              <a:t>, modems, </a:t>
            </a:r>
            <a:r>
              <a:rPr lang="en-CA" sz="2400" dirty="0" err="1"/>
              <a:t>routeurs</a:t>
            </a:r>
            <a:r>
              <a:rPr lang="en-CA" sz="2400" dirty="0"/>
              <a:t>, </a:t>
            </a:r>
            <a:r>
              <a:rPr lang="en-CA" sz="2400" dirty="0" err="1"/>
              <a:t>décodeurs</a:t>
            </a:r>
            <a:r>
              <a:rPr lang="en-CA" sz="2400" dirty="0"/>
              <a:t> de TV, </a:t>
            </a:r>
            <a:r>
              <a:rPr lang="en-CA" sz="2400" dirty="0" err="1"/>
              <a:t>régulateurs</a:t>
            </a:r>
            <a:r>
              <a:rPr lang="en-CA" sz="2400" dirty="0"/>
              <a:t> </a:t>
            </a:r>
            <a:r>
              <a:rPr lang="en-CA" sz="2400" dirty="0" err="1"/>
              <a:t>industriels</a:t>
            </a:r>
            <a:r>
              <a:rPr lang="en-CA" sz="2400" dirty="0"/>
              <a:t>, </a:t>
            </a:r>
            <a:r>
              <a:rPr lang="en-CA" sz="2400" dirty="0" err="1"/>
              <a:t>capteurs</a:t>
            </a:r>
            <a:r>
              <a:rPr lang="en-CA" sz="2400" dirty="0"/>
              <a:t> “</a:t>
            </a:r>
            <a:r>
              <a:rPr lang="en-CA" sz="2400" dirty="0" err="1"/>
              <a:t>intelligents</a:t>
            </a:r>
            <a:r>
              <a:rPr lang="en-CA" sz="2400" dirty="0"/>
              <a:t>”, </a:t>
            </a:r>
            <a:r>
              <a:rPr lang="en-CA" sz="2400" dirty="0" err="1"/>
              <a:t>systèmes</a:t>
            </a:r>
            <a:r>
              <a:rPr lang="en-CA" sz="2400" dirty="0"/>
              <a:t> </a:t>
            </a:r>
            <a:r>
              <a:rPr lang="en-CA" sz="2400" dirty="0" err="1"/>
              <a:t>d’irrigation</a:t>
            </a:r>
            <a:r>
              <a:rPr lang="en-CA" sz="2400" dirty="0"/>
              <a:t> </a:t>
            </a:r>
            <a:r>
              <a:rPr lang="en-CA" sz="2400" dirty="0" err="1"/>
              <a:t>automatique</a:t>
            </a:r>
            <a:r>
              <a:rPr lang="en-CA" sz="2400" dirty="0"/>
              <a:t>… </a:t>
            </a:r>
            <a:endParaRPr lang="fr-CA" sz="2400" dirty="0"/>
          </a:p>
          <a:p>
            <a:pPr eaLnBrk="1" hangingPunct="1"/>
            <a:endParaRPr lang="fr-CA" dirty="0"/>
          </a:p>
        </p:txBody>
      </p:sp>
      <p:pic>
        <p:nvPicPr>
          <p:cNvPr id="33797" name="Picture 5" descr="MacPB"/>
          <p:cNvPicPr>
            <a:picLocks noChangeAspect="1" noChangeArrowheads="1"/>
          </p:cNvPicPr>
          <p:nvPr/>
        </p:nvPicPr>
        <p:blipFill>
          <a:blip r:embed="rId3" cstate="print"/>
          <a:srcRect/>
          <a:stretch>
            <a:fillRect/>
          </a:stretch>
        </p:blipFill>
        <p:spPr bwMode="auto">
          <a:xfrm>
            <a:off x="5735960" y="2633127"/>
            <a:ext cx="498231" cy="514350"/>
          </a:xfrm>
          <a:prstGeom prst="rect">
            <a:avLst/>
          </a:prstGeom>
          <a:noFill/>
          <a:ln w="9525">
            <a:noFill/>
            <a:miter lim="800000"/>
            <a:headEnd/>
            <a:tailEnd/>
          </a:ln>
        </p:spPr>
      </p:pic>
      <p:pic>
        <p:nvPicPr>
          <p:cNvPr id="33798" name="Picture 6" descr="pc"/>
          <p:cNvPicPr>
            <a:picLocks noChangeAspect="1" noChangeArrowheads="1"/>
          </p:cNvPicPr>
          <p:nvPr/>
        </p:nvPicPr>
        <p:blipFill>
          <a:blip r:embed="rId4" cstate="print"/>
          <a:srcRect/>
          <a:stretch>
            <a:fillRect/>
          </a:stretch>
        </p:blipFill>
        <p:spPr bwMode="auto">
          <a:xfrm>
            <a:off x="4871864" y="2204864"/>
            <a:ext cx="498231" cy="514350"/>
          </a:xfrm>
          <a:prstGeom prst="rect">
            <a:avLst/>
          </a:prstGeom>
          <a:noFill/>
          <a:ln w="9525">
            <a:noFill/>
            <a:miter lim="800000"/>
            <a:headEnd/>
            <a:tailEnd/>
          </a:ln>
        </p:spPr>
      </p:pic>
      <p:pic>
        <p:nvPicPr>
          <p:cNvPr id="33796" name="Picture 12" descr="http://t2.gstatic.com/images?q=tbn:ANd9GcTI5tFT5cImi8S_9k6s_QR5xxlF-gEiF8q5XGBqpy73krX2efXg"/>
          <p:cNvPicPr>
            <a:picLocks noChangeAspect="1" noChangeArrowheads="1"/>
          </p:cNvPicPr>
          <p:nvPr/>
        </p:nvPicPr>
        <p:blipFill>
          <a:blip r:embed="rId5" cstate="print"/>
          <a:srcRect/>
          <a:stretch>
            <a:fillRect/>
          </a:stretch>
        </p:blipFill>
        <p:spPr bwMode="auto">
          <a:xfrm>
            <a:off x="6600056" y="2852936"/>
            <a:ext cx="719138" cy="96202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delo de apresentação personalizado">
  <a:themeElements>
    <a:clrScheme name="Modelo de apresentaçã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elo de apresentação personalizado">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odelo de apresentaçã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elo de apresentaçã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elo de apresentaçã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elo de apresentaçã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elo de apresentaçã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elo de apresentaçã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elo de apresentaçã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elo de apresentaçã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elo de apresentaçã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elo de apresentaçã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elo de apresentaçã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elo de apresentaçã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Template>
  <TotalTime>24615</TotalTime>
  <Words>3717</Words>
  <Application>Microsoft Office PowerPoint</Application>
  <PresentationFormat>Widescreen</PresentationFormat>
  <Paragraphs>749</Paragraphs>
  <Slides>55</Slides>
  <Notes>9</Notes>
  <HiddenSlides>10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3</vt:i4>
      </vt:variant>
      <vt:variant>
        <vt:lpstr>Slide Titles</vt:lpstr>
      </vt:variant>
      <vt:variant>
        <vt:i4>55</vt:i4>
      </vt:variant>
    </vt:vector>
  </HeadingPairs>
  <TitlesOfParts>
    <vt:vector size="71" baseType="lpstr">
      <vt:lpstr>MS PGothic</vt:lpstr>
      <vt:lpstr>新細明體</vt:lpstr>
      <vt:lpstr>Aptos</vt:lpstr>
      <vt:lpstr>Arial</vt:lpstr>
      <vt:lpstr>Arial Narrow</vt:lpstr>
      <vt:lpstr>Calibri</vt:lpstr>
      <vt:lpstr>Calibri Light</vt:lpstr>
      <vt:lpstr>Symbol</vt:lpstr>
      <vt:lpstr>Times New Roman</vt:lpstr>
      <vt:lpstr>Verdana</vt:lpstr>
      <vt:lpstr>Wingdings</vt:lpstr>
      <vt:lpstr>Office Theme</vt:lpstr>
      <vt:lpstr>Modelo de apresentação personalizado</vt:lpstr>
      <vt:lpstr>Clip</vt:lpstr>
      <vt:lpstr>Image</vt:lpstr>
      <vt:lpstr>Picture</vt:lpstr>
      <vt:lpstr>Systèmes embarqués MIC5111</vt:lpstr>
      <vt:lpstr>PowerPoint Presentation</vt:lpstr>
      <vt:lpstr>Objectifs, moyens et prérequis </vt:lpstr>
      <vt:lpstr>Position dans le programme</vt:lpstr>
      <vt:lpstr>Plan du cours</vt:lpstr>
      <vt:lpstr>Laboratoires</vt:lpstr>
      <vt:lpstr>PowerPoint Presentation</vt:lpstr>
      <vt:lpstr>Objectifs d’apprentissage du chapitre</vt:lpstr>
      <vt:lpstr>C’est le règne des ordinateurs, mais lesquels ?</vt:lpstr>
      <vt:lpstr>Définition </vt:lpstr>
      <vt:lpstr>Une liste non exhaustive </vt:lpstr>
      <vt:lpstr>Des microordinateurs intégrés pour l’essentiel </vt:lpstr>
      <vt:lpstr>PowerPoint Presentation</vt:lpstr>
      <vt:lpstr>Architecture d’un téléphone intelligent</vt:lpstr>
      <vt:lpstr>Caractéristiques communes</vt:lpstr>
      <vt:lpstr>Exemple d’une caméra numérique</vt:lpstr>
      <vt:lpstr>Comment est-ce possible? </vt:lpstr>
      <vt:lpstr>Contraintes de design</vt:lpstr>
      <vt:lpstr>Métriques de design communes</vt:lpstr>
      <vt:lpstr>Il existe aussi des métriques de marché</vt:lpstr>
      <vt:lpstr>Améliorer une métrique peut avoir un effet négatif sur une autre !</vt:lpstr>
      <vt:lpstr>Une métrique exigeante : Le temps de mise en marché</vt:lpstr>
      <vt:lpstr>Pertes dues à une mise en marché tardive</vt:lpstr>
      <vt:lpstr>Pertes due à une mise en marché tardive</vt:lpstr>
      <vt:lpstr>NRE, coût unitaire et coût total</vt:lpstr>
      <vt:lpstr>NRE et coût unitaire</vt:lpstr>
      <vt:lpstr>Les métriques de performance</vt:lpstr>
      <vt:lpstr>Processeurs et technologies de fabrication</vt:lpstr>
      <vt:lpstr>Types architectures de calcul</vt:lpstr>
      <vt:lpstr>Quel processeur utiliser?</vt:lpstr>
      <vt:lpstr>Processeur à usage général</vt:lpstr>
      <vt:lpstr>Processeur à usage dédié</vt:lpstr>
      <vt:lpstr>Processeur à usage restreint</vt:lpstr>
      <vt:lpstr>Autre facteurs : architecture d’instructions</vt:lpstr>
      <vt:lpstr>Particularités des machines RISC </vt:lpstr>
      <vt:lpstr>Architectures d’UCT de base</vt:lpstr>
      <vt:lpstr>Autre facteurs : utilisation de la mémoire </vt:lpstr>
      <vt:lpstr>Autre facteurs : mise en œuvre</vt:lpstr>
      <vt:lpstr>Implémentation sur puce</vt:lpstr>
      <vt:lpstr>ASIC/VLSI</vt:lpstr>
      <vt:lpstr>Semi-dédié</vt:lpstr>
      <vt:lpstr>PLD</vt:lpstr>
      <vt:lpstr>Flux de conception matériel</vt:lpstr>
      <vt:lpstr>Méthodologie de design </vt:lpstr>
      <vt:lpstr>Le codesign </vt:lpstr>
      <vt:lpstr>En résumé…</vt:lpstr>
      <vt:lpstr>Systèmes embarqués</vt:lpstr>
      <vt:lpstr>Quelques exemples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California, Riverside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“short list” of embedded systems</dc:title>
  <dc:creator>vahid</dc:creator>
  <cp:lastModifiedBy>Boukadoum, A. Mounir</cp:lastModifiedBy>
  <cp:revision>334</cp:revision>
  <cp:lastPrinted>2016-09-19T15:15:32Z</cp:lastPrinted>
  <dcterms:created xsi:type="dcterms:W3CDTF">2000-09-27T14:38:47Z</dcterms:created>
  <dcterms:modified xsi:type="dcterms:W3CDTF">2025-09-04T20:20:33Z</dcterms:modified>
</cp:coreProperties>
</file>