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0.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1.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12.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13.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4.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notesSlides/notesSlide15.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6.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17.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8.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9.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20.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21.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notesSlides/notesSlide22.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notesSlides/notesSlide23.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24.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25.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notesSlides/notesSlide26.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notesSlides/notesSlide27.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28.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29.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notesSlides/notesSlide32.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notesSlides/notesSlide33.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notesSlides/notesSlide34.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notesSlides/notesSlide35.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36.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37.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38.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39.xml" ContentType="application/vnd.openxmlformats-officedocument.presentationml.notesSlide+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40.xml" ContentType="application/vnd.openxmlformats-officedocument.presentationml.notesSlid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41.xml" ContentType="application/vnd.openxmlformats-officedocument.presentationml.notesSlide+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notesSlides/notesSlide42.xml" ContentType="application/vnd.openxmlformats-officedocument.presentationml.notesSlide+xml"/>
  <Override PartName="/ppt/tags/tag410.xml" ContentType="application/vnd.openxmlformats-officedocument.presentationml.tags+xml"/>
  <Override PartName="/ppt/tags/tag411.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229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3" r:id="rId4"/>
    <p:sldMasterId id="2147483700" r:id="rId5"/>
  </p:sldMasterIdLst>
  <p:notesMasterIdLst>
    <p:notesMasterId r:id="rId97"/>
  </p:notesMasterIdLst>
  <p:sldIdLst>
    <p:sldId id="377" r:id="rId6"/>
    <p:sldId id="379" r:id="rId7"/>
    <p:sldId id="380" r:id="rId8"/>
    <p:sldId id="432" r:id="rId9"/>
    <p:sldId id="404" r:id="rId10"/>
    <p:sldId id="406" r:id="rId11"/>
    <p:sldId id="448" r:id="rId12"/>
    <p:sldId id="409" r:id="rId13"/>
    <p:sldId id="410" r:id="rId14"/>
    <p:sldId id="408" r:id="rId15"/>
    <p:sldId id="411" r:id="rId16"/>
    <p:sldId id="412" r:id="rId17"/>
    <p:sldId id="413" r:id="rId18"/>
    <p:sldId id="425" r:id="rId19"/>
    <p:sldId id="426" r:id="rId20"/>
    <p:sldId id="415" r:id="rId21"/>
    <p:sldId id="433" r:id="rId22"/>
    <p:sldId id="418" r:id="rId23"/>
    <p:sldId id="381" r:id="rId24"/>
    <p:sldId id="382" r:id="rId25"/>
    <p:sldId id="383" r:id="rId26"/>
    <p:sldId id="384" r:id="rId27"/>
    <p:sldId id="385" r:id="rId28"/>
    <p:sldId id="386" r:id="rId29"/>
    <p:sldId id="387" r:id="rId30"/>
    <p:sldId id="388" r:id="rId31"/>
    <p:sldId id="405" r:id="rId32"/>
    <p:sldId id="389" r:id="rId33"/>
    <p:sldId id="424" r:id="rId34"/>
    <p:sldId id="419" r:id="rId35"/>
    <p:sldId id="421" r:id="rId36"/>
    <p:sldId id="422" r:id="rId37"/>
    <p:sldId id="423" r:id="rId38"/>
    <p:sldId id="445" r:id="rId39"/>
    <p:sldId id="391" r:id="rId40"/>
    <p:sldId id="392" r:id="rId41"/>
    <p:sldId id="393" r:id="rId42"/>
    <p:sldId id="394" r:id="rId43"/>
    <p:sldId id="395" r:id="rId44"/>
    <p:sldId id="396" r:id="rId45"/>
    <p:sldId id="397" r:id="rId46"/>
    <p:sldId id="398" r:id="rId47"/>
    <p:sldId id="444" r:id="rId48"/>
    <p:sldId id="446" r:id="rId49"/>
    <p:sldId id="447" r:id="rId50"/>
    <p:sldId id="399" r:id="rId51"/>
    <p:sldId id="400" r:id="rId52"/>
    <p:sldId id="401" r:id="rId53"/>
    <p:sldId id="402" r:id="rId54"/>
    <p:sldId id="427" r:id="rId55"/>
    <p:sldId id="434" r:id="rId56"/>
    <p:sldId id="435" r:id="rId57"/>
    <p:sldId id="430" r:id="rId58"/>
    <p:sldId id="436" r:id="rId59"/>
    <p:sldId id="438" r:id="rId60"/>
    <p:sldId id="439" r:id="rId61"/>
    <p:sldId id="440" r:id="rId62"/>
    <p:sldId id="441" r:id="rId63"/>
    <p:sldId id="442" r:id="rId64"/>
    <p:sldId id="443" r:id="rId65"/>
    <p:sldId id="431" r:id="rId66"/>
    <p:sldId id="256" r:id="rId67"/>
    <p:sldId id="455" r:id="rId68"/>
    <p:sldId id="272" r:id="rId69"/>
    <p:sldId id="492" r:id="rId70"/>
    <p:sldId id="463" r:id="rId71"/>
    <p:sldId id="483" r:id="rId72"/>
    <p:sldId id="495" r:id="rId73"/>
    <p:sldId id="485" r:id="rId74"/>
    <p:sldId id="486" r:id="rId75"/>
    <p:sldId id="258" r:id="rId76"/>
    <p:sldId id="259" r:id="rId77"/>
    <p:sldId id="487" r:id="rId78"/>
    <p:sldId id="488" r:id="rId79"/>
    <p:sldId id="489" r:id="rId80"/>
    <p:sldId id="260" r:id="rId81"/>
    <p:sldId id="270" r:id="rId82"/>
    <p:sldId id="271" r:id="rId83"/>
    <p:sldId id="281" r:id="rId84"/>
    <p:sldId id="273" r:id="rId85"/>
    <p:sldId id="274" r:id="rId86"/>
    <p:sldId id="276" r:id="rId87"/>
    <p:sldId id="278" r:id="rId88"/>
    <p:sldId id="280" r:id="rId89"/>
    <p:sldId id="283" r:id="rId90"/>
    <p:sldId id="285" r:id="rId91"/>
    <p:sldId id="286" r:id="rId92"/>
    <p:sldId id="496" r:id="rId93"/>
    <p:sldId id="279" r:id="rId94"/>
    <p:sldId id="497" r:id="rId95"/>
    <p:sldId id="275" r:id="rId96"/>
  </p:sldIdLst>
  <p:sldSz cx="12192000" cy="6858000"/>
  <p:notesSz cx="7315200" cy="9601200"/>
  <p:defaultTextStyle>
    <a:defPPr>
      <a:defRPr lang="fr-FR"/>
    </a:defPPr>
    <a:lvl1pPr algn="l" rtl="0" eaLnBrk="0" fontAlgn="base" hangingPunct="0">
      <a:spcBef>
        <a:spcPct val="20000"/>
      </a:spcBef>
      <a:spcAft>
        <a:spcPct val="0"/>
      </a:spcAft>
      <a:buClr>
        <a:srgbClr val="0099CC"/>
      </a:buClr>
      <a:buSzPct val="80000"/>
      <a:buFont typeface="Wingdings" panose="05000000000000000000" pitchFamily="2" charset="2"/>
      <a:defRPr kumimoji="1" sz="2000" kern="1200">
        <a:solidFill>
          <a:schemeClr val="bg1"/>
        </a:solidFill>
        <a:latin typeface="Tahoma" panose="020B0604030504040204" pitchFamily="34" charset="0"/>
        <a:ea typeface="+mn-ea"/>
        <a:cs typeface="+mn-cs"/>
      </a:defRPr>
    </a:lvl1pPr>
    <a:lvl2pPr marL="457200" algn="l" rtl="0" eaLnBrk="0" fontAlgn="base" hangingPunct="0">
      <a:spcBef>
        <a:spcPct val="20000"/>
      </a:spcBef>
      <a:spcAft>
        <a:spcPct val="0"/>
      </a:spcAft>
      <a:buClr>
        <a:srgbClr val="0099CC"/>
      </a:buClr>
      <a:buSzPct val="80000"/>
      <a:buFont typeface="Wingdings" panose="05000000000000000000" pitchFamily="2" charset="2"/>
      <a:defRPr kumimoji="1" sz="2000" kern="1200">
        <a:solidFill>
          <a:schemeClr val="bg1"/>
        </a:solidFill>
        <a:latin typeface="Tahoma" panose="020B0604030504040204" pitchFamily="34" charset="0"/>
        <a:ea typeface="+mn-ea"/>
        <a:cs typeface="+mn-cs"/>
      </a:defRPr>
    </a:lvl2pPr>
    <a:lvl3pPr marL="914400" algn="l" rtl="0" eaLnBrk="0" fontAlgn="base" hangingPunct="0">
      <a:spcBef>
        <a:spcPct val="20000"/>
      </a:spcBef>
      <a:spcAft>
        <a:spcPct val="0"/>
      </a:spcAft>
      <a:buClr>
        <a:srgbClr val="0099CC"/>
      </a:buClr>
      <a:buSzPct val="80000"/>
      <a:buFont typeface="Wingdings" panose="05000000000000000000" pitchFamily="2" charset="2"/>
      <a:defRPr kumimoji="1" sz="2000" kern="1200">
        <a:solidFill>
          <a:schemeClr val="bg1"/>
        </a:solidFill>
        <a:latin typeface="Tahoma" panose="020B0604030504040204" pitchFamily="34" charset="0"/>
        <a:ea typeface="+mn-ea"/>
        <a:cs typeface="+mn-cs"/>
      </a:defRPr>
    </a:lvl3pPr>
    <a:lvl4pPr marL="1371600" algn="l" rtl="0" eaLnBrk="0" fontAlgn="base" hangingPunct="0">
      <a:spcBef>
        <a:spcPct val="20000"/>
      </a:spcBef>
      <a:spcAft>
        <a:spcPct val="0"/>
      </a:spcAft>
      <a:buClr>
        <a:srgbClr val="0099CC"/>
      </a:buClr>
      <a:buSzPct val="80000"/>
      <a:buFont typeface="Wingdings" panose="05000000000000000000" pitchFamily="2" charset="2"/>
      <a:defRPr kumimoji="1" sz="2000" kern="1200">
        <a:solidFill>
          <a:schemeClr val="bg1"/>
        </a:solidFill>
        <a:latin typeface="Tahoma" panose="020B0604030504040204" pitchFamily="34" charset="0"/>
        <a:ea typeface="+mn-ea"/>
        <a:cs typeface="+mn-cs"/>
      </a:defRPr>
    </a:lvl4pPr>
    <a:lvl5pPr marL="1828800" algn="l" rtl="0" eaLnBrk="0" fontAlgn="base" hangingPunct="0">
      <a:spcBef>
        <a:spcPct val="20000"/>
      </a:spcBef>
      <a:spcAft>
        <a:spcPct val="0"/>
      </a:spcAft>
      <a:buClr>
        <a:srgbClr val="0099CC"/>
      </a:buClr>
      <a:buSzPct val="80000"/>
      <a:buFont typeface="Wingdings" panose="05000000000000000000" pitchFamily="2" charset="2"/>
      <a:defRPr kumimoji="1" sz="2000" kern="1200">
        <a:solidFill>
          <a:schemeClr val="bg1"/>
        </a:solidFill>
        <a:latin typeface="Tahoma" panose="020B0604030504040204" pitchFamily="34" charset="0"/>
        <a:ea typeface="+mn-ea"/>
        <a:cs typeface="+mn-cs"/>
      </a:defRPr>
    </a:lvl5pPr>
    <a:lvl6pPr marL="2286000" algn="l" defTabSz="914400" rtl="0" eaLnBrk="1" latinLnBrk="0" hangingPunct="1">
      <a:defRPr kumimoji="1" sz="2000" kern="1200">
        <a:solidFill>
          <a:schemeClr val="bg1"/>
        </a:solidFill>
        <a:latin typeface="Tahoma" panose="020B0604030504040204" pitchFamily="34" charset="0"/>
        <a:ea typeface="+mn-ea"/>
        <a:cs typeface="+mn-cs"/>
      </a:defRPr>
    </a:lvl6pPr>
    <a:lvl7pPr marL="2743200" algn="l" defTabSz="914400" rtl="0" eaLnBrk="1" latinLnBrk="0" hangingPunct="1">
      <a:defRPr kumimoji="1" sz="2000" kern="1200">
        <a:solidFill>
          <a:schemeClr val="bg1"/>
        </a:solidFill>
        <a:latin typeface="Tahoma" panose="020B0604030504040204" pitchFamily="34" charset="0"/>
        <a:ea typeface="+mn-ea"/>
        <a:cs typeface="+mn-cs"/>
      </a:defRPr>
    </a:lvl7pPr>
    <a:lvl8pPr marL="3200400" algn="l" defTabSz="914400" rtl="0" eaLnBrk="1" latinLnBrk="0" hangingPunct="1">
      <a:defRPr kumimoji="1" sz="2000" kern="1200">
        <a:solidFill>
          <a:schemeClr val="bg1"/>
        </a:solidFill>
        <a:latin typeface="Tahoma" panose="020B0604030504040204" pitchFamily="34" charset="0"/>
        <a:ea typeface="+mn-ea"/>
        <a:cs typeface="+mn-cs"/>
      </a:defRPr>
    </a:lvl8pPr>
    <a:lvl9pPr marL="3657600" algn="l" defTabSz="914400" rtl="0" eaLnBrk="1" latinLnBrk="0" hangingPunct="1">
      <a:defRPr kumimoji="1" sz="2000" kern="1200">
        <a:solidFill>
          <a:schemeClr val="bg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9F1"/>
    <a:srgbClr val="076892"/>
    <a:srgbClr val="121212"/>
    <a:srgbClr val="096A94"/>
    <a:srgbClr val="3CA0C2"/>
    <a:srgbClr val="3B9FC1"/>
    <a:srgbClr val="F9932D"/>
    <a:srgbClr val="F28C26"/>
    <a:srgbClr val="F6902A"/>
    <a:srgbClr val="DB75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AEE1E-D3F7-4A12-A927-B2213BA040A9}" v="614" dt="2025-12-01T02:21:18.105"/>
  </p1510:revLst>
</p1510:revInfo>
</file>

<file path=ppt/tableStyles.xml><?xml version="1.0" encoding="utf-8"?>
<a:tblStyleLst xmlns:a="http://schemas.openxmlformats.org/drawingml/2006/main" def="{5C22544A-7EE6-4342-B048-85BDC9FD1C3A}">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41" autoAdjust="0"/>
    <p:restoredTop sz="91916" autoAdjust="0"/>
  </p:normalViewPr>
  <p:slideViewPr>
    <p:cSldViewPr>
      <p:cViewPr varScale="1">
        <p:scale>
          <a:sx n="116" d="100"/>
          <a:sy n="116" d="100"/>
        </p:scale>
        <p:origin x="89" y="387"/>
      </p:cViewPr>
      <p:guideLst>
        <p:guide orient="horz" pos="2160"/>
        <p:guide pos="3840"/>
      </p:guideLst>
    </p:cSldViewPr>
  </p:slideViewPr>
  <p:outlineViewPr>
    <p:cViewPr>
      <p:scale>
        <a:sx n="33" d="100"/>
        <a:sy n="33" d="100"/>
      </p:scale>
      <p:origin x="0" y="-8014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microsoft.com/office/2016/11/relationships/changesInfo" Target="changesInfos/changesInfo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kadoum, A. Mounir" userId="b7bd8864-7f11-4e02-955e-45bf86893dcf" providerId="ADAL" clId="{16BE21A9-D477-4B36-B43B-2846D3E82554}"/>
    <pc:docChg chg="undo redo custSel addSld delSld modSld modMainMaster modNotesMaster">
      <pc:chgData name="Boukadoum, A. Mounir" userId="b7bd8864-7f11-4e02-955e-45bf86893dcf" providerId="ADAL" clId="{16BE21A9-D477-4B36-B43B-2846D3E82554}" dt="2025-12-01T02:23:13.657" v="6698" actId="20577"/>
      <pc:docMkLst>
        <pc:docMk/>
      </pc:docMkLst>
      <pc:sldChg chg="addSp modSp add mod">
        <pc:chgData name="Boukadoum, A. Mounir" userId="b7bd8864-7f11-4e02-955e-45bf86893dcf" providerId="ADAL" clId="{16BE21A9-D477-4B36-B43B-2846D3E82554}" dt="2025-11-30T20:08:59.775" v="1574" actId="1076"/>
        <pc:sldMkLst>
          <pc:docMk/>
          <pc:sldMk cId="1645529699" sldId="256"/>
        </pc:sldMkLst>
        <pc:spChg chg="mod">
          <ac:chgData name="Boukadoum, A. Mounir" userId="b7bd8864-7f11-4e02-955e-45bf86893dcf" providerId="ADAL" clId="{16BE21A9-D477-4B36-B43B-2846D3E82554}" dt="2025-11-30T20:04:53.538" v="1568" actId="20577"/>
          <ac:spMkLst>
            <pc:docMk/>
            <pc:sldMk cId="1645529699" sldId="256"/>
            <ac:spMk id="3" creationId="{00000000-0000-0000-0000-000000000000}"/>
          </ac:spMkLst>
        </pc:spChg>
        <pc:picChg chg="add mod">
          <ac:chgData name="Boukadoum, A. Mounir" userId="b7bd8864-7f11-4e02-955e-45bf86893dcf" providerId="ADAL" clId="{16BE21A9-D477-4B36-B43B-2846D3E82554}" dt="2025-11-30T20:08:59.775" v="1574" actId="1076"/>
          <ac:picMkLst>
            <pc:docMk/>
            <pc:sldMk cId="1645529699" sldId="256"/>
            <ac:picMk id="5" creationId="{723F0470-1642-E202-B944-8BEEF1E08353}"/>
          </ac:picMkLst>
        </pc:picChg>
      </pc:sldChg>
      <pc:sldChg chg="addSp delSp modSp add mod">
        <pc:chgData name="Boukadoum, A. Mounir" userId="b7bd8864-7f11-4e02-955e-45bf86893dcf" providerId="ADAL" clId="{16BE21A9-D477-4B36-B43B-2846D3E82554}" dt="2025-11-30T23:48:27.557" v="4761" actId="6549"/>
        <pc:sldMkLst>
          <pc:docMk/>
          <pc:sldMk cId="4138625201" sldId="258"/>
        </pc:sldMkLst>
        <pc:spChg chg="mod">
          <ac:chgData name="Boukadoum, A. Mounir" userId="b7bd8864-7f11-4e02-955e-45bf86893dcf" providerId="ADAL" clId="{16BE21A9-D477-4B36-B43B-2846D3E82554}" dt="2025-11-30T23:48:27.557" v="4761" actId="6549"/>
          <ac:spMkLst>
            <pc:docMk/>
            <pc:sldMk cId="4138625201" sldId="258"/>
            <ac:spMk id="2" creationId="{00000000-0000-0000-0000-000000000000}"/>
          </ac:spMkLst>
        </pc:spChg>
        <pc:spChg chg="mod">
          <ac:chgData name="Boukadoum, A. Mounir" userId="b7bd8864-7f11-4e02-955e-45bf86893dcf" providerId="ADAL" clId="{16BE21A9-D477-4B36-B43B-2846D3E82554}" dt="2025-11-30T20:12:29.777" v="1590" actId="1076"/>
          <ac:spMkLst>
            <pc:docMk/>
            <pc:sldMk cId="4138625201" sldId="258"/>
            <ac:spMk id="5" creationId="{00000000-0000-0000-0000-000000000000}"/>
          </ac:spMkLst>
        </pc:spChg>
        <pc:spChg chg="add del mod">
          <ac:chgData name="Boukadoum, A. Mounir" userId="b7bd8864-7f11-4e02-955e-45bf86893dcf" providerId="ADAL" clId="{16BE21A9-D477-4B36-B43B-2846D3E82554}" dt="2025-11-30T20:13:08.557" v="1592" actId="478"/>
          <ac:spMkLst>
            <pc:docMk/>
            <pc:sldMk cId="4138625201" sldId="258"/>
            <ac:spMk id="7" creationId="{D59E7B43-287D-7893-8A09-2D23A5A3F6BD}"/>
          </ac:spMkLst>
        </pc:spChg>
        <pc:spChg chg="mod">
          <ac:chgData name="Boukadoum, A. Mounir" userId="b7bd8864-7f11-4e02-955e-45bf86893dcf" providerId="ADAL" clId="{16BE21A9-D477-4B36-B43B-2846D3E82554}" dt="2025-11-30T20:13:10.101" v="1593"/>
          <ac:spMkLst>
            <pc:docMk/>
            <pc:sldMk cId="4138625201" sldId="258"/>
            <ac:spMk id="10" creationId="{0F87A1A0-498F-9068-719E-200E9C16EFFC}"/>
          </ac:spMkLst>
        </pc:spChg>
        <pc:spChg chg="mod">
          <ac:chgData name="Boukadoum, A. Mounir" userId="b7bd8864-7f11-4e02-955e-45bf86893dcf" providerId="ADAL" clId="{16BE21A9-D477-4B36-B43B-2846D3E82554}" dt="2025-11-30T20:13:10.101" v="1593"/>
          <ac:spMkLst>
            <pc:docMk/>
            <pc:sldMk cId="4138625201" sldId="258"/>
            <ac:spMk id="11" creationId="{4F8C5D06-4B25-6CF8-6846-35AEC3CCFA8C}"/>
          </ac:spMkLst>
        </pc:spChg>
        <pc:spChg chg="del mod">
          <ac:chgData name="Boukadoum, A. Mounir" userId="b7bd8864-7f11-4e02-955e-45bf86893dcf" providerId="ADAL" clId="{16BE21A9-D477-4B36-B43B-2846D3E82554}" dt="2025-11-30T20:13:22.396" v="1596" actId="478"/>
          <ac:spMkLst>
            <pc:docMk/>
            <pc:sldMk cId="4138625201" sldId="258"/>
            <ac:spMk id="12" creationId="{00000000-0000-0000-0000-000000000000}"/>
          </ac:spMkLst>
        </pc:spChg>
        <pc:spChg chg="mod">
          <ac:chgData name="Boukadoum, A. Mounir" userId="b7bd8864-7f11-4e02-955e-45bf86893dcf" providerId="ADAL" clId="{16BE21A9-D477-4B36-B43B-2846D3E82554}" dt="2025-11-30T20:13:10.101" v="1593"/>
          <ac:spMkLst>
            <pc:docMk/>
            <pc:sldMk cId="4138625201" sldId="258"/>
            <ac:spMk id="13" creationId="{33968316-D899-1F23-835F-A9B2877022F1}"/>
          </ac:spMkLst>
        </pc:spChg>
        <pc:spChg chg="add mod">
          <ac:chgData name="Boukadoum, A. Mounir" userId="b7bd8864-7f11-4e02-955e-45bf86893dcf" providerId="ADAL" clId="{16BE21A9-D477-4B36-B43B-2846D3E82554}" dt="2025-11-30T20:13:46.057" v="1599" actId="207"/>
          <ac:spMkLst>
            <pc:docMk/>
            <pc:sldMk cId="4138625201" sldId="258"/>
            <ac:spMk id="14" creationId="{A721392C-B04E-C68C-BDE6-8BE08C661A48}"/>
          </ac:spMkLst>
        </pc:spChg>
        <pc:grpChg chg="add mod">
          <ac:chgData name="Boukadoum, A. Mounir" userId="b7bd8864-7f11-4e02-955e-45bf86893dcf" providerId="ADAL" clId="{16BE21A9-D477-4B36-B43B-2846D3E82554}" dt="2025-11-30T20:35:24.280" v="1779" actId="1076"/>
          <ac:grpSpMkLst>
            <pc:docMk/>
            <pc:sldMk cId="4138625201" sldId="258"/>
            <ac:grpSpMk id="8" creationId="{79B0136D-1773-53F4-1D1F-90BFF050D9AA}"/>
          </ac:grpSpMkLst>
        </pc:grpChg>
        <pc:picChg chg="del">
          <ac:chgData name="Boukadoum, A. Mounir" userId="b7bd8864-7f11-4e02-955e-45bf86893dcf" providerId="ADAL" clId="{16BE21A9-D477-4B36-B43B-2846D3E82554}" dt="2025-11-30T20:13:04.732" v="1591" actId="478"/>
          <ac:picMkLst>
            <pc:docMk/>
            <pc:sldMk cId="4138625201" sldId="258"/>
            <ac:picMk id="4" creationId="{00000000-0000-0000-0000-000000000000}"/>
          </ac:picMkLst>
        </pc:picChg>
        <pc:picChg chg="mod">
          <ac:chgData name="Boukadoum, A. Mounir" userId="b7bd8864-7f11-4e02-955e-45bf86893dcf" providerId="ADAL" clId="{16BE21A9-D477-4B36-B43B-2846D3E82554}" dt="2025-11-30T20:13:10.101" v="1593"/>
          <ac:picMkLst>
            <pc:docMk/>
            <pc:sldMk cId="4138625201" sldId="258"/>
            <ac:picMk id="9" creationId="{FAFADE42-DC3D-2D1B-283A-E035B2DCBDEB}"/>
          </ac:picMkLst>
        </pc:picChg>
      </pc:sldChg>
      <pc:sldChg chg="delSp modSp add mod">
        <pc:chgData name="Boukadoum, A. Mounir" userId="b7bd8864-7f11-4e02-955e-45bf86893dcf" providerId="ADAL" clId="{16BE21A9-D477-4B36-B43B-2846D3E82554}" dt="2025-11-30T23:57:55.618" v="5044" actId="6549"/>
        <pc:sldMkLst>
          <pc:docMk/>
          <pc:sldMk cId="2791276693" sldId="259"/>
        </pc:sldMkLst>
        <pc:spChg chg="mod">
          <ac:chgData name="Boukadoum, A. Mounir" userId="b7bd8864-7f11-4e02-955e-45bf86893dcf" providerId="ADAL" clId="{16BE21A9-D477-4B36-B43B-2846D3E82554}" dt="2025-11-30T21:42:21.106" v="2511"/>
          <ac:spMkLst>
            <pc:docMk/>
            <pc:sldMk cId="2791276693" sldId="259"/>
            <ac:spMk id="2" creationId="{00000000-0000-0000-0000-000000000000}"/>
          </ac:spMkLst>
        </pc:spChg>
        <pc:spChg chg="mod">
          <ac:chgData name="Boukadoum, A. Mounir" userId="b7bd8864-7f11-4e02-955e-45bf86893dcf" providerId="ADAL" clId="{16BE21A9-D477-4B36-B43B-2846D3E82554}" dt="2025-11-30T23:57:55.618" v="5044" actId="6549"/>
          <ac:spMkLst>
            <pc:docMk/>
            <pc:sldMk cId="2791276693" sldId="259"/>
            <ac:spMk id="3" creationId="{00000000-0000-0000-0000-000000000000}"/>
          </ac:spMkLst>
        </pc:spChg>
        <pc:spChg chg="del">
          <ac:chgData name="Boukadoum, A. Mounir" userId="b7bd8864-7f11-4e02-955e-45bf86893dcf" providerId="ADAL" clId="{16BE21A9-D477-4B36-B43B-2846D3E82554}" dt="2025-11-30T21:40:52.905" v="2499" actId="478"/>
          <ac:spMkLst>
            <pc:docMk/>
            <pc:sldMk cId="2791276693" sldId="259"/>
            <ac:spMk id="7" creationId="{00000000-0000-0000-0000-000000000000}"/>
          </ac:spMkLst>
        </pc:spChg>
      </pc:sldChg>
      <pc:sldChg chg="modSp add mod">
        <pc:chgData name="Boukadoum, A. Mounir" userId="b7bd8864-7f11-4e02-955e-45bf86893dcf" providerId="ADAL" clId="{16BE21A9-D477-4B36-B43B-2846D3E82554}" dt="2025-12-01T01:43:45.487" v="6188" actId="6549"/>
        <pc:sldMkLst>
          <pc:docMk/>
          <pc:sldMk cId="893235972" sldId="260"/>
        </pc:sldMkLst>
        <pc:spChg chg="mod">
          <ac:chgData name="Boukadoum, A. Mounir" userId="b7bd8864-7f11-4e02-955e-45bf86893dcf" providerId="ADAL" clId="{16BE21A9-D477-4B36-B43B-2846D3E82554}" dt="2025-11-30T23:59:50.224" v="5072" actId="20577"/>
          <ac:spMkLst>
            <pc:docMk/>
            <pc:sldMk cId="893235972" sldId="260"/>
            <ac:spMk id="2" creationId="{00000000-0000-0000-0000-000000000000}"/>
          </ac:spMkLst>
        </pc:spChg>
        <pc:spChg chg="mod">
          <ac:chgData name="Boukadoum, A. Mounir" userId="b7bd8864-7f11-4e02-955e-45bf86893dcf" providerId="ADAL" clId="{16BE21A9-D477-4B36-B43B-2846D3E82554}" dt="2025-12-01T01:43:45.487" v="6188" actId="6549"/>
          <ac:spMkLst>
            <pc:docMk/>
            <pc:sldMk cId="893235972" sldId="260"/>
            <ac:spMk id="3" creationId="{00000000-0000-0000-0000-000000000000}"/>
          </ac:spMkLst>
        </pc:spChg>
      </pc:sldChg>
      <pc:sldChg chg="modSp add del mod">
        <pc:chgData name="Boukadoum, A. Mounir" userId="b7bd8864-7f11-4e02-955e-45bf86893dcf" providerId="ADAL" clId="{16BE21A9-D477-4B36-B43B-2846D3E82554}" dt="2025-11-30T21:07:08.296" v="1961" actId="47"/>
        <pc:sldMkLst>
          <pc:docMk/>
          <pc:sldMk cId="2781159634" sldId="262"/>
        </pc:sldMkLst>
        <pc:spChg chg="mod">
          <ac:chgData name="Boukadoum, A. Mounir" userId="b7bd8864-7f11-4e02-955e-45bf86893dcf" providerId="ADAL" clId="{16BE21A9-D477-4B36-B43B-2846D3E82554}" dt="2025-11-30T20:56:12.304" v="1893" actId="108"/>
          <ac:spMkLst>
            <pc:docMk/>
            <pc:sldMk cId="2781159634" sldId="262"/>
            <ac:spMk id="2" creationId="{00000000-0000-0000-0000-000000000000}"/>
          </ac:spMkLst>
        </pc:spChg>
      </pc:sldChg>
      <pc:sldChg chg="modSp add del mod">
        <pc:chgData name="Boukadoum, A. Mounir" userId="b7bd8864-7f11-4e02-955e-45bf86893dcf" providerId="ADAL" clId="{16BE21A9-D477-4B36-B43B-2846D3E82554}" dt="2025-11-30T21:07:24.039" v="1962" actId="47"/>
        <pc:sldMkLst>
          <pc:docMk/>
          <pc:sldMk cId="3850316284" sldId="263"/>
        </pc:sldMkLst>
        <pc:spChg chg="mod">
          <ac:chgData name="Boukadoum, A. Mounir" userId="b7bd8864-7f11-4e02-955e-45bf86893dcf" providerId="ADAL" clId="{16BE21A9-D477-4B36-B43B-2846D3E82554}" dt="2025-11-30T20:56:18.936" v="1894" actId="108"/>
          <ac:spMkLst>
            <pc:docMk/>
            <pc:sldMk cId="3850316284" sldId="263"/>
            <ac:spMk id="2" creationId="{00000000-0000-0000-0000-000000000000}"/>
          </ac:spMkLst>
        </pc:spChg>
      </pc:sldChg>
      <pc:sldChg chg="add del">
        <pc:chgData name="Boukadoum, A. Mounir" userId="b7bd8864-7f11-4e02-955e-45bf86893dcf" providerId="ADAL" clId="{16BE21A9-D477-4B36-B43B-2846D3E82554}" dt="2025-11-30T20:14:39.321" v="1601" actId="47"/>
        <pc:sldMkLst>
          <pc:docMk/>
          <pc:sldMk cId="2901821637" sldId="265"/>
        </pc:sldMkLst>
      </pc:sldChg>
      <pc:sldChg chg="add del">
        <pc:chgData name="Boukadoum, A. Mounir" userId="b7bd8864-7f11-4e02-955e-45bf86893dcf" providerId="ADAL" clId="{16BE21A9-D477-4B36-B43B-2846D3E82554}" dt="2025-11-30T20:14:48.028" v="1602" actId="47"/>
        <pc:sldMkLst>
          <pc:docMk/>
          <pc:sldMk cId="1117809260" sldId="266"/>
        </pc:sldMkLst>
      </pc:sldChg>
      <pc:sldChg chg="add del">
        <pc:chgData name="Boukadoum, A. Mounir" userId="b7bd8864-7f11-4e02-955e-45bf86893dcf" providerId="ADAL" clId="{16BE21A9-D477-4B36-B43B-2846D3E82554}" dt="2025-11-30T20:14:52.945" v="1603" actId="47"/>
        <pc:sldMkLst>
          <pc:docMk/>
          <pc:sldMk cId="3810388992" sldId="267"/>
        </pc:sldMkLst>
      </pc:sldChg>
      <pc:sldChg chg="modSp add del mod">
        <pc:chgData name="Boukadoum, A. Mounir" userId="b7bd8864-7f11-4e02-955e-45bf86893dcf" providerId="ADAL" clId="{16BE21A9-D477-4B36-B43B-2846D3E82554}" dt="2025-11-30T20:56:48.574" v="1896" actId="47"/>
        <pc:sldMkLst>
          <pc:docMk/>
          <pc:sldMk cId="2580313823" sldId="268"/>
        </pc:sldMkLst>
        <pc:spChg chg="mod">
          <ac:chgData name="Boukadoum, A. Mounir" userId="b7bd8864-7f11-4e02-955e-45bf86893dcf" providerId="ADAL" clId="{16BE21A9-D477-4B36-B43B-2846D3E82554}" dt="2025-11-30T20:56:35.012" v="1895" actId="108"/>
          <ac:spMkLst>
            <pc:docMk/>
            <pc:sldMk cId="2580313823" sldId="268"/>
            <ac:spMk id="2" creationId="{00000000-0000-0000-0000-000000000000}"/>
          </ac:spMkLst>
        </pc:spChg>
      </pc:sldChg>
      <pc:sldChg chg="add del">
        <pc:chgData name="Boukadoum, A. Mounir" userId="b7bd8864-7f11-4e02-955e-45bf86893dcf" providerId="ADAL" clId="{16BE21A9-D477-4B36-B43B-2846D3E82554}" dt="2025-11-30T20:08:22.550" v="1569" actId="47"/>
        <pc:sldMkLst>
          <pc:docMk/>
          <pc:sldMk cId="752695545" sldId="269"/>
        </pc:sldMkLst>
      </pc:sldChg>
      <pc:sldChg chg="modSp add mod">
        <pc:chgData name="Boukadoum, A. Mounir" userId="b7bd8864-7f11-4e02-955e-45bf86893dcf" providerId="ADAL" clId="{16BE21A9-D477-4B36-B43B-2846D3E82554}" dt="2025-12-01T01:39:57.314" v="6159" actId="108"/>
        <pc:sldMkLst>
          <pc:docMk/>
          <pc:sldMk cId="1953963201" sldId="270"/>
        </pc:sldMkLst>
        <pc:spChg chg="mod">
          <ac:chgData name="Boukadoum, A. Mounir" userId="b7bd8864-7f11-4e02-955e-45bf86893dcf" providerId="ADAL" clId="{16BE21A9-D477-4B36-B43B-2846D3E82554}" dt="2025-11-30T22:43:38.370" v="3404" actId="20577"/>
          <ac:spMkLst>
            <pc:docMk/>
            <pc:sldMk cId="1953963201" sldId="270"/>
            <ac:spMk id="2" creationId="{588FC2E4-5D89-4ACF-9782-6C501C34E6FB}"/>
          </ac:spMkLst>
        </pc:spChg>
        <pc:spChg chg="mod">
          <ac:chgData name="Boukadoum, A. Mounir" userId="b7bd8864-7f11-4e02-955e-45bf86893dcf" providerId="ADAL" clId="{16BE21A9-D477-4B36-B43B-2846D3E82554}" dt="2025-12-01T01:39:57.314" v="6159" actId="108"/>
          <ac:spMkLst>
            <pc:docMk/>
            <pc:sldMk cId="1953963201" sldId="270"/>
            <ac:spMk id="3" creationId="{C8C173B2-0026-4FF0-842D-51CAA713B416}"/>
          </ac:spMkLst>
        </pc:spChg>
      </pc:sldChg>
      <pc:sldChg chg="add del">
        <pc:chgData name="Boukadoum, A. Mounir" userId="b7bd8864-7f11-4e02-955e-45bf86893dcf" providerId="ADAL" clId="{16BE21A9-D477-4B36-B43B-2846D3E82554}" dt="2025-11-30T20:09:08.424" v="1575" actId="47"/>
        <pc:sldMkLst>
          <pc:docMk/>
          <pc:sldMk cId="2335405899" sldId="270"/>
        </pc:sldMkLst>
      </pc:sldChg>
      <pc:sldChg chg="modSp add del mod">
        <pc:chgData name="Boukadoum, A. Mounir" userId="b7bd8864-7f11-4e02-955e-45bf86893dcf" providerId="ADAL" clId="{16BE21A9-D477-4B36-B43B-2846D3E82554}" dt="2025-11-30T20:59:13.500" v="1913" actId="47"/>
        <pc:sldMkLst>
          <pc:docMk/>
          <pc:sldMk cId="1558757602" sldId="271"/>
        </pc:sldMkLst>
        <pc:spChg chg="mod">
          <ac:chgData name="Boukadoum, A. Mounir" userId="b7bd8864-7f11-4e02-955e-45bf86893dcf" providerId="ADAL" clId="{16BE21A9-D477-4B36-B43B-2846D3E82554}" dt="2025-11-30T20:59:03.795" v="1912" actId="14100"/>
          <ac:spMkLst>
            <pc:docMk/>
            <pc:sldMk cId="1558757602" sldId="271"/>
            <ac:spMk id="2" creationId="{00000000-0000-0000-0000-000000000000}"/>
          </ac:spMkLst>
        </pc:spChg>
        <pc:spChg chg="mod">
          <ac:chgData name="Boukadoum, A. Mounir" userId="b7bd8864-7f11-4e02-955e-45bf86893dcf" providerId="ADAL" clId="{16BE21A9-D477-4B36-B43B-2846D3E82554}" dt="2025-11-30T20:58:58.048" v="1911" actId="27636"/>
          <ac:spMkLst>
            <pc:docMk/>
            <pc:sldMk cId="1558757602" sldId="271"/>
            <ac:spMk id="3" creationId="{00000000-0000-0000-0000-000000000000}"/>
          </ac:spMkLst>
        </pc:spChg>
      </pc:sldChg>
      <pc:sldChg chg="modSp add mod">
        <pc:chgData name="Boukadoum, A. Mounir" userId="b7bd8864-7f11-4e02-955e-45bf86893dcf" providerId="ADAL" clId="{16BE21A9-D477-4B36-B43B-2846D3E82554}" dt="2025-12-01T01:43:25.398" v="6187" actId="20577"/>
        <pc:sldMkLst>
          <pc:docMk/>
          <pc:sldMk cId="1803661073" sldId="271"/>
        </pc:sldMkLst>
        <pc:spChg chg="mod">
          <ac:chgData name="Boukadoum, A. Mounir" userId="b7bd8864-7f11-4e02-955e-45bf86893dcf" providerId="ADAL" clId="{16BE21A9-D477-4B36-B43B-2846D3E82554}" dt="2025-11-30T22:43:19.041" v="3399" actId="20577"/>
          <ac:spMkLst>
            <pc:docMk/>
            <pc:sldMk cId="1803661073" sldId="271"/>
            <ac:spMk id="2" creationId="{588FC2E4-5D89-4ACF-9782-6C501C34E6FB}"/>
          </ac:spMkLst>
        </pc:spChg>
        <pc:spChg chg="mod">
          <ac:chgData name="Boukadoum, A. Mounir" userId="b7bd8864-7f11-4e02-955e-45bf86893dcf" providerId="ADAL" clId="{16BE21A9-D477-4B36-B43B-2846D3E82554}" dt="2025-12-01T01:43:25.398" v="6187" actId="20577"/>
          <ac:spMkLst>
            <pc:docMk/>
            <pc:sldMk cId="1803661073" sldId="271"/>
            <ac:spMk id="3" creationId="{C8C173B2-0026-4FF0-842D-51CAA713B416}"/>
          </ac:spMkLst>
        </pc:spChg>
      </pc:sldChg>
      <pc:sldChg chg="modSp add mod">
        <pc:chgData name="Boukadoum, A. Mounir" userId="b7bd8864-7f11-4e02-955e-45bf86893dcf" providerId="ADAL" clId="{16BE21A9-D477-4B36-B43B-2846D3E82554}" dt="2025-11-30T20:54:04.414" v="1875" actId="108"/>
        <pc:sldMkLst>
          <pc:docMk/>
          <pc:sldMk cId="2844378620" sldId="272"/>
        </pc:sldMkLst>
        <pc:spChg chg="mod">
          <ac:chgData name="Boukadoum, A. Mounir" userId="b7bd8864-7f11-4e02-955e-45bf86893dcf" providerId="ADAL" clId="{16BE21A9-D477-4B36-B43B-2846D3E82554}" dt="2025-11-30T20:54:04.414" v="1875" actId="108"/>
          <ac:spMkLst>
            <pc:docMk/>
            <pc:sldMk cId="2844378620" sldId="272"/>
            <ac:spMk id="2" creationId="{00000000-0000-0000-0000-000000000000}"/>
          </ac:spMkLst>
        </pc:spChg>
      </pc:sldChg>
      <pc:sldChg chg="modSp add mod">
        <pc:chgData name="Boukadoum, A. Mounir" userId="b7bd8864-7f11-4e02-955e-45bf86893dcf" providerId="ADAL" clId="{16BE21A9-D477-4B36-B43B-2846D3E82554}" dt="2025-12-01T01:44:21.670" v="6191" actId="108"/>
        <pc:sldMkLst>
          <pc:docMk/>
          <pc:sldMk cId="3326949542" sldId="273"/>
        </pc:sldMkLst>
        <pc:spChg chg="mod">
          <ac:chgData name="Boukadoum, A. Mounir" userId="b7bd8864-7f11-4e02-955e-45bf86893dcf" providerId="ADAL" clId="{16BE21A9-D477-4B36-B43B-2846D3E82554}" dt="2025-12-01T00:11:59.598" v="5395" actId="20577"/>
          <ac:spMkLst>
            <pc:docMk/>
            <pc:sldMk cId="3326949542" sldId="273"/>
            <ac:spMk id="2" creationId="{588FC2E4-5D89-4ACF-9782-6C501C34E6FB}"/>
          </ac:spMkLst>
        </pc:spChg>
        <pc:spChg chg="mod">
          <ac:chgData name="Boukadoum, A. Mounir" userId="b7bd8864-7f11-4e02-955e-45bf86893dcf" providerId="ADAL" clId="{16BE21A9-D477-4B36-B43B-2846D3E82554}" dt="2025-12-01T01:44:21.670" v="6191" actId="108"/>
          <ac:spMkLst>
            <pc:docMk/>
            <pc:sldMk cId="3326949542" sldId="273"/>
            <ac:spMk id="3" creationId="{C8C173B2-0026-4FF0-842D-51CAA713B416}"/>
          </ac:spMkLst>
        </pc:spChg>
      </pc:sldChg>
      <pc:sldChg chg="add del">
        <pc:chgData name="Boukadoum, A. Mounir" userId="b7bd8864-7f11-4e02-955e-45bf86893dcf" providerId="ADAL" clId="{16BE21A9-D477-4B36-B43B-2846D3E82554}" dt="2025-11-30T20:09:53.494" v="1577" actId="47"/>
        <pc:sldMkLst>
          <pc:docMk/>
          <pc:sldMk cId="3922771914" sldId="273"/>
        </pc:sldMkLst>
      </pc:sldChg>
      <pc:sldChg chg="addSp modSp add mod">
        <pc:chgData name="Boukadoum, A. Mounir" userId="b7bd8864-7f11-4e02-955e-45bf86893dcf" providerId="ADAL" clId="{16BE21A9-D477-4B36-B43B-2846D3E82554}" dt="2025-12-01T01:44:54.605" v="6194" actId="12"/>
        <pc:sldMkLst>
          <pc:docMk/>
          <pc:sldMk cId="2214958353" sldId="274"/>
        </pc:sldMkLst>
        <pc:spChg chg="mod">
          <ac:chgData name="Boukadoum, A. Mounir" userId="b7bd8864-7f11-4e02-955e-45bf86893dcf" providerId="ADAL" clId="{16BE21A9-D477-4B36-B43B-2846D3E82554}" dt="2025-12-01T01:30:58.418" v="6000" actId="114"/>
          <ac:spMkLst>
            <pc:docMk/>
            <pc:sldMk cId="2214958353" sldId="274"/>
            <ac:spMk id="2" creationId="{588FC2E4-5D89-4ACF-9782-6C501C34E6FB}"/>
          </ac:spMkLst>
        </pc:spChg>
        <pc:spChg chg="mod">
          <ac:chgData name="Boukadoum, A. Mounir" userId="b7bd8864-7f11-4e02-955e-45bf86893dcf" providerId="ADAL" clId="{16BE21A9-D477-4B36-B43B-2846D3E82554}" dt="2025-12-01T01:44:54.605" v="6194" actId="12"/>
          <ac:spMkLst>
            <pc:docMk/>
            <pc:sldMk cId="2214958353" sldId="274"/>
            <ac:spMk id="3" creationId="{C8C173B2-0026-4FF0-842D-51CAA713B416}"/>
          </ac:spMkLst>
        </pc:spChg>
        <pc:spChg chg="mod">
          <ac:chgData name="Boukadoum, A. Mounir" userId="b7bd8864-7f11-4e02-955e-45bf86893dcf" providerId="ADAL" clId="{16BE21A9-D477-4B36-B43B-2846D3E82554}" dt="2025-12-01T01:33:43.514" v="6027" actId="1076"/>
          <ac:spMkLst>
            <pc:docMk/>
            <pc:sldMk cId="2214958353" sldId="274"/>
            <ac:spMk id="4" creationId="{CF6FAB8E-F715-40AB-83F1-58F8CB036DB8}"/>
          </ac:spMkLst>
        </pc:spChg>
        <pc:spChg chg="add mod">
          <ac:chgData name="Boukadoum, A. Mounir" userId="b7bd8864-7f11-4e02-955e-45bf86893dcf" providerId="ADAL" clId="{16BE21A9-D477-4B36-B43B-2846D3E82554}" dt="2025-12-01T01:34:12.547" v="6039" actId="14100"/>
          <ac:spMkLst>
            <pc:docMk/>
            <pc:sldMk cId="2214958353" sldId="274"/>
            <ac:spMk id="5" creationId="{A7675084-3D9B-2AF5-F812-973E8A075CDF}"/>
          </ac:spMkLst>
        </pc:spChg>
      </pc:sldChg>
      <pc:sldChg chg="add del">
        <pc:chgData name="Boukadoum, A. Mounir" userId="b7bd8864-7f11-4e02-955e-45bf86893dcf" providerId="ADAL" clId="{16BE21A9-D477-4B36-B43B-2846D3E82554}" dt="2025-11-30T20:10:00.393" v="1578" actId="47"/>
        <pc:sldMkLst>
          <pc:docMk/>
          <pc:sldMk cId="2979428442" sldId="274"/>
        </pc:sldMkLst>
      </pc:sldChg>
      <pc:sldChg chg="modSp add del mod">
        <pc:chgData name="Boukadoum, A. Mounir" userId="b7bd8864-7f11-4e02-955e-45bf86893dcf" providerId="ADAL" clId="{16BE21A9-D477-4B36-B43B-2846D3E82554}" dt="2025-12-01T02:22:39.011" v="6694" actId="20577"/>
        <pc:sldMkLst>
          <pc:docMk/>
          <pc:sldMk cId="2349399043" sldId="275"/>
        </pc:sldMkLst>
        <pc:spChg chg="mod">
          <ac:chgData name="Boukadoum, A. Mounir" userId="b7bd8864-7f11-4e02-955e-45bf86893dcf" providerId="ADAL" clId="{16BE21A9-D477-4B36-B43B-2846D3E82554}" dt="2025-12-01T02:22:12.801" v="6673" actId="20577"/>
          <ac:spMkLst>
            <pc:docMk/>
            <pc:sldMk cId="2349399043" sldId="275"/>
            <ac:spMk id="2" creationId="{00000000-0000-0000-0000-000000000000}"/>
          </ac:spMkLst>
        </pc:spChg>
        <pc:spChg chg="mod">
          <ac:chgData name="Boukadoum, A. Mounir" userId="b7bd8864-7f11-4e02-955e-45bf86893dcf" providerId="ADAL" clId="{16BE21A9-D477-4B36-B43B-2846D3E82554}" dt="2025-12-01T02:22:39.011" v="6694" actId="20577"/>
          <ac:spMkLst>
            <pc:docMk/>
            <pc:sldMk cId="2349399043" sldId="275"/>
            <ac:spMk id="3" creationId="{00000000-0000-0000-0000-000000000000}"/>
          </ac:spMkLst>
        </pc:spChg>
      </pc:sldChg>
      <pc:sldChg chg="addSp delSp modSp add mod">
        <pc:chgData name="Boukadoum, A. Mounir" userId="b7bd8864-7f11-4e02-955e-45bf86893dcf" providerId="ADAL" clId="{16BE21A9-D477-4B36-B43B-2846D3E82554}" dt="2025-12-01T02:03:39.401" v="6429" actId="108"/>
        <pc:sldMkLst>
          <pc:docMk/>
          <pc:sldMk cId="2109332526" sldId="276"/>
        </pc:sldMkLst>
        <pc:spChg chg="del mod">
          <ac:chgData name="Boukadoum, A. Mounir" userId="b7bd8864-7f11-4e02-955e-45bf86893dcf" providerId="ADAL" clId="{16BE21A9-D477-4B36-B43B-2846D3E82554}" dt="2025-12-01T01:31:07.906" v="6001" actId="478"/>
          <ac:spMkLst>
            <pc:docMk/>
            <pc:sldMk cId="2109332526" sldId="276"/>
            <ac:spMk id="2" creationId="{588FC2E4-5D89-4ACF-9782-6C501C34E6FB}"/>
          </ac:spMkLst>
        </pc:spChg>
        <pc:spChg chg="mod">
          <ac:chgData name="Boukadoum, A. Mounir" userId="b7bd8864-7f11-4e02-955e-45bf86893dcf" providerId="ADAL" clId="{16BE21A9-D477-4B36-B43B-2846D3E82554}" dt="2025-12-01T02:03:39.401" v="6429" actId="108"/>
          <ac:spMkLst>
            <pc:docMk/>
            <pc:sldMk cId="2109332526" sldId="276"/>
            <ac:spMk id="3" creationId="{C8C173B2-0026-4FF0-842D-51CAA713B416}"/>
          </ac:spMkLst>
        </pc:spChg>
        <pc:spChg chg="add del mod">
          <ac:chgData name="Boukadoum, A. Mounir" userId="b7bd8864-7f11-4e02-955e-45bf86893dcf" providerId="ADAL" clId="{16BE21A9-D477-4B36-B43B-2846D3E82554}" dt="2025-12-01T01:31:10.834" v="6002" actId="478"/>
          <ac:spMkLst>
            <pc:docMk/>
            <pc:sldMk cId="2109332526" sldId="276"/>
            <ac:spMk id="5" creationId="{6C7D1E32-B115-6452-5069-ED83184FA005}"/>
          </ac:spMkLst>
        </pc:spChg>
        <pc:spChg chg="add mod">
          <ac:chgData name="Boukadoum, A. Mounir" userId="b7bd8864-7f11-4e02-955e-45bf86893dcf" providerId="ADAL" clId="{16BE21A9-D477-4B36-B43B-2846D3E82554}" dt="2025-12-01T01:31:11.951" v="6003"/>
          <ac:spMkLst>
            <pc:docMk/>
            <pc:sldMk cId="2109332526" sldId="276"/>
            <ac:spMk id="6" creationId="{B00517E8-32F4-253F-AC5B-B0FAD62DF4E1}"/>
          </ac:spMkLst>
        </pc:spChg>
      </pc:sldChg>
      <pc:sldChg chg="modSp add del mod">
        <pc:chgData name="Boukadoum, A. Mounir" userId="b7bd8864-7f11-4e02-955e-45bf86893dcf" providerId="ADAL" clId="{16BE21A9-D477-4B36-B43B-2846D3E82554}" dt="2025-12-01T01:59:25.956" v="6377" actId="47"/>
        <pc:sldMkLst>
          <pc:docMk/>
          <pc:sldMk cId="2362973596" sldId="277"/>
        </pc:sldMkLst>
        <pc:spChg chg="mod">
          <ac:chgData name="Boukadoum, A. Mounir" userId="b7bd8864-7f11-4e02-955e-45bf86893dcf" providerId="ADAL" clId="{16BE21A9-D477-4B36-B43B-2846D3E82554}" dt="2025-11-30T22:59:23.901" v="3653" actId="6549"/>
          <ac:spMkLst>
            <pc:docMk/>
            <pc:sldMk cId="2362973596" sldId="277"/>
            <ac:spMk id="2" creationId="{588FC2E4-5D89-4ACF-9782-6C501C34E6FB}"/>
          </ac:spMkLst>
        </pc:spChg>
        <pc:spChg chg="mod">
          <ac:chgData name="Boukadoum, A. Mounir" userId="b7bd8864-7f11-4e02-955e-45bf86893dcf" providerId="ADAL" clId="{16BE21A9-D477-4B36-B43B-2846D3E82554}" dt="2025-12-01T01:58:39.434" v="6376" actId="6549"/>
          <ac:spMkLst>
            <pc:docMk/>
            <pc:sldMk cId="2362973596" sldId="277"/>
            <ac:spMk id="3" creationId="{C8C173B2-0026-4FF0-842D-51CAA713B416}"/>
          </ac:spMkLst>
        </pc:spChg>
      </pc:sldChg>
      <pc:sldChg chg="add del">
        <pc:chgData name="Boukadoum, A. Mounir" userId="b7bd8864-7f11-4e02-955e-45bf86893dcf" providerId="ADAL" clId="{16BE21A9-D477-4B36-B43B-2846D3E82554}" dt="2025-11-30T20:08:26.846" v="1570" actId="47"/>
        <pc:sldMkLst>
          <pc:docMk/>
          <pc:sldMk cId="2705774901" sldId="277"/>
        </pc:sldMkLst>
      </pc:sldChg>
      <pc:sldChg chg="modSp add mod">
        <pc:chgData name="Boukadoum, A. Mounir" userId="b7bd8864-7f11-4e02-955e-45bf86893dcf" providerId="ADAL" clId="{16BE21A9-D477-4B36-B43B-2846D3E82554}" dt="2025-12-01T02:07:01.364" v="6444" actId="20577"/>
        <pc:sldMkLst>
          <pc:docMk/>
          <pc:sldMk cId="109399888" sldId="278"/>
        </pc:sldMkLst>
        <pc:spChg chg="mod">
          <ac:chgData name="Boukadoum, A. Mounir" userId="b7bd8864-7f11-4e02-955e-45bf86893dcf" providerId="ADAL" clId="{16BE21A9-D477-4B36-B43B-2846D3E82554}" dt="2025-12-01T02:07:01.364" v="6444" actId="20577"/>
          <ac:spMkLst>
            <pc:docMk/>
            <pc:sldMk cId="109399888" sldId="278"/>
            <ac:spMk id="2" creationId="{588FC2E4-5D89-4ACF-9782-6C501C34E6FB}"/>
          </ac:spMkLst>
        </pc:spChg>
        <pc:spChg chg="mod">
          <ac:chgData name="Boukadoum, A. Mounir" userId="b7bd8864-7f11-4e02-955e-45bf86893dcf" providerId="ADAL" clId="{16BE21A9-D477-4B36-B43B-2846D3E82554}" dt="2025-12-01T02:06:38.872" v="6442" actId="20577"/>
          <ac:spMkLst>
            <pc:docMk/>
            <pc:sldMk cId="109399888" sldId="278"/>
            <ac:spMk id="3" creationId="{C8C173B2-0026-4FF0-842D-51CAA713B416}"/>
          </ac:spMkLst>
        </pc:spChg>
      </pc:sldChg>
      <pc:sldChg chg="add del">
        <pc:chgData name="Boukadoum, A. Mounir" userId="b7bd8864-7f11-4e02-955e-45bf86893dcf" providerId="ADAL" clId="{16BE21A9-D477-4B36-B43B-2846D3E82554}" dt="2025-11-30T20:10:10.581" v="1580" actId="47"/>
        <pc:sldMkLst>
          <pc:docMk/>
          <pc:sldMk cId="3185061941" sldId="278"/>
        </pc:sldMkLst>
      </pc:sldChg>
      <pc:sldChg chg="add del">
        <pc:chgData name="Boukadoum, A. Mounir" userId="b7bd8864-7f11-4e02-955e-45bf86893dcf" providerId="ADAL" clId="{16BE21A9-D477-4B36-B43B-2846D3E82554}" dt="2025-11-30T20:15:02.559" v="1604" actId="47"/>
        <pc:sldMkLst>
          <pc:docMk/>
          <pc:sldMk cId="880958423" sldId="279"/>
        </pc:sldMkLst>
      </pc:sldChg>
      <pc:sldChg chg="modSp add mod">
        <pc:chgData name="Boukadoum, A. Mounir" userId="b7bd8864-7f11-4e02-955e-45bf86893dcf" providerId="ADAL" clId="{16BE21A9-D477-4B36-B43B-2846D3E82554}" dt="2025-12-01T02:14:59.324" v="6573" actId="114"/>
        <pc:sldMkLst>
          <pc:docMk/>
          <pc:sldMk cId="2021063051" sldId="279"/>
        </pc:sldMkLst>
        <pc:spChg chg="mod">
          <ac:chgData name="Boukadoum, A. Mounir" userId="b7bd8864-7f11-4e02-955e-45bf86893dcf" providerId="ADAL" clId="{16BE21A9-D477-4B36-B43B-2846D3E82554}" dt="2025-11-30T23:01:58.461" v="3711" actId="20577"/>
          <ac:spMkLst>
            <pc:docMk/>
            <pc:sldMk cId="2021063051" sldId="279"/>
            <ac:spMk id="2" creationId="{588FC2E4-5D89-4ACF-9782-6C501C34E6FB}"/>
          </ac:spMkLst>
        </pc:spChg>
        <pc:spChg chg="mod">
          <ac:chgData name="Boukadoum, A. Mounir" userId="b7bd8864-7f11-4e02-955e-45bf86893dcf" providerId="ADAL" clId="{16BE21A9-D477-4B36-B43B-2846D3E82554}" dt="2025-12-01T02:14:59.324" v="6573" actId="114"/>
          <ac:spMkLst>
            <pc:docMk/>
            <pc:sldMk cId="2021063051" sldId="279"/>
            <ac:spMk id="3" creationId="{C8C173B2-0026-4FF0-842D-51CAA713B416}"/>
          </ac:spMkLst>
        </pc:spChg>
      </pc:sldChg>
      <pc:sldChg chg="modSp add mod">
        <pc:chgData name="Boukadoum, A. Mounir" userId="b7bd8864-7f11-4e02-955e-45bf86893dcf" providerId="ADAL" clId="{16BE21A9-D477-4B36-B43B-2846D3E82554}" dt="2025-12-01T02:07:47.164" v="6460" actId="6549"/>
        <pc:sldMkLst>
          <pc:docMk/>
          <pc:sldMk cId="3493758383" sldId="280"/>
        </pc:sldMkLst>
        <pc:spChg chg="mod">
          <ac:chgData name="Boukadoum, A. Mounir" userId="b7bd8864-7f11-4e02-955e-45bf86893dcf" providerId="ADAL" clId="{16BE21A9-D477-4B36-B43B-2846D3E82554}" dt="2025-12-01T02:07:07.448" v="6445" actId="108"/>
          <ac:spMkLst>
            <pc:docMk/>
            <pc:sldMk cId="3493758383" sldId="280"/>
            <ac:spMk id="2" creationId="{588FC2E4-5D89-4ACF-9782-6C501C34E6FB}"/>
          </ac:spMkLst>
        </pc:spChg>
        <pc:spChg chg="mod">
          <ac:chgData name="Boukadoum, A. Mounir" userId="b7bd8864-7f11-4e02-955e-45bf86893dcf" providerId="ADAL" clId="{16BE21A9-D477-4B36-B43B-2846D3E82554}" dt="2025-12-01T02:07:47.164" v="6460" actId="6549"/>
          <ac:spMkLst>
            <pc:docMk/>
            <pc:sldMk cId="3493758383" sldId="280"/>
            <ac:spMk id="3" creationId="{C8C173B2-0026-4FF0-842D-51CAA713B416}"/>
          </ac:spMkLst>
        </pc:spChg>
      </pc:sldChg>
      <pc:sldChg chg="addSp delSp modSp add mod">
        <pc:chgData name="Boukadoum, A. Mounir" userId="b7bd8864-7f11-4e02-955e-45bf86893dcf" providerId="ADAL" clId="{16BE21A9-D477-4B36-B43B-2846D3E82554}" dt="2025-12-01T02:23:13.657" v="6698" actId="20577"/>
        <pc:sldMkLst>
          <pc:docMk/>
          <pc:sldMk cId="101828545" sldId="281"/>
        </pc:sldMkLst>
        <pc:spChg chg="mod">
          <ac:chgData name="Boukadoum, A. Mounir" userId="b7bd8864-7f11-4e02-955e-45bf86893dcf" providerId="ADAL" clId="{16BE21A9-D477-4B36-B43B-2846D3E82554}" dt="2025-12-01T02:23:13.657" v="6698" actId="20577"/>
          <ac:spMkLst>
            <pc:docMk/>
            <pc:sldMk cId="101828545" sldId="281"/>
            <ac:spMk id="2" creationId="{588FC2E4-5D89-4ACF-9782-6C501C34E6FB}"/>
          </ac:spMkLst>
        </pc:spChg>
        <pc:spChg chg="mod">
          <ac:chgData name="Boukadoum, A. Mounir" userId="b7bd8864-7f11-4e02-955e-45bf86893dcf" providerId="ADAL" clId="{16BE21A9-D477-4B36-B43B-2846D3E82554}" dt="2025-12-01T01:42:53.916" v="6185" actId="20577"/>
          <ac:spMkLst>
            <pc:docMk/>
            <pc:sldMk cId="101828545" sldId="281"/>
            <ac:spMk id="3" creationId="{C8C173B2-0026-4FF0-842D-51CAA713B416}"/>
          </ac:spMkLst>
        </pc:spChg>
        <pc:spChg chg="add del mod">
          <ac:chgData name="Boukadoum, A. Mounir" userId="b7bd8864-7f11-4e02-955e-45bf86893dcf" providerId="ADAL" clId="{16BE21A9-D477-4B36-B43B-2846D3E82554}" dt="2025-12-01T01:41:21.916" v="6176" actId="478"/>
          <ac:spMkLst>
            <pc:docMk/>
            <pc:sldMk cId="101828545" sldId="281"/>
            <ac:spMk id="5" creationId="{0D4BE730-5399-20E6-2B89-50860386882D}"/>
          </ac:spMkLst>
        </pc:spChg>
        <pc:graphicFrameChg chg="mod">
          <ac:chgData name="Boukadoum, A. Mounir" userId="b7bd8864-7f11-4e02-955e-45bf86893dcf" providerId="ADAL" clId="{16BE21A9-D477-4B36-B43B-2846D3E82554}" dt="2025-12-01T01:42:50.252" v="6184" actId="1076"/>
          <ac:graphicFrameMkLst>
            <pc:docMk/>
            <pc:sldMk cId="101828545" sldId="281"/>
            <ac:graphicFrameMk id="4" creationId="{AAD4B943-891A-4DAE-92E4-42086B9C28D7}"/>
          </ac:graphicFrameMkLst>
        </pc:graphicFrameChg>
      </pc:sldChg>
      <pc:sldChg chg="add del">
        <pc:chgData name="Boukadoum, A. Mounir" userId="b7bd8864-7f11-4e02-955e-45bf86893dcf" providerId="ADAL" clId="{16BE21A9-D477-4B36-B43B-2846D3E82554}" dt="2025-11-30T20:09:24.411" v="1576" actId="47"/>
        <pc:sldMkLst>
          <pc:docMk/>
          <pc:sldMk cId="3996175753" sldId="281"/>
        </pc:sldMkLst>
      </pc:sldChg>
      <pc:sldChg chg="add del">
        <pc:chgData name="Boukadoum, A. Mounir" userId="b7bd8864-7f11-4e02-955e-45bf86893dcf" providerId="ADAL" clId="{16BE21A9-D477-4B36-B43B-2846D3E82554}" dt="2025-11-30T20:10:04.126" v="1579" actId="47"/>
        <pc:sldMkLst>
          <pc:docMk/>
          <pc:sldMk cId="3034456122" sldId="282"/>
        </pc:sldMkLst>
      </pc:sldChg>
      <pc:sldChg chg="add del">
        <pc:chgData name="Boukadoum, A. Mounir" userId="b7bd8864-7f11-4e02-955e-45bf86893dcf" providerId="ADAL" clId="{16BE21A9-D477-4B36-B43B-2846D3E82554}" dt="2025-11-30T22:48:01.723" v="3535" actId="47"/>
        <pc:sldMkLst>
          <pc:docMk/>
          <pc:sldMk cId="3258194360" sldId="282"/>
        </pc:sldMkLst>
      </pc:sldChg>
      <pc:sldChg chg="modSp add del mod">
        <pc:chgData name="Boukadoum, A. Mounir" userId="b7bd8864-7f11-4e02-955e-45bf86893dcf" providerId="ADAL" clId="{16BE21A9-D477-4B36-B43B-2846D3E82554}" dt="2025-11-30T21:00:04.392" v="1919" actId="47"/>
        <pc:sldMkLst>
          <pc:docMk/>
          <pc:sldMk cId="3582032660" sldId="283"/>
        </pc:sldMkLst>
        <pc:spChg chg="mod">
          <ac:chgData name="Boukadoum, A. Mounir" userId="b7bd8864-7f11-4e02-955e-45bf86893dcf" providerId="ADAL" clId="{16BE21A9-D477-4B36-B43B-2846D3E82554}" dt="2025-11-30T20:54:18.602" v="1877" actId="108"/>
          <ac:spMkLst>
            <pc:docMk/>
            <pc:sldMk cId="3582032660" sldId="283"/>
            <ac:spMk id="2" creationId="{00000000-0000-0000-0000-000000000000}"/>
          </ac:spMkLst>
        </pc:spChg>
        <pc:spChg chg="mod">
          <ac:chgData name="Boukadoum, A. Mounir" userId="b7bd8864-7f11-4e02-955e-45bf86893dcf" providerId="ADAL" clId="{16BE21A9-D477-4B36-B43B-2846D3E82554}" dt="2025-11-30T20:59:52.916" v="1918" actId="108"/>
          <ac:spMkLst>
            <pc:docMk/>
            <pc:sldMk cId="3582032660" sldId="283"/>
            <ac:spMk id="3" creationId="{00000000-0000-0000-0000-000000000000}"/>
          </ac:spMkLst>
        </pc:spChg>
      </pc:sldChg>
      <pc:sldChg chg="modSp add mod">
        <pc:chgData name="Boukadoum, A. Mounir" userId="b7bd8864-7f11-4e02-955e-45bf86893dcf" providerId="ADAL" clId="{16BE21A9-D477-4B36-B43B-2846D3E82554}" dt="2025-12-01T01:49:01.328" v="6257" actId="20577"/>
        <pc:sldMkLst>
          <pc:docMk/>
          <pc:sldMk cId="4183334009" sldId="283"/>
        </pc:sldMkLst>
        <pc:spChg chg="mod">
          <ac:chgData name="Boukadoum, A. Mounir" userId="b7bd8864-7f11-4e02-955e-45bf86893dcf" providerId="ADAL" clId="{16BE21A9-D477-4B36-B43B-2846D3E82554}" dt="2025-12-01T01:49:01.328" v="6257" actId="20577"/>
          <ac:spMkLst>
            <pc:docMk/>
            <pc:sldMk cId="4183334009" sldId="283"/>
            <ac:spMk id="2" creationId="{588FC2E4-5D89-4ACF-9782-6C501C34E6FB}"/>
          </ac:spMkLst>
        </pc:spChg>
        <pc:spChg chg="mod">
          <ac:chgData name="Boukadoum, A. Mounir" userId="b7bd8864-7f11-4e02-955e-45bf86893dcf" providerId="ADAL" clId="{16BE21A9-D477-4B36-B43B-2846D3E82554}" dt="2025-11-30T22:56:41.052" v="3573" actId="948"/>
          <ac:spMkLst>
            <pc:docMk/>
            <pc:sldMk cId="4183334009" sldId="283"/>
            <ac:spMk id="4" creationId="{FC600DA8-17BD-473F-A71F-AAE31640C158}"/>
          </ac:spMkLst>
        </pc:spChg>
        <pc:spChg chg="mod">
          <ac:chgData name="Boukadoum, A. Mounir" userId="b7bd8864-7f11-4e02-955e-45bf86893dcf" providerId="ADAL" clId="{16BE21A9-D477-4B36-B43B-2846D3E82554}" dt="2025-11-30T22:56:41.052" v="3573" actId="948"/>
          <ac:spMkLst>
            <pc:docMk/>
            <pc:sldMk cId="4183334009" sldId="283"/>
            <ac:spMk id="5" creationId="{812C64D3-70DF-4B6A-89EB-8B21723FF221}"/>
          </ac:spMkLst>
        </pc:spChg>
        <pc:spChg chg="mod">
          <ac:chgData name="Boukadoum, A. Mounir" userId="b7bd8864-7f11-4e02-955e-45bf86893dcf" providerId="ADAL" clId="{16BE21A9-D477-4B36-B43B-2846D3E82554}" dt="2025-11-30T22:56:41.052" v="3573" actId="948"/>
          <ac:spMkLst>
            <pc:docMk/>
            <pc:sldMk cId="4183334009" sldId="283"/>
            <ac:spMk id="6" creationId="{3D52D929-4B75-4D3B-A04A-116898721AA1}"/>
          </ac:spMkLst>
        </pc:spChg>
      </pc:sldChg>
      <pc:sldChg chg="modSp add del mod">
        <pc:chgData name="Boukadoum, A. Mounir" userId="b7bd8864-7f11-4e02-955e-45bf86893dcf" providerId="ADAL" clId="{16BE21A9-D477-4B36-B43B-2846D3E82554}" dt="2025-12-01T01:54:39.484" v="6306" actId="47"/>
        <pc:sldMkLst>
          <pc:docMk/>
          <pc:sldMk cId="3280248355" sldId="284"/>
        </pc:sldMkLst>
        <pc:spChg chg="mod">
          <ac:chgData name="Boukadoum, A. Mounir" userId="b7bd8864-7f11-4e02-955e-45bf86893dcf" providerId="ADAL" clId="{16BE21A9-D477-4B36-B43B-2846D3E82554}" dt="2025-11-30T22:55:52.454" v="3572" actId="14100"/>
          <ac:spMkLst>
            <pc:docMk/>
            <pc:sldMk cId="3280248355" sldId="284"/>
            <ac:spMk id="2" creationId="{588FC2E4-5D89-4ACF-9782-6C501C34E6FB}"/>
          </ac:spMkLst>
        </pc:spChg>
        <pc:spChg chg="mod">
          <ac:chgData name="Boukadoum, A. Mounir" userId="b7bd8864-7f11-4e02-955e-45bf86893dcf" providerId="ADAL" clId="{16BE21A9-D477-4B36-B43B-2846D3E82554}" dt="2025-11-30T22:55:46.770" v="3571" actId="14100"/>
          <ac:spMkLst>
            <pc:docMk/>
            <pc:sldMk cId="3280248355" sldId="284"/>
            <ac:spMk id="3" creationId="{C8C173B2-0026-4FF0-842D-51CAA713B416}"/>
          </ac:spMkLst>
        </pc:spChg>
      </pc:sldChg>
      <pc:sldChg chg="addSp delSp modSp add mod">
        <pc:chgData name="Boukadoum, A. Mounir" userId="b7bd8864-7f11-4e02-955e-45bf86893dcf" providerId="ADAL" clId="{16BE21A9-D477-4B36-B43B-2846D3E82554}" dt="2025-12-01T02:09:20.255" v="6472" actId="20577"/>
        <pc:sldMkLst>
          <pc:docMk/>
          <pc:sldMk cId="626319808" sldId="285"/>
        </pc:sldMkLst>
        <pc:spChg chg="mod">
          <ac:chgData name="Boukadoum, A. Mounir" userId="b7bd8864-7f11-4e02-955e-45bf86893dcf" providerId="ADAL" clId="{16BE21A9-D477-4B36-B43B-2846D3E82554}" dt="2025-11-30T22:53:50.830" v="3562" actId="1076"/>
          <ac:spMkLst>
            <pc:docMk/>
            <pc:sldMk cId="626319808" sldId="285"/>
            <ac:spMk id="2" creationId="{588FC2E4-5D89-4ACF-9782-6C501C34E6FB}"/>
          </ac:spMkLst>
        </pc:spChg>
        <pc:spChg chg="mod">
          <ac:chgData name="Boukadoum, A. Mounir" userId="b7bd8864-7f11-4e02-955e-45bf86893dcf" providerId="ADAL" clId="{16BE21A9-D477-4B36-B43B-2846D3E82554}" dt="2025-12-01T02:09:20.255" v="6472" actId="20577"/>
          <ac:spMkLst>
            <pc:docMk/>
            <pc:sldMk cId="626319808" sldId="285"/>
            <ac:spMk id="3" creationId="{C8C173B2-0026-4FF0-842D-51CAA713B416}"/>
          </ac:spMkLst>
        </pc:spChg>
        <pc:spChg chg="add del mod">
          <ac:chgData name="Boukadoum, A. Mounir" userId="b7bd8864-7f11-4e02-955e-45bf86893dcf" providerId="ADAL" clId="{16BE21A9-D477-4B36-B43B-2846D3E82554}" dt="2025-12-01T01:49:31.183" v="6259" actId="478"/>
          <ac:spMkLst>
            <pc:docMk/>
            <pc:sldMk cId="626319808" sldId="285"/>
            <ac:spMk id="4" creationId="{12F19F2C-1F47-667A-1B81-7F1317F4A3B2}"/>
          </ac:spMkLst>
        </pc:spChg>
      </pc:sldChg>
      <pc:sldChg chg="modSp add mod">
        <pc:chgData name="Boukadoum, A. Mounir" userId="b7bd8864-7f11-4e02-955e-45bf86893dcf" providerId="ADAL" clId="{16BE21A9-D477-4B36-B43B-2846D3E82554}" dt="2025-12-01T01:55:07.316" v="6310" actId="20577"/>
        <pc:sldMkLst>
          <pc:docMk/>
          <pc:sldMk cId="3392987198" sldId="286"/>
        </pc:sldMkLst>
        <pc:spChg chg="mod">
          <ac:chgData name="Boukadoum, A. Mounir" userId="b7bd8864-7f11-4e02-955e-45bf86893dcf" providerId="ADAL" clId="{16BE21A9-D477-4B36-B43B-2846D3E82554}" dt="2025-12-01T01:54:44.655" v="6307" actId="20577"/>
          <ac:spMkLst>
            <pc:docMk/>
            <pc:sldMk cId="3392987198" sldId="286"/>
            <ac:spMk id="2" creationId="{588FC2E4-5D89-4ACF-9782-6C501C34E6FB}"/>
          </ac:spMkLst>
        </pc:spChg>
        <pc:spChg chg="mod">
          <ac:chgData name="Boukadoum, A. Mounir" userId="b7bd8864-7f11-4e02-955e-45bf86893dcf" providerId="ADAL" clId="{16BE21A9-D477-4B36-B43B-2846D3E82554}" dt="2025-11-30T22:58:21.501" v="3583" actId="1076"/>
          <ac:spMkLst>
            <pc:docMk/>
            <pc:sldMk cId="3392987198" sldId="286"/>
            <ac:spMk id="4" creationId="{FC600DA8-17BD-473F-A71F-AAE31640C158}"/>
          </ac:spMkLst>
        </pc:spChg>
        <pc:spChg chg="mod">
          <ac:chgData name="Boukadoum, A. Mounir" userId="b7bd8864-7f11-4e02-955e-45bf86893dcf" providerId="ADAL" clId="{16BE21A9-D477-4B36-B43B-2846D3E82554}" dt="2025-11-30T22:58:28.403" v="3584" actId="1076"/>
          <ac:spMkLst>
            <pc:docMk/>
            <pc:sldMk cId="3392987198" sldId="286"/>
            <ac:spMk id="6" creationId="{3D52D929-4B75-4D3B-A04A-116898721AA1}"/>
          </ac:spMkLst>
        </pc:spChg>
        <pc:spChg chg="mod">
          <ac:chgData name="Boukadoum, A. Mounir" userId="b7bd8864-7f11-4e02-955e-45bf86893dcf" providerId="ADAL" clId="{16BE21A9-D477-4B36-B43B-2846D3E82554}" dt="2025-11-30T22:58:16.277" v="3582" actId="1076"/>
          <ac:spMkLst>
            <pc:docMk/>
            <pc:sldMk cId="3392987198" sldId="286"/>
            <ac:spMk id="7" creationId="{149A2923-FAEC-4407-8EC0-041D6E0C30EC}"/>
          </ac:spMkLst>
        </pc:spChg>
        <pc:spChg chg="mod">
          <ac:chgData name="Boukadoum, A. Mounir" userId="b7bd8864-7f11-4e02-955e-45bf86893dcf" providerId="ADAL" clId="{16BE21A9-D477-4B36-B43B-2846D3E82554}" dt="2025-12-01T01:55:07.316" v="6310" actId="20577"/>
          <ac:spMkLst>
            <pc:docMk/>
            <pc:sldMk cId="3392987198" sldId="286"/>
            <ac:spMk id="8" creationId="{9EAF1BBD-7550-4123-BF18-33AF8E148E2B}"/>
          </ac:spMkLst>
        </pc:spChg>
      </pc:sldChg>
      <pc:sldChg chg="modSp modTransition">
        <pc:chgData name="Boukadoum, A. Mounir" userId="b7bd8864-7f11-4e02-955e-45bf86893dcf" providerId="ADAL" clId="{16BE21A9-D477-4B36-B43B-2846D3E82554}" dt="2025-11-28T14:27:47.136" v="0"/>
        <pc:sldMkLst>
          <pc:docMk/>
          <pc:sldMk cId="1072086677" sldId="377"/>
        </pc:sldMkLst>
        <pc:spChg chg="mod">
          <ac:chgData name="Boukadoum, A. Mounir" userId="b7bd8864-7f11-4e02-955e-45bf86893dcf" providerId="ADAL" clId="{16BE21A9-D477-4B36-B43B-2846D3E82554}" dt="2025-11-28T14:27:47.136" v="0"/>
          <ac:spMkLst>
            <pc:docMk/>
            <pc:sldMk cId="1072086677" sldId="377"/>
            <ac:spMk id="5122" creationId="{00000000-0000-0000-0000-000000000000}"/>
          </ac:spMkLst>
        </pc:spChg>
      </pc:sldChg>
      <pc:sldChg chg="modSp modTransition">
        <pc:chgData name="Boukadoum, A. Mounir" userId="b7bd8864-7f11-4e02-955e-45bf86893dcf" providerId="ADAL" clId="{16BE21A9-D477-4B36-B43B-2846D3E82554}" dt="2025-11-30T19:53:12.236" v="1269" actId="6549"/>
        <pc:sldMkLst>
          <pc:docMk/>
          <pc:sldMk cId="1071875610" sldId="379"/>
        </pc:sldMkLst>
        <pc:spChg chg="mod">
          <ac:chgData name="Boukadoum, A. Mounir" userId="b7bd8864-7f11-4e02-955e-45bf86893dcf" providerId="ADAL" clId="{16BE21A9-D477-4B36-B43B-2846D3E82554}" dt="2025-11-28T14:27:47.136" v="0"/>
          <ac:spMkLst>
            <pc:docMk/>
            <pc:sldMk cId="1071875610" sldId="379"/>
            <ac:spMk id="7171" creationId="{00000000-0000-0000-0000-000000000000}"/>
          </ac:spMkLst>
        </pc:spChg>
        <pc:spChg chg="mod">
          <ac:chgData name="Boukadoum, A. Mounir" userId="b7bd8864-7f11-4e02-955e-45bf86893dcf" providerId="ADAL" clId="{16BE21A9-D477-4B36-B43B-2846D3E82554}" dt="2025-11-30T19:53:12.236" v="1269" actId="6549"/>
          <ac:spMkLst>
            <pc:docMk/>
            <pc:sldMk cId="1071875610" sldId="379"/>
            <ac:spMk id="1008643" creationId="{00000000-0000-0000-0000-000000000000}"/>
          </ac:spMkLst>
        </pc:spChg>
      </pc:sldChg>
      <pc:sldChg chg="addSp delSp modSp mod modTransition modNotes">
        <pc:chgData name="Boukadoum, A. Mounir" userId="b7bd8864-7f11-4e02-955e-45bf86893dcf" providerId="ADAL" clId="{16BE21A9-D477-4B36-B43B-2846D3E82554}" dt="2025-11-30T20:00:19.003" v="1505" actId="14100"/>
        <pc:sldMkLst>
          <pc:docMk/>
          <pc:sldMk cId="1499141740" sldId="380"/>
        </pc:sldMkLst>
        <pc:spChg chg="mod">
          <ac:chgData name="Boukadoum, A. Mounir" userId="b7bd8864-7f11-4e02-955e-45bf86893dcf" providerId="ADAL" clId="{16BE21A9-D477-4B36-B43B-2846D3E82554}" dt="2025-11-30T19:59:57.920" v="1501" actId="1076"/>
          <ac:spMkLst>
            <pc:docMk/>
            <pc:sldMk cId="1499141740" sldId="380"/>
            <ac:spMk id="2" creationId="{00000000-0000-0000-0000-000000000000}"/>
          </ac:spMkLst>
        </pc:spChg>
        <pc:spChg chg="add del mod">
          <ac:chgData name="Boukadoum, A. Mounir" userId="b7bd8864-7f11-4e02-955e-45bf86893dcf" providerId="ADAL" clId="{16BE21A9-D477-4B36-B43B-2846D3E82554}" dt="2025-11-30T19:56:39.001" v="1461" actId="478"/>
          <ac:spMkLst>
            <pc:docMk/>
            <pc:sldMk cId="1499141740" sldId="380"/>
            <ac:spMk id="3" creationId="{BC23E48D-FE80-A365-1A28-9E2EA99AF20F}"/>
          </ac:spMkLst>
        </pc:spChg>
        <pc:spChg chg="add mod">
          <ac:chgData name="Boukadoum, A. Mounir" userId="b7bd8864-7f11-4e02-955e-45bf86893dcf" providerId="ADAL" clId="{16BE21A9-D477-4B36-B43B-2846D3E82554}" dt="2025-11-30T20:00:14.067" v="1504" actId="14100"/>
          <ac:spMkLst>
            <pc:docMk/>
            <pc:sldMk cId="1499141740" sldId="380"/>
            <ac:spMk id="4" creationId="{D4576FCC-5CD3-10C1-920F-BE4A7E7ED803}"/>
          </ac:spMkLst>
        </pc:spChg>
        <pc:spChg chg="mod">
          <ac:chgData name="Boukadoum, A. Mounir" userId="b7bd8864-7f11-4e02-955e-45bf86893dcf" providerId="ADAL" clId="{16BE21A9-D477-4B36-B43B-2846D3E82554}" dt="2025-11-30T19:59:57.920" v="1501" actId="1076"/>
          <ac:spMkLst>
            <pc:docMk/>
            <pc:sldMk cId="1499141740" sldId="380"/>
            <ac:spMk id="6" creationId="{00000000-0000-0000-0000-000000000000}"/>
          </ac:spMkLst>
        </pc:spChg>
        <pc:spChg chg="mod">
          <ac:chgData name="Boukadoum, A. Mounir" userId="b7bd8864-7f11-4e02-955e-45bf86893dcf" providerId="ADAL" clId="{16BE21A9-D477-4B36-B43B-2846D3E82554}" dt="2025-11-30T19:59:57.920" v="1501" actId="1076"/>
          <ac:spMkLst>
            <pc:docMk/>
            <pc:sldMk cId="1499141740" sldId="380"/>
            <ac:spMk id="10" creationId="{00000000-0000-0000-0000-000000000000}"/>
          </ac:spMkLst>
        </pc:spChg>
        <pc:spChg chg="mod">
          <ac:chgData name="Boukadoum, A. Mounir" userId="b7bd8864-7f11-4e02-955e-45bf86893dcf" providerId="ADAL" clId="{16BE21A9-D477-4B36-B43B-2846D3E82554}" dt="2025-11-30T19:59:57.920" v="1501" actId="1076"/>
          <ac:spMkLst>
            <pc:docMk/>
            <pc:sldMk cId="1499141740" sldId="380"/>
            <ac:spMk id="11" creationId="{00000000-0000-0000-0000-000000000000}"/>
          </ac:spMkLst>
        </pc:spChg>
        <pc:spChg chg="mod">
          <ac:chgData name="Boukadoum, A. Mounir" userId="b7bd8864-7f11-4e02-955e-45bf86893dcf" providerId="ADAL" clId="{16BE21A9-D477-4B36-B43B-2846D3E82554}" dt="2025-11-30T20:00:08.445" v="1503" actId="14100"/>
          <ac:spMkLst>
            <pc:docMk/>
            <pc:sldMk cId="1499141740" sldId="380"/>
            <ac:spMk id="1028" creationId="{00000000-0000-0000-0000-000000000000}"/>
          </ac:spMkLst>
        </pc:spChg>
        <pc:spChg chg="mod">
          <ac:chgData name="Boukadoum, A. Mounir" userId="b7bd8864-7f11-4e02-955e-45bf86893dcf" providerId="ADAL" clId="{16BE21A9-D477-4B36-B43B-2846D3E82554}" dt="2025-11-30T20:00:19.003" v="1505" actId="14100"/>
          <ac:spMkLst>
            <pc:docMk/>
            <pc:sldMk cId="1499141740" sldId="380"/>
            <ac:spMk id="1029" creationId="{00000000-0000-0000-0000-000000000000}"/>
          </ac:spMkLst>
        </pc:spChg>
        <pc:graphicFrameChg chg="mod">
          <ac:chgData name="Boukadoum, A. Mounir" userId="b7bd8864-7f11-4e02-955e-45bf86893dcf" providerId="ADAL" clId="{16BE21A9-D477-4B36-B43B-2846D3E82554}" dt="2025-11-30T19:59:57.920" v="1501" actId="1076"/>
          <ac:graphicFrameMkLst>
            <pc:docMk/>
            <pc:sldMk cId="1499141740" sldId="380"/>
            <ac:graphicFrameMk id="1026" creationId="{00000000-0000-0000-0000-000000000000}"/>
          </ac:graphicFrameMkLst>
        </pc:graphicFrameChg>
      </pc:sldChg>
      <pc:sldChg chg="modSp mod modTransition modNotes">
        <pc:chgData name="Boukadoum, A. Mounir" userId="b7bd8864-7f11-4e02-955e-45bf86893dcf" providerId="ADAL" clId="{16BE21A9-D477-4B36-B43B-2846D3E82554}" dt="2025-11-28T15:20:38.932" v="733" actId="948"/>
        <pc:sldMkLst>
          <pc:docMk/>
          <pc:sldMk cId="1621037156" sldId="381"/>
        </pc:sldMkLst>
        <pc:spChg chg="mod">
          <ac:chgData name="Boukadoum, A. Mounir" userId="b7bd8864-7f11-4e02-955e-45bf86893dcf" providerId="ADAL" clId="{16BE21A9-D477-4B36-B43B-2846D3E82554}" dt="2025-11-28T15:02:36.298" v="481" actId="14100"/>
          <ac:spMkLst>
            <pc:docMk/>
            <pc:sldMk cId="1621037156" sldId="381"/>
            <ac:spMk id="2052" creationId="{00000000-0000-0000-0000-000000000000}"/>
          </ac:spMkLst>
        </pc:spChg>
        <pc:spChg chg="mod">
          <ac:chgData name="Boukadoum, A. Mounir" userId="b7bd8864-7f11-4e02-955e-45bf86893dcf" providerId="ADAL" clId="{16BE21A9-D477-4B36-B43B-2846D3E82554}" dt="2025-11-28T15:20:38.932" v="733" actId="948"/>
          <ac:spMkLst>
            <pc:docMk/>
            <pc:sldMk cId="1621037156" sldId="381"/>
            <ac:spMk id="2053" creationId="{00000000-0000-0000-0000-000000000000}"/>
          </ac:spMkLst>
        </pc:spChg>
        <pc:graphicFrameChg chg="mod">
          <ac:chgData name="Boukadoum, A. Mounir" userId="b7bd8864-7f11-4e02-955e-45bf86893dcf" providerId="ADAL" clId="{16BE21A9-D477-4B36-B43B-2846D3E82554}" dt="2025-11-28T14:27:47.136" v="0"/>
          <ac:graphicFrameMkLst>
            <pc:docMk/>
            <pc:sldMk cId="1621037156" sldId="381"/>
            <ac:graphicFrameMk id="2050" creationId="{00000000-0000-0000-0000-000000000000}"/>
          </ac:graphicFrameMkLst>
        </pc:graphicFrameChg>
      </pc:sldChg>
      <pc:sldChg chg="modSp mod modTransition modNotes">
        <pc:chgData name="Boukadoum, A. Mounir" userId="b7bd8864-7f11-4e02-955e-45bf86893dcf" providerId="ADAL" clId="{16BE21A9-D477-4B36-B43B-2846D3E82554}" dt="2025-11-28T15:20:51.318" v="734" actId="948"/>
        <pc:sldMkLst>
          <pc:docMk/>
          <pc:sldMk cId="1290012150" sldId="382"/>
        </pc:sldMkLst>
        <pc:spChg chg="mod">
          <ac:chgData name="Boukadoum, A. Mounir" userId="b7bd8864-7f11-4e02-955e-45bf86893dcf" providerId="ADAL" clId="{16BE21A9-D477-4B36-B43B-2846D3E82554}" dt="2025-11-28T15:03:19.904" v="580" actId="14100"/>
          <ac:spMkLst>
            <pc:docMk/>
            <pc:sldMk cId="1290012150" sldId="382"/>
            <ac:spMk id="8195" creationId="{00000000-0000-0000-0000-000000000000}"/>
          </ac:spMkLst>
        </pc:spChg>
        <pc:spChg chg="mod">
          <ac:chgData name="Boukadoum, A. Mounir" userId="b7bd8864-7f11-4e02-955e-45bf86893dcf" providerId="ADAL" clId="{16BE21A9-D477-4B36-B43B-2846D3E82554}" dt="2025-11-28T15:20:51.318" v="734" actId="948"/>
          <ac:spMkLst>
            <pc:docMk/>
            <pc:sldMk cId="1290012150" sldId="382"/>
            <ac:spMk id="8196" creationId="{00000000-0000-0000-0000-000000000000}"/>
          </ac:spMkLst>
        </pc:spChg>
      </pc:sldChg>
      <pc:sldChg chg="modSp mod modTransition modNotes">
        <pc:chgData name="Boukadoum, A. Mounir" userId="b7bd8864-7f11-4e02-955e-45bf86893dcf" providerId="ADAL" clId="{16BE21A9-D477-4B36-B43B-2846D3E82554}" dt="2025-11-28T15:21:03.592" v="735" actId="948"/>
        <pc:sldMkLst>
          <pc:docMk/>
          <pc:sldMk cId="1717614738" sldId="383"/>
        </pc:sldMkLst>
        <pc:spChg chg="mod">
          <ac:chgData name="Boukadoum, A. Mounir" userId="b7bd8864-7f11-4e02-955e-45bf86893dcf" providerId="ADAL" clId="{16BE21A9-D477-4B36-B43B-2846D3E82554}" dt="2025-11-28T15:03:30.102" v="582" actId="14100"/>
          <ac:spMkLst>
            <pc:docMk/>
            <pc:sldMk cId="1717614738" sldId="383"/>
            <ac:spMk id="9219" creationId="{00000000-0000-0000-0000-000000000000}"/>
          </ac:spMkLst>
        </pc:spChg>
        <pc:spChg chg="mod">
          <ac:chgData name="Boukadoum, A. Mounir" userId="b7bd8864-7f11-4e02-955e-45bf86893dcf" providerId="ADAL" clId="{16BE21A9-D477-4B36-B43B-2846D3E82554}" dt="2025-11-28T15:21:03.592" v="735" actId="948"/>
          <ac:spMkLst>
            <pc:docMk/>
            <pc:sldMk cId="1717614738" sldId="383"/>
            <ac:spMk id="9220" creationId="{00000000-0000-0000-0000-000000000000}"/>
          </ac:spMkLst>
        </pc:spChg>
        <pc:picChg chg="mod">
          <ac:chgData name="Boukadoum, A. Mounir" userId="b7bd8864-7f11-4e02-955e-45bf86893dcf" providerId="ADAL" clId="{16BE21A9-D477-4B36-B43B-2846D3E82554}" dt="2025-11-28T14:27:47.136" v="0"/>
          <ac:picMkLst>
            <pc:docMk/>
            <pc:sldMk cId="1717614738" sldId="383"/>
            <ac:picMk id="9221" creationId="{00000000-0000-0000-0000-000000000000}"/>
          </ac:picMkLst>
        </pc:picChg>
      </pc:sldChg>
      <pc:sldChg chg="modSp mod modTransition modNotes">
        <pc:chgData name="Boukadoum, A. Mounir" userId="b7bd8864-7f11-4e02-955e-45bf86893dcf" providerId="ADAL" clId="{16BE21A9-D477-4B36-B43B-2846D3E82554}" dt="2025-11-28T15:21:38.253" v="738" actId="948"/>
        <pc:sldMkLst>
          <pc:docMk/>
          <pc:sldMk cId="4203000690" sldId="384"/>
        </pc:sldMkLst>
        <pc:spChg chg="mod">
          <ac:chgData name="Boukadoum, A. Mounir" userId="b7bd8864-7f11-4e02-955e-45bf86893dcf" providerId="ADAL" clId="{16BE21A9-D477-4B36-B43B-2846D3E82554}" dt="2025-11-28T15:09:59.541" v="592" actId="14100"/>
          <ac:spMkLst>
            <pc:docMk/>
            <pc:sldMk cId="4203000690" sldId="384"/>
            <ac:spMk id="12" creationId="{00000000-0000-0000-0000-000000000000}"/>
          </ac:spMkLst>
        </pc:spChg>
        <pc:spChg chg="mod">
          <ac:chgData name="Boukadoum, A. Mounir" userId="b7bd8864-7f11-4e02-955e-45bf86893dcf" providerId="ADAL" clId="{16BE21A9-D477-4B36-B43B-2846D3E82554}" dt="2025-11-28T15:21:38.253" v="738" actId="948"/>
          <ac:spMkLst>
            <pc:docMk/>
            <pc:sldMk cId="4203000690" sldId="384"/>
            <ac:spMk id="10244" creationId="{00000000-0000-0000-0000-000000000000}"/>
          </ac:spMkLst>
        </pc:spChg>
        <pc:spChg chg="mod">
          <ac:chgData name="Boukadoum, A. Mounir" userId="b7bd8864-7f11-4e02-955e-45bf86893dcf" providerId="ADAL" clId="{16BE21A9-D477-4B36-B43B-2846D3E82554}" dt="2025-11-28T14:27:47.136" v="0"/>
          <ac:spMkLst>
            <pc:docMk/>
            <pc:sldMk cId="4203000690" sldId="384"/>
            <ac:spMk id="10246" creationId="{00000000-0000-0000-0000-000000000000}"/>
          </ac:spMkLst>
        </pc:spChg>
        <pc:spChg chg="mod">
          <ac:chgData name="Boukadoum, A. Mounir" userId="b7bd8864-7f11-4e02-955e-45bf86893dcf" providerId="ADAL" clId="{16BE21A9-D477-4B36-B43B-2846D3E82554}" dt="2025-11-28T14:27:47.136" v="0"/>
          <ac:spMkLst>
            <pc:docMk/>
            <pc:sldMk cId="4203000690" sldId="384"/>
            <ac:spMk id="10247" creationId="{00000000-0000-0000-0000-000000000000}"/>
          </ac:spMkLst>
        </pc:spChg>
        <pc:spChg chg="mod">
          <ac:chgData name="Boukadoum, A. Mounir" userId="b7bd8864-7f11-4e02-955e-45bf86893dcf" providerId="ADAL" clId="{16BE21A9-D477-4B36-B43B-2846D3E82554}" dt="2025-11-28T14:27:47.136" v="0"/>
          <ac:spMkLst>
            <pc:docMk/>
            <pc:sldMk cId="4203000690" sldId="384"/>
            <ac:spMk id="10248" creationId="{00000000-0000-0000-0000-000000000000}"/>
          </ac:spMkLst>
        </pc:spChg>
        <pc:spChg chg="mod">
          <ac:chgData name="Boukadoum, A. Mounir" userId="b7bd8864-7f11-4e02-955e-45bf86893dcf" providerId="ADAL" clId="{16BE21A9-D477-4B36-B43B-2846D3E82554}" dt="2025-11-28T14:27:47.136" v="0"/>
          <ac:spMkLst>
            <pc:docMk/>
            <pc:sldMk cId="4203000690" sldId="384"/>
            <ac:spMk id="10249" creationId="{00000000-0000-0000-0000-000000000000}"/>
          </ac:spMkLst>
        </pc:spChg>
        <pc:spChg chg="mod">
          <ac:chgData name="Boukadoum, A. Mounir" userId="b7bd8864-7f11-4e02-955e-45bf86893dcf" providerId="ADAL" clId="{16BE21A9-D477-4B36-B43B-2846D3E82554}" dt="2025-11-28T14:27:47.136" v="0"/>
          <ac:spMkLst>
            <pc:docMk/>
            <pc:sldMk cId="4203000690" sldId="384"/>
            <ac:spMk id="10250" creationId="{00000000-0000-0000-0000-000000000000}"/>
          </ac:spMkLst>
        </pc:spChg>
        <pc:picChg chg="mod">
          <ac:chgData name="Boukadoum, A. Mounir" userId="b7bd8864-7f11-4e02-955e-45bf86893dcf" providerId="ADAL" clId="{16BE21A9-D477-4B36-B43B-2846D3E82554}" dt="2025-11-28T14:27:47.136" v="0"/>
          <ac:picMkLst>
            <pc:docMk/>
            <pc:sldMk cId="4203000690" sldId="384"/>
            <ac:picMk id="10245" creationId="{00000000-0000-0000-0000-000000000000}"/>
          </ac:picMkLst>
        </pc:picChg>
      </pc:sldChg>
      <pc:sldChg chg="modSp mod modTransition modNotes">
        <pc:chgData name="Boukadoum, A. Mounir" userId="b7bd8864-7f11-4e02-955e-45bf86893dcf" providerId="ADAL" clId="{16BE21A9-D477-4B36-B43B-2846D3E82554}" dt="2025-11-28T15:22:26.257" v="740" actId="1076"/>
        <pc:sldMkLst>
          <pc:docMk/>
          <pc:sldMk cId="2285670101" sldId="385"/>
        </pc:sldMkLst>
        <pc:spChg chg="mod">
          <ac:chgData name="Boukadoum, A. Mounir" userId="b7bd8864-7f11-4e02-955e-45bf86893dcf" providerId="ADAL" clId="{16BE21A9-D477-4B36-B43B-2846D3E82554}" dt="2025-11-28T15:10:03.634" v="593" actId="14100"/>
          <ac:spMkLst>
            <pc:docMk/>
            <pc:sldMk cId="2285670101" sldId="385"/>
            <ac:spMk id="6" creationId="{00000000-0000-0000-0000-000000000000}"/>
          </ac:spMkLst>
        </pc:spChg>
        <pc:spChg chg="mod">
          <ac:chgData name="Boukadoum, A. Mounir" userId="b7bd8864-7f11-4e02-955e-45bf86893dcf" providerId="ADAL" clId="{16BE21A9-D477-4B36-B43B-2846D3E82554}" dt="2025-11-28T15:22:26.257" v="740" actId="1076"/>
          <ac:spMkLst>
            <pc:docMk/>
            <pc:sldMk cId="2285670101" sldId="385"/>
            <ac:spMk id="11268" creationId="{00000000-0000-0000-0000-000000000000}"/>
          </ac:spMkLst>
        </pc:spChg>
      </pc:sldChg>
      <pc:sldChg chg="modSp mod modTransition modNotes">
        <pc:chgData name="Boukadoum, A. Mounir" userId="b7bd8864-7f11-4e02-955e-45bf86893dcf" providerId="ADAL" clId="{16BE21A9-D477-4B36-B43B-2846D3E82554}" dt="2025-11-28T15:22:36.923" v="741" actId="948"/>
        <pc:sldMkLst>
          <pc:docMk/>
          <pc:sldMk cId="1865380008" sldId="386"/>
        </pc:sldMkLst>
        <pc:spChg chg="mod">
          <ac:chgData name="Boukadoum, A. Mounir" userId="b7bd8864-7f11-4e02-955e-45bf86893dcf" providerId="ADAL" clId="{16BE21A9-D477-4B36-B43B-2846D3E82554}" dt="2025-11-28T15:11:40.365" v="622" actId="14100"/>
          <ac:spMkLst>
            <pc:docMk/>
            <pc:sldMk cId="1865380008" sldId="386"/>
            <ac:spMk id="6" creationId="{00000000-0000-0000-0000-000000000000}"/>
          </ac:spMkLst>
        </pc:spChg>
        <pc:spChg chg="mod">
          <ac:chgData name="Boukadoum, A. Mounir" userId="b7bd8864-7f11-4e02-955e-45bf86893dcf" providerId="ADAL" clId="{16BE21A9-D477-4B36-B43B-2846D3E82554}" dt="2025-11-28T15:22:36.923" v="741" actId="948"/>
          <ac:spMkLst>
            <pc:docMk/>
            <pc:sldMk cId="1865380008" sldId="386"/>
            <ac:spMk id="12292" creationId="{00000000-0000-0000-0000-000000000000}"/>
          </ac:spMkLst>
        </pc:spChg>
      </pc:sldChg>
      <pc:sldChg chg="modSp mod modTransition modNotes">
        <pc:chgData name="Boukadoum, A. Mounir" userId="b7bd8864-7f11-4e02-955e-45bf86893dcf" providerId="ADAL" clId="{16BE21A9-D477-4B36-B43B-2846D3E82554}" dt="2025-11-28T15:22:53.768" v="742" actId="948"/>
        <pc:sldMkLst>
          <pc:docMk/>
          <pc:sldMk cId="4030160953" sldId="387"/>
        </pc:sldMkLst>
        <pc:spChg chg="mod">
          <ac:chgData name="Boukadoum, A. Mounir" userId="b7bd8864-7f11-4e02-955e-45bf86893dcf" providerId="ADAL" clId="{16BE21A9-D477-4B36-B43B-2846D3E82554}" dt="2025-11-28T15:11:52.297" v="625" actId="14100"/>
          <ac:spMkLst>
            <pc:docMk/>
            <pc:sldMk cId="4030160953" sldId="387"/>
            <ac:spMk id="7" creationId="{00000000-0000-0000-0000-000000000000}"/>
          </ac:spMkLst>
        </pc:spChg>
        <pc:spChg chg="mod">
          <ac:chgData name="Boukadoum, A. Mounir" userId="b7bd8864-7f11-4e02-955e-45bf86893dcf" providerId="ADAL" clId="{16BE21A9-D477-4B36-B43B-2846D3E82554}" dt="2025-11-28T15:22:53.768" v="742" actId="948"/>
          <ac:spMkLst>
            <pc:docMk/>
            <pc:sldMk cId="4030160953" sldId="387"/>
            <ac:spMk id="13316" creationId="{00000000-0000-0000-0000-000000000000}"/>
          </ac:spMkLst>
        </pc:spChg>
        <pc:picChg chg="mod">
          <ac:chgData name="Boukadoum, A. Mounir" userId="b7bd8864-7f11-4e02-955e-45bf86893dcf" providerId="ADAL" clId="{16BE21A9-D477-4B36-B43B-2846D3E82554}" dt="2025-11-28T14:27:47.136" v="0"/>
          <ac:picMkLst>
            <pc:docMk/>
            <pc:sldMk cId="4030160953" sldId="387"/>
            <ac:picMk id="13317" creationId="{00000000-0000-0000-0000-000000000000}"/>
          </ac:picMkLst>
        </pc:picChg>
      </pc:sldChg>
      <pc:sldChg chg="modSp mod modTransition">
        <pc:chgData name="Boukadoum, A. Mounir" userId="b7bd8864-7f11-4e02-955e-45bf86893dcf" providerId="ADAL" clId="{16BE21A9-D477-4B36-B43B-2846D3E82554}" dt="2025-11-28T15:12:12.601" v="628" actId="14100"/>
        <pc:sldMkLst>
          <pc:docMk/>
          <pc:sldMk cId="1596007442" sldId="388"/>
        </pc:sldMkLst>
        <pc:spChg chg="mod">
          <ac:chgData name="Boukadoum, A. Mounir" userId="b7bd8864-7f11-4e02-955e-45bf86893dcf" providerId="ADAL" clId="{16BE21A9-D477-4B36-B43B-2846D3E82554}" dt="2025-11-28T15:12:07.117" v="627" actId="14100"/>
          <ac:spMkLst>
            <pc:docMk/>
            <pc:sldMk cId="1596007442" sldId="388"/>
            <ac:spMk id="8" creationId="{00000000-0000-0000-0000-000000000000}"/>
          </ac:spMkLst>
        </pc:spChg>
        <pc:spChg chg="mod">
          <ac:chgData name="Boukadoum, A. Mounir" userId="b7bd8864-7f11-4e02-955e-45bf86893dcf" providerId="ADAL" clId="{16BE21A9-D477-4B36-B43B-2846D3E82554}" dt="2025-11-28T15:12:12.601" v="628" actId="14100"/>
          <ac:spMkLst>
            <pc:docMk/>
            <pc:sldMk cId="1596007442" sldId="388"/>
            <ac:spMk id="9" creationId="{00000000-0000-0000-0000-000000000000}"/>
          </ac:spMkLst>
        </pc:spChg>
      </pc:sldChg>
      <pc:sldChg chg="modSp mod modTransition modNotes">
        <pc:chgData name="Boukadoum, A. Mounir" userId="b7bd8864-7f11-4e02-955e-45bf86893dcf" providerId="ADAL" clId="{16BE21A9-D477-4B36-B43B-2846D3E82554}" dt="2025-11-28T15:23:32.280" v="745" actId="948"/>
        <pc:sldMkLst>
          <pc:docMk/>
          <pc:sldMk cId="860610391" sldId="389"/>
        </pc:sldMkLst>
        <pc:spChg chg="mod">
          <ac:chgData name="Boukadoum, A. Mounir" userId="b7bd8864-7f11-4e02-955e-45bf86893dcf" providerId="ADAL" clId="{16BE21A9-D477-4B36-B43B-2846D3E82554}" dt="2025-11-28T15:23:18.439" v="743" actId="14100"/>
          <ac:spMkLst>
            <pc:docMk/>
            <pc:sldMk cId="860610391" sldId="389"/>
            <ac:spMk id="15363" creationId="{00000000-0000-0000-0000-000000000000}"/>
          </ac:spMkLst>
        </pc:spChg>
        <pc:spChg chg="mod">
          <ac:chgData name="Boukadoum, A. Mounir" userId="b7bd8864-7f11-4e02-955e-45bf86893dcf" providerId="ADAL" clId="{16BE21A9-D477-4B36-B43B-2846D3E82554}" dt="2025-11-28T15:23:32.280" v="745" actId="948"/>
          <ac:spMkLst>
            <pc:docMk/>
            <pc:sldMk cId="860610391" sldId="389"/>
            <ac:spMk id="15364" creationId="{00000000-0000-0000-0000-000000000000}"/>
          </ac:spMkLst>
        </pc:spChg>
      </pc:sldChg>
      <pc:sldChg chg="modSp mod modTransition modNotes">
        <pc:chgData name="Boukadoum, A. Mounir" userId="b7bd8864-7f11-4e02-955e-45bf86893dcf" providerId="ADAL" clId="{16BE21A9-D477-4B36-B43B-2846D3E82554}" dt="2025-11-28T15:29:47.391" v="818" actId="1076"/>
        <pc:sldMkLst>
          <pc:docMk/>
          <pc:sldMk cId="1120943693" sldId="391"/>
        </pc:sldMkLst>
        <pc:spChg chg="mod">
          <ac:chgData name="Boukadoum, A. Mounir" userId="b7bd8864-7f11-4e02-955e-45bf86893dcf" providerId="ADAL" clId="{16BE21A9-D477-4B36-B43B-2846D3E82554}" dt="2025-11-28T15:28:31.368" v="806" actId="14100"/>
          <ac:spMkLst>
            <pc:docMk/>
            <pc:sldMk cId="1120943693" sldId="391"/>
            <ac:spMk id="17411" creationId="{00000000-0000-0000-0000-000000000000}"/>
          </ac:spMkLst>
        </pc:spChg>
        <pc:spChg chg="mod">
          <ac:chgData name="Boukadoum, A. Mounir" userId="b7bd8864-7f11-4e02-955e-45bf86893dcf" providerId="ADAL" clId="{16BE21A9-D477-4B36-B43B-2846D3E82554}" dt="2025-11-28T15:29:39.278" v="817" actId="948"/>
          <ac:spMkLst>
            <pc:docMk/>
            <pc:sldMk cId="1120943693" sldId="391"/>
            <ac:spMk id="17412" creationId="{00000000-0000-0000-0000-000000000000}"/>
          </ac:spMkLst>
        </pc:spChg>
        <pc:spChg chg="mod">
          <ac:chgData name="Boukadoum, A. Mounir" userId="b7bd8864-7f11-4e02-955e-45bf86893dcf" providerId="ADAL" clId="{16BE21A9-D477-4B36-B43B-2846D3E82554}" dt="2025-11-28T15:29:47.391" v="818" actId="1076"/>
          <ac:spMkLst>
            <pc:docMk/>
            <pc:sldMk cId="1120943693" sldId="391"/>
            <ac:spMk id="17413" creationId="{00000000-0000-0000-0000-000000000000}"/>
          </ac:spMkLst>
        </pc:spChg>
        <pc:spChg chg="mod">
          <ac:chgData name="Boukadoum, A. Mounir" userId="b7bd8864-7f11-4e02-955e-45bf86893dcf" providerId="ADAL" clId="{16BE21A9-D477-4B36-B43B-2846D3E82554}" dt="2025-11-28T15:28:42.929" v="808" actId="1076"/>
          <ac:spMkLst>
            <pc:docMk/>
            <pc:sldMk cId="1120943693" sldId="391"/>
            <ac:spMk id="17414" creationId="{00000000-0000-0000-0000-000000000000}"/>
          </ac:spMkLst>
        </pc:spChg>
      </pc:sldChg>
      <pc:sldChg chg="modSp mod modTransition modNotes">
        <pc:chgData name="Boukadoum, A. Mounir" userId="b7bd8864-7f11-4e02-955e-45bf86893dcf" providerId="ADAL" clId="{16BE21A9-D477-4B36-B43B-2846D3E82554}" dt="2025-11-28T15:29:26.706" v="816" actId="948"/>
        <pc:sldMkLst>
          <pc:docMk/>
          <pc:sldMk cId="2598353257" sldId="392"/>
        </pc:sldMkLst>
        <pc:spChg chg="mod">
          <ac:chgData name="Boukadoum, A. Mounir" userId="b7bd8864-7f11-4e02-955e-45bf86893dcf" providerId="ADAL" clId="{16BE21A9-D477-4B36-B43B-2846D3E82554}" dt="2025-11-28T15:29:05.852" v="813" actId="14100"/>
          <ac:spMkLst>
            <pc:docMk/>
            <pc:sldMk cId="2598353257" sldId="392"/>
            <ac:spMk id="18435" creationId="{00000000-0000-0000-0000-000000000000}"/>
          </ac:spMkLst>
        </pc:spChg>
        <pc:spChg chg="mod">
          <ac:chgData name="Boukadoum, A. Mounir" userId="b7bd8864-7f11-4e02-955e-45bf86893dcf" providerId="ADAL" clId="{16BE21A9-D477-4B36-B43B-2846D3E82554}" dt="2025-11-28T15:29:26.706" v="816" actId="948"/>
          <ac:spMkLst>
            <pc:docMk/>
            <pc:sldMk cId="2598353257" sldId="392"/>
            <ac:spMk id="18436" creationId="{00000000-0000-0000-0000-000000000000}"/>
          </ac:spMkLst>
        </pc:spChg>
      </pc:sldChg>
      <pc:sldChg chg="modSp mod modTransition modNotes">
        <pc:chgData name="Boukadoum, A. Mounir" userId="b7bd8864-7f11-4e02-955e-45bf86893dcf" providerId="ADAL" clId="{16BE21A9-D477-4B36-B43B-2846D3E82554}" dt="2025-11-28T15:30:36.279" v="828" actId="27636"/>
        <pc:sldMkLst>
          <pc:docMk/>
          <pc:sldMk cId="3570717592" sldId="393"/>
        </pc:sldMkLst>
        <pc:spChg chg="mod">
          <ac:chgData name="Boukadoum, A. Mounir" userId="b7bd8864-7f11-4e02-955e-45bf86893dcf" providerId="ADAL" clId="{16BE21A9-D477-4B36-B43B-2846D3E82554}" dt="2025-11-28T15:30:26.988" v="826" actId="1076"/>
          <ac:spMkLst>
            <pc:docMk/>
            <pc:sldMk cId="3570717592" sldId="393"/>
            <ac:spMk id="19459" creationId="{00000000-0000-0000-0000-000000000000}"/>
          </ac:spMkLst>
        </pc:spChg>
        <pc:spChg chg="mod">
          <ac:chgData name="Boukadoum, A. Mounir" userId="b7bd8864-7f11-4e02-955e-45bf86893dcf" providerId="ADAL" clId="{16BE21A9-D477-4B36-B43B-2846D3E82554}" dt="2025-11-28T15:30:36.279" v="828" actId="27636"/>
          <ac:spMkLst>
            <pc:docMk/>
            <pc:sldMk cId="3570717592" sldId="393"/>
            <ac:spMk id="19460" creationId="{00000000-0000-0000-0000-000000000000}"/>
          </ac:spMkLst>
        </pc:spChg>
      </pc:sldChg>
      <pc:sldChg chg="modSp mod modTransition modNotes">
        <pc:chgData name="Boukadoum, A. Mounir" userId="b7bd8864-7f11-4e02-955e-45bf86893dcf" providerId="ADAL" clId="{16BE21A9-D477-4B36-B43B-2846D3E82554}" dt="2025-11-28T15:32:26.110" v="838" actId="255"/>
        <pc:sldMkLst>
          <pc:docMk/>
          <pc:sldMk cId="2137941168" sldId="394"/>
        </pc:sldMkLst>
        <pc:spChg chg="mod">
          <ac:chgData name="Boukadoum, A. Mounir" userId="b7bd8864-7f11-4e02-955e-45bf86893dcf" providerId="ADAL" clId="{16BE21A9-D477-4B36-B43B-2846D3E82554}" dt="2025-11-28T15:30:43.781" v="829" actId="14100"/>
          <ac:spMkLst>
            <pc:docMk/>
            <pc:sldMk cId="2137941168" sldId="394"/>
            <ac:spMk id="20483" creationId="{00000000-0000-0000-0000-000000000000}"/>
          </ac:spMkLst>
        </pc:spChg>
        <pc:spChg chg="mod">
          <ac:chgData name="Boukadoum, A. Mounir" userId="b7bd8864-7f11-4e02-955e-45bf86893dcf" providerId="ADAL" clId="{16BE21A9-D477-4B36-B43B-2846D3E82554}" dt="2025-11-28T15:32:26.110" v="838" actId="255"/>
          <ac:spMkLst>
            <pc:docMk/>
            <pc:sldMk cId="2137941168" sldId="394"/>
            <ac:spMk id="20484" creationId="{00000000-0000-0000-0000-000000000000}"/>
          </ac:spMkLst>
        </pc:spChg>
        <pc:spChg chg="mod">
          <ac:chgData name="Boukadoum, A. Mounir" userId="b7bd8864-7f11-4e02-955e-45bf86893dcf" providerId="ADAL" clId="{16BE21A9-D477-4B36-B43B-2846D3E82554}" dt="2025-11-28T14:27:47.136" v="0"/>
          <ac:spMkLst>
            <pc:docMk/>
            <pc:sldMk cId="2137941168" sldId="394"/>
            <ac:spMk id="20489" creationId="{00000000-0000-0000-0000-000000000000}"/>
          </ac:spMkLst>
        </pc:spChg>
        <pc:spChg chg="mod">
          <ac:chgData name="Boukadoum, A. Mounir" userId="b7bd8864-7f11-4e02-955e-45bf86893dcf" providerId="ADAL" clId="{16BE21A9-D477-4B36-B43B-2846D3E82554}" dt="2025-11-28T14:27:47.136" v="0"/>
          <ac:spMkLst>
            <pc:docMk/>
            <pc:sldMk cId="2137941168" sldId="394"/>
            <ac:spMk id="20492" creationId="{00000000-0000-0000-0000-000000000000}"/>
          </ac:spMkLst>
        </pc:spChg>
        <pc:spChg chg="mod">
          <ac:chgData name="Boukadoum, A. Mounir" userId="b7bd8864-7f11-4e02-955e-45bf86893dcf" providerId="ADAL" clId="{16BE21A9-D477-4B36-B43B-2846D3E82554}" dt="2025-11-28T14:27:47.136" v="0"/>
          <ac:spMkLst>
            <pc:docMk/>
            <pc:sldMk cId="2137941168" sldId="394"/>
            <ac:spMk id="20494" creationId="{00000000-0000-0000-0000-000000000000}"/>
          </ac:spMkLst>
        </pc:spChg>
        <pc:spChg chg="mod">
          <ac:chgData name="Boukadoum, A. Mounir" userId="b7bd8864-7f11-4e02-955e-45bf86893dcf" providerId="ADAL" clId="{16BE21A9-D477-4B36-B43B-2846D3E82554}" dt="2025-11-28T14:27:47.136" v="0"/>
          <ac:spMkLst>
            <pc:docMk/>
            <pc:sldMk cId="2137941168" sldId="394"/>
            <ac:spMk id="20495" creationId="{00000000-0000-0000-0000-000000000000}"/>
          </ac:spMkLst>
        </pc:spChg>
        <pc:spChg chg="mod">
          <ac:chgData name="Boukadoum, A. Mounir" userId="b7bd8864-7f11-4e02-955e-45bf86893dcf" providerId="ADAL" clId="{16BE21A9-D477-4B36-B43B-2846D3E82554}" dt="2025-11-28T14:27:47.136" v="0"/>
          <ac:spMkLst>
            <pc:docMk/>
            <pc:sldMk cId="2137941168" sldId="394"/>
            <ac:spMk id="20496" creationId="{00000000-0000-0000-0000-000000000000}"/>
          </ac:spMkLst>
        </pc:spChg>
        <pc:spChg chg="mod">
          <ac:chgData name="Boukadoum, A. Mounir" userId="b7bd8864-7f11-4e02-955e-45bf86893dcf" providerId="ADAL" clId="{16BE21A9-D477-4B36-B43B-2846D3E82554}" dt="2025-11-28T14:27:47.136" v="0"/>
          <ac:spMkLst>
            <pc:docMk/>
            <pc:sldMk cId="2137941168" sldId="394"/>
            <ac:spMk id="20498" creationId="{00000000-0000-0000-0000-000000000000}"/>
          </ac:spMkLst>
        </pc:spChg>
        <pc:spChg chg="mod">
          <ac:chgData name="Boukadoum, A. Mounir" userId="b7bd8864-7f11-4e02-955e-45bf86893dcf" providerId="ADAL" clId="{16BE21A9-D477-4B36-B43B-2846D3E82554}" dt="2025-11-28T14:27:47.136" v="0"/>
          <ac:spMkLst>
            <pc:docMk/>
            <pc:sldMk cId="2137941168" sldId="394"/>
            <ac:spMk id="20505" creationId="{00000000-0000-0000-0000-000000000000}"/>
          </ac:spMkLst>
        </pc:spChg>
        <pc:spChg chg="mod">
          <ac:chgData name="Boukadoum, A. Mounir" userId="b7bd8864-7f11-4e02-955e-45bf86893dcf" providerId="ADAL" clId="{16BE21A9-D477-4B36-B43B-2846D3E82554}" dt="2025-11-28T14:27:47.136" v="0"/>
          <ac:spMkLst>
            <pc:docMk/>
            <pc:sldMk cId="2137941168" sldId="394"/>
            <ac:spMk id="20506" creationId="{00000000-0000-0000-0000-000000000000}"/>
          </ac:spMkLst>
        </pc:spChg>
        <pc:spChg chg="mod">
          <ac:chgData name="Boukadoum, A. Mounir" userId="b7bd8864-7f11-4e02-955e-45bf86893dcf" providerId="ADAL" clId="{16BE21A9-D477-4B36-B43B-2846D3E82554}" dt="2025-11-28T14:27:47.136" v="0"/>
          <ac:spMkLst>
            <pc:docMk/>
            <pc:sldMk cId="2137941168" sldId="394"/>
            <ac:spMk id="20508" creationId="{00000000-0000-0000-0000-000000000000}"/>
          </ac:spMkLst>
        </pc:spChg>
      </pc:sldChg>
      <pc:sldChg chg="modSp mod modTransition modNotes">
        <pc:chgData name="Boukadoum, A. Mounir" userId="b7bd8864-7f11-4e02-955e-45bf86893dcf" providerId="ADAL" clId="{16BE21A9-D477-4B36-B43B-2846D3E82554}" dt="2025-11-28T15:33:18.646" v="842" actId="6549"/>
        <pc:sldMkLst>
          <pc:docMk/>
          <pc:sldMk cId="3191369601" sldId="395"/>
        </pc:sldMkLst>
        <pc:spChg chg="mod">
          <ac:chgData name="Boukadoum, A. Mounir" userId="b7bd8864-7f11-4e02-955e-45bf86893dcf" providerId="ADAL" clId="{16BE21A9-D477-4B36-B43B-2846D3E82554}" dt="2025-11-28T15:31:21.247" v="833" actId="14100"/>
          <ac:spMkLst>
            <pc:docMk/>
            <pc:sldMk cId="3191369601" sldId="395"/>
            <ac:spMk id="21507" creationId="{00000000-0000-0000-0000-000000000000}"/>
          </ac:spMkLst>
        </pc:spChg>
        <pc:spChg chg="mod">
          <ac:chgData name="Boukadoum, A. Mounir" userId="b7bd8864-7f11-4e02-955e-45bf86893dcf" providerId="ADAL" clId="{16BE21A9-D477-4B36-B43B-2846D3E82554}" dt="2025-11-28T15:31:37.929" v="835" actId="948"/>
          <ac:spMkLst>
            <pc:docMk/>
            <pc:sldMk cId="3191369601" sldId="395"/>
            <ac:spMk id="21508" creationId="{00000000-0000-0000-0000-000000000000}"/>
          </ac:spMkLst>
        </pc:spChg>
        <pc:spChg chg="mod">
          <ac:chgData name="Boukadoum, A. Mounir" userId="b7bd8864-7f11-4e02-955e-45bf86893dcf" providerId="ADAL" clId="{16BE21A9-D477-4B36-B43B-2846D3E82554}" dt="2025-11-28T14:27:47.136" v="0"/>
          <ac:spMkLst>
            <pc:docMk/>
            <pc:sldMk cId="3191369601" sldId="395"/>
            <ac:spMk id="21511" creationId="{00000000-0000-0000-0000-000000000000}"/>
          </ac:spMkLst>
        </pc:spChg>
        <pc:spChg chg="mod">
          <ac:chgData name="Boukadoum, A. Mounir" userId="b7bd8864-7f11-4e02-955e-45bf86893dcf" providerId="ADAL" clId="{16BE21A9-D477-4B36-B43B-2846D3E82554}" dt="2025-11-28T14:27:47.136" v="0"/>
          <ac:spMkLst>
            <pc:docMk/>
            <pc:sldMk cId="3191369601" sldId="395"/>
            <ac:spMk id="21514" creationId="{00000000-0000-0000-0000-000000000000}"/>
          </ac:spMkLst>
        </pc:spChg>
        <pc:spChg chg="mod">
          <ac:chgData name="Boukadoum, A. Mounir" userId="b7bd8864-7f11-4e02-955e-45bf86893dcf" providerId="ADAL" clId="{16BE21A9-D477-4B36-B43B-2846D3E82554}" dt="2025-11-28T14:27:47.136" v="0"/>
          <ac:spMkLst>
            <pc:docMk/>
            <pc:sldMk cId="3191369601" sldId="395"/>
            <ac:spMk id="21515" creationId="{00000000-0000-0000-0000-000000000000}"/>
          </ac:spMkLst>
        </pc:spChg>
        <pc:spChg chg="mod">
          <ac:chgData name="Boukadoum, A. Mounir" userId="b7bd8864-7f11-4e02-955e-45bf86893dcf" providerId="ADAL" clId="{16BE21A9-D477-4B36-B43B-2846D3E82554}" dt="2025-11-28T14:27:47.136" v="0"/>
          <ac:spMkLst>
            <pc:docMk/>
            <pc:sldMk cId="3191369601" sldId="395"/>
            <ac:spMk id="21518" creationId="{00000000-0000-0000-0000-000000000000}"/>
          </ac:spMkLst>
        </pc:spChg>
        <pc:spChg chg="mod">
          <ac:chgData name="Boukadoum, A. Mounir" userId="b7bd8864-7f11-4e02-955e-45bf86893dcf" providerId="ADAL" clId="{16BE21A9-D477-4B36-B43B-2846D3E82554}" dt="2025-11-28T14:27:47.136" v="0"/>
          <ac:spMkLst>
            <pc:docMk/>
            <pc:sldMk cId="3191369601" sldId="395"/>
            <ac:spMk id="21519" creationId="{00000000-0000-0000-0000-000000000000}"/>
          </ac:spMkLst>
        </pc:spChg>
        <pc:spChg chg="mod">
          <ac:chgData name="Boukadoum, A. Mounir" userId="b7bd8864-7f11-4e02-955e-45bf86893dcf" providerId="ADAL" clId="{16BE21A9-D477-4B36-B43B-2846D3E82554}" dt="2025-11-28T14:27:47.136" v="0"/>
          <ac:spMkLst>
            <pc:docMk/>
            <pc:sldMk cId="3191369601" sldId="395"/>
            <ac:spMk id="21520" creationId="{00000000-0000-0000-0000-000000000000}"/>
          </ac:spMkLst>
        </pc:spChg>
        <pc:spChg chg="mod">
          <ac:chgData name="Boukadoum, A. Mounir" userId="b7bd8864-7f11-4e02-955e-45bf86893dcf" providerId="ADAL" clId="{16BE21A9-D477-4B36-B43B-2846D3E82554}" dt="2025-11-28T14:27:47.136" v="0"/>
          <ac:spMkLst>
            <pc:docMk/>
            <pc:sldMk cId="3191369601" sldId="395"/>
            <ac:spMk id="21522" creationId="{00000000-0000-0000-0000-000000000000}"/>
          </ac:spMkLst>
        </pc:spChg>
        <pc:spChg chg="mod">
          <ac:chgData name="Boukadoum, A. Mounir" userId="b7bd8864-7f11-4e02-955e-45bf86893dcf" providerId="ADAL" clId="{16BE21A9-D477-4B36-B43B-2846D3E82554}" dt="2025-11-28T14:27:47.136" v="0"/>
          <ac:spMkLst>
            <pc:docMk/>
            <pc:sldMk cId="3191369601" sldId="395"/>
            <ac:spMk id="21524" creationId="{00000000-0000-0000-0000-000000000000}"/>
          </ac:spMkLst>
        </pc:spChg>
        <pc:spChg chg="mod">
          <ac:chgData name="Boukadoum, A. Mounir" userId="b7bd8864-7f11-4e02-955e-45bf86893dcf" providerId="ADAL" clId="{16BE21A9-D477-4B36-B43B-2846D3E82554}" dt="2025-11-28T14:27:47.136" v="0"/>
          <ac:spMkLst>
            <pc:docMk/>
            <pc:sldMk cId="3191369601" sldId="395"/>
            <ac:spMk id="21525" creationId="{00000000-0000-0000-0000-000000000000}"/>
          </ac:spMkLst>
        </pc:spChg>
        <pc:spChg chg="mod">
          <ac:chgData name="Boukadoum, A. Mounir" userId="b7bd8864-7f11-4e02-955e-45bf86893dcf" providerId="ADAL" clId="{16BE21A9-D477-4B36-B43B-2846D3E82554}" dt="2025-11-28T15:33:18.646" v="842" actId="6549"/>
          <ac:spMkLst>
            <pc:docMk/>
            <pc:sldMk cId="3191369601" sldId="395"/>
            <ac:spMk id="21526" creationId="{00000000-0000-0000-0000-000000000000}"/>
          </ac:spMkLst>
        </pc:spChg>
      </pc:sldChg>
      <pc:sldChg chg="modSp modTransition">
        <pc:chgData name="Boukadoum, A. Mounir" userId="b7bd8864-7f11-4e02-955e-45bf86893dcf" providerId="ADAL" clId="{16BE21A9-D477-4B36-B43B-2846D3E82554}" dt="2025-11-30T20:51:53.647" v="1857" actId="20577"/>
        <pc:sldMkLst>
          <pc:docMk/>
          <pc:sldMk cId="699285386" sldId="396"/>
        </pc:sldMkLst>
        <pc:spChg chg="mod">
          <ac:chgData name="Boukadoum, A. Mounir" userId="b7bd8864-7f11-4e02-955e-45bf86893dcf" providerId="ADAL" clId="{16BE21A9-D477-4B36-B43B-2846D3E82554}" dt="2025-11-28T14:27:47.136" v="0"/>
          <ac:spMkLst>
            <pc:docMk/>
            <pc:sldMk cId="699285386" sldId="396"/>
            <ac:spMk id="7" creationId="{00000000-0000-0000-0000-000000000000}"/>
          </ac:spMkLst>
        </pc:spChg>
        <pc:spChg chg="mod">
          <ac:chgData name="Boukadoum, A. Mounir" userId="b7bd8864-7f11-4e02-955e-45bf86893dcf" providerId="ADAL" clId="{16BE21A9-D477-4B36-B43B-2846D3E82554}" dt="2025-11-30T20:51:53.647" v="1857" actId="20577"/>
          <ac:spMkLst>
            <pc:docMk/>
            <pc:sldMk cId="699285386" sldId="396"/>
            <ac:spMk id="8" creationId="{00000000-0000-0000-0000-000000000000}"/>
          </ac:spMkLst>
        </pc:spChg>
        <pc:spChg chg="mod">
          <ac:chgData name="Boukadoum, A. Mounir" userId="b7bd8864-7f11-4e02-955e-45bf86893dcf" providerId="ADAL" clId="{16BE21A9-D477-4B36-B43B-2846D3E82554}" dt="2025-11-28T14:27:47.136" v="0"/>
          <ac:spMkLst>
            <pc:docMk/>
            <pc:sldMk cId="699285386" sldId="396"/>
            <ac:spMk id="22530" creationId="{00000000-0000-0000-0000-000000000000}"/>
          </ac:spMkLst>
        </pc:spChg>
      </pc:sldChg>
      <pc:sldChg chg="modSp mod modTransition">
        <pc:chgData name="Boukadoum, A. Mounir" userId="b7bd8864-7f11-4e02-955e-45bf86893dcf" providerId="ADAL" clId="{16BE21A9-D477-4B36-B43B-2846D3E82554}" dt="2025-11-30T20:52:07.920" v="1858" actId="2711"/>
        <pc:sldMkLst>
          <pc:docMk/>
          <pc:sldMk cId="2039166680" sldId="397"/>
        </pc:sldMkLst>
        <pc:spChg chg="mod">
          <ac:chgData name="Boukadoum, A. Mounir" userId="b7bd8864-7f11-4e02-955e-45bf86893dcf" providerId="ADAL" clId="{16BE21A9-D477-4B36-B43B-2846D3E82554}" dt="2025-11-30T20:52:07.920" v="1858" actId="2711"/>
          <ac:spMkLst>
            <pc:docMk/>
            <pc:sldMk cId="2039166680" sldId="397"/>
            <ac:spMk id="23555" creationId="{00000000-0000-0000-0000-000000000000}"/>
          </ac:spMkLst>
        </pc:spChg>
        <pc:spChg chg="mod">
          <ac:chgData name="Boukadoum, A. Mounir" userId="b7bd8864-7f11-4e02-955e-45bf86893dcf" providerId="ADAL" clId="{16BE21A9-D477-4B36-B43B-2846D3E82554}" dt="2025-11-28T15:34:30.272" v="845" actId="14100"/>
          <ac:spMkLst>
            <pc:docMk/>
            <pc:sldMk cId="2039166680" sldId="397"/>
            <ac:spMk id="23556" creationId="{00000000-0000-0000-0000-000000000000}"/>
          </ac:spMkLst>
        </pc:spChg>
      </pc:sldChg>
      <pc:sldChg chg="modSp mod modTransition modNotes">
        <pc:chgData name="Boukadoum, A. Mounir" userId="b7bd8864-7f11-4e02-955e-45bf86893dcf" providerId="ADAL" clId="{16BE21A9-D477-4B36-B43B-2846D3E82554}" dt="2025-11-30T20:52:16.001" v="1859" actId="108"/>
        <pc:sldMkLst>
          <pc:docMk/>
          <pc:sldMk cId="3608980699" sldId="398"/>
        </pc:sldMkLst>
        <pc:spChg chg="mod">
          <ac:chgData name="Boukadoum, A. Mounir" userId="b7bd8864-7f11-4e02-955e-45bf86893dcf" providerId="ADAL" clId="{16BE21A9-D477-4B36-B43B-2846D3E82554}" dt="2025-11-30T20:52:16.001" v="1859" actId="108"/>
          <ac:spMkLst>
            <pc:docMk/>
            <pc:sldMk cId="3608980699" sldId="398"/>
            <ac:spMk id="24580" creationId="{00000000-0000-0000-0000-000000000000}"/>
          </ac:spMkLst>
        </pc:spChg>
        <pc:spChg chg="mod">
          <ac:chgData name="Boukadoum, A. Mounir" userId="b7bd8864-7f11-4e02-955e-45bf86893dcf" providerId="ADAL" clId="{16BE21A9-D477-4B36-B43B-2846D3E82554}" dt="2025-11-28T14:27:47.136" v="0"/>
          <ac:spMkLst>
            <pc:docMk/>
            <pc:sldMk cId="3608980699" sldId="398"/>
            <ac:spMk id="24581" creationId="{00000000-0000-0000-0000-000000000000}"/>
          </ac:spMkLst>
        </pc:spChg>
        <pc:spChg chg="mod">
          <ac:chgData name="Boukadoum, A. Mounir" userId="b7bd8864-7f11-4e02-955e-45bf86893dcf" providerId="ADAL" clId="{16BE21A9-D477-4B36-B43B-2846D3E82554}" dt="2025-11-28T14:27:47.136" v="0"/>
          <ac:spMkLst>
            <pc:docMk/>
            <pc:sldMk cId="3608980699" sldId="398"/>
            <ac:spMk id="24582" creationId="{00000000-0000-0000-0000-000000000000}"/>
          </ac:spMkLst>
        </pc:spChg>
        <pc:spChg chg="mod">
          <ac:chgData name="Boukadoum, A. Mounir" userId="b7bd8864-7f11-4e02-955e-45bf86893dcf" providerId="ADAL" clId="{16BE21A9-D477-4B36-B43B-2846D3E82554}" dt="2025-11-28T15:35:33.238" v="875" actId="14100"/>
          <ac:spMkLst>
            <pc:docMk/>
            <pc:sldMk cId="3608980699" sldId="398"/>
            <ac:spMk id="24583" creationId="{00000000-0000-0000-0000-000000000000}"/>
          </ac:spMkLst>
        </pc:spChg>
        <pc:spChg chg="mod">
          <ac:chgData name="Boukadoum, A. Mounir" userId="b7bd8864-7f11-4e02-955e-45bf86893dcf" providerId="ADAL" clId="{16BE21A9-D477-4B36-B43B-2846D3E82554}" dt="2025-11-28T15:35:41.344" v="878" actId="14100"/>
          <ac:spMkLst>
            <pc:docMk/>
            <pc:sldMk cId="3608980699" sldId="398"/>
            <ac:spMk id="24584" creationId="{00000000-0000-0000-0000-000000000000}"/>
          </ac:spMkLst>
        </pc:spChg>
        <pc:spChg chg="mod">
          <ac:chgData name="Boukadoum, A. Mounir" userId="b7bd8864-7f11-4e02-955e-45bf86893dcf" providerId="ADAL" clId="{16BE21A9-D477-4B36-B43B-2846D3E82554}" dt="2025-11-28T15:35:47.153" v="879" actId="1076"/>
          <ac:spMkLst>
            <pc:docMk/>
            <pc:sldMk cId="3608980699" sldId="398"/>
            <ac:spMk id="24585" creationId="{00000000-0000-0000-0000-000000000000}"/>
          </ac:spMkLst>
        </pc:spChg>
        <pc:picChg chg="mod">
          <ac:chgData name="Boukadoum, A. Mounir" userId="b7bd8864-7f11-4e02-955e-45bf86893dcf" providerId="ADAL" clId="{16BE21A9-D477-4B36-B43B-2846D3E82554}" dt="2025-11-28T15:35:28.475" v="874" actId="1076"/>
          <ac:picMkLst>
            <pc:docMk/>
            <pc:sldMk cId="3608980699" sldId="398"/>
            <ac:picMk id="24579" creationId="{00000000-0000-0000-0000-000000000000}"/>
          </ac:picMkLst>
        </pc:picChg>
      </pc:sldChg>
      <pc:sldChg chg="modSp mod modTransition modNotes">
        <pc:chgData name="Boukadoum, A. Mounir" userId="b7bd8864-7f11-4e02-955e-45bf86893dcf" providerId="ADAL" clId="{16BE21A9-D477-4B36-B43B-2846D3E82554}" dt="2025-11-30T20:52:46.580" v="1863" actId="108"/>
        <pc:sldMkLst>
          <pc:docMk/>
          <pc:sldMk cId="3076609552" sldId="399"/>
        </pc:sldMkLst>
        <pc:spChg chg="mod">
          <ac:chgData name="Boukadoum, A. Mounir" userId="b7bd8864-7f11-4e02-955e-45bf86893dcf" providerId="ADAL" clId="{16BE21A9-D477-4B36-B43B-2846D3E82554}" dt="2025-11-30T20:52:46.580" v="1863" actId="108"/>
          <ac:spMkLst>
            <pc:docMk/>
            <pc:sldMk cId="3076609552" sldId="399"/>
            <ac:spMk id="25603" creationId="{00000000-0000-0000-0000-000000000000}"/>
          </ac:spMkLst>
        </pc:spChg>
        <pc:spChg chg="mod">
          <ac:chgData name="Boukadoum, A. Mounir" userId="b7bd8864-7f11-4e02-955e-45bf86893dcf" providerId="ADAL" clId="{16BE21A9-D477-4B36-B43B-2846D3E82554}" dt="2025-11-28T15:38:54.568" v="918" actId="20577"/>
          <ac:spMkLst>
            <pc:docMk/>
            <pc:sldMk cId="3076609552" sldId="399"/>
            <ac:spMk id="25604" creationId="{00000000-0000-0000-0000-000000000000}"/>
          </ac:spMkLst>
        </pc:spChg>
      </pc:sldChg>
      <pc:sldChg chg="modSp mod modTransition modNotes">
        <pc:chgData name="Boukadoum, A. Mounir" userId="b7bd8864-7f11-4e02-955e-45bf86893dcf" providerId="ADAL" clId="{16BE21A9-D477-4B36-B43B-2846D3E82554}" dt="2025-11-30T20:52:52.225" v="1864" actId="108"/>
        <pc:sldMkLst>
          <pc:docMk/>
          <pc:sldMk cId="171097868" sldId="400"/>
        </pc:sldMkLst>
        <pc:spChg chg="mod">
          <ac:chgData name="Boukadoum, A. Mounir" userId="b7bd8864-7f11-4e02-955e-45bf86893dcf" providerId="ADAL" clId="{16BE21A9-D477-4B36-B43B-2846D3E82554}" dt="2025-11-28T15:39:11.940" v="920" actId="1076"/>
          <ac:spMkLst>
            <pc:docMk/>
            <pc:sldMk cId="171097868" sldId="400"/>
            <ac:spMk id="2" creationId="{00000000-0000-0000-0000-000000000000}"/>
          </ac:spMkLst>
        </pc:spChg>
        <pc:spChg chg="mod">
          <ac:chgData name="Boukadoum, A. Mounir" userId="b7bd8864-7f11-4e02-955e-45bf86893dcf" providerId="ADAL" clId="{16BE21A9-D477-4B36-B43B-2846D3E82554}" dt="2025-11-30T20:52:52.225" v="1864" actId="108"/>
          <ac:spMkLst>
            <pc:docMk/>
            <pc:sldMk cId="171097868" sldId="400"/>
            <ac:spMk id="26627" creationId="{00000000-0000-0000-0000-000000000000}"/>
          </ac:spMkLst>
        </pc:spChg>
      </pc:sldChg>
      <pc:sldChg chg="modSp mod modTransition modNotes">
        <pc:chgData name="Boukadoum, A. Mounir" userId="b7bd8864-7f11-4e02-955e-45bf86893dcf" providerId="ADAL" clId="{16BE21A9-D477-4B36-B43B-2846D3E82554}" dt="2025-11-28T15:39:33.685" v="924" actId="1076"/>
        <pc:sldMkLst>
          <pc:docMk/>
          <pc:sldMk cId="3968355238" sldId="401"/>
        </pc:sldMkLst>
        <pc:spChg chg="mod">
          <ac:chgData name="Boukadoum, A. Mounir" userId="b7bd8864-7f11-4e02-955e-45bf86893dcf" providerId="ADAL" clId="{16BE21A9-D477-4B36-B43B-2846D3E82554}" dt="2025-11-28T15:39:26.737" v="923" actId="14100"/>
          <ac:spMkLst>
            <pc:docMk/>
            <pc:sldMk cId="3968355238" sldId="401"/>
            <ac:spMk id="27651" creationId="{00000000-0000-0000-0000-000000000000}"/>
          </ac:spMkLst>
        </pc:spChg>
        <pc:spChg chg="mod">
          <ac:chgData name="Boukadoum, A. Mounir" userId="b7bd8864-7f11-4e02-955e-45bf86893dcf" providerId="ADAL" clId="{16BE21A9-D477-4B36-B43B-2846D3E82554}" dt="2025-11-28T15:39:33.685" v="924" actId="1076"/>
          <ac:spMkLst>
            <pc:docMk/>
            <pc:sldMk cId="3968355238" sldId="401"/>
            <ac:spMk id="27652" creationId="{00000000-0000-0000-0000-000000000000}"/>
          </ac:spMkLst>
        </pc:spChg>
      </pc:sldChg>
      <pc:sldChg chg="modSp mod modTransition modNotes">
        <pc:chgData name="Boukadoum, A. Mounir" userId="b7bd8864-7f11-4e02-955e-45bf86893dcf" providerId="ADAL" clId="{16BE21A9-D477-4B36-B43B-2846D3E82554}" dt="2025-11-28T15:40:22.394" v="938" actId="1076"/>
        <pc:sldMkLst>
          <pc:docMk/>
          <pc:sldMk cId="2563917402" sldId="402"/>
        </pc:sldMkLst>
        <pc:spChg chg="mod">
          <ac:chgData name="Boukadoum, A. Mounir" userId="b7bd8864-7f11-4e02-955e-45bf86893dcf" providerId="ADAL" clId="{16BE21A9-D477-4B36-B43B-2846D3E82554}" dt="2025-11-28T15:39:42.266" v="925" actId="1076"/>
          <ac:spMkLst>
            <pc:docMk/>
            <pc:sldMk cId="2563917402" sldId="402"/>
            <ac:spMk id="28675" creationId="{00000000-0000-0000-0000-000000000000}"/>
          </ac:spMkLst>
        </pc:spChg>
        <pc:spChg chg="mod">
          <ac:chgData name="Boukadoum, A. Mounir" userId="b7bd8864-7f11-4e02-955e-45bf86893dcf" providerId="ADAL" clId="{16BE21A9-D477-4B36-B43B-2846D3E82554}" dt="2025-11-28T15:40:22.394" v="938" actId="1076"/>
          <ac:spMkLst>
            <pc:docMk/>
            <pc:sldMk cId="2563917402" sldId="402"/>
            <ac:spMk id="28676" creationId="{00000000-0000-0000-0000-000000000000}"/>
          </ac:spMkLst>
        </pc:spChg>
      </pc:sldChg>
      <pc:sldChg chg="modSp mod modTransition modNotes">
        <pc:chgData name="Boukadoum, A. Mounir" userId="b7bd8864-7f11-4e02-955e-45bf86893dcf" providerId="ADAL" clId="{16BE21A9-D477-4B36-B43B-2846D3E82554}" dt="2025-11-28T14:28:41.997" v="17" actId="14100"/>
        <pc:sldMkLst>
          <pc:docMk/>
          <pc:sldMk cId="1256865299" sldId="404"/>
        </pc:sldMkLst>
        <pc:spChg chg="mod">
          <ac:chgData name="Boukadoum, A. Mounir" userId="b7bd8864-7f11-4e02-955e-45bf86893dcf" providerId="ADAL" clId="{16BE21A9-D477-4B36-B43B-2846D3E82554}" dt="2025-11-28T14:28:38.201" v="16" actId="14100"/>
          <ac:spMkLst>
            <pc:docMk/>
            <pc:sldMk cId="1256865299" sldId="404"/>
            <ac:spMk id="14338" creationId="{00000000-0000-0000-0000-000000000000}"/>
          </ac:spMkLst>
        </pc:spChg>
        <pc:spChg chg="mod">
          <ac:chgData name="Boukadoum, A. Mounir" userId="b7bd8864-7f11-4e02-955e-45bf86893dcf" providerId="ADAL" clId="{16BE21A9-D477-4B36-B43B-2846D3E82554}" dt="2025-11-28T14:28:41.997" v="17" actId="14100"/>
          <ac:spMkLst>
            <pc:docMk/>
            <pc:sldMk cId="1256865299" sldId="404"/>
            <ac:spMk id="14339" creationId="{00000000-0000-0000-0000-000000000000}"/>
          </ac:spMkLst>
        </pc:spChg>
        <pc:spChg chg="mod">
          <ac:chgData name="Boukadoum, A. Mounir" userId="b7bd8864-7f11-4e02-955e-45bf86893dcf" providerId="ADAL" clId="{16BE21A9-D477-4B36-B43B-2846D3E82554}" dt="2025-11-28T14:27:47.136" v="0"/>
          <ac:spMkLst>
            <pc:docMk/>
            <pc:sldMk cId="1256865299" sldId="404"/>
            <ac:spMk id="14347" creationId="{00000000-0000-0000-0000-000000000000}"/>
          </ac:spMkLst>
        </pc:spChg>
        <pc:spChg chg="mod">
          <ac:chgData name="Boukadoum, A. Mounir" userId="b7bd8864-7f11-4e02-955e-45bf86893dcf" providerId="ADAL" clId="{16BE21A9-D477-4B36-B43B-2846D3E82554}" dt="2025-11-28T14:27:47.136" v="0"/>
          <ac:spMkLst>
            <pc:docMk/>
            <pc:sldMk cId="1256865299" sldId="404"/>
            <ac:spMk id="14351" creationId="{00000000-0000-0000-0000-000000000000}"/>
          </ac:spMkLst>
        </pc:spChg>
        <pc:spChg chg="mod">
          <ac:chgData name="Boukadoum, A. Mounir" userId="b7bd8864-7f11-4e02-955e-45bf86893dcf" providerId="ADAL" clId="{16BE21A9-D477-4B36-B43B-2846D3E82554}" dt="2025-11-28T14:27:47.136" v="0"/>
          <ac:spMkLst>
            <pc:docMk/>
            <pc:sldMk cId="1256865299" sldId="404"/>
            <ac:spMk id="14354" creationId="{00000000-0000-0000-0000-000000000000}"/>
          </ac:spMkLst>
        </pc:spChg>
        <pc:spChg chg="mod">
          <ac:chgData name="Boukadoum, A. Mounir" userId="b7bd8864-7f11-4e02-955e-45bf86893dcf" providerId="ADAL" clId="{16BE21A9-D477-4B36-B43B-2846D3E82554}" dt="2025-11-28T14:27:47.136" v="0"/>
          <ac:spMkLst>
            <pc:docMk/>
            <pc:sldMk cId="1256865299" sldId="404"/>
            <ac:spMk id="14355" creationId="{00000000-0000-0000-0000-000000000000}"/>
          </ac:spMkLst>
        </pc:spChg>
        <pc:spChg chg="mod">
          <ac:chgData name="Boukadoum, A. Mounir" userId="b7bd8864-7f11-4e02-955e-45bf86893dcf" providerId="ADAL" clId="{16BE21A9-D477-4B36-B43B-2846D3E82554}" dt="2025-11-28T14:27:47.136" v="0"/>
          <ac:spMkLst>
            <pc:docMk/>
            <pc:sldMk cId="1256865299" sldId="404"/>
            <ac:spMk id="14356" creationId="{00000000-0000-0000-0000-000000000000}"/>
          </ac:spMkLst>
        </pc:spChg>
        <pc:spChg chg="mod">
          <ac:chgData name="Boukadoum, A. Mounir" userId="b7bd8864-7f11-4e02-955e-45bf86893dcf" providerId="ADAL" clId="{16BE21A9-D477-4B36-B43B-2846D3E82554}" dt="2025-11-28T14:27:47.136" v="0"/>
          <ac:spMkLst>
            <pc:docMk/>
            <pc:sldMk cId="1256865299" sldId="404"/>
            <ac:spMk id="14361" creationId="{00000000-0000-0000-0000-000000000000}"/>
          </ac:spMkLst>
        </pc:spChg>
        <pc:spChg chg="mod">
          <ac:chgData name="Boukadoum, A. Mounir" userId="b7bd8864-7f11-4e02-955e-45bf86893dcf" providerId="ADAL" clId="{16BE21A9-D477-4B36-B43B-2846D3E82554}" dt="2025-11-28T14:27:47.136" v="0"/>
          <ac:spMkLst>
            <pc:docMk/>
            <pc:sldMk cId="1256865299" sldId="404"/>
            <ac:spMk id="14362" creationId="{00000000-0000-0000-0000-000000000000}"/>
          </ac:spMkLst>
        </pc:spChg>
        <pc:spChg chg="mod">
          <ac:chgData name="Boukadoum, A. Mounir" userId="b7bd8864-7f11-4e02-955e-45bf86893dcf" providerId="ADAL" clId="{16BE21A9-D477-4B36-B43B-2846D3E82554}" dt="2025-11-28T14:27:47.136" v="0"/>
          <ac:spMkLst>
            <pc:docMk/>
            <pc:sldMk cId="1256865299" sldId="404"/>
            <ac:spMk id="14363" creationId="{00000000-0000-0000-0000-000000000000}"/>
          </ac:spMkLst>
        </pc:spChg>
        <pc:spChg chg="mod">
          <ac:chgData name="Boukadoum, A. Mounir" userId="b7bd8864-7f11-4e02-955e-45bf86893dcf" providerId="ADAL" clId="{16BE21A9-D477-4B36-B43B-2846D3E82554}" dt="2025-11-28T14:27:47.136" v="0"/>
          <ac:spMkLst>
            <pc:docMk/>
            <pc:sldMk cId="1256865299" sldId="404"/>
            <ac:spMk id="14364" creationId="{00000000-0000-0000-0000-000000000000}"/>
          </ac:spMkLst>
        </pc:spChg>
      </pc:sldChg>
      <pc:sldChg chg="modSp mod modTransition modNotes">
        <pc:chgData name="Boukadoum, A. Mounir" userId="b7bd8864-7f11-4e02-955e-45bf86893dcf" providerId="ADAL" clId="{16BE21A9-D477-4B36-B43B-2846D3E82554}" dt="2025-11-28T15:12:45.413" v="631" actId="948"/>
        <pc:sldMkLst>
          <pc:docMk/>
          <pc:sldMk cId="3497144142" sldId="405"/>
        </pc:sldMkLst>
        <pc:spChg chg="mod">
          <ac:chgData name="Boukadoum, A. Mounir" userId="b7bd8864-7f11-4e02-955e-45bf86893dcf" providerId="ADAL" clId="{16BE21A9-D477-4B36-B43B-2846D3E82554}" dt="2025-11-28T15:12:26.254" v="629" actId="14100"/>
          <ac:spMkLst>
            <pc:docMk/>
            <pc:sldMk cId="3497144142" sldId="405"/>
            <ac:spMk id="9218" creationId="{00000000-0000-0000-0000-000000000000}"/>
          </ac:spMkLst>
        </pc:spChg>
        <pc:spChg chg="mod">
          <ac:chgData name="Boukadoum, A. Mounir" userId="b7bd8864-7f11-4e02-955e-45bf86893dcf" providerId="ADAL" clId="{16BE21A9-D477-4B36-B43B-2846D3E82554}" dt="2025-11-28T15:12:45.413" v="631" actId="948"/>
          <ac:spMkLst>
            <pc:docMk/>
            <pc:sldMk cId="3497144142" sldId="405"/>
            <ac:spMk id="9219" creationId="{00000000-0000-0000-0000-000000000000}"/>
          </ac:spMkLst>
        </pc:spChg>
      </pc:sldChg>
      <pc:sldChg chg="modSp mod modTransition modNotes">
        <pc:chgData name="Boukadoum, A. Mounir" userId="b7bd8864-7f11-4e02-955e-45bf86893dcf" providerId="ADAL" clId="{16BE21A9-D477-4B36-B43B-2846D3E82554}" dt="2025-11-28T15:15:30.482" v="670" actId="948"/>
        <pc:sldMkLst>
          <pc:docMk/>
          <pc:sldMk cId="330647142" sldId="406"/>
        </pc:sldMkLst>
        <pc:spChg chg="mod">
          <ac:chgData name="Boukadoum, A. Mounir" userId="b7bd8864-7f11-4e02-955e-45bf86893dcf" providerId="ADAL" clId="{16BE21A9-D477-4B36-B43B-2846D3E82554}" dt="2025-11-28T14:28:47.938" v="18" actId="14100"/>
          <ac:spMkLst>
            <pc:docMk/>
            <pc:sldMk cId="330647142" sldId="406"/>
            <ac:spMk id="10242" creationId="{00000000-0000-0000-0000-000000000000}"/>
          </ac:spMkLst>
        </pc:spChg>
        <pc:spChg chg="mod">
          <ac:chgData name="Boukadoum, A. Mounir" userId="b7bd8864-7f11-4e02-955e-45bf86893dcf" providerId="ADAL" clId="{16BE21A9-D477-4B36-B43B-2846D3E82554}" dt="2025-11-28T15:15:30.482" v="670" actId="948"/>
          <ac:spMkLst>
            <pc:docMk/>
            <pc:sldMk cId="330647142" sldId="406"/>
            <ac:spMk id="10243" creationId="{00000000-0000-0000-0000-000000000000}"/>
          </ac:spMkLst>
        </pc:spChg>
      </pc:sldChg>
      <pc:sldChg chg="modSp mod modTransition modNotes">
        <pc:chgData name="Boukadoum, A. Mounir" userId="b7bd8864-7f11-4e02-955e-45bf86893dcf" providerId="ADAL" clId="{16BE21A9-D477-4B36-B43B-2846D3E82554}" dt="2025-11-28T15:18:32.021" v="717" actId="27636"/>
        <pc:sldMkLst>
          <pc:docMk/>
          <pc:sldMk cId="1757006981" sldId="408"/>
        </pc:sldMkLst>
        <pc:spChg chg="mod">
          <ac:chgData name="Boukadoum, A. Mounir" userId="b7bd8864-7f11-4e02-955e-45bf86893dcf" providerId="ADAL" clId="{16BE21A9-D477-4B36-B43B-2846D3E82554}" dt="2025-11-28T14:27:47.136" v="0"/>
          <ac:spMkLst>
            <pc:docMk/>
            <pc:sldMk cId="1757006981" sldId="408"/>
            <ac:spMk id="11" creationId="{00000000-0000-0000-0000-000000000000}"/>
          </ac:spMkLst>
        </pc:spChg>
        <pc:spChg chg="mod">
          <ac:chgData name="Boukadoum, A. Mounir" userId="b7bd8864-7f11-4e02-955e-45bf86893dcf" providerId="ADAL" clId="{16BE21A9-D477-4B36-B43B-2846D3E82554}" dt="2025-11-28T14:27:47.136" v="0"/>
          <ac:spMkLst>
            <pc:docMk/>
            <pc:sldMk cId="1757006981" sldId="408"/>
            <ac:spMk id="12" creationId="{00000000-0000-0000-0000-000000000000}"/>
          </ac:spMkLst>
        </pc:spChg>
        <pc:spChg chg="mod">
          <ac:chgData name="Boukadoum, A. Mounir" userId="b7bd8864-7f11-4e02-955e-45bf86893dcf" providerId="ADAL" clId="{16BE21A9-D477-4B36-B43B-2846D3E82554}" dt="2025-11-28T14:32:12.398" v="166" actId="1076"/>
          <ac:spMkLst>
            <pc:docMk/>
            <pc:sldMk cId="1757006981" sldId="408"/>
            <ac:spMk id="13" creationId="{00000000-0000-0000-0000-000000000000}"/>
          </ac:spMkLst>
        </pc:spChg>
        <pc:spChg chg="mod">
          <ac:chgData name="Boukadoum, A. Mounir" userId="b7bd8864-7f11-4e02-955e-45bf86893dcf" providerId="ADAL" clId="{16BE21A9-D477-4B36-B43B-2846D3E82554}" dt="2025-11-28T14:32:12.398" v="166" actId="1076"/>
          <ac:spMkLst>
            <pc:docMk/>
            <pc:sldMk cId="1757006981" sldId="408"/>
            <ac:spMk id="14" creationId="{00000000-0000-0000-0000-000000000000}"/>
          </ac:spMkLst>
        </pc:spChg>
        <pc:spChg chg="mod">
          <ac:chgData name="Boukadoum, A. Mounir" userId="b7bd8864-7f11-4e02-955e-45bf86893dcf" providerId="ADAL" clId="{16BE21A9-D477-4B36-B43B-2846D3E82554}" dt="2025-11-28T14:27:47.136" v="0"/>
          <ac:spMkLst>
            <pc:docMk/>
            <pc:sldMk cId="1757006981" sldId="408"/>
            <ac:spMk id="15" creationId="{00000000-0000-0000-0000-000000000000}"/>
          </ac:spMkLst>
        </pc:spChg>
        <pc:spChg chg="mod">
          <ac:chgData name="Boukadoum, A. Mounir" userId="b7bd8864-7f11-4e02-955e-45bf86893dcf" providerId="ADAL" clId="{16BE21A9-D477-4B36-B43B-2846D3E82554}" dt="2025-11-28T14:32:12.398" v="166" actId="1076"/>
          <ac:spMkLst>
            <pc:docMk/>
            <pc:sldMk cId="1757006981" sldId="408"/>
            <ac:spMk id="16" creationId="{00000000-0000-0000-0000-000000000000}"/>
          </ac:spMkLst>
        </pc:spChg>
        <pc:spChg chg="mod">
          <ac:chgData name="Boukadoum, A. Mounir" userId="b7bd8864-7f11-4e02-955e-45bf86893dcf" providerId="ADAL" clId="{16BE21A9-D477-4B36-B43B-2846D3E82554}" dt="2025-11-28T14:32:12.398" v="166" actId="1076"/>
          <ac:spMkLst>
            <pc:docMk/>
            <pc:sldMk cId="1757006981" sldId="408"/>
            <ac:spMk id="17" creationId="{00000000-0000-0000-0000-000000000000}"/>
          </ac:spMkLst>
        </pc:spChg>
        <pc:spChg chg="mod">
          <ac:chgData name="Boukadoum, A. Mounir" userId="b7bd8864-7f11-4e02-955e-45bf86893dcf" providerId="ADAL" clId="{16BE21A9-D477-4B36-B43B-2846D3E82554}" dt="2025-11-28T14:32:12.398" v="166" actId="1076"/>
          <ac:spMkLst>
            <pc:docMk/>
            <pc:sldMk cId="1757006981" sldId="408"/>
            <ac:spMk id="18" creationId="{00000000-0000-0000-0000-000000000000}"/>
          </ac:spMkLst>
        </pc:spChg>
        <pc:spChg chg="mod">
          <ac:chgData name="Boukadoum, A. Mounir" userId="b7bd8864-7f11-4e02-955e-45bf86893dcf" providerId="ADAL" clId="{16BE21A9-D477-4B36-B43B-2846D3E82554}" dt="2025-11-28T14:32:12.398" v="166" actId="1076"/>
          <ac:spMkLst>
            <pc:docMk/>
            <pc:sldMk cId="1757006981" sldId="408"/>
            <ac:spMk id="19" creationId="{00000000-0000-0000-0000-000000000000}"/>
          </ac:spMkLst>
        </pc:spChg>
        <pc:spChg chg="mod">
          <ac:chgData name="Boukadoum, A. Mounir" userId="b7bd8864-7f11-4e02-955e-45bf86893dcf" providerId="ADAL" clId="{16BE21A9-D477-4B36-B43B-2846D3E82554}" dt="2025-11-28T14:32:12.398" v="166" actId="1076"/>
          <ac:spMkLst>
            <pc:docMk/>
            <pc:sldMk cId="1757006981" sldId="408"/>
            <ac:spMk id="20" creationId="{00000000-0000-0000-0000-000000000000}"/>
          </ac:spMkLst>
        </pc:spChg>
        <pc:spChg chg="mod">
          <ac:chgData name="Boukadoum, A. Mounir" userId="b7bd8864-7f11-4e02-955e-45bf86893dcf" providerId="ADAL" clId="{16BE21A9-D477-4B36-B43B-2846D3E82554}" dt="2025-11-28T14:32:12.398" v="166" actId="1076"/>
          <ac:spMkLst>
            <pc:docMk/>
            <pc:sldMk cId="1757006981" sldId="408"/>
            <ac:spMk id="22" creationId="{00000000-0000-0000-0000-000000000000}"/>
          </ac:spMkLst>
        </pc:spChg>
        <pc:spChg chg="mod">
          <ac:chgData name="Boukadoum, A. Mounir" userId="b7bd8864-7f11-4e02-955e-45bf86893dcf" providerId="ADAL" clId="{16BE21A9-D477-4B36-B43B-2846D3E82554}" dt="2025-11-28T14:32:12.398" v="166" actId="1076"/>
          <ac:spMkLst>
            <pc:docMk/>
            <pc:sldMk cId="1757006981" sldId="408"/>
            <ac:spMk id="23" creationId="{00000000-0000-0000-0000-000000000000}"/>
          </ac:spMkLst>
        </pc:spChg>
        <pc:spChg chg="mod">
          <ac:chgData name="Boukadoum, A. Mounir" userId="b7bd8864-7f11-4e02-955e-45bf86893dcf" providerId="ADAL" clId="{16BE21A9-D477-4B36-B43B-2846D3E82554}" dt="2025-11-28T14:32:12.398" v="166" actId="1076"/>
          <ac:spMkLst>
            <pc:docMk/>
            <pc:sldMk cId="1757006981" sldId="408"/>
            <ac:spMk id="25" creationId="{00000000-0000-0000-0000-000000000000}"/>
          </ac:spMkLst>
        </pc:spChg>
        <pc:spChg chg="mod">
          <ac:chgData name="Boukadoum, A. Mounir" userId="b7bd8864-7f11-4e02-955e-45bf86893dcf" providerId="ADAL" clId="{16BE21A9-D477-4B36-B43B-2846D3E82554}" dt="2025-11-28T14:31:55.576" v="163" actId="14100"/>
          <ac:spMkLst>
            <pc:docMk/>
            <pc:sldMk cId="1757006981" sldId="408"/>
            <ac:spMk id="21506" creationId="{00000000-0000-0000-0000-000000000000}"/>
          </ac:spMkLst>
        </pc:spChg>
        <pc:spChg chg="mod">
          <ac:chgData name="Boukadoum, A. Mounir" userId="b7bd8864-7f11-4e02-955e-45bf86893dcf" providerId="ADAL" clId="{16BE21A9-D477-4B36-B43B-2846D3E82554}" dt="2025-11-28T15:18:32.021" v="717" actId="27636"/>
          <ac:spMkLst>
            <pc:docMk/>
            <pc:sldMk cId="1757006981" sldId="408"/>
            <ac:spMk id="21507" creationId="{00000000-0000-0000-0000-000000000000}"/>
          </ac:spMkLst>
        </pc:spChg>
      </pc:sldChg>
      <pc:sldChg chg="modSp mod modTransition modNotes">
        <pc:chgData name="Boukadoum, A. Mounir" userId="b7bd8864-7f11-4e02-955e-45bf86893dcf" providerId="ADAL" clId="{16BE21A9-D477-4B36-B43B-2846D3E82554}" dt="2025-11-30T20:02:27.870" v="1557" actId="14100"/>
        <pc:sldMkLst>
          <pc:docMk/>
          <pc:sldMk cId="3882986327" sldId="409"/>
        </pc:sldMkLst>
        <pc:spChg chg="mod">
          <ac:chgData name="Boukadoum, A. Mounir" userId="b7bd8864-7f11-4e02-955e-45bf86893dcf" providerId="ADAL" clId="{16BE21A9-D477-4B36-B43B-2846D3E82554}" dt="2025-11-28T14:29:20.073" v="31" actId="14100"/>
          <ac:spMkLst>
            <pc:docMk/>
            <pc:sldMk cId="3882986327" sldId="409"/>
            <ac:spMk id="23554" creationId="{00000000-0000-0000-0000-000000000000}"/>
          </ac:spMkLst>
        </pc:spChg>
        <pc:spChg chg="mod">
          <ac:chgData name="Boukadoum, A. Mounir" userId="b7bd8864-7f11-4e02-955e-45bf86893dcf" providerId="ADAL" clId="{16BE21A9-D477-4B36-B43B-2846D3E82554}" dt="2025-11-30T20:02:27.870" v="1557" actId="14100"/>
          <ac:spMkLst>
            <pc:docMk/>
            <pc:sldMk cId="3882986327" sldId="409"/>
            <ac:spMk id="23555" creationId="{00000000-0000-0000-0000-000000000000}"/>
          </ac:spMkLst>
        </pc:spChg>
      </pc:sldChg>
      <pc:sldChg chg="modSp mod modTransition modNotes">
        <pc:chgData name="Boukadoum, A. Mounir" userId="b7bd8864-7f11-4e02-955e-45bf86893dcf" providerId="ADAL" clId="{16BE21A9-D477-4B36-B43B-2846D3E82554}" dt="2025-11-28T14:31:22.932" v="162" actId="14100"/>
        <pc:sldMkLst>
          <pc:docMk/>
          <pc:sldMk cId="753127115" sldId="410"/>
        </pc:sldMkLst>
        <pc:spChg chg="mod">
          <ac:chgData name="Boukadoum, A. Mounir" userId="b7bd8864-7f11-4e02-955e-45bf86893dcf" providerId="ADAL" clId="{16BE21A9-D477-4B36-B43B-2846D3E82554}" dt="2025-11-28T14:30:30.078" v="157" actId="1076"/>
          <ac:spMkLst>
            <pc:docMk/>
            <pc:sldMk cId="753127115" sldId="410"/>
            <ac:spMk id="2" creationId="{00000000-0000-0000-0000-000000000000}"/>
          </ac:spMkLst>
        </pc:spChg>
        <pc:spChg chg="mod">
          <ac:chgData name="Boukadoum, A. Mounir" userId="b7bd8864-7f11-4e02-955e-45bf86893dcf" providerId="ADAL" clId="{16BE21A9-D477-4B36-B43B-2846D3E82554}" dt="2025-11-28T14:31:22.932" v="162" actId="14100"/>
          <ac:spMkLst>
            <pc:docMk/>
            <pc:sldMk cId="753127115" sldId="410"/>
            <ac:spMk id="26" creationId="{00000000-0000-0000-0000-000000000000}"/>
          </ac:spMkLst>
        </pc:spChg>
        <pc:spChg chg="mod">
          <ac:chgData name="Boukadoum, A. Mounir" userId="b7bd8864-7f11-4e02-955e-45bf86893dcf" providerId="ADAL" clId="{16BE21A9-D477-4B36-B43B-2846D3E82554}" dt="2025-11-28T14:30:19.971" v="156" actId="1076"/>
          <ac:spMkLst>
            <pc:docMk/>
            <pc:sldMk cId="753127115" sldId="410"/>
            <ac:spMk id="24578" creationId="{00000000-0000-0000-0000-000000000000}"/>
          </ac:spMkLst>
        </pc:spChg>
        <pc:spChg chg="mod">
          <ac:chgData name="Boukadoum, A. Mounir" userId="b7bd8864-7f11-4e02-955e-45bf86893dcf" providerId="ADAL" clId="{16BE21A9-D477-4B36-B43B-2846D3E82554}" dt="2025-11-28T14:31:08.925" v="160" actId="1076"/>
          <ac:spMkLst>
            <pc:docMk/>
            <pc:sldMk cId="753127115" sldId="410"/>
            <ac:spMk id="24580" creationId="{00000000-0000-0000-0000-000000000000}"/>
          </ac:spMkLst>
        </pc:spChg>
        <pc:spChg chg="mod">
          <ac:chgData name="Boukadoum, A. Mounir" userId="b7bd8864-7f11-4e02-955e-45bf86893dcf" providerId="ADAL" clId="{16BE21A9-D477-4B36-B43B-2846D3E82554}" dt="2025-11-28T14:31:08.925" v="160" actId="1076"/>
          <ac:spMkLst>
            <pc:docMk/>
            <pc:sldMk cId="753127115" sldId="410"/>
            <ac:spMk id="24581" creationId="{00000000-0000-0000-0000-000000000000}"/>
          </ac:spMkLst>
        </pc:spChg>
        <pc:spChg chg="mod">
          <ac:chgData name="Boukadoum, A. Mounir" userId="b7bd8864-7f11-4e02-955e-45bf86893dcf" providerId="ADAL" clId="{16BE21A9-D477-4B36-B43B-2846D3E82554}" dt="2025-11-28T14:31:08.925" v="160" actId="1076"/>
          <ac:spMkLst>
            <pc:docMk/>
            <pc:sldMk cId="753127115" sldId="410"/>
            <ac:spMk id="24583" creationId="{00000000-0000-0000-0000-000000000000}"/>
          </ac:spMkLst>
        </pc:spChg>
        <pc:spChg chg="mod">
          <ac:chgData name="Boukadoum, A. Mounir" userId="b7bd8864-7f11-4e02-955e-45bf86893dcf" providerId="ADAL" clId="{16BE21A9-D477-4B36-B43B-2846D3E82554}" dt="2025-11-28T14:31:08.925" v="160" actId="1076"/>
          <ac:spMkLst>
            <pc:docMk/>
            <pc:sldMk cId="753127115" sldId="410"/>
            <ac:spMk id="24588" creationId="{00000000-0000-0000-0000-000000000000}"/>
          </ac:spMkLst>
        </pc:spChg>
        <pc:spChg chg="mod">
          <ac:chgData name="Boukadoum, A. Mounir" userId="b7bd8864-7f11-4e02-955e-45bf86893dcf" providerId="ADAL" clId="{16BE21A9-D477-4B36-B43B-2846D3E82554}" dt="2025-11-28T14:31:08.925" v="160" actId="1076"/>
          <ac:spMkLst>
            <pc:docMk/>
            <pc:sldMk cId="753127115" sldId="410"/>
            <ac:spMk id="24589" creationId="{00000000-0000-0000-0000-000000000000}"/>
          </ac:spMkLst>
        </pc:spChg>
        <pc:spChg chg="mod">
          <ac:chgData name="Boukadoum, A. Mounir" userId="b7bd8864-7f11-4e02-955e-45bf86893dcf" providerId="ADAL" clId="{16BE21A9-D477-4B36-B43B-2846D3E82554}" dt="2025-11-28T14:31:08.925" v="160" actId="1076"/>
          <ac:spMkLst>
            <pc:docMk/>
            <pc:sldMk cId="753127115" sldId="410"/>
            <ac:spMk id="24590" creationId="{00000000-0000-0000-0000-000000000000}"/>
          </ac:spMkLst>
        </pc:spChg>
        <pc:spChg chg="mod">
          <ac:chgData name="Boukadoum, A. Mounir" userId="b7bd8864-7f11-4e02-955e-45bf86893dcf" providerId="ADAL" clId="{16BE21A9-D477-4B36-B43B-2846D3E82554}" dt="2025-11-28T14:31:08.925" v="160" actId="1076"/>
          <ac:spMkLst>
            <pc:docMk/>
            <pc:sldMk cId="753127115" sldId="410"/>
            <ac:spMk id="24598" creationId="{00000000-0000-0000-0000-000000000000}"/>
          </ac:spMkLst>
        </pc:spChg>
        <pc:spChg chg="mod">
          <ac:chgData name="Boukadoum, A. Mounir" userId="b7bd8864-7f11-4e02-955e-45bf86893dcf" providerId="ADAL" clId="{16BE21A9-D477-4B36-B43B-2846D3E82554}" dt="2025-11-28T14:31:08.925" v="160" actId="1076"/>
          <ac:spMkLst>
            <pc:docMk/>
            <pc:sldMk cId="753127115" sldId="410"/>
            <ac:spMk id="24599" creationId="{00000000-0000-0000-0000-000000000000}"/>
          </ac:spMkLst>
        </pc:spChg>
        <pc:spChg chg="mod">
          <ac:chgData name="Boukadoum, A. Mounir" userId="b7bd8864-7f11-4e02-955e-45bf86893dcf" providerId="ADAL" clId="{16BE21A9-D477-4B36-B43B-2846D3E82554}" dt="2025-11-28T14:31:08.925" v="160" actId="1076"/>
          <ac:spMkLst>
            <pc:docMk/>
            <pc:sldMk cId="753127115" sldId="410"/>
            <ac:spMk id="24602" creationId="{00000000-0000-0000-0000-000000000000}"/>
          </ac:spMkLst>
        </pc:spChg>
        <pc:spChg chg="mod">
          <ac:chgData name="Boukadoum, A. Mounir" userId="b7bd8864-7f11-4e02-955e-45bf86893dcf" providerId="ADAL" clId="{16BE21A9-D477-4B36-B43B-2846D3E82554}" dt="2025-11-28T14:31:08.925" v="160" actId="1076"/>
          <ac:spMkLst>
            <pc:docMk/>
            <pc:sldMk cId="753127115" sldId="410"/>
            <ac:spMk id="24604" creationId="{00000000-0000-0000-0000-000000000000}"/>
          </ac:spMkLst>
        </pc:spChg>
        <pc:grpChg chg="mod">
          <ac:chgData name="Boukadoum, A. Mounir" userId="b7bd8864-7f11-4e02-955e-45bf86893dcf" providerId="ADAL" clId="{16BE21A9-D477-4B36-B43B-2846D3E82554}" dt="2025-11-28T14:30:46.297" v="158"/>
          <ac:grpSpMkLst>
            <pc:docMk/>
            <pc:sldMk cId="753127115" sldId="410"/>
            <ac:grpSpMk id="3" creationId="{00000000-0000-0000-0000-000000000000}"/>
          </ac:grpSpMkLst>
        </pc:grpChg>
      </pc:sldChg>
      <pc:sldChg chg="modSp mod modTransition modNotes">
        <pc:chgData name="Boukadoum, A. Mounir" userId="b7bd8864-7f11-4e02-955e-45bf86893dcf" providerId="ADAL" clId="{16BE21A9-D477-4B36-B43B-2846D3E82554}" dt="2025-11-28T15:18:49.411" v="720" actId="948"/>
        <pc:sldMkLst>
          <pc:docMk/>
          <pc:sldMk cId="2242767439" sldId="411"/>
        </pc:sldMkLst>
        <pc:spChg chg="mod">
          <ac:chgData name="Boukadoum, A. Mounir" userId="b7bd8864-7f11-4e02-955e-45bf86893dcf" providerId="ADAL" clId="{16BE21A9-D477-4B36-B43B-2846D3E82554}" dt="2025-11-28T14:32:43.398" v="187" actId="14100"/>
          <ac:spMkLst>
            <pc:docMk/>
            <pc:sldMk cId="2242767439" sldId="411"/>
            <ac:spMk id="86018" creationId="{00000000-0000-0000-0000-000000000000}"/>
          </ac:spMkLst>
        </pc:spChg>
        <pc:spChg chg="mod">
          <ac:chgData name="Boukadoum, A. Mounir" userId="b7bd8864-7f11-4e02-955e-45bf86893dcf" providerId="ADAL" clId="{16BE21A9-D477-4B36-B43B-2846D3E82554}" dt="2025-11-28T15:18:49.411" v="720" actId="948"/>
          <ac:spMkLst>
            <pc:docMk/>
            <pc:sldMk cId="2242767439" sldId="411"/>
            <ac:spMk id="86019" creationId="{00000000-0000-0000-0000-000000000000}"/>
          </ac:spMkLst>
        </pc:spChg>
      </pc:sldChg>
      <pc:sldChg chg="addSp modSp mod modTransition modAnim modNotes">
        <pc:chgData name="Boukadoum, A. Mounir" userId="b7bd8864-7f11-4e02-955e-45bf86893dcf" providerId="ADAL" clId="{16BE21A9-D477-4B36-B43B-2846D3E82554}" dt="2025-11-28T15:19:07.042" v="721" actId="948"/>
        <pc:sldMkLst>
          <pc:docMk/>
          <pc:sldMk cId="4039729186" sldId="412"/>
        </pc:sldMkLst>
        <pc:spChg chg="mod">
          <ac:chgData name="Boukadoum, A. Mounir" userId="b7bd8864-7f11-4e02-955e-45bf86893dcf" providerId="ADAL" clId="{16BE21A9-D477-4B36-B43B-2846D3E82554}" dt="2025-11-28T14:33:01.889" v="190" actId="14100"/>
          <ac:spMkLst>
            <pc:docMk/>
            <pc:sldMk cId="4039729186" sldId="412"/>
            <ac:spMk id="87042" creationId="{00000000-0000-0000-0000-000000000000}"/>
          </ac:spMkLst>
        </pc:spChg>
        <pc:spChg chg="mod">
          <ac:chgData name="Boukadoum, A. Mounir" userId="b7bd8864-7f11-4e02-955e-45bf86893dcf" providerId="ADAL" clId="{16BE21A9-D477-4B36-B43B-2846D3E82554}" dt="2025-11-28T15:19:07.042" v="721" actId="948"/>
          <ac:spMkLst>
            <pc:docMk/>
            <pc:sldMk cId="4039729186" sldId="412"/>
            <ac:spMk id="87043" creationId="{00000000-0000-0000-0000-000000000000}"/>
          </ac:spMkLst>
        </pc:spChg>
        <pc:spChg chg="mod">
          <ac:chgData name="Boukadoum, A. Mounir" userId="b7bd8864-7f11-4e02-955e-45bf86893dcf" providerId="ADAL" clId="{16BE21A9-D477-4B36-B43B-2846D3E82554}" dt="2025-11-28T14:35:22.091" v="198" actId="1076"/>
          <ac:spMkLst>
            <pc:docMk/>
            <pc:sldMk cId="4039729186" sldId="412"/>
            <ac:spMk id="87048" creationId="{00000000-0000-0000-0000-000000000000}"/>
          </ac:spMkLst>
        </pc:spChg>
        <pc:spChg chg="mod">
          <ac:chgData name="Boukadoum, A. Mounir" userId="b7bd8864-7f11-4e02-955e-45bf86893dcf" providerId="ADAL" clId="{16BE21A9-D477-4B36-B43B-2846D3E82554}" dt="2025-11-28T14:35:22.091" v="198" actId="1076"/>
          <ac:spMkLst>
            <pc:docMk/>
            <pc:sldMk cId="4039729186" sldId="412"/>
            <ac:spMk id="87049" creationId="{00000000-0000-0000-0000-000000000000}"/>
          </ac:spMkLst>
        </pc:spChg>
        <pc:spChg chg="mod">
          <ac:chgData name="Boukadoum, A. Mounir" userId="b7bd8864-7f11-4e02-955e-45bf86893dcf" providerId="ADAL" clId="{16BE21A9-D477-4B36-B43B-2846D3E82554}" dt="2025-11-28T14:34:43.132" v="194" actId="1076"/>
          <ac:spMkLst>
            <pc:docMk/>
            <pc:sldMk cId="4039729186" sldId="412"/>
            <ac:spMk id="87052" creationId="{00000000-0000-0000-0000-000000000000}"/>
          </ac:spMkLst>
        </pc:spChg>
        <pc:spChg chg="mod">
          <ac:chgData name="Boukadoum, A. Mounir" userId="b7bd8864-7f11-4e02-955e-45bf86893dcf" providerId="ADAL" clId="{16BE21A9-D477-4B36-B43B-2846D3E82554}" dt="2025-11-28T14:35:22.091" v="198" actId="1076"/>
          <ac:spMkLst>
            <pc:docMk/>
            <pc:sldMk cId="4039729186" sldId="412"/>
            <ac:spMk id="87053" creationId="{00000000-0000-0000-0000-000000000000}"/>
          </ac:spMkLst>
        </pc:spChg>
        <pc:spChg chg="mod">
          <ac:chgData name="Boukadoum, A. Mounir" userId="b7bd8864-7f11-4e02-955e-45bf86893dcf" providerId="ADAL" clId="{16BE21A9-D477-4B36-B43B-2846D3E82554}" dt="2025-11-28T14:35:22.091" v="198" actId="1076"/>
          <ac:spMkLst>
            <pc:docMk/>
            <pc:sldMk cId="4039729186" sldId="412"/>
            <ac:spMk id="87054" creationId="{00000000-0000-0000-0000-000000000000}"/>
          </ac:spMkLst>
        </pc:spChg>
        <pc:spChg chg="mod">
          <ac:chgData name="Boukadoum, A. Mounir" userId="b7bd8864-7f11-4e02-955e-45bf86893dcf" providerId="ADAL" clId="{16BE21A9-D477-4B36-B43B-2846D3E82554}" dt="2025-11-28T14:35:22.091" v="198" actId="1076"/>
          <ac:spMkLst>
            <pc:docMk/>
            <pc:sldMk cId="4039729186" sldId="412"/>
            <ac:spMk id="87056" creationId="{00000000-0000-0000-0000-000000000000}"/>
          </ac:spMkLst>
        </pc:spChg>
        <pc:spChg chg="mod">
          <ac:chgData name="Boukadoum, A. Mounir" userId="b7bd8864-7f11-4e02-955e-45bf86893dcf" providerId="ADAL" clId="{16BE21A9-D477-4B36-B43B-2846D3E82554}" dt="2025-11-28T14:34:30.292" v="193" actId="1076"/>
          <ac:spMkLst>
            <pc:docMk/>
            <pc:sldMk cId="4039729186" sldId="412"/>
            <ac:spMk id="87057" creationId="{00000000-0000-0000-0000-000000000000}"/>
          </ac:spMkLst>
        </pc:spChg>
        <pc:spChg chg="mod">
          <ac:chgData name="Boukadoum, A. Mounir" userId="b7bd8864-7f11-4e02-955e-45bf86893dcf" providerId="ADAL" clId="{16BE21A9-D477-4B36-B43B-2846D3E82554}" dt="2025-11-28T14:35:22.091" v="198" actId="1076"/>
          <ac:spMkLst>
            <pc:docMk/>
            <pc:sldMk cId="4039729186" sldId="412"/>
            <ac:spMk id="87058" creationId="{00000000-0000-0000-0000-000000000000}"/>
          </ac:spMkLst>
        </pc:spChg>
        <pc:spChg chg="mod">
          <ac:chgData name="Boukadoum, A. Mounir" userId="b7bd8864-7f11-4e02-955e-45bf86893dcf" providerId="ADAL" clId="{16BE21A9-D477-4B36-B43B-2846D3E82554}" dt="2025-11-28T14:35:22.091" v="198" actId="1076"/>
          <ac:spMkLst>
            <pc:docMk/>
            <pc:sldMk cId="4039729186" sldId="412"/>
            <ac:spMk id="87065" creationId="{00000000-0000-0000-0000-000000000000}"/>
          </ac:spMkLst>
        </pc:spChg>
        <pc:spChg chg="mod">
          <ac:chgData name="Boukadoum, A. Mounir" userId="b7bd8864-7f11-4e02-955e-45bf86893dcf" providerId="ADAL" clId="{16BE21A9-D477-4B36-B43B-2846D3E82554}" dt="2025-11-28T14:33:21.968" v="192" actId="1076"/>
          <ac:spMkLst>
            <pc:docMk/>
            <pc:sldMk cId="4039729186" sldId="412"/>
            <ac:spMk id="87071" creationId="{00000000-0000-0000-0000-000000000000}"/>
          </ac:spMkLst>
        </pc:spChg>
        <pc:spChg chg="mod">
          <ac:chgData name="Boukadoum, A. Mounir" userId="b7bd8864-7f11-4e02-955e-45bf86893dcf" providerId="ADAL" clId="{16BE21A9-D477-4B36-B43B-2846D3E82554}" dt="2025-11-28T14:35:22.091" v="198" actId="1076"/>
          <ac:spMkLst>
            <pc:docMk/>
            <pc:sldMk cId="4039729186" sldId="412"/>
            <ac:spMk id="87080" creationId="{00000000-0000-0000-0000-000000000000}"/>
          </ac:spMkLst>
        </pc:spChg>
        <pc:spChg chg="mod">
          <ac:chgData name="Boukadoum, A. Mounir" userId="b7bd8864-7f11-4e02-955e-45bf86893dcf" providerId="ADAL" clId="{16BE21A9-D477-4B36-B43B-2846D3E82554}" dt="2025-11-28T14:35:22.091" v="198" actId="1076"/>
          <ac:spMkLst>
            <pc:docMk/>
            <pc:sldMk cId="4039729186" sldId="412"/>
            <ac:spMk id="87082" creationId="{00000000-0000-0000-0000-000000000000}"/>
          </ac:spMkLst>
        </pc:spChg>
        <pc:spChg chg="mod">
          <ac:chgData name="Boukadoum, A. Mounir" userId="b7bd8864-7f11-4e02-955e-45bf86893dcf" providerId="ADAL" clId="{16BE21A9-D477-4B36-B43B-2846D3E82554}" dt="2025-11-28T14:35:22.091" v="198" actId="1076"/>
          <ac:spMkLst>
            <pc:docMk/>
            <pc:sldMk cId="4039729186" sldId="412"/>
            <ac:spMk id="87083" creationId="{00000000-0000-0000-0000-000000000000}"/>
          </ac:spMkLst>
        </pc:spChg>
      </pc:sldChg>
      <pc:sldChg chg="modSp mod modTransition modNotes">
        <pc:chgData name="Boukadoum, A. Mounir" userId="b7bd8864-7f11-4e02-955e-45bf86893dcf" providerId="ADAL" clId="{16BE21A9-D477-4B36-B43B-2846D3E82554}" dt="2025-11-28T15:19:29.430" v="726" actId="27636"/>
        <pc:sldMkLst>
          <pc:docMk/>
          <pc:sldMk cId="4215323983" sldId="413"/>
        </pc:sldMkLst>
        <pc:spChg chg="mod">
          <ac:chgData name="Boukadoum, A. Mounir" userId="b7bd8864-7f11-4e02-955e-45bf86893dcf" providerId="ADAL" clId="{16BE21A9-D477-4B36-B43B-2846D3E82554}" dt="2025-11-28T14:35:40.676" v="200" actId="14100"/>
          <ac:spMkLst>
            <pc:docMk/>
            <pc:sldMk cId="4215323983" sldId="413"/>
            <ac:spMk id="88066" creationId="{00000000-0000-0000-0000-000000000000}"/>
          </ac:spMkLst>
        </pc:spChg>
        <pc:spChg chg="mod">
          <ac:chgData name="Boukadoum, A. Mounir" userId="b7bd8864-7f11-4e02-955e-45bf86893dcf" providerId="ADAL" clId="{16BE21A9-D477-4B36-B43B-2846D3E82554}" dt="2025-11-28T15:19:29.430" v="726" actId="27636"/>
          <ac:spMkLst>
            <pc:docMk/>
            <pc:sldMk cId="4215323983" sldId="413"/>
            <ac:spMk id="88067" creationId="{00000000-0000-0000-0000-000000000000}"/>
          </ac:spMkLst>
        </pc:spChg>
      </pc:sldChg>
      <pc:sldChg chg="modSp mod modTransition modNotes">
        <pc:chgData name="Boukadoum, A. Mounir" userId="b7bd8864-7f11-4e02-955e-45bf86893dcf" providerId="ADAL" clId="{16BE21A9-D477-4B36-B43B-2846D3E82554}" dt="2025-11-28T15:19:56.004" v="728" actId="948"/>
        <pc:sldMkLst>
          <pc:docMk/>
          <pc:sldMk cId="306117252" sldId="415"/>
        </pc:sldMkLst>
        <pc:spChg chg="mod">
          <ac:chgData name="Boukadoum, A. Mounir" userId="b7bd8864-7f11-4e02-955e-45bf86893dcf" providerId="ADAL" clId="{16BE21A9-D477-4B36-B43B-2846D3E82554}" dt="2025-11-28T15:01:06.728" v="474" actId="14100"/>
          <ac:spMkLst>
            <pc:docMk/>
            <pc:sldMk cId="306117252" sldId="415"/>
            <ac:spMk id="90114" creationId="{00000000-0000-0000-0000-000000000000}"/>
          </ac:spMkLst>
        </pc:spChg>
        <pc:spChg chg="mod">
          <ac:chgData name="Boukadoum, A. Mounir" userId="b7bd8864-7f11-4e02-955e-45bf86893dcf" providerId="ADAL" clId="{16BE21A9-D477-4B36-B43B-2846D3E82554}" dt="2025-11-28T15:19:56.004" v="728" actId="948"/>
          <ac:spMkLst>
            <pc:docMk/>
            <pc:sldMk cId="306117252" sldId="415"/>
            <ac:spMk id="90115" creationId="{00000000-0000-0000-0000-000000000000}"/>
          </ac:spMkLst>
        </pc:spChg>
      </pc:sldChg>
      <pc:sldChg chg="modSp mod">
        <pc:chgData name="Boukadoum, A. Mounir" userId="b7bd8864-7f11-4e02-955e-45bf86893dcf" providerId="ADAL" clId="{16BE21A9-D477-4B36-B43B-2846D3E82554}" dt="2025-11-28T15:02:23.398" v="479" actId="14100"/>
        <pc:sldMkLst>
          <pc:docMk/>
          <pc:sldMk cId="3732039949" sldId="418"/>
        </pc:sldMkLst>
        <pc:spChg chg="mod">
          <ac:chgData name="Boukadoum, A. Mounir" userId="b7bd8864-7f11-4e02-955e-45bf86893dcf" providerId="ADAL" clId="{16BE21A9-D477-4B36-B43B-2846D3E82554}" dt="2025-11-28T14:27:47.136" v="0"/>
          <ac:spMkLst>
            <pc:docMk/>
            <pc:sldMk cId="3732039949" sldId="418"/>
            <ac:spMk id="21506" creationId="{00000000-0000-0000-0000-000000000000}"/>
          </ac:spMkLst>
        </pc:spChg>
        <pc:graphicFrameChg chg="mod modGraphic">
          <ac:chgData name="Boukadoum, A. Mounir" userId="b7bd8864-7f11-4e02-955e-45bf86893dcf" providerId="ADAL" clId="{16BE21A9-D477-4B36-B43B-2846D3E82554}" dt="2025-11-28T15:02:23.398" v="479" actId="14100"/>
          <ac:graphicFrameMkLst>
            <pc:docMk/>
            <pc:sldMk cId="3732039949" sldId="418"/>
            <ac:graphicFrameMk id="5" creationId="{00000000-0000-0000-0000-000000000000}"/>
          </ac:graphicFrameMkLst>
        </pc:graphicFrameChg>
      </pc:sldChg>
      <pc:sldChg chg="modSp mod modTransition">
        <pc:chgData name="Boukadoum, A. Mounir" userId="b7bd8864-7f11-4e02-955e-45bf86893dcf" providerId="ADAL" clId="{16BE21A9-D477-4B36-B43B-2846D3E82554}" dt="2025-11-28T15:26:08.728" v="788" actId="1076"/>
        <pc:sldMkLst>
          <pc:docMk/>
          <pc:sldMk cId="3895481208" sldId="419"/>
        </pc:sldMkLst>
        <pc:spChg chg="mod">
          <ac:chgData name="Boukadoum, A. Mounir" userId="b7bd8864-7f11-4e02-955e-45bf86893dcf" providerId="ADAL" clId="{16BE21A9-D477-4B36-B43B-2846D3E82554}" dt="2025-11-28T15:26:04.618" v="787" actId="14100"/>
          <ac:spMkLst>
            <pc:docMk/>
            <pc:sldMk cId="3895481208" sldId="419"/>
            <ac:spMk id="2" creationId="{00000000-0000-0000-0000-000000000000}"/>
          </ac:spMkLst>
        </pc:spChg>
        <pc:spChg chg="mod">
          <ac:chgData name="Boukadoum, A. Mounir" userId="b7bd8864-7f11-4e02-955e-45bf86893dcf" providerId="ADAL" clId="{16BE21A9-D477-4B36-B43B-2846D3E82554}" dt="2025-11-28T15:26:00.947" v="786" actId="14100"/>
          <ac:spMkLst>
            <pc:docMk/>
            <pc:sldMk cId="3895481208" sldId="419"/>
            <ac:spMk id="4" creationId="{00000000-0000-0000-0000-000000000000}"/>
          </ac:spMkLst>
        </pc:spChg>
        <pc:picChg chg="mod">
          <ac:chgData name="Boukadoum, A. Mounir" userId="b7bd8864-7f11-4e02-955e-45bf86893dcf" providerId="ADAL" clId="{16BE21A9-D477-4B36-B43B-2846D3E82554}" dt="2025-11-28T15:26:08.728" v="788" actId="1076"/>
          <ac:picMkLst>
            <pc:docMk/>
            <pc:sldMk cId="3895481208" sldId="419"/>
            <ac:picMk id="9220" creationId="{00000000-0000-0000-0000-000000000000}"/>
          </ac:picMkLst>
        </pc:picChg>
      </pc:sldChg>
      <pc:sldChg chg="modSp mod modTransition">
        <pc:chgData name="Boukadoum, A. Mounir" userId="b7bd8864-7f11-4e02-955e-45bf86893dcf" providerId="ADAL" clId="{16BE21A9-D477-4B36-B43B-2846D3E82554}" dt="2025-11-28T15:26:50.593" v="793" actId="2711"/>
        <pc:sldMkLst>
          <pc:docMk/>
          <pc:sldMk cId="3560509170" sldId="421"/>
        </pc:sldMkLst>
        <pc:spChg chg="mod">
          <ac:chgData name="Boukadoum, A. Mounir" userId="b7bd8864-7f11-4e02-955e-45bf86893dcf" providerId="ADAL" clId="{16BE21A9-D477-4B36-B43B-2846D3E82554}" dt="2025-11-28T15:26:28.068" v="791" actId="403"/>
          <ac:spMkLst>
            <pc:docMk/>
            <pc:sldMk cId="3560509170" sldId="421"/>
            <ac:spMk id="15362" creationId="{00000000-0000-0000-0000-000000000000}"/>
          </ac:spMkLst>
        </pc:spChg>
        <pc:spChg chg="mod">
          <ac:chgData name="Boukadoum, A. Mounir" userId="b7bd8864-7f11-4e02-955e-45bf86893dcf" providerId="ADAL" clId="{16BE21A9-D477-4B36-B43B-2846D3E82554}" dt="2025-11-28T15:26:50.593" v="793" actId="2711"/>
          <ac:spMkLst>
            <pc:docMk/>
            <pc:sldMk cId="3560509170" sldId="421"/>
            <ac:spMk id="15366" creationId="{00000000-0000-0000-0000-000000000000}"/>
          </ac:spMkLst>
        </pc:spChg>
        <pc:picChg chg="mod">
          <ac:chgData name="Boukadoum, A. Mounir" userId="b7bd8864-7f11-4e02-955e-45bf86893dcf" providerId="ADAL" clId="{16BE21A9-D477-4B36-B43B-2846D3E82554}" dt="2025-11-28T14:27:47.136" v="0"/>
          <ac:picMkLst>
            <pc:docMk/>
            <pc:sldMk cId="3560509170" sldId="421"/>
            <ac:picMk id="15365" creationId="{00000000-0000-0000-0000-000000000000}"/>
          </ac:picMkLst>
        </pc:picChg>
      </pc:sldChg>
      <pc:sldChg chg="modSp mod modTransition modNotes">
        <pc:chgData name="Boukadoum, A. Mounir" userId="b7bd8864-7f11-4e02-955e-45bf86893dcf" providerId="ADAL" clId="{16BE21A9-D477-4B36-B43B-2846D3E82554}" dt="2025-11-28T15:27:27.537" v="797" actId="1076"/>
        <pc:sldMkLst>
          <pc:docMk/>
          <pc:sldMk cId="2155597417" sldId="422"/>
        </pc:sldMkLst>
        <pc:spChg chg="mod">
          <ac:chgData name="Boukadoum, A. Mounir" userId="b7bd8864-7f11-4e02-955e-45bf86893dcf" providerId="ADAL" clId="{16BE21A9-D477-4B36-B43B-2846D3E82554}" dt="2025-11-28T15:27:15.259" v="796" actId="2711"/>
          <ac:spMkLst>
            <pc:docMk/>
            <pc:sldMk cId="2155597417" sldId="422"/>
            <ac:spMk id="1031" creationId="{00000000-0000-0000-0000-000000000000}"/>
          </ac:spMkLst>
        </pc:spChg>
        <pc:spChg chg="mod">
          <ac:chgData name="Boukadoum, A. Mounir" userId="b7bd8864-7f11-4e02-955e-45bf86893dcf" providerId="ADAL" clId="{16BE21A9-D477-4B36-B43B-2846D3E82554}" dt="2025-11-28T15:27:27.537" v="797" actId="1076"/>
          <ac:spMkLst>
            <pc:docMk/>
            <pc:sldMk cId="2155597417" sldId="422"/>
            <ac:spMk id="1032" creationId="{00000000-0000-0000-0000-000000000000}"/>
          </ac:spMkLst>
        </pc:spChg>
        <pc:graphicFrameChg chg="mod">
          <ac:chgData name="Boukadoum, A. Mounir" userId="b7bd8864-7f11-4e02-955e-45bf86893dcf" providerId="ADAL" clId="{16BE21A9-D477-4B36-B43B-2846D3E82554}" dt="2025-11-28T14:27:47.136" v="0"/>
          <ac:graphicFrameMkLst>
            <pc:docMk/>
            <pc:sldMk cId="2155597417" sldId="422"/>
            <ac:graphicFrameMk id="1026" creationId="{00000000-0000-0000-0000-000000000000}"/>
          </ac:graphicFrameMkLst>
        </pc:graphicFrameChg>
        <pc:graphicFrameChg chg="mod">
          <ac:chgData name="Boukadoum, A. Mounir" userId="b7bd8864-7f11-4e02-955e-45bf86893dcf" providerId="ADAL" clId="{16BE21A9-D477-4B36-B43B-2846D3E82554}" dt="2025-11-28T14:27:47.136" v="0"/>
          <ac:graphicFrameMkLst>
            <pc:docMk/>
            <pc:sldMk cId="2155597417" sldId="422"/>
            <ac:graphicFrameMk id="1027" creationId="{00000000-0000-0000-0000-000000000000}"/>
          </ac:graphicFrameMkLst>
        </pc:graphicFrameChg>
      </pc:sldChg>
      <pc:sldChg chg="modSp modTransition">
        <pc:chgData name="Boukadoum, A. Mounir" userId="b7bd8864-7f11-4e02-955e-45bf86893dcf" providerId="ADAL" clId="{16BE21A9-D477-4B36-B43B-2846D3E82554}" dt="2025-11-28T15:27:52.895" v="802" actId="14100"/>
        <pc:sldMkLst>
          <pc:docMk/>
          <pc:sldMk cId="2141298827" sldId="423"/>
        </pc:sldMkLst>
        <pc:spChg chg="mod">
          <ac:chgData name="Boukadoum, A. Mounir" userId="b7bd8864-7f11-4e02-955e-45bf86893dcf" providerId="ADAL" clId="{16BE21A9-D477-4B36-B43B-2846D3E82554}" dt="2025-11-28T15:27:37.744" v="800" actId="14100"/>
          <ac:spMkLst>
            <pc:docMk/>
            <pc:sldMk cId="2141298827" sldId="423"/>
            <ac:spMk id="5" creationId="{00000000-0000-0000-0000-000000000000}"/>
          </ac:spMkLst>
        </pc:spChg>
        <pc:picChg chg="mod">
          <ac:chgData name="Boukadoum, A. Mounir" userId="b7bd8864-7f11-4e02-955e-45bf86893dcf" providerId="ADAL" clId="{16BE21A9-D477-4B36-B43B-2846D3E82554}" dt="2025-11-28T15:27:52.895" v="802" actId="14100"/>
          <ac:picMkLst>
            <pc:docMk/>
            <pc:sldMk cId="2141298827" sldId="423"/>
            <ac:picMk id="11268" creationId="{00000000-0000-0000-0000-000000000000}"/>
          </ac:picMkLst>
        </pc:picChg>
      </pc:sldChg>
      <pc:sldChg chg="addSp modSp mod modTransition modNotes">
        <pc:chgData name="Boukadoum, A. Mounir" userId="b7bd8864-7f11-4e02-955e-45bf86893dcf" providerId="ADAL" clId="{16BE21A9-D477-4B36-B43B-2846D3E82554}" dt="2025-11-28T15:25:49.123" v="785" actId="1036"/>
        <pc:sldMkLst>
          <pc:docMk/>
          <pc:sldMk cId="1035893032" sldId="424"/>
        </pc:sldMkLst>
        <pc:spChg chg="add mod">
          <ac:chgData name="Boukadoum, A. Mounir" userId="b7bd8864-7f11-4e02-955e-45bf86893dcf" providerId="ADAL" clId="{16BE21A9-D477-4B36-B43B-2846D3E82554}" dt="2025-11-28T15:25:15.753" v="778" actId="14100"/>
          <ac:spMkLst>
            <pc:docMk/>
            <pc:sldMk cId="1035893032" sldId="424"/>
            <ac:spMk id="3" creationId="{40A05989-EC86-5645-88E8-EA1AFF0FB57D}"/>
          </ac:spMkLst>
        </pc:spChg>
        <pc:spChg chg="mod">
          <ac:chgData name="Boukadoum, A. Mounir" userId="b7bd8864-7f11-4e02-955e-45bf86893dcf" providerId="ADAL" clId="{16BE21A9-D477-4B36-B43B-2846D3E82554}" dt="2025-11-28T15:25:49.123" v="785" actId="1036"/>
          <ac:spMkLst>
            <pc:docMk/>
            <pc:sldMk cId="1035893032" sldId="424"/>
            <ac:spMk id="14338" creationId="{00000000-0000-0000-0000-000000000000}"/>
          </ac:spMkLst>
        </pc:spChg>
        <pc:picChg chg="mod">
          <ac:chgData name="Boukadoum, A. Mounir" userId="b7bd8864-7f11-4e02-955e-45bf86893dcf" providerId="ADAL" clId="{16BE21A9-D477-4B36-B43B-2846D3E82554}" dt="2025-11-28T15:25:49.123" v="785" actId="1036"/>
          <ac:picMkLst>
            <pc:docMk/>
            <pc:sldMk cId="1035893032" sldId="424"/>
            <ac:picMk id="14341" creationId="{00000000-0000-0000-0000-000000000000}"/>
          </ac:picMkLst>
        </pc:picChg>
      </pc:sldChg>
      <pc:sldChg chg="addSp modSp mod modTransition modAnim modNotes">
        <pc:chgData name="Boukadoum, A. Mounir" userId="b7bd8864-7f11-4e02-955e-45bf86893dcf" providerId="ADAL" clId="{16BE21A9-D477-4B36-B43B-2846D3E82554}" dt="2025-11-28T15:00:59.841" v="473" actId="14100"/>
        <pc:sldMkLst>
          <pc:docMk/>
          <pc:sldMk cId="3669589633" sldId="425"/>
        </pc:sldMkLst>
        <pc:spChg chg="mod">
          <ac:chgData name="Boukadoum, A. Mounir" userId="b7bd8864-7f11-4e02-955e-45bf86893dcf" providerId="ADAL" clId="{16BE21A9-D477-4B36-B43B-2846D3E82554}" dt="2025-11-28T14:48:38.973" v="320" actId="20577"/>
          <ac:spMkLst>
            <pc:docMk/>
            <pc:sldMk cId="3669589633" sldId="425"/>
            <ac:spMk id="21" creationId="{00000000-0000-0000-0000-000000000000}"/>
          </ac:spMkLst>
        </pc:spChg>
        <pc:spChg chg="mod">
          <ac:chgData name="Boukadoum, A. Mounir" userId="b7bd8864-7f11-4e02-955e-45bf86893dcf" providerId="ADAL" clId="{16BE21A9-D477-4B36-B43B-2846D3E82554}" dt="2025-11-28T14:58:09.225" v="442" actId="1076"/>
          <ac:spMkLst>
            <pc:docMk/>
            <pc:sldMk cId="3669589633" sldId="425"/>
            <ac:spMk id="23" creationId="{00000000-0000-0000-0000-000000000000}"/>
          </ac:spMkLst>
        </pc:spChg>
        <pc:spChg chg="mod">
          <ac:chgData name="Boukadoum, A. Mounir" userId="b7bd8864-7f11-4e02-955e-45bf86893dcf" providerId="ADAL" clId="{16BE21A9-D477-4B36-B43B-2846D3E82554}" dt="2025-11-28T15:00:59.841" v="473" actId="14100"/>
          <ac:spMkLst>
            <pc:docMk/>
            <pc:sldMk cId="3669589633" sldId="425"/>
            <ac:spMk id="24" creationId="{00000000-0000-0000-0000-000000000000}"/>
          </ac:spMkLst>
        </pc:spChg>
        <pc:spChg chg="mod">
          <ac:chgData name="Boukadoum, A. Mounir" userId="b7bd8864-7f11-4e02-955e-45bf86893dcf" providerId="ADAL" clId="{16BE21A9-D477-4B36-B43B-2846D3E82554}" dt="2025-11-28T14:27:47.136" v="0"/>
          <ac:spMkLst>
            <pc:docMk/>
            <pc:sldMk cId="3669589633" sldId="425"/>
            <ac:spMk id="25" creationId="{00000000-0000-0000-0000-000000000000}"/>
          </ac:spMkLst>
        </pc:spChg>
        <pc:spChg chg="mod">
          <ac:chgData name="Boukadoum, A. Mounir" userId="b7bd8864-7f11-4e02-955e-45bf86893dcf" providerId="ADAL" clId="{16BE21A9-D477-4B36-B43B-2846D3E82554}" dt="2025-11-28T15:00:55.179" v="472" actId="14100"/>
          <ac:spMkLst>
            <pc:docMk/>
            <pc:sldMk cId="3669589633" sldId="425"/>
            <ac:spMk id="89090" creationId="{00000000-0000-0000-0000-000000000000}"/>
          </ac:spMkLst>
        </pc:spChg>
        <pc:spChg chg="mod">
          <ac:chgData name="Boukadoum, A. Mounir" userId="b7bd8864-7f11-4e02-955e-45bf86893dcf" providerId="ADAL" clId="{16BE21A9-D477-4B36-B43B-2846D3E82554}" dt="2025-11-28T14:58:09.225" v="442" actId="1076"/>
          <ac:spMkLst>
            <pc:docMk/>
            <pc:sldMk cId="3669589633" sldId="425"/>
            <ac:spMk id="89092" creationId="{00000000-0000-0000-0000-000000000000}"/>
          </ac:spMkLst>
        </pc:spChg>
        <pc:spChg chg="mod">
          <ac:chgData name="Boukadoum, A. Mounir" userId="b7bd8864-7f11-4e02-955e-45bf86893dcf" providerId="ADAL" clId="{16BE21A9-D477-4B36-B43B-2846D3E82554}" dt="2025-11-28T14:58:09.225" v="442" actId="1076"/>
          <ac:spMkLst>
            <pc:docMk/>
            <pc:sldMk cId="3669589633" sldId="425"/>
            <ac:spMk id="89093" creationId="{00000000-0000-0000-0000-000000000000}"/>
          </ac:spMkLst>
        </pc:spChg>
        <pc:spChg chg="mod">
          <ac:chgData name="Boukadoum, A. Mounir" userId="b7bd8864-7f11-4e02-955e-45bf86893dcf" providerId="ADAL" clId="{16BE21A9-D477-4B36-B43B-2846D3E82554}" dt="2025-11-28T14:58:09.225" v="442" actId="1076"/>
          <ac:spMkLst>
            <pc:docMk/>
            <pc:sldMk cId="3669589633" sldId="425"/>
            <ac:spMk id="89095" creationId="{00000000-0000-0000-0000-000000000000}"/>
          </ac:spMkLst>
        </pc:spChg>
        <pc:spChg chg="mod">
          <ac:chgData name="Boukadoum, A. Mounir" userId="b7bd8864-7f11-4e02-955e-45bf86893dcf" providerId="ADAL" clId="{16BE21A9-D477-4B36-B43B-2846D3E82554}" dt="2025-11-28T14:58:09.225" v="442" actId="1076"/>
          <ac:spMkLst>
            <pc:docMk/>
            <pc:sldMk cId="3669589633" sldId="425"/>
            <ac:spMk id="89096" creationId="{00000000-0000-0000-0000-000000000000}"/>
          </ac:spMkLst>
        </pc:spChg>
        <pc:spChg chg="mod">
          <ac:chgData name="Boukadoum, A. Mounir" userId="b7bd8864-7f11-4e02-955e-45bf86893dcf" providerId="ADAL" clId="{16BE21A9-D477-4B36-B43B-2846D3E82554}" dt="2025-11-28T14:58:09.225" v="442" actId="1076"/>
          <ac:spMkLst>
            <pc:docMk/>
            <pc:sldMk cId="3669589633" sldId="425"/>
            <ac:spMk id="89097" creationId="{00000000-0000-0000-0000-000000000000}"/>
          </ac:spMkLst>
        </pc:spChg>
        <pc:spChg chg="mod">
          <ac:chgData name="Boukadoum, A. Mounir" userId="b7bd8864-7f11-4e02-955e-45bf86893dcf" providerId="ADAL" clId="{16BE21A9-D477-4B36-B43B-2846D3E82554}" dt="2025-11-28T14:27:47.136" v="0"/>
          <ac:spMkLst>
            <pc:docMk/>
            <pc:sldMk cId="3669589633" sldId="425"/>
            <ac:spMk id="89098" creationId="{00000000-0000-0000-0000-000000000000}"/>
          </ac:spMkLst>
        </pc:spChg>
        <pc:spChg chg="mod">
          <ac:chgData name="Boukadoum, A. Mounir" userId="b7bd8864-7f11-4e02-955e-45bf86893dcf" providerId="ADAL" clId="{16BE21A9-D477-4B36-B43B-2846D3E82554}" dt="2025-11-28T14:58:09.225" v="442" actId="1076"/>
          <ac:spMkLst>
            <pc:docMk/>
            <pc:sldMk cId="3669589633" sldId="425"/>
            <ac:spMk id="89099" creationId="{00000000-0000-0000-0000-000000000000}"/>
          </ac:spMkLst>
        </pc:spChg>
        <pc:spChg chg="mod">
          <ac:chgData name="Boukadoum, A. Mounir" userId="b7bd8864-7f11-4e02-955e-45bf86893dcf" providerId="ADAL" clId="{16BE21A9-D477-4B36-B43B-2846D3E82554}" dt="2025-11-28T14:58:09.225" v="442" actId="1076"/>
          <ac:spMkLst>
            <pc:docMk/>
            <pc:sldMk cId="3669589633" sldId="425"/>
            <ac:spMk id="89100" creationId="{00000000-0000-0000-0000-000000000000}"/>
          </ac:spMkLst>
        </pc:spChg>
        <pc:spChg chg="mod">
          <ac:chgData name="Boukadoum, A. Mounir" userId="b7bd8864-7f11-4e02-955e-45bf86893dcf" providerId="ADAL" clId="{16BE21A9-D477-4B36-B43B-2846D3E82554}" dt="2025-11-28T14:40:01.275" v="219" actId="692"/>
          <ac:spMkLst>
            <pc:docMk/>
            <pc:sldMk cId="3669589633" sldId="425"/>
            <ac:spMk id="89102" creationId="{00000000-0000-0000-0000-000000000000}"/>
          </ac:spMkLst>
        </pc:spChg>
        <pc:spChg chg="mod">
          <ac:chgData name="Boukadoum, A. Mounir" userId="b7bd8864-7f11-4e02-955e-45bf86893dcf" providerId="ADAL" clId="{16BE21A9-D477-4B36-B43B-2846D3E82554}" dt="2025-11-28T14:58:09.225" v="442" actId="1076"/>
          <ac:spMkLst>
            <pc:docMk/>
            <pc:sldMk cId="3669589633" sldId="425"/>
            <ac:spMk id="89103" creationId="{00000000-0000-0000-0000-000000000000}"/>
          </ac:spMkLst>
        </pc:spChg>
        <pc:spChg chg="mod">
          <ac:chgData name="Boukadoum, A. Mounir" userId="b7bd8864-7f11-4e02-955e-45bf86893dcf" providerId="ADAL" clId="{16BE21A9-D477-4B36-B43B-2846D3E82554}" dt="2025-11-28T14:58:09.225" v="442" actId="1076"/>
          <ac:spMkLst>
            <pc:docMk/>
            <pc:sldMk cId="3669589633" sldId="425"/>
            <ac:spMk id="89104" creationId="{00000000-0000-0000-0000-000000000000}"/>
          </ac:spMkLst>
        </pc:spChg>
        <pc:spChg chg="mod">
          <ac:chgData name="Boukadoum, A. Mounir" userId="b7bd8864-7f11-4e02-955e-45bf86893dcf" providerId="ADAL" clId="{16BE21A9-D477-4B36-B43B-2846D3E82554}" dt="2025-11-28T14:27:47.136" v="0"/>
          <ac:spMkLst>
            <pc:docMk/>
            <pc:sldMk cId="3669589633" sldId="425"/>
            <ac:spMk id="89106" creationId="{00000000-0000-0000-0000-000000000000}"/>
          </ac:spMkLst>
        </pc:spChg>
        <pc:spChg chg="mod">
          <ac:chgData name="Boukadoum, A. Mounir" userId="b7bd8864-7f11-4e02-955e-45bf86893dcf" providerId="ADAL" clId="{16BE21A9-D477-4B36-B43B-2846D3E82554}" dt="2025-11-28T14:53:48.657" v="386" actId="6549"/>
          <ac:spMkLst>
            <pc:docMk/>
            <pc:sldMk cId="3669589633" sldId="425"/>
            <ac:spMk id="89107" creationId="{00000000-0000-0000-0000-000000000000}"/>
          </ac:spMkLst>
        </pc:spChg>
        <pc:spChg chg="mod">
          <ac:chgData name="Boukadoum, A. Mounir" userId="b7bd8864-7f11-4e02-955e-45bf86893dcf" providerId="ADAL" clId="{16BE21A9-D477-4B36-B43B-2846D3E82554}" dt="2025-11-28T14:49:07.235" v="323" actId="207"/>
          <ac:spMkLst>
            <pc:docMk/>
            <pc:sldMk cId="3669589633" sldId="425"/>
            <ac:spMk id="89108" creationId="{00000000-0000-0000-0000-000000000000}"/>
          </ac:spMkLst>
        </pc:spChg>
        <pc:spChg chg="mod">
          <ac:chgData name="Boukadoum, A. Mounir" userId="b7bd8864-7f11-4e02-955e-45bf86893dcf" providerId="ADAL" clId="{16BE21A9-D477-4B36-B43B-2846D3E82554}" dt="2025-11-28T14:49:12.061" v="324" actId="207"/>
          <ac:spMkLst>
            <pc:docMk/>
            <pc:sldMk cId="3669589633" sldId="425"/>
            <ac:spMk id="89109" creationId="{00000000-0000-0000-0000-000000000000}"/>
          </ac:spMkLst>
        </pc:spChg>
      </pc:sldChg>
      <pc:sldChg chg="addSp modSp mod modTransition modAnim modNotes">
        <pc:chgData name="Boukadoum, A. Mounir" userId="b7bd8864-7f11-4e02-955e-45bf86893dcf" providerId="ADAL" clId="{16BE21A9-D477-4B36-B43B-2846D3E82554}" dt="2025-11-28T15:19:42.299" v="727" actId="1076"/>
        <pc:sldMkLst>
          <pc:docMk/>
          <pc:sldMk cId="2676792164" sldId="426"/>
        </pc:sldMkLst>
        <pc:spChg chg="add mod">
          <ac:chgData name="Boukadoum, A. Mounir" userId="b7bd8864-7f11-4e02-955e-45bf86893dcf" providerId="ADAL" clId="{16BE21A9-D477-4B36-B43B-2846D3E82554}" dt="2025-11-28T14:55:32.094" v="421" actId="14100"/>
          <ac:spMkLst>
            <pc:docMk/>
            <pc:sldMk cId="2676792164" sldId="426"/>
            <ac:spMk id="2" creationId="{DAD3B37B-B156-792A-CFC2-1049458DD3A5}"/>
          </ac:spMkLst>
        </pc:spChg>
        <pc:spChg chg="add mod">
          <ac:chgData name="Boukadoum, A. Mounir" userId="b7bd8864-7f11-4e02-955e-45bf86893dcf" providerId="ADAL" clId="{16BE21A9-D477-4B36-B43B-2846D3E82554}" dt="2025-11-28T14:54:57.935" v="390" actId="571"/>
          <ac:spMkLst>
            <pc:docMk/>
            <pc:sldMk cId="2676792164" sldId="426"/>
            <ac:spMk id="3" creationId="{4F4B803D-C9E8-EB4D-C7FF-629E556124A3}"/>
          </ac:spMkLst>
        </pc:spChg>
        <pc:spChg chg="mod">
          <ac:chgData name="Boukadoum, A. Mounir" userId="b7bd8864-7f11-4e02-955e-45bf86893dcf" providerId="ADAL" clId="{16BE21A9-D477-4B36-B43B-2846D3E82554}" dt="2025-11-28T14:59:28.762" v="458" actId="207"/>
          <ac:spMkLst>
            <pc:docMk/>
            <pc:sldMk cId="2676792164" sldId="426"/>
            <ac:spMk id="21" creationId="{00000000-0000-0000-0000-000000000000}"/>
          </ac:spMkLst>
        </pc:spChg>
        <pc:spChg chg="mod">
          <ac:chgData name="Boukadoum, A. Mounir" userId="b7bd8864-7f11-4e02-955e-45bf86893dcf" providerId="ADAL" clId="{16BE21A9-D477-4B36-B43B-2846D3E82554}" dt="2025-11-28T14:59:37.895" v="459" actId="692"/>
          <ac:spMkLst>
            <pc:docMk/>
            <pc:sldMk cId="2676792164" sldId="426"/>
            <ac:spMk id="23" creationId="{00000000-0000-0000-0000-000000000000}"/>
          </ac:spMkLst>
        </pc:spChg>
        <pc:spChg chg="mod">
          <ac:chgData name="Boukadoum, A. Mounir" userId="b7bd8864-7f11-4e02-955e-45bf86893dcf" providerId="ADAL" clId="{16BE21A9-D477-4B36-B43B-2846D3E82554}" dt="2025-11-28T15:00:35.333" v="471" actId="14100"/>
          <ac:spMkLst>
            <pc:docMk/>
            <pc:sldMk cId="2676792164" sldId="426"/>
            <ac:spMk id="24" creationId="{00000000-0000-0000-0000-000000000000}"/>
          </ac:spMkLst>
        </pc:spChg>
        <pc:spChg chg="mod">
          <ac:chgData name="Boukadoum, A. Mounir" userId="b7bd8864-7f11-4e02-955e-45bf86893dcf" providerId="ADAL" clId="{16BE21A9-D477-4B36-B43B-2846D3E82554}" dt="2025-11-28T15:19:42.299" v="727" actId="1076"/>
          <ac:spMkLst>
            <pc:docMk/>
            <pc:sldMk cId="2676792164" sldId="426"/>
            <ac:spMk id="26" creationId="{00000000-0000-0000-0000-000000000000}"/>
          </ac:spMkLst>
        </pc:spChg>
        <pc:spChg chg="mod">
          <ac:chgData name="Boukadoum, A. Mounir" userId="b7bd8864-7f11-4e02-955e-45bf86893dcf" providerId="ADAL" clId="{16BE21A9-D477-4B36-B43B-2846D3E82554}" dt="2025-11-28T15:19:42.299" v="727" actId="1076"/>
          <ac:spMkLst>
            <pc:docMk/>
            <pc:sldMk cId="2676792164" sldId="426"/>
            <ac:spMk id="29" creationId="{00000000-0000-0000-0000-000000000000}"/>
          </ac:spMkLst>
        </pc:spChg>
        <pc:spChg chg="mod">
          <ac:chgData name="Boukadoum, A. Mounir" userId="b7bd8864-7f11-4e02-955e-45bf86893dcf" providerId="ADAL" clId="{16BE21A9-D477-4B36-B43B-2846D3E82554}" dt="2025-11-28T14:58:39.183" v="444" actId="1076"/>
          <ac:spMkLst>
            <pc:docMk/>
            <pc:sldMk cId="2676792164" sldId="426"/>
            <ac:spMk id="30" creationId="{00000000-0000-0000-0000-000000000000}"/>
          </ac:spMkLst>
        </pc:spChg>
        <pc:spChg chg="mod">
          <ac:chgData name="Boukadoum, A. Mounir" userId="b7bd8864-7f11-4e02-955e-45bf86893dcf" providerId="ADAL" clId="{16BE21A9-D477-4B36-B43B-2846D3E82554}" dt="2025-11-28T15:19:42.299" v="727" actId="1076"/>
          <ac:spMkLst>
            <pc:docMk/>
            <pc:sldMk cId="2676792164" sldId="426"/>
            <ac:spMk id="31" creationId="{00000000-0000-0000-0000-000000000000}"/>
          </ac:spMkLst>
        </pc:spChg>
        <pc:spChg chg="mod">
          <ac:chgData name="Boukadoum, A. Mounir" userId="b7bd8864-7f11-4e02-955e-45bf86893dcf" providerId="ADAL" clId="{16BE21A9-D477-4B36-B43B-2846D3E82554}" dt="2025-11-28T15:19:42.299" v="727" actId="1076"/>
          <ac:spMkLst>
            <pc:docMk/>
            <pc:sldMk cId="2676792164" sldId="426"/>
            <ac:spMk id="32" creationId="{00000000-0000-0000-0000-000000000000}"/>
          </ac:spMkLst>
        </pc:spChg>
        <pc:spChg chg="mod">
          <ac:chgData name="Boukadoum, A. Mounir" userId="b7bd8864-7f11-4e02-955e-45bf86893dcf" providerId="ADAL" clId="{16BE21A9-D477-4B36-B43B-2846D3E82554}" dt="2025-11-28T15:00:31.863" v="470" actId="14100"/>
          <ac:spMkLst>
            <pc:docMk/>
            <pc:sldMk cId="2676792164" sldId="426"/>
            <ac:spMk id="89090" creationId="{00000000-0000-0000-0000-000000000000}"/>
          </ac:spMkLst>
        </pc:spChg>
        <pc:spChg chg="mod">
          <ac:chgData name="Boukadoum, A. Mounir" userId="b7bd8864-7f11-4e02-955e-45bf86893dcf" providerId="ADAL" clId="{16BE21A9-D477-4B36-B43B-2846D3E82554}" dt="2025-11-28T15:19:42.299" v="727" actId="1076"/>
          <ac:spMkLst>
            <pc:docMk/>
            <pc:sldMk cId="2676792164" sldId="426"/>
            <ac:spMk id="89092" creationId="{00000000-0000-0000-0000-000000000000}"/>
          </ac:spMkLst>
        </pc:spChg>
        <pc:spChg chg="mod">
          <ac:chgData name="Boukadoum, A. Mounir" userId="b7bd8864-7f11-4e02-955e-45bf86893dcf" providerId="ADAL" clId="{16BE21A9-D477-4B36-B43B-2846D3E82554}" dt="2025-11-28T15:19:42.299" v="727" actId="1076"/>
          <ac:spMkLst>
            <pc:docMk/>
            <pc:sldMk cId="2676792164" sldId="426"/>
            <ac:spMk id="89093" creationId="{00000000-0000-0000-0000-000000000000}"/>
          </ac:spMkLst>
        </pc:spChg>
        <pc:spChg chg="mod">
          <ac:chgData name="Boukadoum, A. Mounir" userId="b7bd8864-7f11-4e02-955e-45bf86893dcf" providerId="ADAL" clId="{16BE21A9-D477-4B36-B43B-2846D3E82554}" dt="2025-11-28T15:19:42.299" v="727" actId="1076"/>
          <ac:spMkLst>
            <pc:docMk/>
            <pc:sldMk cId="2676792164" sldId="426"/>
            <ac:spMk id="89097" creationId="{00000000-0000-0000-0000-000000000000}"/>
          </ac:spMkLst>
        </pc:spChg>
        <pc:spChg chg="mod">
          <ac:chgData name="Boukadoum, A. Mounir" userId="b7bd8864-7f11-4e02-955e-45bf86893dcf" providerId="ADAL" clId="{16BE21A9-D477-4B36-B43B-2846D3E82554}" dt="2025-11-28T15:19:42.299" v="727" actId="1076"/>
          <ac:spMkLst>
            <pc:docMk/>
            <pc:sldMk cId="2676792164" sldId="426"/>
            <ac:spMk id="89098" creationId="{00000000-0000-0000-0000-000000000000}"/>
          </ac:spMkLst>
        </pc:spChg>
        <pc:spChg chg="mod">
          <ac:chgData name="Boukadoum, A. Mounir" userId="b7bd8864-7f11-4e02-955e-45bf86893dcf" providerId="ADAL" clId="{16BE21A9-D477-4B36-B43B-2846D3E82554}" dt="2025-11-28T15:19:42.299" v="727" actId="1076"/>
          <ac:spMkLst>
            <pc:docMk/>
            <pc:sldMk cId="2676792164" sldId="426"/>
            <ac:spMk id="89101" creationId="{00000000-0000-0000-0000-000000000000}"/>
          </ac:spMkLst>
        </pc:spChg>
        <pc:spChg chg="mod">
          <ac:chgData name="Boukadoum, A. Mounir" userId="b7bd8864-7f11-4e02-955e-45bf86893dcf" providerId="ADAL" clId="{16BE21A9-D477-4B36-B43B-2846D3E82554}" dt="2025-11-28T14:49:53.308" v="329" actId="14100"/>
          <ac:spMkLst>
            <pc:docMk/>
            <pc:sldMk cId="2676792164" sldId="426"/>
            <ac:spMk id="89102" creationId="{00000000-0000-0000-0000-000000000000}"/>
          </ac:spMkLst>
        </pc:spChg>
        <pc:spChg chg="mod">
          <ac:chgData name="Boukadoum, A. Mounir" userId="b7bd8864-7f11-4e02-955e-45bf86893dcf" providerId="ADAL" clId="{16BE21A9-D477-4B36-B43B-2846D3E82554}" dt="2025-11-28T14:57:00.381" v="434" actId="14100"/>
          <ac:spMkLst>
            <pc:docMk/>
            <pc:sldMk cId="2676792164" sldId="426"/>
            <ac:spMk id="89105" creationId="{00000000-0000-0000-0000-000000000000}"/>
          </ac:spMkLst>
        </pc:spChg>
        <pc:spChg chg="mod">
          <ac:chgData name="Boukadoum, A. Mounir" userId="b7bd8864-7f11-4e02-955e-45bf86893dcf" providerId="ADAL" clId="{16BE21A9-D477-4B36-B43B-2846D3E82554}" dt="2025-11-28T15:19:42.299" v="727" actId="1076"/>
          <ac:spMkLst>
            <pc:docMk/>
            <pc:sldMk cId="2676792164" sldId="426"/>
            <ac:spMk id="89106" creationId="{00000000-0000-0000-0000-000000000000}"/>
          </ac:spMkLst>
        </pc:spChg>
        <pc:spChg chg="mod">
          <ac:chgData name="Boukadoum, A. Mounir" userId="b7bd8864-7f11-4e02-955e-45bf86893dcf" providerId="ADAL" clId="{16BE21A9-D477-4B36-B43B-2846D3E82554}" dt="2025-11-28T14:57:07.996" v="435" actId="1076"/>
          <ac:spMkLst>
            <pc:docMk/>
            <pc:sldMk cId="2676792164" sldId="426"/>
            <ac:spMk id="89107" creationId="{00000000-0000-0000-0000-000000000000}"/>
          </ac:spMkLst>
        </pc:spChg>
        <pc:spChg chg="mod">
          <ac:chgData name="Boukadoum, A. Mounir" userId="b7bd8864-7f11-4e02-955e-45bf86893dcf" providerId="ADAL" clId="{16BE21A9-D477-4B36-B43B-2846D3E82554}" dt="2025-11-28T14:56:44.061" v="432" actId="1076"/>
          <ac:spMkLst>
            <pc:docMk/>
            <pc:sldMk cId="2676792164" sldId="426"/>
            <ac:spMk id="89109" creationId="{00000000-0000-0000-0000-000000000000}"/>
          </ac:spMkLst>
        </pc:spChg>
      </pc:sldChg>
      <pc:sldChg chg="modSp mod modTransition">
        <pc:chgData name="Boukadoum, A. Mounir" userId="b7bd8864-7f11-4e02-955e-45bf86893dcf" providerId="ADAL" clId="{16BE21A9-D477-4B36-B43B-2846D3E82554}" dt="2025-11-30T20:53:18.219" v="1867" actId="207"/>
        <pc:sldMkLst>
          <pc:docMk/>
          <pc:sldMk cId="1727200100" sldId="427"/>
        </pc:sldMkLst>
        <pc:spChg chg="mod">
          <ac:chgData name="Boukadoum, A. Mounir" userId="b7bd8864-7f11-4e02-955e-45bf86893dcf" providerId="ADAL" clId="{16BE21A9-D477-4B36-B43B-2846D3E82554}" dt="2025-11-28T15:40:52.884" v="942" actId="14100"/>
          <ac:spMkLst>
            <pc:docMk/>
            <pc:sldMk cId="1727200100" sldId="427"/>
            <ac:spMk id="2" creationId="{00000000-0000-0000-0000-000000000000}"/>
          </ac:spMkLst>
        </pc:spChg>
        <pc:spChg chg="mod">
          <ac:chgData name="Boukadoum, A. Mounir" userId="b7bd8864-7f11-4e02-955e-45bf86893dcf" providerId="ADAL" clId="{16BE21A9-D477-4B36-B43B-2846D3E82554}" dt="2025-11-30T20:53:18.219" v="1867" actId="207"/>
          <ac:spMkLst>
            <pc:docMk/>
            <pc:sldMk cId="1727200100" sldId="427"/>
            <ac:spMk id="30725" creationId="{00000000-0000-0000-0000-000000000000}"/>
          </ac:spMkLst>
        </pc:spChg>
      </pc:sldChg>
      <pc:sldChg chg="modSp mod modTransition modShow">
        <pc:chgData name="Boukadoum, A. Mounir" userId="b7bd8864-7f11-4e02-955e-45bf86893dcf" providerId="ADAL" clId="{16BE21A9-D477-4B36-B43B-2846D3E82554}" dt="2025-11-30T20:50:42.107" v="1826" actId="729"/>
        <pc:sldMkLst>
          <pc:docMk/>
          <pc:sldMk cId="1880422323" sldId="430"/>
        </pc:sldMkLst>
        <pc:spChg chg="mod">
          <ac:chgData name="Boukadoum, A. Mounir" userId="b7bd8864-7f11-4e02-955e-45bf86893dcf" providerId="ADAL" clId="{16BE21A9-D477-4B36-B43B-2846D3E82554}" dt="2025-11-28T14:27:47.136" v="0"/>
          <ac:spMkLst>
            <pc:docMk/>
            <pc:sldMk cId="1880422323" sldId="430"/>
            <ac:spMk id="41986" creationId="{00000000-0000-0000-0000-000000000000}"/>
          </ac:spMkLst>
        </pc:spChg>
        <pc:picChg chg="mod">
          <ac:chgData name="Boukadoum, A. Mounir" userId="b7bd8864-7f11-4e02-955e-45bf86893dcf" providerId="ADAL" clId="{16BE21A9-D477-4B36-B43B-2846D3E82554}" dt="2025-11-28T14:27:47.136" v="0"/>
          <ac:picMkLst>
            <pc:docMk/>
            <pc:sldMk cId="1880422323" sldId="430"/>
            <ac:picMk id="41989" creationId="{00000000-0000-0000-0000-000000000000}"/>
          </ac:picMkLst>
        </pc:picChg>
      </pc:sldChg>
      <pc:sldChg chg="modSp mod modTransition modShow modNotes">
        <pc:chgData name="Boukadoum, A. Mounir" userId="b7bd8864-7f11-4e02-955e-45bf86893dcf" providerId="ADAL" clId="{16BE21A9-D477-4B36-B43B-2846D3E82554}" dt="2025-11-30T20:50:42.107" v="1826" actId="729"/>
        <pc:sldMkLst>
          <pc:docMk/>
          <pc:sldMk cId="4283209665" sldId="431"/>
        </pc:sldMkLst>
        <pc:spChg chg="mod">
          <ac:chgData name="Boukadoum, A. Mounir" userId="b7bd8864-7f11-4e02-955e-45bf86893dcf" providerId="ADAL" clId="{16BE21A9-D477-4B36-B43B-2846D3E82554}" dt="2025-11-28T14:27:47.136" v="0"/>
          <ac:spMkLst>
            <pc:docMk/>
            <pc:sldMk cId="4283209665" sldId="431"/>
            <ac:spMk id="45058" creationId="{00000000-0000-0000-0000-000000000000}"/>
          </ac:spMkLst>
        </pc:spChg>
        <pc:picChg chg="mod">
          <ac:chgData name="Boukadoum, A. Mounir" userId="b7bd8864-7f11-4e02-955e-45bf86893dcf" providerId="ADAL" clId="{16BE21A9-D477-4B36-B43B-2846D3E82554}" dt="2025-11-28T14:27:47.136" v="0"/>
          <ac:picMkLst>
            <pc:docMk/>
            <pc:sldMk cId="4283209665" sldId="431"/>
            <ac:picMk id="45061" creationId="{00000000-0000-0000-0000-000000000000}"/>
          </ac:picMkLst>
        </pc:picChg>
      </pc:sldChg>
      <pc:sldChg chg="modSp mod modTransition">
        <pc:chgData name="Boukadoum, A. Mounir" userId="b7bd8864-7f11-4e02-955e-45bf86893dcf" providerId="ADAL" clId="{16BE21A9-D477-4B36-B43B-2846D3E82554}" dt="2025-11-28T15:15:10.268" v="669" actId="27636"/>
        <pc:sldMkLst>
          <pc:docMk/>
          <pc:sldMk cId="3669913813" sldId="432"/>
        </pc:sldMkLst>
        <pc:spChg chg="mod">
          <ac:chgData name="Boukadoum, A. Mounir" userId="b7bd8864-7f11-4e02-955e-45bf86893dcf" providerId="ADAL" clId="{16BE21A9-D477-4B36-B43B-2846D3E82554}" dt="2025-11-28T14:28:14.470" v="12" actId="1076"/>
          <ac:spMkLst>
            <pc:docMk/>
            <pc:sldMk cId="3669913813" sldId="432"/>
            <ac:spMk id="2" creationId="{00000000-0000-0000-0000-000000000000}"/>
          </ac:spMkLst>
        </pc:spChg>
        <pc:spChg chg="mod">
          <ac:chgData name="Boukadoum, A. Mounir" userId="b7bd8864-7f11-4e02-955e-45bf86893dcf" providerId="ADAL" clId="{16BE21A9-D477-4B36-B43B-2846D3E82554}" dt="2025-11-28T15:15:10.268" v="669" actId="27636"/>
          <ac:spMkLst>
            <pc:docMk/>
            <pc:sldMk cId="3669913813" sldId="432"/>
            <ac:spMk id="3" creationId="{00000000-0000-0000-0000-000000000000}"/>
          </ac:spMkLst>
        </pc:spChg>
      </pc:sldChg>
      <pc:sldChg chg="modSp mod modNotes">
        <pc:chgData name="Boukadoum, A. Mounir" userId="b7bd8864-7f11-4e02-955e-45bf86893dcf" providerId="ADAL" clId="{16BE21A9-D477-4B36-B43B-2846D3E82554}" dt="2025-11-28T15:20:13.807" v="732" actId="27636"/>
        <pc:sldMkLst>
          <pc:docMk/>
          <pc:sldMk cId="3382193625" sldId="433"/>
        </pc:sldMkLst>
        <pc:spChg chg="mod">
          <ac:chgData name="Boukadoum, A. Mounir" userId="b7bd8864-7f11-4e02-955e-45bf86893dcf" providerId="ADAL" clId="{16BE21A9-D477-4B36-B43B-2846D3E82554}" dt="2025-11-28T15:00:17.481" v="467" actId="14100"/>
          <ac:spMkLst>
            <pc:docMk/>
            <pc:sldMk cId="3382193625" sldId="433"/>
            <ac:spMk id="81922" creationId="{00000000-0000-0000-0000-000000000000}"/>
          </ac:spMkLst>
        </pc:spChg>
        <pc:spChg chg="mod">
          <ac:chgData name="Boukadoum, A. Mounir" userId="b7bd8864-7f11-4e02-955e-45bf86893dcf" providerId="ADAL" clId="{16BE21A9-D477-4B36-B43B-2846D3E82554}" dt="2025-11-28T15:20:13.807" v="732" actId="27636"/>
          <ac:spMkLst>
            <pc:docMk/>
            <pc:sldMk cId="3382193625" sldId="433"/>
            <ac:spMk id="81923" creationId="{00000000-0000-0000-0000-000000000000}"/>
          </ac:spMkLst>
        </pc:spChg>
        <pc:spChg chg="mod">
          <ac:chgData name="Boukadoum, A. Mounir" userId="b7bd8864-7f11-4e02-955e-45bf86893dcf" providerId="ADAL" clId="{16BE21A9-D477-4B36-B43B-2846D3E82554}" dt="2025-11-28T14:27:47.136" v="0"/>
          <ac:spMkLst>
            <pc:docMk/>
            <pc:sldMk cId="3382193625" sldId="433"/>
            <ac:spMk id="81924" creationId="{00000000-0000-0000-0000-000000000000}"/>
          </ac:spMkLst>
        </pc:spChg>
        <pc:spChg chg="mod">
          <ac:chgData name="Boukadoum, A. Mounir" userId="b7bd8864-7f11-4e02-955e-45bf86893dcf" providerId="ADAL" clId="{16BE21A9-D477-4B36-B43B-2846D3E82554}" dt="2025-11-28T14:27:47.136" v="0"/>
          <ac:spMkLst>
            <pc:docMk/>
            <pc:sldMk cId="3382193625" sldId="433"/>
            <ac:spMk id="81926" creationId="{00000000-0000-0000-0000-000000000000}"/>
          </ac:spMkLst>
        </pc:spChg>
        <pc:spChg chg="mod">
          <ac:chgData name="Boukadoum, A. Mounir" userId="b7bd8864-7f11-4e02-955e-45bf86893dcf" providerId="ADAL" clId="{16BE21A9-D477-4B36-B43B-2846D3E82554}" dt="2025-11-28T14:27:47.136" v="0"/>
          <ac:spMkLst>
            <pc:docMk/>
            <pc:sldMk cId="3382193625" sldId="433"/>
            <ac:spMk id="81940" creationId="{00000000-0000-0000-0000-000000000000}"/>
          </ac:spMkLst>
        </pc:spChg>
        <pc:spChg chg="mod">
          <ac:chgData name="Boukadoum, A. Mounir" userId="b7bd8864-7f11-4e02-955e-45bf86893dcf" providerId="ADAL" clId="{16BE21A9-D477-4B36-B43B-2846D3E82554}" dt="2025-11-28T14:27:47.136" v="0"/>
          <ac:spMkLst>
            <pc:docMk/>
            <pc:sldMk cId="3382193625" sldId="433"/>
            <ac:spMk id="81941" creationId="{00000000-0000-0000-0000-000000000000}"/>
          </ac:spMkLst>
        </pc:spChg>
        <pc:spChg chg="mod">
          <ac:chgData name="Boukadoum, A. Mounir" userId="b7bd8864-7f11-4e02-955e-45bf86893dcf" providerId="ADAL" clId="{16BE21A9-D477-4B36-B43B-2846D3E82554}" dt="2025-11-28T14:27:47.136" v="0"/>
          <ac:spMkLst>
            <pc:docMk/>
            <pc:sldMk cId="3382193625" sldId="433"/>
            <ac:spMk id="81950" creationId="{00000000-0000-0000-0000-000000000000}"/>
          </ac:spMkLst>
        </pc:spChg>
        <pc:spChg chg="mod">
          <ac:chgData name="Boukadoum, A. Mounir" userId="b7bd8864-7f11-4e02-955e-45bf86893dcf" providerId="ADAL" clId="{16BE21A9-D477-4B36-B43B-2846D3E82554}" dt="2025-11-28T14:27:47.136" v="0"/>
          <ac:spMkLst>
            <pc:docMk/>
            <pc:sldMk cId="3382193625" sldId="433"/>
            <ac:spMk id="81952" creationId="{00000000-0000-0000-0000-000000000000}"/>
          </ac:spMkLst>
        </pc:spChg>
        <pc:spChg chg="mod">
          <ac:chgData name="Boukadoum, A. Mounir" userId="b7bd8864-7f11-4e02-955e-45bf86893dcf" providerId="ADAL" clId="{16BE21A9-D477-4B36-B43B-2846D3E82554}" dt="2025-11-28T14:27:47.136" v="0"/>
          <ac:spMkLst>
            <pc:docMk/>
            <pc:sldMk cId="3382193625" sldId="433"/>
            <ac:spMk id="81969" creationId="{00000000-0000-0000-0000-000000000000}"/>
          </ac:spMkLst>
        </pc:spChg>
        <pc:spChg chg="mod">
          <ac:chgData name="Boukadoum, A. Mounir" userId="b7bd8864-7f11-4e02-955e-45bf86893dcf" providerId="ADAL" clId="{16BE21A9-D477-4B36-B43B-2846D3E82554}" dt="2025-11-28T14:27:47.136" v="0"/>
          <ac:spMkLst>
            <pc:docMk/>
            <pc:sldMk cId="3382193625" sldId="433"/>
            <ac:spMk id="81975" creationId="{00000000-0000-0000-0000-000000000000}"/>
          </ac:spMkLst>
        </pc:spChg>
      </pc:sldChg>
      <pc:sldChg chg="modSp mod modTransition modShow">
        <pc:chgData name="Boukadoum, A. Mounir" userId="b7bd8864-7f11-4e02-955e-45bf86893dcf" providerId="ADAL" clId="{16BE21A9-D477-4B36-B43B-2846D3E82554}" dt="2025-11-30T20:53:11.354" v="1866" actId="207"/>
        <pc:sldMkLst>
          <pc:docMk/>
          <pc:sldMk cId="4052985486" sldId="434"/>
        </pc:sldMkLst>
        <pc:spChg chg="mod">
          <ac:chgData name="Boukadoum, A. Mounir" userId="b7bd8864-7f11-4e02-955e-45bf86893dcf" providerId="ADAL" clId="{16BE21A9-D477-4B36-B43B-2846D3E82554}" dt="2025-11-28T14:27:47.136" v="0"/>
          <ac:spMkLst>
            <pc:docMk/>
            <pc:sldMk cId="4052985486" sldId="434"/>
            <ac:spMk id="2" creationId="{00000000-0000-0000-0000-000000000000}"/>
          </ac:spMkLst>
        </pc:spChg>
        <pc:spChg chg="mod">
          <ac:chgData name="Boukadoum, A. Mounir" userId="b7bd8864-7f11-4e02-955e-45bf86893dcf" providerId="ADAL" clId="{16BE21A9-D477-4B36-B43B-2846D3E82554}" dt="2025-11-28T14:27:47.136" v="0"/>
          <ac:spMkLst>
            <pc:docMk/>
            <pc:sldMk cId="4052985486" sldId="434"/>
            <ac:spMk id="9" creationId="{00000000-0000-0000-0000-000000000000}"/>
          </ac:spMkLst>
        </pc:spChg>
        <pc:spChg chg="mod">
          <ac:chgData name="Boukadoum, A. Mounir" userId="b7bd8864-7f11-4e02-955e-45bf86893dcf" providerId="ADAL" clId="{16BE21A9-D477-4B36-B43B-2846D3E82554}" dt="2025-11-28T14:27:47.136" v="0"/>
          <ac:spMkLst>
            <pc:docMk/>
            <pc:sldMk cId="4052985486" sldId="434"/>
            <ac:spMk id="28" creationId="{00000000-0000-0000-0000-000000000000}"/>
          </ac:spMkLst>
        </pc:spChg>
        <pc:spChg chg="mod">
          <ac:chgData name="Boukadoum, A. Mounir" userId="b7bd8864-7f11-4e02-955e-45bf86893dcf" providerId="ADAL" clId="{16BE21A9-D477-4B36-B43B-2846D3E82554}" dt="2025-11-30T20:53:11.354" v="1866" actId="207"/>
          <ac:spMkLst>
            <pc:docMk/>
            <pc:sldMk cId="4052985486" sldId="434"/>
            <ac:spMk id="22532" creationId="{00000000-0000-0000-0000-000000000000}"/>
          </ac:spMkLst>
        </pc:spChg>
        <pc:picChg chg="mod">
          <ac:chgData name="Boukadoum, A. Mounir" userId="b7bd8864-7f11-4e02-955e-45bf86893dcf" providerId="ADAL" clId="{16BE21A9-D477-4B36-B43B-2846D3E82554}" dt="2025-11-28T14:27:47.136" v="0"/>
          <ac:picMkLst>
            <pc:docMk/>
            <pc:sldMk cId="4052985486" sldId="434"/>
            <ac:picMk id="13" creationId="{00000000-0000-0000-0000-000000000000}"/>
          </ac:picMkLst>
        </pc:picChg>
        <pc:picChg chg="mod">
          <ac:chgData name="Boukadoum, A. Mounir" userId="b7bd8864-7f11-4e02-955e-45bf86893dcf" providerId="ADAL" clId="{16BE21A9-D477-4B36-B43B-2846D3E82554}" dt="2025-11-28T14:27:47.136" v="0"/>
          <ac:picMkLst>
            <pc:docMk/>
            <pc:sldMk cId="4052985486" sldId="434"/>
            <ac:picMk id="1026" creationId="{00000000-0000-0000-0000-000000000000}"/>
          </ac:picMkLst>
        </pc:picChg>
      </pc:sldChg>
      <pc:sldChg chg="modSp mod modTransition modShow">
        <pc:chgData name="Boukadoum, A. Mounir" userId="b7bd8864-7f11-4e02-955e-45bf86893dcf" providerId="ADAL" clId="{16BE21A9-D477-4B36-B43B-2846D3E82554}" dt="2025-11-30T20:50:42.107" v="1826" actId="729"/>
        <pc:sldMkLst>
          <pc:docMk/>
          <pc:sldMk cId="2859033254" sldId="435"/>
        </pc:sldMkLst>
        <pc:spChg chg="mod">
          <ac:chgData name="Boukadoum, A. Mounir" userId="b7bd8864-7f11-4e02-955e-45bf86893dcf" providerId="ADAL" clId="{16BE21A9-D477-4B36-B43B-2846D3E82554}" dt="2025-11-28T14:27:47.136" v="0"/>
          <ac:spMkLst>
            <pc:docMk/>
            <pc:sldMk cId="2859033254" sldId="435"/>
            <ac:spMk id="11" creationId="{00000000-0000-0000-0000-000000000000}"/>
          </ac:spMkLst>
        </pc:spChg>
        <pc:spChg chg="mod">
          <ac:chgData name="Boukadoum, A. Mounir" userId="b7bd8864-7f11-4e02-955e-45bf86893dcf" providerId="ADAL" clId="{16BE21A9-D477-4B36-B43B-2846D3E82554}" dt="2025-11-28T14:27:47.136" v="0"/>
          <ac:spMkLst>
            <pc:docMk/>
            <pc:sldMk cId="2859033254" sldId="435"/>
            <ac:spMk id="22532" creationId="{00000000-0000-0000-0000-000000000000}"/>
          </ac:spMkLst>
        </pc:spChg>
        <pc:picChg chg="mod">
          <ac:chgData name="Boukadoum, A. Mounir" userId="b7bd8864-7f11-4e02-955e-45bf86893dcf" providerId="ADAL" clId="{16BE21A9-D477-4B36-B43B-2846D3E82554}" dt="2025-11-28T14:27:47.136" v="0"/>
          <ac:picMkLst>
            <pc:docMk/>
            <pc:sldMk cId="2859033254" sldId="435"/>
            <ac:picMk id="13" creationId="{00000000-0000-0000-0000-000000000000}"/>
          </ac:picMkLst>
        </pc:picChg>
      </pc:sldChg>
      <pc:sldChg chg="modSp mod modTransition modShow modNotes">
        <pc:chgData name="Boukadoum, A. Mounir" userId="b7bd8864-7f11-4e02-955e-45bf86893dcf" providerId="ADAL" clId="{16BE21A9-D477-4B36-B43B-2846D3E82554}" dt="2025-11-30T20:50:42.107" v="1826" actId="729"/>
        <pc:sldMkLst>
          <pc:docMk/>
          <pc:sldMk cId="3822803159" sldId="436"/>
        </pc:sldMkLst>
        <pc:spChg chg="mod">
          <ac:chgData name="Boukadoum, A. Mounir" userId="b7bd8864-7f11-4e02-955e-45bf86893dcf" providerId="ADAL" clId="{16BE21A9-D477-4B36-B43B-2846D3E82554}" dt="2025-11-28T14:27:47.136" v="0"/>
          <ac:spMkLst>
            <pc:docMk/>
            <pc:sldMk cId="3822803159" sldId="436"/>
            <ac:spMk id="3" creationId="{00000000-0000-0000-0000-000000000000}"/>
          </ac:spMkLst>
        </pc:spChg>
        <pc:spChg chg="mod">
          <ac:chgData name="Boukadoum, A. Mounir" userId="b7bd8864-7f11-4e02-955e-45bf86893dcf" providerId="ADAL" clId="{16BE21A9-D477-4B36-B43B-2846D3E82554}" dt="2025-11-28T14:27:47.136" v="0"/>
          <ac:spMkLst>
            <pc:docMk/>
            <pc:sldMk cId="3822803159" sldId="436"/>
            <ac:spMk id="4" creationId="{00000000-0000-0000-0000-000000000000}"/>
          </ac:spMkLst>
        </pc:spChg>
        <pc:spChg chg="mod">
          <ac:chgData name="Boukadoum, A. Mounir" userId="b7bd8864-7f11-4e02-955e-45bf86893dcf" providerId="ADAL" clId="{16BE21A9-D477-4B36-B43B-2846D3E82554}" dt="2025-11-28T14:27:47.136" v="0"/>
          <ac:spMkLst>
            <pc:docMk/>
            <pc:sldMk cId="3822803159" sldId="436"/>
            <ac:spMk id="7" creationId="{00000000-0000-0000-0000-000000000000}"/>
          </ac:spMkLst>
        </pc:spChg>
        <pc:spChg chg="mod">
          <ac:chgData name="Boukadoum, A. Mounir" userId="b7bd8864-7f11-4e02-955e-45bf86893dcf" providerId="ADAL" clId="{16BE21A9-D477-4B36-B43B-2846D3E82554}" dt="2025-11-28T14:27:47.136" v="0"/>
          <ac:spMkLst>
            <pc:docMk/>
            <pc:sldMk cId="3822803159" sldId="436"/>
            <ac:spMk id="18" creationId="{00000000-0000-0000-0000-000000000000}"/>
          </ac:spMkLst>
        </pc:spChg>
        <pc:spChg chg="mod">
          <ac:chgData name="Boukadoum, A. Mounir" userId="b7bd8864-7f11-4e02-955e-45bf86893dcf" providerId="ADAL" clId="{16BE21A9-D477-4B36-B43B-2846D3E82554}" dt="2025-11-28T14:27:47.136" v="0"/>
          <ac:spMkLst>
            <pc:docMk/>
            <pc:sldMk cId="3822803159" sldId="436"/>
            <ac:spMk id="19" creationId="{00000000-0000-0000-0000-000000000000}"/>
          </ac:spMkLst>
        </pc:spChg>
        <pc:spChg chg="mod">
          <ac:chgData name="Boukadoum, A. Mounir" userId="b7bd8864-7f11-4e02-955e-45bf86893dcf" providerId="ADAL" clId="{16BE21A9-D477-4B36-B43B-2846D3E82554}" dt="2025-11-28T14:27:47.136" v="0"/>
          <ac:spMkLst>
            <pc:docMk/>
            <pc:sldMk cId="3822803159" sldId="436"/>
            <ac:spMk id="5124" creationId="{00000000-0000-0000-0000-000000000000}"/>
          </ac:spMkLst>
        </pc:spChg>
        <pc:picChg chg="mod">
          <ac:chgData name="Boukadoum, A. Mounir" userId="b7bd8864-7f11-4e02-955e-45bf86893dcf" providerId="ADAL" clId="{16BE21A9-D477-4B36-B43B-2846D3E82554}" dt="2025-11-28T14:27:47.136" v="0"/>
          <ac:picMkLst>
            <pc:docMk/>
            <pc:sldMk cId="3822803159" sldId="436"/>
            <ac:picMk id="21" creationId="{00000000-0000-0000-0000-000000000000}"/>
          </ac:picMkLst>
        </pc:picChg>
        <pc:cxnChg chg="mod">
          <ac:chgData name="Boukadoum, A. Mounir" userId="b7bd8864-7f11-4e02-955e-45bf86893dcf" providerId="ADAL" clId="{16BE21A9-D477-4B36-B43B-2846D3E82554}" dt="2025-11-28T14:27:47.136" v="0"/>
          <ac:cxnSpMkLst>
            <pc:docMk/>
            <pc:sldMk cId="3822803159" sldId="436"/>
            <ac:cxnSpMk id="6" creationId="{00000000-0000-0000-0000-000000000000}"/>
          </ac:cxnSpMkLst>
        </pc:cxnChg>
        <pc:cxnChg chg="mod">
          <ac:chgData name="Boukadoum, A. Mounir" userId="b7bd8864-7f11-4e02-955e-45bf86893dcf" providerId="ADAL" clId="{16BE21A9-D477-4B36-B43B-2846D3E82554}" dt="2025-11-28T14:27:47.136" v="0"/>
          <ac:cxnSpMkLst>
            <pc:docMk/>
            <pc:sldMk cId="3822803159" sldId="436"/>
            <ac:cxnSpMk id="11" creationId="{00000000-0000-0000-0000-000000000000}"/>
          </ac:cxnSpMkLst>
        </pc:cxnChg>
        <pc:cxnChg chg="mod">
          <ac:chgData name="Boukadoum, A. Mounir" userId="b7bd8864-7f11-4e02-955e-45bf86893dcf" providerId="ADAL" clId="{16BE21A9-D477-4B36-B43B-2846D3E82554}" dt="2025-11-28T14:27:47.136" v="0"/>
          <ac:cxnSpMkLst>
            <pc:docMk/>
            <pc:sldMk cId="3822803159" sldId="436"/>
            <ac:cxnSpMk id="12" creationId="{00000000-0000-0000-0000-000000000000}"/>
          </ac:cxnSpMkLst>
        </pc:cxnChg>
      </pc:sldChg>
      <pc:sldChg chg="modSp mod modTransition modShow modNotes">
        <pc:chgData name="Boukadoum, A. Mounir" userId="b7bd8864-7f11-4e02-955e-45bf86893dcf" providerId="ADAL" clId="{16BE21A9-D477-4B36-B43B-2846D3E82554}" dt="2025-11-30T20:50:42.107" v="1826" actId="729"/>
        <pc:sldMkLst>
          <pc:docMk/>
          <pc:sldMk cId="208484299" sldId="438"/>
        </pc:sldMkLst>
        <pc:spChg chg="mod">
          <ac:chgData name="Boukadoum, A. Mounir" userId="b7bd8864-7f11-4e02-955e-45bf86893dcf" providerId="ADAL" clId="{16BE21A9-D477-4B36-B43B-2846D3E82554}" dt="2025-11-28T14:27:47.136" v="0"/>
          <ac:spMkLst>
            <pc:docMk/>
            <pc:sldMk cId="208484299" sldId="438"/>
            <ac:spMk id="6" creationId="{00000000-0000-0000-0000-000000000000}"/>
          </ac:spMkLst>
        </pc:spChg>
        <pc:spChg chg="mod">
          <ac:chgData name="Boukadoum, A. Mounir" userId="b7bd8864-7f11-4e02-955e-45bf86893dcf" providerId="ADAL" clId="{16BE21A9-D477-4B36-B43B-2846D3E82554}" dt="2025-11-28T14:27:47.136" v="0"/>
          <ac:spMkLst>
            <pc:docMk/>
            <pc:sldMk cId="208484299" sldId="438"/>
            <ac:spMk id="7" creationId="{00000000-0000-0000-0000-000000000000}"/>
          </ac:spMkLst>
        </pc:spChg>
        <pc:spChg chg="mod">
          <ac:chgData name="Boukadoum, A. Mounir" userId="b7bd8864-7f11-4e02-955e-45bf86893dcf" providerId="ADAL" clId="{16BE21A9-D477-4B36-B43B-2846D3E82554}" dt="2025-11-28T14:27:47.136" v="0"/>
          <ac:spMkLst>
            <pc:docMk/>
            <pc:sldMk cId="208484299" sldId="438"/>
            <ac:spMk id="8" creationId="{00000000-0000-0000-0000-000000000000}"/>
          </ac:spMkLst>
        </pc:spChg>
        <pc:spChg chg="mod">
          <ac:chgData name="Boukadoum, A. Mounir" userId="b7bd8864-7f11-4e02-955e-45bf86893dcf" providerId="ADAL" clId="{16BE21A9-D477-4B36-B43B-2846D3E82554}" dt="2025-11-28T14:27:47.136" v="0"/>
          <ac:spMkLst>
            <pc:docMk/>
            <pc:sldMk cId="208484299" sldId="438"/>
            <ac:spMk id="13" creationId="{00000000-0000-0000-0000-000000000000}"/>
          </ac:spMkLst>
        </pc:spChg>
        <pc:spChg chg="mod">
          <ac:chgData name="Boukadoum, A. Mounir" userId="b7bd8864-7f11-4e02-955e-45bf86893dcf" providerId="ADAL" clId="{16BE21A9-D477-4B36-B43B-2846D3E82554}" dt="2025-11-28T14:27:47.136" v="0"/>
          <ac:spMkLst>
            <pc:docMk/>
            <pc:sldMk cId="208484299" sldId="438"/>
            <ac:spMk id="14" creationId="{00000000-0000-0000-0000-000000000000}"/>
          </ac:spMkLst>
        </pc:spChg>
        <pc:spChg chg="mod">
          <ac:chgData name="Boukadoum, A. Mounir" userId="b7bd8864-7f11-4e02-955e-45bf86893dcf" providerId="ADAL" clId="{16BE21A9-D477-4B36-B43B-2846D3E82554}" dt="2025-11-28T14:27:47.136" v="0"/>
          <ac:spMkLst>
            <pc:docMk/>
            <pc:sldMk cId="208484299" sldId="438"/>
            <ac:spMk id="15" creationId="{00000000-0000-0000-0000-000000000000}"/>
          </ac:spMkLst>
        </pc:spChg>
        <pc:spChg chg="mod">
          <ac:chgData name="Boukadoum, A. Mounir" userId="b7bd8864-7f11-4e02-955e-45bf86893dcf" providerId="ADAL" clId="{16BE21A9-D477-4B36-B43B-2846D3E82554}" dt="2025-11-28T14:27:47.136" v="0"/>
          <ac:spMkLst>
            <pc:docMk/>
            <pc:sldMk cId="208484299" sldId="438"/>
            <ac:spMk id="16" creationId="{00000000-0000-0000-0000-000000000000}"/>
          </ac:spMkLst>
        </pc:spChg>
        <pc:spChg chg="mod">
          <ac:chgData name="Boukadoum, A. Mounir" userId="b7bd8864-7f11-4e02-955e-45bf86893dcf" providerId="ADAL" clId="{16BE21A9-D477-4B36-B43B-2846D3E82554}" dt="2025-11-28T14:27:47.136" v="0"/>
          <ac:spMkLst>
            <pc:docMk/>
            <pc:sldMk cId="208484299" sldId="438"/>
            <ac:spMk id="17" creationId="{00000000-0000-0000-0000-000000000000}"/>
          </ac:spMkLst>
        </pc:spChg>
        <pc:spChg chg="mod">
          <ac:chgData name="Boukadoum, A. Mounir" userId="b7bd8864-7f11-4e02-955e-45bf86893dcf" providerId="ADAL" clId="{16BE21A9-D477-4B36-B43B-2846D3E82554}" dt="2025-11-28T14:27:47.136" v="0"/>
          <ac:spMkLst>
            <pc:docMk/>
            <pc:sldMk cId="208484299" sldId="438"/>
            <ac:spMk id="5124" creationId="{00000000-0000-0000-0000-000000000000}"/>
          </ac:spMkLst>
        </pc:spChg>
        <pc:picChg chg="mod">
          <ac:chgData name="Boukadoum, A. Mounir" userId="b7bd8864-7f11-4e02-955e-45bf86893dcf" providerId="ADAL" clId="{16BE21A9-D477-4B36-B43B-2846D3E82554}" dt="2025-11-28T14:27:47.136" v="0"/>
          <ac:picMkLst>
            <pc:docMk/>
            <pc:sldMk cId="208484299" sldId="438"/>
            <ac:picMk id="20" creationId="{00000000-0000-0000-0000-000000000000}"/>
          </ac:picMkLst>
        </pc:picChg>
      </pc:sldChg>
      <pc:sldChg chg="modSp mod modTransition modShow modNotes">
        <pc:chgData name="Boukadoum, A. Mounir" userId="b7bd8864-7f11-4e02-955e-45bf86893dcf" providerId="ADAL" clId="{16BE21A9-D477-4B36-B43B-2846D3E82554}" dt="2025-11-30T20:50:42.107" v="1826" actId="729"/>
        <pc:sldMkLst>
          <pc:docMk/>
          <pc:sldMk cId="3287222672" sldId="439"/>
        </pc:sldMkLst>
        <pc:spChg chg="mod">
          <ac:chgData name="Boukadoum, A. Mounir" userId="b7bd8864-7f11-4e02-955e-45bf86893dcf" providerId="ADAL" clId="{16BE21A9-D477-4B36-B43B-2846D3E82554}" dt="2025-11-28T14:27:47.136" v="0"/>
          <ac:spMkLst>
            <pc:docMk/>
            <pc:sldMk cId="3287222672" sldId="439"/>
            <ac:spMk id="7" creationId="{00000000-0000-0000-0000-000000000000}"/>
          </ac:spMkLst>
        </pc:spChg>
        <pc:spChg chg="mod">
          <ac:chgData name="Boukadoum, A. Mounir" userId="b7bd8864-7f11-4e02-955e-45bf86893dcf" providerId="ADAL" clId="{16BE21A9-D477-4B36-B43B-2846D3E82554}" dt="2025-11-28T14:27:47.136" v="0"/>
          <ac:spMkLst>
            <pc:docMk/>
            <pc:sldMk cId="3287222672" sldId="439"/>
            <ac:spMk id="9" creationId="{00000000-0000-0000-0000-000000000000}"/>
          </ac:spMkLst>
        </pc:spChg>
        <pc:spChg chg="mod">
          <ac:chgData name="Boukadoum, A. Mounir" userId="b7bd8864-7f11-4e02-955e-45bf86893dcf" providerId="ADAL" clId="{16BE21A9-D477-4B36-B43B-2846D3E82554}" dt="2025-11-28T14:27:47.136" v="0"/>
          <ac:spMkLst>
            <pc:docMk/>
            <pc:sldMk cId="3287222672" sldId="439"/>
            <ac:spMk id="15" creationId="{00000000-0000-0000-0000-000000000000}"/>
          </ac:spMkLst>
        </pc:spChg>
        <pc:spChg chg="mod">
          <ac:chgData name="Boukadoum, A. Mounir" userId="b7bd8864-7f11-4e02-955e-45bf86893dcf" providerId="ADAL" clId="{16BE21A9-D477-4B36-B43B-2846D3E82554}" dt="2025-11-28T14:27:47.136" v="0"/>
          <ac:spMkLst>
            <pc:docMk/>
            <pc:sldMk cId="3287222672" sldId="439"/>
            <ac:spMk id="21" creationId="{00000000-0000-0000-0000-000000000000}"/>
          </ac:spMkLst>
        </pc:spChg>
        <pc:spChg chg="mod">
          <ac:chgData name="Boukadoum, A. Mounir" userId="b7bd8864-7f11-4e02-955e-45bf86893dcf" providerId="ADAL" clId="{16BE21A9-D477-4B36-B43B-2846D3E82554}" dt="2025-11-28T14:27:47.136" v="0"/>
          <ac:spMkLst>
            <pc:docMk/>
            <pc:sldMk cId="3287222672" sldId="439"/>
            <ac:spMk id="22" creationId="{00000000-0000-0000-0000-000000000000}"/>
          </ac:spMkLst>
        </pc:spChg>
        <pc:spChg chg="mod">
          <ac:chgData name="Boukadoum, A. Mounir" userId="b7bd8864-7f11-4e02-955e-45bf86893dcf" providerId="ADAL" clId="{16BE21A9-D477-4B36-B43B-2846D3E82554}" dt="2025-11-28T14:27:47.136" v="0"/>
          <ac:spMkLst>
            <pc:docMk/>
            <pc:sldMk cId="3287222672" sldId="439"/>
            <ac:spMk id="23" creationId="{00000000-0000-0000-0000-000000000000}"/>
          </ac:spMkLst>
        </pc:spChg>
        <pc:spChg chg="mod">
          <ac:chgData name="Boukadoum, A. Mounir" userId="b7bd8864-7f11-4e02-955e-45bf86893dcf" providerId="ADAL" clId="{16BE21A9-D477-4B36-B43B-2846D3E82554}" dt="2025-11-28T14:27:47.136" v="0"/>
          <ac:spMkLst>
            <pc:docMk/>
            <pc:sldMk cId="3287222672" sldId="439"/>
            <ac:spMk id="27" creationId="{00000000-0000-0000-0000-000000000000}"/>
          </ac:spMkLst>
        </pc:spChg>
        <pc:spChg chg="mod">
          <ac:chgData name="Boukadoum, A. Mounir" userId="b7bd8864-7f11-4e02-955e-45bf86893dcf" providerId="ADAL" clId="{16BE21A9-D477-4B36-B43B-2846D3E82554}" dt="2025-11-28T14:27:47.136" v="0"/>
          <ac:spMkLst>
            <pc:docMk/>
            <pc:sldMk cId="3287222672" sldId="439"/>
            <ac:spMk id="28" creationId="{00000000-0000-0000-0000-000000000000}"/>
          </ac:spMkLst>
        </pc:spChg>
        <pc:spChg chg="mod">
          <ac:chgData name="Boukadoum, A. Mounir" userId="b7bd8864-7f11-4e02-955e-45bf86893dcf" providerId="ADAL" clId="{16BE21A9-D477-4B36-B43B-2846D3E82554}" dt="2025-11-28T14:27:47.136" v="0"/>
          <ac:spMkLst>
            <pc:docMk/>
            <pc:sldMk cId="3287222672" sldId="439"/>
            <ac:spMk id="63" creationId="{00000000-0000-0000-0000-000000000000}"/>
          </ac:spMkLst>
        </pc:spChg>
        <pc:spChg chg="mod">
          <ac:chgData name="Boukadoum, A. Mounir" userId="b7bd8864-7f11-4e02-955e-45bf86893dcf" providerId="ADAL" clId="{16BE21A9-D477-4B36-B43B-2846D3E82554}" dt="2025-11-28T14:27:47.136" v="0"/>
          <ac:spMkLst>
            <pc:docMk/>
            <pc:sldMk cId="3287222672" sldId="439"/>
            <ac:spMk id="5124" creationId="{00000000-0000-0000-0000-000000000000}"/>
          </ac:spMkLst>
        </pc:spChg>
      </pc:sldChg>
      <pc:sldChg chg="modSp mod modTransition modShow modNotes">
        <pc:chgData name="Boukadoum, A. Mounir" userId="b7bd8864-7f11-4e02-955e-45bf86893dcf" providerId="ADAL" clId="{16BE21A9-D477-4B36-B43B-2846D3E82554}" dt="2025-11-30T20:50:42.107" v="1826" actId="729"/>
        <pc:sldMkLst>
          <pc:docMk/>
          <pc:sldMk cId="214895696" sldId="440"/>
        </pc:sldMkLst>
        <pc:spChg chg="mod">
          <ac:chgData name="Boukadoum, A. Mounir" userId="b7bd8864-7f11-4e02-955e-45bf86893dcf" providerId="ADAL" clId="{16BE21A9-D477-4B36-B43B-2846D3E82554}" dt="2025-11-28T14:27:47.136" v="0"/>
          <ac:spMkLst>
            <pc:docMk/>
            <pc:sldMk cId="214895696" sldId="440"/>
            <ac:spMk id="9" creationId="{00000000-0000-0000-0000-000000000000}"/>
          </ac:spMkLst>
        </pc:spChg>
        <pc:spChg chg="mod">
          <ac:chgData name="Boukadoum, A. Mounir" userId="b7bd8864-7f11-4e02-955e-45bf86893dcf" providerId="ADAL" clId="{16BE21A9-D477-4B36-B43B-2846D3E82554}" dt="2025-11-28T14:27:47.136" v="0"/>
          <ac:spMkLst>
            <pc:docMk/>
            <pc:sldMk cId="214895696" sldId="440"/>
            <ac:spMk id="10" creationId="{00000000-0000-0000-0000-000000000000}"/>
          </ac:spMkLst>
        </pc:spChg>
        <pc:spChg chg="mod">
          <ac:chgData name="Boukadoum, A. Mounir" userId="b7bd8864-7f11-4e02-955e-45bf86893dcf" providerId="ADAL" clId="{16BE21A9-D477-4B36-B43B-2846D3E82554}" dt="2025-11-28T14:27:47.136" v="0"/>
          <ac:spMkLst>
            <pc:docMk/>
            <pc:sldMk cId="214895696" sldId="440"/>
            <ac:spMk id="17" creationId="{00000000-0000-0000-0000-000000000000}"/>
          </ac:spMkLst>
        </pc:spChg>
        <pc:spChg chg="mod">
          <ac:chgData name="Boukadoum, A. Mounir" userId="b7bd8864-7f11-4e02-955e-45bf86893dcf" providerId="ADAL" clId="{16BE21A9-D477-4B36-B43B-2846D3E82554}" dt="2025-11-28T14:27:47.136" v="0"/>
          <ac:spMkLst>
            <pc:docMk/>
            <pc:sldMk cId="214895696" sldId="440"/>
            <ac:spMk id="21" creationId="{00000000-0000-0000-0000-000000000000}"/>
          </ac:spMkLst>
        </pc:spChg>
        <pc:spChg chg="mod">
          <ac:chgData name="Boukadoum, A. Mounir" userId="b7bd8864-7f11-4e02-955e-45bf86893dcf" providerId="ADAL" clId="{16BE21A9-D477-4B36-B43B-2846D3E82554}" dt="2025-11-28T14:27:47.136" v="0"/>
          <ac:spMkLst>
            <pc:docMk/>
            <pc:sldMk cId="214895696" sldId="440"/>
            <ac:spMk id="23" creationId="{00000000-0000-0000-0000-000000000000}"/>
          </ac:spMkLst>
        </pc:spChg>
        <pc:spChg chg="mod">
          <ac:chgData name="Boukadoum, A. Mounir" userId="b7bd8864-7f11-4e02-955e-45bf86893dcf" providerId="ADAL" clId="{16BE21A9-D477-4B36-B43B-2846D3E82554}" dt="2025-11-28T14:27:47.136" v="0"/>
          <ac:spMkLst>
            <pc:docMk/>
            <pc:sldMk cId="214895696" sldId="440"/>
            <ac:spMk id="25" creationId="{00000000-0000-0000-0000-000000000000}"/>
          </ac:spMkLst>
        </pc:spChg>
        <pc:spChg chg="mod">
          <ac:chgData name="Boukadoum, A. Mounir" userId="b7bd8864-7f11-4e02-955e-45bf86893dcf" providerId="ADAL" clId="{16BE21A9-D477-4B36-B43B-2846D3E82554}" dt="2025-11-28T14:27:47.136" v="0"/>
          <ac:spMkLst>
            <pc:docMk/>
            <pc:sldMk cId="214895696" sldId="440"/>
            <ac:spMk id="26" creationId="{00000000-0000-0000-0000-000000000000}"/>
          </ac:spMkLst>
        </pc:spChg>
        <pc:spChg chg="mod">
          <ac:chgData name="Boukadoum, A. Mounir" userId="b7bd8864-7f11-4e02-955e-45bf86893dcf" providerId="ADAL" clId="{16BE21A9-D477-4B36-B43B-2846D3E82554}" dt="2025-11-28T14:27:47.136" v="0"/>
          <ac:spMkLst>
            <pc:docMk/>
            <pc:sldMk cId="214895696" sldId="440"/>
            <ac:spMk id="36" creationId="{00000000-0000-0000-0000-000000000000}"/>
          </ac:spMkLst>
        </pc:spChg>
        <pc:spChg chg="mod">
          <ac:chgData name="Boukadoum, A. Mounir" userId="b7bd8864-7f11-4e02-955e-45bf86893dcf" providerId="ADAL" clId="{16BE21A9-D477-4B36-B43B-2846D3E82554}" dt="2025-11-28T14:27:47.136" v="0"/>
          <ac:spMkLst>
            <pc:docMk/>
            <pc:sldMk cId="214895696" sldId="440"/>
            <ac:spMk id="63" creationId="{00000000-0000-0000-0000-000000000000}"/>
          </ac:spMkLst>
        </pc:spChg>
        <pc:spChg chg="mod">
          <ac:chgData name="Boukadoum, A. Mounir" userId="b7bd8864-7f11-4e02-955e-45bf86893dcf" providerId="ADAL" clId="{16BE21A9-D477-4B36-B43B-2846D3E82554}" dt="2025-11-28T14:27:47.136" v="0"/>
          <ac:spMkLst>
            <pc:docMk/>
            <pc:sldMk cId="214895696" sldId="440"/>
            <ac:spMk id="5124" creationId="{00000000-0000-0000-0000-000000000000}"/>
          </ac:spMkLst>
        </pc:spChg>
      </pc:sldChg>
      <pc:sldChg chg="modSp mod modTransition modShow modNotes">
        <pc:chgData name="Boukadoum, A. Mounir" userId="b7bd8864-7f11-4e02-955e-45bf86893dcf" providerId="ADAL" clId="{16BE21A9-D477-4B36-B43B-2846D3E82554}" dt="2025-11-30T20:50:42.107" v="1826" actId="729"/>
        <pc:sldMkLst>
          <pc:docMk/>
          <pc:sldMk cId="2464946677" sldId="441"/>
        </pc:sldMkLst>
        <pc:spChg chg="mod">
          <ac:chgData name="Boukadoum, A. Mounir" userId="b7bd8864-7f11-4e02-955e-45bf86893dcf" providerId="ADAL" clId="{16BE21A9-D477-4B36-B43B-2846D3E82554}" dt="2025-11-28T14:27:47.136" v="0"/>
          <ac:spMkLst>
            <pc:docMk/>
            <pc:sldMk cId="2464946677" sldId="441"/>
            <ac:spMk id="10" creationId="{00000000-0000-0000-0000-000000000000}"/>
          </ac:spMkLst>
        </pc:spChg>
        <pc:spChg chg="mod">
          <ac:chgData name="Boukadoum, A. Mounir" userId="b7bd8864-7f11-4e02-955e-45bf86893dcf" providerId="ADAL" clId="{16BE21A9-D477-4B36-B43B-2846D3E82554}" dt="2025-11-28T14:27:47.136" v="0"/>
          <ac:spMkLst>
            <pc:docMk/>
            <pc:sldMk cId="2464946677" sldId="441"/>
            <ac:spMk id="26" creationId="{00000000-0000-0000-0000-000000000000}"/>
          </ac:spMkLst>
        </pc:spChg>
        <pc:spChg chg="mod">
          <ac:chgData name="Boukadoum, A. Mounir" userId="b7bd8864-7f11-4e02-955e-45bf86893dcf" providerId="ADAL" clId="{16BE21A9-D477-4B36-B43B-2846D3E82554}" dt="2025-11-28T14:27:47.136" v="0"/>
          <ac:spMkLst>
            <pc:docMk/>
            <pc:sldMk cId="2464946677" sldId="441"/>
            <ac:spMk id="34" creationId="{00000000-0000-0000-0000-000000000000}"/>
          </ac:spMkLst>
        </pc:spChg>
        <pc:spChg chg="mod">
          <ac:chgData name="Boukadoum, A. Mounir" userId="b7bd8864-7f11-4e02-955e-45bf86893dcf" providerId="ADAL" clId="{16BE21A9-D477-4B36-B43B-2846D3E82554}" dt="2025-11-28T14:27:47.136" v="0"/>
          <ac:spMkLst>
            <pc:docMk/>
            <pc:sldMk cId="2464946677" sldId="441"/>
            <ac:spMk id="37" creationId="{00000000-0000-0000-0000-000000000000}"/>
          </ac:spMkLst>
        </pc:spChg>
        <pc:spChg chg="mod">
          <ac:chgData name="Boukadoum, A. Mounir" userId="b7bd8864-7f11-4e02-955e-45bf86893dcf" providerId="ADAL" clId="{16BE21A9-D477-4B36-B43B-2846D3E82554}" dt="2025-11-28T14:27:47.136" v="0"/>
          <ac:spMkLst>
            <pc:docMk/>
            <pc:sldMk cId="2464946677" sldId="441"/>
            <ac:spMk id="40" creationId="{00000000-0000-0000-0000-000000000000}"/>
          </ac:spMkLst>
        </pc:spChg>
        <pc:spChg chg="mod">
          <ac:chgData name="Boukadoum, A. Mounir" userId="b7bd8864-7f11-4e02-955e-45bf86893dcf" providerId="ADAL" clId="{16BE21A9-D477-4B36-B43B-2846D3E82554}" dt="2025-11-28T14:27:47.136" v="0"/>
          <ac:spMkLst>
            <pc:docMk/>
            <pc:sldMk cId="2464946677" sldId="441"/>
            <ac:spMk id="41" creationId="{00000000-0000-0000-0000-000000000000}"/>
          </ac:spMkLst>
        </pc:spChg>
        <pc:spChg chg="mod">
          <ac:chgData name="Boukadoum, A. Mounir" userId="b7bd8864-7f11-4e02-955e-45bf86893dcf" providerId="ADAL" clId="{16BE21A9-D477-4B36-B43B-2846D3E82554}" dt="2025-11-28T14:27:47.136" v="0"/>
          <ac:spMkLst>
            <pc:docMk/>
            <pc:sldMk cId="2464946677" sldId="441"/>
            <ac:spMk id="43" creationId="{00000000-0000-0000-0000-000000000000}"/>
          </ac:spMkLst>
        </pc:spChg>
        <pc:spChg chg="mod">
          <ac:chgData name="Boukadoum, A. Mounir" userId="b7bd8864-7f11-4e02-955e-45bf86893dcf" providerId="ADAL" clId="{16BE21A9-D477-4B36-B43B-2846D3E82554}" dt="2025-11-28T14:27:47.136" v="0"/>
          <ac:spMkLst>
            <pc:docMk/>
            <pc:sldMk cId="2464946677" sldId="441"/>
            <ac:spMk id="45" creationId="{00000000-0000-0000-0000-000000000000}"/>
          </ac:spMkLst>
        </pc:spChg>
        <pc:spChg chg="mod">
          <ac:chgData name="Boukadoum, A. Mounir" userId="b7bd8864-7f11-4e02-955e-45bf86893dcf" providerId="ADAL" clId="{16BE21A9-D477-4B36-B43B-2846D3E82554}" dt="2025-11-28T14:27:47.136" v="0"/>
          <ac:spMkLst>
            <pc:docMk/>
            <pc:sldMk cId="2464946677" sldId="441"/>
            <ac:spMk id="50" creationId="{00000000-0000-0000-0000-000000000000}"/>
          </ac:spMkLst>
        </pc:spChg>
        <pc:spChg chg="mod">
          <ac:chgData name="Boukadoum, A. Mounir" userId="b7bd8864-7f11-4e02-955e-45bf86893dcf" providerId="ADAL" clId="{16BE21A9-D477-4B36-B43B-2846D3E82554}" dt="2025-11-28T14:27:47.136" v="0"/>
          <ac:spMkLst>
            <pc:docMk/>
            <pc:sldMk cId="2464946677" sldId="441"/>
            <ac:spMk id="55" creationId="{00000000-0000-0000-0000-000000000000}"/>
          </ac:spMkLst>
        </pc:spChg>
        <pc:spChg chg="mod">
          <ac:chgData name="Boukadoum, A. Mounir" userId="b7bd8864-7f11-4e02-955e-45bf86893dcf" providerId="ADAL" clId="{16BE21A9-D477-4B36-B43B-2846D3E82554}" dt="2025-11-28T14:27:47.513" v="7" actId="27636"/>
          <ac:spMkLst>
            <pc:docMk/>
            <pc:sldMk cId="2464946677" sldId="441"/>
            <ac:spMk id="5124" creationId="{00000000-0000-0000-0000-000000000000}"/>
          </ac:spMkLst>
        </pc:spChg>
      </pc:sldChg>
      <pc:sldChg chg="modSp mod modTransition modShow modNotes">
        <pc:chgData name="Boukadoum, A. Mounir" userId="b7bd8864-7f11-4e02-955e-45bf86893dcf" providerId="ADAL" clId="{16BE21A9-D477-4B36-B43B-2846D3E82554}" dt="2025-11-30T20:50:42.107" v="1826" actId="729"/>
        <pc:sldMkLst>
          <pc:docMk/>
          <pc:sldMk cId="901031968" sldId="442"/>
        </pc:sldMkLst>
        <pc:spChg chg="mod">
          <ac:chgData name="Boukadoum, A. Mounir" userId="b7bd8864-7f11-4e02-955e-45bf86893dcf" providerId="ADAL" clId="{16BE21A9-D477-4B36-B43B-2846D3E82554}" dt="2025-11-28T14:27:47.136" v="0"/>
          <ac:spMkLst>
            <pc:docMk/>
            <pc:sldMk cId="901031968" sldId="442"/>
            <ac:spMk id="4" creationId="{00000000-0000-0000-0000-000000000000}"/>
          </ac:spMkLst>
        </pc:spChg>
        <pc:spChg chg="mod">
          <ac:chgData name="Boukadoum, A. Mounir" userId="b7bd8864-7f11-4e02-955e-45bf86893dcf" providerId="ADAL" clId="{16BE21A9-D477-4B36-B43B-2846D3E82554}" dt="2025-11-28T14:27:47.136" v="0"/>
          <ac:spMkLst>
            <pc:docMk/>
            <pc:sldMk cId="901031968" sldId="442"/>
            <ac:spMk id="19" creationId="{00000000-0000-0000-0000-000000000000}"/>
          </ac:spMkLst>
        </pc:spChg>
        <pc:spChg chg="mod">
          <ac:chgData name="Boukadoum, A. Mounir" userId="b7bd8864-7f11-4e02-955e-45bf86893dcf" providerId="ADAL" clId="{16BE21A9-D477-4B36-B43B-2846D3E82554}" dt="2025-11-28T14:27:47.136" v="0"/>
          <ac:spMkLst>
            <pc:docMk/>
            <pc:sldMk cId="901031968" sldId="442"/>
            <ac:spMk id="21" creationId="{00000000-0000-0000-0000-000000000000}"/>
          </ac:spMkLst>
        </pc:spChg>
        <pc:spChg chg="mod">
          <ac:chgData name="Boukadoum, A. Mounir" userId="b7bd8864-7f11-4e02-955e-45bf86893dcf" providerId="ADAL" clId="{16BE21A9-D477-4B36-B43B-2846D3E82554}" dt="2025-11-28T14:27:47.136" v="0"/>
          <ac:spMkLst>
            <pc:docMk/>
            <pc:sldMk cId="901031968" sldId="442"/>
            <ac:spMk id="22" creationId="{00000000-0000-0000-0000-000000000000}"/>
          </ac:spMkLst>
        </pc:spChg>
        <pc:spChg chg="mod">
          <ac:chgData name="Boukadoum, A. Mounir" userId="b7bd8864-7f11-4e02-955e-45bf86893dcf" providerId="ADAL" clId="{16BE21A9-D477-4B36-B43B-2846D3E82554}" dt="2025-11-28T14:27:47.136" v="0"/>
          <ac:spMkLst>
            <pc:docMk/>
            <pc:sldMk cId="901031968" sldId="442"/>
            <ac:spMk id="24" creationId="{00000000-0000-0000-0000-000000000000}"/>
          </ac:spMkLst>
        </pc:spChg>
        <pc:spChg chg="mod">
          <ac:chgData name="Boukadoum, A. Mounir" userId="b7bd8864-7f11-4e02-955e-45bf86893dcf" providerId="ADAL" clId="{16BE21A9-D477-4B36-B43B-2846D3E82554}" dt="2025-11-28T14:27:47.136" v="0"/>
          <ac:spMkLst>
            <pc:docMk/>
            <pc:sldMk cId="901031968" sldId="442"/>
            <ac:spMk id="34" creationId="{00000000-0000-0000-0000-000000000000}"/>
          </ac:spMkLst>
        </pc:spChg>
        <pc:spChg chg="mod">
          <ac:chgData name="Boukadoum, A. Mounir" userId="b7bd8864-7f11-4e02-955e-45bf86893dcf" providerId="ADAL" clId="{16BE21A9-D477-4B36-B43B-2846D3E82554}" dt="2025-11-28T14:27:47.136" v="0"/>
          <ac:spMkLst>
            <pc:docMk/>
            <pc:sldMk cId="901031968" sldId="442"/>
            <ac:spMk id="35" creationId="{00000000-0000-0000-0000-000000000000}"/>
          </ac:spMkLst>
        </pc:spChg>
        <pc:spChg chg="mod">
          <ac:chgData name="Boukadoum, A. Mounir" userId="b7bd8864-7f11-4e02-955e-45bf86893dcf" providerId="ADAL" clId="{16BE21A9-D477-4B36-B43B-2846D3E82554}" dt="2025-11-28T14:27:47.136" v="0"/>
          <ac:spMkLst>
            <pc:docMk/>
            <pc:sldMk cId="901031968" sldId="442"/>
            <ac:spMk id="51" creationId="{00000000-0000-0000-0000-000000000000}"/>
          </ac:spMkLst>
        </pc:spChg>
        <pc:spChg chg="mod">
          <ac:chgData name="Boukadoum, A. Mounir" userId="b7bd8864-7f11-4e02-955e-45bf86893dcf" providerId="ADAL" clId="{16BE21A9-D477-4B36-B43B-2846D3E82554}" dt="2025-11-28T14:27:47.136" v="0"/>
          <ac:spMkLst>
            <pc:docMk/>
            <pc:sldMk cId="901031968" sldId="442"/>
            <ac:spMk id="52" creationId="{00000000-0000-0000-0000-000000000000}"/>
          </ac:spMkLst>
        </pc:spChg>
        <pc:spChg chg="mod">
          <ac:chgData name="Boukadoum, A. Mounir" userId="b7bd8864-7f11-4e02-955e-45bf86893dcf" providerId="ADAL" clId="{16BE21A9-D477-4B36-B43B-2846D3E82554}" dt="2025-11-28T14:27:47.136" v="0"/>
          <ac:spMkLst>
            <pc:docMk/>
            <pc:sldMk cId="901031968" sldId="442"/>
            <ac:spMk id="5124" creationId="{00000000-0000-0000-0000-000000000000}"/>
          </ac:spMkLst>
        </pc:spChg>
      </pc:sldChg>
      <pc:sldChg chg="modSp mod modTransition modShow modNotes">
        <pc:chgData name="Boukadoum, A. Mounir" userId="b7bd8864-7f11-4e02-955e-45bf86893dcf" providerId="ADAL" clId="{16BE21A9-D477-4B36-B43B-2846D3E82554}" dt="2025-11-30T20:50:42.107" v="1826" actId="729"/>
        <pc:sldMkLst>
          <pc:docMk/>
          <pc:sldMk cId="2731748230" sldId="443"/>
        </pc:sldMkLst>
        <pc:spChg chg="mod">
          <ac:chgData name="Boukadoum, A. Mounir" userId="b7bd8864-7f11-4e02-955e-45bf86893dcf" providerId="ADAL" clId="{16BE21A9-D477-4B36-B43B-2846D3E82554}" dt="2025-11-28T14:27:47.136" v="0"/>
          <ac:spMkLst>
            <pc:docMk/>
            <pc:sldMk cId="2731748230" sldId="443"/>
            <ac:spMk id="37" creationId="{00000000-0000-0000-0000-000000000000}"/>
          </ac:spMkLst>
        </pc:spChg>
        <pc:spChg chg="mod">
          <ac:chgData name="Boukadoum, A. Mounir" userId="b7bd8864-7f11-4e02-955e-45bf86893dcf" providerId="ADAL" clId="{16BE21A9-D477-4B36-B43B-2846D3E82554}" dt="2025-11-28T14:27:47.136" v="0"/>
          <ac:spMkLst>
            <pc:docMk/>
            <pc:sldMk cId="2731748230" sldId="443"/>
            <ac:spMk id="39" creationId="{00000000-0000-0000-0000-000000000000}"/>
          </ac:spMkLst>
        </pc:spChg>
        <pc:spChg chg="mod">
          <ac:chgData name="Boukadoum, A. Mounir" userId="b7bd8864-7f11-4e02-955e-45bf86893dcf" providerId="ADAL" clId="{16BE21A9-D477-4B36-B43B-2846D3E82554}" dt="2025-11-28T14:27:47.136" v="0"/>
          <ac:spMkLst>
            <pc:docMk/>
            <pc:sldMk cId="2731748230" sldId="443"/>
            <ac:spMk id="40" creationId="{00000000-0000-0000-0000-000000000000}"/>
          </ac:spMkLst>
        </pc:spChg>
        <pc:spChg chg="mod">
          <ac:chgData name="Boukadoum, A. Mounir" userId="b7bd8864-7f11-4e02-955e-45bf86893dcf" providerId="ADAL" clId="{16BE21A9-D477-4B36-B43B-2846D3E82554}" dt="2025-11-28T14:27:47.136" v="0"/>
          <ac:spMkLst>
            <pc:docMk/>
            <pc:sldMk cId="2731748230" sldId="443"/>
            <ac:spMk id="41" creationId="{00000000-0000-0000-0000-000000000000}"/>
          </ac:spMkLst>
        </pc:spChg>
        <pc:spChg chg="mod">
          <ac:chgData name="Boukadoum, A. Mounir" userId="b7bd8864-7f11-4e02-955e-45bf86893dcf" providerId="ADAL" clId="{16BE21A9-D477-4B36-B43B-2846D3E82554}" dt="2025-11-28T14:27:47.136" v="0"/>
          <ac:spMkLst>
            <pc:docMk/>
            <pc:sldMk cId="2731748230" sldId="443"/>
            <ac:spMk id="42" creationId="{00000000-0000-0000-0000-000000000000}"/>
          </ac:spMkLst>
        </pc:spChg>
        <pc:spChg chg="mod">
          <ac:chgData name="Boukadoum, A. Mounir" userId="b7bd8864-7f11-4e02-955e-45bf86893dcf" providerId="ADAL" clId="{16BE21A9-D477-4B36-B43B-2846D3E82554}" dt="2025-11-28T14:27:47.136" v="0"/>
          <ac:spMkLst>
            <pc:docMk/>
            <pc:sldMk cId="2731748230" sldId="443"/>
            <ac:spMk id="45" creationId="{00000000-0000-0000-0000-000000000000}"/>
          </ac:spMkLst>
        </pc:spChg>
        <pc:spChg chg="mod">
          <ac:chgData name="Boukadoum, A. Mounir" userId="b7bd8864-7f11-4e02-955e-45bf86893dcf" providerId="ADAL" clId="{16BE21A9-D477-4B36-B43B-2846D3E82554}" dt="2025-11-28T14:27:47.136" v="0"/>
          <ac:spMkLst>
            <pc:docMk/>
            <pc:sldMk cId="2731748230" sldId="443"/>
            <ac:spMk id="46" creationId="{00000000-0000-0000-0000-000000000000}"/>
          </ac:spMkLst>
        </pc:spChg>
        <pc:spChg chg="mod">
          <ac:chgData name="Boukadoum, A. Mounir" userId="b7bd8864-7f11-4e02-955e-45bf86893dcf" providerId="ADAL" clId="{16BE21A9-D477-4B36-B43B-2846D3E82554}" dt="2025-11-28T14:27:47.136" v="0"/>
          <ac:spMkLst>
            <pc:docMk/>
            <pc:sldMk cId="2731748230" sldId="443"/>
            <ac:spMk id="47" creationId="{00000000-0000-0000-0000-000000000000}"/>
          </ac:spMkLst>
        </pc:spChg>
        <pc:spChg chg="mod">
          <ac:chgData name="Boukadoum, A. Mounir" userId="b7bd8864-7f11-4e02-955e-45bf86893dcf" providerId="ADAL" clId="{16BE21A9-D477-4B36-B43B-2846D3E82554}" dt="2025-11-28T14:27:47.515" v="8" actId="27636"/>
          <ac:spMkLst>
            <pc:docMk/>
            <pc:sldMk cId="2731748230" sldId="443"/>
            <ac:spMk id="13314" creationId="{00000000-0000-0000-0000-000000000000}"/>
          </ac:spMkLst>
        </pc:spChg>
        <pc:picChg chg="mod">
          <ac:chgData name="Boukadoum, A. Mounir" userId="b7bd8864-7f11-4e02-955e-45bf86893dcf" providerId="ADAL" clId="{16BE21A9-D477-4B36-B43B-2846D3E82554}" dt="2025-11-28T14:27:47.136" v="0"/>
          <ac:picMkLst>
            <pc:docMk/>
            <pc:sldMk cId="2731748230" sldId="443"/>
            <ac:picMk id="1026" creationId="{00000000-0000-0000-0000-000000000000}"/>
          </ac:picMkLst>
        </pc:picChg>
      </pc:sldChg>
      <pc:sldChg chg="modSp mod modTransition">
        <pc:chgData name="Boukadoum, A. Mounir" userId="b7bd8864-7f11-4e02-955e-45bf86893dcf" providerId="ADAL" clId="{16BE21A9-D477-4B36-B43B-2846D3E82554}" dt="2025-11-30T20:52:21.150" v="1860" actId="108"/>
        <pc:sldMkLst>
          <pc:docMk/>
          <pc:sldMk cId="3376334654" sldId="444"/>
        </pc:sldMkLst>
        <pc:spChg chg="mod">
          <ac:chgData name="Boukadoum, A. Mounir" userId="b7bd8864-7f11-4e02-955e-45bf86893dcf" providerId="ADAL" clId="{16BE21A9-D477-4B36-B43B-2846D3E82554}" dt="2025-11-28T14:27:47.136" v="0"/>
          <ac:spMkLst>
            <pc:docMk/>
            <pc:sldMk cId="3376334654" sldId="444"/>
            <ac:spMk id="5" creationId="{00000000-0000-0000-0000-000000000000}"/>
          </ac:spMkLst>
        </pc:spChg>
        <pc:spChg chg="mod">
          <ac:chgData name="Boukadoum, A. Mounir" userId="b7bd8864-7f11-4e02-955e-45bf86893dcf" providerId="ADAL" clId="{16BE21A9-D477-4B36-B43B-2846D3E82554}" dt="2025-11-30T20:52:21.150" v="1860" actId="108"/>
          <ac:spMkLst>
            <pc:docMk/>
            <pc:sldMk cId="3376334654" sldId="444"/>
            <ac:spMk id="31746" creationId="{00000000-0000-0000-0000-000000000000}"/>
          </ac:spMkLst>
        </pc:spChg>
        <pc:spChg chg="mod">
          <ac:chgData name="Boukadoum, A. Mounir" userId="b7bd8864-7f11-4e02-955e-45bf86893dcf" providerId="ADAL" clId="{16BE21A9-D477-4B36-B43B-2846D3E82554}" dt="2025-11-28T14:27:47.136" v="0"/>
          <ac:spMkLst>
            <pc:docMk/>
            <pc:sldMk cId="3376334654" sldId="444"/>
            <ac:spMk id="31748" creationId="{00000000-0000-0000-0000-000000000000}"/>
          </ac:spMkLst>
        </pc:spChg>
        <pc:picChg chg="mod">
          <ac:chgData name="Boukadoum, A. Mounir" userId="b7bd8864-7f11-4e02-955e-45bf86893dcf" providerId="ADAL" clId="{16BE21A9-D477-4B36-B43B-2846D3E82554}" dt="2025-11-28T14:27:47.136" v="0"/>
          <ac:picMkLst>
            <pc:docMk/>
            <pc:sldMk cId="3376334654" sldId="444"/>
            <ac:picMk id="31747" creationId="{00000000-0000-0000-0000-000000000000}"/>
          </ac:picMkLst>
        </pc:picChg>
      </pc:sldChg>
      <pc:sldChg chg="modSp modTransition">
        <pc:chgData name="Boukadoum, A. Mounir" userId="b7bd8864-7f11-4e02-955e-45bf86893dcf" providerId="ADAL" clId="{16BE21A9-D477-4B36-B43B-2846D3E82554}" dt="2025-11-28T15:28:08.155" v="805" actId="14100"/>
        <pc:sldMkLst>
          <pc:docMk/>
          <pc:sldMk cId="1085893265" sldId="445"/>
        </pc:sldMkLst>
        <pc:spChg chg="mod">
          <ac:chgData name="Boukadoum, A. Mounir" userId="b7bd8864-7f11-4e02-955e-45bf86893dcf" providerId="ADAL" clId="{16BE21A9-D477-4B36-B43B-2846D3E82554}" dt="2025-11-28T15:28:08.155" v="805" actId="14100"/>
          <ac:spMkLst>
            <pc:docMk/>
            <pc:sldMk cId="1085893265" sldId="445"/>
            <ac:spMk id="14" creationId="{00000000-0000-0000-0000-000000000000}"/>
          </ac:spMkLst>
        </pc:spChg>
        <pc:spChg chg="mod">
          <ac:chgData name="Boukadoum, A. Mounir" userId="b7bd8864-7f11-4e02-955e-45bf86893dcf" providerId="ADAL" clId="{16BE21A9-D477-4B36-B43B-2846D3E82554}" dt="2025-11-28T14:27:47.136" v="0"/>
          <ac:spMkLst>
            <pc:docMk/>
            <pc:sldMk cId="1085893265" sldId="445"/>
            <ac:spMk id="30723" creationId="{00000000-0000-0000-0000-000000000000}"/>
          </ac:spMkLst>
        </pc:spChg>
        <pc:spChg chg="mod">
          <ac:chgData name="Boukadoum, A. Mounir" userId="b7bd8864-7f11-4e02-955e-45bf86893dcf" providerId="ADAL" clId="{16BE21A9-D477-4B36-B43B-2846D3E82554}" dt="2025-11-28T14:27:47.136" v="0"/>
          <ac:spMkLst>
            <pc:docMk/>
            <pc:sldMk cId="1085893265" sldId="445"/>
            <ac:spMk id="30724" creationId="{00000000-0000-0000-0000-000000000000}"/>
          </ac:spMkLst>
        </pc:spChg>
        <pc:spChg chg="mod">
          <ac:chgData name="Boukadoum, A. Mounir" userId="b7bd8864-7f11-4e02-955e-45bf86893dcf" providerId="ADAL" clId="{16BE21A9-D477-4B36-B43B-2846D3E82554}" dt="2025-11-28T14:27:47.136" v="0"/>
          <ac:spMkLst>
            <pc:docMk/>
            <pc:sldMk cId="1085893265" sldId="445"/>
            <ac:spMk id="30725" creationId="{00000000-0000-0000-0000-000000000000}"/>
          </ac:spMkLst>
        </pc:spChg>
        <pc:spChg chg="mod">
          <ac:chgData name="Boukadoum, A. Mounir" userId="b7bd8864-7f11-4e02-955e-45bf86893dcf" providerId="ADAL" clId="{16BE21A9-D477-4B36-B43B-2846D3E82554}" dt="2025-11-28T14:27:47.136" v="0"/>
          <ac:spMkLst>
            <pc:docMk/>
            <pc:sldMk cId="1085893265" sldId="445"/>
            <ac:spMk id="30727" creationId="{00000000-0000-0000-0000-000000000000}"/>
          </ac:spMkLst>
        </pc:spChg>
        <pc:spChg chg="mod">
          <ac:chgData name="Boukadoum, A. Mounir" userId="b7bd8864-7f11-4e02-955e-45bf86893dcf" providerId="ADAL" clId="{16BE21A9-D477-4B36-B43B-2846D3E82554}" dt="2025-11-28T14:27:47.136" v="0"/>
          <ac:spMkLst>
            <pc:docMk/>
            <pc:sldMk cId="1085893265" sldId="445"/>
            <ac:spMk id="30728" creationId="{00000000-0000-0000-0000-000000000000}"/>
          </ac:spMkLst>
        </pc:spChg>
        <pc:spChg chg="mod">
          <ac:chgData name="Boukadoum, A. Mounir" userId="b7bd8864-7f11-4e02-955e-45bf86893dcf" providerId="ADAL" clId="{16BE21A9-D477-4B36-B43B-2846D3E82554}" dt="2025-11-28T14:27:47.136" v="0"/>
          <ac:spMkLst>
            <pc:docMk/>
            <pc:sldMk cId="1085893265" sldId="445"/>
            <ac:spMk id="30729" creationId="{00000000-0000-0000-0000-000000000000}"/>
          </ac:spMkLst>
        </pc:spChg>
        <pc:spChg chg="mod">
          <ac:chgData name="Boukadoum, A. Mounir" userId="b7bd8864-7f11-4e02-955e-45bf86893dcf" providerId="ADAL" clId="{16BE21A9-D477-4B36-B43B-2846D3E82554}" dt="2025-11-28T14:27:47.136" v="0"/>
          <ac:spMkLst>
            <pc:docMk/>
            <pc:sldMk cId="1085893265" sldId="445"/>
            <ac:spMk id="30730" creationId="{00000000-0000-0000-0000-000000000000}"/>
          </ac:spMkLst>
        </pc:spChg>
        <pc:spChg chg="mod">
          <ac:chgData name="Boukadoum, A. Mounir" userId="b7bd8864-7f11-4e02-955e-45bf86893dcf" providerId="ADAL" clId="{16BE21A9-D477-4B36-B43B-2846D3E82554}" dt="2025-11-28T14:27:47.136" v="0"/>
          <ac:spMkLst>
            <pc:docMk/>
            <pc:sldMk cId="1085893265" sldId="445"/>
            <ac:spMk id="30731" creationId="{00000000-0000-0000-0000-000000000000}"/>
          </ac:spMkLst>
        </pc:spChg>
        <pc:spChg chg="mod">
          <ac:chgData name="Boukadoum, A. Mounir" userId="b7bd8864-7f11-4e02-955e-45bf86893dcf" providerId="ADAL" clId="{16BE21A9-D477-4B36-B43B-2846D3E82554}" dt="2025-11-28T14:27:47.136" v="0"/>
          <ac:spMkLst>
            <pc:docMk/>
            <pc:sldMk cId="1085893265" sldId="445"/>
            <ac:spMk id="30733" creationId="{00000000-0000-0000-0000-000000000000}"/>
          </ac:spMkLst>
        </pc:spChg>
      </pc:sldChg>
      <pc:sldChg chg="modSp mod modTransition modNotes">
        <pc:chgData name="Boukadoum, A. Mounir" userId="b7bd8864-7f11-4e02-955e-45bf86893dcf" providerId="ADAL" clId="{16BE21A9-D477-4B36-B43B-2846D3E82554}" dt="2025-11-30T20:52:34.792" v="1861" actId="108"/>
        <pc:sldMkLst>
          <pc:docMk/>
          <pc:sldMk cId="2843618633" sldId="446"/>
        </pc:sldMkLst>
        <pc:spChg chg="mod">
          <ac:chgData name="Boukadoum, A. Mounir" userId="b7bd8864-7f11-4e02-955e-45bf86893dcf" providerId="ADAL" clId="{16BE21A9-D477-4B36-B43B-2846D3E82554}" dt="2025-11-30T20:52:34.792" v="1861" actId="108"/>
          <ac:spMkLst>
            <pc:docMk/>
            <pc:sldMk cId="2843618633" sldId="446"/>
            <ac:spMk id="32770" creationId="{00000000-0000-0000-0000-000000000000}"/>
          </ac:spMkLst>
        </pc:spChg>
        <pc:spChg chg="mod">
          <ac:chgData name="Boukadoum, A. Mounir" userId="b7bd8864-7f11-4e02-955e-45bf86893dcf" providerId="ADAL" clId="{16BE21A9-D477-4B36-B43B-2846D3E82554}" dt="2025-11-28T15:36:54.802" v="892" actId="1076"/>
          <ac:spMkLst>
            <pc:docMk/>
            <pc:sldMk cId="2843618633" sldId="446"/>
            <ac:spMk id="32771" creationId="{00000000-0000-0000-0000-000000000000}"/>
          </ac:spMkLst>
        </pc:spChg>
        <pc:spChg chg="mod">
          <ac:chgData name="Boukadoum, A. Mounir" userId="b7bd8864-7f11-4e02-955e-45bf86893dcf" providerId="ADAL" clId="{16BE21A9-D477-4B36-B43B-2846D3E82554}" dt="2025-11-28T15:36:54.802" v="892" actId="1076"/>
          <ac:spMkLst>
            <pc:docMk/>
            <pc:sldMk cId="2843618633" sldId="446"/>
            <ac:spMk id="32772" creationId="{00000000-0000-0000-0000-000000000000}"/>
          </ac:spMkLst>
        </pc:spChg>
      </pc:sldChg>
      <pc:sldChg chg="modSp mod modTransition">
        <pc:chgData name="Boukadoum, A. Mounir" userId="b7bd8864-7f11-4e02-955e-45bf86893dcf" providerId="ADAL" clId="{16BE21A9-D477-4B36-B43B-2846D3E82554}" dt="2025-11-30T20:52:40.143" v="1862" actId="108"/>
        <pc:sldMkLst>
          <pc:docMk/>
          <pc:sldMk cId="3820752057" sldId="447"/>
        </pc:sldMkLst>
        <pc:spChg chg="mod">
          <ac:chgData name="Boukadoum, A. Mounir" userId="b7bd8864-7f11-4e02-955e-45bf86893dcf" providerId="ADAL" clId="{16BE21A9-D477-4B36-B43B-2846D3E82554}" dt="2025-11-30T20:52:40.143" v="1862" actId="108"/>
          <ac:spMkLst>
            <pc:docMk/>
            <pc:sldMk cId="3820752057" sldId="447"/>
            <ac:spMk id="33794" creationId="{00000000-0000-0000-0000-000000000000}"/>
          </ac:spMkLst>
        </pc:spChg>
        <pc:spChg chg="mod">
          <ac:chgData name="Boukadoum, A. Mounir" userId="b7bd8864-7f11-4e02-955e-45bf86893dcf" providerId="ADAL" clId="{16BE21A9-D477-4B36-B43B-2846D3E82554}" dt="2025-11-28T14:27:47.136" v="0"/>
          <ac:spMkLst>
            <pc:docMk/>
            <pc:sldMk cId="3820752057" sldId="447"/>
            <ac:spMk id="33797" creationId="{00000000-0000-0000-0000-000000000000}"/>
          </ac:spMkLst>
        </pc:spChg>
        <pc:spChg chg="mod">
          <ac:chgData name="Boukadoum, A. Mounir" userId="b7bd8864-7f11-4e02-955e-45bf86893dcf" providerId="ADAL" clId="{16BE21A9-D477-4B36-B43B-2846D3E82554}" dt="2025-11-28T14:27:47.136" v="0"/>
          <ac:spMkLst>
            <pc:docMk/>
            <pc:sldMk cId="3820752057" sldId="447"/>
            <ac:spMk id="33799" creationId="{00000000-0000-0000-0000-000000000000}"/>
          </ac:spMkLst>
        </pc:spChg>
        <pc:spChg chg="mod">
          <ac:chgData name="Boukadoum, A. Mounir" userId="b7bd8864-7f11-4e02-955e-45bf86893dcf" providerId="ADAL" clId="{16BE21A9-D477-4B36-B43B-2846D3E82554}" dt="2025-11-28T14:27:47.136" v="0"/>
          <ac:spMkLst>
            <pc:docMk/>
            <pc:sldMk cId="3820752057" sldId="447"/>
            <ac:spMk id="33800" creationId="{00000000-0000-0000-0000-000000000000}"/>
          </ac:spMkLst>
        </pc:spChg>
        <pc:spChg chg="mod">
          <ac:chgData name="Boukadoum, A. Mounir" userId="b7bd8864-7f11-4e02-955e-45bf86893dcf" providerId="ADAL" clId="{16BE21A9-D477-4B36-B43B-2846D3E82554}" dt="2025-11-28T14:27:47.136" v="0"/>
          <ac:spMkLst>
            <pc:docMk/>
            <pc:sldMk cId="3820752057" sldId="447"/>
            <ac:spMk id="33801" creationId="{00000000-0000-0000-0000-000000000000}"/>
          </ac:spMkLst>
        </pc:spChg>
        <pc:spChg chg="mod">
          <ac:chgData name="Boukadoum, A. Mounir" userId="b7bd8864-7f11-4e02-955e-45bf86893dcf" providerId="ADAL" clId="{16BE21A9-D477-4B36-B43B-2846D3E82554}" dt="2025-11-28T14:27:47.136" v="0"/>
          <ac:spMkLst>
            <pc:docMk/>
            <pc:sldMk cId="3820752057" sldId="447"/>
            <ac:spMk id="33802" creationId="{00000000-0000-0000-0000-000000000000}"/>
          </ac:spMkLst>
        </pc:spChg>
        <pc:spChg chg="mod">
          <ac:chgData name="Boukadoum, A. Mounir" userId="b7bd8864-7f11-4e02-955e-45bf86893dcf" providerId="ADAL" clId="{16BE21A9-D477-4B36-B43B-2846D3E82554}" dt="2025-11-28T14:27:47.136" v="0"/>
          <ac:spMkLst>
            <pc:docMk/>
            <pc:sldMk cId="3820752057" sldId="447"/>
            <ac:spMk id="33803" creationId="{00000000-0000-0000-0000-000000000000}"/>
          </ac:spMkLst>
        </pc:spChg>
        <pc:spChg chg="mod">
          <ac:chgData name="Boukadoum, A. Mounir" userId="b7bd8864-7f11-4e02-955e-45bf86893dcf" providerId="ADAL" clId="{16BE21A9-D477-4B36-B43B-2846D3E82554}" dt="2025-11-28T14:27:47.136" v="0"/>
          <ac:spMkLst>
            <pc:docMk/>
            <pc:sldMk cId="3820752057" sldId="447"/>
            <ac:spMk id="33804" creationId="{00000000-0000-0000-0000-000000000000}"/>
          </ac:spMkLst>
        </pc:spChg>
        <pc:spChg chg="mod">
          <ac:chgData name="Boukadoum, A. Mounir" userId="b7bd8864-7f11-4e02-955e-45bf86893dcf" providerId="ADAL" clId="{16BE21A9-D477-4B36-B43B-2846D3E82554}" dt="2025-11-28T14:27:47.136" v="0"/>
          <ac:spMkLst>
            <pc:docMk/>
            <pc:sldMk cId="3820752057" sldId="447"/>
            <ac:spMk id="33806" creationId="{00000000-0000-0000-0000-000000000000}"/>
          </ac:spMkLst>
        </pc:spChg>
        <pc:spChg chg="mod">
          <ac:chgData name="Boukadoum, A. Mounir" userId="b7bd8864-7f11-4e02-955e-45bf86893dcf" providerId="ADAL" clId="{16BE21A9-D477-4B36-B43B-2846D3E82554}" dt="2025-11-28T14:27:47.136" v="0"/>
          <ac:spMkLst>
            <pc:docMk/>
            <pc:sldMk cId="3820752057" sldId="447"/>
            <ac:spMk id="33807" creationId="{00000000-0000-0000-0000-000000000000}"/>
          </ac:spMkLst>
        </pc:spChg>
        <pc:spChg chg="mod">
          <ac:chgData name="Boukadoum, A. Mounir" userId="b7bd8864-7f11-4e02-955e-45bf86893dcf" providerId="ADAL" clId="{16BE21A9-D477-4B36-B43B-2846D3E82554}" dt="2025-11-28T14:27:47.136" v="0"/>
          <ac:spMkLst>
            <pc:docMk/>
            <pc:sldMk cId="3820752057" sldId="447"/>
            <ac:spMk id="33810" creationId="{00000000-0000-0000-0000-000000000000}"/>
          </ac:spMkLst>
        </pc:spChg>
      </pc:sldChg>
      <pc:sldChg chg="addSp delSp modSp mod">
        <pc:chgData name="Boukadoum, A. Mounir" userId="b7bd8864-7f11-4e02-955e-45bf86893dcf" providerId="ADAL" clId="{16BE21A9-D477-4B36-B43B-2846D3E82554}" dt="2025-11-30T20:02:09.969" v="1556" actId="20577"/>
        <pc:sldMkLst>
          <pc:docMk/>
          <pc:sldMk cId="985578625" sldId="448"/>
        </pc:sldMkLst>
        <pc:spChg chg="mod">
          <ac:chgData name="Boukadoum, A. Mounir" userId="b7bd8864-7f11-4e02-955e-45bf86893dcf" providerId="ADAL" clId="{16BE21A9-D477-4B36-B43B-2846D3E82554}" dt="2025-11-30T20:00:42.979" v="1506" actId="1076"/>
          <ac:spMkLst>
            <pc:docMk/>
            <pc:sldMk cId="985578625" sldId="448"/>
            <ac:spMk id="2" creationId="{00000000-0000-0000-0000-000000000000}"/>
          </ac:spMkLst>
        </pc:spChg>
        <pc:spChg chg="mod">
          <ac:chgData name="Boukadoum, A. Mounir" userId="b7bd8864-7f11-4e02-955e-45bf86893dcf" providerId="ADAL" clId="{16BE21A9-D477-4B36-B43B-2846D3E82554}" dt="2025-11-30T20:02:09.969" v="1556" actId="20577"/>
          <ac:spMkLst>
            <pc:docMk/>
            <pc:sldMk cId="985578625" sldId="448"/>
            <ac:spMk id="3" creationId="{00000000-0000-0000-0000-000000000000}"/>
          </ac:spMkLst>
        </pc:spChg>
        <pc:spChg chg="add mod">
          <ac:chgData name="Boukadoum, A. Mounir" userId="b7bd8864-7f11-4e02-955e-45bf86893dcf" providerId="ADAL" clId="{16BE21A9-D477-4B36-B43B-2846D3E82554}" dt="2025-11-30T19:48:11.888" v="1082" actId="1076"/>
          <ac:spMkLst>
            <pc:docMk/>
            <pc:sldMk cId="985578625" sldId="448"/>
            <ac:spMk id="4" creationId="{585F9FA2-8BF9-FC22-5039-A9741218F317}"/>
          </ac:spMkLst>
        </pc:spChg>
        <pc:graphicFrameChg chg="mod">
          <ac:chgData name="Boukadoum, A. Mounir" userId="b7bd8864-7f11-4e02-955e-45bf86893dcf" providerId="ADAL" clId="{16BE21A9-D477-4B36-B43B-2846D3E82554}" dt="2025-11-28T15:17:24.570" v="701" actId="1076"/>
          <ac:graphicFrameMkLst>
            <pc:docMk/>
            <pc:sldMk cId="985578625" sldId="448"/>
            <ac:graphicFrameMk id="5" creationId="{00000000-0000-0000-0000-000000000000}"/>
          </ac:graphicFrameMkLst>
        </pc:graphicFrameChg>
        <pc:cxnChg chg="mod">
          <ac:chgData name="Boukadoum, A. Mounir" userId="b7bd8864-7f11-4e02-955e-45bf86893dcf" providerId="ADAL" clId="{16BE21A9-D477-4B36-B43B-2846D3E82554}" dt="2025-11-28T15:17:24.570" v="701" actId="1076"/>
          <ac:cxnSpMkLst>
            <pc:docMk/>
            <pc:sldMk cId="985578625" sldId="448"/>
            <ac:cxnSpMk id="7" creationId="{00000000-0000-0000-0000-000000000000}"/>
          </ac:cxnSpMkLst>
        </pc:cxnChg>
      </pc:sldChg>
      <pc:sldChg chg="addSp modSp add del mod">
        <pc:chgData name="Boukadoum, A. Mounir" userId="b7bd8864-7f11-4e02-955e-45bf86893dcf" providerId="ADAL" clId="{16BE21A9-D477-4B36-B43B-2846D3E82554}" dt="2025-11-30T20:13:55.054" v="1600" actId="47"/>
        <pc:sldMkLst>
          <pc:docMk/>
          <pc:sldMk cId="692231961" sldId="449"/>
        </pc:sldMkLst>
        <pc:spChg chg="mod">
          <ac:chgData name="Boukadoum, A. Mounir" userId="b7bd8864-7f11-4e02-955e-45bf86893dcf" providerId="ADAL" clId="{16BE21A9-D477-4B36-B43B-2846D3E82554}" dt="2025-11-30T20:11:14.855" v="1584" actId="164"/>
          <ac:spMkLst>
            <pc:docMk/>
            <pc:sldMk cId="692231961" sldId="449"/>
            <ac:spMk id="2" creationId="{00000000-0000-0000-0000-000000000000}"/>
          </ac:spMkLst>
        </pc:spChg>
        <pc:spChg chg="mod">
          <ac:chgData name="Boukadoum, A. Mounir" userId="b7bd8864-7f11-4e02-955e-45bf86893dcf" providerId="ADAL" clId="{16BE21A9-D477-4B36-B43B-2846D3E82554}" dt="2025-11-30T20:11:40.692" v="1588" actId="113"/>
          <ac:spMkLst>
            <pc:docMk/>
            <pc:sldMk cId="692231961" sldId="449"/>
            <ac:spMk id="3" creationId="{00000000-0000-0000-0000-000000000000}"/>
          </ac:spMkLst>
        </pc:spChg>
        <pc:spChg chg="mod">
          <ac:chgData name="Boukadoum, A. Mounir" userId="b7bd8864-7f11-4e02-955e-45bf86893dcf" providerId="ADAL" clId="{16BE21A9-D477-4B36-B43B-2846D3E82554}" dt="2025-11-30T20:11:14.855" v="1584" actId="164"/>
          <ac:spMkLst>
            <pc:docMk/>
            <pc:sldMk cId="692231961" sldId="449"/>
            <ac:spMk id="6" creationId="{00000000-0000-0000-0000-000000000000}"/>
          </ac:spMkLst>
        </pc:spChg>
        <pc:spChg chg="mod">
          <ac:chgData name="Boukadoum, A. Mounir" userId="b7bd8864-7f11-4e02-955e-45bf86893dcf" providerId="ADAL" clId="{16BE21A9-D477-4B36-B43B-2846D3E82554}" dt="2025-11-30T20:11:14.855" v="1584" actId="164"/>
          <ac:spMkLst>
            <pc:docMk/>
            <pc:sldMk cId="692231961" sldId="449"/>
            <ac:spMk id="7" creationId="{00000000-0000-0000-0000-000000000000}"/>
          </ac:spMkLst>
        </pc:spChg>
        <pc:spChg chg="mod">
          <ac:chgData name="Boukadoum, A. Mounir" userId="b7bd8864-7f11-4e02-955e-45bf86893dcf" providerId="ADAL" clId="{16BE21A9-D477-4B36-B43B-2846D3E82554}" dt="2025-11-30T20:11:52.405" v="1589" actId="14100"/>
          <ac:spMkLst>
            <pc:docMk/>
            <pc:sldMk cId="692231961" sldId="449"/>
            <ac:spMk id="8" creationId="{00000000-0000-0000-0000-000000000000}"/>
          </ac:spMkLst>
        </pc:spChg>
        <pc:grpChg chg="add mod">
          <ac:chgData name="Boukadoum, A. Mounir" userId="b7bd8864-7f11-4e02-955e-45bf86893dcf" providerId="ADAL" clId="{16BE21A9-D477-4B36-B43B-2846D3E82554}" dt="2025-11-30T20:11:28.959" v="1586" actId="1076"/>
          <ac:grpSpMkLst>
            <pc:docMk/>
            <pc:sldMk cId="692231961" sldId="449"/>
            <ac:grpSpMk id="4" creationId="{2EA1A60F-6634-84A0-869A-FBF37C6354F9}"/>
          </ac:grpSpMkLst>
        </pc:grpChg>
        <pc:picChg chg="mod">
          <ac:chgData name="Boukadoum, A. Mounir" userId="b7bd8864-7f11-4e02-955e-45bf86893dcf" providerId="ADAL" clId="{16BE21A9-D477-4B36-B43B-2846D3E82554}" dt="2025-11-30T20:11:14.855" v="1584" actId="164"/>
          <ac:picMkLst>
            <pc:docMk/>
            <pc:sldMk cId="692231961" sldId="449"/>
            <ac:picMk id="5" creationId="{00000000-0000-0000-0000-000000000000}"/>
          </ac:picMkLst>
        </pc:picChg>
      </pc:sldChg>
      <pc:sldChg chg="delSp modSp add mod">
        <pc:chgData name="Boukadoum, A. Mounir" userId="b7bd8864-7f11-4e02-955e-45bf86893dcf" providerId="ADAL" clId="{16BE21A9-D477-4B36-B43B-2846D3E82554}" dt="2025-11-30T23:14:20.330" v="3890" actId="20577"/>
        <pc:sldMkLst>
          <pc:docMk/>
          <pc:sldMk cId="0" sldId="455"/>
        </pc:sldMkLst>
        <pc:spChg chg="mod">
          <ac:chgData name="Boukadoum, A. Mounir" userId="b7bd8864-7f11-4e02-955e-45bf86893dcf" providerId="ADAL" clId="{16BE21A9-D477-4B36-B43B-2846D3E82554}" dt="2025-11-30T23:14:20.330" v="3890" actId="20577"/>
          <ac:spMkLst>
            <pc:docMk/>
            <pc:sldMk cId="0" sldId="455"/>
            <ac:spMk id="10" creationId="{00000000-0000-0000-0000-000000000000}"/>
          </ac:spMkLst>
        </pc:spChg>
        <pc:spChg chg="mod">
          <ac:chgData name="Boukadoum, A. Mounir" userId="b7bd8864-7f11-4e02-955e-45bf86893dcf" providerId="ADAL" clId="{16BE21A9-D477-4B36-B43B-2846D3E82554}" dt="2025-11-30T20:53:32.602" v="1868" actId="108"/>
          <ac:spMkLst>
            <pc:docMk/>
            <pc:sldMk cId="0" sldId="455"/>
            <ac:spMk id="7170" creationId="{00000000-0000-0000-0000-000000000000}"/>
          </ac:spMkLst>
        </pc:spChg>
        <pc:picChg chg="del">
          <ac:chgData name="Boukadoum, A. Mounir" userId="b7bd8864-7f11-4e02-955e-45bf86893dcf" providerId="ADAL" clId="{16BE21A9-D477-4B36-B43B-2846D3E82554}" dt="2025-11-30T20:59:19.662" v="1914" actId="478"/>
          <ac:picMkLst>
            <pc:docMk/>
            <pc:sldMk cId="0" sldId="455"/>
            <ac:picMk id="4" creationId="{00000000-0000-0000-0000-000000000000}"/>
          </ac:picMkLst>
        </pc:picChg>
      </pc:sldChg>
      <pc:sldChg chg="modSp add del mod">
        <pc:chgData name="Boukadoum, A. Mounir" userId="b7bd8864-7f11-4e02-955e-45bf86893dcf" providerId="ADAL" clId="{16BE21A9-D477-4B36-B43B-2846D3E82554}" dt="2025-11-30T23:25:12.322" v="4092" actId="47"/>
        <pc:sldMkLst>
          <pc:docMk/>
          <pc:sldMk cId="0" sldId="457"/>
        </pc:sldMkLst>
        <pc:spChg chg="mod">
          <ac:chgData name="Boukadoum, A. Mounir" userId="b7bd8864-7f11-4e02-955e-45bf86893dcf" providerId="ADAL" clId="{16BE21A9-D477-4B36-B43B-2846D3E82554}" dt="2025-11-30T23:24:54.580" v="4091" actId="403"/>
          <ac:spMkLst>
            <pc:docMk/>
            <pc:sldMk cId="0" sldId="457"/>
            <ac:spMk id="10" creationId="{00000000-0000-0000-0000-000000000000}"/>
          </ac:spMkLst>
        </pc:spChg>
        <pc:spChg chg="mod">
          <ac:chgData name="Boukadoum, A. Mounir" userId="b7bd8864-7f11-4e02-955e-45bf86893dcf" providerId="ADAL" clId="{16BE21A9-D477-4B36-B43B-2846D3E82554}" dt="2025-11-30T23:21:58.024" v="4026" actId="313"/>
          <ac:spMkLst>
            <pc:docMk/>
            <pc:sldMk cId="0" sldId="457"/>
            <ac:spMk id="7170" creationId="{00000000-0000-0000-0000-000000000000}"/>
          </ac:spMkLst>
        </pc:spChg>
      </pc:sldChg>
      <pc:sldChg chg="modSp add mod">
        <pc:chgData name="Boukadoum, A. Mounir" userId="b7bd8864-7f11-4e02-955e-45bf86893dcf" providerId="ADAL" clId="{16BE21A9-D477-4B36-B43B-2846D3E82554}" dt="2025-11-30T23:29:16.831" v="4198" actId="6549"/>
        <pc:sldMkLst>
          <pc:docMk/>
          <pc:sldMk cId="0" sldId="463"/>
        </pc:sldMkLst>
        <pc:spChg chg="mod">
          <ac:chgData name="Boukadoum, A. Mounir" userId="b7bd8864-7f11-4e02-955e-45bf86893dcf" providerId="ADAL" clId="{16BE21A9-D477-4B36-B43B-2846D3E82554}" dt="2025-11-30T23:29:16.831" v="4198" actId="6549"/>
          <ac:spMkLst>
            <pc:docMk/>
            <pc:sldMk cId="0" sldId="463"/>
            <ac:spMk id="10" creationId="{00000000-0000-0000-0000-000000000000}"/>
          </ac:spMkLst>
        </pc:spChg>
        <pc:spChg chg="mod">
          <ac:chgData name="Boukadoum, A. Mounir" userId="b7bd8864-7f11-4e02-955e-45bf86893dcf" providerId="ADAL" clId="{16BE21A9-D477-4B36-B43B-2846D3E82554}" dt="2025-11-30T21:17:51.857" v="2111" actId="20577"/>
          <ac:spMkLst>
            <pc:docMk/>
            <pc:sldMk cId="0" sldId="463"/>
            <ac:spMk id="7170" creationId="{00000000-0000-0000-0000-000000000000}"/>
          </ac:spMkLst>
        </pc:spChg>
      </pc:sldChg>
      <pc:sldChg chg="modSp add mod">
        <pc:chgData name="Boukadoum, A. Mounir" userId="b7bd8864-7f11-4e02-955e-45bf86893dcf" providerId="ADAL" clId="{16BE21A9-D477-4B36-B43B-2846D3E82554}" dt="2025-11-30T23:46:52.880" v="4685" actId="6549"/>
        <pc:sldMkLst>
          <pc:docMk/>
          <pc:sldMk cId="0" sldId="483"/>
        </pc:sldMkLst>
        <pc:spChg chg="mod">
          <ac:chgData name="Boukadoum, A. Mounir" userId="b7bd8864-7f11-4e02-955e-45bf86893dcf" providerId="ADAL" clId="{16BE21A9-D477-4B36-B43B-2846D3E82554}" dt="2025-11-30T23:46:52.880" v="4685" actId="6549"/>
          <ac:spMkLst>
            <pc:docMk/>
            <pc:sldMk cId="0" sldId="483"/>
            <ac:spMk id="10" creationId="{00000000-0000-0000-0000-000000000000}"/>
          </ac:spMkLst>
        </pc:spChg>
        <pc:spChg chg="mod">
          <ac:chgData name="Boukadoum, A. Mounir" userId="b7bd8864-7f11-4e02-955e-45bf86893dcf" providerId="ADAL" clId="{16BE21A9-D477-4B36-B43B-2846D3E82554}" dt="2025-11-30T23:46:44.815" v="4680" actId="6549"/>
          <ac:spMkLst>
            <pc:docMk/>
            <pc:sldMk cId="0" sldId="483"/>
            <ac:spMk id="7170" creationId="{00000000-0000-0000-0000-000000000000}"/>
          </ac:spMkLst>
        </pc:spChg>
      </pc:sldChg>
      <pc:sldChg chg="modSp add mod">
        <pc:chgData name="Boukadoum, A. Mounir" userId="b7bd8864-7f11-4e02-955e-45bf86893dcf" providerId="ADAL" clId="{16BE21A9-D477-4B36-B43B-2846D3E82554}" dt="2025-11-30T23:47:39.625" v="4718" actId="1076"/>
        <pc:sldMkLst>
          <pc:docMk/>
          <pc:sldMk cId="0" sldId="485"/>
        </pc:sldMkLst>
        <pc:spChg chg="mod">
          <ac:chgData name="Boukadoum, A. Mounir" userId="b7bd8864-7f11-4e02-955e-45bf86893dcf" providerId="ADAL" clId="{16BE21A9-D477-4B36-B43B-2846D3E82554}" dt="2025-11-30T23:47:39.625" v="4718" actId="1076"/>
          <ac:spMkLst>
            <pc:docMk/>
            <pc:sldMk cId="0" sldId="485"/>
            <ac:spMk id="10" creationId="{00000000-0000-0000-0000-000000000000}"/>
          </ac:spMkLst>
        </pc:spChg>
        <pc:spChg chg="mod">
          <ac:chgData name="Boukadoum, A. Mounir" userId="b7bd8864-7f11-4e02-955e-45bf86893dcf" providerId="ADAL" clId="{16BE21A9-D477-4B36-B43B-2846D3E82554}" dt="2025-11-30T23:47:33.900" v="4717" actId="6549"/>
          <ac:spMkLst>
            <pc:docMk/>
            <pc:sldMk cId="0" sldId="485"/>
            <ac:spMk id="7170" creationId="{00000000-0000-0000-0000-000000000000}"/>
          </ac:spMkLst>
        </pc:spChg>
      </pc:sldChg>
      <pc:sldChg chg="modSp add mod">
        <pc:chgData name="Boukadoum, A. Mounir" userId="b7bd8864-7f11-4e02-955e-45bf86893dcf" providerId="ADAL" clId="{16BE21A9-D477-4B36-B43B-2846D3E82554}" dt="2025-11-30T23:48:04.204" v="4739" actId="20577"/>
        <pc:sldMkLst>
          <pc:docMk/>
          <pc:sldMk cId="0" sldId="486"/>
        </pc:sldMkLst>
        <pc:spChg chg="mod">
          <ac:chgData name="Boukadoum, A. Mounir" userId="b7bd8864-7f11-4e02-955e-45bf86893dcf" providerId="ADAL" clId="{16BE21A9-D477-4B36-B43B-2846D3E82554}" dt="2025-11-30T21:46:22.101" v="2600" actId="404"/>
          <ac:spMkLst>
            <pc:docMk/>
            <pc:sldMk cId="0" sldId="486"/>
            <ac:spMk id="10" creationId="{00000000-0000-0000-0000-000000000000}"/>
          </ac:spMkLst>
        </pc:spChg>
        <pc:spChg chg="mod">
          <ac:chgData name="Boukadoum, A. Mounir" userId="b7bd8864-7f11-4e02-955e-45bf86893dcf" providerId="ADAL" clId="{16BE21A9-D477-4B36-B43B-2846D3E82554}" dt="2025-11-30T23:48:04.204" v="4739" actId="20577"/>
          <ac:spMkLst>
            <pc:docMk/>
            <pc:sldMk cId="0" sldId="486"/>
            <ac:spMk id="7170" creationId="{00000000-0000-0000-0000-000000000000}"/>
          </ac:spMkLst>
        </pc:spChg>
      </pc:sldChg>
      <pc:sldChg chg="addSp delSp modSp add mod">
        <pc:chgData name="Boukadoum, A. Mounir" userId="b7bd8864-7f11-4e02-955e-45bf86893dcf" providerId="ADAL" clId="{16BE21A9-D477-4B36-B43B-2846D3E82554}" dt="2025-12-01T00:02:56.067" v="5180" actId="1076"/>
        <pc:sldMkLst>
          <pc:docMk/>
          <pc:sldMk cId="0" sldId="487"/>
        </pc:sldMkLst>
        <pc:spChg chg="add del">
          <ac:chgData name="Boukadoum, A. Mounir" userId="b7bd8864-7f11-4e02-955e-45bf86893dcf" providerId="ADAL" clId="{16BE21A9-D477-4B36-B43B-2846D3E82554}" dt="2025-11-30T21:42:34.110" v="2516" actId="22"/>
          <ac:spMkLst>
            <pc:docMk/>
            <pc:sldMk cId="0" sldId="487"/>
            <ac:spMk id="3" creationId="{B832D224-0A35-89F2-FCEF-55563411AE2C}"/>
          </ac:spMkLst>
        </pc:spChg>
        <pc:spChg chg="add mod">
          <ac:chgData name="Boukadoum, A. Mounir" userId="b7bd8864-7f11-4e02-955e-45bf86893dcf" providerId="ADAL" clId="{16BE21A9-D477-4B36-B43B-2846D3E82554}" dt="2025-11-30T23:58:06.092" v="5046" actId="20577"/>
          <ac:spMkLst>
            <pc:docMk/>
            <pc:sldMk cId="0" sldId="487"/>
            <ac:spMk id="4" creationId="{B0EB2A6F-E35C-35F2-64CB-9C97A1BC67C1}"/>
          </ac:spMkLst>
        </pc:spChg>
        <pc:spChg chg="mod">
          <ac:chgData name="Boukadoum, A. Mounir" userId="b7bd8864-7f11-4e02-955e-45bf86893dcf" providerId="ADAL" clId="{16BE21A9-D477-4B36-B43B-2846D3E82554}" dt="2025-12-01T00:02:56.067" v="5180" actId="1076"/>
          <ac:spMkLst>
            <pc:docMk/>
            <pc:sldMk cId="0" sldId="487"/>
            <ac:spMk id="10" creationId="{00000000-0000-0000-0000-000000000000}"/>
          </ac:spMkLst>
        </pc:spChg>
      </pc:sldChg>
      <pc:sldChg chg="addSp modSp add mod modNotes">
        <pc:chgData name="Boukadoum, A. Mounir" userId="b7bd8864-7f11-4e02-955e-45bf86893dcf" providerId="ADAL" clId="{16BE21A9-D477-4B36-B43B-2846D3E82554}" dt="2025-11-30T21:50:04.427" v="2650" actId="1076"/>
        <pc:sldMkLst>
          <pc:docMk/>
          <pc:sldMk cId="0" sldId="488"/>
        </pc:sldMkLst>
        <pc:spChg chg="add mod">
          <ac:chgData name="Boukadoum, A. Mounir" userId="b7bd8864-7f11-4e02-955e-45bf86893dcf" providerId="ADAL" clId="{16BE21A9-D477-4B36-B43B-2846D3E82554}" dt="2025-11-30T21:47:26.010" v="2635"/>
          <ac:spMkLst>
            <pc:docMk/>
            <pc:sldMk cId="0" sldId="488"/>
            <ac:spMk id="2" creationId="{EFFD615D-07E6-DAA1-140D-4ED0C3F83168}"/>
          </ac:spMkLst>
        </pc:spChg>
        <pc:picChg chg="mod">
          <ac:chgData name="Boukadoum, A. Mounir" userId="b7bd8864-7f11-4e02-955e-45bf86893dcf" providerId="ADAL" clId="{16BE21A9-D477-4B36-B43B-2846D3E82554}" dt="2025-11-30T21:50:04.427" v="2650" actId="1076"/>
          <ac:picMkLst>
            <pc:docMk/>
            <pc:sldMk cId="0" sldId="488"/>
            <ac:picMk id="2050" creationId="{00000000-0000-0000-0000-000000000000}"/>
          </ac:picMkLst>
        </pc:picChg>
      </pc:sldChg>
      <pc:sldChg chg="addSp delSp modSp add mod">
        <pc:chgData name="Boukadoum, A. Mounir" userId="b7bd8864-7f11-4e02-955e-45bf86893dcf" providerId="ADAL" clId="{16BE21A9-D477-4B36-B43B-2846D3E82554}" dt="2025-11-30T23:59:36.123" v="5061" actId="6549"/>
        <pc:sldMkLst>
          <pc:docMk/>
          <pc:sldMk cId="0" sldId="489"/>
        </pc:sldMkLst>
        <pc:spChg chg="add mod">
          <ac:chgData name="Boukadoum, A. Mounir" userId="b7bd8864-7f11-4e02-955e-45bf86893dcf" providerId="ADAL" clId="{16BE21A9-D477-4B36-B43B-2846D3E82554}" dt="2025-11-30T23:59:36.123" v="5061" actId="6549"/>
          <ac:spMkLst>
            <pc:docMk/>
            <pc:sldMk cId="0" sldId="489"/>
            <ac:spMk id="2" creationId="{B6AA2EDE-9F53-24B2-528F-1A4026085FB1}"/>
          </ac:spMkLst>
        </pc:spChg>
        <pc:spChg chg="del mod">
          <ac:chgData name="Boukadoum, A. Mounir" userId="b7bd8864-7f11-4e02-955e-45bf86893dcf" providerId="ADAL" clId="{16BE21A9-D477-4B36-B43B-2846D3E82554}" dt="2025-11-30T21:51:01.696" v="2654" actId="478"/>
          <ac:spMkLst>
            <pc:docMk/>
            <pc:sldMk cId="0" sldId="489"/>
            <ac:spMk id="10" creationId="{00000000-0000-0000-0000-000000000000}"/>
          </ac:spMkLst>
        </pc:spChg>
        <pc:spChg chg="mod">
          <ac:chgData name="Boukadoum, A. Mounir" userId="b7bd8864-7f11-4e02-955e-45bf86893dcf" providerId="ADAL" clId="{16BE21A9-D477-4B36-B43B-2846D3E82554}" dt="2025-11-30T21:06:40.285" v="1960" actId="108"/>
          <ac:spMkLst>
            <pc:docMk/>
            <pc:sldMk cId="0" sldId="489"/>
            <ac:spMk id="7170" creationId="{00000000-0000-0000-0000-000000000000}"/>
          </ac:spMkLst>
        </pc:spChg>
        <pc:picChg chg="mod">
          <ac:chgData name="Boukadoum, A. Mounir" userId="b7bd8864-7f11-4e02-955e-45bf86893dcf" providerId="ADAL" clId="{16BE21A9-D477-4B36-B43B-2846D3E82554}" dt="2025-11-30T21:51:19.087" v="2657" actId="1076"/>
          <ac:picMkLst>
            <pc:docMk/>
            <pc:sldMk cId="0" sldId="489"/>
            <ac:picMk id="2050" creationId="{00000000-0000-0000-0000-000000000000}"/>
          </ac:picMkLst>
        </pc:picChg>
      </pc:sldChg>
      <pc:sldChg chg="modSp add del mod">
        <pc:chgData name="Boukadoum, A. Mounir" userId="b7bd8864-7f11-4e02-955e-45bf86893dcf" providerId="ADAL" clId="{16BE21A9-D477-4B36-B43B-2846D3E82554}" dt="2025-11-30T21:01:29.413" v="1935" actId="6549"/>
        <pc:sldMkLst>
          <pc:docMk/>
          <pc:sldMk cId="0" sldId="492"/>
        </pc:sldMkLst>
        <pc:spChg chg="mod">
          <ac:chgData name="Boukadoum, A. Mounir" userId="b7bd8864-7f11-4e02-955e-45bf86893dcf" providerId="ADAL" clId="{16BE21A9-D477-4B36-B43B-2846D3E82554}" dt="2025-11-30T21:01:11.238" v="1930" actId="14100"/>
          <ac:spMkLst>
            <pc:docMk/>
            <pc:sldMk cId="0" sldId="492"/>
            <ac:spMk id="10" creationId="{00000000-0000-0000-0000-000000000000}"/>
          </ac:spMkLst>
        </pc:spChg>
        <pc:spChg chg="mod">
          <ac:chgData name="Boukadoum, A. Mounir" userId="b7bd8864-7f11-4e02-955e-45bf86893dcf" providerId="ADAL" clId="{16BE21A9-D477-4B36-B43B-2846D3E82554}" dt="2025-11-30T21:01:29.413" v="1935" actId="6549"/>
          <ac:spMkLst>
            <pc:docMk/>
            <pc:sldMk cId="0" sldId="492"/>
            <ac:spMk id="7170" creationId="{00000000-0000-0000-0000-000000000000}"/>
          </ac:spMkLst>
        </pc:spChg>
      </pc:sldChg>
      <pc:sldChg chg="modSp add mod">
        <pc:chgData name="Boukadoum, A. Mounir" userId="b7bd8864-7f11-4e02-955e-45bf86893dcf" providerId="ADAL" clId="{16BE21A9-D477-4B36-B43B-2846D3E82554}" dt="2025-11-30T23:47:06.500" v="4698" actId="20577"/>
        <pc:sldMkLst>
          <pc:docMk/>
          <pc:sldMk cId="0" sldId="495"/>
        </pc:sldMkLst>
        <pc:spChg chg="mod">
          <ac:chgData name="Boukadoum, A. Mounir" userId="b7bd8864-7f11-4e02-955e-45bf86893dcf" providerId="ADAL" clId="{16BE21A9-D477-4B36-B43B-2846D3E82554}" dt="2025-11-30T21:24:36.843" v="2265" actId="2711"/>
          <ac:spMkLst>
            <pc:docMk/>
            <pc:sldMk cId="0" sldId="495"/>
            <ac:spMk id="10" creationId="{00000000-0000-0000-0000-000000000000}"/>
          </ac:spMkLst>
        </pc:spChg>
        <pc:spChg chg="mod">
          <ac:chgData name="Boukadoum, A. Mounir" userId="b7bd8864-7f11-4e02-955e-45bf86893dcf" providerId="ADAL" clId="{16BE21A9-D477-4B36-B43B-2846D3E82554}" dt="2025-11-30T23:47:06.500" v="4698" actId="20577"/>
          <ac:spMkLst>
            <pc:docMk/>
            <pc:sldMk cId="0" sldId="495"/>
            <ac:spMk id="7170" creationId="{00000000-0000-0000-0000-000000000000}"/>
          </ac:spMkLst>
        </pc:spChg>
      </pc:sldChg>
      <pc:sldChg chg="modSp add mod">
        <pc:chgData name="Boukadoum, A. Mounir" userId="b7bd8864-7f11-4e02-955e-45bf86893dcf" providerId="ADAL" clId="{16BE21A9-D477-4B36-B43B-2846D3E82554}" dt="2025-12-01T02:11:10.884" v="6482" actId="20577"/>
        <pc:sldMkLst>
          <pc:docMk/>
          <pc:sldMk cId="1742185137" sldId="496"/>
        </pc:sldMkLst>
        <pc:spChg chg="mod">
          <ac:chgData name="Boukadoum, A. Mounir" userId="b7bd8864-7f11-4e02-955e-45bf86893dcf" providerId="ADAL" clId="{16BE21A9-D477-4B36-B43B-2846D3E82554}" dt="2025-12-01T02:10:21.533" v="6477" actId="12"/>
          <ac:spMkLst>
            <pc:docMk/>
            <pc:sldMk cId="1742185137" sldId="496"/>
            <ac:spMk id="2" creationId="{588FC2E4-5D89-4ACF-9782-6C501C34E6FB}"/>
          </ac:spMkLst>
        </pc:spChg>
        <pc:spChg chg="mod">
          <ac:chgData name="Boukadoum, A. Mounir" userId="b7bd8864-7f11-4e02-955e-45bf86893dcf" providerId="ADAL" clId="{16BE21A9-D477-4B36-B43B-2846D3E82554}" dt="2025-12-01T02:11:10.884" v="6482" actId="20577"/>
          <ac:spMkLst>
            <pc:docMk/>
            <pc:sldMk cId="1742185137" sldId="496"/>
            <ac:spMk id="3" creationId="{C8C173B2-0026-4FF0-842D-51CAA713B416}"/>
          </ac:spMkLst>
        </pc:spChg>
      </pc:sldChg>
      <pc:sldChg chg="modSp add mod">
        <pc:chgData name="Boukadoum, A. Mounir" userId="b7bd8864-7f11-4e02-955e-45bf86893dcf" providerId="ADAL" clId="{16BE21A9-D477-4B36-B43B-2846D3E82554}" dt="2025-12-01T02:21:49.946" v="6670" actId="404"/>
        <pc:sldMkLst>
          <pc:docMk/>
          <pc:sldMk cId="640132965" sldId="497"/>
        </pc:sldMkLst>
        <pc:spChg chg="mod">
          <ac:chgData name="Boukadoum, A. Mounir" userId="b7bd8864-7f11-4e02-955e-45bf86893dcf" providerId="ADAL" clId="{16BE21A9-D477-4B36-B43B-2846D3E82554}" dt="2025-12-01T02:17:07.743" v="6609" actId="108"/>
          <ac:spMkLst>
            <pc:docMk/>
            <pc:sldMk cId="640132965" sldId="497"/>
            <ac:spMk id="2" creationId="{588FC2E4-5D89-4ACF-9782-6C501C34E6FB}"/>
          </ac:spMkLst>
        </pc:spChg>
        <pc:spChg chg="mod">
          <ac:chgData name="Boukadoum, A. Mounir" userId="b7bd8864-7f11-4e02-955e-45bf86893dcf" providerId="ADAL" clId="{16BE21A9-D477-4B36-B43B-2846D3E82554}" dt="2025-12-01T02:21:49.946" v="6670" actId="404"/>
          <ac:spMkLst>
            <pc:docMk/>
            <pc:sldMk cId="640132965" sldId="497"/>
            <ac:spMk id="3" creationId="{C8C173B2-0026-4FF0-842D-51CAA713B416}"/>
          </ac:spMkLst>
        </pc:spChg>
      </pc:sldChg>
      <pc:sldChg chg="modSp add del mod">
        <pc:chgData name="Boukadoum, A. Mounir" userId="b7bd8864-7f11-4e02-955e-45bf86893dcf" providerId="ADAL" clId="{16BE21A9-D477-4B36-B43B-2846D3E82554}" dt="2025-11-30T21:38:16.554" v="2420" actId="47"/>
        <pc:sldMkLst>
          <pc:docMk/>
          <pc:sldMk cId="0" sldId="502"/>
        </pc:sldMkLst>
        <pc:spChg chg="mod">
          <ac:chgData name="Boukadoum, A. Mounir" userId="b7bd8864-7f11-4e02-955e-45bf86893dcf" providerId="ADAL" clId="{16BE21A9-D477-4B36-B43B-2846D3E82554}" dt="2025-11-30T21:26:52.072" v="2301"/>
          <ac:spMkLst>
            <pc:docMk/>
            <pc:sldMk cId="0" sldId="502"/>
            <ac:spMk id="10" creationId="{00000000-0000-0000-0000-000000000000}"/>
          </ac:spMkLst>
        </pc:spChg>
      </pc:sldChg>
      <pc:sldMasterChg chg="modSp modSldLayout">
        <pc:chgData name="Boukadoum, A. Mounir" userId="b7bd8864-7f11-4e02-955e-45bf86893dcf" providerId="ADAL" clId="{16BE21A9-D477-4B36-B43B-2846D3E82554}" dt="2025-11-28T14:27:47.136" v="0"/>
        <pc:sldMasterMkLst>
          <pc:docMk/>
          <pc:sldMasterMk cId="0" sldId="2147483649"/>
        </pc:sldMasterMkLst>
        <pc:spChg chg="mod">
          <ac:chgData name="Boukadoum, A. Mounir" userId="b7bd8864-7f11-4e02-955e-45bf86893dcf" providerId="ADAL" clId="{16BE21A9-D477-4B36-B43B-2846D3E82554}" dt="2025-11-28T14:27:47.136" v="0"/>
          <ac:spMkLst>
            <pc:docMk/>
            <pc:sldMasterMk cId="0" sldId="2147483649"/>
            <ac:spMk id="3074" creationId="{00000000-0000-0000-0000-000000000000}"/>
          </ac:spMkLst>
        </pc:spChg>
        <pc:spChg chg="mod">
          <ac:chgData name="Boukadoum, A. Mounir" userId="b7bd8864-7f11-4e02-955e-45bf86893dcf" providerId="ADAL" clId="{16BE21A9-D477-4B36-B43B-2846D3E82554}" dt="2025-11-28T14:27:47.136" v="0"/>
          <ac:spMkLst>
            <pc:docMk/>
            <pc:sldMasterMk cId="0" sldId="2147483649"/>
            <ac:spMk id="3078" creationId="{00000000-0000-0000-0000-000000000000}"/>
          </ac:spMkLst>
        </pc:spChg>
        <pc:spChg chg="mod">
          <ac:chgData name="Boukadoum, A. Mounir" userId="b7bd8864-7f11-4e02-955e-45bf86893dcf" providerId="ADAL" clId="{16BE21A9-D477-4B36-B43B-2846D3E82554}" dt="2025-11-28T14:27:47.136" v="0"/>
          <ac:spMkLst>
            <pc:docMk/>
            <pc:sldMasterMk cId="0" sldId="2147483649"/>
            <ac:spMk id="3082" creationId="{00000000-0000-0000-0000-000000000000}"/>
          </ac:spMkLst>
        </pc:spChg>
        <pc:spChg chg="mod">
          <ac:chgData name="Boukadoum, A. Mounir" userId="b7bd8864-7f11-4e02-955e-45bf86893dcf" providerId="ADAL" clId="{16BE21A9-D477-4B36-B43B-2846D3E82554}" dt="2025-11-28T14:27:47.136" v="0"/>
          <ac:spMkLst>
            <pc:docMk/>
            <pc:sldMasterMk cId="0" sldId="2147483649"/>
            <ac:spMk id="3085" creationId="{00000000-0000-0000-0000-000000000000}"/>
          </ac:spMkLst>
        </pc:spChg>
        <pc:graphicFrameChg chg="mod">
          <ac:chgData name="Boukadoum, A. Mounir" userId="b7bd8864-7f11-4e02-955e-45bf86893dcf" providerId="ADAL" clId="{16BE21A9-D477-4B36-B43B-2846D3E82554}" dt="2025-11-28T14:27:47.136" v="0"/>
          <ac:graphicFrameMkLst>
            <pc:docMk/>
            <pc:sldMasterMk cId="0" sldId="2147483649"/>
            <ac:graphicFrameMk id="3083" creationId="{00000000-0000-0000-0000-000000000000}"/>
          </ac:graphicFrameMkLst>
        </pc:graphicFrameChg>
        <pc:sldLayoutChg chg="modSp">
          <pc:chgData name="Boukadoum, A. Mounir" userId="b7bd8864-7f11-4e02-955e-45bf86893dcf" providerId="ADAL" clId="{16BE21A9-D477-4B36-B43B-2846D3E82554}" dt="2025-11-28T14:27:47.136" v="0"/>
          <pc:sldLayoutMkLst>
            <pc:docMk/>
            <pc:sldMasterMk cId="0" sldId="2147483649"/>
            <pc:sldLayoutMk cId="0" sldId="2147483650"/>
          </pc:sldLayoutMkLst>
          <pc:spChg chg="mod">
            <ac:chgData name="Boukadoum, A. Mounir" userId="b7bd8864-7f11-4e02-955e-45bf86893dcf" providerId="ADAL" clId="{16BE21A9-D477-4B36-B43B-2846D3E82554}" dt="2025-11-28T14:27:47.136" v="0"/>
            <ac:spMkLst>
              <pc:docMk/>
              <pc:sldMasterMk cId="0" sldId="2147483649"/>
              <pc:sldLayoutMk cId="0" sldId="2147483650"/>
              <ac:spMk id="4098"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0" sldId="2147483650"/>
              <ac:spMk id="4099"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0" sldId="2147483650"/>
              <ac:spMk id="4100"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0" sldId="2147483650"/>
              <ac:spMk id="4101"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0" sldId="2147483650"/>
              <ac:spMk id="4102"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0" sldId="2147483650"/>
              <ac:spMk id="4103"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0" sldId="2147483650"/>
              <ac:spMk id="4105"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0" sldId="2147483650"/>
              <ac:spMk id="4106"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0" sldId="2147483650"/>
              <ac:spMk id="4109" creationId="{00000000-0000-0000-0000-000000000000}"/>
            </ac:spMkLst>
          </pc:spChg>
          <pc:picChg chg="mod">
            <ac:chgData name="Boukadoum, A. Mounir" userId="b7bd8864-7f11-4e02-955e-45bf86893dcf" providerId="ADAL" clId="{16BE21A9-D477-4B36-B43B-2846D3E82554}" dt="2025-11-28T14:27:47.136" v="0"/>
            <ac:picMkLst>
              <pc:docMk/>
              <pc:sldMasterMk cId="0" sldId="2147483649"/>
              <pc:sldLayoutMk cId="0" sldId="2147483650"/>
              <ac:picMk id="4108" creationId="{00000000-0000-0000-0000-000000000000}"/>
            </ac:picMkLst>
          </pc:picChg>
        </pc:sldLayoutChg>
        <pc:sldLayoutChg chg="modSp">
          <pc:chgData name="Boukadoum, A. Mounir" userId="b7bd8864-7f11-4e02-955e-45bf86893dcf" providerId="ADAL" clId="{16BE21A9-D477-4B36-B43B-2846D3E82554}" dt="2025-11-28T14:27:47.136" v="0"/>
          <pc:sldLayoutMkLst>
            <pc:docMk/>
            <pc:sldMasterMk cId="0" sldId="2147483649"/>
            <pc:sldLayoutMk cId="3555455791" sldId="2147483654"/>
          </pc:sldLayoutMkLst>
          <pc:spChg chg="mod">
            <ac:chgData name="Boukadoum, A. Mounir" userId="b7bd8864-7f11-4e02-955e-45bf86893dcf" providerId="ADAL" clId="{16BE21A9-D477-4B36-B43B-2846D3E82554}" dt="2025-11-28T14:27:47.136" v="0"/>
            <ac:spMkLst>
              <pc:docMk/>
              <pc:sldMasterMk cId="0" sldId="2147483649"/>
              <pc:sldLayoutMk cId="3555455791" sldId="2147483654"/>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3555455791" sldId="2147483654"/>
              <ac:spMk id="3"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49"/>
            <pc:sldLayoutMk cId="1247710188" sldId="2147483655"/>
          </pc:sldLayoutMkLst>
          <pc:spChg chg="mod">
            <ac:chgData name="Boukadoum, A. Mounir" userId="b7bd8864-7f11-4e02-955e-45bf86893dcf" providerId="ADAL" clId="{16BE21A9-D477-4B36-B43B-2846D3E82554}" dt="2025-11-28T14:27:47.136" v="0"/>
            <ac:spMkLst>
              <pc:docMk/>
              <pc:sldMasterMk cId="0" sldId="2147483649"/>
              <pc:sldLayoutMk cId="1247710188" sldId="2147483655"/>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1247710188" sldId="2147483655"/>
              <ac:spMk id="3"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49"/>
            <pc:sldLayoutMk cId="1892769795" sldId="2147483656"/>
          </pc:sldLayoutMkLst>
          <pc:spChg chg="mod">
            <ac:chgData name="Boukadoum, A. Mounir" userId="b7bd8864-7f11-4e02-955e-45bf86893dcf" providerId="ADAL" clId="{16BE21A9-D477-4B36-B43B-2846D3E82554}" dt="2025-11-28T14:27:47.136" v="0"/>
            <ac:spMkLst>
              <pc:docMk/>
              <pc:sldMasterMk cId="0" sldId="2147483649"/>
              <pc:sldLayoutMk cId="1892769795" sldId="2147483656"/>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1892769795" sldId="2147483656"/>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1892769795" sldId="2147483656"/>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49"/>
            <pc:sldLayoutMk cId="260928960" sldId="2147483657"/>
          </pc:sldLayoutMkLst>
          <pc:spChg chg="mod">
            <ac:chgData name="Boukadoum, A. Mounir" userId="b7bd8864-7f11-4e02-955e-45bf86893dcf" providerId="ADAL" clId="{16BE21A9-D477-4B36-B43B-2846D3E82554}" dt="2025-11-28T14:27:47.136" v="0"/>
            <ac:spMkLst>
              <pc:docMk/>
              <pc:sldMasterMk cId="0" sldId="2147483649"/>
              <pc:sldLayoutMk cId="260928960" sldId="2147483657"/>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260928960" sldId="2147483657"/>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260928960" sldId="2147483657"/>
              <ac:spMk id="4"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260928960" sldId="2147483657"/>
              <ac:spMk id="5"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260928960" sldId="2147483657"/>
              <ac:spMk id="6"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49"/>
            <pc:sldLayoutMk cId="1141186366" sldId="2147483658"/>
          </pc:sldLayoutMkLst>
          <pc:spChg chg="mod">
            <ac:chgData name="Boukadoum, A. Mounir" userId="b7bd8864-7f11-4e02-955e-45bf86893dcf" providerId="ADAL" clId="{16BE21A9-D477-4B36-B43B-2846D3E82554}" dt="2025-11-28T14:27:47.136" v="0"/>
            <ac:spMkLst>
              <pc:docMk/>
              <pc:sldMasterMk cId="0" sldId="2147483649"/>
              <pc:sldLayoutMk cId="1141186366" sldId="2147483658"/>
              <ac:spMk id="2"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49"/>
            <pc:sldLayoutMk cId="1322454136" sldId="2147483660"/>
          </pc:sldLayoutMkLst>
          <pc:spChg chg="mod">
            <ac:chgData name="Boukadoum, A. Mounir" userId="b7bd8864-7f11-4e02-955e-45bf86893dcf" providerId="ADAL" clId="{16BE21A9-D477-4B36-B43B-2846D3E82554}" dt="2025-11-28T14:27:47.136" v="0"/>
            <ac:spMkLst>
              <pc:docMk/>
              <pc:sldMasterMk cId="0" sldId="2147483649"/>
              <pc:sldLayoutMk cId="1322454136" sldId="2147483660"/>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1322454136" sldId="2147483660"/>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1322454136" sldId="2147483660"/>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49"/>
            <pc:sldLayoutMk cId="318743725" sldId="2147483661"/>
          </pc:sldLayoutMkLst>
          <pc:spChg chg="mod">
            <ac:chgData name="Boukadoum, A. Mounir" userId="b7bd8864-7f11-4e02-955e-45bf86893dcf" providerId="ADAL" clId="{16BE21A9-D477-4B36-B43B-2846D3E82554}" dt="2025-11-28T14:27:47.136" v="0"/>
            <ac:spMkLst>
              <pc:docMk/>
              <pc:sldMasterMk cId="0" sldId="2147483649"/>
              <pc:sldLayoutMk cId="318743725" sldId="2147483661"/>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318743725" sldId="2147483661"/>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318743725" sldId="2147483661"/>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49"/>
            <pc:sldLayoutMk cId="3343336728" sldId="2147483662"/>
          </pc:sldLayoutMkLst>
          <pc:spChg chg="mod">
            <ac:chgData name="Boukadoum, A. Mounir" userId="b7bd8864-7f11-4e02-955e-45bf86893dcf" providerId="ADAL" clId="{16BE21A9-D477-4B36-B43B-2846D3E82554}" dt="2025-11-28T14:27:47.136" v="0"/>
            <ac:spMkLst>
              <pc:docMk/>
              <pc:sldMasterMk cId="0" sldId="2147483649"/>
              <pc:sldLayoutMk cId="3343336728" sldId="2147483662"/>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3343336728" sldId="2147483662"/>
              <ac:spMk id="3"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49"/>
            <pc:sldLayoutMk cId="449193619" sldId="2147483663"/>
          </pc:sldLayoutMkLst>
          <pc:spChg chg="mod">
            <ac:chgData name="Boukadoum, A. Mounir" userId="b7bd8864-7f11-4e02-955e-45bf86893dcf" providerId="ADAL" clId="{16BE21A9-D477-4B36-B43B-2846D3E82554}" dt="2025-11-28T14:27:47.136" v="0"/>
            <ac:spMkLst>
              <pc:docMk/>
              <pc:sldMasterMk cId="0" sldId="2147483649"/>
              <pc:sldLayoutMk cId="449193619" sldId="2147483663"/>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49"/>
              <pc:sldLayoutMk cId="449193619" sldId="2147483663"/>
              <ac:spMk id="3" creationId="{00000000-0000-0000-0000-000000000000}"/>
            </ac:spMkLst>
          </pc:spChg>
        </pc:sldLayoutChg>
      </pc:sldMasterChg>
      <pc:sldMasterChg chg="modSp modSldLayout">
        <pc:chgData name="Boukadoum, A. Mounir" userId="b7bd8864-7f11-4e02-955e-45bf86893dcf" providerId="ADAL" clId="{16BE21A9-D477-4B36-B43B-2846D3E82554}" dt="2025-11-28T14:27:47.136" v="0"/>
        <pc:sldMasterMkLst>
          <pc:docMk/>
          <pc:sldMasterMk cId="0" sldId="2147483651"/>
        </pc:sldMasterMkLst>
        <pc:spChg chg="mod">
          <ac:chgData name="Boukadoum, A. Mounir" userId="b7bd8864-7f11-4e02-955e-45bf86893dcf" providerId="ADAL" clId="{16BE21A9-D477-4B36-B43B-2846D3E82554}" dt="2025-11-28T14:27:47.136" v="0"/>
          <ac:spMkLst>
            <pc:docMk/>
            <pc:sldMasterMk cId="0" sldId="2147483651"/>
            <ac:spMk id="397314" creationId="{00000000-0000-0000-0000-000000000000}"/>
          </ac:spMkLst>
        </pc:spChg>
        <pc:spChg chg="mod">
          <ac:chgData name="Boukadoum, A. Mounir" userId="b7bd8864-7f11-4e02-955e-45bf86893dcf" providerId="ADAL" clId="{16BE21A9-D477-4B36-B43B-2846D3E82554}" dt="2025-11-28T14:27:47.136" v="0"/>
          <ac:spMkLst>
            <pc:docMk/>
            <pc:sldMasterMk cId="0" sldId="2147483651"/>
            <ac:spMk id="397315" creationId="{00000000-0000-0000-0000-000000000000}"/>
          </ac:spMkLst>
        </pc:spChg>
        <pc:spChg chg="mod">
          <ac:chgData name="Boukadoum, A. Mounir" userId="b7bd8864-7f11-4e02-955e-45bf86893dcf" providerId="ADAL" clId="{16BE21A9-D477-4B36-B43B-2846D3E82554}" dt="2025-11-28T14:27:47.136" v="0"/>
          <ac:spMkLst>
            <pc:docMk/>
            <pc:sldMasterMk cId="0" sldId="2147483651"/>
            <ac:spMk id="397316" creationId="{00000000-0000-0000-0000-000000000000}"/>
          </ac:spMkLst>
        </pc:spChg>
        <pc:spChg chg="mod">
          <ac:chgData name="Boukadoum, A. Mounir" userId="b7bd8864-7f11-4e02-955e-45bf86893dcf" providerId="ADAL" clId="{16BE21A9-D477-4B36-B43B-2846D3E82554}" dt="2025-11-28T14:27:47.136" v="0"/>
          <ac:spMkLst>
            <pc:docMk/>
            <pc:sldMasterMk cId="0" sldId="2147483651"/>
            <ac:spMk id="397317" creationId="{00000000-0000-0000-0000-000000000000}"/>
          </ac:spMkLst>
        </pc:spChg>
        <pc:spChg chg="mod">
          <ac:chgData name="Boukadoum, A. Mounir" userId="b7bd8864-7f11-4e02-955e-45bf86893dcf" providerId="ADAL" clId="{16BE21A9-D477-4B36-B43B-2846D3E82554}" dt="2025-11-28T14:27:47.136" v="0"/>
          <ac:spMkLst>
            <pc:docMk/>
            <pc:sldMasterMk cId="0" sldId="2147483651"/>
            <ac:spMk id="397318" creationId="{00000000-0000-0000-0000-000000000000}"/>
          </ac:spMkLst>
        </pc:spChg>
        <pc:sldLayoutChg chg="modSp">
          <pc:chgData name="Boukadoum, A. Mounir" userId="b7bd8864-7f11-4e02-955e-45bf86893dcf" providerId="ADAL" clId="{16BE21A9-D477-4B36-B43B-2846D3E82554}" dt="2025-11-28T14:27:47.136" v="0"/>
          <pc:sldLayoutMkLst>
            <pc:docMk/>
            <pc:sldMasterMk cId="0" sldId="2147483651"/>
            <pc:sldLayoutMk cId="2459898154" sldId="2147483664"/>
          </pc:sldLayoutMkLst>
          <pc:spChg chg="mod">
            <ac:chgData name="Boukadoum, A. Mounir" userId="b7bd8864-7f11-4e02-955e-45bf86893dcf" providerId="ADAL" clId="{16BE21A9-D477-4B36-B43B-2846D3E82554}" dt="2025-11-28T14:27:47.136" v="0"/>
            <ac:spMkLst>
              <pc:docMk/>
              <pc:sldMasterMk cId="0" sldId="2147483651"/>
              <pc:sldLayoutMk cId="2459898154" sldId="2147483664"/>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2459898154" sldId="2147483664"/>
              <ac:spMk id="3"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1"/>
            <pc:sldLayoutMk cId="2216275850" sldId="2147483666"/>
          </pc:sldLayoutMkLst>
          <pc:spChg chg="mod">
            <ac:chgData name="Boukadoum, A. Mounir" userId="b7bd8864-7f11-4e02-955e-45bf86893dcf" providerId="ADAL" clId="{16BE21A9-D477-4B36-B43B-2846D3E82554}" dt="2025-11-28T14:27:47.136" v="0"/>
            <ac:spMkLst>
              <pc:docMk/>
              <pc:sldMasterMk cId="0" sldId="2147483651"/>
              <pc:sldLayoutMk cId="2216275850" sldId="2147483666"/>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2216275850" sldId="2147483666"/>
              <ac:spMk id="3"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1"/>
            <pc:sldLayoutMk cId="3971928438" sldId="2147483667"/>
          </pc:sldLayoutMkLst>
          <pc:spChg chg="mod">
            <ac:chgData name="Boukadoum, A. Mounir" userId="b7bd8864-7f11-4e02-955e-45bf86893dcf" providerId="ADAL" clId="{16BE21A9-D477-4B36-B43B-2846D3E82554}" dt="2025-11-28T14:27:47.136" v="0"/>
            <ac:spMkLst>
              <pc:docMk/>
              <pc:sldMasterMk cId="0" sldId="2147483651"/>
              <pc:sldLayoutMk cId="3971928438" sldId="2147483667"/>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3971928438" sldId="2147483667"/>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1"/>
            <pc:sldLayoutMk cId="3928629100" sldId="2147483668"/>
          </pc:sldLayoutMkLst>
          <pc:spChg chg="mod">
            <ac:chgData name="Boukadoum, A. Mounir" userId="b7bd8864-7f11-4e02-955e-45bf86893dcf" providerId="ADAL" clId="{16BE21A9-D477-4B36-B43B-2846D3E82554}" dt="2025-11-28T14:27:47.136" v="0"/>
            <ac:spMkLst>
              <pc:docMk/>
              <pc:sldMasterMk cId="0" sldId="2147483651"/>
              <pc:sldLayoutMk cId="3928629100" sldId="2147483668"/>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3928629100" sldId="2147483668"/>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3928629100" sldId="2147483668"/>
              <ac:spMk id="4"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3928629100" sldId="2147483668"/>
              <ac:spMk id="5"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3928629100" sldId="2147483668"/>
              <ac:spMk id="6"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1"/>
            <pc:sldLayoutMk cId="1127799866" sldId="2147483671"/>
          </pc:sldLayoutMkLst>
          <pc:spChg chg="mod">
            <ac:chgData name="Boukadoum, A. Mounir" userId="b7bd8864-7f11-4e02-955e-45bf86893dcf" providerId="ADAL" clId="{16BE21A9-D477-4B36-B43B-2846D3E82554}" dt="2025-11-28T14:27:47.136" v="0"/>
            <ac:spMkLst>
              <pc:docMk/>
              <pc:sldMasterMk cId="0" sldId="2147483651"/>
              <pc:sldLayoutMk cId="1127799866" sldId="2147483671"/>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1127799866" sldId="2147483671"/>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1127799866" sldId="2147483671"/>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1"/>
            <pc:sldLayoutMk cId="273754140" sldId="2147483672"/>
          </pc:sldLayoutMkLst>
          <pc:spChg chg="mod">
            <ac:chgData name="Boukadoum, A. Mounir" userId="b7bd8864-7f11-4e02-955e-45bf86893dcf" providerId="ADAL" clId="{16BE21A9-D477-4B36-B43B-2846D3E82554}" dt="2025-11-28T14:27:47.136" v="0"/>
            <ac:spMkLst>
              <pc:docMk/>
              <pc:sldMasterMk cId="0" sldId="2147483651"/>
              <pc:sldLayoutMk cId="273754140" sldId="2147483672"/>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273754140" sldId="2147483672"/>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273754140" sldId="2147483672"/>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1"/>
            <pc:sldLayoutMk cId="4014703495" sldId="2147483674"/>
          </pc:sldLayoutMkLst>
          <pc:spChg chg="mod">
            <ac:chgData name="Boukadoum, A. Mounir" userId="b7bd8864-7f11-4e02-955e-45bf86893dcf" providerId="ADAL" clId="{16BE21A9-D477-4B36-B43B-2846D3E82554}" dt="2025-11-28T14:27:47.136" v="0"/>
            <ac:spMkLst>
              <pc:docMk/>
              <pc:sldMasterMk cId="0" sldId="2147483651"/>
              <pc:sldLayoutMk cId="4014703495" sldId="2147483674"/>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1"/>
              <pc:sldLayoutMk cId="4014703495" sldId="2147483674"/>
              <ac:spMk id="3" creationId="{00000000-0000-0000-0000-000000000000}"/>
            </ac:spMkLst>
          </pc:spChg>
        </pc:sldLayoutChg>
      </pc:sldMasterChg>
      <pc:sldMasterChg chg="modSp modSldLayout">
        <pc:chgData name="Boukadoum, A. Mounir" userId="b7bd8864-7f11-4e02-955e-45bf86893dcf" providerId="ADAL" clId="{16BE21A9-D477-4B36-B43B-2846D3E82554}" dt="2025-11-28T14:27:47.136" v="0"/>
        <pc:sldMasterMkLst>
          <pc:docMk/>
          <pc:sldMasterMk cId="0" sldId="2147483652"/>
        </pc:sldMasterMkLst>
        <pc:spChg chg="mod">
          <ac:chgData name="Boukadoum, A. Mounir" userId="b7bd8864-7f11-4e02-955e-45bf86893dcf" providerId="ADAL" clId="{16BE21A9-D477-4B36-B43B-2846D3E82554}" dt="2025-11-28T14:27:47.136" v="0"/>
          <ac:spMkLst>
            <pc:docMk/>
            <pc:sldMasterMk cId="0" sldId="2147483652"/>
            <ac:spMk id="7194" creationId="{00000000-0000-0000-0000-000000000000}"/>
          </ac:spMkLst>
        </pc:spChg>
        <pc:spChg chg="mod">
          <ac:chgData name="Boukadoum, A. Mounir" userId="b7bd8864-7f11-4e02-955e-45bf86893dcf" providerId="ADAL" clId="{16BE21A9-D477-4B36-B43B-2846D3E82554}" dt="2025-11-28T14:27:47.136" v="0"/>
          <ac:spMkLst>
            <pc:docMk/>
            <pc:sldMasterMk cId="0" sldId="2147483652"/>
            <ac:spMk id="726018" creationId="{00000000-0000-0000-0000-000000000000}"/>
          </ac:spMkLst>
        </pc:spChg>
        <pc:spChg chg="mod">
          <ac:chgData name="Boukadoum, A. Mounir" userId="b7bd8864-7f11-4e02-955e-45bf86893dcf" providerId="ADAL" clId="{16BE21A9-D477-4B36-B43B-2846D3E82554}" dt="2025-11-28T14:27:47.136" v="0"/>
          <ac:spMkLst>
            <pc:docMk/>
            <pc:sldMasterMk cId="0" sldId="2147483652"/>
            <ac:spMk id="726019" creationId="{00000000-0000-0000-0000-000000000000}"/>
          </ac:spMkLst>
        </pc:spChg>
        <pc:sldLayoutChg chg="modSp">
          <pc:chgData name="Boukadoum, A. Mounir" userId="b7bd8864-7f11-4e02-955e-45bf86893dcf" providerId="ADAL" clId="{16BE21A9-D477-4B36-B43B-2846D3E82554}" dt="2025-11-28T14:27:47.136" v="0"/>
          <pc:sldLayoutMkLst>
            <pc:docMk/>
            <pc:sldMasterMk cId="0" sldId="2147483652"/>
            <pc:sldLayoutMk cId="1578551438" sldId="2147483675"/>
          </pc:sldLayoutMkLst>
          <pc:spChg chg="mod">
            <ac:chgData name="Boukadoum, A. Mounir" userId="b7bd8864-7f11-4e02-955e-45bf86893dcf" providerId="ADAL" clId="{16BE21A9-D477-4B36-B43B-2846D3E82554}" dt="2025-11-28T14:27:47.136" v="0"/>
            <ac:spMkLst>
              <pc:docMk/>
              <pc:sldMasterMk cId="0" sldId="2147483652"/>
              <pc:sldLayoutMk cId="1578551438" sldId="2147483675"/>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1578551438" sldId="2147483675"/>
              <ac:spMk id="3"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2"/>
            <pc:sldLayoutMk cId="3273169399" sldId="2147483677"/>
          </pc:sldLayoutMkLst>
          <pc:spChg chg="mod">
            <ac:chgData name="Boukadoum, A. Mounir" userId="b7bd8864-7f11-4e02-955e-45bf86893dcf" providerId="ADAL" clId="{16BE21A9-D477-4B36-B43B-2846D3E82554}" dt="2025-11-28T14:27:47.136" v="0"/>
            <ac:spMkLst>
              <pc:docMk/>
              <pc:sldMasterMk cId="0" sldId="2147483652"/>
              <pc:sldLayoutMk cId="3273169399" sldId="2147483677"/>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3273169399" sldId="2147483677"/>
              <ac:spMk id="3"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2"/>
            <pc:sldLayoutMk cId="4260630431" sldId="2147483678"/>
          </pc:sldLayoutMkLst>
          <pc:spChg chg="mod">
            <ac:chgData name="Boukadoum, A. Mounir" userId="b7bd8864-7f11-4e02-955e-45bf86893dcf" providerId="ADAL" clId="{16BE21A9-D477-4B36-B43B-2846D3E82554}" dt="2025-11-28T14:27:47.136" v="0"/>
            <ac:spMkLst>
              <pc:docMk/>
              <pc:sldMasterMk cId="0" sldId="2147483652"/>
              <pc:sldLayoutMk cId="4260630431" sldId="2147483678"/>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4260630431" sldId="2147483678"/>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2"/>
            <pc:sldLayoutMk cId="2932322036" sldId="2147483679"/>
          </pc:sldLayoutMkLst>
          <pc:spChg chg="mod">
            <ac:chgData name="Boukadoum, A. Mounir" userId="b7bd8864-7f11-4e02-955e-45bf86893dcf" providerId="ADAL" clId="{16BE21A9-D477-4B36-B43B-2846D3E82554}" dt="2025-11-28T14:27:47.136" v="0"/>
            <ac:spMkLst>
              <pc:docMk/>
              <pc:sldMasterMk cId="0" sldId="2147483652"/>
              <pc:sldLayoutMk cId="2932322036" sldId="2147483679"/>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2932322036" sldId="2147483679"/>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2932322036" sldId="2147483679"/>
              <ac:spMk id="4"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2932322036" sldId="2147483679"/>
              <ac:spMk id="5"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2932322036" sldId="2147483679"/>
              <ac:spMk id="6"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2"/>
            <pc:sldLayoutMk cId="1375402986" sldId="2147483682"/>
          </pc:sldLayoutMkLst>
          <pc:spChg chg="mod">
            <ac:chgData name="Boukadoum, A. Mounir" userId="b7bd8864-7f11-4e02-955e-45bf86893dcf" providerId="ADAL" clId="{16BE21A9-D477-4B36-B43B-2846D3E82554}" dt="2025-11-28T14:27:47.136" v="0"/>
            <ac:spMkLst>
              <pc:docMk/>
              <pc:sldMasterMk cId="0" sldId="2147483652"/>
              <pc:sldLayoutMk cId="1375402986" sldId="2147483682"/>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1375402986" sldId="2147483682"/>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1375402986" sldId="2147483682"/>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2"/>
            <pc:sldLayoutMk cId="1653840888" sldId="2147483683"/>
          </pc:sldLayoutMkLst>
          <pc:spChg chg="mod">
            <ac:chgData name="Boukadoum, A. Mounir" userId="b7bd8864-7f11-4e02-955e-45bf86893dcf" providerId="ADAL" clId="{16BE21A9-D477-4B36-B43B-2846D3E82554}" dt="2025-11-28T14:27:47.136" v="0"/>
            <ac:spMkLst>
              <pc:docMk/>
              <pc:sldMasterMk cId="0" sldId="2147483652"/>
              <pc:sldLayoutMk cId="1653840888" sldId="2147483683"/>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1653840888" sldId="2147483683"/>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1653840888" sldId="2147483683"/>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2"/>
            <pc:sldLayoutMk cId="3202903975" sldId="2147483685"/>
          </pc:sldLayoutMkLst>
          <pc:spChg chg="mod">
            <ac:chgData name="Boukadoum, A. Mounir" userId="b7bd8864-7f11-4e02-955e-45bf86893dcf" providerId="ADAL" clId="{16BE21A9-D477-4B36-B43B-2846D3E82554}" dt="2025-11-28T14:27:47.136" v="0"/>
            <ac:spMkLst>
              <pc:docMk/>
              <pc:sldMasterMk cId="0" sldId="2147483652"/>
              <pc:sldLayoutMk cId="3202903975" sldId="2147483685"/>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3202903975" sldId="2147483685"/>
              <ac:spMk id="3"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2"/>
            <pc:sldLayoutMk cId="2020193602" sldId="2147483697"/>
          </pc:sldLayoutMkLst>
          <pc:spChg chg="mod">
            <ac:chgData name="Boukadoum, A. Mounir" userId="b7bd8864-7f11-4e02-955e-45bf86893dcf" providerId="ADAL" clId="{16BE21A9-D477-4B36-B43B-2846D3E82554}" dt="2025-11-28T14:27:47.136" v="0"/>
            <ac:spMkLst>
              <pc:docMk/>
              <pc:sldMasterMk cId="0" sldId="2147483652"/>
              <pc:sldLayoutMk cId="2020193602" sldId="2147483697"/>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2020193602" sldId="2147483697"/>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2020193602" sldId="2147483697"/>
              <ac:spMk id="4"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2020193602" sldId="2147483697"/>
              <ac:spMk id="5"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2"/>
            <pc:sldLayoutMk cId="2621091259" sldId="2147483698"/>
          </pc:sldLayoutMkLst>
          <pc:spChg chg="mod">
            <ac:chgData name="Boukadoum, A. Mounir" userId="b7bd8864-7f11-4e02-955e-45bf86893dcf" providerId="ADAL" clId="{16BE21A9-D477-4B36-B43B-2846D3E82554}" dt="2025-11-28T14:27:47.136" v="0"/>
            <ac:spMkLst>
              <pc:docMk/>
              <pc:sldMasterMk cId="0" sldId="2147483652"/>
              <pc:sldLayoutMk cId="2621091259" sldId="2147483698"/>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2621091259" sldId="2147483698"/>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2621091259" sldId="2147483698"/>
              <ac:spMk id="4"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2621091259" sldId="2147483698"/>
              <ac:spMk id="5"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2"/>
            <pc:sldLayoutMk cId="3969227953" sldId="2147483699"/>
          </pc:sldLayoutMkLst>
          <pc:spChg chg="mod">
            <ac:chgData name="Boukadoum, A. Mounir" userId="b7bd8864-7f11-4e02-955e-45bf86893dcf" providerId="ADAL" clId="{16BE21A9-D477-4B36-B43B-2846D3E82554}" dt="2025-11-28T14:27:47.136" v="0"/>
            <ac:spMkLst>
              <pc:docMk/>
              <pc:sldMasterMk cId="0" sldId="2147483652"/>
              <pc:sldLayoutMk cId="3969227953" sldId="2147483699"/>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3969227953" sldId="2147483699"/>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2"/>
              <pc:sldLayoutMk cId="3969227953" sldId="2147483699"/>
              <ac:spMk id="4" creationId="{00000000-0000-0000-0000-000000000000}"/>
            </ac:spMkLst>
          </pc:spChg>
        </pc:sldLayoutChg>
      </pc:sldMasterChg>
      <pc:sldMasterChg chg="modSp modSldLayout">
        <pc:chgData name="Boukadoum, A. Mounir" userId="b7bd8864-7f11-4e02-955e-45bf86893dcf" providerId="ADAL" clId="{16BE21A9-D477-4B36-B43B-2846D3E82554}" dt="2025-11-28T14:27:47.136" v="0"/>
        <pc:sldMasterMkLst>
          <pc:docMk/>
          <pc:sldMasterMk cId="0" sldId="2147483653"/>
        </pc:sldMasterMkLst>
        <pc:spChg chg="mod">
          <ac:chgData name="Boukadoum, A. Mounir" userId="b7bd8864-7f11-4e02-955e-45bf86893dcf" providerId="ADAL" clId="{16BE21A9-D477-4B36-B43B-2846D3E82554}" dt="2025-11-28T14:27:47.136" v="0"/>
          <ac:spMkLst>
            <pc:docMk/>
            <pc:sldMasterMk cId="0" sldId="2147483653"/>
            <ac:spMk id="7172" creationId="{00000000-0000-0000-0000-000000000000}"/>
          </ac:spMkLst>
        </pc:spChg>
        <pc:spChg chg="mod">
          <ac:chgData name="Boukadoum, A. Mounir" userId="b7bd8864-7f11-4e02-955e-45bf86893dcf" providerId="ADAL" clId="{16BE21A9-D477-4B36-B43B-2846D3E82554}" dt="2025-11-28T14:27:47.136" v="0"/>
          <ac:spMkLst>
            <pc:docMk/>
            <pc:sldMasterMk cId="0" sldId="2147483653"/>
            <ac:spMk id="7174" creationId="{00000000-0000-0000-0000-000000000000}"/>
          </ac:spMkLst>
        </pc:spChg>
        <pc:spChg chg="mod">
          <ac:chgData name="Boukadoum, A. Mounir" userId="b7bd8864-7f11-4e02-955e-45bf86893dcf" providerId="ADAL" clId="{16BE21A9-D477-4B36-B43B-2846D3E82554}" dt="2025-11-28T14:27:47.136" v="0"/>
          <ac:spMkLst>
            <pc:docMk/>
            <pc:sldMasterMk cId="0" sldId="2147483653"/>
            <ac:spMk id="7181" creationId="{00000000-0000-0000-0000-000000000000}"/>
          </ac:spMkLst>
        </pc:spChg>
        <pc:spChg chg="mod">
          <ac:chgData name="Boukadoum, A. Mounir" userId="b7bd8864-7f11-4e02-955e-45bf86893dcf" providerId="ADAL" clId="{16BE21A9-D477-4B36-B43B-2846D3E82554}" dt="2025-11-28T14:27:47.136" v="0"/>
          <ac:spMkLst>
            <pc:docMk/>
            <pc:sldMasterMk cId="0" sldId="2147483653"/>
            <ac:spMk id="7182" creationId="{00000000-0000-0000-0000-000000000000}"/>
          </ac:spMkLst>
        </pc:spChg>
        <pc:spChg chg="mod">
          <ac:chgData name="Boukadoum, A. Mounir" userId="b7bd8864-7f11-4e02-955e-45bf86893dcf" providerId="ADAL" clId="{16BE21A9-D477-4B36-B43B-2846D3E82554}" dt="2025-11-28T14:27:47.136" v="0"/>
          <ac:spMkLst>
            <pc:docMk/>
            <pc:sldMasterMk cId="0" sldId="2147483653"/>
            <ac:spMk id="7194" creationId="{00000000-0000-0000-0000-000000000000}"/>
          </ac:spMkLst>
        </pc:spChg>
        <pc:spChg chg="mod">
          <ac:chgData name="Boukadoum, A. Mounir" userId="b7bd8864-7f11-4e02-955e-45bf86893dcf" providerId="ADAL" clId="{16BE21A9-D477-4B36-B43B-2846D3E82554}" dt="2025-11-28T14:27:47.136" v="0"/>
          <ac:spMkLst>
            <pc:docMk/>
            <pc:sldMasterMk cId="0" sldId="2147483653"/>
            <ac:spMk id="7197" creationId="{00000000-0000-0000-0000-000000000000}"/>
          </ac:spMkLst>
        </pc:spChg>
        <pc:spChg chg="mod">
          <ac:chgData name="Boukadoum, A. Mounir" userId="b7bd8864-7f11-4e02-955e-45bf86893dcf" providerId="ADAL" clId="{16BE21A9-D477-4B36-B43B-2846D3E82554}" dt="2025-11-28T14:27:47.136" v="0"/>
          <ac:spMkLst>
            <pc:docMk/>
            <pc:sldMasterMk cId="0" sldId="2147483653"/>
            <ac:spMk id="728069" creationId="{00000000-0000-0000-0000-000000000000}"/>
          </ac:spMkLst>
        </pc:spChg>
        <pc:spChg chg="mod">
          <ac:chgData name="Boukadoum, A. Mounir" userId="b7bd8864-7f11-4e02-955e-45bf86893dcf" providerId="ADAL" clId="{16BE21A9-D477-4B36-B43B-2846D3E82554}" dt="2025-11-28T14:27:47.136" v="0"/>
          <ac:spMkLst>
            <pc:docMk/>
            <pc:sldMasterMk cId="0" sldId="2147483653"/>
            <ac:spMk id="728070" creationId="{00000000-0000-0000-0000-000000000000}"/>
          </ac:spMkLst>
        </pc:spChg>
        <pc:sldLayoutChg chg="modSp">
          <pc:chgData name="Boukadoum, A. Mounir" userId="b7bd8864-7f11-4e02-955e-45bf86893dcf" providerId="ADAL" clId="{16BE21A9-D477-4B36-B43B-2846D3E82554}" dt="2025-11-28T14:27:47.136" v="0"/>
          <pc:sldLayoutMkLst>
            <pc:docMk/>
            <pc:sldMasterMk cId="0" sldId="2147483653"/>
            <pc:sldLayoutMk cId="936235806" sldId="2147483686"/>
          </pc:sldLayoutMkLst>
          <pc:spChg chg="mod">
            <ac:chgData name="Boukadoum, A. Mounir" userId="b7bd8864-7f11-4e02-955e-45bf86893dcf" providerId="ADAL" clId="{16BE21A9-D477-4B36-B43B-2846D3E82554}" dt="2025-11-28T14:27:47.136" v="0"/>
            <ac:spMkLst>
              <pc:docMk/>
              <pc:sldMasterMk cId="0" sldId="2147483653"/>
              <pc:sldLayoutMk cId="936235806" sldId="2147483686"/>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936235806" sldId="2147483686"/>
              <ac:spMk id="3"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3"/>
            <pc:sldLayoutMk cId="3993352259" sldId="2147483688"/>
          </pc:sldLayoutMkLst>
          <pc:spChg chg="mod">
            <ac:chgData name="Boukadoum, A. Mounir" userId="b7bd8864-7f11-4e02-955e-45bf86893dcf" providerId="ADAL" clId="{16BE21A9-D477-4B36-B43B-2846D3E82554}" dt="2025-11-28T14:27:47.136" v="0"/>
            <ac:spMkLst>
              <pc:docMk/>
              <pc:sldMasterMk cId="0" sldId="2147483653"/>
              <pc:sldLayoutMk cId="3993352259" sldId="2147483688"/>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3993352259" sldId="2147483688"/>
              <ac:spMk id="3"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3"/>
            <pc:sldLayoutMk cId="1366831699" sldId="2147483689"/>
          </pc:sldLayoutMkLst>
          <pc:spChg chg="mod">
            <ac:chgData name="Boukadoum, A. Mounir" userId="b7bd8864-7f11-4e02-955e-45bf86893dcf" providerId="ADAL" clId="{16BE21A9-D477-4B36-B43B-2846D3E82554}" dt="2025-11-28T14:27:47.136" v="0"/>
            <ac:spMkLst>
              <pc:docMk/>
              <pc:sldMasterMk cId="0" sldId="2147483653"/>
              <pc:sldLayoutMk cId="1366831699" sldId="2147483689"/>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1366831699" sldId="2147483689"/>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3"/>
            <pc:sldLayoutMk cId="4063916179" sldId="2147483690"/>
          </pc:sldLayoutMkLst>
          <pc:spChg chg="mod">
            <ac:chgData name="Boukadoum, A. Mounir" userId="b7bd8864-7f11-4e02-955e-45bf86893dcf" providerId="ADAL" clId="{16BE21A9-D477-4B36-B43B-2846D3E82554}" dt="2025-11-28T14:27:47.136" v="0"/>
            <ac:spMkLst>
              <pc:docMk/>
              <pc:sldMasterMk cId="0" sldId="2147483653"/>
              <pc:sldLayoutMk cId="4063916179" sldId="2147483690"/>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4063916179" sldId="2147483690"/>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4063916179" sldId="2147483690"/>
              <ac:spMk id="4"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4063916179" sldId="2147483690"/>
              <ac:spMk id="5"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4063916179" sldId="2147483690"/>
              <ac:spMk id="6"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3"/>
            <pc:sldLayoutMk cId="4143056696" sldId="2147483693"/>
          </pc:sldLayoutMkLst>
          <pc:spChg chg="mod">
            <ac:chgData name="Boukadoum, A. Mounir" userId="b7bd8864-7f11-4e02-955e-45bf86893dcf" providerId="ADAL" clId="{16BE21A9-D477-4B36-B43B-2846D3E82554}" dt="2025-11-28T14:27:47.136" v="0"/>
            <ac:spMkLst>
              <pc:docMk/>
              <pc:sldMasterMk cId="0" sldId="2147483653"/>
              <pc:sldLayoutMk cId="4143056696" sldId="2147483693"/>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4143056696" sldId="2147483693"/>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4143056696" sldId="2147483693"/>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3"/>
            <pc:sldLayoutMk cId="924038072" sldId="2147483694"/>
          </pc:sldLayoutMkLst>
          <pc:spChg chg="mod">
            <ac:chgData name="Boukadoum, A. Mounir" userId="b7bd8864-7f11-4e02-955e-45bf86893dcf" providerId="ADAL" clId="{16BE21A9-D477-4B36-B43B-2846D3E82554}" dt="2025-11-28T14:27:47.136" v="0"/>
            <ac:spMkLst>
              <pc:docMk/>
              <pc:sldMasterMk cId="0" sldId="2147483653"/>
              <pc:sldLayoutMk cId="924038072" sldId="2147483694"/>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924038072" sldId="2147483694"/>
              <ac:spMk id="3"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924038072" sldId="2147483694"/>
              <ac:spMk id="4" creationId="{00000000-0000-0000-0000-000000000000}"/>
            </ac:spMkLst>
          </pc:spChg>
        </pc:sldLayoutChg>
        <pc:sldLayoutChg chg="modSp">
          <pc:chgData name="Boukadoum, A. Mounir" userId="b7bd8864-7f11-4e02-955e-45bf86893dcf" providerId="ADAL" clId="{16BE21A9-D477-4B36-B43B-2846D3E82554}" dt="2025-11-28T14:27:47.136" v="0"/>
          <pc:sldLayoutMkLst>
            <pc:docMk/>
            <pc:sldMasterMk cId="0" sldId="2147483653"/>
            <pc:sldLayoutMk cId="405943365" sldId="2147483696"/>
          </pc:sldLayoutMkLst>
          <pc:spChg chg="mod">
            <ac:chgData name="Boukadoum, A. Mounir" userId="b7bd8864-7f11-4e02-955e-45bf86893dcf" providerId="ADAL" clId="{16BE21A9-D477-4B36-B43B-2846D3E82554}" dt="2025-11-28T14:27:47.136" v="0"/>
            <ac:spMkLst>
              <pc:docMk/>
              <pc:sldMasterMk cId="0" sldId="2147483653"/>
              <pc:sldLayoutMk cId="405943365" sldId="2147483696"/>
              <ac:spMk id="2" creationId="{00000000-0000-0000-0000-000000000000}"/>
            </ac:spMkLst>
          </pc:spChg>
          <pc:spChg chg="mod">
            <ac:chgData name="Boukadoum, A. Mounir" userId="b7bd8864-7f11-4e02-955e-45bf86893dcf" providerId="ADAL" clId="{16BE21A9-D477-4B36-B43B-2846D3E82554}" dt="2025-11-28T14:27:47.136" v="0"/>
            <ac:spMkLst>
              <pc:docMk/>
              <pc:sldMasterMk cId="0" sldId="2147483653"/>
              <pc:sldLayoutMk cId="405943365" sldId="2147483696"/>
              <ac:spMk id="3" creationId="{00000000-0000-0000-0000-000000000000}"/>
            </ac:spMkLst>
          </pc:spChg>
        </pc:sldLayoutChg>
      </pc:sldMasterChg>
      <pc:sldMasterChg chg="addSp">
        <pc:chgData name="Boukadoum, A. Mounir" userId="b7bd8864-7f11-4e02-955e-45bf86893dcf" providerId="ADAL" clId="{16BE21A9-D477-4B36-B43B-2846D3E82554}" dt="2025-11-28T14:27:47.136" v="0"/>
        <pc:sldMasterMkLst>
          <pc:docMk/>
          <pc:sldMasterMk cId="414759591" sldId="2147483700"/>
        </pc:sldMasterMkLst>
        <pc:spChg chg="add">
          <ac:chgData name="Boukadoum, A. Mounir" userId="b7bd8864-7f11-4e02-955e-45bf86893dcf" providerId="ADAL" clId="{16BE21A9-D477-4B36-B43B-2846D3E82554}" dt="2025-11-28T14:27:47.136" v="0"/>
          <ac:spMkLst>
            <pc:docMk/>
            <pc:sldMasterMk cId="414759591" sldId="2147483700"/>
            <ac:spMk id="7" creationId="{CF4FF400-2484-1881-8B7F-44EA9597593C}"/>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spcBef>
                <a:spcPct val="0"/>
              </a:spcBef>
              <a:buClrTx/>
              <a:buSzTx/>
              <a:buFontTx/>
              <a:buNone/>
              <a:defRPr kumimoji="0" sz="1300">
                <a:solidFill>
                  <a:schemeClr val="tx1"/>
                </a:solidFill>
                <a:latin typeface="Times New Roman" panose="02020603050405020304" pitchFamily="18" charset="0"/>
              </a:defRPr>
            </a:lvl1pPr>
          </a:lstStyle>
          <a:p>
            <a:endParaRPr lang="fr-FR" altLang="fr-FR"/>
          </a:p>
        </p:txBody>
      </p:sp>
      <p:sp>
        <p:nvSpPr>
          <p:cNvPr id="20377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spcBef>
                <a:spcPct val="0"/>
              </a:spcBef>
              <a:buClrTx/>
              <a:buSzTx/>
              <a:buFontTx/>
              <a:buNone/>
              <a:defRPr kumimoji="0" sz="1300">
                <a:solidFill>
                  <a:schemeClr val="tx1"/>
                </a:solidFill>
                <a:latin typeface="Times New Roman" panose="02020603050405020304" pitchFamily="18" charset="0"/>
              </a:defRPr>
            </a:lvl1pPr>
          </a:lstStyle>
          <a:p>
            <a:endParaRPr lang="fr-FR" altLang="fr-FR"/>
          </a:p>
        </p:txBody>
      </p:sp>
      <p:sp>
        <p:nvSpPr>
          <p:cNvPr id="20378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78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0378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spcBef>
                <a:spcPct val="0"/>
              </a:spcBef>
              <a:buClrTx/>
              <a:buSzTx/>
              <a:buFontTx/>
              <a:buNone/>
              <a:defRPr kumimoji="0" sz="1300">
                <a:solidFill>
                  <a:schemeClr val="tx1"/>
                </a:solidFill>
                <a:latin typeface="Times New Roman" panose="02020603050405020304" pitchFamily="18" charset="0"/>
              </a:defRPr>
            </a:lvl1pPr>
          </a:lstStyle>
          <a:p>
            <a:endParaRPr lang="fr-FR" altLang="fr-FR"/>
          </a:p>
        </p:txBody>
      </p:sp>
      <p:sp>
        <p:nvSpPr>
          <p:cNvPr id="20378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spcBef>
                <a:spcPct val="0"/>
              </a:spcBef>
              <a:buClrTx/>
              <a:buSzTx/>
              <a:buFontTx/>
              <a:buNone/>
              <a:defRPr kumimoji="0" sz="1300">
                <a:solidFill>
                  <a:schemeClr val="tx1"/>
                </a:solidFill>
                <a:latin typeface="Times New Roman" panose="02020603050405020304" pitchFamily="18" charset="0"/>
              </a:defRPr>
            </a:lvl1pPr>
          </a:lstStyle>
          <a:p>
            <a:fld id="{F0B45A4E-4809-4277-8505-EA6783C76D84}" type="slidenum">
              <a:rPr lang="fr-FR" altLang="fr-FR"/>
              <a:pPr/>
              <a:t>‹N°›</a:t>
            </a:fld>
            <a:endParaRPr lang="fr-FR" altLang="fr-FR"/>
          </a:p>
        </p:txBody>
      </p:sp>
    </p:spTree>
    <p:extLst>
      <p:ext uri="{BB962C8B-B14F-4D97-AF65-F5344CB8AC3E}">
        <p14:creationId xmlns:p14="http://schemas.microsoft.com/office/powerpoint/2010/main" val="31613164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627D0036-4CFA-4C6A-ABE6-1E610BA1B867}" type="slidenum">
              <a:rPr lang="zh-TW" altLang="en-US" sz="1300">
                <a:latin typeface="Times New Roman" panose="02020603050405020304" pitchFamily="18" charset="0"/>
                <a:ea typeface="新細明體" panose="02020500000000000000" pitchFamily="18" charset="-120"/>
              </a:rPr>
              <a:pPr/>
              <a:t>3</a:t>
            </a:fld>
            <a:endParaRPr lang="zh-TW" altLang="zh-TW" sz="1300">
              <a:latin typeface="Times New Roman" panose="02020603050405020304" pitchFamily="18" charset="0"/>
              <a:ea typeface="新細明體" panose="02020500000000000000" pitchFamily="18" charset="-120"/>
            </a:endParaRPr>
          </a:p>
        </p:txBody>
      </p:sp>
      <p:sp>
        <p:nvSpPr>
          <p:cNvPr id="31747" name="Rectangle 2"/>
          <p:cNvSpPr>
            <a:spLocks noGrp="1" noRot="1" noChangeAspect="1" noChangeArrowheads="1" noTextEdit="1"/>
          </p:cNvSpPr>
          <p:nvPr>
            <p:ph type="sldImg"/>
          </p:nvPr>
        </p:nvSpPr>
        <p:spPr>
          <a:xfrm>
            <a:off x="457200" y="720725"/>
            <a:ext cx="6400800" cy="3600450"/>
          </a:xfrm>
          <a:ln/>
        </p:spPr>
      </p:sp>
      <p:sp>
        <p:nvSpPr>
          <p:cNvPr id="31748" name="Rectangle 3"/>
          <p:cNvSpPr>
            <a:spLocks noGrp="1" noChangeArrowheads="1"/>
          </p:cNvSpPr>
          <p:nvPr>
            <p:ph type="body" idx="1"/>
          </p:nvPr>
        </p:nvSpPr>
        <p:spPr>
          <a:xfrm>
            <a:off x="1023938" y="3371850"/>
            <a:ext cx="8186737" cy="319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zh-TW" b="1">
                <a:ea typeface="新細明體" panose="02020500000000000000" pitchFamily="18" charset="-120"/>
              </a:rPr>
              <a:t>Resource management </a:t>
            </a:r>
            <a:r>
              <a:rPr lang="en-GB" altLang="zh-TW">
                <a:ea typeface="新細明體" panose="02020500000000000000" pitchFamily="18" charset="-120"/>
              </a:rPr>
              <a:t>- e.g. memory, processor, hard disk, cd-rom, printer</a:t>
            </a:r>
          </a:p>
          <a:p>
            <a:r>
              <a:rPr lang="en-GB" altLang="zh-TW" b="1">
                <a:ea typeface="新細明體" panose="02020500000000000000" pitchFamily="18" charset="-120"/>
              </a:rPr>
              <a:t>Interface between application and hardware</a:t>
            </a:r>
          </a:p>
          <a:p>
            <a:pPr>
              <a:buFontTx/>
              <a:buChar char="•"/>
            </a:pPr>
            <a:r>
              <a:rPr lang="en-GB" altLang="zh-TW">
                <a:ea typeface="新細明體" panose="02020500000000000000" pitchFamily="18" charset="-120"/>
              </a:rPr>
              <a:t>Creation of an operating system-API for hardware - </a:t>
            </a:r>
            <a:r>
              <a:rPr lang="en-US" altLang="zh-TW">
                <a:ea typeface="新細明體" panose="02020500000000000000" pitchFamily="18" charset="-120"/>
              </a:rPr>
              <a:t>leads to a simple handling of the hardware </a:t>
            </a:r>
            <a:r>
              <a:rPr lang="en-GB" altLang="zh-TW">
                <a:ea typeface="新細明體" panose="02020500000000000000" pitchFamily="18" charset="-120"/>
              </a:rPr>
              <a:t>for the programmer (minor knowledge of hardware)</a:t>
            </a:r>
          </a:p>
          <a:p>
            <a:r>
              <a:rPr lang="en-GB" altLang="zh-TW" b="1">
                <a:ea typeface="新細明體" panose="02020500000000000000" pitchFamily="18" charset="-120"/>
              </a:rPr>
              <a:t>Library of functions for application</a:t>
            </a:r>
            <a:r>
              <a:rPr lang="en-GB" altLang="zh-TW">
                <a:ea typeface="新細明體" panose="02020500000000000000" pitchFamily="18" charset="-120"/>
              </a:rPr>
              <a:t> </a:t>
            </a:r>
          </a:p>
          <a:p>
            <a:r>
              <a:rPr lang="en-GB" altLang="zh-TW" b="1">
                <a:ea typeface="新細明體" panose="02020500000000000000" pitchFamily="18" charset="-120"/>
              </a:rPr>
              <a:t>Use:</a:t>
            </a:r>
            <a:endParaRPr lang="en-GB" altLang="zh-TW">
              <a:ea typeface="新細明體" panose="02020500000000000000" pitchFamily="18" charset="-120"/>
            </a:endParaRPr>
          </a:p>
          <a:p>
            <a:pPr>
              <a:buFontTx/>
              <a:buChar char="•"/>
            </a:pPr>
            <a:r>
              <a:rPr lang="en-GB" altLang="zh-TW">
                <a:ea typeface="新細明體" panose="02020500000000000000" pitchFamily="18" charset="-120"/>
              </a:rPr>
              <a:t>The operating system has a big </a:t>
            </a:r>
            <a:r>
              <a:rPr lang="en-US" altLang="zh-TW">
                <a:ea typeface="新細明體" panose="02020500000000000000" pitchFamily="18" charset="-120"/>
              </a:rPr>
              <a:t>influence</a:t>
            </a:r>
            <a:r>
              <a:rPr lang="en-GB" altLang="zh-TW">
                <a:ea typeface="新細明體" panose="02020500000000000000" pitchFamily="18" charset="-120"/>
              </a:rPr>
              <a:t> at software </a:t>
            </a:r>
            <a:r>
              <a:rPr lang="en-US" altLang="zh-TW">
                <a:ea typeface="新細明體" panose="02020500000000000000" pitchFamily="18" charset="-120"/>
              </a:rPr>
              <a:t>reliability</a:t>
            </a:r>
            <a:r>
              <a:rPr lang="en-GB" altLang="zh-TW">
                <a:ea typeface="新細明體" panose="02020500000000000000" pitchFamily="18" charset="-120"/>
              </a:rPr>
              <a:t>, </a:t>
            </a:r>
            <a:r>
              <a:rPr lang="en-US" altLang="zh-TW">
                <a:ea typeface="新細明體" panose="02020500000000000000" pitchFamily="18" charset="-120"/>
              </a:rPr>
              <a:t>productivity</a:t>
            </a:r>
            <a:r>
              <a:rPr lang="en-GB" altLang="zh-TW">
                <a:ea typeface="新細明體" panose="02020500000000000000" pitchFamily="18" charset="-120"/>
              </a:rPr>
              <a:t>, </a:t>
            </a:r>
            <a:r>
              <a:rPr lang="en-US" altLang="zh-TW">
                <a:ea typeface="新細明體" panose="02020500000000000000" pitchFamily="18" charset="-120"/>
              </a:rPr>
              <a:t>maintenance and service</a:t>
            </a:r>
            <a:r>
              <a:rPr lang="en-GB" altLang="zh-TW">
                <a:ea typeface="新細明體" panose="02020500000000000000" pitchFamily="18" charset="-120"/>
              </a:rPr>
              <a:t>.</a:t>
            </a:r>
          </a:p>
          <a:p>
            <a:pPr>
              <a:buFontTx/>
              <a:buChar char="•"/>
            </a:pPr>
            <a:r>
              <a:rPr lang="en-US" altLang="zh-TW">
                <a:ea typeface="新細明體" panose="02020500000000000000" pitchFamily="18" charset="-120"/>
              </a:rPr>
              <a:t>Allocation </a:t>
            </a:r>
            <a:r>
              <a:rPr lang="en-GB" altLang="zh-TW">
                <a:ea typeface="新細明體" panose="02020500000000000000" pitchFamily="18" charset="-120"/>
              </a:rPr>
              <a:t>of resources (cpu, memory, etc) for the application</a:t>
            </a:r>
          </a:p>
          <a:p>
            <a:pPr>
              <a:buFontTx/>
              <a:buChar char="•"/>
            </a:pPr>
            <a:r>
              <a:rPr lang="en-US" altLang="zh-TW">
                <a:ea typeface="新細明體" panose="02020500000000000000" pitchFamily="18" charset="-120"/>
              </a:rPr>
              <a:t>Deletion </a:t>
            </a:r>
            <a:r>
              <a:rPr lang="en-GB" altLang="zh-TW">
                <a:ea typeface="新細明體" panose="02020500000000000000" pitchFamily="18" charset="-120"/>
              </a:rPr>
              <a:t>of </a:t>
            </a:r>
            <a:r>
              <a:rPr lang="en-US" altLang="zh-TW">
                <a:ea typeface="新細明體" panose="02020500000000000000" pitchFamily="18" charset="-120"/>
              </a:rPr>
              <a:t>conflict situations</a:t>
            </a:r>
            <a:endParaRPr lang="de-DE" altLang="zh-TW">
              <a:ea typeface="新細明體" panose="02020500000000000000" pitchFamily="18" charset="-120"/>
            </a:endParaRPr>
          </a:p>
          <a:p>
            <a:endParaRPr lang="en-US" altLang="zh-TW">
              <a:ea typeface="新細明體" panose="02020500000000000000" pitchFamily="18" charset="-120"/>
            </a:endParaRPr>
          </a:p>
        </p:txBody>
      </p:sp>
    </p:spTree>
    <p:extLst>
      <p:ext uri="{BB962C8B-B14F-4D97-AF65-F5344CB8AC3E}">
        <p14:creationId xmlns:p14="http://schemas.microsoft.com/office/powerpoint/2010/main" val="139399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BA1F4-2EDF-4626-8182-545E2735DEBB}" type="slidenum">
              <a:rPr lang="fr-FR" altLang="fr-FR"/>
              <a:pPr/>
              <a:t>14</a:t>
            </a:fld>
            <a:endParaRPr lang="fr-FR" altLang="fr-FR"/>
          </a:p>
        </p:txBody>
      </p:sp>
      <p:sp>
        <p:nvSpPr>
          <p:cNvPr id="114690" name="Rectangle 2"/>
          <p:cNvSpPr>
            <a:spLocks noGrp="1" noRot="1" noChangeAspect="1" noChangeArrowheads="1" noTextEdit="1"/>
          </p:cNvSpPr>
          <p:nvPr>
            <p:ph type="sldImg"/>
          </p:nvPr>
        </p:nvSpPr>
        <p:spPr>
          <a:xfrm>
            <a:off x="457200" y="720725"/>
            <a:ext cx="6400800" cy="3600450"/>
          </a:xfrm>
          <a:ln/>
        </p:spPr>
      </p:sp>
      <p:sp>
        <p:nvSpPr>
          <p:cNvPr id="114691"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1482980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BA1F4-2EDF-4626-8182-545E2735DEBB}" type="slidenum">
              <a:rPr lang="fr-FR" altLang="fr-FR"/>
              <a:pPr/>
              <a:t>15</a:t>
            </a:fld>
            <a:endParaRPr lang="fr-FR" altLang="fr-FR"/>
          </a:p>
        </p:txBody>
      </p:sp>
      <p:sp>
        <p:nvSpPr>
          <p:cNvPr id="114690" name="Rectangle 2"/>
          <p:cNvSpPr>
            <a:spLocks noGrp="1" noRot="1" noChangeAspect="1" noChangeArrowheads="1" noTextEdit="1"/>
          </p:cNvSpPr>
          <p:nvPr>
            <p:ph type="sldImg"/>
          </p:nvPr>
        </p:nvSpPr>
        <p:spPr>
          <a:xfrm>
            <a:off x="457200" y="720725"/>
            <a:ext cx="6400800" cy="3600450"/>
          </a:xfrm>
          <a:ln/>
        </p:spPr>
      </p:sp>
      <p:sp>
        <p:nvSpPr>
          <p:cNvPr id="114691"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88023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A5EC91-B80A-4500-A6E5-07CE7370E3E1}" type="slidenum">
              <a:rPr lang="fr-FR" altLang="fr-FR"/>
              <a:pPr/>
              <a:t>16</a:t>
            </a:fld>
            <a:endParaRPr lang="fr-FR" altLang="fr-FR"/>
          </a:p>
        </p:txBody>
      </p:sp>
      <p:sp>
        <p:nvSpPr>
          <p:cNvPr id="115714" name="Rectangle 2"/>
          <p:cNvSpPr>
            <a:spLocks noGrp="1" noRot="1" noChangeAspect="1" noChangeArrowheads="1" noTextEdit="1"/>
          </p:cNvSpPr>
          <p:nvPr>
            <p:ph type="sldImg"/>
          </p:nvPr>
        </p:nvSpPr>
        <p:spPr>
          <a:xfrm>
            <a:off x="457200" y="720725"/>
            <a:ext cx="6400800" cy="3600450"/>
          </a:xfrm>
          <a:ln/>
        </p:spPr>
      </p:sp>
      <p:sp>
        <p:nvSpPr>
          <p:cNvPr id="115715"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399631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CA8A8-324E-41B6-B5A3-8735581FA3E6}" type="slidenum">
              <a:rPr lang="fr-FR" altLang="fr-FR"/>
              <a:pPr/>
              <a:t>17</a:t>
            </a:fld>
            <a:endParaRPr lang="fr-FR" altLang="fr-FR"/>
          </a:p>
        </p:txBody>
      </p:sp>
      <p:sp>
        <p:nvSpPr>
          <p:cNvPr id="82946" name="Rectangle 2"/>
          <p:cNvSpPr>
            <a:spLocks noGrp="1" noRot="1" noChangeAspect="1" noChangeArrowheads="1" noTextEdit="1"/>
          </p:cNvSpPr>
          <p:nvPr>
            <p:ph type="sldImg"/>
          </p:nvPr>
        </p:nvSpPr>
        <p:spPr>
          <a:xfrm>
            <a:off x="457200" y="720725"/>
            <a:ext cx="6400800" cy="3600450"/>
          </a:xfrm>
          <a:ln/>
        </p:spPr>
      </p:sp>
      <p:sp>
        <p:nvSpPr>
          <p:cNvPr id="82947" name="Rectangle 3"/>
          <p:cNvSpPr>
            <a:spLocks noGrp="1" noChangeArrowheads="1"/>
          </p:cNvSpPr>
          <p:nvPr>
            <p:ph type="body" idx="1"/>
          </p:nvPr>
        </p:nvSpPr>
        <p:spPr/>
        <p:txBody>
          <a:bodyPr/>
          <a:lstStyle/>
          <a:p>
            <a:r>
              <a:rPr lang="fr-FR" altLang="fr-FR"/>
              <a:t>Les processus actifs sont chaînés par priorité </a:t>
            </a:r>
          </a:p>
          <a:p>
            <a:r>
              <a:rPr lang="fr-FR" altLang="fr-FR"/>
              <a:t>Les processus en cours ne sont pas chaînés</a:t>
            </a:r>
          </a:p>
          <a:p>
            <a:r>
              <a:rPr lang="fr-FR" altLang="fr-FR"/>
              <a:t>Les processus en attente d’événement ne sont pas chaînés</a:t>
            </a:r>
          </a:p>
          <a:p>
            <a:r>
              <a:rPr lang="fr-FR" altLang="fr-FR"/>
              <a:t>Les processus en attente sur sémaphore sont chaînés par ordre d’arrivée</a:t>
            </a:r>
          </a:p>
          <a:p>
            <a:r>
              <a:rPr lang="fr-FR" altLang="fr-FR"/>
              <a:t>Les processus en attente de messages sont chaînes sur la boite au lettre</a:t>
            </a:r>
          </a:p>
        </p:txBody>
      </p:sp>
    </p:spTree>
    <p:extLst>
      <p:ext uri="{BB962C8B-B14F-4D97-AF65-F5344CB8AC3E}">
        <p14:creationId xmlns:p14="http://schemas.microsoft.com/office/powerpoint/2010/main" val="42091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493C679B-2FD6-4F00-ABBC-8597F5920152}" type="slidenum">
              <a:rPr lang="zh-TW" altLang="en-US" sz="1300">
                <a:latin typeface="Times New Roman" panose="02020603050405020304" pitchFamily="18" charset="0"/>
                <a:ea typeface="新細明體" panose="02020500000000000000" pitchFamily="18" charset="-120"/>
              </a:rPr>
              <a:pPr/>
              <a:t>19</a:t>
            </a:fld>
            <a:endParaRPr lang="zh-TW" altLang="zh-TW" sz="1300">
              <a:latin typeface="Times New Roman" panose="02020603050405020304" pitchFamily="18" charset="0"/>
              <a:ea typeface="新細明體" panose="02020500000000000000" pitchFamily="18" charset="-120"/>
            </a:endParaRPr>
          </a:p>
        </p:txBody>
      </p:sp>
      <p:sp>
        <p:nvSpPr>
          <p:cNvPr id="32771" name="Rectangle 2"/>
          <p:cNvSpPr>
            <a:spLocks noGrp="1" noRot="1" noChangeAspect="1" noChangeArrowheads="1" noTextEdit="1"/>
          </p:cNvSpPr>
          <p:nvPr>
            <p:ph type="sldImg"/>
          </p:nvPr>
        </p:nvSpPr>
        <p:spPr>
          <a:xfrm>
            <a:off x="2752725" y="533400"/>
            <a:ext cx="4730750" cy="2662238"/>
          </a:xfrm>
          <a:ln/>
        </p:spPr>
      </p:sp>
      <p:sp>
        <p:nvSpPr>
          <p:cNvPr id="32772" name="Rectangle 3"/>
          <p:cNvSpPr>
            <a:spLocks noGrp="1" noChangeArrowheads="1"/>
          </p:cNvSpPr>
          <p:nvPr>
            <p:ph type="body" idx="1"/>
          </p:nvPr>
        </p:nvSpPr>
        <p:spPr>
          <a:xfrm>
            <a:off x="1365250" y="3370263"/>
            <a:ext cx="7504113" cy="319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zh-TW" b="1">
                <a:ea typeface="新細明體" panose="02020500000000000000" pitchFamily="18" charset="-120"/>
              </a:rPr>
              <a:t>Resources management</a:t>
            </a:r>
            <a:endParaRPr lang="en-GB" altLang="zh-TW">
              <a:ea typeface="新細明體" panose="02020500000000000000" pitchFamily="18" charset="-120"/>
            </a:endParaRPr>
          </a:p>
          <a:p>
            <a:pPr>
              <a:buFontTx/>
              <a:buChar char="•"/>
            </a:pPr>
            <a:r>
              <a:rPr lang="en-GB" altLang="zh-TW">
                <a:ea typeface="新細明體" panose="02020500000000000000" pitchFamily="18" charset="-120"/>
              </a:rPr>
              <a:t>Optimising to less memory requirement</a:t>
            </a:r>
          </a:p>
          <a:p>
            <a:pPr>
              <a:buFontTx/>
              <a:buChar char="•"/>
            </a:pPr>
            <a:r>
              <a:rPr lang="en-GB" altLang="zh-TW">
                <a:ea typeface="新細明體" panose="02020500000000000000" pitchFamily="18" charset="-120"/>
              </a:rPr>
              <a:t>Processor</a:t>
            </a:r>
          </a:p>
          <a:p>
            <a:pPr>
              <a:buFontTx/>
              <a:buChar char="•"/>
            </a:pPr>
            <a:r>
              <a:rPr lang="en-GB" altLang="zh-TW">
                <a:ea typeface="新細明體" panose="02020500000000000000" pitchFamily="18" charset="-120"/>
              </a:rPr>
              <a:t>Mostly no management of the ports and periphery </a:t>
            </a:r>
            <a:r>
              <a:rPr lang="en-GB" altLang="zh-TW" sz="900">
                <a:ea typeface="新細明體" panose="02020500000000000000" pitchFamily="18" charset="-120"/>
              </a:rPr>
              <a:t>(limitation to operating system kernel)</a:t>
            </a:r>
          </a:p>
          <a:p>
            <a:endParaRPr lang="en-GB" altLang="zh-TW" b="1">
              <a:ea typeface="新細明體" panose="02020500000000000000" pitchFamily="18" charset="-120"/>
            </a:endParaRPr>
          </a:p>
          <a:p>
            <a:r>
              <a:rPr lang="en-GB" altLang="zh-TW" b="1">
                <a:ea typeface="新細明體" panose="02020500000000000000" pitchFamily="18" charset="-120"/>
              </a:rPr>
              <a:t>Less Overhead</a:t>
            </a:r>
          </a:p>
          <a:p>
            <a:pPr>
              <a:buFontTx/>
              <a:buChar char="•"/>
            </a:pPr>
            <a:r>
              <a:rPr lang="en-GB" altLang="zh-TW">
                <a:ea typeface="新細明體" panose="02020500000000000000" pitchFamily="18" charset="-120"/>
              </a:rPr>
              <a:t>Run time</a:t>
            </a:r>
          </a:p>
          <a:p>
            <a:pPr>
              <a:buFontTx/>
              <a:buChar char="•"/>
            </a:pPr>
            <a:r>
              <a:rPr lang="en-GB" altLang="zh-TW">
                <a:ea typeface="新細明體" panose="02020500000000000000" pitchFamily="18" charset="-120"/>
              </a:rPr>
              <a:t>Memory requirement (RAM, ROM)</a:t>
            </a:r>
            <a:endParaRPr lang="en-GB" altLang="zh-TW" b="1">
              <a:ea typeface="新細明體" panose="02020500000000000000" pitchFamily="18" charset="-120"/>
            </a:endParaRPr>
          </a:p>
          <a:p>
            <a:endParaRPr lang="en-GB" altLang="zh-TW" b="1">
              <a:ea typeface="新細明體" panose="02020500000000000000" pitchFamily="18" charset="-120"/>
            </a:endParaRPr>
          </a:p>
          <a:p>
            <a:r>
              <a:rPr lang="en-GB" altLang="zh-TW" b="1">
                <a:ea typeface="新細明體" panose="02020500000000000000" pitchFamily="18" charset="-120"/>
              </a:rPr>
              <a:t>Interface: </a:t>
            </a:r>
            <a:r>
              <a:rPr lang="en-GB" altLang="zh-TW">
                <a:ea typeface="新細明體" panose="02020500000000000000" pitchFamily="18" charset="-120"/>
              </a:rPr>
              <a:t>Relation to the outside world (input.- and output signals)</a:t>
            </a:r>
            <a:endParaRPr lang="en-GB" altLang="zh-TW" b="1">
              <a:ea typeface="新細明體" panose="02020500000000000000" pitchFamily="18" charset="-120"/>
            </a:endParaRPr>
          </a:p>
          <a:p>
            <a:endParaRPr lang="en-GB" altLang="zh-TW" b="1">
              <a:ea typeface="新細明體" panose="02020500000000000000" pitchFamily="18" charset="-120"/>
            </a:endParaRPr>
          </a:p>
          <a:p>
            <a:r>
              <a:rPr lang="en-GB" altLang="zh-TW" b="1">
                <a:ea typeface="新細明體" panose="02020500000000000000" pitchFamily="18" charset="-120"/>
              </a:rPr>
              <a:t>Kind of operating system:</a:t>
            </a:r>
            <a:endParaRPr lang="en-GB" altLang="zh-TW">
              <a:ea typeface="新細明體" panose="02020500000000000000" pitchFamily="18" charset="-120"/>
            </a:endParaRPr>
          </a:p>
          <a:p>
            <a:pPr>
              <a:buFontTx/>
              <a:buChar char="•"/>
            </a:pPr>
            <a:r>
              <a:rPr lang="en-GB" altLang="zh-TW">
                <a:ea typeface="新細明體" panose="02020500000000000000" pitchFamily="18" charset="-120"/>
              </a:rPr>
              <a:t>Single-/multi-user system</a:t>
            </a:r>
          </a:p>
          <a:p>
            <a:pPr>
              <a:buFontTx/>
              <a:buChar char="•"/>
            </a:pPr>
            <a:r>
              <a:rPr lang="en-GB" altLang="zh-TW">
                <a:ea typeface="新細明體" panose="02020500000000000000" pitchFamily="18" charset="-120"/>
              </a:rPr>
              <a:t>Timesharing (multi-access)</a:t>
            </a:r>
          </a:p>
          <a:p>
            <a:pPr>
              <a:buFontTx/>
              <a:buChar char="•"/>
            </a:pPr>
            <a:r>
              <a:rPr lang="en-GB" altLang="zh-TW">
                <a:ea typeface="新細明體" panose="02020500000000000000" pitchFamily="18" charset="-120"/>
              </a:rPr>
              <a:t>Multitasking </a:t>
            </a:r>
          </a:p>
          <a:p>
            <a:pPr>
              <a:buFontTx/>
              <a:buChar char="•"/>
            </a:pPr>
            <a:r>
              <a:rPr lang="en-GB" altLang="zh-TW">
                <a:ea typeface="新細明體" panose="02020500000000000000" pitchFamily="18" charset="-120"/>
              </a:rPr>
              <a:t>Batch</a:t>
            </a:r>
          </a:p>
        </p:txBody>
      </p:sp>
    </p:spTree>
    <p:extLst>
      <p:ext uri="{BB962C8B-B14F-4D97-AF65-F5344CB8AC3E}">
        <p14:creationId xmlns:p14="http://schemas.microsoft.com/office/powerpoint/2010/main" val="3085304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20725"/>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0B45A4E-4809-4277-8505-EA6783C76D84}" type="slidenum">
              <a:rPr lang="fr-FR" altLang="fr-FR" smtClean="0"/>
              <a:pPr/>
              <a:t>20</a:t>
            </a:fld>
            <a:endParaRPr lang="fr-FR" altLang="fr-FR"/>
          </a:p>
        </p:txBody>
      </p:sp>
    </p:spTree>
    <p:extLst>
      <p:ext uri="{BB962C8B-B14F-4D97-AF65-F5344CB8AC3E}">
        <p14:creationId xmlns:p14="http://schemas.microsoft.com/office/powerpoint/2010/main" val="353654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273154E1-CF8F-4872-BF69-AC74A3509106}" type="slidenum">
              <a:rPr lang="zh-TW" altLang="en-US" sz="1300">
                <a:latin typeface="Times New Roman" panose="02020603050405020304" pitchFamily="18" charset="0"/>
                <a:ea typeface="新細明體" panose="02020500000000000000" pitchFamily="18" charset="-120"/>
              </a:rPr>
              <a:pPr/>
              <a:t>21</a:t>
            </a:fld>
            <a:endParaRPr lang="zh-TW" altLang="zh-TW" sz="1300">
              <a:latin typeface="Times New Roman" panose="02020603050405020304" pitchFamily="18" charset="0"/>
              <a:ea typeface="新細明體" panose="02020500000000000000" pitchFamily="18" charset="-120"/>
            </a:endParaRPr>
          </a:p>
        </p:txBody>
      </p:sp>
      <p:sp>
        <p:nvSpPr>
          <p:cNvPr id="33795" name="Rectangle 2"/>
          <p:cNvSpPr>
            <a:spLocks noGrp="1" noRot="1" noChangeAspect="1" noChangeArrowheads="1" noTextEdit="1"/>
          </p:cNvSpPr>
          <p:nvPr>
            <p:ph type="sldImg"/>
          </p:nvPr>
        </p:nvSpPr>
        <p:spPr>
          <a:xfrm>
            <a:off x="2749550" y="531813"/>
            <a:ext cx="4735513" cy="2663825"/>
          </a:xfrm>
          <a:ln/>
        </p:spPr>
      </p:sp>
      <p:sp>
        <p:nvSpPr>
          <p:cNvPr id="33796" name="Rectangle 3"/>
          <p:cNvSpPr>
            <a:spLocks noGrp="1" noChangeArrowheads="1"/>
          </p:cNvSpPr>
          <p:nvPr>
            <p:ph type="body" idx="1"/>
          </p:nvPr>
        </p:nvSpPr>
        <p:spPr>
          <a:xfrm>
            <a:off x="1022350" y="3371850"/>
            <a:ext cx="8189913"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zh-TW" dirty="0">
              <a:ea typeface="新細明體" panose="02020500000000000000" pitchFamily="18" charset="-120"/>
            </a:endParaRPr>
          </a:p>
        </p:txBody>
      </p:sp>
    </p:spTree>
    <p:extLst>
      <p:ext uri="{BB962C8B-B14F-4D97-AF65-F5344CB8AC3E}">
        <p14:creationId xmlns:p14="http://schemas.microsoft.com/office/powerpoint/2010/main" val="2735018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D0F80066-CEEF-4A62-B0FD-05C58D9E4EC0}" type="slidenum">
              <a:rPr lang="zh-TW" altLang="en-US" sz="1300">
                <a:latin typeface="Times New Roman" panose="02020603050405020304" pitchFamily="18" charset="0"/>
                <a:ea typeface="新細明體" panose="02020500000000000000" pitchFamily="18" charset="-120"/>
              </a:rPr>
              <a:pPr/>
              <a:t>22</a:t>
            </a:fld>
            <a:endParaRPr lang="zh-TW" altLang="zh-TW" sz="1300">
              <a:latin typeface="Times New Roman" panose="02020603050405020304" pitchFamily="18" charset="0"/>
              <a:ea typeface="新細明體" panose="02020500000000000000" pitchFamily="18" charset="-120"/>
            </a:endParaRPr>
          </a:p>
        </p:txBody>
      </p:sp>
      <p:sp>
        <p:nvSpPr>
          <p:cNvPr id="34819" name="Rectangle 2"/>
          <p:cNvSpPr>
            <a:spLocks noGrp="1" noRot="1" noChangeAspect="1" noChangeArrowheads="1" noTextEdit="1"/>
          </p:cNvSpPr>
          <p:nvPr>
            <p:ph type="sldImg"/>
          </p:nvPr>
        </p:nvSpPr>
        <p:spPr>
          <a:xfrm>
            <a:off x="2749550" y="531813"/>
            <a:ext cx="4735513" cy="2663825"/>
          </a:xfrm>
          <a:ln/>
        </p:spPr>
      </p:sp>
      <p:sp>
        <p:nvSpPr>
          <p:cNvPr id="34820" name="Rectangle 3"/>
          <p:cNvSpPr>
            <a:spLocks noGrp="1" noChangeArrowheads="1"/>
          </p:cNvSpPr>
          <p:nvPr>
            <p:ph type="body" idx="1"/>
          </p:nvPr>
        </p:nvSpPr>
        <p:spPr>
          <a:xfrm>
            <a:off x="1022350" y="3371850"/>
            <a:ext cx="8189913"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zh-TW">
              <a:ea typeface="新細明體" panose="02020500000000000000" pitchFamily="18" charset="-120"/>
            </a:endParaRPr>
          </a:p>
        </p:txBody>
      </p:sp>
    </p:spTree>
    <p:extLst>
      <p:ext uri="{BB962C8B-B14F-4D97-AF65-F5344CB8AC3E}">
        <p14:creationId xmlns:p14="http://schemas.microsoft.com/office/powerpoint/2010/main" val="2468078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EED25AE0-2438-4843-9BD2-EE8D8BD31D90}" type="slidenum">
              <a:rPr lang="zh-TW" altLang="en-US" sz="1300">
                <a:latin typeface="Times New Roman" panose="02020603050405020304" pitchFamily="18" charset="0"/>
                <a:ea typeface="新細明體" panose="02020500000000000000" pitchFamily="18" charset="-120"/>
              </a:rPr>
              <a:pPr/>
              <a:t>23</a:t>
            </a:fld>
            <a:endParaRPr lang="zh-TW" altLang="zh-TW" sz="1300">
              <a:latin typeface="Times New Roman" panose="02020603050405020304" pitchFamily="18" charset="0"/>
              <a:ea typeface="新細明體" panose="02020500000000000000" pitchFamily="18" charset="-120"/>
            </a:endParaRPr>
          </a:p>
        </p:txBody>
      </p:sp>
      <p:sp>
        <p:nvSpPr>
          <p:cNvPr id="35843" name="Rectangle 2"/>
          <p:cNvSpPr>
            <a:spLocks noGrp="1" noRot="1" noChangeAspect="1" noChangeArrowheads="1" noTextEdit="1"/>
          </p:cNvSpPr>
          <p:nvPr>
            <p:ph type="sldImg"/>
          </p:nvPr>
        </p:nvSpPr>
        <p:spPr>
          <a:xfrm>
            <a:off x="2749550" y="531813"/>
            <a:ext cx="4735513" cy="2663825"/>
          </a:xfrm>
          <a:ln/>
        </p:spPr>
      </p:sp>
      <p:sp>
        <p:nvSpPr>
          <p:cNvPr id="35844" name="Rectangle 3"/>
          <p:cNvSpPr>
            <a:spLocks noGrp="1" noChangeArrowheads="1"/>
          </p:cNvSpPr>
          <p:nvPr>
            <p:ph type="body" idx="1"/>
          </p:nvPr>
        </p:nvSpPr>
        <p:spPr>
          <a:xfrm>
            <a:off x="1022350" y="3371850"/>
            <a:ext cx="8189913"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zh-TW">
              <a:ea typeface="新細明體" panose="02020500000000000000" pitchFamily="18" charset="-120"/>
            </a:endParaRPr>
          </a:p>
        </p:txBody>
      </p:sp>
    </p:spTree>
    <p:extLst>
      <p:ext uri="{BB962C8B-B14F-4D97-AF65-F5344CB8AC3E}">
        <p14:creationId xmlns:p14="http://schemas.microsoft.com/office/powerpoint/2010/main" val="1512007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013775FD-6BF5-4D4D-9DDF-DD2A4B8E010E}" type="slidenum">
              <a:rPr lang="zh-TW" altLang="en-US" sz="1300">
                <a:latin typeface="Times New Roman" panose="02020603050405020304" pitchFamily="18" charset="0"/>
                <a:ea typeface="新細明體" panose="02020500000000000000" pitchFamily="18" charset="-120"/>
              </a:rPr>
              <a:pPr/>
              <a:t>24</a:t>
            </a:fld>
            <a:endParaRPr lang="zh-TW" altLang="zh-TW" sz="1300">
              <a:latin typeface="Times New Roman" panose="02020603050405020304" pitchFamily="18" charset="0"/>
              <a:ea typeface="新細明體" panose="02020500000000000000" pitchFamily="18" charset="-120"/>
            </a:endParaRPr>
          </a:p>
        </p:txBody>
      </p:sp>
      <p:sp>
        <p:nvSpPr>
          <p:cNvPr id="36867" name="Rectangle 2"/>
          <p:cNvSpPr>
            <a:spLocks noGrp="1" noRot="1" noChangeAspect="1" noChangeArrowheads="1" noTextEdit="1"/>
          </p:cNvSpPr>
          <p:nvPr>
            <p:ph type="sldImg"/>
          </p:nvPr>
        </p:nvSpPr>
        <p:spPr>
          <a:xfrm>
            <a:off x="2749550" y="531813"/>
            <a:ext cx="4735513" cy="2663825"/>
          </a:xfrm>
          <a:ln/>
        </p:spPr>
      </p:sp>
      <p:sp>
        <p:nvSpPr>
          <p:cNvPr id="36868" name="Rectangle 3"/>
          <p:cNvSpPr>
            <a:spLocks noGrp="1" noChangeArrowheads="1"/>
          </p:cNvSpPr>
          <p:nvPr>
            <p:ph type="body" idx="1"/>
          </p:nvPr>
        </p:nvSpPr>
        <p:spPr>
          <a:xfrm>
            <a:off x="1022350" y="3371850"/>
            <a:ext cx="8189913"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zh-TW">
              <a:ea typeface="新細明體" panose="02020500000000000000" pitchFamily="18" charset="-120"/>
            </a:endParaRPr>
          </a:p>
        </p:txBody>
      </p:sp>
    </p:spTree>
    <p:extLst>
      <p:ext uri="{BB962C8B-B14F-4D97-AF65-F5344CB8AC3E}">
        <p14:creationId xmlns:p14="http://schemas.microsoft.com/office/powerpoint/2010/main" val="90532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494E1-17D9-4AFC-A95E-6B94E4B206B8}" type="slidenum">
              <a:rPr lang="fr-FR" altLang="fr-FR"/>
              <a:pPr/>
              <a:t>5</a:t>
            </a:fld>
            <a:endParaRPr lang="fr-FR" altLang="fr-FR"/>
          </a:p>
        </p:txBody>
      </p:sp>
      <p:sp>
        <p:nvSpPr>
          <p:cNvPr id="45058" name="Rectangle 2"/>
          <p:cNvSpPr>
            <a:spLocks noGrp="1" noRot="1" noChangeAspect="1" noChangeArrowheads="1" noTextEdit="1"/>
          </p:cNvSpPr>
          <p:nvPr>
            <p:ph type="sldImg"/>
          </p:nvPr>
        </p:nvSpPr>
        <p:spPr>
          <a:xfrm>
            <a:off x="457200" y="720725"/>
            <a:ext cx="6400800" cy="3600450"/>
          </a:xfrm>
          <a:ln/>
        </p:spPr>
      </p:sp>
      <p:sp>
        <p:nvSpPr>
          <p:cNvPr id="45059" name="Rectangle 3"/>
          <p:cNvSpPr>
            <a:spLocks noGrp="1" noChangeArrowheads="1"/>
          </p:cNvSpPr>
          <p:nvPr>
            <p:ph type="body" idx="1"/>
          </p:nvPr>
        </p:nvSpPr>
        <p:spPr/>
        <p:txBody>
          <a:bodyPr/>
          <a:lstStyle/>
          <a:p>
            <a:r>
              <a:rPr lang="fr-FR" altLang="fr-FR" dirty="0"/>
              <a:t>Mv : mémoire virtuelle</a:t>
            </a:r>
          </a:p>
        </p:txBody>
      </p:sp>
    </p:spTree>
    <p:extLst>
      <p:ext uri="{BB962C8B-B14F-4D97-AF65-F5344CB8AC3E}">
        <p14:creationId xmlns:p14="http://schemas.microsoft.com/office/powerpoint/2010/main" val="291953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ACA9AE21-68D5-4FFB-AF3E-71386D041515}" type="slidenum">
              <a:rPr lang="zh-TW" altLang="en-US" sz="1300">
                <a:latin typeface="Times New Roman" panose="02020603050405020304" pitchFamily="18" charset="0"/>
                <a:ea typeface="新細明體" panose="02020500000000000000" pitchFamily="18" charset="-120"/>
              </a:rPr>
              <a:pPr/>
              <a:t>25</a:t>
            </a:fld>
            <a:endParaRPr lang="zh-TW" altLang="zh-TW" sz="1300">
              <a:latin typeface="Times New Roman" panose="02020603050405020304" pitchFamily="18" charset="0"/>
              <a:ea typeface="新細明體" panose="02020500000000000000" pitchFamily="18" charset="-120"/>
            </a:endParaRPr>
          </a:p>
        </p:txBody>
      </p:sp>
      <p:sp>
        <p:nvSpPr>
          <p:cNvPr id="37891" name="Rectangle 2"/>
          <p:cNvSpPr>
            <a:spLocks noGrp="1" noRot="1" noChangeAspect="1" noChangeArrowheads="1" noTextEdit="1"/>
          </p:cNvSpPr>
          <p:nvPr>
            <p:ph type="sldImg"/>
          </p:nvPr>
        </p:nvSpPr>
        <p:spPr>
          <a:xfrm>
            <a:off x="2749550" y="531813"/>
            <a:ext cx="4735513" cy="2663825"/>
          </a:xfrm>
          <a:ln/>
        </p:spPr>
      </p:sp>
      <p:sp>
        <p:nvSpPr>
          <p:cNvPr id="37892" name="Rectangle 3"/>
          <p:cNvSpPr>
            <a:spLocks noGrp="1" noChangeArrowheads="1"/>
          </p:cNvSpPr>
          <p:nvPr>
            <p:ph type="body" idx="1"/>
          </p:nvPr>
        </p:nvSpPr>
        <p:spPr>
          <a:xfrm>
            <a:off x="1022350" y="3371850"/>
            <a:ext cx="8189913"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zh-TW">
              <a:ea typeface="新細明體" panose="02020500000000000000" pitchFamily="18" charset="-120"/>
            </a:endParaRPr>
          </a:p>
        </p:txBody>
      </p:sp>
    </p:spTree>
    <p:extLst>
      <p:ext uri="{BB962C8B-B14F-4D97-AF65-F5344CB8AC3E}">
        <p14:creationId xmlns:p14="http://schemas.microsoft.com/office/powerpoint/2010/main" val="177352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DD88-4382-490B-BFBE-11A9B9C04321}" type="slidenum">
              <a:rPr lang="fr-FR" altLang="fr-FR"/>
              <a:pPr/>
              <a:t>27</a:t>
            </a:fld>
            <a:endParaRPr lang="fr-FR" altLang="fr-FR"/>
          </a:p>
        </p:txBody>
      </p:sp>
      <p:sp>
        <p:nvSpPr>
          <p:cNvPr id="40962" name="Rectangle 2"/>
          <p:cNvSpPr>
            <a:spLocks noGrp="1" noRot="1" noChangeAspect="1" noChangeArrowheads="1" noTextEdit="1"/>
          </p:cNvSpPr>
          <p:nvPr>
            <p:ph type="sldImg"/>
          </p:nvPr>
        </p:nvSpPr>
        <p:spPr>
          <a:xfrm>
            <a:off x="457200" y="720725"/>
            <a:ext cx="6400800" cy="3600450"/>
          </a:xfrm>
          <a:ln/>
        </p:spPr>
      </p:sp>
      <p:sp>
        <p:nvSpPr>
          <p:cNvPr id="40963"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4285745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EAD38A05-C7A8-4197-B888-5FE729152618}" type="slidenum">
              <a:rPr lang="zh-TW" altLang="en-US" sz="1300">
                <a:latin typeface="Times New Roman" panose="02020603050405020304" pitchFamily="18" charset="0"/>
                <a:ea typeface="新細明體" panose="02020500000000000000" pitchFamily="18" charset="-120"/>
              </a:rPr>
              <a:pPr/>
              <a:t>28</a:t>
            </a:fld>
            <a:endParaRPr lang="zh-TW" altLang="zh-TW" sz="1300">
              <a:latin typeface="Times New Roman" panose="02020603050405020304" pitchFamily="18" charset="0"/>
              <a:ea typeface="新細明體" panose="02020500000000000000" pitchFamily="18" charset="-120"/>
            </a:endParaRPr>
          </a:p>
        </p:txBody>
      </p:sp>
      <p:sp>
        <p:nvSpPr>
          <p:cNvPr id="38915" name="Rectangle 2"/>
          <p:cNvSpPr>
            <a:spLocks noGrp="1" noRot="1" noChangeAspect="1" noChangeArrowheads="1" noTextEdit="1"/>
          </p:cNvSpPr>
          <p:nvPr>
            <p:ph type="sldImg"/>
          </p:nvPr>
        </p:nvSpPr>
        <p:spPr>
          <a:xfrm>
            <a:off x="2749550" y="531813"/>
            <a:ext cx="4735513" cy="2663825"/>
          </a:xfrm>
          <a:ln/>
        </p:spPr>
      </p:sp>
      <p:sp>
        <p:nvSpPr>
          <p:cNvPr id="38916" name="Rectangle 3"/>
          <p:cNvSpPr>
            <a:spLocks noGrp="1" noChangeArrowheads="1"/>
          </p:cNvSpPr>
          <p:nvPr>
            <p:ph type="body" idx="1"/>
          </p:nvPr>
        </p:nvSpPr>
        <p:spPr>
          <a:xfrm>
            <a:off x="1022350" y="3371850"/>
            <a:ext cx="8189913"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zh-TW">
              <a:ea typeface="新細明體" panose="02020500000000000000" pitchFamily="18" charset="-120"/>
            </a:endParaRPr>
          </a:p>
        </p:txBody>
      </p:sp>
    </p:spTree>
    <p:extLst>
      <p:ext uri="{BB962C8B-B14F-4D97-AF65-F5344CB8AC3E}">
        <p14:creationId xmlns:p14="http://schemas.microsoft.com/office/powerpoint/2010/main" val="4088752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xfrm>
            <a:off x="457200" y="720725"/>
            <a:ext cx="6400800" cy="3600450"/>
          </a:xfrm>
          <a:ln/>
        </p:spPr>
      </p:sp>
      <p:sp>
        <p:nvSpPr>
          <p:cNvPr id="573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573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A039AED9-C951-42F3-A056-8A2CBE81FE40}" type="slidenum">
              <a:rPr lang="fr-FR" altLang="fr-FR">
                <a:latin typeface="Arial" panose="020B0604020202020204" pitchFamily="34" charset="0"/>
              </a:rPr>
              <a:pPr eaLnBrk="1" hangingPunct="1"/>
              <a:t>29</a:t>
            </a:fld>
            <a:endParaRPr lang="fr-FR" altLang="fr-FR">
              <a:latin typeface="Arial" panose="020B0604020202020204" pitchFamily="34" charset="0"/>
            </a:endParaRPr>
          </a:p>
        </p:txBody>
      </p:sp>
    </p:spTree>
    <p:extLst>
      <p:ext uri="{BB962C8B-B14F-4D97-AF65-F5344CB8AC3E}">
        <p14:creationId xmlns:p14="http://schemas.microsoft.com/office/powerpoint/2010/main" val="3742158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9225C942-0C7C-4014-8289-F1139B7800E8}" type="slidenum">
              <a:rPr lang="en-GB" altLang="fr-FR">
                <a:latin typeface="Arial" panose="020B0604020202020204" pitchFamily="34" charset="0"/>
              </a:rPr>
              <a:pPr eaLnBrk="1" hangingPunct="1"/>
              <a:t>32</a:t>
            </a:fld>
            <a:endParaRPr lang="en-GB" altLang="fr-FR">
              <a:latin typeface="Arial" panose="020B0604020202020204" pitchFamily="34" charset="0"/>
            </a:endParaRPr>
          </a:p>
        </p:txBody>
      </p:sp>
      <p:sp>
        <p:nvSpPr>
          <p:cNvPr id="58371" name="Rectangle 2"/>
          <p:cNvSpPr>
            <a:spLocks noGrp="1" noRot="1" noChangeAspect="1" noChangeArrowheads="1" noTextEdit="1"/>
          </p:cNvSpPr>
          <p:nvPr>
            <p:ph type="sldImg"/>
          </p:nvPr>
        </p:nvSpPr>
        <p:spPr>
          <a:xfrm>
            <a:off x="457200" y="720725"/>
            <a:ext cx="6400800" cy="360045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panose="020B0604020202020204" pitchFamily="34" charset="0"/>
            </a:endParaRPr>
          </a:p>
        </p:txBody>
      </p:sp>
    </p:spTree>
    <p:extLst>
      <p:ext uri="{BB962C8B-B14F-4D97-AF65-F5344CB8AC3E}">
        <p14:creationId xmlns:p14="http://schemas.microsoft.com/office/powerpoint/2010/main" val="3579737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CDB61843-9B77-4BDD-880F-ED86B2E1D800}" type="slidenum">
              <a:rPr lang="zh-TW" altLang="en-US" sz="1300">
                <a:latin typeface="Times New Roman" panose="02020603050405020304" pitchFamily="18" charset="0"/>
                <a:ea typeface="新細明體" panose="02020500000000000000" pitchFamily="18" charset="-120"/>
              </a:rPr>
              <a:pPr/>
              <a:t>35</a:t>
            </a:fld>
            <a:endParaRPr lang="zh-TW" altLang="zh-TW" sz="1300">
              <a:latin typeface="Times New Roman" panose="02020603050405020304" pitchFamily="18" charset="0"/>
              <a:ea typeface="新細明體" panose="02020500000000000000" pitchFamily="18" charset="-120"/>
            </a:endParaRPr>
          </a:p>
        </p:txBody>
      </p:sp>
      <p:sp>
        <p:nvSpPr>
          <p:cNvPr id="40963" name="Rectangle 2"/>
          <p:cNvSpPr>
            <a:spLocks noGrp="1" noRot="1" noChangeAspect="1" noChangeArrowheads="1" noTextEdit="1"/>
          </p:cNvSpPr>
          <p:nvPr>
            <p:ph type="sldImg"/>
          </p:nvPr>
        </p:nvSpPr>
        <p:spPr>
          <a:xfrm>
            <a:off x="2749550" y="531813"/>
            <a:ext cx="4735513" cy="2663825"/>
          </a:xfrm>
          <a:ln/>
        </p:spPr>
      </p:sp>
      <p:sp>
        <p:nvSpPr>
          <p:cNvPr id="40964" name="Rectangle 3"/>
          <p:cNvSpPr>
            <a:spLocks noGrp="1" noChangeArrowheads="1"/>
          </p:cNvSpPr>
          <p:nvPr>
            <p:ph type="body" idx="1"/>
          </p:nvPr>
        </p:nvSpPr>
        <p:spPr>
          <a:xfrm>
            <a:off x="1022350" y="3371850"/>
            <a:ext cx="8189913"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zh-TW">
              <a:ea typeface="新細明體" panose="02020500000000000000" pitchFamily="18" charset="-120"/>
            </a:endParaRPr>
          </a:p>
        </p:txBody>
      </p:sp>
    </p:spTree>
    <p:extLst>
      <p:ext uri="{BB962C8B-B14F-4D97-AF65-F5344CB8AC3E}">
        <p14:creationId xmlns:p14="http://schemas.microsoft.com/office/powerpoint/2010/main" val="123932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2812D4A9-3CCD-47CE-A03A-E1F17CB4AD76}" type="slidenum">
              <a:rPr lang="zh-TW" altLang="en-US" sz="1300">
                <a:latin typeface="Times New Roman" panose="02020603050405020304" pitchFamily="18" charset="0"/>
                <a:ea typeface="新細明體" panose="02020500000000000000" pitchFamily="18" charset="-120"/>
              </a:rPr>
              <a:pPr/>
              <a:t>36</a:t>
            </a:fld>
            <a:endParaRPr lang="zh-TW" altLang="zh-TW" sz="1300">
              <a:latin typeface="Times New Roman" panose="02020603050405020304" pitchFamily="18" charset="0"/>
              <a:ea typeface="新細明體" panose="02020500000000000000" pitchFamily="18" charset="-120"/>
            </a:endParaRPr>
          </a:p>
        </p:txBody>
      </p:sp>
      <p:sp>
        <p:nvSpPr>
          <p:cNvPr id="41987" name="Rectangle 2"/>
          <p:cNvSpPr>
            <a:spLocks noGrp="1" noRot="1" noChangeAspect="1" noChangeArrowheads="1" noTextEdit="1"/>
          </p:cNvSpPr>
          <p:nvPr>
            <p:ph type="sldImg"/>
          </p:nvPr>
        </p:nvSpPr>
        <p:spPr>
          <a:xfrm>
            <a:off x="457200" y="720725"/>
            <a:ext cx="6400800" cy="3600450"/>
          </a:xfrm>
          <a:ln/>
        </p:spPr>
      </p:sp>
      <p:sp>
        <p:nvSpPr>
          <p:cNvPr id="41988" name="Rectangle 3"/>
          <p:cNvSpPr>
            <a:spLocks noGrp="1" noChangeArrowheads="1"/>
          </p:cNvSpPr>
          <p:nvPr>
            <p:ph type="body" idx="1"/>
          </p:nvPr>
        </p:nvSpPr>
        <p:spPr>
          <a:xfrm>
            <a:off x="1023938" y="3371850"/>
            <a:ext cx="8186737" cy="319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anose="02020500000000000000" pitchFamily="18" charset="-120"/>
            </a:endParaRPr>
          </a:p>
        </p:txBody>
      </p:sp>
    </p:spTree>
    <p:extLst>
      <p:ext uri="{BB962C8B-B14F-4D97-AF65-F5344CB8AC3E}">
        <p14:creationId xmlns:p14="http://schemas.microsoft.com/office/powerpoint/2010/main" val="3059843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BA4CD804-4028-4F7D-98C4-E987786051DD}" type="slidenum">
              <a:rPr lang="zh-TW" altLang="en-US" sz="1300">
                <a:latin typeface="Times New Roman" panose="02020603050405020304" pitchFamily="18" charset="0"/>
                <a:ea typeface="新細明體" panose="02020500000000000000" pitchFamily="18" charset="-120"/>
              </a:rPr>
              <a:pPr/>
              <a:t>37</a:t>
            </a:fld>
            <a:endParaRPr lang="zh-TW" altLang="zh-TW" sz="1300">
              <a:latin typeface="Times New Roman" panose="02020603050405020304" pitchFamily="18" charset="0"/>
              <a:ea typeface="新細明體" panose="02020500000000000000" pitchFamily="18" charset="-120"/>
            </a:endParaRPr>
          </a:p>
        </p:txBody>
      </p:sp>
      <p:sp>
        <p:nvSpPr>
          <p:cNvPr id="43011" name="Rectangle 2"/>
          <p:cNvSpPr>
            <a:spLocks noGrp="1" noRot="1" noChangeAspect="1" noChangeArrowheads="1" noTextEdit="1"/>
          </p:cNvSpPr>
          <p:nvPr>
            <p:ph type="sldImg"/>
          </p:nvPr>
        </p:nvSpPr>
        <p:spPr>
          <a:xfrm>
            <a:off x="2749550" y="531813"/>
            <a:ext cx="4735513" cy="2663825"/>
          </a:xfrm>
          <a:ln/>
        </p:spPr>
      </p:sp>
      <p:sp>
        <p:nvSpPr>
          <p:cNvPr id="43012" name="Rectangle 3"/>
          <p:cNvSpPr>
            <a:spLocks noGrp="1" noChangeArrowheads="1"/>
          </p:cNvSpPr>
          <p:nvPr>
            <p:ph type="body" idx="1"/>
          </p:nvPr>
        </p:nvSpPr>
        <p:spPr>
          <a:xfrm>
            <a:off x="1022350" y="3371850"/>
            <a:ext cx="8189913"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zh-TW">
              <a:ea typeface="新細明體" panose="02020500000000000000" pitchFamily="18" charset="-120"/>
            </a:endParaRPr>
          </a:p>
        </p:txBody>
      </p:sp>
    </p:spTree>
    <p:extLst>
      <p:ext uri="{BB962C8B-B14F-4D97-AF65-F5344CB8AC3E}">
        <p14:creationId xmlns:p14="http://schemas.microsoft.com/office/powerpoint/2010/main" val="3941551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1BDD6F8C-50CF-4AE0-8730-142A74B0D297}" type="slidenum">
              <a:rPr lang="zh-TW" altLang="en-US" sz="1300">
                <a:latin typeface="Times New Roman" panose="02020603050405020304" pitchFamily="18" charset="0"/>
                <a:ea typeface="新細明體" panose="02020500000000000000" pitchFamily="18" charset="-120"/>
              </a:rPr>
              <a:pPr/>
              <a:t>38</a:t>
            </a:fld>
            <a:endParaRPr lang="zh-TW" altLang="zh-TW" sz="1300">
              <a:latin typeface="Times New Roman" panose="02020603050405020304" pitchFamily="18" charset="0"/>
              <a:ea typeface="新細明體" panose="02020500000000000000" pitchFamily="18" charset="-120"/>
            </a:endParaRPr>
          </a:p>
        </p:txBody>
      </p:sp>
      <p:sp>
        <p:nvSpPr>
          <p:cNvPr id="44035" name="Rectangle 2"/>
          <p:cNvSpPr>
            <a:spLocks noGrp="1" noRot="1" noChangeAspect="1" noChangeArrowheads="1" noTextEdit="1"/>
          </p:cNvSpPr>
          <p:nvPr>
            <p:ph type="sldImg"/>
          </p:nvPr>
        </p:nvSpPr>
        <p:spPr>
          <a:xfrm>
            <a:off x="2749550" y="531813"/>
            <a:ext cx="4735513" cy="2663825"/>
          </a:xfrm>
          <a:ln/>
        </p:spPr>
      </p:sp>
      <p:sp>
        <p:nvSpPr>
          <p:cNvPr id="44036" name="Rectangle 3"/>
          <p:cNvSpPr>
            <a:spLocks noGrp="1" noChangeArrowheads="1"/>
          </p:cNvSpPr>
          <p:nvPr>
            <p:ph type="body" idx="1"/>
          </p:nvPr>
        </p:nvSpPr>
        <p:spPr>
          <a:xfrm>
            <a:off x="1022350" y="3371850"/>
            <a:ext cx="8189913"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zh-TW">
              <a:ea typeface="新細明體" panose="02020500000000000000" pitchFamily="18" charset="-120"/>
            </a:endParaRPr>
          </a:p>
        </p:txBody>
      </p:sp>
    </p:spTree>
    <p:extLst>
      <p:ext uri="{BB962C8B-B14F-4D97-AF65-F5344CB8AC3E}">
        <p14:creationId xmlns:p14="http://schemas.microsoft.com/office/powerpoint/2010/main" val="302899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AAC776A7-5389-4B1D-8878-814D5779B1BE}" type="slidenum">
              <a:rPr lang="zh-TW" altLang="en-US" sz="1300">
                <a:latin typeface="Times New Roman" panose="02020603050405020304" pitchFamily="18" charset="0"/>
                <a:ea typeface="新細明體" panose="02020500000000000000" pitchFamily="18" charset="-120"/>
              </a:rPr>
              <a:pPr/>
              <a:t>39</a:t>
            </a:fld>
            <a:endParaRPr lang="zh-TW" altLang="zh-TW" sz="1300">
              <a:latin typeface="Times New Roman" panose="02020603050405020304" pitchFamily="18" charset="0"/>
              <a:ea typeface="新細明體" panose="02020500000000000000" pitchFamily="18" charset="-120"/>
            </a:endParaRPr>
          </a:p>
        </p:txBody>
      </p:sp>
      <p:sp>
        <p:nvSpPr>
          <p:cNvPr id="45059" name="Rectangle 2"/>
          <p:cNvSpPr>
            <a:spLocks noGrp="1" noRot="1" noChangeAspect="1" noChangeArrowheads="1" noTextEdit="1"/>
          </p:cNvSpPr>
          <p:nvPr>
            <p:ph type="sldImg"/>
          </p:nvPr>
        </p:nvSpPr>
        <p:spPr>
          <a:xfrm>
            <a:off x="2749550" y="531813"/>
            <a:ext cx="4735513" cy="2663825"/>
          </a:xfrm>
          <a:ln/>
        </p:spPr>
      </p:sp>
      <p:sp>
        <p:nvSpPr>
          <p:cNvPr id="45060" name="Rectangle 3"/>
          <p:cNvSpPr>
            <a:spLocks noGrp="1" noChangeArrowheads="1"/>
          </p:cNvSpPr>
          <p:nvPr>
            <p:ph type="body" idx="1"/>
          </p:nvPr>
        </p:nvSpPr>
        <p:spPr>
          <a:xfrm>
            <a:off x="1022350" y="3371850"/>
            <a:ext cx="8189913"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zh-TW">
              <a:ea typeface="新細明體" panose="02020500000000000000" pitchFamily="18" charset="-120"/>
            </a:endParaRPr>
          </a:p>
        </p:txBody>
      </p:sp>
    </p:spTree>
    <p:extLst>
      <p:ext uri="{BB962C8B-B14F-4D97-AF65-F5344CB8AC3E}">
        <p14:creationId xmlns:p14="http://schemas.microsoft.com/office/powerpoint/2010/main" val="358042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10F93-A5BD-4556-84F2-09A1AE23BF5B}" type="slidenum">
              <a:rPr lang="fr-FR" altLang="fr-FR"/>
              <a:pPr/>
              <a:t>6</a:t>
            </a:fld>
            <a:endParaRPr lang="fr-FR" altLang="fr-FR"/>
          </a:p>
        </p:txBody>
      </p:sp>
      <p:sp>
        <p:nvSpPr>
          <p:cNvPr id="41986" name="Rectangle 2"/>
          <p:cNvSpPr>
            <a:spLocks noGrp="1" noRot="1" noChangeAspect="1" noChangeArrowheads="1" noTextEdit="1"/>
          </p:cNvSpPr>
          <p:nvPr>
            <p:ph type="sldImg"/>
          </p:nvPr>
        </p:nvSpPr>
        <p:spPr>
          <a:xfrm>
            <a:off x="457200" y="720725"/>
            <a:ext cx="6400800" cy="3600450"/>
          </a:xfrm>
          <a:ln/>
        </p:spPr>
      </p:sp>
      <p:sp>
        <p:nvSpPr>
          <p:cNvPr id="41987" name="Rectangle 3"/>
          <p:cNvSpPr>
            <a:spLocks noGrp="1" noChangeArrowheads="1"/>
          </p:cNvSpPr>
          <p:nvPr>
            <p:ph type="body" idx="1"/>
          </p:nvPr>
        </p:nvSpPr>
        <p:spPr/>
        <p:txBody>
          <a:bodyPr/>
          <a:lstStyle/>
          <a:p>
            <a:pPr marL="723900" lvl="2" indent="-266700"/>
            <a:r>
              <a:rPr lang="fr-FR" altLang="fr-FR" sz="1800" dirty="0"/>
              <a:t>L’application se suspend pour attendre la fin d’une opération E/S.  Le CPU est alors alloué à une application en attente d’exécution.</a:t>
            </a:r>
          </a:p>
          <a:p>
            <a:pPr marL="723900" lvl="2" indent="-266700"/>
            <a:r>
              <a:rPr lang="fr-FR" altLang="fr-FR" sz="1800" dirty="0"/>
              <a:t>Un évènement urgent  nécessite un traitement immédiat se traduisant par l’exécution d’un programme associé.</a:t>
            </a:r>
          </a:p>
          <a:p>
            <a:endParaRPr lang="fr-FR" altLang="fr-FR" dirty="0"/>
          </a:p>
        </p:txBody>
      </p:sp>
    </p:spTree>
    <p:extLst>
      <p:ext uri="{BB962C8B-B14F-4D97-AF65-F5344CB8AC3E}">
        <p14:creationId xmlns:p14="http://schemas.microsoft.com/office/powerpoint/2010/main" val="598007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8A0C4428-D9A8-486F-A1CD-A8C71A2591CD}" type="slidenum">
              <a:rPr lang="zh-TW" altLang="en-US" sz="1300">
                <a:latin typeface="Times New Roman" panose="02020603050405020304" pitchFamily="18" charset="0"/>
                <a:ea typeface="新細明體" panose="02020500000000000000" pitchFamily="18" charset="-120"/>
              </a:rPr>
              <a:pPr/>
              <a:t>42</a:t>
            </a:fld>
            <a:endParaRPr lang="zh-TW" altLang="zh-TW" sz="1300">
              <a:latin typeface="Times New Roman" panose="02020603050405020304" pitchFamily="18" charset="0"/>
              <a:ea typeface="新細明體" panose="02020500000000000000" pitchFamily="18" charset="-120"/>
            </a:endParaRPr>
          </a:p>
        </p:txBody>
      </p:sp>
      <p:sp>
        <p:nvSpPr>
          <p:cNvPr id="46083" name="Rectangle 7"/>
          <p:cNvSpPr txBox="1">
            <a:spLocks noGrp="1" noChangeArrowheads="1"/>
          </p:cNvSpPr>
          <p:nvPr/>
        </p:nvSpPr>
        <p:spPr bwMode="auto">
          <a:xfrm>
            <a:off x="5797550" y="6745288"/>
            <a:ext cx="4435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72" tIns="48786" rIns="97572" bIns="48786" anchor="b"/>
          <a:lstStyle>
            <a:lvl1pPr defTabSz="976313">
              <a:defRPr sz="2400">
                <a:solidFill>
                  <a:schemeClr val="tx1"/>
                </a:solidFill>
                <a:latin typeface="Tahoma" panose="020B0604030504040204" pitchFamily="34" charset="0"/>
                <a:ea typeface="DFKai-SB" panose="03000509000000000000" pitchFamily="65" charset="-120"/>
              </a:defRPr>
            </a:lvl1pPr>
            <a:lvl2pPr marL="742950" indent="-285750" defTabSz="976313">
              <a:defRPr sz="2400">
                <a:solidFill>
                  <a:schemeClr val="tx1"/>
                </a:solidFill>
                <a:latin typeface="Tahoma" panose="020B0604030504040204" pitchFamily="34" charset="0"/>
                <a:ea typeface="DFKai-SB" panose="03000509000000000000" pitchFamily="65" charset="-120"/>
              </a:defRPr>
            </a:lvl2pPr>
            <a:lvl3pPr marL="1143000" indent="-228600" defTabSz="976313">
              <a:defRPr sz="2400">
                <a:solidFill>
                  <a:schemeClr val="tx1"/>
                </a:solidFill>
                <a:latin typeface="Tahoma" panose="020B0604030504040204" pitchFamily="34" charset="0"/>
                <a:ea typeface="DFKai-SB" panose="03000509000000000000" pitchFamily="65" charset="-120"/>
              </a:defRPr>
            </a:lvl3pPr>
            <a:lvl4pPr marL="1600200" indent="-228600" defTabSz="976313">
              <a:defRPr sz="2400">
                <a:solidFill>
                  <a:schemeClr val="tx1"/>
                </a:solidFill>
                <a:latin typeface="Tahoma" panose="020B0604030504040204" pitchFamily="34" charset="0"/>
                <a:ea typeface="DFKai-SB" panose="03000509000000000000" pitchFamily="65" charset="-120"/>
              </a:defRPr>
            </a:lvl4pPr>
            <a:lvl5pPr marL="2057400" indent="-228600" defTabSz="976313">
              <a:defRPr sz="2400">
                <a:solidFill>
                  <a:schemeClr val="tx1"/>
                </a:solidFill>
                <a:latin typeface="Tahoma" panose="020B0604030504040204" pitchFamily="34" charset="0"/>
                <a:ea typeface="DFKai-SB" panose="03000509000000000000" pitchFamily="65" charset="-120"/>
              </a:defRPr>
            </a:lvl5pPr>
            <a:lvl6pPr marL="2514600" indent="-228600" defTabSz="976313"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76313"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76313"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76313"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r" eaLnBrk="1" hangingPunct="1"/>
            <a:fld id="{62B659CC-FA22-42AF-AA68-7D00D90B03B9}" type="slidenum">
              <a:rPr lang="en-US" altLang="zh-TW" sz="1300">
                <a:latin typeface="Arial" panose="020B0604020202020204" pitchFamily="34" charset="0"/>
                <a:ea typeface="MS PGothic" panose="020B0600070205080204" pitchFamily="34" charset="-128"/>
              </a:rPr>
              <a:pPr algn="r" eaLnBrk="1" hangingPunct="1"/>
              <a:t>42</a:t>
            </a:fld>
            <a:endParaRPr lang="en-US" altLang="zh-TW" sz="1300">
              <a:latin typeface="Arial" panose="020B0604020202020204" pitchFamily="34" charset="0"/>
              <a:ea typeface="MS PGothic" panose="020B0600070205080204" pitchFamily="34" charset="-128"/>
            </a:endParaRPr>
          </a:p>
        </p:txBody>
      </p:sp>
      <p:sp>
        <p:nvSpPr>
          <p:cNvPr id="46084" name="Rectangle 2"/>
          <p:cNvSpPr>
            <a:spLocks noGrp="1" noRot="1" noChangeAspect="1" noChangeArrowheads="1" noTextEdit="1"/>
          </p:cNvSpPr>
          <p:nvPr>
            <p:ph type="sldImg"/>
          </p:nvPr>
        </p:nvSpPr>
        <p:spPr>
          <a:xfrm>
            <a:off x="2752725" y="533400"/>
            <a:ext cx="4730750" cy="2662238"/>
          </a:xfrm>
          <a:ln/>
        </p:spPr>
      </p:sp>
      <p:sp>
        <p:nvSpPr>
          <p:cNvPr id="46085" name="Rectangle 3"/>
          <p:cNvSpPr>
            <a:spLocks noGrp="1" noChangeArrowheads="1"/>
          </p:cNvSpPr>
          <p:nvPr>
            <p:ph type="body" idx="1"/>
          </p:nvPr>
        </p:nvSpPr>
        <p:spPr>
          <a:xfrm>
            <a:off x="1023938" y="3371850"/>
            <a:ext cx="8186737" cy="319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72" tIns="48786" rIns="97572" bIns="48786"/>
          <a:lstStyle/>
          <a:p>
            <a:pPr marL="685800" lvl="1" indent="-228600">
              <a:lnSpc>
                <a:spcPct val="90000"/>
              </a:lnSpc>
            </a:pPr>
            <a:r>
              <a:rPr lang="en-US" altLang="zh-TW" sz="1000">
                <a:ea typeface="新細明體" panose="02020500000000000000" pitchFamily="18" charset="-120"/>
              </a:rPr>
              <a:t>Here is a closer look at what MQX has to offer. </a:t>
            </a:r>
          </a:p>
          <a:p>
            <a:pPr marL="685800" lvl="1" indent="-228600">
              <a:lnSpc>
                <a:spcPct val="90000"/>
              </a:lnSpc>
            </a:pPr>
            <a:r>
              <a:rPr lang="en-US" altLang="zh-TW" sz="1000">
                <a:ea typeface="新細明體" panose="02020500000000000000" pitchFamily="18" charset="-120"/>
              </a:rPr>
              <a:t>Note first that MQX is very configurable : referring to the diagram to the right, you can pick and choose the services from the outer ring as needed to fine tune the system. This component based architecture provides tunable scalability by choosing components and services required for your applications. Lightweight services also enable control of RAM and ROM utilization to balance code size with performance requirements. Also, selecting the services that fits your design will help reduce the overhead of the system.</a:t>
            </a:r>
          </a:p>
          <a:p>
            <a:pPr marL="685800" lvl="1" indent="-228600">
              <a:lnSpc>
                <a:spcPct val="90000"/>
              </a:lnSpc>
            </a:pPr>
            <a:endParaRPr lang="en-US" altLang="zh-TW" sz="1000">
              <a:ea typeface="新細明體" panose="02020500000000000000" pitchFamily="18" charset="-120"/>
            </a:endParaRPr>
          </a:p>
          <a:p>
            <a:pPr marL="685800" lvl="1" indent="-228600">
              <a:lnSpc>
                <a:spcPct val="90000"/>
              </a:lnSpc>
            </a:pPr>
            <a:r>
              <a:rPr lang="en-US" altLang="zh-TW" sz="1000">
                <a:ea typeface="新細明體" panose="02020500000000000000" pitchFamily="18" charset="-120"/>
              </a:rPr>
              <a:t>The standard release from Freescale enables the majority of the features to showcase the capabilities of MQX as can been in the out of box labs. However, a user can edit configure files base on application needs creating a smaller footprint or faster solution. </a:t>
            </a:r>
          </a:p>
          <a:p>
            <a:pPr marL="685800" lvl="1" indent="-228600">
              <a:lnSpc>
                <a:spcPct val="90000"/>
              </a:lnSpc>
            </a:pPr>
            <a:endParaRPr lang="en-US" altLang="zh-TW" sz="1000">
              <a:ea typeface="新細明體" panose="02020500000000000000" pitchFamily="18" charset="-120"/>
            </a:endParaRPr>
          </a:p>
          <a:p>
            <a:pPr marL="685800" lvl="1" indent="-228600">
              <a:lnSpc>
                <a:spcPct val="90000"/>
              </a:lnSpc>
            </a:pPr>
            <a:endParaRPr lang="en-US" altLang="zh-TW" sz="1000">
              <a:ea typeface="新細明體" panose="02020500000000000000" pitchFamily="18" charset="-120"/>
            </a:endParaRPr>
          </a:p>
          <a:p>
            <a:pPr marL="342900" indent="-342900">
              <a:lnSpc>
                <a:spcPct val="90000"/>
              </a:lnSpc>
            </a:pPr>
            <a:r>
              <a:rPr lang="en-US" altLang="zh-TW" sz="1000">
                <a:ea typeface="新細明體" panose="02020500000000000000" pitchFamily="18" charset="-120"/>
              </a:rPr>
              <a:t>This scalability is ideal for enabling an RTOS on a variety of processor classes, from 8-bit microcontrollers to microprocessors clocked at hundreds of megahertz.</a:t>
            </a:r>
          </a:p>
          <a:p>
            <a:pPr marL="685800" lvl="1" indent="-228600">
              <a:lnSpc>
                <a:spcPct val="90000"/>
              </a:lnSpc>
            </a:pPr>
            <a:endParaRPr lang="en-US" altLang="zh-TW" sz="1000">
              <a:ea typeface="新細明體" panose="02020500000000000000" pitchFamily="18" charset="-120"/>
            </a:endParaRPr>
          </a:p>
        </p:txBody>
      </p:sp>
    </p:spTree>
    <p:extLst>
      <p:ext uri="{BB962C8B-B14F-4D97-AF65-F5344CB8AC3E}">
        <p14:creationId xmlns:p14="http://schemas.microsoft.com/office/powerpoint/2010/main" val="341186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20725"/>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2AAE4DD-9DC5-439E-85E3-4062BC1994CE}" type="slidenum">
              <a:rPr lang="en-US" altLang="fr-FR" smtClean="0"/>
              <a:pPr/>
              <a:t>44</a:t>
            </a:fld>
            <a:endParaRPr lang="en-US" altLang="fr-FR"/>
          </a:p>
        </p:txBody>
      </p:sp>
    </p:spTree>
    <p:extLst>
      <p:ext uri="{BB962C8B-B14F-4D97-AF65-F5344CB8AC3E}">
        <p14:creationId xmlns:p14="http://schemas.microsoft.com/office/powerpoint/2010/main" val="790746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977F593C-942F-4720-A53F-E991FC31279F}" type="slidenum">
              <a:rPr lang="zh-TW" altLang="en-US" sz="1300">
                <a:latin typeface="Times New Roman" panose="02020603050405020304" pitchFamily="18" charset="0"/>
                <a:ea typeface="新細明體" panose="02020500000000000000" pitchFamily="18" charset="-120"/>
              </a:rPr>
              <a:pPr/>
              <a:t>46</a:t>
            </a:fld>
            <a:endParaRPr lang="zh-TW" altLang="zh-TW" sz="1300">
              <a:latin typeface="Times New Roman" panose="02020603050405020304" pitchFamily="18" charset="0"/>
              <a:ea typeface="新細明體" panose="02020500000000000000" pitchFamily="18" charset="-120"/>
            </a:endParaRPr>
          </a:p>
        </p:txBody>
      </p:sp>
      <p:sp>
        <p:nvSpPr>
          <p:cNvPr id="47107" name="Rectangle 2"/>
          <p:cNvSpPr>
            <a:spLocks noGrp="1" noRot="1" noChangeAspect="1" noChangeArrowheads="1" noTextEdit="1"/>
          </p:cNvSpPr>
          <p:nvPr>
            <p:ph type="sldImg"/>
          </p:nvPr>
        </p:nvSpPr>
        <p:spPr>
          <a:xfrm>
            <a:off x="457200" y="720725"/>
            <a:ext cx="6400800" cy="3600450"/>
          </a:xfrm>
          <a:ln/>
        </p:spPr>
      </p:sp>
      <p:sp>
        <p:nvSpPr>
          <p:cNvPr id="47108" name="Rectangle 3"/>
          <p:cNvSpPr>
            <a:spLocks noGrp="1" noChangeArrowheads="1"/>
          </p:cNvSpPr>
          <p:nvPr>
            <p:ph type="body" idx="1"/>
          </p:nvPr>
        </p:nvSpPr>
        <p:spPr>
          <a:xfrm>
            <a:off x="1023938" y="3371850"/>
            <a:ext cx="8186737" cy="319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ea typeface="新細明體" panose="02020500000000000000" pitchFamily="18" charset="-120"/>
              </a:rPr>
              <a:t>To start things off, lets think about how we solve problems as engineers. You have a big problem to solve. In order to make it more manageable, you then break it down into little problems to tackle individually. </a:t>
            </a:r>
          </a:p>
          <a:p>
            <a:endParaRPr lang="en-US" altLang="zh-TW">
              <a:ea typeface="新細明體" panose="02020500000000000000" pitchFamily="18" charset="-120"/>
            </a:endParaRPr>
          </a:p>
          <a:p>
            <a:r>
              <a:rPr lang="en-US" altLang="zh-TW">
                <a:ea typeface="新細明體" panose="02020500000000000000" pitchFamily="18" charset="-120"/>
              </a:rPr>
              <a:t>It is the same idea when using an RTOS. You have a software problem you</a:t>
            </a:r>
            <a:r>
              <a:rPr lang="en-US" altLang="zh-TW">
                <a:latin typeface="Arial" panose="020B0604020202020204" pitchFamily="34" charset="0"/>
                <a:ea typeface="新細明體" panose="02020500000000000000" pitchFamily="18" charset="-120"/>
              </a:rPr>
              <a:t>’</a:t>
            </a:r>
            <a:r>
              <a:rPr lang="en-US" altLang="zh-TW">
                <a:ea typeface="新細明體" panose="02020500000000000000" pitchFamily="18" charset="-120"/>
              </a:rPr>
              <a:t>re trying to solve, and so you break it down into chunks, which are called tasks. An RTOS system consists of one or more tasks that work together to solve a larger problem. </a:t>
            </a:r>
          </a:p>
          <a:p>
            <a:endParaRPr lang="en-US" altLang="zh-TW">
              <a:ea typeface="新細明體" panose="02020500000000000000" pitchFamily="18" charset="-120"/>
            </a:endParaRPr>
          </a:p>
          <a:p>
            <a:r>
              <a:rPr lang="en-US" altLang="zh-TW">
                <a:ea typeface="新細明體" panose="02020500000000000000" pitchFamily="18" charset="-120"/>
              </a:rPr>
              <a:t>The tasks takes turns running, as only one task, called the active task, has the processor at any one time. The RTOS then uses what is called a scheduler to determine how those tasks share the processor. And when a new task takes control of the processor, that</a:t>
            </a:r>
            <a:r>
              <a:rPr lang="en-US" altLang="zh-TW">
                <a:latin typeface="Arial" panose="020B0604020202020204" pitchFamily="34" charset="0"/>
                <a:ea typeface="新細明體" panose="02020500000000000000" pitchFamily="18" charset="-120"/>
              </a:rPr>
              <a:t>’</a:t>
            </a:r>
            <a:r>
              <a:rPr lang="en-US" altLang="zh-TW">
                <a:ea typeface="新細明體" panose="02020500000000000000" pitchFamily="18" charset="-120"/>
              </a:rPr>
              <a:t>s called a context switch.</a:t>
            </a:r>
          </a:p>
          <a:p>
            <a:endParaRPr lang="en-US" altLang="zh-TW">
              <a:ea typeface="新細明體" panose="02020500000000000000" pitchFamily="18" charset="-120"/>
            </a:endParaRPr>
          </a:p>
          <a:p>
            <a:r>
              <a:rPr lang="en-US" altLang="zh-TW">
                <a:ea typeface="新細明體" panose="02020500000000000000" pitchFamily="18" charset="-120"/>
              </a:rPr>
              <a:t>By performing many context switches quickly, you can create the illusion of concurrency. However only task is active at a time.</a:t>
            </a:r>
          </a:p>
        </p:txBody>
      </p:sp>
    </p:spTree>
    <p:extLst>
      <p:ext uri="{BB962C8B-B14F-4D97-AF65-F5344CB8AC3E}">
        <p14:creationId xmlns:p14="http://schemas.microsoft.com/office/powerpoint/2010/main" val="3965682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B0559193-3D0C-4F84-9331-DEF5831EE932}" type="slidenum">
              <a:rPr lang="zh-TW" altLang="en-US" sz="1300">
                <a:latin typeface="Times New Roman" panose="02020603050405020304" pitchFamily="18" charset="0"/>
                <a:ea typeface="新細明體" panose="02020500000000000000" pitchFamily="18" charset="-120"/>
              </a:rPr>
              <a:pPr/>
              <a:t>47</a:t>
            </a:fld>
            <a:endParaRPr lang="zh-TW" altLang="zh-TW" sz="1300">
              <a:latin typeface="Times New Roman" panose="02020603050405020304" pitchFamily="18" charset="0"/>
              <a:ea typeface="新細明體" panose="02020500000000000000" pitchFamily="18" charset="-120"/>
            </a:endParaRPr>
          </a:p>
        </p:txBody>
      </p:sp>
      <p:sp>
        <p:nvSpPr>
          <p:cNvPr id="48131" name="Rectangle 7"/>
          <p:cNvSpPr txBox="1">
            <a:spLocks noGrp="1" noChangeArrowheads="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r" eaLnBrk="1" hangingPunct="1"/>
            <a:fld id="{29166338-8432-4A79-BC53-2B86E569622F}" type="slidenum">
              <a:rPr kumimoji="1" lang="zh-TW" altLang="en-US" sz="1300">
                <a:latin typeface="Times New Roman" panose="02020603050405020304" pitchFamily="18" charset="0"/>
                <a:ea typeface="新細明體" panose="02020500000000000000" pitchFamily="18" charset="-120"/>
              </a:rPr>
              <a:pPr algn="r" eaLnBrk="1" hangingPunct="1"/>
              <a:t>47</a:t>
            </a:fld>
            <a:endParaRPr kumimoji="1" lang="zh-TW" altLang="zh-TW" sz="1300">
              <a:latin typeface="Times New Roman" panose="02020603050405020304" pitchFamily="18" charset="0"/>
              <a:ea typeface="新細明體" panose="02020500000000000000" pitchFamily="18" charset="-120"/>
            </a:endParaRPr>
          </a:p>
        </p:txBody>
      </p:sp>
      <p:sp>
        <p:nvSpPr>
          <p:cNvPr id="48132" name="投影片圖像版面配置區 1"/>
          <p:cNvSpPr>
            <a:spLocks noGrp="1" noRot="1" noChangeAspect="1" noTextEdit="1"/>
          </p:cNvSpPr>
          <p:nvPr>
            <p:ph type="sldImg"/>
          </p:nvPr>
        </p:nvSpPr>
        <p:spPr>
          <a:xfrm>
            <a:off x="2752725" y="533400"/>
            <a:ext cx="4730750" cy="2662238"/>
          </a:xfrm>
          <a:ln/>
        </p:spPr>
      </p:sp>
      <p:sp>
        <p:nvSpPr>
          <p:cNvPr id="48133" name="備忘稿版面配置區 2"/>
          <p:cNvSpPr>
            <a:spLocks noGrp="1"/>
          </p:cNvSpPr>
          <p:nvPr>
            <p:ph type="body" idx="1"/>
          </p:nvPr>
        </p:nvSpPr>
        <p:spPr>
          <a:xfrm>
            <a:off x="1365250" y="3373438"/>
            <a:ext cx="7504113" cy="319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ea typeface="新細明體" panose="02020500000000000000" pitchFamily="18" charset="-120"/>
            </a:endParaRPr>
          </a:p>
        </p:txBody>
      </p:sp>
      <p:sp>
        <p:nvSpPr>
          <p:cNvPr id="48134" name="投影片編號版面配置區 3"/>
          <p:cNvSpPr txBox="1">
            <a:spLocks noGrp="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r" eaLnBrk="1" hangingPunct="1"/>
            <a:fld id="{54397328-427A-4472-93B3-E27C360808B9}" type="slidenum">
              <a:rPr kumimoji="1" lang="zh-TW" altLang="en-US" sz="1300">
                <a:latin typeface="Times New Roman" panose="02020603050405020304" pitchFamily="18" charset="0"/>
                <a:ea typeface="新細明體" panose="02020500000000000000" pitchFamily="18" charset="-120"/>
              </a:rPr>
              <a:pPr algn="r" eaLnBrk="1" hangingPunct="1"/>
              <a:t>47</a:t>
            </a:fld>
            <a:endParaRPr kumimoji="1" lang="en-US" altLang="zh-TW" sz="130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2166783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631F778D-1370-4F75-9546-BF1624B2276D}" type="slidenum">
              <a:rPr lang="zh-TW" altLang="en-US" sz="1300">
                <a:latin typeface="Times New Roman" panose="02020603050405020304" pitchFamily="18" charset="0"/>
                <a:ea typeface="新細明體" panose="02020500000000000000" pitchFamily="18" charset="-120"/>
              </a:rPr>
              <a:pPr/>
              <a:t>48</a:t>
            </a:fld>
            <a:endParaRPr lang="zh-TW" altLang="zh-TW" sz="1300">
              <a:latin typeface="Times New Roman" panose="02020603050405020304" pitchFamily="18" charset="0"/>
              <a:ea typeface="新細明體" panose="02020500000000000000" pitchFamily="18" charset="-120"/>
            </a:endParaRPr>
          </a:p>
        </p:txBody>
      </p:sp>
      <p:sp>
        <p:nvSpPr>
          <p:cNvPr id="49155" name="Rectangle 7"/>
          <p:cNvSpPr txBox="1">
            <a:spLocks noGrp="1" noChangeArrowheads="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r" eaLnBrk="1" hangingPunct="1"/>
            <a:fld id="{ED63D5C0-ADFA-4ADF-AD69-A25DB514F29B}" type="slidenum">
              <a:rPr kumimoji="1" lang="zh-TW" altLang="en-US" sz="1300">
                <a:latin typeface="Times New Roman" panose="02020603050405020304" pitchFamily="18" charset="0"/>
                <a:ea typeface="新細明體" panose="02020500000000000000" pitchFamily="18" charset="-120"/>
              </a:rPr>
              <a:pPr algn="r" eaLnBrk="1" hangingPunct="1"/>
              <a:t>48</a:t>
            </a:fld>
            <a:endParaRPr kumimoji="1" lang="zh-TW" altLang="zh-TW" sz="1300">
              <a:latin typeface="Times New Roman" panose="02020603050405020304" pitchFamily="18" charset="0"/>
              <a:ea typeface="新細明體" panose="02020500000000000000" pitchFamily="18" charset="-120"/>
            </a:endParaRPr>
          </a:p>
        </p:txBody>
      </p:sp>
      <p:sp>
        <p:nvSpPr>
          <p:cNvPr id="49156" name="投影片圖像版面配置區 1"/>
          <p:cNvSpPr>
            <a:spLocks noGrp="1" noRot="1" noChangeAspect="1" noTextEdit="1"/>
          </p:cNvSpPr>
          <p:nvPr>
            <p:ph type="sldImg"/>
          </p:nvPr>
        </p:nvSpPr>
        <p:spPr>
          <a:xfrm>
            <a:off x="2752725" y="533400"/>
            <a:ext cx="4730750" cy="2662238"/>
          </a:xfrm>
          <a:ln/>
        </p:spPr>
      </p:sp>
      <p:sp>
        <p:nvSpPr>
          <p:cNvPr id="49157" name="備忘稿版面配置區 2"/>
          <p:cNvSpPr>
            <a:spLocks noGrp="1"/>
          </p:cNvSpPr>
          <p:nvPr>
            <p:ph type="body" idx="1"/>
          </p:nvPr>
        </p:nvSpPr>
        <p:spPr>
          <a:xfrm>
            <a:off x="1365250" y="3373438"/>
            <a:ext cx="7504113" cy="319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ea typeface="新細明體" panose="02020500000000000000" pitchFamily="18" charset="-120"/>
            </a:endParaRPr>
          </a:p>
        </p:txBody>
      </p:sp>
      <p:sp>
        <p:nvSpPr>
          <p:cNvPr id="49158" name="投影片編號版面配置區 3"/>
          <p:cNvSpPr txBox="1">
            <a:spLocks noGrp="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r" eaLnBrk="1" hangingPunct="1"/>
            <a:fld id="{3A041E18-89D9-4A79-BBD3-2B52A77ADBAF}" type="slidenum">
              <a:rPr kumimoji="1" lang="zh-TW" altLang="en-US" sz="1300">
                <a:latin typeface="Times New Roman" panose="02020603050405020304" pitchFamily="18" charset="0"/>
                <a:ea typeface="新細明體" panose="02020500000000000000" pitchFamily="18" charset="-120"/>
              </a:rPr>
              <a:pPr algn="r" eaLnBrk="1" hangingPunct="1"/>
              <a:t>48</a:t>
            </a:fld>
            <a:endParaRPr kumimoji="1" lang="en-US" altLang="zh-TW" sz="130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130067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919F94FC-C5D8-4A25-B6A4-1A0261A9A41F}" type="slidenum">
              <a:rPr lang="zh-TW" altLang="en-US" sz="1300">
                <a:latin typeface="Times New Roman" panose="02020603050405020304" pitchFamily="18" charset="0"/>
                <a:ea typeface="新細明體" panose="02020500000000000000" pitchFamily="18" charset="-120"/>
              </a:rPr>
              <a:pPr/>
              <a:t>49</a:t>
            </a:fld>
            <a:endParaRPr lang="zh-TW" altLang="zh-TW" sz="1300">
              <a:latin typeface="Times New Roman" panose="02020603050405020304" pitchFamily="18" charset="0"/>
              <a:ea typeface="新細明體" panose="02020500000000000000" pitchFamily="18" charset="-120"/>
            </a:endParaRPr>
          </a:p>
        </p:txBody>
      </p:sp>
      <p:sp>
        <p:nvSpPr>
          <p:cNvPr id="50179" name="Rectangle 7"/>
          <p:cNvSpPr txBox="1">
            <a:spLocks noGrp="1" noChangeArrowheads="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r" eaLnBrk="1" hangingPunct="1"/>
            <a:fld id="{92752D8B-E91B-4261-B58B-8E2EFE30F7A1}" type="slidenum">
              <a:rPr kumimoji="1" lang="zh-TW" altLang="en-US" sz="1300">
                <a:latin typeface="Times New Roman" panose="02020603050405020304" pitchFamily="18" charset="0"/>
                <a:ea typeface="新細明體" panose="02020500000000000000" pitchFamily="18" charset="-120"/>
              </a:rPr>
              <a:pPr algn="r" eaLnBrk="1" hangingPunct="1"/>
              <a:t>49</a:t>
            </a:fld>
            <a:endParaRPr kumimoji="1" lang="zh-TW" altLang="zh-TW" sz="1300">
              <a:latin typeface="Times New Roman" panose="02020603050405020304" pitchFamily="18" charset="0"/>
              <a:ea typeface="新細明體" panose="02020500000000000000" pitchFamily="18" charset="-120"/>
            </a:endParaRPr>
          </a:p>
        </p:txBody>
      </p:sp>
      <p:sp>
        <p:nvSpPr>
          <p:cNvPr id="50180" name="投影片圖像版面配置區 1"/>
          <p:cNvSpPr>
            <a:spLocks noGrp="1" noRot="1" noChangeAspect="1" noTextEdit="1"/>
          </p:cNvSpPr>
          <p:nvPr>
            <p:ph type="sldImg"/>
          </p:nvPr>
        </p:nvSpPr>
        <p:spPr>
          <a:xfrm>
            <a:off x="2752725" y="533400"/>
            <a:ext cx="4730750" cy="2662238"/>
          </a:xfrm>
          <a:ln/>
        </p:spPr>
      </p:sp>
      <p:sp>
        <p:nvSpPr>
          <p:cNvPr id="50181" name="備忘稿版面配置區 2"/>
          <p:cNvSpPr>
            <a:spLocks noGrp="1"/>
          </p:cNvSpPr>
          <p:nvPr>
            <p:ph type="body" idx="1"/>
          </p:nvPr>
        </p:nvSpPr>
        <p:spPr>
          <a:xfrm>
            <a:off x="1365250" y="3373438"/>
            <a:ext cx="7504113" cy="319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ea typeface="新細明體" panose="02020500000000000000" pitchFamily="18" charset="-120"/>
            </a:endParaRPr>
          </a:p>
        </p:txBody>
      </p:sp>
      <p:sp>
        <p:nvSpPr>
          <p:cNvPr id="50182" name="投影片編號版面配置區 3"/>
          <p:cNvSpPr txBox="1">
            <a:spLocks noGrp="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ahoma" panose="020B0604030504040204" pitchFamily="34" charset="0"/>
                <a:ea typeface="DFKai-SB" panose="03000509000000000000" pitchFamily="65" charset="-120"/>
              </a:defRPr>
            </a:lvl1pPr>
            <a:lvl2pPr marL="742950" indent="-285750" defTabSz="990600">
              <a:defRPr sz="2400">
                <a:solidFill>
                  <a:schemeClr val="tx1"/>
                </a:solidFill>
                <a:latin typeface="Tahoma" panose="020B0604030504040204" pitchFamily="34" charset="0"/>
                <a:ea typeface="DFKai-SB" panose="03000509000000000000" pitchFamily="65" charset="-120"/>
              </a:defRPr>
            </a:lvl2pPr>
            <a:lvl3pPr marL="1143000" indent="-228600" defTabSz="990600">
              <a:defRPr sz="2400">
                <a:solidFill>
                  <a:schemeClr val="tx1"/>
                </a:solidFill>
                <a:latin typeface="Tahoma" panose="020B0604030504040204" pitchFamily="34" charset="0"/>
                <a:ea typeface="DFKai-SB" panose="03000509000000000000" pitchFamily="65" charset="-120"/>
              </a:defRPr>
            </a:lvl3pPr>
            <a:lvl4pPr marL="1600200" indent="-228600" defTabSz="990600">
              <a:defRPr sz="2400">
                <a:solidFill>
                  <a:schemeClr val="tx1"/>
                </a:solidFill>
                <a:latin typeface="Tahoma" panose="020B0604030504040204" pitchFamily="34" charset="0"/>
                <a:ea typeface="DFKai-SB" panose="03000509000000000000" pitchFamily="65" charset="-120"/>
              </a:defRPr>
            </a:lvl4pPr>
            <a:lvl5pPr marL="2057400" indent="-228600" defTabSz="990600">
              <a:defRPr sz="2400">
                <a:solidFill>
                  <a:schemeClr val="tx1"/>
                </a:solidFill>
                <a:latin typeface="Tahoma" panose="020B0604030504040204" pitchFamily="34" charset="0"/>
                <a:ea typeface="DFKai-SB"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r" eaLnBrk="1" hangingPunct="1"/>
            <a:fld id="{7E68FC58-7CF8-4A74-96CE-F3BE48DF6ED5}" type="slidenum">
              <a:rPr kumimoji="1" lang="zh-TW" altLang="en-US" sz="1300">
                <a:latin typeface="Times New Roman" panose="02020603050405020304" pitchFamily="18" charset="0"/>
                <a:ea typeface="新細明體" panose="02020500000000000000" pitchFamily="18" charset="-120"/>
              </a:rPr>
              <a:pPr algn="r" eaLnBrk="1" hangingPunct="1"/>
              <a:t>49</a:t>
            </a:fld>
            <a:endParaRPr kumimoji="1" lang="en-US" altLang="zh-TW" sz="130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318915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76E87022-CC27-49F5-9652-B09F97AB3398}" type="slidenum">
              <a:rPr lang="en-US" smtClean="0"/>
              <a:pPr/>
              <a:t>54</a:t>
            </a:fld>
            <a:endParaRPr lang="en-US"/>
          </a:p>
        </p:txBody>
      </p:sp>
      <p:sp>
        <p:nvSpPr>
          <p:cNvPr id="46083" name="Rectangle 2"/>
          <p:cNvSpPr>
            <a:spLocks noGrp="1" noRot="1" noChangeAspect="1" noChangeArrowheads="1" noTextEdit="1"/>
          </p:cNvSpPr>
          <p:nvPr>
            <p:ph type="sldImg"/>
          </p:nvPr>
        </p:nvSpPr>
        <p:spPr>
          <a:xfrm>
            <a:off x="457200" y="720725"/>
            <a:ext cx="6400800" cy="3600450"/>
          </a:xfrm>
          <a:ln/>
        </p:spPr>
      </p:sp>
      <p:sp>
        <p:nvSpPr>
          <p:cNvPr id="460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01739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76E87022-CC27-49F5-9652-B09F97AB3398}" type="slidenum">
              <a:rPr lang="en-US" smtClean="0"/>
              <a:pPr/>
              <a:t>55</a:t>
            </a:fld>
            <a:endParaRPr lang="en-US"/>
          </a:p>
        </p:txBody>
      </p:sp>
      <p:sp>
        <p:nvSpPr>
          <p:cNvPr id="46083" name="Rectangle 2"/>
          <p:cNvSpPr>
            <a:spLocks noGrp="1" noRot="1" noChangeAspect="1" noChangeArrowheads="1" noTextEdit="1"/>
          </p:cNvSpPr>
          <p:nvPr>
            <p:ph type="sldImg"/>
          </p:nvPr>
        </p:nvSpPr>
        <p:spPr>
          <a:xfrm>
            <a:off x="457200" y="720725"/>
            <a:ext cx="6400800" cy="3600450"/>
          </a:xfrm>
          <a:ln/>
        </p:spPr>
      </p:sp>
      <p:sp>
        <p:nvSpPr>
          <p:cNvPr id="460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5348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76E87022-CC27-49F5-9652-B09F97AB3398}" type="slidenum">
              <a:rPr lang="en-US" smtClean="0"/>
              <a:pPr/>
              <a:t>56</a:t>
            </a:fld>
            <a:endParaRPr lang="en-US"/>
          </a:p>
        </p:txBody>
      </p:sp>
      <p:sp>
        <p:nvSpPr>
          <p:cNvPr id="46083" name="Rectangle 2"/>
          <p:cNvSpPr>
            <a:spLocks noGrp="1" noRot="1" noChangeAspect="1" noChangeArrowheads="1" noTextEdit="1"/>
          </p:cNvSpPr>
          <p:nvPr>
            <p:ph type="sldImg"/>
          </p:nvPr>
        </p:nvSpPr>
        <p:spPr>
          <a:xfrm>
            <a:off x="457200" y="720725"/>
            <a:ext cx="6400800" cy="3600450"/>
          </a:xfrm>
          <a:ln/>
        </p:spPr>
      </p:sp>
      <p:sp>
        <p:nvSpPr>
          <p:cNvPr id="460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08670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76E87022-CC27-49F5-9652-B09F97AB3398}" type="slidenum">
              <a:rPr lang="en-US" smtClean="0"/>
              <a:pPr/>
              <a:t>57</a:t>
            </a:fld>
            <a:endParaRPr lang="en-US"/>
          </a:p>
        </p:txBody>
      </p:sp>
      <p:sp>
        <p:nvSpPr>
          <p:cNvPr id="46083" name="Rectangle 2"/>
          <p:cNvSpPr>
            <a:spLocks noGrp="1" noRot="1" noChangeAspect="1" noChangeArrowheads="1" noTextEdit="1"/>
          </p:cNvSpPr>
          <p:nvPr>
            <p:ph type="sldImg"/>
          </p:nvPr>
        </p:nvSpPr>
        <p:spPr>
          <a:xfrm>
            <a:off x="457200" y="720725"/>
            <a:ext cx="6400800" cy="3600450"/>
          </a:xfrm>
          <a:ln/>
        </p:spPr>
      </p:sp>
      <p:sp>
        <p:nvSpPr>
          <p:cNvPr id="460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44694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BF9D6-A20B-48D7-A903-2AE5FE5FF5AE}" type="slidenum">
              <a:rPr lang="fr-FR" altLang="fr-FR"/>
              <a:pPr/>
              <a:t>8</a:t>
            </a:fld>
            <a:endParaRPr lang="fr-FR" altLang="fr-FR"/>
          </a:p>
        </p:txBody>
      </p:sp>
      <p:sp>
        <p:nvSpPr>
          <p:cNvPr id="54274" name="Rectangle 2"/>
          <p:cNvSpPr>
            <a:spLocks noGrp="1" noRot="1" noChangeAspect="1" noChangeArrowheads="1" noTextEdit="1"/>
          </p:cNvSpPr>
          <p:nvPr>
            <p:ph type="sldImg"/>
          </p:nvPr>
        </p:nvSpPr>
        <p:spPr>
          <a:xfrm>
            <a:off x="457200" y="720725"/>
            <a:ext cx="6400800" cy="3600450"/>
          </a:xfrm>
          <a:ln/>
        </p:spPr>
      </p:sp>
      <p:sp>
        <p:nvSpPr>
          <p:cNvPr id="54275"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107380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76E87022-CC27-49F5-9652-B09F97AB3398}" type="slidenum">
              <a:rPr lang="en-US" smtClean="0"/>
              <a:pPr/>
              <a:t>58</a:t>
            </a:fld>
            <a:endParaRPr lang="en-US"/>
          </a:p>
        </p:txBody>
      </p:sp>
      <p:sp>
        <p:nvSpPr>
          <p:cNvPr id="46083" name="Rectangle 2"/>
          <p:cNvSpPr>
            <a:spLocks noGrp="1" noRot="1" noChangeAspect="1" noChangeArrowheads="1" noTextEdit="1"/>
          </p:cNvSpPr>
          <p:nvPr>
            <p:ph type="sldImg"/>
          </p:nvPr>
        </p:nvSpPr>
        <p:spPr>
          <a:xfrm>
            <a:off x="457200" y="720725"/>
            <a:ext cx="6400800" cy="3600450"/>
          </a:xfrm>
          <a:ln/>
        </p:spPr>
      </p:sp>
      <p:sp>
        <p:nvSpPr>
          <p:cNvPr id="460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093718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76E87022-CC27-49F5-9652-B09F97AB3398}" type="slidenum">
              <a:rPr lang="en-US" smtClean="0"/>
              <a:pPr/>
              <a:t>59</a:t>
            </a:fld>
            <a:endParaRPr lang="en-US"/>
          </a:p>
        </p:txBody>
      </p:sp>
      <p:sp>
        <p:nvSpPr>
          <p:cNvPr id="46083" name="Rectangle 2"/>
          <p:cNvSpPr>
            <a:spLocks noGrp="1" noRot="1" noChangeAspect="1" noChangeArrowheads="1" noTextEdit="1"/>
          </p:cNvSpPr>
          <p:nvPr>
            <p:ph type="sldImg"/>
          </p:nvPr>
        </p:nvSpPr>
        <p:spPr>
          <a:xfrm>
            <a:off x="457200" y="720725"/>
            <a:ext cx="6400800" cy="3600450"/>
          </a:xfrm>
          <a:ln/>
        </p:spPr>
      </p:sp>
      <p:sp>
        <p:nvSpPr>
          <p:cNvPr id="460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12550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p>
            <a:fld id="{75507374-DF37-4C2A-86E7-E20097238C0A}" type="slidenum">
              <a:rPr lang="en-US" smtClean="0">
                <a:solidFill>
                  <a:prstClr val="black"/>
                </a:solidFill>
              </a:rPr>
              <a:pPr/>
              <a:t>60</a:t>
            </a:fld>
            <a:endParaRPr lang="en-US">
              <a:solidFill>
                <a:prstClr val="black"/>
              </a:solidFill>
            </a:endParaRPr>
          </a:p>
        </p:txBody>
      </p:sp>
      <p:sp>
        <p:nvSpPr>
          <p:cNvPr id="52227" name="Rectangle 2"/>
          <p:cNvSpPr>
            <a:spLocks noGrp="1" noRot="1" noChangeAspect="1" noChangeArrowheads="1" noTextEdit="1"/>
          </p:cNvSpPr>
          <p:nvPr>
            <p:ph type="sldImg"/>
          </p:nvPr>
        </p:nvSpPr>
        <p:spPr>
          <a:xfrm>
            <a:off x="476250" y="715963"/>
            <a:ext cx="6367463" cy="3582987"/>
          </a:xfrm>
          <a:ln/>
        </p:spPr>
      </p:sp>
      <p:sp>
        <p:nvSpPr>
          <p:cNvPr id="52228" name="Rectangle 3"/>
          <p:cNvSpPr>
            <a:spLocks noGrp="1" noChangeArrowheads="1"/>
          </p:cNvSpPr>
          <p:nvPr>
            <p:ph type="body" idx="1"/>
          </p:nvPr>
        </p:nvSpPr>
        <p:spPr>
          <a:xfrm>
            <a:off x="974725" y="4537075"/>
            <a:ext cx="1352550" cy="476250"/>
          </a:xfrm>
          <a:noFill/>
          <a:ln/>
        </p:spPr>
        <p:txBody>
          <a:bodyPr/>
          <a:lstStyle/>
          <a:p>
            <a:endParaRPr lang="en-US" dirty="0"/>
          </a:p>
        </p:txBody>
      </p:sp>
    </p:spTree>
    <p:extLst>
      <p:ext uri="{BB962C8B-B14F-4D97-AF65-F5344CB8AC3E}">
        <p14:creationId xmlns:p14="http://schemas.microsoft.com/office/powerpoint/2010/main" val="4180824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xfrm>
            <a:off x="457200" y="720725"/>
            <a:ext cx="6400800" cy="3600450"/>
          </a:xfrm>
          <a:ln/>
        </p:spPr>
      </p:sp>
      <p:sp>
        <p:nvSpPr>
          <p:cNvPr id="808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809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87205661-81AF-4C5D-82DF-3F83924E6BEB}" type="slidenum">
              <a:rPr lang="fr-FR" altLang="fr-FR">
                <a:latin typeface="Arial" panose="020B0604020202020204" pitchFamily="34" charset="0"/>
              </a:rPr>
              <a:pPr eaLnBrk="1" hangingPunct="1"/>
              <a:t>61</a:t>
            </a:fld>
            <a:endParaRPr lang="fr-FR" altLang="fr-FR">
              <a:latin typeface="Arial" panose="020B0604020202020204" pitchFamily="34" charset="0"/>
            </a:endParaRPr>
          </a:p>
        </p:txBody>
      </p:sp>
    </p:spTree>
    <p:extLst>
      <p:ext uri="{BB962C8B-B14F-4D97-AF65-F5344CB8AC3E}">
        <p14:creationId xmlns:p14="http://schemas.microsoft.com/office/powerpoint/2010/main" val="3180461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13F28E-360D-4E6F-8483-D6599C39C90F}" type="slidenum">
              <a:rPr lang="zh-TW" altLang="en-US" smtClean="0"/>
              <a:t>62</a:t>
            </a:fld>
            <a:endParaRPr lang="zh-TW" altLang="en-US"/>
          </a:p>
        </p:txBody>
      </p:sp>
    </p:spTree>
    <p:extLst>
      <p:ext uri="{BB962C8B-B14F-4D97-AF65-F5344CB8AC3E}">
        <p14:creationId xmlns:p14="http://schemas.microsoft.com/office/powerpoint/2010/main" val="2766095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63</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8073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65</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44124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66</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25597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67</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1007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68</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670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94C8F-54E5-4E6A-BEC0-D1CE311A7EF8}" type="slidenum">
              <a:rPr lang="fr-FR" altLang="fr-FR"/>
              <a:pPr/>
              <a:t>9</a:t>
            </a:fld>
            <a:endParaRPr lang="fr-FR" altLang="fr-FR"/>
          </a:p>
        </p:txBody>
      </p:sp>
      <p:sp>
        <p:nvSpPr>
          <p:cNvPr id="55298" name="Rectangle 2"/>
          <p:cNvSpPr>
            <a:spLocks noGrp="1" noRot="1" noChangeAspect="1" noChangeArrowheads="1" noTextEdit="1"/>
          </p:cNvSpPr>
          <p:nvPr>
            <p:ph type="sldImg"/>
          </p:nvPr>
        </p:nvSpPr>
        <p:spPr>
          <a:xfrm>
            <a:off x="457200" y="720725"/>
            <a:ext cx="6400800" cy="3600450"/>
          </a:xfrm>
          <a:ln/>
        </p:spPr>
      </p:sp>
      <p:sp>
        <p:nvSpPr>
          <p:cNvPr id="55299"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2978403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69</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9766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70</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84129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013F28E-360D-4E6F-8483-D6599C39C90F}" type="slidenum">
              <a:rPr lang="zh-TW" altLang="en-US" smtClean="0"/>
              <a:t>71</a:t>
            </a:fld>
            <a:endParaRPr lang="zh-TW" altLang="en-US"/>
          </a:p>
        </p:txBody>
      </p:sp>
    </p:spTree>
    <p:extLst>
      <p:ext uri="{BB962C8B-B14F-4D97-AF65-F5344CB8AC3E}">
        <p14:creationId xmlns:p14="http://schemas.microsoft.com/office/powerpoint/2010/main" val="25480330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73</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84267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74</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3661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75</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49244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for more details https://www.freertos.org/RTOS-Cortex-M3-M4.html</a:t>
            </a:r>
          </a:p>
        </p:txBody>
      </p:sp>
      <p:sp>
        <p:nvSpPr>
          <p:cNvPr id="4" name="Slide Number Placeholder 3"/>
          <p:cNvSpPr>
            <a:spLocks noGrp="1"/>
          </p:cNvSpPr>
          <p:nvPr>
            <p:ph type="sldNum" sz="quarter" idx="10"/>
          </p:nvPr>
        </p:nvSpPr>
        <p:spPr/>
        <p:txBody>
          <a:bodyPr/>
          <a:lstStyle/>
          <a:p>
            <a:fld id="{49E7EAD5-6B4A-4E6E-B958-09886255412D}" type="slidenum">
              <a:rPr lang="en-US" smtClean="0"/>
              <a:t>88</a:t>
            </a:fld>
            <a:endParaRPr lang="en-US"/>
          </a:p>
        </p:txBody>
      </p:sp>
    </p:spTree>
    <p:extLst>
      <p:ext uri="{BB962C8B-B14F-4D97-AF65-F5344CB8AC3E}">
        <p14:creationId xmlns:p14="http://schemas.microsoft.com/office/powerpoint/2010/main" val="620369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for more details https://www.freertos.org/RTOS-Cortex-M3-M4.html</a:t>
            </a:r>
          </a:p>
        </p:txBody>
      </p:sp>
      <p:sp>
        <p:nvSpPr>
          <p:cNvPr id="4" name="Slide Number Placeholder 3"/>
          <p:cNvSpPr>
            <a:spLocks noGrp="1"/>
          </p:cNvSpPr>
          <p:nvPr>
            <p:ph type="sldNum" sz="quarter" idx="10"/>
          </p:nvPr>
        </p:nvSpPr>
        <p:spPr/>
        <p:txBody>
          <a:bodyPr/>
          <a:lstStyle/>
          <a:p>
            <a:fld id="{49E7EAD5-6B4A-4E6E-B958-09886255412D}" type="slidenum">
              <a:rPr lang="en-US" smtClean="0"/>
              <a:t>89</a:t>
            </a:fld>
            <a:endParaRPr lang="en-US"/>
          </a:p>
        </p:txBody>
      </p:sp>
    </p:spTree>
    <p:extLst>
      <p:ext uri="{BB962C8B-B14F-4D97-AF65-F5344CB8AC3E}">
        <p14:creationId xmlns:p14="http://schemas.microsoft.com/office/powerpoint/2010/main" val="72378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A2CE8-3276-4BC2-A802-33B73E501285}" type="slidenum">
              <a:rPr lang="fr-FR" altLang="fr-FR"/>
              <a:pPr/>
              <a:t>10</a:t>
            </a:fld>
            <a:endParaRPr lang="fr-FR" altLang="fr-FR"/>
          </a:p>
        </p:txBody>
      </p:sp>
      <p:sp>
        <p:nvSpPr>
          <p:cNvPr id="52226" name="Rectangle 2"/>
          <p:cNvSpPr>
            <a:spLocks noGrp="1" noRot="1" noChangeAspect="1" noChangeArrowheads="1" noTextEdit="1"/>
          </p:cNvSpPr>
          <p:nvPr>
            <p:ph type="sldImg"/>
          </p:nvPr>
        </p:nvSpPr>
        <p:spPr>
          <a:xfrm>
            <a:off x="457200" y="720725"/>
            <a:ext cx="6400800" cy="3600450"/>
          </a:xfrm>
          <a:ln/>
        </p:spPr>
      </p:sp>
      <p:sp>
        <p:nvSpPr>
          <p:cNvPr id="52227"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335643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EB1CA-0A3F-40FB-9FE0-F66BF6298E90}" type="slidenum">
              <a:rPr lang="fr-FR" altLang="fr-FR"/>
              <a:pPr/>
              <a:t>11</a:t>
            </a:fld>
            <a:endParaRPr lang="fr-FR" altLang="fr-FR"/>
          </a:p>
        </p:txBody>
      </p:sp>
      <p:sp>
        <p:nvSpPr>
          <p:cNvPr id="111618" name="Rectangle 2"/>
          <p:cNvSpPr>
            <a:spLocks noGrp="1" noRot="1" noChangeAspect="1" noChangeArrowheads="1" noTextEdit="1"/>
          </p:cNvSpPr>
          <p:nvPr>
            <p:ph type="sldImg"/>
          </p:nvPr>
        </p:nvSpPr>
        <p:spPr>
          <a:xfrm>
            <a:off x="457200" y="720725"/>
            <a:ext cx="6400800" cy="3600450"/>
          </a:xfrm>
          <a:ln/>
        </p:spPr>
      </p:sp>
      <p:sp>
        <p:nvSpPr>
          <p:cNvPr id="111619" name="Rectangle 3"/>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1945233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89808-7C10-4EA4-9BE8-6097FD5AD644}" type="slidenum">
              <a:rPr lang="fr-FR" altLang="fr-FR"/>
              <a:pPr/>
              <a:t>12</a:t>
            </a:fld>
            <a:endParaRPr lang="fr-FR" altLang="fr-FR"/>
          </a:p>
        </p:txBody>
      </p:sp>
      <p:sp>
        <p:nvSpPr>
          <p:cNvPr id="112642" name="Rectangle 2"/>
          <p:cNvSpPr>
            <a:spLocks noGrp="1" noRot="1" noChangeAspect="1" noChangeArrowheads="1" noTextEdit="1"/>
          </p:cNvSpPr>
          <p:nvPr>
            <p:ph type="sldImg"/>
          </p:nvPr>
        </p:nvSpPr>
        <p:spPr>
          <a:xfrm>
            <a:off x="457200" y="720725"/>
            <a:ext cx="6400800" cy="3600450"/>
          </a:xfrm>
          <a:ln/>
        </p:spPr>
      </p:sp>
      <p:sp>
        <p:nvSpPr>
          <p:cNvPr id="112643" name="Rectangle 3"/>
          <p:cNvSpPr>
            <a:spLocks noGrp="1" noChangeArrowheads="1"/>
          </p:cNvSpPr>
          <p:nvPr>
            <p:ph type="body" idx="1"/>
          </p:nvPr>
        </p:nvSpPr>
        <p:spPr/>
        <p:txBody>
          <a:bodyPr/>
          <a:lstStyle/>
          <a:p>
            <a:endParaRPr lang="fr-FR" altLang="fr-FR" dirty="0"/>
          </a:p>
        </p:txBody>
      </p:sp>
    </p:spTree>
    <p:extLst>
      <p:ext uri="{BB962C8B-B14F-4D97-AF65-F5344CB8AC3E}">
        <p14:creationId xmlns:p14="http://schemas.microsoft.com/office/powerpoint/2010/main" val="93318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43FCC-6705-44D9-A0AB-0565764A2DCB}" type="slidenum">
              <a:rPr lang="fr-FR" altLang="fr-FR"/>
              <a:pPr/>
              <a:t>13</a:t>
            </a:fld>
            <a:endParaRPr lang="fr-FR" altLang="fr-FR"/>
          </a:p>
        </p:txBody>
      </p:sp>
      <p:sp>
        <p:nvSpPr>
          <p:cNvPr id="113666" name="Rectangle 2"/>
          <p:cNvSpPr>
            <a:spLocks noGrp="1" noRot="1" noChangeAspect="1" noChangeArrowheads="1" noTextEdit="1"/>
          </p:cNvSpPr>
          <p:nvPr>
            <p:ph type="sldImg"/>
          </p:nvPr>
        </p:nvSpPr>
        <p:spPr>
          <a:xfrm>
            <a:off x="457200" y="720725"/>
            <a:ext cx="6400800" cy="3600450"/>
          </a:xfrm>
          <a:ln/>
        </p:spPr>
      </p:sp>
      <p:sp>
        <p:nvSpPr>
          <p:cNvPr id="113667"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1445842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29167" y="1"/>
            <a:ext cx="2235200" cy="6856413"/>
          </a:xfrm>
          <a:prstGeom prst="rect">
            <a:avLst/>
          </a:prstGeom>
          <a:gradFill rotWithShape="0">
            <a:gsLst>
              <a:gs pos="0">
                <a:srgbClr val="FFFFCC"/>
              </a:gs>
              <a:gs pos="100000">
                <a:srgbClr val="0066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A" sz="2000"/>
          </a:p>
        </p:txBody>
      </p:sp>
      <p:sp>
        <p:nvSpPr>
          <p:cNvPr id="4099" name="Rectangle 3"/>
          <p:cNvSpPr>
            <a:spLocks noGrp="1" noChangeArrowheads="1"/>
          </p:cNvSpPr>
          <p:nvPr>
            <p:ph type="ctrTitle" sz="quarter"/>
          </p:nvPr>
        </p:nvSpPr>
        <p:spPr bwMode="auto">
          <a:xfrm>
            <a:off x="3071284" y="463550"/>
            <a:ext cx="8534400" cy="14747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a:solidFill>
                  <a:srgbClr val="FFFFCC"/>
                </a:solidFill>
              </a:defRPr>
            </a:lvl1pPr>
          </a:lstStyle>
          <a:p>
            <a:pPr lvl="0"/>
            <a:r>
              <a:rPr lang="fr-FR" altLang="fr-FR" noProof="0"/>
              <a:t>Cliquez pour modifier le style du titre du masque</a:t>
            </a:r>
          </a:p>
        </p:txBody>
      </p:sp>
      <p:sp>
        <p:nvSpPr>
          <p:cNvPr id="4100" name="Rectangle 4"/>
          <p:cNvSpPr>
            <a:spLocks noGrp="1" noChangeArrowheads="1"/>
          </p:cNvSpPr>
          <p:nvPr>
            <p:ph type="subTitle" sz="quarter" idx="1"/>
          </p:nvPr>
        </p:nvSpPr>
        <p:spPr bwMode="auto">
          <a:xfrm>
            <a:off x="3071284" y="3128964"/>
            <a:ext cx="8534400" cy="24209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0" indent="0" algn="ctr">
              <a:defRPr b="1">
                <a:solidFill>
                  <a:srgbClr val="FFFFCC"/>
                </a:solidFill>
                <a:latin typeface="Comic Sans MS" panose="030F0702030302020204" pitchFamily="66" charset="0"/>
              </a:defRPr>
            </a:lvl1pPr>
          </a:lstStyle>
          <a:p>
            <a:pPr lvl="0"/>
            <a:r>
              <a:rPr lang="fr-FR" altLang="fr-FR" noProof="0"/>
              <a:t>Cliquez pour modifier le style des sous-titres du masque</a:t>
            </a:r>
          </a:p>
        </p:txBody>
      </p:sp>
      <p:sp>
        <p:nvSpPr>
          <p:cNvPr id="4101" name="Rectangle 5"/>
          <p:cNvSpPr>
            <a:spLocks noGrp="1" noChangeArrowheads="1"/>
          </p:cNvSpPr>
          <p:nvPr>
            <p:ph type="dt" sz="quarter" idx="2"/>
          </p:nvPr>
        </p:nvSpPr>
        <p:spPr bwMode="auto">
          <a:xfrm>
            <a:off x="914400" y="6172200"/>
            <a:ext cx="2540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spcBef>
                <a:spcPct val="0"/>
              </a:spcBef>
              <a:buClrTx/>
              <a:buSzTx/>
              <a:buFontTx/>
              <a:buNone/>
              <a:defRPr sz="1400">
                <a:solidFill>
                  <a:schemeClr val="tx1"/>
                </a:solidFill>
                <a:latin typeface="+mj-lt"/>
              </a:defRPr>
            </a:lvl1pPr>
          </a:lstStyle>
          <a:p>
            <a:endParaRPr lang="en-US" altLang="fr-FR"/>
          </a:p>
        </p:txBody>
      </p:sp>
      <p:sp>
        <p:nvSpPr>
          <p:cNvPr id="4102" name="Rectangle 6"/>
          <p:cNvSpPr>
            <a:spLocks noGrp="1" noChangeArrowheads="1"/>
          </p:cNvSpPr>
          <p:nvPr>
            <p:ph type="ftr" sz="quarter" idx="3"/>
          </p:nvPr>
        </p:nvSpPr>
        <p:spPr>
          <a:xfrm>
            <a:off x="4165600" y="6172200"/>
            <a:ext cx="3860800" cy="457200"/>
          </a:xfrm>
        </p:spPr>
        <p:txBody>
          <a:bodyPr/>
          <a:lstStyle>
            <a:lvl1pPr algn="ctr">
              <a:defRPr b="0">
                <a:solidFill>
                  <a:schemeClr val="tx1"/>
                </a:solidFill>
                <a:effectLst/>
              </a:defRPr>
            </a:lvl1pPr>
          </a:lstStyle>
          <a:p>
            <a:endParaRPr lang="en-US" altLang="fr-FR"/>
          </a:p>
        </p:txBody>
      </p:sp>
      <p:sp>
        <p:nvSpPr>
          <p:cNvPr id="4103" name="Rectangle 7"/>
          <p:cNvSpPr>
            <a:spLocks noGrp="1" noChangeArrowheads="1"/>
          </p:cNvSpPr>
          <p:nvPr>
            <p:ph type="sldNum" sz="quarter" idx="4"/>
          </p:nvPr>
        </p:nvSpPr>
        <p:spPr bwMode="auto">
          <a:xfrm>
            <a:off x="8737600" y="6172200"/>
            <a:ext cx="2540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a:solidFill>
                  <a:schemeClr val="tx1"/>
                </a:solidFill>
                <a:latin typeface="+mj-lt"/>
              </a:defRPr>
            </a:lvl1pPr>
          </a:lstStyle>
          <a:p>
            <a:endParaRPr lang="en-US" altLang="fr-FR"/>
          </a:p>
        </p:txBody>
      </p:sp>
      <p:sp>
        <p:nvSpPr>
          <p:cNvPr id="4105" name="Rectangle 9"/>
          <p:cNvSpPr>
            <a:spLocks noChangeArrowheads="1"/>
          </p:cNvSpPr>
          <p:nvPr/>
        </p:nvSpPr>
        <p:spPr bwMode="auto">
          <a:xfrm>
            <a:off x="882652" y="465139"/>
            <a:ext cx="1390649"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spcBef>
                <a:spcPct val="0"/>
              </a:spcBef>
              <a:buClrTx/>
              <a:buSzTx/>
              <a:buFontTx/>
              <a:buNone/>
            </a:pPr>
            <a:r>
              <a:rPr kumimoji="0" lang="fr-FR" altLang="fr-FR" sz="2400">
                <a:solidFill>
                  <a:schemeClr val="tx1"/>
                </a:solidFill>
                <a:latin typeface="Times New Roman" panose="02020603050405020304" pitchFamily="18" charset="0"/>
              </a:rPr>
              <a:t>DEA I&amp;C</a:t>
            </a:r>
          </a:p>
        </p:txBody>
      </p:sp>
      <p:sp>
        <p:nvSpPr>
          <p:cNvPr id="4106" name="Rectangle 10"/>
          <p:cNvSpPr>
            <a:spLocks noChangeArrowheads="1"/>
          </p:cNvSpPr>
          <p:nvPr/>
        </p:nvSpPr>
        <p:spPr bwMode="auto">
          <a:xfrm>
            <a:off x="2425700" y="2362200"/>
            <a:ext cx="6908800" cy="152400"/>
          </a:xfrm>
          <a:prstGeom prst="rect">
            <a:avLst/>
          </a:prstGeom>
          <a:gradFill rotWithShape="0">
            <a:gsLst>
              <a:gs pos="0">
                <a:schemeClr val="bg1"/>
              </a:gs>
              <a:gs pos="100000">
                <a:srgbClr val="0099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A" sz="2000"/>
          </a:p>
        </p:txBody>
      </p:sp>
      <p:grpSp>
        <p:nvGrpSpPr>
          <p:cNvPr id="4107" name="Group 11"/>
          <p:cNvGrpSpPr>
            <a:grpSpLocks/>
          </p:cNvGrpSpPr>
          <p:nvPr/>
        </p:nvGrpSpPr>
        <p:grpSpPr bwMode="auto">
          <a:xfrm>
            <a:off x="757768" y="5148263"/>
            <a:ext cx="1792817" cy="1325562"/>
            <a:chOff x="358" y="3243"/>
            <a:chExt cx="847" cy="835"/>
          </a:xfrm>
        </p:grpSpPr>
        <p:pic>
          <p:nvPicPr>
            <p:cNvPr id="41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 y="3243"/>
              <a:ext cx="808"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13"/>
            <p:cNvSpPr txBox="1">
              <a:spLocks noChangeArrowheads="1"/>
            </p:cNvSpPr>
            <p:nvPr/>
          </p:nvSpPr>
          <p:spPr bwMode="auto">
            <a:xfrm>
              <a:off x="358" y="3276"/>
              <a:ext cx="7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Tx/>
                <a:buSzTx/>
                <a:buFontTx/>
                <a:buNone/>
              </a:pPr>
              <a:r>
                <a:rPr lang="fr-FR" altLang="fr-FR" sz="500" b="1">
                  <a:solidFill>
                    <a:schemeClr val="bg2"/>
                  </a:solidFill>
                  <a:latin typeface="Comic Sans MS" panose="030F0702030302020204" pitchFamily="66" charset="0"/>
                </a:rPr>
                <a:t>Laboratoire d’Informatique</a:t>
              </a:r>
            </a:p>
            <a:p>
              <a:pPr>
                <a:spcBef>
                  <a:spcPct val="0"/>
                </a:spcBef>
                <a:buClrTx/>
                <a:buSzTx/>
                <a:buFontTx/>
                <a:buNone/>
              </a:pPr>
              <a:r>
                <a:rPr lang="fr-FR" altLang="fr-FR" sz="500" b="1">
                  <a:solidFill>
                    <a:schemeClr val="bg2"/>
                  </a:solidFill>
                  <a:latin typeface="Comic Sans MS" panose="030F0702030302020204" pitchFamily="66" charset="0"/>
                </a:rPr>
                <a:t>et d’Imagerie Industrielle</a:t>
              </a:r>
              <a:endParaRPr lang="fr-FR" altLang="fr-FR" sz="500" b="1">
                <a:solidFill>
                  <a:schemeClr val="bg2"/>
                </a:solidFill>
              </a:endParaRPr>
            </a:p>
          </p:txBody>
        </p:sp>
      </p:grpSp>
    </p:spTree>
  </p:cSld>
  <p:clrMapOvr>
    <a:overrideClrMapping bg1="dk2" tx1="lt1" bg2="dk1"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endParaRPr lang="fr-CA"/>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pied de page 3"/>
          <p:cNvSpPr>
            <a:spLocks noGrp="1"/>
          </p:cNvSpPr>
          <p:nvPr>
            <p:ph type="ftr" sz="quarter" idx="10"/>
          </p:nvPr>
        </p:nvSpPr>
        <p:spPr/>
        <p:txBody>
          <a:bodyPr/>
          <a:lstStyle>
            <a:lvl1pPr>
              <a:defRPr/>
            </a:lvl1pPr>
          </a:lstStyle>
          <a:p>
            <a:r>
              <a:rPr lang="fr-FR" altLang="fr-FR"/>
              <a:t>Pierre Courtellemont – Master IMA</a:t>
            </a:r>
          </a:p>
        </p:txBody>
      </p:sp>
    </p:spTree>
    <p:extLst>
      <p:ext uri="{BB962C8B-B14F-4D97-AF65-F5344CB8AC3E}">
        <p14:creationId xmlns:p14="http://schemas.microsoft.com/office/powerpoint/2010/main" val="33433367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pied de page 3"/>
          <p:cNvSpPr>
            <a:spLocks noGrp="1"/>
          </p:cNvSpPr>
          <p:nvPr>
            <p:ph type="ftr" sz="quarter" idx="10"/>
          </p:nvPr>
        </p:nvSpPr>
        <p:spPr/>
        <p:txBody>
          <a:bodyPr/>
          <a:lstStyle>
            <a:lvl1pPr>
              <a:defRPr/>
            </a:lvl1pPr>
          </a:lstStyle>
          <a:p>
            <a:r>
              <a:rPr lang="fr-FR" altLang="fr-FR"/>
              <a:t>Pierre Courtellemont – Master IMA</a:t>
            </a:r>
          </a:p>
        </p:txBody>
      </p:sp>
    </p:spTree>
    <p:extLst>
      <p:ext uri="{BB962C8B-B14F-4D97-AF65-F5344CB8AC3E}">
        <p14:creationId xmlns:p14="http://schemas.microsoft.com/office/powerpoint/2010/main" val="4491936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E92CF74A-64E8-4973-BBFC-DA9E704A9103}" type="slidenum">
              <a:rPr lang="fr-FR" altLang="fr-FR"/>
              <a:pPr/>
              <a:t>‹N°›</a:t>
            </a:fld>
            <a:endParaRPr lang="fr-FR" altLang="fr-FR"/>
          </a:p>
        </p:txBody>
      </p:sp>
    </p:spTree>
    <p:extLst>
      <p:ext uri="{BB962C8B-B14F-4D97-AF65-F5344CB8AC3E}">
        <p14:creationId xmlns:p14="http://schemas.microsoft.com/office/powerpoint/2010/main" val="24598981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F07AD2E6-CD57-4CF8-B3DC-9E52C2970960}" type="slidenum">
              <a:rPr lang="fr-FR" altLang="fr-FR"/>
              <a:pPr/>
              <a:t>‹N°›</a:t>
            </a:fld>
            <a:endParaRPr lang="fr-FR" altLang="fr-FR"/>
          </a:p>
        </p:txBody>
      </p:sp>
    </p:spTree>
    <p:extLst>
      <p:ext uri="{BB962C8B-B14F-4D97-AF65-F5344CB8AC3E}">
        <p14:creationId xmlns:p14="http://schemas.microsoft.com/office/powerpoint/2010/main" val="14610725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F4080146-9AC8-4281-910A-6A713BBC6672}" type="slidenum">
              <a:rPr lang="fr-FR" altLang="fr-FR"/>
              <a:pPr/>
              <a:t>‹N°›</a:t>
            </a:fld>
            <a:endParaRPr lang="fr-FR" altLang="fr-FR"/>
          </a:p>
        </p:txBody>
      </p:sp>
    </p:spTree>
    <p:extLst>
      <p:ext uri="{BB962C8B-B14F-4D97-AF65-F5344CB8AC3E}">
        <p14:creationId xmlns:p14="http://schemas.microsoft.com/office/powerpoint/2010/main" val="22162758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09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8A60E6EC-FDD0-4DF3-9878-B67B6837046C}" type="slidenum">
              <a:rPr lang="fr-FR" altLang="fr-FR"/>
              <a:pPr/>
              <a:t>‹N°›</a:t>
            </a:fld>
            <a:endParaRPr lang="fr-FR" altLang="fr-FR"/>
          </a:p>
        </p:txBody>
      </p:sp>
    </p:spTree>
    <p:extLst>
      <p:ext uri="{BB962C8B-B14F-4D97-AF65-F5344CB8AC3E}">
        <p14:creationId xmlns:p14="http://schemas.microsoft.com/office/powerpoint/2010/main" val="39719284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lvl1pPr>
              <a:defRPr/>
            </a:lvl1pPr>
          </a:lstStyle>
          <a:p>
            <a:endParaRPr lang="fr-FR" altLang="fr-FR"/>
          </a:p>
        </p:txBody>
      </p:sp>
      <p:sp>
        <p:nvSpPr>
          <p:cNvPr id="8" name="Espace réservé du pied de page 7"/>
          <p:cNvSpPr>
            <a:spLocks noGrp="1"/>
          </p:cNvSpPr>
          <p:nvPr>
            <p:ph type="ftr" sz="quarter" idx="11"/>
          </p:nvPr>
        </p:nvSpPr>
        <p:spPr/>
        <p:txBody>
          <a:bodyPr/>
          <a:lstStyle>
            <a:lvl1pPr>
              <a:defRPr/>
            </a:lvl1pPr>
          </a:lstStyle>
          <a:p>
            <a:endParaRPr lang="fr-FR" altLang="fr-FR"/>
          </a:p>
        </p:txBody>
      </p:sp>
      <p:sp>
        <p:nvSpPr>
          <p:cNvPr id="9" name="Espace réservé du numéro de diapositive 8"/>
          <p:cNvSpPr>
            <a:spLocks noGrp="1"/>
          </p:cNvSpPr>
          <p:nvPr>
            <p:ph type="sldNum" sz="quarter" idx="12"/>
          </p:nvPr>
        </p:nvSpPr>
        <p:spPr/>
        <p:txBody>
          <a:bodyPr/>
          <a:lstStyle>
            <a:lvl1pPr>
              <a:defRPr/>
            </a:lvl1pPr>
          </a:lstStyle>
          <a:p>
            <a:fld id="{21971794-8084-4CE5-A33B-9777A12972B9}" type="slidenum">
              <a:rPr lang="fr-FR" altLang="fr-FR"/>
              <a:pPr/>
              <a:t>‹N°›</a:t>
            </a:fld>
            <a:endParaRPr lang="fr-FR" altLang="fr-FR"/>
          </a:p>
        </p:txBody>
      </p:sp>
    </p:spTree>
    <p:extLst>
      <p:ext uri="{BB962C8B-B14F-4D97-AF65-F5344CB8AC3E}">
        <p14:creationId xmlns:p14="http://schemas.microsoft.com/office/powerpoint/2010/main" val="39286291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lvl1pPr>
              <a:defRPr/>
            </a:lvl1pPr>
          </a:lstStyle>
          <a:p>
            <a:endParaRPr lang="fr-FR" altLang="fr-FR"/>
          </a:p>
        </p:txBody>
      </p:sp>
      <p:sp>
        <p:nvSpPr>
          <p:cNvPr id="4" name="Espace réservé du pied de page 3"/>
          <p:cNvSpPr>
            <a:spLocks noGrp="1"/>
          </p:cNvSpPr>
          <p:nvPr>
            <p:ph type="ftr" sz="quarter" idx="11"/>
          </p:nvPr>
        </p:nvSpPr>
        <p:spPr/>
        <p:txBody>
          <a:bodyPr/>
          <a:lstStyle>
            <a:lvl1pPr>
              <a:defRPr/>
            </a:lvl1pPr>
          </a:lstStyle>
          <a:p>
            <a:endParaRPr lang="fr-FR" altLang="fr-FR"/>
          </a:p>
        </p:txBody>
      </p:sp>
      <p:sp>
        <p:nvSpPr>
          <p:cNvPr id="5" name="Espace réservé du numéro de diapositive 4"/>
          <p:cNvSpPr>
            <a:spLocks noGrp="1"/>
          </p:cNvSpPr>
          <p:nvPr>
            <p:ph type="sldNum" sz="quarter" idx="12"/>
          </p:nvPr>
        </p:nvSpPr>
        <p:spPr/>
        <p:txBody>
          <a:bodyPr/>
          <a:lstStyle>
            <a:lvl1pPr>
              <a:defRPr/>
            </a:lvl1pPr>
          </a:lstStyle>
          <a:p>
            <a:fld id="{0A437C7D-B510-4621-A6D1-3693C3B10524}" type="slidenum">
              <a:rPr lang="fr-FR" altLang="fr-FR"/>
              <a:pPr/>
              <a:t>‹N°›</a:t>
            </a:fld>
            <a:endParaRPr lang="fr-FR" altLang="fr-FR"/>
          </a:p>
        </p:txBody>
      </p:sp>
    </p:spTree>
    <p:extLst>
      <p:ext uri="{BB962C8B-B14F-4D97-AF65-F5344CB8AC3E}">
        <p14:creationId xmlns:p14="http://schemas.microsoft.com/office/powerpoint/2010/main" val="3163833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a:p>
        </p:txBody>
      </p:sp>
      <p:sp>
        <p:nvSpPr>
          <p:cNvPr id="3" name="Espace réservé du pied de page 2"/>
          <p:cNvSpPr>
            <a:spLocks noGrp="1"/>
          </p:cNvSpPr>
          <p:nvPr>
            <p:ph type="ftr" sz="quarter" idx="11"/>
          </p:nvPr>
        </p:nvSpPr>
        <p:spPr/>
        <p:txBody>
          <a:bodyPr/>
          <a:lstStyle>
            <a:lvl1pPr>
              <a:defRPr/>
            </a:lvl1pPr>
          </a:lstStyle>
          <a:p>
            <a:endParaRPr lang="fr-FR" altLang="fr-FR"/>
          </a:p>
        </p:txBody>
      </p:sp>
      <p:sp>
        <p:nvSpPr>
          <p:cNvPr id="4" name="Espace réservé du numéro de diapositive 3"/>
          <p:cNvSpPr>
            <a:spLocks noGrp="1"/>
          </p:cNvSpPr>
          <p:nvPr>
            <p:ph type="sldNum" sz="quarter" idx="12"/>
          </p:nvPr>
        </p:nvSpPr>
        <p:spPr/>
        <p:txBody>
          <a:bodyPr/>
          <a:lstStyle>
            <a:lvl1pPr>
              <a:defRPr/>
            </a:lvl1pPr>
          </a:lstStyle>
          <a:p>
            <a:fld id="{41A8279F-5BAF-4EE5-9651-B7291A7FA17E}" type="slidenum">
              <a:rPr lang="fr-FR" altLang="fr-FR"/>
              <a:pPr/>
              <a:t>‹N°›</a:t>
            </a:fld>
            <a:endParaRPr lang="fr-FR" altLang="fr-FR"/>
          </a:p>
        </p:txBody>
      </p:sp>
    </p:spTree>
    <p:extLst>
      <p:ext uri="{BB962C8B-B14F-4D97-AF65-F5344CB8AC3E}">
        <p14:creationId xmlns:p14="http://schemas.microsoft.com/office/powerpoint/2010/main" val="4555976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25A6E4FE-22A5-4081-BAE1-A41903C5441D}" type="slidenum">
              <a:rPr lang="fr-FR" altLang="fr-FR"/>
              <a:pPr/>
              <a:t>‹N°›</a:t>
            </a:fld>
            <a:endParaRPr lang="fr-FR" altLang="fr-FR"/>
          </a:p>
        </p:txBody>
      </p:sp>
    </p:spTree>
    <p:extLst>
      <p:ext uri="{BB962C8B-B14F-4D97-AF65-F5344CB8AC3E}">
        <p14:creationId xmlns:p14="http://schemas.microsoft.com/office/powerpoint/2010/main" val="11277998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endParaRPr lang="fr-CA"/>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pied de page 3"/>
          <p:cNvSpPr>
            <a:spLocks noGrp="1"/>
          </p:cNvSpPr>
          <p:nvPr>
            <p:ph type="ftr" sz="quarter" idx="10"/>
          </p:nvPr>
        </p:nvSpPr>
        <p:spPr/>
        <p:txBody>
          <a:bodyPr/>
          <a:lstStyle>
            <a:lvl1pPr>
              <a:defRPr/>
            </a:lvl1pPr>
          </a:lstStyle>
          <a:p>
            <a:r>
              <a:rPr lang="fr-FR" altLang="fr-FR"/>
              <a:t>Pierre Courtellemont – Master IMA</a:t>
            </a:r>
          </a:p>
        </p:txBody>
      </p:sp>
    </p:spTree>
    <p:extLst>
      <p:ext uri="{BB962C8B-B14F-4D97-AF65-F5344CB8AC3E}">
        <p14:creationId xmlns:p14="http://schemas.microsoft.com/office/powerpoint/2010/main" val="355545579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7283B297-D8F7-4661-877E-520D00B410D5}" type="slidenum">
              <a:rPr lang="fr-FR" altLang="fr-FR"/>
              <a:pPr/>
              <a:t>‹N°›</a:t>
            </a:fld>
            <a:endParaRPr lang="fr-FR" altLang="fr-FR"/>
          </a:p>
        </p:txBody>
      </p:sp>
    </p:spTree>
    <p:extLst>
      <p:ext uri="{BB962C8B-B14F-4D97-AF65-F5344CB8AC3E}">
        <p14:creationId xmlns:p14="http://schemas.microsoft.com/office/powerpoint/2010/main" val="2737541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79058A84-ED64-4F02-976F-875760F26B83}" type="slidenum">
              <a:rPr lang="fr-FR" altLang="fr-FR"/>
              <a:pPr/>
              <a:t>‹N°›</a:t>
            </a:fld>
            <a:endParaRPr lang="fr-FR" altLang="fr-FR"/>
          </a:p>
        </p:txBody>
      </p:sp>
    </p:spTree>
    <p:extLst>
      <p:ext uri="{BB962C8B-B14F-4D97-AF65-F5344CB8AC3E}">
        <p14:creationId xmlns:p14="http://schemas.microsoft.com/office/powerpoint/2010/main" val="334756271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DA04E6F7-1763-4E96-A9AE-7663D9D0BBCC}" type="slidenum">
              <a:rPr lang="fr-FR" altLang="fr-FR"/>
              <a:pPr/>
              <a:t>‹N°›</a:t>
            </a:fld>
            <a:endParaRPr lang="fr-FR" altLang="fr-FR"/>
          </a:p>
        </p:txBody>
      </p:sp>
    </p:spTree>
    <p:extLst>
      <p:ext uri="{BB962C8B-B14F-4D97-AF65-F5344CB8AC3E}">
        <p14:creationId xmlns:p14="http://schemas.microsoft.com/office/powerpoint/2010/main" val="40147034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Tree>
    <p:extLst>
      <p:ext uri="{BB962C8B-B14F-4D97-AF65-F5344CB8AC3E}">
        <p14:creationId xmlns:p14="http://schemas.microsoft.com/office/powerpoint/2010/main" val="157855143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0060966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327316939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09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426063043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9323220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Tree>
    <p:extLst>
      <p:ext uri="{BB962C8B-B14F-4D97-AF65-F5344CB8AC3E}">
        <p14:creationId xmlns:p14="http://schemas.microsoft.com/office/powerpoint/2010/main" val="141324114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0795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Espace réservé du pied de page 3"/>
          <p:cNvSpPr>
            <a:spLocks noGrp="1"/>
          </p:cNvSpPr>
          <p:nvPr>
            <p:ph type="ftr" sz="quarter" idx="10"/>
          </p:nvPr>
        </p:nvSpPr>
        <p:spPr/>
        <p:txBody>
          <a:bodyPr/>
          <a:lstStyle>
            <a:lvl1pPr>
              <a:defRPr/>
            </a:lvl1pPr>
          </a:lstStyle>
          <a:p>
            <a:r>
              <a:rPr lang="fr-FR" altLang="fr-FR"/>
              <a:t>Pierre Courtellemont – Master IMA</a:t>
            </a:r>
          </a:p>
        </p:txBody>
      </p:sp>
    </p:spTree>
    <p:extLst>
      <p:ext uri="{BB962C8B-B14F-4D97-AF65-F5344CB8AC3E}">
        <p14:creationId xmlns:p14="http://schemas.microsoft.com/office/powerpoint/2010/main" val="124771018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37540298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65384088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54512355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20290397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endParaRPr lang="fr-CA"/>
          </a:p>
        </p:txBody>
      </p:sp>
      <p:sp>
        <p:nvSpPr>
          <p:cNvPr id="3" name="Espace réservé du texte 2"/>
          <p:cNvSpPr>
            <a:spLocks noGrp="1"/>
          </p:cNvSpPr>
          <p:nvPr>
            <p:ph type="body" sz="half" idx="1"/>
          </p:nvPr>
        </p:nvSpPr>
        <p:spPr>
          <a:xfrm>
            <a:off x="609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quarter" idx="2"/>
          </p:nvPr>
        </p:nvSpPr>
        <p:spPr>
          <a:xfrm>
            <a:off x="6197600" y="1600200"/>
            <a:ext cx="53848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contenu 4"/>
          <p:cNvSpPr>
            <a:spLocks noGrp="1"/>
          </p:cNvSpPr>
          <p:nvPr>
            <p:ph sz="quarter" idx="3"/>
          </p:nvPr>
        </p:nvSpPr>
        <p:spPr>
          <a:xfrm>
            <a:off x="6197600" y="3938589"/>
            <a:ext cx="53848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02019360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endParaRPr lang="fr-CA"/>
          </a:p>
        </p:txBody>
      </p:sp>
      <p:sp>
        <p:nvSpPr>
          <p:cNvPr id="3" name="Espace réservé du contenu 2"/>
          <p:cNvSpPr>
            <a:spLocks noGrp="1"/>
          </p:cNvSpPr>
          <p:nvPr>
            <p:ph sz="half" idx="1"/>
          </p:nvPr>
        </p:nvSpPr>
        <p:spPr>
          <a:xfrm>
            <a:off x="609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quarter" idx="2"/>
          </p:nvPr>
        </p:nvSpPr>
        <p:spPr>
          <a:xfrm>
            <a:off x="6197600" y="1600200"/>
            <a:ext cx="53848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contenu 4"/>
          <p:cNvSpPr>
            <a:spLocks noGrp="1"/>
          </p:cNvSpPr>
          <p:nvPr>
            <p:ph sz="quarter" idx="3"/>
          </p:nvPr>
        </p:nvSpPr>
        <p:spPr>
          <a:xfrm>
            <a:off x="6197600" y="3938589"/>
            <a:ext cx="53848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62109125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endParaRPr lang="fr-CA"/>
          </a:p>
        </p:txBody>
      </p:sp>
      <p:sp>
        <p:nvSpPr>
          <p:cNvPr id="3" name="Espace réservé du texte 2"/>
          <p:cNvSpPr>
            <a:spLocks noGrp="1"/>
          </p:cNvSpPr>
          <p:nvPr>
            <p:ph type="body" sz="half" idx="1"/>
          </p:nvPr>
        </p:nvSpPr>
        <p:spPr>
          <a:xfrm>
            <a:off x="609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96922795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endParaRPr lang="pt-PT"/>
          </a:p>
        </p:txBody>
      </p:sp>
      <p:sp>
        <p:nvSpPr>
          <p:cNvPr id="5" name="Espace réservé du numéro de diapositive 4"/>
          <p:cNvSpPr>
            <a:spLocks noGrp="1"/>
          </p:cNvSpPr>
          <p:nvPr>
            <p:ph type="sldNum" sz="quarter" idx="11"/>
          </p:nvPr>
        </p:nvSpPr>
        <p:spPr/>
        <p:txBody>
          <a:bodyPr/>
          <a:lstStyle>
            <a:lvl1pPr>
              <a:defRPr/>
            </a:lvl1pPr>
          </a:lstStyle>
          <a:p>
            <a:fld id="{C40CB771-96A6-493F-B7CD-37AA6D527E5E}" type="slidenum">
              <a:rPr lang="pt-PT" altLang="fr-FR"/>
              <a:pPr/>
              <a:t>‹N°›</a:t>
            </a:fld>
            <a:endParaRPr lang="pt-PT" altLang="fr-FR"/>
          </a:p>
        </p:txBody>
      </p:sp>
      <p:sp>
        <p:nvSpPr>
          <p:cNvPr id="6" name="Espace réservé du pied de page 5"/>
          <p:cNvSpPr>
            <a:spLocks noGrp="1"/>
          </p:cNvSpPr>
          <p:nvPr>
            <p:ph type="ftr" sz="quarter" idx="12"/>
          </p:nvPr>
        </p:nvSpPr>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93623580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endParaRPr lang="pt-PT"/>
          </a:p>
        </p:txBody>
      </p:sp>
      <p:sp>
        <p:nvSpPr>
          <p:cNvPr id="5" name="Espace réservé du numéro de diapositive 4"/>
          <p:cNvSpPr>
            <a:spLocks noGrp="1"/>
          </p:cNvSpPr>
          <p:nvPr>
            <p:ph type="sldNum" sz="quarter" idx="11"/>
          </p:nvPr>
        </p:nvSpPr>
        <p:spPr/>
        <p:txBody>
          <a:bodyPr/>
          <a:lstStyle>
            <a:lvl1pPr>
              <a:defRPr/>
            </a:lvl1pPr>
          </a:lstStyle>
          <a:p>
            <a:fld id="{31146B3C-E675-4CFB-A53A-1DCD9ED81611}" type="slidenum">
              <a:rPr lang="pt-PT" altLang="fr-FR"/>
              <a:pPr/>
              <a:t>‹N°›</a:t>
            </a:fld>
            <a:endParaRPr lang="pt-PT" altLang="fr-FR"/>
          </a:p>
        </p:txBody>
      </p:sp>
      <p:sp>
        <p:nvSpPr>
          <p:cNvPr id="6" name="Espace réservé du pied de page 5"/>
          <p:cNvSpPr>
            <a:spLocks noGrp="1"/>
          </p:cNvSpPr>
          <p:nvPr>
            <p:ph type="ftr" sz="quarter" idx="12"/>
          </p:nvPr>
        </p:nvSpPr>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242114519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pt-PT"/>
          </a:p>
        </p:txBody>
      </p:sp>
      <p:sp>
        <p:nvSpPr>
          <p:cNvPr id="5" name="Espace réservé du numéro de diapositive 4"/>
          <p:cNvSpPr>
            <a:spLocks noGrp="1"/>
          </p:cNvSpPr>
          <p:nvPr>
            <p:ph type="sldNum" sz="quarter" idx="11"/>
          </p:nvPr>
        </p:nvSpPr>
        <p:spPr/>
        <p:txBody>
          <a:bodyPr/>
          <a:lstStyle>
            <a:lvl1pPr>
              <a:defRPr/>
            </a:lvl1pPr>
          </a:lstStyle>
          <a:p>
            <a:fld id="{D818DC0E-6A60-4CC0-B19A-7166FC89A0CE}" type="slidenum">
              <a:rPr lang="pt-PT" altLang="fr-FR"/>
              <a:pPr/>
              <a:t>‹N°›</a:t>
            </a:fld>
            <a:endParaRPr lang="pt-PT" altLang="fr-FR"/>
          </a:p>
        </p:txBody>
      </p:sp>
      <p:sp>
        <p:nvSpPr>
          <p:cNvPr id="6" name="Espace réservé du pied de page 5"/>
          <p:cNvSpPr>
            <a:spLocks noGrp="1"/>
          </p:cNvSpPr>
          <p:nvPr>
            <p:ph type="ftr" sz="quarter" idx="12"/>
          </p:nvPr>
        </p:nvSpPr>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39933522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pied de page 4"/>
          <p:cNvSpPr>
            <a:spLocks noGrp="1"/>
          </p:cNvSpPr>
          <p:nvPr>
            <p:ph type="ftr" sz="quarter" idx="10"/>
          </p:nvPr>
        </p:nvSpPr>
        <p:spPr/>
        <p:txBody>
          <a:bodyPr/>
          <a:lstStyle>
            <a:lvl1pPr>
              <a:defRPr/>
            </a:lvl1pPr>
          </a:lstStyle>
          <a:p>
            <a:r>
              <a:rPr lang="fr-FR" altLang="fr-FR"/>
              <a:t>Pierre Courtellemont – Master IMA</a:t>
            </a:r>
          </a:p>
        </p:txBody>
      </p:sp>
    </p:spTree>
    <p:extLst>
      <p:ext uri="{BB962C8B-B14F-4D97-AF65-F5344CB8AC3E}">
        <p14:creationId xmlns:p14="http://schemas.microsoft.com/office/powerpoint/2010/main" val="189276979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4417" y="1052513"/>
            <a:ext cx="5384800" cy="53292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212417" y="1052513"/>
            <a:ext cx="5384800" cy="53292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lvl1pPr>
              <a:defRPr/>
            </a:lvl1pPr>
          </a:lstStyle>
          <a:p>
            <a:pPr>
              <a:defRPr/>
            </a:pPr>
            <a:endParaRPr lang="pt-PT"/>
          </a:p>
        </p:txBody>
      </p:sp>
      <p:sp>
        <p:nvSpPr>
          <p:cNvPr id="6" name="Espace réservé du numéro de diapositive 5"/>
          <p:cNvSpPr>
            <a:spLocks noGrp="1"/>
          </p:cNvSpPr>
          <p:nvPr>
            <p:ph type="sldNum" sz="quarter" idx="11"/>
          </p:nvPr>
        </p:nvSpPr>
        <p:spPr/>
        <p:txBody>
          <a:bodyPr/>
          <a:lstStyle>
            <a:lvl1pPr>
              <a:defRPr/>
            </a:lvl1pPr>
          </a:lstStyle>
          <a:p>
            <a:fld id="{45A06733-B6D5-48C0-BD80-F57BE802A7BB}" type="slidenum">
              <a:rPr lang="pt-PT" altLang="fr-FR"/>
              <a:pPr/>
              <a:t>‹N°›</a:t>
            </a:fld>
            <a:endParaRPr lang="pt-PT" altLang="fr-FR"/>
          </a:p>
        </p:txBody>
      </p:sp>
      <p:sp>
        <p:nvSpPr>
          <p:cNvPr id="7" name="Espace réservé du pied de page 6"/>
          <p:cNvSpPr>
            <a:spLocks noGrp="1"/>
          </p:cNvSpPr>
          <p:nvPr>
            <p:ph type="ftr" sz="quarter" idx="12"/>
          </p:nvPr>
        </p:nvSpPr>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136683169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lvl1pPr>
              <a:defRPr/>
            </a:lvl1pPr>
          </a:lstStyle>
          <a:p>
            <a:pPr>
              <a:defRPr/>
            </a:pPr>
            <a:endParaRPr lang="pt-PT"/>
          </a:p>
        </p:txBody>
      </p:sp>
      <p:sp>
        <p:nvSpPr>
          <p:cNvPr id="8" name="Espace réservé du numéro de diapositive 7"/>
          <p:cNvSpPr>
            <a:spLocks noGrp="1"/>
          </p:cNvSpPr>
          <p:nvPr>
            <p:ph type="sldNum" sz="quarter" idx="11"/>
          </p:nvPr>
        </p:nvSpPr>
        <p:spPr/>
        <p:txBody>
          <a:bodyPr/>
          <a:lstStyle>
            <a:lvl1pPr>
              <a:defRPr/>
            </a:lvl1pPr>
          </a:lstStyle>
          <a:p>
            <a:fld id="{86AF43A7-4530-48C6-9975-D2F1D2CAA4E8}" type="slidenum">
              <a:rPr lang="pt-PT" altLang="fr-FR"/>
              <a:pPr/>
              <a:t>‹N°›</a:t>
            </a:fld>
            <a:endParaRPr lang="pt-PT" altLang="fr-FR"/>
          </a:p>
        </p:txBody>
      </p:sp>
      <p:sp>
        <p:nvSpPr>
          <p:cNvPr id="9" name="Espace réservé du pied de page 8"/>
          <p:cNvSpPr>
            <a:spLocks noGrp="1"/>
          </p:cNvSpPr>
          <p:nvPr>
            <p:ph type="ftr" sz="quarter" idx="12"/>
          </p:nvPr>
        </p:nvSpPr>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406391617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lvl1pPr>
              <a:defRPr/>
            </a:lvl1pPr>
          </a:lstStyle>
          <a:p>
            <a:pPr>
              <a:defRPr/>
            </a:pPr>
            <a:endParaRPr lang="pt-PT"/>
          </a:p>
        </p:txBody>
      </p:sp>
      <p:sp>
        <p:nvSpPr>
          <p:cNvPr id="4" name="Espace réservé du numéro de diapositive 3"/>
          <p:cNvSpPr>
            <a:spLocks noGrp="1"/>
          </p:cNvSpPr>
          <p:nvPr>
            <p:ph type="sldNum" sz="quarter" idx="11"/>
          </p:nvPr>
        </p:nvSpPr>
        <p:spPr/>
        <p:txBody>
          <a:bodyPr/>
          <a:lstStyle>
            <a:lvl1pPr>
              <a:defRPr/>
            </a:lvl1pPr>
          </a:lstStyle>
          <a:p>
            <a:fld id="{2E82F30C-6A00-43C6-97DB-DC1375EBFC15}" type="slidenum">
              <a:rPr lang="pt-PT" altLang="fr-FR"/>
              <a:pPr/>
              <a:t>‹N°›</a:t>
            </a:fld>
            <a:endParaRPr lang="pt-PT" altLang="fr-FR"/>
          </a:p>
        </p:txBody>
      </p:sp>
      <p:sp>
        <p:nvSpPr>
          <p:cNvPr id="5" name="Espace réservé du pied de page 4"/>
          <p:cNvSpPr>
            <a:spLocks noGrp="1"/>
          </p:cNvSpPr>
          <p:nvPr>
            <p:ph type="ftr" sz="quarter" idx="12"/>
          </p:nvPr>
        </p:nvSpPr>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354193403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endParaRPr lang="pt-PT"/>
          </a:p>
        </p:txBody>
      </p:sp>
      <p:sp>
        <p:nvSpPr>
          <p:cNvPr id="3" name="Espace réservé du numéro de diapositive 2"/>
          <p:cNvSpPr>
            <a:spLocks noGrp="1"/>
          </p:cNvSpPr>
          <p:nvPr>
            <p:ph type="sldNum" sz="quarter" idx="11"/>
          </p:nvPr>
        </p:nvSpPr>
        <p:spPr/>
        <p:txBody>
          <a:bodyPr/>
          <a:lstStyle>
            <a:lvl1pPr>
              <a:defRPr/>
            </a:lvl1pPr>
          </a:lstStyle>
          <a:p>
            <a:fld id="{0182BD7C-BA03-40B5-85C3-F44BE0847B3D}" type="slidenum">
              <a:rPr lang="pt-PT" altLang="fr-FR"/>
              <a:pPr/>
              <a:t>‹N°›</a:t>
            </a:fld>
            <a:endParaRPr lang="pt-PT" altLang="fr-FR"/>
          </a:p>
        </p:txBody>
      </p:sp>
      <p:sp>
        <p:nvSpPr>
          <p:cNvPr id="4" name="Espace réservé du pied de page 3"/>
          <p:cNvSpPr>
            <a:spLocks noGrp="1"/>
          </p:cNvSpPr>
          <p:nvPr>
            <p:ph type="ftr" sz="quarter" idx="12"/>
          </p:nvPr>
        </p:nvSpPr>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262982171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pt-PT"/>
          </a:p>
        </p:txBody>
      </p:sp>
      <p:sp>
        <p:nvSpPr>
          <p:cNvPr id="6" name="Espace réservé du numéro de diapositive 5"/>
          <p:cNvSpPr>
            <a:spLocks noGrp="1"/>
          </p:cNvSpPr>
          <p:nvPr>
            <p:ph type="sldNum" sz="quarter" idx="11"/>
          </p:nvPr>
        </p:nvSpPr>
        <p:spPr/>
        <p:txBody>
          <a:bodyPr/>
          <a:lstStyle>
            <a:lvl1pPr>
              <a:defRPr/>
            </a:lvl1pPr>
          </a:lstStyle>
          <a:p>
            <a:fld id="{DD125C3C-FEB8-4CB7-A896-5EDC0B355B1A}" type="slidenum">
              <a:rPr lang="pt-PT" altLang="fr-FR"/>
              <a:pPr/>
              <a:t>‹N°›</a:t>
            </a:fld>
            <a:endParaRPr lang="pt-PT" altLang="fr-FR"/>
          </a:p>
        </p:txBody>
      </p:sp>
      <p:sp>
        <p:nvSpPr>
          <p:cNvPr id="7" name="Espace réservé du pied de page 6"/>
          <p:cNvSpPr>
            <a:spLocks noGrp="1"/>
          </p:cNvSpPr>
          <p:nvPr>
            <p:ph type="ftr" sz="quarter" idx="12"/>
          </p:nvPr>
        </p:nvSpPr>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414305669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pt-PT"/>
          </a:p>
        </p:txBody>
      </p:sp>
      <p:sp>
        <p:nvSpPr>
          <p:cNvPr id="6" name="Espace réservé du numéro de diapositive 5"/>
          <p:cNvSpPr>
            <a:spLocks noGrp="1"/>
          </p:cNvSpPr>
          <p:nvPr>
            <p:ph type="sldNum" sz="quarter" idx="11"/>
          </p:nvPr>
        </p:nvSpPr>
        <p:spPr/>
        <p:txBody>
          <a:bodyPr/>
          <a:lstStyle>
            <a:lvl1pPr>
              <a:defRPr/>
            </a:lvl1pPr>
          </a:lstStyle>
          <a:p>
            <a:fld id="{6F34BA09-CE17-4D16-BE00-5855B419AFED}" type="slidenum">
              <a:rPr lang="pt-PT" altLang="fr-FR"/>
              <a:pPr/>
              <a:t>‹N°›</a:t>
            </a:fld>
            <a:endParaRPr lang="pt-PT" altLang="fr-FR"/>
          </a:p>
        </p:txBody>
      </p:sp>
      <p:sp>
        <p:nvSpPr>
          <p:cNvPr id="7" name="Espace réservé du pied de page 6"/>
          <p:cNvSpPr>
            <a:spLocks noGrp="1"/>
          </p:cNvSpPr>
          <p:nvPr>
            <p:ph type="ftr" sz="quarter" idx="12"/>
          </p:nvPr>
        </p:nvSpPr>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92403807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endParaRPr lang="pt-PT"/>
          </a:p>
        </p:txBody>
      </p:sp>
      <p:sp>
        <p:nvSpPr>
          <p:cNvPr id="5" name="Espace réservé du numéro de diapositive 4"/>
          <p:cNvSpPr>
            <a:spLocks noGrp="1"/>
          </p:cNvSpPr>
          <p:nvPr>
            <p:ph type="sldNum" sz="quarter" idx="11"/>
          </p:nvPr>
        </p:nvSpPr>
        <p:spPr/>
        <p:txBody>
          <a:bodyPr/>
          <a:lstStyle>
            <a:lvl1pPr>
              <a:defRPr/>
            </a:lvl1pPr>
          </a:lstStyle>
          <a:p>
            <a:fld id="{32DC5761-5E13-4936-B6FE-B2E29D973D9F}" type="slidenum">
              <a:rPr lang="pt-PT" altLang="fr-FR"/>
              <a:pPr/>
              <a:t>‹N°›</a:t>
            </a:fld>
            <a:endParaRPr lang="pt-PT" altLang="fr-FR"/>
          </a:p>
        </p:txBody>
      </p:sp>
      <p:sp>
        <p:nvSpPr>
          <p:cNvPr id="6" name="Espace réservé du pied de page 5"/>
          <p:cNvSpPr>
            <a:spLocks noGrp="1"/>
          </p:cNvSpPr>
          <p:nvPr>
            <p:ph type="ftr" sz="quarter" idx="12"/>
          </p:nvPr>
        </p:nvSpPr>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230753143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54017" y="115888"/>
            <a:ext cx="2743200" cy="6265862"/>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4417" y="115888"/>
            <a:ext cx="8026400" cy="62658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endParaRPr lang="pt-PT"/>
          </a:p>
        </p:txBody>
      </p:sp>
      <p:sp>
        <p:nvSpPr>
          <p:cNvPr id="5" name="Espace réservé du numéro de diapositive 4"/>
          <p:cNvSpPr>
            <a:spLocks noGrp="1"/>
          </p:cNvSpPr>
          <p:nvPr>
            <p:ph type="sldNum" sz="quarter" idx="11"/>
          </p:nvPr>
        </p:nvSpPr>
        <p:spPr/>
        <p:txBody>
          <a:bodyPr/>
          <a:lstStyle>
            <a:lvl1pPr>
              <a:defRPr/>
            </a:lvl1pPr>
          </a:lstStyle>
          <a:p>
            <a:fld id="{D2A9D905-EC30-4700-A288-C9EC3CA062CF}" type="slidenum">
              <a:rPr lang="pt-PT" altLang="fr-FR"/>
              <a:pPr/>
              <a:t>‹N°›</a:t>
            </a:fld>
            <a:endParaRPr lang="pt-PT" altLang="fr-FR"/>
          </a:p>
        </p:txBody>
      </p:sp>
      <p:sp>
        <p:nvSpPr>
          <p:cNvPr id="6" name="Espace réservé du pied de page 5"/>
          <p:cNvSpPr>
            <a:spLocks noGrp="1"/>
          </p:cNvSpPr>
          <p:nvPr>
            <p:ph type="ftr" sz="quarter" idx="12"/>
          </p:nvPr>
        </p:nvSpPr>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40594336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192137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17429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endParaRPr lang="fr-CA"/>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u pied de page 6"/>
          <p:cNvSpPr>
            <a:spLocks noGrp="1"/>
          </p:cNvSpPr>
          <p:nvPr>
            <p:ph type="ftr" sz="quarter" idx="10"/>
          </p:nvPr>
        </p:nvSpPr>
        <p:spPr/>
        <p:txBody>
          <a:bodyPr/>
          <a:lstStyle>
            <a:lvl1pPr>
              <a:defRPr/>
            </a:lvl1pPr>
          </a:lstStyle>
          <a:p>
            <a:r>
              <a:rPr lang="fr-FR" altLang="fr-FR"/>
              <a:t>Pierre Courtellemont – Master IMA</a:t>
            </a:r>
          </a:p>
        </p:txBody>
      </p:sp>
    </p:spTree>
    <p:extLst>
      <p:ext uri="{BB962C8B-B14F-4D97-AF65-F5344CB8AC3E}">
        <p14:creationId xmlns:p14="http://schemas.microsoft.com/office/powerpoint/2010/main" val="26092896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484009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319659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774477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8864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129557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4718228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236473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964048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10149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endParaRPr lang="fr-CA"/>
          </a:p>
        </p:txBody>
      </p:sp>
      <p:sp>
        <p:nvSpPr>
          <p:cNvPr id="3" name="Espace réservé du pied de page 2"/>
          <p:cNvSpPr>
            <a:spLocks noGrp="1"/>
          </p:cNvSpPr>
          <p:nvPr>
            <p:ph type="ftr" sz="quarter" idx="10"/>
          </p:nvPr>
        </p:nvSpPr>
        <p:spPr/>
        <p:txBody>
          <a:bodyPr/>
          <a:lstStyle>
            <a:lvl1pPr>
              <a:defRPr/>
            </a:lvl1pPr>
          </a:lstStyle>
          <a:p>
            <a:r>
              <a:rPr lang="fr-FR" altLang="fr-FR"/>
              <a:t>Pierre Courtellemont – Master IMA</a:t>
            </a:r>
          </a:p>
        </p:txBody>
      </p:sp>
    </p:spTree>
    <p:extLst>
      <p:ext uri="{BB962C8B-B14F-4D97-AF65-F5344CB8AC3E}">
        <p14:creationId xmlns:p14="http://schemas.microsoft.com/office/powerpoint/2010/main" val="11411863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fr-FR" altLang="fr-FR"/>
              <a:t>Pierre Courtellemont – Master IMA</a:t>
            </a:r>
          </a:p>
        </p:txBody>
      </p:sp>
    </p:spTree>
    <p:extLst>
      <p:ext uri="{BB962C8B-B14F-4D97-AF65-F5344CB8AC3E}">
        <p14:creationId xmlns:p14="http://schemas.microsoft.com/office/powerpoint/2010/main" val="22666426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ltLang="fr-FR"/>
              <a:t>Pierre Courtellemont – Master IMA</a:t>
            </a:r>
          </a:p>
        </p:txBody>
      </p:sp>
    </p:spTree>
    <p:extLst>
      <p:ext uri="{BB962C8B-B14F-4D97-AF65-F5344CB8AC3E}">
        <p14:creationId xmlns:p14="http://schemas.microsoft.com/office/powerpoint/2010/main" val="13224541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ltLang="fr-FR"/>
              <a:t>Pierre Courtellemont – Master IMA</a:t>
            </a:r>
          </a:p>
        </p:txBody>
      </p:sp>
    </p:spTree>
    <p:extLst>
      <p:ext uri="{BB962C8B-B14F-4D97-AF65-F5344CB8AC3E}">
        <p14:creationId xmlns:p14="http://schemas.microsoft.com/office/powerpoint/2010/main" val="3187437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3366FF"/>
            </a:gs>
            <a:gs pos="100000">
              <a:srgbClr val="3366FF">
                <a:gamma/>
                <a:shade val="54510"/>
                <a:invGamma/>
              </a:srgbClr>
            </a:gs>
          </a:gsLst>
          <a:path path="rect">
            <a:fillToRect l="100000" t="100000"/>
          </a:path>
        </a:gradFill>
        <a:effectLst/>
      </p:bgPr>
    </p:bg>
    <p:spTree>
      <p:nvGrpSpPr>
        <p:cNvPr id="1" name=""/>
        <p:cNvGrpSpPr/>
        <p:nvPr/>
      </p:nvGrpSpPr>
      <p:grpSpPr>
        <a:xfrm>
          <a:off x="0" y="0"/>
          <a:ext cx="0" cy="0"/>
          <a:chOff x="0" y="0"/>
          <a:chExt cx="0" cy="0"/>
        </a:xfrm>
      </p:grpSpPr>
      <p:sp>
        <p:nvSpPr>
          <p:cNvPr id="3082" name="Rectangle 10"/>
          <p:cNvSpPr>
            <a:spLocks noChangeArrowheads="1"/>
          </p:cNvSpPr>
          <p:nvPr userDrawn="1"/>
        </p:nvSpPr>
        <p:spPr bwMode="auto">
          <a:xfrm rot="10800000">
            <a:off x="203200" y="228600"/>
            <a:ext cx="1219200" cy="6477000"/>
          </a:xfrm>
          <a:prstGeom prst="rect">
            <a:avLst/>
          </a:prstGeom>
          <a:gradFill rotWithShape="0">
            <a:gsLst>
              <a:gs pos="0">
                <a:schemeClr val="bg1"/>
              </a:gs>
              <a:gs pos="100000">
                <a:srgbClr val="0099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A" sz="2000"/>
          </a:p>
        </p:txBody>
      </p:sp>
      <p:sp>
        <p:nvSpPr>
          <p:cNvPr id="3074" name="Rectangle 2"/>
          <p:cNvSpPr>
            <a:spLocks noChangeArrowheads="1"/>
          </p:cNvSpPr>
          <p:nvPr userDrawn="1"/>
        </p:nvSpPr>
        <p:spPr bwMode="auto">
          <a:xfrm>
            <a:off x="914400" y="1066800"/>
            <a:ext cx="6908800" cy="1524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A" sz="2000"/>
          </a:p>
        </p:txBody>
      </p:sp>
      <p:sp>
        <p:nvSpPr>
          <p:cNvPr id="3078" name="Rectangle 6"/>
          <p:cNvSpPr>
            <a:spLocks noGrp="1" noChangeArrowheads="1"/>
          </p:cNvSpPr>
          <p:nvPr>
            <p:ph type="ftr" sz="quarter" idx="3"/>
          </p:nvPr>
        </p:nvSpPr>
        <p:spPr bwMode="auto">
          <a:xfrm>
            <a:off x="4470400" y="6400800"/>
            <a:ext cx="772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b="1">
                <a:solidFill>
                  <a:srgbClr val="3366FF"/>
                </a:solidFill>
                <a:effectDag name="">
                  <a:cont type="tree" name="">
                    <a:effect ref="fillLine"/>
                    <a:outerShdw dist="38100" dir="13500000" algn="br">
                      <a:srgbClr val="7799FF"/>
                    </a:outerShdw>
                  </a:cont>
                  <a:cont type="tree" name="">
                    <a:effect ref="fillLine"/>
                    <a:outerShdw dist="38100" dir="2700000" algn="tl">
                      <a:srgbClr val="1E3D99"/>
                    </a:outerShdw>
                  </a:cont>
                  <a:effect ref="fillLine"/>
                </a:effectDag>
                <a:latin typeface="+mj-lt"/>
              </a:defRPr>
            </a:lvl1pPr>
          </a:lstStyle>
          <a:p>
            <a:r>
              <a:rPr lang="fr-FR" altLang="fr-FR"/>
              <a:t>Pierre Courtellemont – Master IMA</a:t>
            </a:r>
          </a:p>
        </p:txBody>
      </p:sp>
      <p:graphicFrame>
        <p:nvGraphicFramePr>
          <p:cNvPr id="3083" name="Object 11"/>
          <p:cNvGraphicFramePr>
            <a:graphicFrameLocks noChangeAspect="1"/>
          </p:cNvGraphicFramePr>
          <p:nvPr/>
        </p:nvGraphicFramePr>
        <p:xfrm>
          <a:off x="304801" y="304800"/>
          <a:ext cx="903817" cy="685800"/>
        </p:xfrm>
        <a:graphic>
          <a:graphicData uri="http://schemas.openxmlformats.org/presentationml/2006/ole">
            <mc:AlternateContent xmlns:mc="http://schemas.openxmlformats.org/markup-compatibility/2006">
              <mc:Choice xmlns:v="urn:schemas-microsoft-com:vml" Requires="v">
                <p:oleObj name="Document" r:id="rId13" imgW="816480" imgH="825840" progId="Word.Document.8">
                  <p:embed/>
                </p:oleObj>
              </mc:Choice>
              <mc:Fallback>
                <p:oleObj name="Document" r:id="rId13" imgW="816480" imgH="825840" progId="Word.Document.8">
                  <p:embed/>
                  <p:pic>
                    <p:nvPicPr>
                      <p:cNvPr id="3083"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1" y="304800"/>
                        <a:ext cx="90381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5" name="Rectangle 13"/>
          <p:cNvSpPr>
            <a:spLocks noChangeArrowheads="1"/>
          </p:cNvSpPr>
          <p:nvPr/>
        </p:nvSpPr>
        <p:spPr bwMode="auto">
          <a:xfrm>
            <a:off x="1775885" y="404813"/>
            <a:ext cx="912071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r">
              <a:spcBef>
                <a:spcPct val="0"/>
              </a:spcBef>
              <a:buClrTx/>
              <a:buSzTx/>
              <a:buFontTx/>
              <a:buNone/>
            </a:pPr>
            <a:r>
              <a:rPr lang="fr-FR" altLang="fr-FR" sz="2400" b="1">
                <a:solidFill>
                  <a:srgbClr val="3366FF"/>
                </a:solidFill>
                <a:effectDag name="">
                  <a:cont type="tree" name="">
                    <a:effect ref="fillLine"/>
                    <a:outerShdw dist="38100" dir="13500000" algn="br">
                      <a:srgbClr val="7799FF"/>
                    </a:outerShdw>
                  </a:cont>
                  <a:cont type="tree" name="">
                    <a:effect ref="fillLine"/>
                    <a:outerShdw dist="38100" dir="2700000" algn="tl">
                      <a:srgbClr val="1E3D99"/>
                    </a:outerShdw>
                  </a:cont>
                  <a:effect ref="fillLine"/>
                </a:effectDag>
                <a:latin typeface="Comic Sans MS" panose="030F0702030302020204" pitchFamily="66" charset="0"/>
              </a:rPr>
              <a:t>Systèmes Industriels : Acquisition de données</a:t>
            </a:r>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hf sldNum="0" hdr="0" dt="0"/>
  <p:txStyles>
    <p:titleStyle>
      <a:lvl1pPr algn="l" rtl="0" eaLnBrk="0" fontAlgn="base" hangingPunct="0">
        <a:spcBef>
          <a:spcPct val="0"/>
        </a:spcBef>
        <a:spcAft>
          <a:spcPct val="0"/>
        </a:spcAft>
        <a:defRPr kumimoji="1" sz="3200" b="1" kern="1200">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Comic Sans MS" panose="030F0702030302020204" pitchFamily="66" charset="0"/>
        </a:defRPr>
      </a:lvl2pPr>
      <a:lvl3pPr algn="l" rtl="0" eaLnBrk="0" fontAlgn="base" hangingPunct="0">
        <a:spcBef>
          <a:spcPct val="0"/>
        </a:spcBef>
        <a:spcAft>
          <a:spcPct val="0"/>
        </a:spcAft>
        <a:defRPr kumimoji="1" sz="3200" b="1">
          <a:solidFill>
            <a:schemeClr val="bg1"/>
          </a:solidFill>
          <a:latin typeface="Comic Sans MS" panose="030F0702030302020204" pitchFamily="66" charset="0"/>
        </a:defRPr>
      </a:lvl3pPr>
      <a:lvl4pPr algn="l" rtl="0" eaLnBrk="0" fontAlgn="base" hangingPunct="0">
        <a:spcBef>
          <a:spcPct val="0"/>
        </a:spcBef>
        <a:spcAft>
          <a:spcPct val="0"/>
        </a:spcAft>
        <a:defRPr kumimoji="1" sz="3200" b="1">
          <a:solidFill>
            <a:schemeClr val="bg1"/>
          </a:solidFill>
          <a:latin typeface="Comic Sans MS" panose="030F0702030302020204" pitchFamily="66" charset="0"/>
        </a:defRPr>
      </a:lvl4pPr>
      <a:lvl5pPr algn="l" rtl="0" eaLnBrk="0" fontAlgn="base" hangingPunct="0">
        <a:spcBef>
          <a:spcPct val="0"/>
        </a:spcBef>
        <a:spcAft>
          <a:spcPct val="0"/>
        </a:spcAft>
        <a:defRPr kumimoji="1" sz="3200" b="1">
          <a:solidFill>
            <a:schemeClr val="bg1"/>
          </a:solidFill>
          <a:latin typeface="Comic Sans MS" panose="030F0702030302020204" pitchFamily="66" charset="0"/>
        </a:defRPr>
      </a:lvl5pPr>
      <a:lvl6pPr marL="457200" algn="l" rtl="0" eaLnBrk="0" fontAlgn="base" hangingPunct="0">
        <a:spcBef>
          <a:spcPct val="0"/>
        </a:spcBef>
        <a:spcAft>
          <a:spcPct val="0"/>
        </a:spcAft>
        <a:defRPr kumimoji="1" sz="3200" b="1">
          <a:solidFill>
            <a:schemeClr val="bg1"/>
          </a:solidFill>
          <a:latin typeface="Comic Sans MS" panose="030F0702030302020204" pitchFamily="66" charset="0"/>
        </a:defRPr>
      </a:lvl6pPr>
      <a:lvl7pPr marL="914400" algn="l" rtl="0" eaLnBrk="0" fontAlgn="base" hangingPunct="0">
        <a:spcBef>
          <a:spcPct val="0"/>
        </a:spcBef>
        <a:spcAft>
          <a:spcPct val="0"/>
        </a:spcAft>
        <a:defRPr kumimoji="1" sz="3200" b="1">
          <a:solidFill>
            <a:schemeClr val="bg1"/>
          </a:solidFill>
          <a:latin typeface="Comic Sans MS" panose="030F0702030302020204" pitchFamily="66" charset="0"/>
        </a:defRPr>
      </a:lvl7pPr>
      <a:lvl8pPr marL="1371600" algn="l" rtl="0" eaLnBrk="0" fontAlgn="base" hangingPunct="0">
        <a:spcBef>
          <a:spcPct val="0"/>
        </a:spcBef>
        <a:spcAft>
          <a:spcPct val="0"/>
        </a:spcAft>
        <a:defRPr kumimoji="1" sz="3200" b="1">
          <a:solidFill>
            <a:schemeClr val="bg1"/>
          </a:solidFill>
          <a:latin typeface="Comic Sans MS" panose="030F0702030302020204" pitchFamily="66" charset="0"/>
        </a:defRPr>
      </a:lvl8pPr>
      <a:lvl9pPr marL="1828800" algn="l" rtl="0" eaLnBrk="0" fontAlgn="base" hangingPunct="0">
        <a:spcBef>
          <a:spcPct val="0"/>
        </a:spcBef>
        <a:spcAft>
          <a:spcPct val="0"/>
        </a:spcAft>
        <a:defRPr kumimoji="1" sz="3200" b="1">
          <a:solidFill>
            <a:schemeClr val="bg1"/>
          </a:solidFill>
          <a:latin typeface="Comic Sans MS" panose="030F0702030302020204" pitchFamily="66" charset="0"/>
        </a:defRPr>
      </a:lvl9pPr>
    </p:titleStyle>
    <p:bodyStyle>
      <a:lvl1pPr marL="288925" indent="-288925" algn="l" rtl="0" eaLnBrk="0" fontAlgn="base" hangingPunct="0">
        <a:spcBef>
          <a:spcPct val="20000"/>
        </a:spcBef>
        <a:spcAft>
          <a:spcPct val="0"/>
        </a:spcAft>
        <a:buClr>
          <a:srgbClr val="0099CC"/>
        </a:buClr>
        <a:buSzPct val="80000"/>
        <a:buFont typeface="Wingdings" panose="05000000000000000000" pitchFamily="2" charset="2"/>
        <a:defRPr kumimoji="1" sz="2800" kern="1200">
          <a:solidFill>
            <a:schemeClr val="bg1"/>
          </a:solidFill>
          <a:latin typeface="+mn-lt"/>
          <a:ea typeface="+mn-ea"/>
          <a:cs typeface="+mn-cs"/>
        </a:defRPr>
      </a:lvl1pPr>
      <a:lvl2pPr marL="765175" indent="-285750" algn="l" rtl="0" eaLnBrk="0" fontAlgn="base" hangingPunct="0">
        <a:spcBef>
          <a:spcPct val="20000"/>
        </a:spcBef>
        <a:spcAft>
          <a:spcPct val="0"/>
        </a:spcAft>
        <a:buFont typeface="Wingdings" panose="05000000000000000000" pitchFamily="2" charset="2"/>
        <a:defRPr kumimoji="1" sz="2400" kern="1200">
          <a:solidFill>
            <a:schemeClr val="bg1"/>
          </a:solidFill>
          <a:latin typeface="+mn-lt"/>
          <a:ea typeface="+mn-ea"/>
          <a:cs typeface="+mn-cs"/>
        </a:defRPr>
      </a:lvl2pPr>
      <a:lvl3pPr marL="1139825" indent="-184150" algn="l" rtl="0" eaLnBrk="0" fontAlgn="base" hangingPunct="0">
        <a:spcBef>
          <a:spcPct val="20000"/>
        </a:spcBef>
        <a:spcAft>
          <a:spcPct val="0"/>
        </a:spcAft>
        <a:buClr>
          <a:schemeClr val="bg1"/>
        </a:buClr>
        <a:defRPr kumimoji="1" sz="2400" kern="1200">
          <a:solidFill>
            <a:schemeClr val="bg1"/>
          </a:solidFill>
          <a:latin typeface="+mn-lt"/>
          <a:ea typeface="+mn-ea"/>
          <a:cs typeface="+mn-cs"/>
        </a:defRPr>
      </a:lvl3pPr>
      <a:lvl4pPr marL="1616075" indent="-285750" algn="l" rtl="0" eaLnBrk="0" fontAlgn="base" hangingPunct="0">
        <a:spcBef>
          <a:spcPct val="20000"/>
        </a:spcBef>
        <a:spcAft>
          <a:spcPct val="0"/>
        </a:spcAft>
        <a:defRPr kumimoji="1" sz="2000" i="1" kern="1200">
          <a:solidFill>
            <a:schemeClr val="bg1"/>
          </a:solidFill>
          <a:latin typeface="+mn-lt"/>
          <a:ea typeface="+mn-ea"/>
          <a:cs typeface="+mn-cs"/>
        </a:defRPr>
      </a:lvl4pPr>
      <a:lvl5pPr marL="2425700" indent="-228600" algn="l" rtl="0" eaLnBrk="0" fontAlgn="base" hangingPunct="0">
        <a:spcBef>
          <a:spcPct val="20000"/>
        </a:spcBef>
        <a:spcAft>
          <a:spcPct val="0"/>
        </a:spcAft>
        <a:buClr>
          <a:schemeClr val="accent2"/>
        </a:buClr>
        <a:defRPr kumimoji="1"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39731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397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kumimoji="0" sz="1400">
                <a:solidFill>
                  <a:schemeClr val="tx1"/>
                </a:solidFill>
                <a:latin typeface="Times New Roman" panose="02020603050405020304" pitchFamily="18" charset="0"/>
              </a:defRPr>
            </a:lvl1pPr>
          </a:lstStyle>
          <a:p>
            <a:endParaRPr lang="fr-FR" altLang="fr-FR"/>
          </a:p>
        </p:txBody>
      </p:sp>
      <p:sp>
        <p:nvSpPr>
          <p:cNvPr id="397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kumimoji="0" sz="1400">
                <a:solidFill>
                  <a:schemeClr val="tx1"/>
                </a:solidFill>
                <a:latin typeface="Times New Roman" panose="02020603050405020304" pitchFamily="18" charset="0"/>
              </a:defRPr>
            </a:lvl1pPr>
          </a:lstStyle>
          <a:p>
            <a:endParaRPr lang="fr-FR" altLang="fr-FR"/>
          </a:p>
        </p:txBody>
      </p:sp>
      <p:sp>
        <p:nvSpPr>
          <p:cNvPr id="397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kumimoji="0" sz="1400">
                <a:solidFill>
                  <a:schemeClr val="tx1"/>
                </a:solidFill>
                <a:latin typeface="Times New Roman" panose="02020603050405020304" pitchFamily="18" charset="0"/>
              </a:defRPr>
            </a:lvl1pPr>
          </a:lstStyle>
          <a:p>
            <a:fld id="{D0B2768F-612F-49D3-B8F0-42BA9B793ECD}"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260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en-CA" altLang="fr-FR"/>
          </a:p>
        </p:txBody>
      </p:sp>
      <p:sp>
        <p:nvSpPr>
          <p:cNvPr id="72601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endParaRPr lang="en-CA" altLang="fr-FR" dirty="0"/>
          </a:p>
        </p:txBody>
      </p:sp>
      <p:sp>
        <p:nvSpPr>
          <p:cNvPr id="7194" name="Rectangle 26"/>
          <p:cNvSpPr>
            <a:spLocks noChangeArrowheads="1"/>
          </p:cNvSpPr>
          <p:nvPr userDrawn="1"/>
        </p:nvSpPr>
        <p:spPr bwMode="auto">
          <a:xfrm>
            <a:off x="0" y="6381750"/>
            <a:ext cx="12192000" cy="476250"/>
          </a:xfrm>
          <a:prstGeom prst="rect">
            <a:avLst/>
          </a:prstGeom>
          <a:gradFill rotWithShape="1">
            <a:gsLst>
              <a:gs pos="0">
                <a:srgbClr val="FF0000">
                  <a:gamma/>
                  <a:shade val="46275"/>
                  <a:invGamma/>
                </a:srgbClr>
              </a:gs>
              <a:gs pos="100000">
                <a:srgbClr val="FF0000"/>
              </a:gs>
            </a:gsLst>
            <a:lin ang="0" scaled="1"/>
          </a:gradFill>
          <a:ln w="9525">
            <a:noFill/>
            <a:miter lim="800000"/>
            <a:headEnd/>
            <a:tailEnd/>
          </a:ln>
          <a:effectLst/>
        </p:spPr>
        <p:txBody>
          <a:bodyPr wrap="none" anchor="ct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buClrTx/>
              <a:buSzTx/>
              <a:buFontTx/>
              <a:buNone/>
            </a:pPr>
            <a:r>
              <a:rPr kumimoji="0" lang="fr-CA" altLang="fr-FR" sz="1000" i="1" dirty="0">
                <a:solidFill>
                  <a:schemeClr val="bg1"/>
                </a:solidFill>
                <a:latin typeface="Arial" panose="020B0604020202020204" pitchFamily="34" charset="0"/>
              </a:rPr>
              <a:t>Traduit et/ou adapté de matériel recueilli sur Internet, dont les notes de </a:t>
            </a:r>
            <a:r>
              <a:rPr lang="en-US" altLang="zh-TW" sz="1000" i="1" dirty="0">
                <a:solidFill>
                  <a:schemeClr val="bg1"/>
                </a:solidFill>
                <a:latin typeface="Arial" panose="020B0604020202020204" pitchFamily="34" charset="0"/>
                <a:ea typeface="Arial Unicode MS" panose="020B0604020202020204" pitchFamily="34" charset="-128"/>
                <a:cs typeface="Arial" panose="020B0604020202020204" pitchFamily="34" charset="0"/>
              </a:rPr>
              <a:t>Chung-Ta King</a:t>
            </a:r>
            <a:endParaRPr lang="fr-CA" altLang="fr-FR" sz="1000" i="1" dirty="0">
              <a:solidFill>
                <a:schemeClr val="bg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7" r:id="rId12"/>
    <p:sldLayoutId id="2147483698" r:id="rId13"/>
    <p:sldLayoutId id="2147483699" r:id="rId14"/>
  </p:sldLayoutIdLst>
  <p:transition/>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kumimoji="0" sz="1400">
                <a:solidFill>
                  <a:schemeClr val="tx1"/>
                </a:solidFill>
                <a:latin typeface="Arial" charset="0"/>
              </a:defRPr>
            </a:lvl1pPr>
          </a:lstStyle>
          <a:p>
            <a:pPr>
              <a:defRPr/>
            </a:pPr>
            <a:endParaRPr lang="pt-PT"/>
          </a:p>
        </p:txBody>
      </p:sp>
      <p:sp>
        <p:nvSpPr>
          <p:cNvPr id="7182" name="Rectangle 14"/>
          <p:cNvSpPr>
            <a:spLocks noChangeArrowheads="1"/>
          </p:cNvSpPr>
          <p:nvPr/>
        </p:nvSpPr>
        <p:spPr bwMode="auto">
          <a:xfrm>
            <a:off x="0" y="6381750"/>
            <a:ext cx="12192000" cy="476250"/>
          </a:xfrm>
          <a:prstGeom prst="rect">
            <a:avLst/>
          </a:prstGeom>
          <a:gradFill rotWithShape="1">
            <a:gsLst>
              <a:gs pos="0">
                <a:srgbClr val="FF0000">
                  <a:gamma/>
                  <a:shade val="46275"/>
                  <a:invGamma/>
                </a:srgbClr>
              </a:gs>
              <a:gs pos="100000">
                <a:srgbClr val="FF0000"/>
              </a:gs>
            </a:gsLst>
            <a:lin ang="0" scaled="1"/>
          </a:gradFill>
          <a:ln w="9525">
            <a:noFill/>
            <a:miter lim="800000"/>
            <a:headEnd/>
            <a:tailEnd/>
          </a:ln>
          <a:effectLst/>
        </p:spPr>
        <p:txBody>
          <a:bodyPr wrap="none" anchor="ctr"/>
          <a:lstStyle/>
          <a:p>
            <a:pPr eaLnBrk="1" hangingPunct="1">
              <a:spcBef>
                <a:spcPct val="0"/>
              </a:spcBef>
              <a:buClrTx/>
              <a:buSzTx/>
              <a:buFontTx/>
              <a:buNone/>
              <a:defRPr/>
            </a:pPr>
            <a:endParaRPr kumimoji="0" lang="pt-PT" sz="1800">
              <a:solidFill>
                <a:schemeClr val="tx1"/>
              </a:solidFill>
              <a:latin typeface="Arial" charset="0"/>
            </a:endParaRPr>
          </a:p>
        </p:txBody>
      </p:sp>
      <p:sp>
        <p:nvSpPr>
          <p:cNvPr id="7181" name="Rectangle 13"/>
          <p:cNvSpPr>
            <a:spLocks noChangeArrowheads="1"/>
          </p:cNvSpPr>
          <p:nvPr/>
        </p:nvSpPr>
        <p:spPr bwMode="auto">
          <a:xfrm>
            <a:off x="0" y="1"/>
            <a:ext cx="12192000" cy="1052513"/>
          </a:xfrm>
          <a:prstGeom prst="rect">
            <a:avLst/>
          </a:prstGeom>
          <a:gradFill rotWithShape="1">
            <a:gsLst>
              <a:gs pos="0">
                <a:srgbClr val="000000">
                  <a:gamma/>
                  <a:tint val="50196"/>
                  <a:invGamma/>
                  <a:alpha val="89999"/>
                </a:srgbClr>
              </a:gs>
              <a:gs pos="100000">
                <a:srgbClr val="000000"/>
              </a:gs>
            </a:gsLst>
            <a:lin ang="0" scaled="1"/>
          </a:gradFill>
          <a:ln w="9525">
            <a:noFill/>
            <a:miter lim="800000"/>
            <a:headEnd/>
            <a:tailEnd/>
          </a:ln>
          <a:effectLst/>
        </p:spPr>
        <p:txBody>
          <a:bodyPr wrap="none" anchor="ctr"/>
          <a:lstStyle/>
          <a:p>
            <a:pPr eaLnBrk="1" hangingPunct="1">
              <a:spcBef>
                <a:spcPct val="0"/>
              </a:spcBef>
              <a:buClrTx/>
              <a:buSzTx/>
              <a:buFontTx/>
              <a:buNone/>
              <a:defRPr/>
            </a:pPr>
            <a:endParaRPr kumimoji="0" lang="pt-PT" sz="1800">
              <a:solidFill>
                <a:schemeClr val="tx1"/>
              </a:solidFill>
              <a:latin typeface="Arial" charset="0"/>
            </a:endParaRPr>
          </a:p>
        </p:txBody>
      </p:sp>
      <p:sp>
        <p:nvSpPr>
          <p:cNvPr id="728069" name="Rectangle 9"/>
          <p:cNvSpPr>
            <a:spLocks noGrp="1" noChangeArrowheads="1"/>
          </p:cNvSpPr>
          <p:nvPr>
            <p:ph type="title"/>
          </p:nvPr>
        </p:nvSpPr>
        <p:spPr bwMode="auto">
          <a:xfrm>
            <a:off x="814918" y="115888"/>
            <a:ext cx="1056216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fr-FR"/>
              <a:t>Clique para editar o estilo do título</a:t>
            </a:r>
          </a:p>
        </p:txBody>
      </p:sp>
      <p:sp>
        <p:nvSpPr>
          <p:cNvPr id="728070" name="Rectangle 10"/>
          <p:cNvSpPr>
            <a:spLocks noGrp="1" noChangeArrowheads="1"/>
          </p:cNvSpPr>
          <p:nvPr>
            <p:ph type="body" idx="1"/>
          </p:nvPr>
        </p:nvSpPr>
        <p:spPr bwMode="auto">
          <a:xfrm>
            <a:off x="624417" y="1052513"/>
            <a:ext cx="109728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fr-FR"/>
              <a:t>Clique para editar os estilos de texto do modelo global</a:t>
            </a:r>
          </a:p>
          <a:p>
            <a:pPr lvl="1"/>
            <a:r>
              <a:rPr lang="pt-PT" altLang="fr-FR"/>
              <a:t>Segundo nível</a:t>
            </a:r>
          </a:p>
          <a:p>
            <a:pPr lvl="2"/>
            <a:r>
              <a:rPr lang="pt-PT" altLang="fr-FR"/>
              <a:t>Terceiro nível</a:t>
            </a:r>
          </a:p>
          <a:p>
            <a:pPr lvl="3"/>
            <a:r>
              <a:rPr lang="pt-PT" altLang="fr-FR"/>
              <a:t>Quarto nível</a:t>
            </a:r>
          </a:p>
          <a:p>
            <a:pPr lvl="4"/>
            <a:r>
              <a:rPr lang="pt-PT" altLang="fr-FR"/>
              <a:t>Quinto nível</a:t>
            </a:r>
          </a:p>
        </p:txBody>
      </p:sp>
      <p:sp>
        <p:nvSpPr>
          <p:cNvPr id="7174" name="Rectangle 6"/>
          <p:cNvSpPr>
            <a:spLocks noGrp="1" noChangeArrowheads="1"/>
          </p:cNvSpPr>
          <p:nvPr>
            <p:ph type="sldNum" sz="quarter" idx="4"/>
          </p:nvPr>
        </p:nvSpPr>
        <p:spPr bwMode="auto">
          <a:xfrm>
            <a:off x="8784167" y="648176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kumimoji="0" sz="1400">
                <a:latin typeface="+mn-lt"/>
              </a:defRPr>
            </a:lvl1pPr>
          </a:lstStyle>
          <a:p>
            <a:fld id="{F0703BF5-A774-4AC3-89CF-8E731DBF8BD5}" type="slidenum">
              <a:rPr lang="pt-PT" altLang="fr-FR"/>
              <a:pPr/>
              <a:t>‹N°›</a:t>
            </a:fld>
            <a:endParaRPr lang="pt-PT" altLang="fr-FR"/>
          </a:p>
        </p:txBody>
      </p:sp>
      <p:sp>
        <p:nvSpPr>
          <p:cNvPr id="7194" name="Rectangle 26"/>
          <p:cNvSpPr>
            <a:spLocks noChangeArrowheads="1"/>
          </p:cNvSpPr>
          <p:nvPr/>
        </p:nvSpPr>
        <p:spPr bwMode="auto">
          <a:xfrm>
            <a:off x="0" y="6381750"/>
            <a:ext cx="12192000" cy="476250"/>
          </a:xfrm>
          <a:prstGeom prst="rect">
            <a:avLst/>
          </a:prstGeom>
          <a:gradFill rotWithShape="1">
            <a:gsLst>
              <a:gs pos="0">
                <a:srgbClr val="FF0000">
                  <a:gamma/>
                  <a:shade val="46275"/>
                  <a:invGamma/>
                </a:srgbClr>
              </a:gs>
              <a:gs pos="100000">
                <a:srgbClr val="FF0000"/>
              </a:gs>
            </a:gsLst>
            <a:lin ang="0" scaled="1"/>
          </a:gradFill>
          <a:ln w="9525">
            <a:noFill/>
            <a:miter lim="800000"/>
            <a:headEnd/>
            <a:tailEnd/>
          </a:ln>
          <a:effectLst/>
        </p:spPr>
        <p:txBody>
          <a:bodyPr wrap="none" anchor="ctr"/>
          <a:lstStyle/>
          <a:p>
            <a:pPr eaLnBrk="1" hangingPunct="1">
              <a:spcBef>
                <a:spcPct val="0"/>
              </a:spcBef>
              <a:buClrTx/>
              <a:buSzTx/>
              <a:buFontTx/>
              <a:buNone/>
              <a:defRPr/>
            </a:pPr>
            <a:r>
              <a:rPr kumimoji="0" lang="fr-CA" sz="1000" i="1">
                <a:solidFill>
                  <a:schemeClr val="bg2"/>
                </a:solidFill>
                <a:latin typeface="Arial" charset="0"/>
              </a:rPr>
              <a:t>Traduit et adapté de l’anglais</a:t>
            </a:r>
          </a:p>
        </p:txBody>
      </p:sp>
      <p:sp>
        <p:nvSpPr>
          <p:cNvPr id="7197" name="Rectangle 29"/>
          <p:cNvSpPr>
            <a:spLocks noGrp="1" noChangeArrowheads="1"/>
          </p:cNvSpPr>
          <p:nvPr>
            <p:ph type="ftr" sz="quarter" idx="3"/>
          </p:nvPr>
        </p:nvSpPr>
        <p:spPr bwMode="auto">
          <a:xfrm>
            <a:off x="4214285" y="6343650"/>
            <a:ext cx="374438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kumimoji="0" sz="600" b="1" smtClean="0">
                <a:solidFill>
                  <a:schemeClr val="bg1"/>
                </a:solidFill>
                <a:latin typeface="+mn-lt"/>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dt="0"/>
  <p:txStyles>
    <p:titleStyle>
      <a:lvl1pPr algn="ctr" rtl="0" eaLnBrk="0" fontAlgn="base" hangingPunct="0">
        <a:spcBef>
          <a:spcPct val="0"/>
        </a:spcBef>
        <a:spcAft>
          <a:spcPct val="0"/>
        </a:spcAft>
        <a:defRPr sz="3000" b="1" kern="1200">
          <a:solidFill>
            <a:schemeClr val="bg1"/>
          </a:solidFill>
          <a:latin typeface="+mj-lt"/>
          <a:ea typeface="+mj-ea"/>
          <a:cs typeface="+mj-cs"/>
        </a:defRPr>
      </a:lvl1pPr>
      <a:lvl2pPr algn="ctr" rtl="0" eaLnBrk="0" fontAlgn="base" hangingPunct="0">
        <a:spcBef>
          <a:spcPct val="0"/>
        </a:spcBef>
        <a:spcAft>
          <a:spcPct val="0"/>
        </a:spcAft>
        <a:defRPr sz="3000" b="1">
          <a:solidFill>
            <a:schemeClr val="bg1"/>
          </a:solidFill>
          <a:latin typeface="Verdana" panose="020B0604030504040204" pitchFamily="34" charset="0"/>
        </a:defRPr>
      </a:lvl2pPr>
      <a:lvl3pPr algn="ctr" rtl="0" eaLnBrk="0" fontAlgn="base" hangingPunct="0">
        <a:spcBef>
          <a:spcPct val="0"/>
        </a:spcBef>
        <a:spcAft>
          <a:spcPct val="0"/>
        </a:spcAft>
        <a:defRPr sz="3000" b="1">
          <a:solidFill>
            <a:schemeClr val="bg1"/>
          </a:solidFill>
          <a:latin typeface="Verdana" panose="020B0604030504040204" pitchFamily="34" charset="0"/>
        </a:defRPr>
      </a:lvl3pPr>
      <a:lvl4pPr algn="ctr" rtl="0" eaLnBrk="0" fontAlgn="base" hangingPunct="0">
        <a:spcBef>
          <a:spcPct val="0"/>
        </a:spcBef>
        <a:spcAft>
          <a:spcPct val="0"/>
        </a:spcAft>
        <a:defRPr sz="3000" b="1">
          <a:solidFill>
            <a:schemeClr val="bg1"/>
          </a:solidFill>
          <a:latin typeface="Verdana" panose="020B0604030504040204" pitchFamily="34" charset="0"/>
        </a:defRPr>
      </a:lvl4pPr>
      <a:lvl5pPr algn="ctr" rtl="0" eaLnBrk="0" fontAlgn="base" hangingPunct="0">
        <a:spcBef>
          <a:spcPct val="0"/>
        </a:spcBef>
        <a:spcAft>
          <a:spcPct val="0"/>
        </a:spcAft>
        <a:defRPr sz="3000" b="1">
          <a:solidFill>
            <a:schemeClr val="bg1"/>
          </a:solidFill>
          <a:latin typeface="Verdana" panose="020B0604030504040204" pitchFamily="34" charset="0"/>
        </a:defRPr>
      </a:lvl5pPr>
      <a:lvl6pPr marL="457200" algn="ctr" rtl="0" eaLnBrk="0" fontAlgn="base" hangingPunct="0">
        <a:spcBef>
          <a:spcPct val="0"/>
        </a:spcBef>
        <a:spcAft>
          <a:spcPct val="0"/>
        </a:spcAft>
        <a:defRPr sz="3000" b="1">
          <a:solidFill>
            <a:schemeClr val="bg1"/>
          </a:solidFill>
          <a:latin typeface="Verdana" panose="020B0604030504040204" pitchFamily="34" charset="0"/>
        </a:defRPr>
      </a:lvl6pPr>
      <a:lvl7pPr marL="914400" algn="ctr" rtl="0" eaLnBrk="0" fontAlgn="base" hangingPunct="0">
        <a:spcBef>
          <a:spcPct val="0"/>
        </a:spcBef>
        <a:spcAft>
          <a:spcPct val="0"/>
        </a:spcAft>
        <a:defRPr sz="3000" b="1">
          <a:solidFill>
            <a:schemeClr val="bg1"/>
          </a:solidFill>
          <a:latin typeface="Verdana" panose="020B0604030504040204" pitchFamily="34" charset="0"/>
        </a:defRPr>
      </a:lvl7pPr>
      <a:lvl8pPr marL="1371600" algn="ctr" rtl="0" eaLnBrk="0" fontAlgn="base" hangingPunct="0">
        <a:spcBef>
          <a:spcPct val="0"/>
        </a:spcBef>
        <a:spcAft>
          <a:spcPct val="0"/>
        </a:spcAft>
        <a:defRPr sz="3000" b="1">
          <a:solidFill>
            <a:schemeClr val="bg1"/>
          </a:solidFill>
          <a:latin typeface="Verdana" panose="020B0604030504040204" pitchFamily="34" charset="0"/>
        </a:defRPr>
      </a:lvl8pPr>
      <a:lvl9pPr marL="1828800" algn="ctr" rtl="0" eaLnBrk="0" fontAlgn="base" hangingPunct="0">
        <a:spcBef>
          <a:spcPct val="0"/>
        </a:spcBef>
        <a:spcAft>
          <a:spcPct val="0"/>
        </a:spcAft>
        <a:defRPr sz="3000" b="1">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ltLang="fr-FR"/>
              <a:t>Pierre Courtellemont – Master IMA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
        <p:nvSpPr>
          <p:cNvPr id="7" name="Rectangle 26">
            <a:extLst>
              <a:ext uri="{FF2B5EF4-FFF2-40B4-BE49-F238E27FC236}">
                <a16:creationId xmlns:a16="http://schemas.microsoft.com/office/drawing/2014/main" id="{CF4FF400-2484-1881-8B7F-44EA9597593C}"/>
              </a:ext>
            </a:extLst>
          </p:cNvPr>
          <p:cNvSpPr>
            <a:spLocks noChangeArrowheads="1"/>
          </p:cNvSpPr>
          <p:nvPr userDrawn="1"/>
        </p:nvSpPr>
        <p:spPr bwMode="auto">
          <a:xfrm>
            <a:off x="0" y="6381750"/>
            <a:ext cx="12192000" cy="476250"/>
          </a:xfrm>
          <a:prstGeom prst="rect">
            <a:avLst/>
          </a:prstGeom>
          <a:gradFill rotWithShape="1">
            <a:gsLst>
              <a:gs pos="0">
                <a:srgbClr val="FF0000">
                  <a:gamma/>
                  <a:shade val="46275"/>
                  <a:invGamma/>
                </a:srgbClr>
              </a:gs>
              <a:gs pos="100000">
                <a:srgbClr val="FF0000"/>
              </a:gs>
            </a:gsLst>
            <a:lin ang="0" scaled="1"/>
          </a:gradFill>
          <a:ln w="9525">
            <a:noFill/>
            <a:miter lim="800000"/>
            <a:headEnd/>
            <a:tailEnd/>
          </a:ln>
          <a:effectLst/>
        </p:spPr>
        <p:txBody>
          <a:bodyPr wrap="none" anchor="ct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buClrTx/>
              <a:buSzTx/>
              <a:buFontTx/>
              <a:buNone/>
            </a:pPr>
            <a:r>
              <a:rPr kumimoji="0" lang="fr-CA" altLang="fr-FR" sz="1000" i="1" dirty="0">
                <a:solidFill>
                  <a:schemeClr val="bg1"/>
                </a:solidFill>
                <a:latin typeface="Arial" panose="020B0604020202020204" pitchFamily="34" charset="0"/>
              </a:rPr>
              <a:t>Traduit et/ou adapté de matériel recueilli sur Internet, dont les notes de </a:t>
            </a:r>
            <a:r>
              <a:rPr lang="en-US" altLang="zh-TW" sz="1000" i="1" dirty="0">
                <a:solidFill>
                  <a:schemeClr val="bg1"/>
                </a:solidFill>
                <a:latin typeface="Arial" panose="020B0604020202020204" pitchFamily="34" charset="0"/>
                <a:ea typeface="Arial Unicode MS" panose="020B0604020202020204" pitchFamily="34" charset="-128"/>
                <a:cs typeface="Arial" panose="020B0604020202020204" pitchFamily="34" charset="0"/>
              </a:rPr>
              <a:t>Chung-Ta King</a:t>
            </a:r>
            <a:endParaRPr lang="fr-CA" altLang="fr-FR" sz="1000" i="1" dirty="0">
              <a:solidFill>
                <a:schemeClr val="bg1"/>
              </a:solidFill>
              <a:latin typeface="Arial" panose="020B0604020202020204" pitchFamily="34" charset="0"/>
            </a:endParaRPr>
          </a:p>
        </p:txBody>
      </p:sp>
    </p:spTree>
    <p:extLst>
      <p:ext uri="{BB962C8B-B14F-4D97-AF65-F5344CB8AC3E}">
        <p14:creationId xmlns:p14="http://schemas.microsoft.com/office/powerpoint/2010/main" val="41475959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6.xml"/><Relationship Id="rId4"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tags" Target="../tags/tag91.xml"/><Relationship Id="rId39" Type="http://schemas.openxmlformats.org/officeDocument/2006/relationships/tags" Target="../tags/tag104.xml"/><Relationship Id="rId21" Type="http://schemas.openxmlformats.org/officeDocument/2006/relationships/tags" Target="../tags/tag86.xml"/><Relationship Id="rId34" Type="http://schemas.openxmlformats.org/officeDocument/2006/relationships/tags" Target="../tags/tag99.xml"/><Relationship Id="rId42" Type="http://schemas.openxmlformats.org/officeDocument/2006/relationships/notesSlide" Target="../notesSlides/notesSlide8.xml"/><Relationship Id="rId7" Type="http://schemas.openxmlformats.org/officeDocument/2006/relationships/tags" Target="../tags/tag72.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tags" Target="../tags/tag94.xml"/><Relationship Id="rId41" Type="http://schemas.openxmlformats.org/officeDocument/2006/relationships/slideLayout" Target="../slideLayouts/slideLayout49.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32" Type="http://schemas.openxmlformats.org/officeDocument/2006/relationships/tags" Target="../tags/tag97.xml"/><Relationship Id="rId37" Type="http://schemas.openxmlformats.org/officeDocument/2006/relationships/tags" Target="../tags/tag102.xml"/><Relationship Id="rId40" Type="http://schemas.openxmlformats.org/officeDocument/2006/relationships/tags" Target="../tags/tag105.xml"/><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tags" Target="../tags/tag93.xml"/><Relationship Id="rId36" Type="http://schemas.openxmlformats.org/officeDocument/2006/relationships/tags" Target="../tags/tag101.xml"/><Relationship Id="rId10" Type="http://schemas.openxmlformats.org/officeDocument/2006/relationships/tags" Target="../tags/tag75.xml"/><Relationship Id="rId19" Type="http://schemas.openxmlformats.org/officeDocument/2006/relationships/tags" Target="../tags/tag84.xml"/><Relationship Id="rId31" Type="http://schemas.openxmlformats.org/officeDocument/2006/relationships/tags" Target="../tags/tag96.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tags" Target="../tags/tag92.xml"/><Relationship Id="rId30" Type="http://schemas.openxmlformats.org/officeDocument/2006/relationships/tags" Target="../tags/tag95.xml"/><Relationship Id="rId35" Type="http://schemas.openxmlformats.org/officeDocument/2006/relationships/tags" Target="../tags/tag100.xml"/><Relationship Id="rId8" Type="http://schemas.openxmlformats.org/officeDocument/2006/relationships/tags" Target="../tags/tag73.xml"/><Relationship Id="rId3" Type="http://schemas.openxmlformats.org/officeDocument/2006/relationships/tags" Target="../tags/tag68.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33" Type="http://schemas.openxmlformats.org/officeDocument/2006/relationships/tags" Target="../tags/tag98.xml"/><Relationship Id="rId38"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3" Type="http://schemas.openxmlformats.org/officeDocument/2006/relationships/tags" Target="../tags/tag110.xml"/><Relationship Id="rId21" Type="http://schemas.openxmlformats.org/officeDocument/2006/relationships/tags" Target="../tags/tag128.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notesSlide" Target="../notesSlides/notesSlide10.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tags" Target="../tags/tag127.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24" Type="http://schemas.openxmlformats.org/officeDocument/2006/relationships/slideLayout" Target="../slideLayouts/slideLayout49.xml"/><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tags" Target="../tags/tag130.xml"/><Relationship Id="rId10" Type="http://schemas.openxmlformats.org/officeDocument/2006/relationships/tags" Target="../tags/tag117.xml"/><Relationship Id="rId19" Type="http://schemas.openxmlformats.org/officeDocument/2006/relationships/tags" Target="../tags/tag126.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s>
</file>

<file path=ppt/slides/_rels/slide15.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tags" Target="../tags/tag148.xml"/><Relationship Id="rId26" Type="http://schemas.openxmlformats.org/officeDocument/2006/relationships/tags" Target="../tags/tag156.xml"/><Relationship Id="rId3" Type="http://schemas.openxmlformats.org/officeDocument/2006/relationships/tags" Target="../tags/tag133.xml"/><Relationship Id="rId21" Type="http://schemas.openxmlformats.org/officeDocument/2006/relationships/tags" Target="../tags/tag151.xml"/><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tags" Target="../tags/tag147.xml"/><Relationship Id="rId25" Type="http://schemas.openxmlformats.org/officeDocument/2006/relationships/tags" Target="../tags/tag155.xml"/><Relationship Id="rId2" Type="http://schemas.openxmlformats.org/officeDocument/2006/relationships/tags" Target="../tags/tag132.xml"/><Relationship Id="rId16" Type="http://schemas.openxmlformats.org/officeDocument/2006/relationships/tags" Target="../tags/tag146.xml"/><Relationship Id="rId20" Type="http://schemas.openxmlformats.org/officeDocument/2006/relationships/tags" Target="../tags/tag150.xml"/><Relationship Id="rId29" Type="http://schemas.openxmlformats.org/officeDocument/2006/relationships/slideLayout" Target="../slideLayouts/slideLayout49.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24" Type="http://schemas.openxmlformats.org/officeDocument/2006/relationships/tags" Target="../tags/tag154.xml"/><Relationship Id="rId5" Type="http://schemas.openxmlformats.org/officeDocument/2006/relationships/tags" Target="../tags/tag135.xml"/><Relationship Id="rId15" Type="http://schemas.openxmlformats.org/officeDocument/2006/relationships/tags" Target="../tags/tag145.xml"/><Relationship Id="rId23" Type="http://schemas.openxmlformats.org/officeDocument/2006/relationships/tags" Target="../tags/tag153.xml"/><Relationship Id="rId28" Type="http://schemas.openxmlformats.org/officeDocument/2006/relationships/tags" Target="../tags/tag158.xml"/><Relationship Id="rId10" Type="http://schemas.openxmlformats.org/officeDocument/2006/relationships/tags" Target="../tags/tag140.xml"/><Relationship Id="rId19" Type="http://schemas.openxmlformats.org/officeDocument/2006/relationships/tags" Target="../tags/tag149.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 Id="rId22" Type="http://schemas.openxmlformats.org/officeDocument/2006/relationships/tags" Target="../tags/tag152.xml"/><Relationship Id="rId27" Type="http://schemas.openxmlformats.org/officeDocument/2006/relationships/tags" Target="../tags/tag157.xml"/><Relationship Id="rId30"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3" Type="http://schemas.openxmlformats.org/officeDocument/2006/relationships/tags" Target="../tags/tag173.xml"/><Relationship Id="rId18" Type="http://schemas.openxmlformats.org/officeDocument/2006/relationships/tags" Target="../tags/tag178.xml"/><Relationship Id="rId26" Type="http://schemas.openxmlformats.org/officeDocument/2006/relationships/tags" Target="../tags/tag186.xml"/><Relationship Id="rId39" Type="http://schemas.openxmlformats.org/officeDocument/2006/relationships/slideLayout" Target="../slideLayouts/slideLayout49.xml"/><Relationship Id="rId21" Type="http://schemas.openxmlformats.org/officeDocument/2006/relationships/tags" Target="../tags/tag181.xml"/><Relationship Id="rId34" Type="http://schemas.openxmlformats.org/officeDocument/2006/relationships/tags" Target="../tags/tag194.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tags" Target="../tags/tag177.xml"/><Relationship Id="rId25" Type="http://schemas.openxmlformats.org/officeDocument/2006/relationships/tags" Target="../tags/tag185.xml"/><Relationship Id="rId33" Type="http://schemas.openxmlformats.org/officeDocument/2006/relationships/tags" Target="../tags/tag193.xml"/><Relationship Id="rId38" Type="http://schemas.openxmlformats.org/officeDocument/2006/relationships/tags" Target="../tags/tag198.xml"/><Relationship Id="rId2" Type="http://schemas.openxmlformats.org/officeDocument/2006/relationships/tags" Target="../tags/tag162.xml"/><Relationship Id="rId16" Type="http://schemas.openxmlformats.org/officeDocument/2006/relationships/tags" Target="../tags/tag176.xml"/><Relationship Id="rId20" Type="http://schemas.openxmlformats.org/officeDocument/2006/relationships/tags" Target="../tags/tag180.xml"/><Relationship Id="rId29" Type="http://schemas.openxmlformats.org/officeDocument/2006/relationships/tags" Target="../tags/tag189.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24" Type="http://schemas.openxmlformats.org/officeDocument/2006/relationships/tags" Target="../tags/tag184.xml"/><Relationship Id="rId32" Type="http://schemas.openxmlformats.org/officeDocument/2006/relationships/tags" Target="../tags/tag192.xml"/><Relationship Id="rId37" Type="http://schemas.openxmlformats.org/officeDocument/2006/relationships/tags" Target="../tags/tag197.xml"/><Relationship Id="rId40" Type="http://schemas.openxmlformats.org/officeDocument/2006/relationships/notesSlide" Target="../notesSlides/notesSlide13.xml"/><Relationship Id="rId5" Type="http://schemas.openxmlformats.org/officeDocument/2006/relationships/tags" Target="../tags/tag165.xml"/><Relationship Id="rId15" Type="http://schemas.openxmlformats.org/officeDocument/2006/relationships/tags" Target="../tags/tag175.xml"/><Relationship Id="rId23" Type="http://schemas.openxmlformats.org/officeDocument/2006/relationships/tags" Target="../tags/tag183.xml"/><Relationship Id="rId28" Type="http://schemas.openxmlformats.org/officeDocument/2006/relationships/tags" Target="../tags/tag188.xml"/><Relationship Id="rId36" Type="http://schemas.openxmlformats.org/officeDocument/2006/relationships/tags" Target="../tags/tag196.xml"/><Relationship Id="rId10" Type="http://schemas.openxmlformats.org/officeDocument/2006/relationships/tags" Target="../tags/tag170.xml"/><Relationship Id="rId19" Type="http://schemas.openxmlformats.org/officeDocument/2006/relationships/tags" Target="../tags/tag179.xml"/><Relationship Id="rId31" Type="http://schemas.openxmlformats.org/officeDocument/2006/relationships/tags" Target="../tags/tag191.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 Id="rId22" Type="http://schemas.openxmlformats.org/officeDocument/2006/relationships/tags" Target="../tags/tag182.xml"/><Relationship Id="rId27" Type="http://schemas.openxmlformats.org/officeDocument/2006/relationships/tags" Target="../tags/tag187.xml"/><Relationship Id="rId30" Type="http://schemas.openxmlformats.org/officeDocument/2006/relationships/tags" Target="../tags/tag190.xml"/><Relationship Id="rId35" Type="http://schemas.openxmlformats.org/officeDocument/2006/relationships/tags" Target="../tags/tag195.xml"/><Relationship Id="rId8" Type="http://schemas.openxmlformats.org/officeDocument/2006/relationships/tags" Target="../tags/tag168.xml"/><Relationship Id="rId3" Type="http://schemas.openxmlformats.org/officeDocument/2006/relationships/tags" Target="../tags/tag16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00.xml"/><Relationship Id="rId1" Type="http://schemas.openxmlformats.org/officeDocument/2006/relationships/tags" Target="../tags/tag199.xml"/></Relationships>
</file>

<file path=ppt/slides/_rels/slide19.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4.emf"/><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oleObject" Target="../embeddings/oleObject3.bin"/><Relationship Id="rId5" Type="http://schemas.openxmlformats.org/officeDocument/2006/relationships/notesSlide" Target="../notesSlides/notesSlide14.xml"/><Relationship Id="rId4"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image" Target="../media/image5.wmf"/><Relationship Id="rId5" Type="http://schemas.openxmlformats.org/officeDocument/2006/relationships/notesSlide" Target="../notesSlides/notesSlide16.xml"/><Relationship Id="rId4"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8" Type="http://schemas.openxmlformats.org/officeDocument/2006/relationships/tags" Target="../tags/tag216.xml"/><Relationship Id="rId3" Type="http://schemas.openxmlformats.org/officeDocument/2006/relationships/tags" Target="../tags/tag211.xml"/><Relationship Id="rId7" Type="http://schemas.openxmlformats.org/officeDocument/2006/relationships/tags" Target="../tags/tag215.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6.png"/><Relationship Id="rId5" Type="http://schemas.openxmlformats.org/officeDocument/2006/relationships/tags" Target="../tags/tag213.xml"/><Relationship Id="rId10" Type="http://schemas.openxmlformats.org/officeDocument/2006/relationships/notesSlide" Target="../notesSlides/notesSlide17.xml"/><Relationship Id="rId4" Type="http://schemas.openxmlformats.org/officeDocument/2006/relationships/tags" Target="../tags/tag212.xml"/><Relationship Id="rId9"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18.xml"/><Relationship Id="rId1" Type="http://schemas.openxmlformats.org/officeDocument/2006/relationships/tags" Target="../tags/tag217.xml"/><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7.wmf"/><Relationship Id="rId5" Type="http://schemas.openxmlformats.org/officeDocument/2006/relationships/notesSlide" Target="../notesSlides/notesSlide20.xml"/><Relationship Id="rId4"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25.xml"/><Relationship Id="rId1" Type="http://schemas.openxmlformats.org/officeDocument/2006/relationships/tags" Target="../tags/tag2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29.xml"/><Relationship Id="rId1" Type="http://schemas.openxmlformats.org/officeDocument/2006/relationships/tags" Target="../tags/tag228.xml"/><Relationship Id="rId4"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9.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8.png"/><Relationship Id="rId5" Type="http://schemas.openxmlformats.org/officeDocument/2006/relationships/tags" Target="../tags/tag2290.xml"/><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6.xml"/><Relationship Id="rId7"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xml"/><Relationship Id="rId5" Type="http://schemas.openxmlformats.org/officeDocument/2006/relationships/slideLayout" Target="../slideLayouts/slideLayout49.xml"/><Relationship Id="rId4"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image" Target="../media/image11.png"/><Relationship Id="rId4"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39.xml"/><Relationship Id="rId7" Type="http://schemas.openxmlformats.org/officeDocument/2006/relationships/image" Target="../media/image12.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notesSlide" Target="../notesSlides/notesSlide24.xml"/><Relationship Id="rId11" Type="http://schemas.openxmlformats.org/officeDocument/2006/relationships/image" Target="../media/image14.wmf"/><Relationship Id="rId5" Type="http://schemas.openxmlformats.org/officeDocument/2006/relationships/slideLayout" Target="../slideLayouts/slideLayout54.xml"/><Relationship Id="rId10" Type="http://schemas.openxmlformats.org/officeDocument/2006/relationships/oleObject" Target="../embeddings/oleObject5.bin"/><Relationship Id="rId4" Type="http://schemas.openxmlformats.org/officeDocument/2006/relationships/tags" Target="../tags/tag240.xml"/><Relationship Id="rId9" Type="http://schemas.openxmlformats.org/officeDocument/2006/relationships/image" Target="../media/image13.wmf"/></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ags" Target="../tags/tag243.xml"/></Relationships>
</file>

<file path=ppt/slides/_rels/slide35.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notesSlide" Target="../notesSlides/notesSlide25.xml"/><Relationship Id="rId5" Type="http://schemas.openxmlformats.org/officeDocument/2006/relationships/slideLayout" Target="../slideLayouts/slideLayout49.xml"/><Relationship Id="rId4" Type="http://schemas.openxmlformats.org/officeDocument/2006/relationships/tags" Target="../tags/tag24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18" Type="http://schemas.openxmlformats.org/officeDocument/2006/relationships/tags" Target="../tags/tag269.xml"/><Relationship Id="rId26" Type="http://schemas.openxmlformats.org/officeDocument/2006/relationships/slideLayout" Target="../slideLayouts/slideLayout53.xml"/><Relationship Id="rId3" Type="http://schemas.openxmlformats.org/officeDocument/2006/relationships/tags" Target="../tags/tag254.xml"/><Relationship Id="rId21" Type="http://schemas.openxmlformats.org/officeDocument/2006/relationships/tags" Target="../tags/tag272.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tags" Target="../tags/tag268.xml"/><Relationship Id="rId25" Type="http://schemas.openxmlformats.org/officeDocument/2006/relationships/tags" Target="../tags/tag276.xml"/><Relationship Id="rId2" Type="http://schemas.openxmlformats.org/officeDocument/2006/relationships/tags" Target="../tags/tag253.xml"/><Relationship Id="rId16" Type="http://schemas.openxmlformats.org/officeDocument/2006/relationships/tags" Target="../tags/tag267.xml"/><Relationship Id="rId20" Type="http://schemas.openxmlformats.org/officeDocument/2006/relationships/tags" Target="../tags/tag271.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24" Type="http://schemas.openxmlformats.org/officeDocument/2006/relationships/tags" Target="../tags/tag275.xml"/><Relationship Id="rId5" Type="http://schemas.openxmlformats.org/officeDocument/2006/relationships/tags" Target="../tags/tag256.xml"/><Relationship Id="rId15" Type="http://schemas.openxmlformats.org/officeDocument/2006/relationships/tags" Target="../tags/tag266.xml"/><Relationship Id="rId23" Type="http://schemas.openxmlformats.org/officeDocument/2006/relationships/tags" Target="../tags/tag274.xml"/><Relationship Id="rId10" Type="http://schemas.openxmlformats.org/officeDocument/2006/relationships/tags" Target="../tags/tag261.xml"/><Relationship Id="rId19" Type="http://schemas.openxmlformats.org/officeDocument/2006/relationships/tags" Target="../tags/tag270.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 Id="rId22" Type="http://schemas.openxmlformats.org/officeDocument/2006/relationships/tags" Target="../tags/tag273.xml"/><Relationship Id="rId27"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8" Type="http://schemas.openxmlformats.org/officeDocument/2006/relationships/tags" Target="../tags/tag284.xml"/><Relationship Id="rId13" Type="http://schemas.openxmlformats.org/officeDocument/2006/relationships/tags" Target="../tags/tag289.xml"/><Relationship Id="rId18" Type="http://schemas.openxmlformats.org/officeDocument/2006/relationships/tags" Target="../tags/tag294.xml"/><Relationship Id="rId3" Type="http://schemas.openxmlformats.org/officeDocument/2006/relationships/tags" Target="../tags/tag279.xml"/><Relationship Id="rId21" Type="http://schemas.openxmlformats.org/officeDocument/2006/relationships/slideLayout" Target="../slideLayouts/slideLayout49.xml"/><Relationship Id="rId7" Type="http://schemas.openxmlformats.org/officeDocument/2006/relationships/tags" Target="../tags/tag283.xml"/><Relationship Id="rId12" Type="http://schemas.openxmlformats.org/officeDocument/2006/relationships/tags" Target="../tags/tag288.xml"/><Relationship Id="rId17" Type="http://schemas.openxmlformats.org/officeDocument/2006/relationships/tags" Target="../tags/tag293.xml"/><Relationship Id="rId2" Type="http://schemas.openxmlformats.org/officeDocument/2006/relationships/tags" Target="../tags/tag278.xml"/><Relationship Id="rId16" Type="http://schemas.openxmlformats.org/officeDocument/2006/relationships/tags" Target="../tags/tag292.xml"/><Relationship Id="rId20" Type="http://schemas.openxmlformats.org/officeDocument/2006/relationships/tags" Target="../tags/tag296.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tags" Target="../tags/tag287.xml"/><Relationship Id="rId5" Type="http://schemas.openxmlformats.org/officeDocument/2006/relationships/tags" Target="../tags/tag281.xml"/><Relationship Id="rId15" Type="http://schemas.openxmlformats.org/officeDocument/2006/relationships/tags" Target="../tags/tag291.xml"/><Relationship Id="rId10" Type="http://schemas.openxmlformats.org/officeDocument/2006/relationships/tags" Target="../tags/tag286.xml"/><Relationship Id="rId19" Type="http://schemas.openxmlformats.org/officeDocument/2006/relationships/tags" Target="../tags/tag295.xml"/><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tags" Target="../tags/tag290.xml"/><Relationship Id="rId2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9.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4"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301.xml"/><Relationship Id="rId1" Type="http://schemas.openxmlformats.org/officeDocument/2006/relationships/tags" Target="../tags/tag300.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tags" Target="../tags/tag304.xml"/><Relationship Id="rId7" Type="http://schemas.openxmlformats.org/officeDocument/2006/relationships/tags" Target="../tags/tag308.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tags" Target="../tags/tag307.xml"/><Relationship Id="rId5" Type="http://schemas.openxmlformats.org/officeDocument/2006/relationships/tags" Target="../tags/tag306.xml"/><Relationship Id="rId10" Type="http://schemas.openxmlformats.org/officeDocument/2006/relationships/image" Target="../media/image16.png"/><Relationship Id="rId4" Type="http://schemas.openxmlformats.org/officeDocument/2006/relationships/tags" Target="../tags/tag305.xml"/><Relationship Id="rId9"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310.xml"/><Relationship Id="rId1" Type="http://schemas.openxmlformats.org/officeDocument/2006/relationships/tags" Target="../tags/tag309.xml"/><Relationship Id="rId4"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312.xml"/><Relationship Id="rId1" Type="http://schemas.openxmlformats.org/officeDocument/2006/relationships/tags" Target="../tags/tag311.xml"/><Relationship Id="rId4"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314.xml"/><Relationship Id="rId1" Type="http://schemas.openxmlformats.org/officeDocument/2006/relationships/tags" Target="../tags/tag313.xml"/><Relationship Id="rId4"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316.xml"/><Relationship Id="rId1" Type="http://schemas.openxmlformats.org/officeDocument/2006/relationships/tags" Target="../tags/tag315.xml"/><Relationship Id="rId4"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slideLayout" Target="../slideLayouts/slideLayout49.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318.xml"/><Relationship Id="rId1" Type="http://schemas.openxmlformats.org/officeDocument/2006/relationships/tags" Target="../tags/tag317.xml"/></Relationships>
</file>

<file path=ppt/slides/_rels/slide5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21.xml"/><Relationship Id="rId7" Type="http://schemas.openxmlformats.org/officeDocument/2006/relationships/slideLayout" Target="../slideLayouts/slideLayout53.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9"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5" Type="http://schemas.openxmlformats.org/officeDocument/2006/relationships/image" Target="../media/image19.png"/><Relationship Id="rId4"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329.xml"/><Relationship Id="rId1" Type="http://schemas.openxmlformats.org/officeDocument/2006/relationships/tags" Target="../tags/tag328.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slideLayout" Target="../slideLayouts/slideLayout53.xml"/><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tags" Target="../tags/tag341.xml"/><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tags" Target="../tags/tag340.xml"/><Relationship Id="rId5" Type="http://schemas.openxmlformats.org/officeDocument/2006/relationships/tags" Target="../tags/tag334.xml"/><Relationship Id="rId15" Type="http://schemas.openxmlformats.org/officeDocument/2006/relationships/image" Target="../media/image19.png"/><Relationship Id="rId10" Type="http://schemas.openxmlformats.org/officeDocument/2006/relationships/tags" Target="../tags/tag339.xml"/><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notesSlide" Target="../notesSlides/notesSlide37.xml"/><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slideLayout" Target="../slideLayouts/slideLayout53.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tags" Target="../tags/tag352.xml"/><Relationship Id="rId5" Type="http://schemas.openxmlformats.org/officeDocument/2006/relationships/tags" Target="../tags/tag346.xml"/><Relationship Id="rId10" Type="http://schemas.openxmlformats.org/officeDocument/2006/relationships/tags" Target="../tags/tag351.xml"/><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image" Target="../media/image19.png"/></Relationships>
</file>

<file path=ppt/slides/_rels/slide56.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notesSlide" Target="../notesSlides/notesSlide38.xml"/><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slideLayout" Target="../slideLayouts/slideLayout53.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image" Target="../media/image19.png"/><Relationship Id="rId10" Type="http://schemas.openxmlformats.org/officeDocument/2006/relationships/tags" Target="../tags/tag362.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image" Target="../media/image21.png"/></Relationships>
</file>

<file path=ppt/slides/_rels/slide57.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image" Target="../media/image22.png"/><Relationship Id="rId3" Type="http://schemas.openxmlformats.org/officeDocument/2006/relationships/tags" Target="../tags/tag366.xml"/><Relationship Id="rId7" Type="http://schemas.openxmlformats.org/officeDocument/2006/relationships/tags" Target="../tags/tag370.xml"/><Relationship Id="rId12" Type="http://schemas.openxmlformats.org/officeDocument/2006/relationships/notesSlide" Target="../notesSlides/notesSlide39.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slideLayout" Target="../slideLayouts/slideLayout53.xml"/><Relationship Id="rId5" Type="http://schemas.openxmlformats.org/officeDocument/2006/relationships/tags" Target="../tags/tag368.xml"/><Relationship Id="rId10" Type="http://schemas.openxmlformats.org/officeDocument/2006/relationships/tags" Target="../tags/tag373.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image" Target="../media/image19.png"/></Relationships>
</file>

<file path=ppt/slides/_rels/slide58.xml.rels><?xml version="1.0" encoding="UTF-8" standalone="yes"?>
<Relationships xmlns="http://schemas.openxmlformats.org/package/2006/relationships"><Relationship Id="rId8" Type="http://schemas.openxmlformats.org/officeDocument/2006/relationships/tags" Target="../tags/tag381.xml"/><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notesSlide" Target="../notesSlides/notesSlide40.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slideLayout" Target="../slideLayouts/slideLayout53.xml"/><Relationship Id="rId5" Type="http://schemas.openxmlformats.org/officeDocument/2006/relationships/tags" Target="../tags/tag378.xml"/><Relationship Id="rId10" Type="http://schemas.openxmlformats.org/officeDocument/2006/relationships/tags" Target="../tags/tag383.xml"/><Relationship Id="rId4" Type="http://schemas.openxmlformats.org/officeDocument/2006/relationships/tags" Target="../tags/tag377.xml"/><Relationship Id="rId9" Type="http://schemas.openxmlformats.org/officeDocument/2006/relationships/tags" Target="../tags/tag382.xml"/></Relationships>
</file>

<file path=ppt/slides/_rels/slide59.xml.rels><?xml version="1.0" encoding="UTF-8" standalone="yes"?>
<Relationships xmlns="http://schemas.openxmlformats.org/package/2006/relationships"><Relationship Id="rId8" Type="http://schemas.openxmlformats.org/officeDocument/2006/relationships/tags" Target="../tags/tag391.xml"/><Relationship Id="rId13" Type="http://schemas.openxmlformats.org/officeDocument/2006/relationships/tags" Target="../tags/tag396.xml"/><Relationship Id="rId18" Type="http://schemas.openxmlformats.org/officeDocument/2006/relationships/slideLayout" Target="../slideLayouts/slideLayout53.xml"/><Relationship Id="rId3" Type="http://schemas.openxmlformats.org/officeDocument/2006/relationships/tags" Target="../tags/tag386.xml"/><Relationship Id="rId7" Type="http://schemas.openxmlformats.org/officeDocument/2006/relationships/tags" Target="../tags/tag390.xml"/><Relationship Id="rId12" Type="http://schemas.openxmlformats.org/officeDocument/2006/relationships/tags" Target="../tags/tag395.xml"/><Relationship Id="rId17" Type="http://schemas.openxmlformats.org/officeDocument/2006/relationships/tags" Target="../tags/tag400.xml"/><Relationship Id="rId2" Type="http://schemas.openxmlformats.org/officeDocument/2006/relationships/tags" Target="../tags/tag385.xml"/><Relationship Id="rId16" Type="http://schemas.openxmlformats.org/officeDocument/2006/relationships/tags" Target="../tags/tag399.xml"/><Relationship Id="rId20" Type="http://schemas.openxmlformats.org/officeDocument/2006/relationships/image" Target="../media/image19.png"/><Relationship Id="rId1" Type="http://schemas.openxmlformats.org/officeDocument/2006/relationships/tags" Target="../tags/tag384.xml"/><Relationship Id="rId6" Type="http://schemas.openxmlformats.org/officeDocument/2006/relationships/tags" Target="../tags/tag389.xml"/><Relationship Id="rId11" Type="http://schemas.openxmlformats.org/officeDocument/2006/relationships/tags" Target="../tags/tag394.xml"/><Relationship Id="rId5" Type="http://schemas.openxmlformats.org/officeDocument/2006/relationships/tags" Target="../tags/tag388.xml"/><Relationship Id="rId15" Type="http://schemas.openxmlformats.org/officeDocument/2006/relationships/tags" Target="../tags/tag398.xml"/><Relationship Id="rId10" Type="http://schemas.openxmlformats.org/officeDocument/2006/relationships/tags" Target="../tags/tag393.xml"/><Relationship Id="rId19" Type="http://schemas.openxmlformats.org/officeDocument/2006/relationships/notesSlide" Target="../notesSlides/notesSlide41.xm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tags" Target="../tags/tag39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8" Type="http://schemas.openxmlformats.org/officeDocument/2006/relationships/tags" Target="../tags/tag408.xml"/><Relationship Id="rId3" Type="http://schemas.openxmlformats.org/officeDocument/2006/relationships/tags" Target="../tags/tag403.xml"/><Relationship Id="rId7" Type="http://schemas.openxmlformats.org/officeDocument/2006/relationships/tags" Target="../tags/tag407.xml"/><Relationship Id="rId12" Type="http://schemas.openxmlformats.org/officeDocument/2006/relationships/image" Target="../media/image23.png"/><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notesSlide" Target="../notesSlides/notesSlide42.xml"/><Relationship Id="rId5" Type="http://schemas.openxmlformats.org/officeDocument/2006/relationships/tags" Target="../tags/tag405.xml"/><Relationship Id="rId10" Type="http://schemas.openxmlformats.org/officeDocument/2006/relationships/slideLayout" Target="../slideLayouts/slideLayout53.xml"/><Relationship Id="rId4" Type="http://schemas.openxmlformats.org/officeDocument/2006/relationships/tags" Target="../tags/tag404.xml"/><Relationship Id="rId9" Type="http://schemas.openxmlformats.org/officeDocument/2006/relationships/tags" Target="../tags/tag40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411.xml"/><Relationship Id="rId1" Type="http://schemas.openxmlformats.org/officeDocument/2006/relationships/tags" Target="../tags/tag410.xml"/><Relationship Id="rId5" Type="http://schemas.openxmlformats.org/officeDocument/2006/relationships/image" Target="../media/image24.png"/><Relationship Id="rId4" Type="http://schemas.openxmlformats.org/officeDocument/2006/relationships/notesSlide" Target="../notesSlides/notesSlide43.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3" Type="http://schemas.openxmlformats.org/officeDocument/2006/relationships/tags" Target="../tags/tag41.xml"/><Relationship Id="rId21" Type="http://schemas.openxmlformats.org/officeDocument/2006/relationships/tags" Target="../tags/tag59.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notesSlide" Target="../notesSlides/notesSlide5.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slideLayout" Target="../slideLayouts/slideLayout49.xml"/><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noChangeArrowheads="1"/>
          </p:cNvSpPr>
          <p:nvPr>
            <p:ph type="ctrTitle"/>
            <p:custDataLst>
              <p:tags r:id="rId1"/>
            </p:custDataLst>
          </p:nvPr>
        </p:nvSpPr>
        <p:spPr>
          <a:xfrm>
            <a:off x="2711624" y="2348880"/>
            <a:ext cx="6858000" cy="2387600"/>
          </a:xfrm>
        </p:spPr>
        <p:txBody>
          <a:bodyPr/>
          <a:lstStyle/>
          <a:p>
            <a:br>
              <a:rPr lang="fr-CA" altLang="zh-TW" sz="4800" dirty="0"/>
            </a:br>
            <a:r>
              <a:rPr lang="fr-CA" altLang="zh-TW" sz="4800" dirty="0">
                <a:solidFill>
                  <a:srgbClr val="0070C0"/>
                </a:solidFill>
              </a:rPr>
              <a:t>Systèmes d’exploitation  embarqués </a:t>
            </a:r>
          </a:p>
        </p:txBody>
      </p:sp>
    </p:spTree>
    <p:extLst>
      <p:ext uri="{BB962C8B-B14F-4D97-AF65-F5344CB8AC3E}">
        <p14:creationId xmlns:p14="http://schemas.microsoft.com/office/powerpoint/2010/main" val="107208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a:xfrm>
            <a:off x="1055440" y="365125"/>
            <a:ext cx="10298360" cy="1325563"/>
          </a:xfrm>
        </p:spPr>
        <p:txBody>
          <a:bodyPr/>
          <a:lstStyle/>
          <a:p>
            <a:r>
              <a:rPr lang="fr-CA" altLang="fr-FR" noProof="0" dirty="0">
                <a:solidFill>
                  <a:srgbClr val="0070C0"/>
                </a:solidFill>
              </a:rPr>
              <a:t>Bloc de contrôle de tâche</a:t>
            </a:r>
          </a:p>
        </p:txBody>
      </p:sp>
      <p:sp>
        <p:nvSpPr>
          <p:cNvPr id="21507" name="Rectangle 3"/>
          <p:cNvSpPr>
            <a:spLocks noGrp="1" noChangeArrowheads="1"/>
          </p:cNvSpPr>
          <p:nvPr>
            <p:ph idx="1"/>
            <p:custDataLst>
              <p:tags r:id="rId2"/>
            </p:custDataLst>
          </p:nvPr>
        </p:nvSpPr>
        <p:spPr>
          <a:xfrm>
            <a:off x="1199456" y="1601141"/>
            <a:ext cx="6433412" cy="4708179"/>
          </a:xfrm>
        </p:spPr>
        <p:txBody>
          <a:bodyPr>
            <a:normAutofit lnSpcReduction="10000"/>
          </a:bodyPr>
          <a:lstStyle/>
          <a:p>
            <a:pPr>
              <a:lnSpc>
                <a:spcPct val="100000"/>
              </a:lnSpc>
              <a:spcBef>
                <a:spcPts val="600"/>
              </a:spcBef>
            </a:pPr>
            <a:r>
              <a:rPr lang="fr-CA" altLang="fr-FR" sz="2800" dirty="0"/>
              <a:t>Structure en mémoire indiquant le statut d’une tâche dans l’environnement d’exécution </a:t>
            </a:r>
          </a:p>
          <a:p>
            <a:pPr marL="1166813" lvl="1" indent="-361950">
              <a:lnSpc>
                <a:spcPct val="100000"/>
              </a:lnSpc>
              <a:spcBef>
                <a:spcPts val="600"/>
              </a:spcBef>
            </a:pPr>
            <a:r>
              <a:rPr lang="fr-CA" altLang="fr-FR" sz="2400" dirty="0"/>
              <a:t>Identifiant,</a:t>
            </a:r>
          </a:p>
          <a:p>
            <a:pPr marL="1166813" lvl="1" indent="-361950">
              <a:lnSpc>
                <a:spcPct val="100000"/>
              </a:lnSpc>
              <a:spcBef>
                <a:spcPts val="600"/>
              </a:spcBef>
            </a:pPr>
            <a:r>
              <a:rPr lang="fr-CA" altLang="fr-FR" sz="2400" dirty="0"/>
              <a:t>priorité,</a:t>
            </a:r>
          </a:p>
          <a:p>
            <a:pPr marL="1166813" lvl="1" indent="-361950">
              <a:lnSpc>
                <a:spcPct val="100000"/>
              </a:lnSpc>
              <a:spcBef>
                <a:spcPts val="600"/>
              </a:spcBef>
            </a:pPr>
            <a:r>
              <a:rPr lang="fr-CA" altLang="fr-FR" sz="2400" dirty="0"/>
              <a:t>droits d’accès,</a:t>
            </a:r>
          </a:p>
          <a:p>
            <a:pPr marL="1166813" lvl="1" indent="-361950">
              <a:lnSpc>
                <a:spcPct val="100000"/>
              </a:lnSpc>
              <a:spcBef>
                <a:spcPts val="600"/>
              </a:spcBef>
            </a:pPr>
            <a:r>
              <a:rPr lang="fr-CA" altLang="fr-FR" sz="2400" dirty="0"/>
              <a:t>état d’exécution courant </a:t>
            </a:r>
          </a:p>
          <a:p>
            <a:pPr marL="1166813" lvl="1" indent="-361950">
              <a:lnSpc>
                <a:spcPct val="100000"/>
              </a:lnSpc>
              <a:spcBef>
                <a:spcPts val="600"/>
              </a:spcBef>
            </a:pPr>
            <a:r>
              <a:rPr lang="en-CA" altLang="fr-FR" sz="2400" dirty="0" err="1"/>
              <a:t>Pointeur</a:t>
            </a:r>
            <a:r>
              <a:rPr lang="en-CA" altLang="fr-FR" sz="2400" dirty="0"/>
              <a:t> de programme </a:t>
            </a:r>
            <a:r>
              <a:rPr lang="en-CA" altLang="fr-FR" sz="1800" dirty="0">
                <a:solidFill>
                  <a:schemeClr val="bg1">
                    <a:lumMod val="50000"/>
                  </a:schemeClr>
                </a:solidFill>
              </a:rPr>
              <a:t>(PC counter)</a:t>
            </a:r>
            <a:endParaRPr lang="fr-CA" altLang="fr-FR" sz="2400" dirty="0">
              <a:solidFill>
                <a:schemeClr val="bg1">
                  <a:lumMod val="50000"/>
                </a:schemeClr>
              </a:solidFill>
            </a:endParaRPr>
          </a:p>
          <a:p>
            <a:pPr marL="1166813" lvl="1" indent="-361950">
              <a:lnSpc>
                <a:spcPct val="100000"/>
              </a:lnSpc>
              <a:spcBef>
                <a:spcPts val="600"/>
              </a:spcBef>
            </a:pPr>
            <a:r>
              <a:rPr lang="fr-CA" altLang="fr-FR" sz="2400" dirty="0"/>
              <a:t>Pointeur de pile </a:t>
            </a:r>
            <a:r>
              <a:rPr lang="fr-CA" altLang="fr-FR" sz="1800" dirty="0">
                <a:solidFill>
                  <a:schemeClr val="bg1">
                    <a:lumMod val="50000"/>
                  </a:schemeClr>
                </a:solidFill>
              </a:rPr>
              <a:t>(</a:t>
            </a:r>
            <a:r>
              <a:rPr lang="fr-CA" altLang="fr-FR" sz="1800" dirty="0" err="1">
                <a:solidFill>
                  <a:schemeClr val="bg1">
                    <a:lumMod val="50000"/>
                  </a:schemeClr>
                </a:solidFill>
              </a:rPr>
              <a:t>stack</a:t>
            </a:r>
            <a:r>
              <a:rPr lang="fr-CA" altLang="fr-FR" sz="1800" dirty="0">
                <a:solidFill>
                  <a:schemeClr val="bg1">
                    <a:lumMod val="50000"/>
                  </a:schemeClr>
                </a:solidFill>
              </a:rPr>
              <a:t> pointer)</a:t>
            </a:r>
            <a:endParaRPr lang="fr-CA" altLang="fr-FR" sz="2400" dirty="0">
              <a:solidFill>
                <a:schemeClr val="bg1">
                  <a:lumMod val="50000"/>
                </a:schemeClr>
              </a:solidFill>
            </a:endParaRPr>
          </a:p>
          <a:p>
            <a:pPr marL="1346200" lvl="2">
              <a:lnSpc>
                <a:spcPct val="100000"/>
              </a:lnSpc>
              <a:spcBef>
                <a:spcPts val="600"/>
              </a:spcBef>
            </a:pPr>
            <a:r>
              <a:rPr lang="fr-CA" altLang="fr-FR" sz="2000" dirty="0"/>
              <a:t>contenus des registres du CPU</a:t>
            </a:r>
          </a:p>
          <a:p>
            <a:pPr marL="1346200" lvl="2">
              <a:lnSpc>
                <a:spcPct val="100000"/>
              </a:lnSpc>
              <a:spcBef>
                <a:spcPts val="600"/>
              </a:spcBef>
            </a:pPr>
            <a:r>
              <a:rPr lang="fr-CA" altLang="fr-FR" sz="2000" dirty="0"/>
              <a:t>Données pertinentes</a:t>
            </a:r>
          </a:p>
        </p:txBody>
      </p:sp>
      <p:grpSp>
        <p:nvGrpSpPr>
          <p:cNvPr id="10" name="Groupe 9"/>
          <p:cNvGrpSpPr/>
          <p:nvPr>
            <p:custDataLst>
              <p:tags r:id="rId3"/>
            </p:custDataLst>
          </p:nvPr>
        </p:nvGrpSpPr>
        <p:grpSpPr>
          <a:xfrm>
            <a:off x="7679355" y="1722424"/>
            <a:ext cx="3344820" cy="3429841"/>
            <a:chOff x="256940" y="1643995"/>
            <a:chExt cx="5097764" cy="4101168"/>
          </a:xfrm>
        </p:grpSpPr>
        <p:sp>
          <p:nvSpPr>
            <p:cNvPr id="11" name="Rectangle 3"/>
            <p:cNvSpPr>
              <a:spLocks noChangeArrowheads="1"/>
            </p:cNvSpPr>
            <p:nvPr/>
          </p:nvSpPr>
          <p:spPr bwMode="auto">
            <a:xfrm>
              <a:off x="777875" y="2062163"/>
              <a:ext cx="1968500" cy="6477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sz="1100" b="1">
                <a:solidFill>
                  <a:srgbClr val="000000"/>
                </a:solidFill>
                <a:ea typeface="MS PGothic" panose="020B0600070205080204" pitchFamily="34" charset="-128"/>
              </a:endParaRPr>
            </a:p>
          </p:txBody>
        </p:sp>
        <p:sp>
          <p:nvSpPr>
            <p:cNvPr id="12" name="Rectangle 4"/>
            <p:cNvSpPr>
              <a:spLocks noChangeArrowheads="1"/>
            </p:cNvSpPr>
            <p:nvPr/>
          </p:nvSpPr>
          <p:spPr bwMode="auto">
            <a:xfrm>
              <a:off x="777875" y="2746375"/>
              <a:ext cx="1968500" cy="6477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sz="1100" b="1">
                <a:solidFill>
                  <a:srgbClr val="000000"/>
                </a:solidFill>
                <a:ea typeface="MS PGothic" panose="020B0600070205080204" pitchFamily="34" charset="-128"/>
              </a:endParaRPr>
            </a:p>
          </p:txBody>
        </p:sp>
        <p:sp>
          <p:nvSpPr>
            <p:cNvPr id="13" name="Rectangle 5"/>
            <p:cNvSpPr>
              <a:spLocks noChangeArrowheads="1"/>
            </p:cNvSpPr>
            <p:nvPr/>
          </p:nvSpPr>
          <p:spPr bwMode="auto">
            <a:xfrm>
              <a:off x="777875" y="3429000"/>
              <a:ext cx="1968500" cy="6477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sz="1100" b="1">
                <a:solidFill>
                  <a:srgbClr val="000000"/>
                </a:solidFill>
                <a:ea typeface="MS PGothic" panose="020B0600070205080204" pitchFamily="34" charset="-128"/>
              </a:endParaRPr>
            </a:p>
          </p:txBody>
        </p:sp>
        <p:sp>
          <p:nvSpPr>
            <p:cNvPr id="14" name="Rectangle 6"/>
            <p:cNvSpPr>
              <a:spLocks noChangeArrowheads="1"/>
            </p:cNvSpPr>
            <p:nvPr/>
          </p:nvSpPr>
          <p:spPr bwMode="auto">
            <a:xfrm>
              <a:off x="777875" y="4111625"/>
              <a:ext cx="1968500" cy="6477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sz="1100" b="1">
                <a:solidFill>
                  <a:srgbClr val="000000"/>
                </a:solidFill>
                <a:ea typeface="MS PGothic" panose="020B0600070205080204" pitchFamily="34" charset="-128"/>
              </a:endParaRPr>
            </a:p>
          </p:txBody>
        </p:sp>
        <p:sp>
          <p:nvSpPr>
            <p:cNvPr id="15" name="Rectangle 7"/>
            <p:cNvSpPr>
              <a:spLocks noChangeArrowheads="1"/>
            </p:cNvSpPr>
            <p:nvPr/>
          </p:nvSpPr>
          <p:spPr bwMode="auto">
            <a:xfrm>
              <a:off x="3386204" y="2101851"/>
              <a:ext cx="1968500" cy="6477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sz="1100" b="1">
                <a:solidFill>
                  <a:srgbClr val="000000"/>
                </a:solidFill>
                <a:ea typeface="MS PGothic" panose="020B0600070205080204" pitchFamily="34" charset="-128"/>
              </a:endParaRPr>
            </a:p>
          </p:txBody>
        </p:sp>
        <p:sp>
          <p:nvSpPr>
            <p:cNvPr id="16" name="Rectangle 8"/>
            <p:cNvSpPr>
              <a:spLocks noChangeArrowheads="1"/>
            </p:cNvSpPr>
            <p:nvPr/>
          </p:nvSpPr>
          <p:spPr bwMode="auto">
            <a:xfrm>
              <a:off x="3386204" y="2709863"/>
              <a:ext cx="1968500" cy="30353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sz="1100" b="1">
                <a:solidFill>
                  <a:srgbClr val="000000"/>
                </a:solidFill>
                <a:ea typeface="MS PGothic" panose="020B0600070205080204" pitchFamily="34" charset="-128"/>
              </a:endParaRPr>
            </a:p>
          </p:txBody>
        </p:sp>
        <p:sp>
          <p:nvSpPr>
            <p:cNvPr id="17" name="Line 9"/>
            <p:cNvSpPr>
              <a:spLocks noChangeShapeType="1"/>
            </p:cNvSpPr>
            <p:nvPr/>
          </p:nvSpPr>
          <p:spPr bwMode="auto">
            <a:xfrm flipV="1">
              <a:off x="2784540" y="2386365"/>
              <a:ext cx="601662" cy="4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sz="1100" b="1">
                <a:latin typeface="Arial" panose="020B0604020202020204" pitchFamily="34" charset="0"/>
                <a:cs typeface="Arial" panose="020B0604020202020204" pitchFamily="34" charset="0"/>
              </a:endParaRPr>
            </a:p>
          </p:txBody>
        </p:sp>
        <p:sp>
          <p:nvSpPr>
            <p:cNvPr id="18" name="Text Box 10"/>
            <p:cNvSpPr txBox="1">
              <a:spLocks noChangeArrowheads="1"/>
            </p:cNvSpPr>
            <p:nvPr/>
          </p:nvSpPr>
          <p:spPr bwMode="auto">
            <a:xfrm>
              <a:off x="777876" y="2214563"/>
              <a:ext cx="2006661" cy="31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sz="1100" b="1" dirty="0" err="1">
                  <a:solidFill>
                    <a:srgbClr val="000000"/>
                  </a:solidFill>
                  <a:ea typeface="MS PGothic" panose="020B0600070205080204" pitchFamily="34" charset="-128"/>
                </a:rPr>
                <a:t>Pointeur</a:t>
              </a:r>
              <a:r>
                <a:rPr lang="en-US" altLang="fr-FR" sz="1100" b="1" dirty="0">
                  <a:solidFill>
                    <a:srgbClr val="000000"/>
                  </a:solidFill>
                  <a:ea typeface="MS PGothic" panose="020B0600070205080204" pitchFamily="34" charset="-128"/>
                </a:rPr>
                <a:t> de pile</a:t>
              </a:r>
            </a:p>
          </p:txBody>
        </p:sp>
        <p:sp>
          <p:nvSpPr>
            <p:cNvPr id="19" name="Text Box 11"/>
            <p:cNvSpPr txBox="1">
              <a:spLocks noChangeArrowheads="1"/>
            </p:cNvSpPr>
            <p:nvPr/>
          </p:nvSpPr>
          <p:spPr bwMode="auto">
            <a:xfrm>
              <a:off x="3765617" y="2254251"/>
              <a:ext cx="1295333" cy="31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sz="1100" b="1" dirty="0" err="1">
                  <a:solidFill>
                    <a:srgbClr val="000000"/>
                  </a:solidFill>
                  <a:ea typeface="MS PGothic" panose="020B0600070205080204" pitchFamily="34" charset="-128"/>
                </a:rPr>
                <a:t>Registres</a:t>
              </a:r>
              <a:endParaRPr lang="en-US" altLang="fr-FR" sz="1100" b="1" dirty="0">
                <a:solidFill>
                  <a:srgbClr val="000000"/>
                </a:solidFill>
                <a:ea typeface="MS PGothic" panose="020B0600070205080204" pitchFamily="34" charset="-128"/>
              </a:endParaRPr>
            </a:p>
          </p:txBody>
        </p:sp>
        <p:sp>
          <p:nvSpPr>
            <p:cNvPr id="20" name="Text Box 12"/>
            <p:cNvSpPr txBox="1">
              <a:spLocks noChangeArrowheads="1"/>
            </p:cNvSpPr>
            <p:nvPr/>
          </p:nvSpPr>
          <p:spPr bwMode="auto">
            <a:xfrm>
              <a:off x="852487" y="4170237"/>
              <a:ext cx="1952526" cy="31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sz="1100" b="1" dirty="0" err="1">
                  <a:solidFill>
                    <a:srgbClr val="000000"/>
                  </a:solidFill>
                  <a:ea typeface="MS PGothic" panose="020B0600070205080204" pitchFamily="34" charset="-128"/>
                </a:rPr>
                <a:t>Autres</a:t>
              </a:r>
              <a:r>
                <a:rPr lang="en-US" altLang="fr-FR" sz="1100" b="1" dirty="0">
                  <a:solidFill>
                    <a:srgbClr val="000000"/>
                  </a:solidFill>
                  <a:ea typeface="MS PGothic" panose="020B0600070205080204" pitchFamily="34" charset="-128"/>
                </a:rPr>
                <a:t> </a:t>
              </a:r>
              <a:r>
                <a:rPr lang="en-US" altLang="fr-FR" sz="1100" b="1" dirty="0" err="1">
                  <a:solidFill>
                    <a:srgbClr val="000000"/>
                  </a:solidFill>
                  <a:ea typeface="MS PGothic" panose="020B0600070205080204" pitchFamily="34" charset="-128"/>
                </a:rPr>
                <a:t>données</a:t>
              </a:r>
              <a:endParaRPr lang="en-US" altLang="fr-FR" sz="1100" b="1" dirty="0">
                <a:solidFill>
                  <a:srgbClr val="000000"/>
                </a:solidFill>
                <a:ea typeface="MS PGothic" panose="020B0600070205080204" pitchFamily="34" charset="-128"/>
              </a:endParaRPr>
            </a:p>
          </p:txBody>
        </p:sp>
        <p:sp>
          <p:nvSpPr>
            <p:cNvPr id="21" name="Text Box 13"/>
            <p:cNvSpPr txBox="1">
              <a:spLocks noChangeArrowheads="1"/>
            </p:cNvSpPr>
            <p:nvPr/>
          </p:nvSpPr>
          <p:spPr bwMode="auto">
            <a:xfrm>
              <a:off x="3613216" y="3013077"/>
              <a:ext cx="1561253" cy="51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sz="1100" b="1" dirty="0" err="1">
                  <a:solidFill>
                    <a:srgbClr val="000000"/>
                  </a:solidFill>
                  <a:ea typeface="MS PGothic" panose="020B0600070205080204" pitchFamily="34" charset="-128"/>
                </a:rPr>
                <a:t>Restant</a:t>
              </a:r>
              <a:r>
                <a:rPr lang="en-US" altLang="fr-FR" sz="1100" b="1" dirty="0">
                  <a:solidFill>
                    <a:srgbClr val="000000"/>
                  </a:solidFill>
                  <a:ea typeface="MS PGothic" panose="020B0600070205080204" pitchFamily="34" charset="-128"/>
                </a:rPr>
                <a:t> de la pile…</a:t>
              </a:r>
            </a:p>
          </p:txBody>
        </p:sp>
        <p:sp>
          <p:nvSpPr>
            <p:cNvPr id="22" name="Text Box 14"/>
            <p:cNvSpPr txBox="1">
              <a:spLocks noChangeArrowheads="1"/>
            </p:cNvSpPr>
            <p:nvPr/>
          </p:nvSpPr>
          <p:spPr bwMode="auto">
            <a:xfrm>
              <a:off x="825919" y="2897189"/>
              <a:ext cx="1920456" cy="31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sz="1100" b="1" dirty="0" err="1">
                  <a:solidFill>
                    <a:srgbClr val="000000"/>
                  </a:solidFill>
                  <a:ea typeface="MS PGothic" panose="020B0600070205080204" pitchFamily="34" charset="-128"/>
                </a:rPr>
                <a:t>Priorité</a:t>
              </a:r>
              <a:r>
                <a:rPr lang="en-US" altLang="fr-FR" sz="1100" b="1" dirty="0">
                  <a:solidFill>
                    <a:srgbClr val="000000"/>
                  </a:solidFill>
                  <a:ea typeface="MS PGothic" panose="020B0600070205080204" pitchFamily="34" charset="-128"/>
                </a:rPr>
                <a:t> </a:t>
              </a:r>
            </a:p>
          </p:txBody>
        </p:sp>
        <p:sp>
          <p:nvSpPr>
            <p:cNvPr id="23" name="Text Box 15"/>
            <p:cNvSpPr txBox="1">
              <a:spLocks noChangeArrowheads="1"/>
            </p:cNvSpPr>
            <p:nvPr/>
          </p:nvSpPr>
          <p:spPr bwMode="auto">
            <a:xfrm>
              <a:off x="852487" y="3509265"/>
              <a:ext cx="686999" cy="31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sz="1100" b="1" dirty="0" err="1">
                  <a:solidFill>
                    <a:srgbClr val="000000"/>
                  </a:solidFill>
                  <a:ea typeface="MS PGothic" panose="020B0600070205080204" pitchFamily="34" charset="-128"/>
                </a:rPr>
                <a:t>État</a:t>
              </a:r>
              <a:endParaRPr lang="en-US" altLang="fr-FR" sz="1100" b="1" dirty="0">
                <a:solidFill>
                  <a:srgbClr val="000000"/>
                </a:solidFill>
                <a:ea typeface="MS PGothic" panose="020B0600070205080204" pitchFamily="34" charset="-128"/>
              </a:endParaRPr>
            </a:p>
          </p:txBody>
        </p:sp>
        <p:sp>
          <p:nvSpPr>
            <p:cNvPr id="24" name="Text Box 16"/>
            <p:cNvSpPr txBox="1">
              <a:spLocks noChangeArrowheads="1"/>
            </p:cNvSpPr>
            <p:nvPr/>
          </p:nvSpPr>
          <p:spPr bwMode="auto">
            <a:xfrm>
              <a:off x="256940" y="1643995"/>
              <a:ext cx="3000617" cy="31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sz="1100" b="1" dirty="0">
                  <a:ea typeface="MS PGothic" panose="020B0600070205080204" pitchFamily="34" charset="-128"/>
                </a:rPr>
                <a:t>Bloc de </a:t>
              </a:r>
              <a:r>
                <a:rPr lang="en-US" altLang="fr-FR" sz="1100" b="1" dirty="0" err="1">
                  <a:ea typeface="MS PGothic" panose="020B0600070205080204" pitchFamily="34" charset="-128"/>
                </a:rPr>
                <a:t>contrôle</a:t>
              </a:r>
              <a:r>
                <a:rPr lang="en-US" altLang="fr-FR" sz="1100" b="1" dirty="0">
                  <a:ea typeface="MS PGothic" panose="020B0600070205080204" pitchFamily="34" charset="-128"/>
                </a:rPr>
                <a:t> de </a:t>
              </a:r>
              <a:r>
                <a:rPr lang="en-US" altLang="fr-FR" sz="1100" b="1" dirty="0" err="1">
                  <a:ea typeface="MS PGothic" panose="020B0600070205080204" pitchFamily="34" charset="-128"/>
                </a:rPr>
                <a:t>tâche</a:t>
              </a:r>
              <a:endParaRPr lang="en-US" altLang="fr-FR" sz="1100" b="1" dirty="0">
                <a:ea typeface="MS PGothic" panose="020B0600070205080204" pitchFamily="34" charset="-128"/>
              </a:endParaRPr>
            </a:p>
          </p:txBody>
        </p:sp>
        <p:sp>
          <p:nvSpPr>
            <p:cNvPr id="25" name="Text Box 17"/>
            <p:cNvSpPr txBox="1">
              <a:spLocks noChangeArrowheads="1"/>
            </p:cNvSpPr>
            <p:nvPr/>
          </p:nvSpPr>
          <p:spPr bwMode="auto">
            <a:xfrm>
              <a:off x="3992629" y="1647826"/>
              <a:ext cx="682113" cy="31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sz="1100" b="1" dirty="0">
                  <a:ea typeface="MS PGothic" panose="020B0600070205080204" pitchFamily="34" charset="-128"/>
                </a:rPr>
                <a:t>Pile</a:t>
              </a:r>
            </a:p>
          </p:txBody>
        </p:sp>
      </p:grpSp>
    </p:spTree>
    <p:extLst>
      <p:ext uri="{BB962C8B-B14F-4D97-AF65-F5344CB8AC3E}">
        <p14:creationId xmlns:p14="http://schemas.microsoft.com/office/powerpoint/2010/main" val="1757006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1"/>
            </p:custDataLst>
          </p:nvPr>
        </p:nvSpPr>
        <p:spPr>
          <a:xfrm>
            <a:off x="1055440" y="274638"/>
            <a:ext cx="9289032" cy="1143000"/>
          </a:xfrm>
        </p:spPr>
        <p:txBody>
          <a:bodyPr/>
          <a:lstStyle/>
          <a:p>
            <a:r>
              <a:rPr lang="fr-CA" altLang="fr-FR" sz="4000" dirty="0">
                <a:solidFill>
                  <a:srgbClr val="0070C0"/>
                </a:solidFill>
              </a:rPr>
              <a:t>Ordonnancement/répartition des tâches</a:t>
            </a:r>
          </a:p>
        </p:txBody>
      </p:sp>
      <p:sp>
        <p:nvSpPr>
          <p:cNvPr id="86019" name="Rectangle 3"/>
          <p:cNvSpPr>
            <a:spLocks noGrp="1" noChangeArrowheads="1"/>
          </p:cNvSpPr>
          <p:nvPr>
            <p:ph idx="1"/>
            <p:custDataLst>
              <p:tags r:id="rId2"/>
            </p:custDataLst>
          </p:nvPr>
        </p:nvSpPr>
        <p:spPr>
          <a:xfrm>
            <a:off x="1055440" y="1556793"/>
            <a:ext cx="10081120" cy="4237931"/>
          </a:xfrm>
        </p:spPr>
        <p:txBody>
          <a:bodyPr/>
          <a:lstStyle/>
          <a:p>
            <a:pPr>
              <a:lnSpc>
                <a:spcPct val="100000"/>
              </a:lnSpc>
              <a:spcBef>
                <a:spcPts val="600"/>
              </a:spcBef>
            </a:pPr>
            <a:r>
              <a:rPr lang="en-CA" altLang="fr-FR" sz="2800" dirty="0" err="1"/>
              <a:t>Fonction</a:t>
            </a:r>
            <a:r>
              <a:rPr lang="en-CA" altLang="fr-FR" sz="2800" dirty="0"/>
              <a:t> </a:t>
            </a:r>
            <a:r>
              <a:rPr lang="en-CA" altLang="fr-FR" sz="2800" dirty="0" err="1"/>
              <a:t>principale</a:t>
            </a:r>
            <a:r>
              <a:rPr lang="en-CA" altLang="fr-FR" sz="2800" dirty="0"/>
              <a:t> du </a:t>
            </a:r>
            <a:r>
              <a:rPr lang="en-CA" altLang="fr-FR" sz="2800" dirty="0" err="1"/>
              <a:t>noyau</a:t>
            </a:r>
            <a:r>
              <a:rPr lang="en-CA" altLang="fr-FR" sz="2800" dirty="0"/>
              <a:t> </a:t>
            </a:r>
            <a:endParaRPr lang="fr-CA" altLang="fr-FR" sz="2800" dirty="0"/>
          </a:p>
          <a:p>
            <a:pPr lvl="1">
              <a:lnSpc>
                <a:spcPct val="100000"/>
              </a:lnSpc>
              <a:spcBef>
                <a:spcPts val="600"/>
              </a:spcBef>
            </a:pPr>
            <a:r>
              <a:rPr lang="fr-CA" altLang="fr-FR" sz="2400" b="1" dirty="0"/>
              <a:t>L’ordonnanceur</a:t>
            </a:r>
            <a:r>
              <a:rPr lang="fr-CA" altLang="fr-FR" sz="2400" dirty="0"/>
              <a:t> </a:t>
            </a:r>
            <a:r>
              <a:rPr lang="fr-CA" altLang="fr-FR" sz="1200" dirty="0">
                <a:solidFill>
                  <a:schemeClr val="bg1">
                    <a:lumMod val="50000"/>
                  </a:schemeClr>
                </a:solidFill>
              </a:rPr>
              <a:t>(</a:t>
            </a:r>
            <a:r>
              <a:rPr lang="fr-CA" altLang="fr-FR" sz="1200" dirty="0" err="1">
                <a:solidFill>
                  <a:schemeClr val="bg1">
                    <a:lumMod val="50000"/>
                  </a:schemeClr>
                </a:solidFill>
              </a:rPr>
              <a:t>scheduler</a:t>
            </a:r>
            <a:r>
              <a:rPr lang="fr-CA" altLang="fr-FR" sz="1200" dirty="0">
                <a:solidFill>
                  <a:schemeClr val="bg1">
                    <a:lumMod val="50000"/>
                  </a:schemeClr>
                </a:solidFill>
              </a:rPr>
              <a:t>)</a:t>
            </a:r>
            <a:r>
              <a:rPr lang="fr-CA" altLang="fr-FR" sz="2400" dirty="0"/>
              <a:t> intervient lorsqu’une modification de l’environnement d’exécution est demandée </a:t>
            </a:r>
          </a:p>
          <a:p>
            <a:pPr lvl="2">
              <a:lnSpc>
                <a:spcPct val="100000"/>
              </a:lnSpc>
              <a:spcBef>
                <a:spcPts val="600"/>
              </a:spcBef>
            </a:pPr>
            <a:r>
              <a:rPr lang="fr-CA" altLang="fr-FR" sz="2000" dirty="0"/>
              <a:t>Mise en attente, réveil ou changement de priorité d’une tâche</a:t>
            </a:r>
          </a:p>
          <a:p>
            <a:pPr lvl="2">
              <a:lnSpc>
                <a:spcPct val="100000"/>
              </a:lnSpc>
              <a:spcBef>
                <a:spcPts val="600"/>
              </a:spcBef>
            </a:pPr>
            <a:r>
              <a:rPr lang="fr-CA" altLang="fr-FR" sz="2000" dirty="0"/>
              <a:t>Réquisition du CPU au profit d’une tâche plus prioritaire</a:t>
            </a:r>
          </a:p>
          <a:p>
            <a:pPr lvl="1">
              <a:lnSpc>
                <a:spcPct val="100000"/>
              </a:lnSpc>
              <a:spcBef>
                <a:spcPts val="600"/>
              </a:spcBef>
            </a:pPr>
            <a:r>
              <a:rPr lang="fr-CA" altLang="fr-FR" sz="2400" b="1" dirty="0"/>
              <a:t>Le répartiteur</a:t>
            </a:r>
            <a:r>
              <a:rPr lang="fr-CA" altLang="fr-FR" sz="1200" dirty="0"/>
              <a:t> </a:t>
            </a:r>
            <a:r>
              <a:rPr lang="fr-CA" altLang="fr-FR" sz="1200" dirty="0">
                <a:solidFill>
                  <a:schemeClr val="bg1">
                    <a:lumMod val="50000"/>
                  </a:schemeClr>
                </a:solidFill>
              </a:rPr>
              <a:t>(dispatcher)</a:t>
            </a:r>
            <a:r>
              <a:rPr lang="fr-CA" altLang="fr-FR" sz="2400" dirty="0">
                <a:solidFill>
                  <a:schemeClr val="bg1">
                    <a:lumMod val="50000"/>
                  </a:schemeClr>
                </a:solidFill>
              </a:rPr>
              <a:t> </a:t>
            </a:r>
            <a:r>
              <a:rPr lang="fr-CA" altLang="fr-FR" sz="2400" dirty="0"/>
              <a:t>gère l’allocation du CPU aux tâches admissibles</a:t>
            </a:r>
          </a:p>
          <a:p>
            <a:pPr>
              <a:lnSpc>
                <a:spcPct val="100000"/>
              </a:lnSpc>
              <a:spcBef>
                <a:spcPts val="600"/>
              </a:spcBef>
            </a:pPr>
            <a:r>
              <a:rPr lang="fr-CA" altLang="fr-FR" sz="2800" dirty="0"/>
              <a:t>Mécanismes</a:t>
            </a:r>
          </a:p>
          <a:p>
            <a:pPr lvl="1">
              <a:lnSpc>
                <a:spcPct val="100000"/>
              </a:lnSpc>
              <a:spcBef>
                <a:spcPts val="600"/>
              </a:spcBef>
            </a:pPr>
            <a:r>
              <a:rPr lang="fr-CA" altLang="fr-FR" sz="2000" dirty="0"/>
              <a:t>Préemption de la tâche active suite à un évènement </a:t>
            </a:r>
            <a:r>
              <a:rPr lang="fr-CA" altLang="fr-FR" sz="1800" dirty="0">
                <a:solidFill>
                  <a:schemeClr val="bg1">
                    <a:lumMod val="65000"/>
                  </a:schemeClr>
                </a:solidFill>
              </a:rPr>
              <a:t>(droit de priorité)</a:t>
            </a:r>
            <a:endParaRPr lang="fr-CA" altLang="fr-FR" sz="2000" dirty="0">
              <a:solidFill>
                <a:schemeClr val="bg1">
                  <a:lumMod val="65000"/>
                </a:schemeClr>
              </a:solidFill>
            </a:endParaRPr>
          </a:p>
          <a:p>
            <a:pPr lvl="1">
              <a:lnSpc>
                <a:spcPct val="100000"/>
              </a:lnSpc>
              <a:spcBef>
                <a:spcPts val="600"/>
              </a:spcBef>
            </a:pPr>
            <a:r>
              <a:rPr lang="fr-CA" altLang="fr-FR" sz="2000" dirty="0"/>
              <a:t>Allocation de temps de CPU égalitaire </a:t>
            </a:r>
            <a:r>
              <a:rPr lang="fr-CA" altLang="fr-FR" sz="1800" dirty="0">
                <a:solidFill>
                  <a:schemeClr val="tx1">
                    <a:lumMod val="50000"/>
                    <a:lumOff val="50000"/>
                  </a:schemeClr>
                </a:solidFill>
              </a:rPr>
              <a:t>(round robin)</a:t>
            </a:r>
          </a:p>
          <a:p>
            <a:pPr lvl="1">
              <a:lnSpc>
                <a:spcPct val="100000"/>
              </a:lnSpc>
              <a:spcBef>
                <a:spcPts val="600"/>
              </a:spcBef>
            </a:pPr>
            <a:r>
              <a:rPr lang="fr-CA" altLang="fr-FR" sz="2000" dirty="0"/>
              <a:t>Commutation de contexte programmée</a:t>
            </a:r>
          </a:p>
        </p:txBody>
      </p:sp>
    </p:spTree>
    <p:extLst>
      <p:ext uri="{BB962C8B-B14F-4D97-AF65-F5344CB8AC3E}">
        <p14:creationId xmlns:p14="http://schemas.microsoft.com/office/powerpoint/2010/main" val="224276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custDataLst>
              <p:tags r:id="rId1"/>
            </p:custDataLst>
          </p:nvPr>
        </p:nvSpPr>
        <p:spPr>
          <a:xfrm>
            <a:off x="1055440" y="365125"/>
            <a:ext cx="10298360" cy="1325563"/>
          </a:xfrm>
        </p:spPr>
        <p:txBody>
          <a:bodyPr/>
          <a:lstStyle/>
          <a:p>
            <a:r>
              <a:rPr lang="fr-CA" altLang="fr-FR" noProof="0" dirty="0">
                <a:solidFill>
                  <a:srgbClr val="0070C0"/>
                </a:solidFill>
              </a:rPr>
              <a:t>Le répartiteur</a:t>
            </a:r>
            <a:endParaRPr lang="fr-CA" altLang="fr-FR" sz="2800" dirty="0">
              <a:solidFill>
                <a:srgbClr val="0070C0"/>
              </a:solidFill>
            </a:endParaRPr>
          </a:p>
        </p:txBody>
      </p:sp>
      <p:sp>
        <p:nvSpPr>
          <p:cNvPr id="87043" name="Rectangle 3"/>
          <p:cNvSpPr>
            <a:spLocks noGrp="1" noChangeArrowheads="1"/>
          </p:cNvSpPr>
          <p:nvPr>
            <p:ph idx="1"/>
            <p:custDataLst>
              <p:tags r:id="rId2"/>
            </p:custDataLst>
          </p:nvPr>
        </p:nvSpPr>
        <p:spPr>
          <a:xfrm>
            <a:off x="1127448" y="1825625"/>
            <a:ext cx="10226352" cy="4351338"/>
          </a:xfrm>
        </p:spPr>
        <p:txBody>
          <a:bodyPr/>
          <a:lstStyle/>
          <a:p>
            <a:pPr>
              <a:lnSpc>
                <a:spcPct val="100000"/>
              </a:lnSpc>
              <a:spcBef>
                <a:spcPts val="600"/>
              </a:spcBef>
            </a:pPr>
            <a:r>
              <a:rPr lang="fr-CA" altLang="fr-FR" sz="2800" dirty="0"/>
              <a:t>Choisit la tâche active parmi les tâches admissibles sélectionnées par l’ordonnanceur </a:t>
            </a:r>
          </a:p>
        </p:txBody>
      </p:sp>
      <p:grpSp>
        <p:nvGrpSpPr>
          <p:cNvPr id="2" name="Groupe 1">
            <a:extLst>
              <a:ext uri="{FF2B5EF4-FFF2-40B4-BE49-F238E27FC236}">
                <a16:creationId xmlns:a16="http://schemas.microsoft.com/office/drawing/2014/main" id="{62220366-F5DA-A7C8-DD68-4AF30CDA4F32}"/>
              </a:ext>
            </a:extLst>
          </p:cNvPr>
          <p:cNvGrpSpPr/>
          <p:nvPr/>
        </p:nvGrpSpPr>
        <p:grpSpPr>
          <a:xfrm>
            <a:off x="1775520" y="2924944"/>
            <a:ext cx="8424864" cy="3029237"/>
            <a:chOff x="1774974" y="2707666"/>
            <a:chExt cx="8424864" cy="3029237"/>
          </a:xfrm>
        </p:grpSpPr>
        <p:sp>
          <p:nvSpPr>
            <p:cNvPr id="87044" name="AutoShape 4"/>
            <p:cNvSpPr>
              <a:spLocks noChangeArrowheads="1"/>
            </p:cNvSpPr>
            <p:nvPr>
              <p:custDataLst>
                <p:tags r:id="rId3"/>
              </p:custDataLst>
            </p:nvPr>
          </p:nvSpPr>
          <p:spPr bwMode="auto">
            <a:xfrm>
              <a:off x="4511824" y="3428390"/>
              <a:ext cx="2520950" cy="6477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t>Ordonnanceur</a:t>
              </a:r>
            </a:p>
          </p:txBody>
        </p:sp>
        <p:sp>
          <p:nvSpPr>
            <p:cNvPr id="87046" name="Rectangle 6"/>
            <p:cNvSpPr>
              <a:spLocks noChangeArrowheads="1"/>
            </p:cNvSpPr>
            <p:nvPr>
              <p:custDataLst>
                <p:tags r:id="rId4"/>
              </p:custDataLst>
            </p:nvPr>
          </p:nvSpPr>
          <p:spPr bwMode="auto">
            <a:xfrm>
              <a:off x="7896375" y="3428390"/>
              <a:ext cx="1655763"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a:t>Processeur</a:t>
              </a:r>
            </a:p>
          </p:txBody>
        </p:sp>
        <p:sp>
          <p:nvSpPr>
            <p:cNvPr id="87048" name="Line 8"/>
            <p:cNvSpPr>
              <a:spLocks noChangeShapeType="1"/>
            </p:cNvSpPr>
            <p:nvPr>
              <p:custDataLst>
                <p:tags r:id="rId5"/>
              </p:custDataLst>
            </p:nvPr>
          </p:nvSpPr>
          <p:spPr bwMode="auto">
            <a:xfrm flipH="1">
              <a:off x="7032774" y="3715727"/>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87049" name="AutoShape 9"/>
            <p:cNvSpPr>
              <a:spLocks noChangeArrowheads="1"/>
            </p:cNvSpPr>
            <p:nvPr>
              <p:custDataLst>
                <p:tags r:id="rId6"/>
              </p:custDataLst>
            </p:nvPr>
          </p:nvSpPr>
          <p:spPr bwMode="auto">
            <a:xfrm>
              <a:off x="7609037" y="4652353"/>
              <a:ext cx="2087562" cy="57626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t>Répartiteur</a:t>
              </a:r>
            </a:p>
          </p:txBody>
        </p:sp>
        <p:sp>
          <p:nvSpPr>
            <p:cNvPr id="87051" name="Line 11"/>
            <p:cNvSpPr>
              <a:spLocks noChangeShapeType="1"/>
            </p:cNvSpPr>
            <p:nvPr>
              <p:custDataLst>
                <p:tags r:id="rId7"/>
              </p:custDataLst>
            </p:nvPr>
          </p:nvSpPr>
          <p:spPr bwMode="auto">
            <a:xfrm flipV="1">
              <a:off x="8688537" y="4004652"/>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7052" name="Text Box 12"/>
            <p:cNvSpPr txBox="1">
              <a:spLocks noChangeArrowheads="1"/>
            </p:cNvSpPr>
            <p:nvPr>
              <p:custDataLst>
                <p:tags r:id="rId8"/>
              </p:custDataLst>
            </p:nvPr>
          </p:nvSpPr>
          <p:spPr bwMode="auto">
            <a:xfrm>
              <a:off x="8682434" y="4214405"/>
              <a:ext cx="11673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dirty="0">
                  <a:solidFill>
                    <a:schemeClr val="tx1"/>
                  </a:solidFill>
                </a:rPr>
                <a:t>Tâche élue</a:t>
              </a:r>
            </a:p>
          </p:txBody>
        </p:sp>
        <p:sp>
          <p:nvSpPr>
            <p:cNvPr id="87053" name="Rectangle 13"/>
            <p:cNvSpPr>
              <a:spLocks noChangeArrowheads="1"/>
            </p:cNvSpPr>
            <p:nvPr>
              <p:custDataLst>
                <p:tags r:id="rId9"/>
              </p:custDataLst>
            </p:nvPr>
          </p:nvSpPr>
          <p:spPr bwMode="auto">
            <a:xfrm>
              <a:off x="4440388" y="4868253"/>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7054" name="Rectangle 14"/>
            <p:cNvSpPr>
              <a:spLocks noChangeArrowheads="1"/>
            </p:cNvSpPr>
            <p:nvPr>
              <p:custDataLst>
                <p:tags r:id="rId10"/>
              </p:custDataLst>
            </p:nvPr>
          </p:nvSpPr>
          <p:spPr bwMode="auto">
            <a:xfrm>
              <a:off x="4727724" y="4868253"/>
              <a:ext cx="287338"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87055" name="Rectangle 15"/>
            <p:cNvSpPr>
              <a:spLocks noChangeArrowheads="1"/>
            </p:cNvSpPr>
            <p:nvPr>
              <p:custDataLst>
                <p:tags r:id="rId11"/>
              </p:custDataLst>
            </p:nvPr>
          </p:nvSpPr>
          <p:spPr bwMode="auto">
            <a:xfrm>
              <a:off x="5016649" y="4868253"/>
              <a:ext cx="287338"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7056" name="Rectangle 16"/>
            <p:cNvSpPr>
              <a:spLocks noChangeArrowheads="1"/>
            </p:cNvSpPr>
            <p:nvPr>
              <p:custDataLst>
                <p:tags r:id="rId12"/>
              </p:custDataLst>
            </p:nvPr>
          </p:nvSpPr>
          <p:spPr bwMode="auto">
            <a:xfrm>
              <a:off x="5303988" y="4868253"/>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7057" name="Text Box 17"/>
            <p:cNvSpPr txBox="1">
              <a:spLocks noChangeArrowheads="1"/>
            </p:cNvSpPr>
            <p:nvPr>
              <p:custDataLst>
                <p:tags r:id="rId13"/>
              </p:custDataLst>
            </p:nvPr>
          </p:nvSpPr>
          <p:spPr bwMode="auto">
            <a:xfrm>
              <a:off x="4097721" y="5152128"/>
              <a:ext cx="18614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fr-FR" altLang="fr-FR" sz="1600" dirty="0">
                  <a:solidFill>
                    <a:schemeClr val="tx1"/>
                  </a:solidFill>
                </a:rPr>
                <a:t>File d’attente des </a:t>
              </a:r>
            </a:p>
            <a:p>
              <a:pPr>
                <a:spcBef>
                  <a:spcPts val="0"/>
                </a:spcBef>
              </a:pPr>
              <a:r>
                <a:rPr lang="fr-FR" altLang="fr-FR" sz="1600" dirty="0">
                  <a:solidFill>
                    <a:schemeClr val="tx1"/>
                  </a:solidFill>
                </a:rPr>
                <a:t>tâches admissibles</a:t>
              </a:r>
            </a:p>
          </p:txBody>
        </p:sp>
        <p:sp>
          <p:nvSpPr>
            <p:cNvPr id="87058" name="Line 18"/>
            <p:cNvSpPr>
              <a:spLocks noChangeShapeType="1"/>
            </p:cNvSpPr>
            <p:nvPr>
              <p:custDataLst>
                <p:tags r:id="rId14"/>
              </p:custDataLst>
            </p:nvPr>
          </p:nvSpPr>
          <p:spPr bwMode="auto">
            <a:xfrm>
              <a:off x="5591325" y="5012715"/>
              <a:ext cx="20177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cxnSp>
          <p:nvCxnSpPr>
            <p:cNvPr id="87060" name="AutoShape 20"/>
            <p:cNvCxnSpPr>
              <a:cxnSpLocks noChangeShapeType="1"/>
              <a:stCxn id="87044" idx="2"/>
              <a:endCxn id="87053" idx="1"/>
            </p:cNvCxnSpPr>
            <p:nvPr>
              <p:custDataLst>
                <p:tags r:id="rId15"/>
              </p:custDataLst>
            </p:nvPr>
          </p:nvCxnSpPr>
          <p:spPr bwMode="auto">
            <a:xfrm rot="5400000">
              <a:off x="4638031" y="3878447"/>
              <a:ext cx="936625" cy="1331912"/>
            </a:xfrm>
            <a:prstGeom prst="bentConnector4">
              <a:avLst>
                <a:gd name="adj1" fmla="val 42204"/>
                <a:gd name="adj2" fmla="val 11716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061" name="Rectangle 21"/>
            <p:cNvSpPr>
              <a:spLocks noChangeArrowheads="1"/>
            </p:cNvSpPr>
            <p:nvPr>
              <p:custDataLst>
                <p:tags r:id="rId16"/>
              </p:custDataLst>
            </p:nvPr>
          </p:nvSpPr>
          <p:spPr bwMode="auto">
            <a:xfrm>
              <a:off x="2136924" y="2707666"/>
              <a:ext cx="287338"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7062" name="Rectangle 22"/>
            <p:cNvSpPr>
              <a:spLocks noChangeArrowheads="1"/>
            </p:cNvSpPr>
            <p:nvPr>
              <p:custDataLst>
                <p:tags r:id="rId17"/>
              </p:custDataLst>
            </p:nvPr>
          </p:nvSpPr>
          <p:spPr bwMode="auto">
            <a:xfrm>
              <a:off x="2424263" y="2707666"/>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7063" name="Rectangle 23"/>
            <p:cNvSpPr>
              <a:spLocks noChangeArrowheads="1"/>
            </p:cNvSpPr>
            <p:nvPr>
              <p:custDataLst>
                <p:tags r:id="rId18"/>
              </p:custDataLst>
            </p:nvPr>
          </p:nvSpPr>
          <p:spPr bwMode="auto">
            <a:xfrm>
              <a:off x="2713188" y="2707666"/>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7064" name="Rectangle 24"/>
            <p:cNvSpPr>
              <a:spLocks noChangeArrowheads="1"/>
            </p:cNvSpPr>
            <p:nvPr>
              <p:custDataLst>
                <p:tags r:id="rId19"/>
              </p:custDataLst>
            </p:nvPr>
          </p:nvSpPr>
          <p:spPr bwMode="auto">
            <a:xfrm>
              <a:off x="3000524" y="2707666"/>
              <a:ext cx="287338"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7065" name="Rectangle 25"/>
            <p:cNvSpPr>
              <a:spLocks noChangeArrowheads="1"/>
            </p:cNvSpPr>
            <p:nvPr>
              <p:custDataLst>
                <p:tags r:id="rId20"/>
              </p:custDataLst>
            </p:nvPr>
          </p:nvSpPr>
          <p:spPr bwMode="auto">
            <a:xfrm>
              <a:off x="2206774" y="3860191"/>
              <a:ext cx="287338"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87066" name="Rectangle 26"/>
            <p:cNvSpPr>
              <a:spLocks noChangeArrowheads="1"/>
            </p:cNvSpPr>
            <p:nvPr>
              <p:custDataLst>
                <p:tags r:id="rId21"/>
              </p:custDataLst>
            </p:nvPr>
          </p:nvSpPr>
          <p:spPr bwMode="auto">
            <a:xfrm>
              <a:off x="2495699" y="3860191"/>
              <a:ext cx="287338"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87067" name="Rectangle 27"/>
            <p:cNvSpPr>
              <a:spLocks noChangeArrowheads="1"/>
            </p:cNvSpPr>
            <p:nvPr>
              <p:custDataLst>
                <p:tags r:id="rId22"/>
              </p:custDataLst>
            </p:nvPr>
          </p:nvSpPr>
          <p:spPr bwMode="auto">
            <a:xfrm>
              <a:off x="2783038" y="3860191"/>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87068" name="Rectangle 28"/>
            <p:cNvSpPr>
              <a:spLocks noChangeArrowheads="1"/>
            </p:cNvSpPr>
            <p:nvPr>
              <p:custDataLst>
                <p:tags r:id="rId23"/>
              </p:custDataLst>
            </p:nvPr>
          </p:nvSpPr>
          <p:spPr bwMode="auto">
            <a:xfrm>
              <a:off x="2567138" y="3283928"/>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87069" name="Rectangle 29"/>
            <p:cNvSpPr>
              <a:spLocks noChangeArrowheads="1"/>
            </p:cNvSpPr>
            <p:nvPr>
              <p:custDataLst>
                <p:tags r:id="rId24"/>
              </p:custDataLst>
            </p:nvPr>
          </p:nvSpPr>
          <p:spPr bwMode="auto">
            <a:xfrm>
              <a:off x="2351238" y="4652353"/>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87070" name="Rectangle 30"/>
            <p:cNvSpPr>
              <a:spLocks noChangeArrowheads="1"/>
            </p:cNvSpPr>
            <p:nvPr>
              <p:custDataLst>
                <p:tags r:id="rId25"/>
              </p:custDataLst>
            </p:nvPr>
          </p:nvSpPr>
          <p:spPr bwMode="auto">
            <a:xfrm>
              <a:off x="2638574" y="4652353"/>
              <a:ext cx="287338"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87071" name="Text Box 31"/>
            <p:cNvSpPr txBox="1">
              <a:spLocks noChangeArrowheads="1"/>
            </p:cNvSpPr>
            <p:nvPr>
              <p:custDataLst>
                <p:tags r:id="rId26"/>
              </p:custDataLst>
            </p:nvPr>
          </p:nvSpPr>
          <p:spPr bwMode="auto">
            <a:xfrm>
              <a:off x="1830872" y="5030579"/>
              <a:ext cx="19440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fr-FR" altLang="fr-FR" sz="1600" dirty="0">
                  <a:solidFill>
                    <a:schemeClr val="tx1"/>
                  </a:solidFill>
                </a:rPr>
                <a:t>File d’attente des tâches suspendues</a:t>
              </a:r>
            </a:p>
          </p:txBody>
        </p:sp>
        <p:cxnSp>
          <p:nvCxnSpPr>
            <p:cNvPr id="87072" name="AutoShape 32"/>
            <p:cNvCxnSpPr>
              <a:cxnSpLocks noChangeShapeType="1"/>
              <a:stCxn id="87064" idx="3"/>
              <a:endCxn id="87044" idx="1"/>
            </p:cNvCxnSpPr>
            <p:nvPr>
              <p:custDataLst>
                <p:tags r:id="rId27"/>
              </p:custDataLst>
            </p:nvPr>
          </p:nvCxnSpPr>
          <p:spPr bwMode="auto">
            <a:xfrm>
              <a:off x="3287862" y="2852128"/>
              <a:ext cx="1223962" cy="900113"/>
            </a:xfrm>
            <a:prstGeom prst="bentConnector3">
              <a:avLst>
                <a:gd name="adj1" fmla="val 4993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73" name="AutoShape 33"/>
            <p:cNvCxnSpPr>
              <a:cxnSpLocks noChangeShapeType="1"/>
              <a:stCxn id="87068" idx="3"/>
              <a:endCxn id="87044" idx="1"/>
            </p:cNvCxnSpPr>
            <p:nvPr>
              <p:custDataLst>
                <p:tags r:id="rId28"/>
              </p:custDataLst>
            </p:nvPr>
          </p:nvCxnSpPr>
          <p:spPr bwMode="auto">
            <a:xfrm>
              <a:off x="2854474" y="3428390"/>
              <a:ext cx="1657350" cy="323850"/>
            </a:xfrm>
            <a:prstGeom prst="bentConnector3">
              <a:avLst>
                <a:gd name="adj1" fmla="val 6225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74" name="AutoShape 34"/>
            <p:cNvCxnSpPr>
              <a:cxnSpLocks noChangeShapeType="1"/>
              <a:stCxn id="87067" idx="3"/>
              <a:endCxn id="87044" idx="1"/>
            </p:cNvCxnSpPr>
            <p:nvPr>
              <p:custDataLst>
                <p:tags r:id="rId29"/>
              </p:custDataLst>
            </p:nvPr>
          </p:nvCxnSpPr>
          <p:spPr bwMode="auto">
            <a:xfrm flipV="1">
              <a:off x="3070374" y="3752240"/>
              <a:ext cx="1441450" cy="252412"/>
            </a:xfrm>
            <a:prstGeom prst="bentConnector3">
              <a:avLst>
                <a:gd name="adj1" fmla="val 58037"/>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75" name="AutoShape 35"/>
            <p:cNvCxnSpPr>
              <a:cxnSpLocks noChangeShapeType="1"/>
              <a:stCxn id="87070" idx="3"/>
              <a:endCxn id="87044" idx="1"/>
            </p:cNvCxnSpPr>
            <p:nvPr>
              <p:custDataLst>
                <p:tags r:id="rId30"/>
              </p:custDataLst>
            </p:nvPr>
          </p:nvCxnSpPr>
          <p:spPr bwMode="auto">
            <a:xfrm flipV="1">
              <a:off x="2925912" y="3752241"/>
              <a:ext cx="1585912" cy="1044575"/>
            </a:xfrm>
            <a:prstGeom prst="bentConnector3">
              <a:avLst>
                <a:gd name="adj1" fmla="val 61657"/>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076" name="Line 36"/>
            <p:cNvSpPr>
              <a:spLocks noChangeShapeType="1"/>
            </p:cNvSpPr>
            <p:nvPr>
              <p:custDataLst>
                <p:tags r:id="rId31"/>
              </p:custDataLst>
            </p:nvPr>
          </p:nvSpPr>
          <p:spPr bwMode="auto">
            <a:xfrm flipH="1">
              <a:off x="1919437" y="2852127"/>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7077" name="Line 37"/>
            <p:cNvSpPr>
              <a:spLocks noChangeShapeType="1"/>
            </p:cNvSpPr>
            <p:nvPr>
              <p:custDataLst>
                <p:tags r:id="rId32"/>
              </p:custDataLst>
            </p:nvPr>
          </p:nvSpPr>
          <p:spPr bwMode="auto">
            <a:xfrm>
              <a:off x="1919437" y="2852127"/>
              <a:ext cx="0" cy="1944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87078" name="Line 38"/>
            <p:cNvSpPr>
              <a:spLocks noChangeShapeType="1"/>
            </p:cNvSpPr>
            <p:nvPr>
              <p:custDataLst>
                <p:tags r:id="rId33"/>
              </p:custDataLst>
            </p:nvPr>
          </p:nvSpPr>
          <p:spPr bwMode="auto">
            <a:xfrm flipH="1">
              <a:off x="1919437" y="479681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7079" name="Line 39"/>
            <p:cNvSpPr>
              <a:spLocks noChangeShapeType="1"/>
            </p:cNvSpPr>
            <p:nvPr>
              <p:custDataLst>
                <p:tags r:id="rId34"/>
              </p:custDataLst>
            </p:nvPr>
          </p:nvSpPr>
          <p:spPr bwMode="auto">
            <a:xfrm flipH="1">
              <a:off x="1919438" y="4004652"/>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87080" name="Line 40"/>
            <p:cNvSpPr>
              <a:spLocks noChangeShapeType="1"/>
            </p:cNvSpPr>
            <p:nvPr>
              <p:custDataLst>
                <p:tags r:id="rId35"/>
              </p:custDataLst>
            </p:nvPr>
          </p:nvSpPr>
          <p:spPr bwMode="auto">
            <a:xfrm flipH="1">
              <a:off x="1919437" y="342839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87082" name="Line 42"/>
            <p:cNvSpPr>
              <a:spLocks noChangeShapeType="1"/>
            </p:cNvSpPr>
            <p:nvPr>
              <p:custDataLst>
                <p:tags r:id="rId36"/>
              </p:custDataLst>
            </p:nvPr>
          </p:nvSpPr>
          <p:spPr bwMode="auto">
            <a:xfrm>
              <a:off x="9552137" y="3715727"/>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7083" name="Line 43"/>
            <p:cNvSpPr>
              <a:spLocks noChangeShapeType="1"/>
            </p:cNvSpPr>
            <p:nvPr>
              <p:custDataLst>
                <p:tags r:id="rId37"/>
              </p:custDataLst>
            </p:nvPr>
          </p:nvSpPr>
          <p:spPr bwMode="auto">
            <a:xfrm>
              <a:off x="10199837" y="3715728"/>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87084" name="Line 44"/>
            <p:cNvSpPr>
              <a:spLocks noChangeShapeType="1"/>
            </p:cNvSpPr>
            <p:nvPr>
              <p:custDataLst>
                <p:tags r:id="rId38"/>
              </p:custDataLst>
            </p:nvPr>
          </p:nvSpPr>
          <p:spPr bwMode="auto">
            <a:xfrm flipH="1">
              <a:off x="1774975" y="5731852"/>
              <a:ext cx="8424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87085" name="Line 45"/>
            <p:cNvSpPr>
              <a:spLocks noChangeShapeType="1"/>
            </p:cNvSpPr>
            <p:nvPr>
              <p:custDataLst>
                <p:tags r:id="rId39"/>
              </p:custDataLst>
            </p:nvPr>
          </p:nvSpPr>
          <p:spPr bwMode="auto">
            <a:xfrm flipV="1">
              <a:off x="1774974" y="3644290"/>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87086" name="Line 46"/>
            <p:cNvSpPr>
              <a:spLocks noChangeShapeType="1"/>
            </p:cNvSpPr>
            <p:nvPr>
              <p:custDataLst>
                <p:tags r:id="rId40"/>
              </p:custDataLst>
            </p:nvPr>
          </p:nvSpPr>
          <p:spPr bwMode="auto">
            <a:xfrm>
              <a:off x="1774975" y="364429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spTree>
    <p:extLst>
      <p:ext uri="{BB962C8B-B14F-4D97-AF65-F5344CB8AC3E}">
        <p14:creationId xmlns:p14="http://schemas.microsoft.com/office/powerpoint/2010/main" val="403972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custDataLst>
              <p:tags r:id="rId1"/>
            </p:custDataLst>
          </p:nvPr>
        </p:nvSpPr>
        <p:spPr>
          <a:xfrm>
            <a:off x="1055440" y="274638"/>
            <a:ext cx="10081120" cy="1143000"/>
          </a:xfrm>
        </p:spPr>
        <p:txBody>
          <a:bodyPr>
            <a:normAutofit fontScale="90000"/>
          </a:bodyPr>
          <a:lstStyle/>
          <a:p>
            <a:r>
              <a:rPr lang="fr-CA" altLang="fr-FR" sz="4000" dirty="0">
                <a:solidFill>
                  <a:srgbClr val="0070C0"/>
                </a:solidFill>
              </a:rPr>
              <a:t>Commutation de tâche et commutation de contexte</a:t>
            </a:r>
          </a:p>
        </p:txBody>
      </p:sp>
      <p:sp>
        <p:nvSpPr>
          <p:cNvPr id="88067" name="Rectangle 3"/>
          <p:cNvSpPr>
            <a:spLocks noGrp="1" noChangeArrowheads="1"/>
          </p:cNvSpPr>
          <p:nvPr>
            <p:ph idx="1"/>
            <p:custDataLst>
              <p:tags r:id="rId2"/>
            </p:custDataLst>
          </p:nvPr>
        </p:nvSpPr>
        <p:spPr>
          <a:xfrm>
            <a:off x="1055440" y="1556793"/>
            <a:ext cx="10081120" cy="4824535"/>
          </a:xfrm>
        </p:spPr>
        <p:txBody>
          <a:bodyPr>
            <a:normAutofit lnSpcReduction="10000"/>
          </a:bodyPr>
          <a:lstStyle/>
          <a:p>
            <a:pPr>
              <a:lnSpc>
                <a:spcPct val="100000"/>
              </a:lnSpc>
              <a:spcBef>
                <a:spcPts val="600"/>
              </a:spcBef>
            </a:pPr>
            <a:r>
              <a:rPr lang="fr-CA" altLang="fr-FR" sz="2800" dirty="0"/>
              <a:t>Commutation de tâche</a:t>
            </a:r>
          </a:p>
          <a:p>
            <a:pPr marL="630238" lvl="1">
              <a:lnSpc>
                <a:spcPct val="100000"/>
              </a:lnSpc>
              <a:spcBef>
                <a:spcPts val="600"/>
              </a:spcBef>
            </a:pPr>
            <a:r>
              <a:rPr lang="fr-CA" altLang="fr-FR" sz="2200" dirty="0"/>
              <a:t>Arrêt de la tâche en cours au profit d’une autre</a:t>
            </a:r>
          </a:p>
          <a:p>
            <a:pPr marL="630238" lvl="1">
              <a:lnSpc>
                <a:spcPct val="100000"/>
              </a:lnSpc>
              <a:spcBef>
                <a:spcPts val="600"/>
              </a:spcBef>
            </a:pPr>
            <a:r>
              <a:rPr lang="fr-CA" altLang="fr-FR" sz="2200" dirty="0"/>
              <a:t>Provoquée par </a:t>
            </a:r>
          </a:p>
          <a:p>
            <a:pPr lvl="2">
              <a:lnSpc>
                <a:spcPct val="100000"/>
              </a:lnSpc>
              <a:spcBef>
                <a:spcPts val="600"/>
              </a:spcBef>
            </a:pPr>
            <a:r>
              <a:rPr lang="fr-CA" altLang="fr-FR" sz="2000" dirty="0"/>
              <a:t>demande explicite de la tâche en cours (attente,..)</a:t>
            </a:r>
          </a:p>
          <a:p>
            <a:pPr lvl="2">
              <a:lnSpc>
                <a:spcPct val="100000"/>
              </a:lnSpc>
              <a:spcBef>
                <a:spcPts val="600"/>
              </a:spcBef>
            </a:pPr>
            <a:r>
              <a:rPr lang="fr-CA" altLang="fr-FR" sz="2000" dirty="0"/>
              <a:t>décision de l’ordonnanceur (tâche plus prioritaire active)</a:t>
            </a:r>
          </a:p>
          <a:p>
            <a:pPr lvl="2">
              <a:lnSpc>
                <a:spcPct val="100000"/>
              </a:lnSpc>
              <a:spcBef>
                <a:spcPts val="600"/>
              </a:spcBef>
            </a:pPr>
            <a:r>
              <a:rPr lang="fr-CA" altLang="fr-FR" sz="2000" dirty="0"/>
              <a:t>réponse prioritaire à un phénomène externe </a:t>
            </a:r>
          </a:p>
          <a:p>
            <a:pPr>
              <a:lnSpc>
                <a:spcPct val="100000"/>
              </a:lnSpc>
              <a:spcBef>
                <a:spcPts val="600"/>
              </a:spcBef>
            </a:pPr>
            <a:r>
              <a:rPr lang="fr-CA" altLang="fr-FR" sz="2800" dirty="0"/>
              <a:t>Commutation de contexte</a:t>
            </a:r>
          </a:p>
          <a:p>
            <a:pPr marL="630238" lvl="1">
              <a:lnSpc>
                <a:spcPct val="100000"/>
              </a:lnSpc>
              <a:spcBef>
                <a:spcPts val="600"/>
              </a:spcBef>
            </a:pPr>
            <a:r>
              <a:rPr lang="fr-CA" altLang="fr-FR" sz="2200" dirty="0"/>
              <a:t>Changement de l’environnement d’exécution pour la commutation de tâche ou à l’occurrence d’une interruption</a:t>
            </a:r>
          </a:p>
          <a:p>
            <a:pPr marL="1030288" lvl="2">
              <a:lnSpc>
                <a:spcPct val="100000"/>
              </a:lnSpc>
              <a:spcBef>
                <a:spcPts val="600"/>
              </a:spcBef>
            </a:pPr>
            <a:r>
              <a:rPr lang="fr-CA" altLang="fr-FR" sz="1800" dirty="0"/>
              <a:t>Sauvegarde de l’environnement ou les registres du processus actif</a:t>
            </a:r>
          </a:p>
          <a:p>
            <a:pPr marL="1030288" lvl="2">
              <a:lnSpc>
                <a:spcPct val="100000"/>
              </a:lnSpc>
              <a:spcBef>
                <a:spcPts val="600"/>
              </a:spcBef>
            </a:pPr>
            <a:r>
              <a:rPr lang="fr-CA" altLang="fr-FR" sz="1800" dirty="0"/>
              <a:t>Remplacement par l’environnement du nouveau processus actif</a:t>
            </a:r>
          </a:p>
          <a:p>
            <a:pPr marL="630238" lvl="1">
              <a:lnSpc>
                <a:spcPct val="100000"/>
              </a:lnSpc>
              <a:spcBef>
                <a:spcPts val="600"/>
              </a:spcBef>
            </a:pPr>
            <a:r>
              <a:rPr lang="fr-CA" altLang="fr-FR" sz="2200" dirty="0"/>
              <a:t>Peut être préemptive ou non-préemptive</a:t>
            </a:r>
          </a:p>
        </p:txBody>
      </p:sp>
    </p:spTree>
    <p:extLst>
      <p:ext uri="{BB962C8B-B14F-4D97-AF65-F5344CB8AC3E}">
        <p14:creationId xmlns:p14="http://schemas.microsoft.com/office/powerpoint/2010/main" val="421532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a:xfrm>
            <a:off x="1055440" y="365125"/>
            <a:ext cx="10298360" cy="1325563"/>
          </a:xfrm>
        </p:spPr>
        <p:txBody>
          <a:bodyPr/>
          <a:lstStyle/>
          <a:p>
            <a:r>
              <a:rPr lang="fr-CA" altLang="fr-FR" sz="4000" dirty="0">
                <a:solidFill>
                  <a:srgbClr val="0070C0"/>
                </a:solidFill>
              </a:rPr>
              <a:t>Commutation de tâche et de contexte</a:t>
            </a:r>
          </a:p>
        </p:txBody>
      </p:sp>
      <p:sp>
        <p:nvSpPr>
          <p:cNvPr id="24" name="Text Box 21"/>
          <p:cNvSpPr txBox="1">
            <a:spLocks noChangeArrowheads="1"/>
          </p:cNvSpPr>
          <p:nvPr>
            <p:custDataLst>
              <p:tags r:id="rId2"/>
            </p:custDataLst>
          </p:nvPr>
        </p:nvSpPr>
        <p:spPr bwMode="auto">
          <a:xfrm>
            <a:off x="1055440" y="1786803"/>
            <a:ext cx="77210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fr-FR" altLang="fr-FR" sz="2800" dirty="0">
                <a:solidFill>
                  <a:schemeClr val="tx1"/>
                </a:solidFill>
              </a:rPr>
              <a:t>Modèle préemptif</a:t>
            </a:r>
          </a:p>
        </p:txBody>
      </p:sp>
      <p:grpSp>
        <p:nvGrpSpPr>
          <p:cNvPr id="2" name="Groupe 1">
            <a:extLst>
              <a:ext uri="{FF2B5EF4-FFF2-40B4-BE49-F238E27FC236}">
                <a16:creationId xmlns:a16="http://schemas.microsoft.com/office/drawing/2014/main" id="{921F314C-10B6-208A-4619-E826F89C46A4}"/>
              </a:ext>
            </a:extLst>
          </p:cNvPr>
          <p:cNvGrpSpPr/>
          <p:nvPr/>
        </p:nvGrpSpPr>
        <p:grpSpPr>
          <a:xfrm>
            <a:off x="1924760" y="2564904"/>
            <a:ext cx="8081882" cy="3477128"/>
            <a:chOff x="2406608" y="2536808"/>
            <a:chExt cx="8081882" cy="3477128"/>
          </a:xfrm>
        </p:grpSpPr>
        <p:sp>
          <p:nvSpPr>
            <p:cNvPr id="89092" name="Line 4"/>
            <p:cNvSpPr>
              <a:spLocks noChangeShapeType="1"/>
            </p:cNvSpPr>
            <p:nvPr>
              <p:custDataLst>
                <p:tags r:id="rId3"/>
              </p:custDataLst>
            </p:nvPr>
          </p:nvSpPr>
          <p:spPr bwMode="auto">
            <a:xfrm>
              <a:off x="2705124" y="5994654"/>
              <a:ext cx="70564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3" name="Line 5"/>
            <p:cNvSpPr>
              <a:spLocks noChangeShapeType="1"/>
            </p:cNvSpPr>
            <p:nvPr>
              <p:custDataLst>
                <p:tags r:id="rId4"/>
              </p:custDataLst>
            </p:nvPr>
          </p:nvSpPr>
          <p:spPr bwMode="auto">
            <a:xfrm flipV="1">
              <a:off x="4727573" y="4328246"/>
              <a:ext cx="3" cy="8681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4" name="Line 6"/>
            <p:cNvSpPr>
              <a:spLocks noChangeShapeType="1"/>
            </p:cNvSpPr>
            <p:nvPr>
              <p:custDataLst>
                <p:tags r:id="rId5"/>
              </p:custDataLst>
            </p:nvPr>
          </p:nvSpPr>
          <p:spPr bwMode="auto">
            <a:xfrm>
              <a:off x="4727576" y="4328246"/>
              <a:ext cx="15843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5" name="Line 7"/>
            <p:cNvSpPr>
              <a:spLocks noChangeShapeType="1"/>
            </p:cNvSpPr>
            <p:nvPr>
              <p:custDataLst>
                <p:tags r:id="rId6"/>
              </p:custDataLst>
            </p:nvPr>
          </p:nvSpPr>
          <p:spPr bwMode="auto">
            <a:xfrm>
              <a:off x="6311900" y="4328247"/>
              <a:ext cx="0" cy="507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6" name="Line 8"/>
            <p:cNvSpPr>
              <a:spLocks noChangeShapeType="1"/>
            </p:cNvSpPr>
            <p:nvPr>
              <p:custDataLst>
                <p:tags r:id="rId7"/>
              </p:custDataLst>
            </p:nvPr>
          </p:nvSpPr>
          <p:spPr bwMode="auto">
            <a:xfrm>
              <a:off x="6311900" y="4843571"/>
              <a:ext cx="2305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7" name="Line 9"/>
            <p:cNvSpPr>
              <a:spLocks noChangeShapeType="1"/>
            </p:cNvSpPr>
            <p:nvPr>
              <p:custDataLst>
                <p:tags r:id="rId8"/>
              </p:custDataLst>
            </p:nvPr>
          </p:nvSpPr>
          <p:spPr bwMode="auto">
            <a:xfrm flipV="1">
              <a:off x="2406608" y="5196437"/>
              <a:ext cx="2320965"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8" name="Line 10"/>
            <p:cNvSpPr>
              <a:spLocks noChangeShapeType="1"/>
            </p:cNvSpPr>
            <p:nvPr>
              <p:custDataLst>
                <p:tags r:id="rId9"/>
              </p:custDataLst>
            </p:nvPr>
          </p:nvSpPr>
          <p:spPr bwMode="auto">
            <a:xfrm>
              <a:off x="5159375" y="4183784"/>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9" name="Line 11"/>
            <p:cNvSpPr>
              <a:spLocks noChangeShapeType="1"/>
            </p:cNvSpPr>
            <p:nvPr>
              <p:custDataLst>
                <p:tags r:id="rId10"/>
              </p:custDataLst>
            </p:nvPr>
          </p:nvSpPr>
          <p:spPr bwMode="auto">
            <a:xfrm>
              <a:off x="5735638" y="4183784"/>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100" name="Text Box 12"/>
            <p:cNvSpPr txBox="1">
              <a:spLocks noChangeArrowheads="1"/>
            </p:cNvSpPr>
            <p:nvPr>
              <p:custDataLst>
                <p:tags r:id="rId11"/>
              </p:custDataLst>
            </p:nvPr>
          </p:nvSpPr>
          <p:spPr bwMode="auto">
            <a:xfrm>
              <a:off x="2406608" y="4758659"/>
              <a:ext cx="10555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solidFill>
                    <a:schemeClr val="tx1"/>
                  </a:solidFill>
                </a:rPr>
                <a:t>tâche 1</a:t>
              </a:r>
            </a:p>
          </p:txBody>
        </p:sp>
        <p:sp>
          <p:nvSpPr>
            <p:cNvPr id="89101" name="Text Box 13"/>
            <p:cNvSpPr txBox="1">
              <a:spLocks noChangeArrowheads="1"/>
            </p:cNvSpPr>
            <p:nvPr>
              <p:custDataLst>
                <p:tags r:id="rId12"/>
              </p:custDataLst>
            </p:nvPr>
          </p:nvSpPr>
          <p:spPr bwMode="auto">
            <a:xfrm>
              <a:off x="8877573" y="5613826"/>
              <a:ext cx="8755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solidFill>
                    <a:schemeClr val="tx1"/>
                  </a:solidFill>
                </a:rPr>
                <a:t>temps</a:t>
              </a:r>
            </a:p>
          </p:txBody>
        </p:sp>
        <p:sp>
          <p:nvSpPr>
            <p:cNvPr id="89102" name="Line 14"/>
            <p:cNvSpPr>
              <a:spLocks noChangeShapeType="1"/>
            </p:cNvSpPr>
            <p:nvPr>
              <p:custDataLst>
                <p:tags r:id="rId13"/>
              </p:custDataLst>
            </p:nvPr>
          </p:nvSpPr>
          <p:spPr bwMode="auto">
            <a:xfrm flipH="1" flipV="1">
              <a:off x="4719160" y="5261202"/>
              <a:ext cx="8412" cy="733447"/>
            </a:xfrm>
            <a:prstGeom prst="line">
              <a:avLst/>
            </a:prstGeom>
            <a:noFill/>
            <a:ln w="15875">
              <a:solidFill>
                <a:schemeClr val="bg1">
                  <a:lumMod val="50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103" name="Text Box 15"/>
            <p:cNvSpPr txBox="1">
              <a:spLocks noChangeArrowheads="1"/>
            </p:cNvSpPr>
            <p:nvPr>
              <p:custDataLst>
                <p:tags r:id="rId14"/>
              </p:custDataLst>
            </p:nvPr>
          </p:nvSpPr>
          <p:spPr bwMode="auto">
            <a:xfrm>
              <a:off x="3396237" y="5261203"/>
              <a:ext cx="1309402" cy="70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i="1" dirty="0">
                  <a:solidFill>
                    <a:srgbClr val="C00000"/>
                  </a:solidFill>
                  <a:latin typeface="Seaford Display" panose="00000500000000000000" pitchFamily="2" charset="0"/>
                  <a:ea typeface="Source Sans Pro SemiBold" panose="020B0603030403020204" pitchFamily="34" charset="0"/>
                </a:rPr>
                <a:t>Évènement préemptif</a:t>
              </a:r>
            </a:p>
          </p:txBody>
        </p:sp>
        <p:sp>
          <p:nvSpPr>
            <p:cNvPr id="89104" name="Line 16"/>
            <p:cNvSpPr>
              <a:spLocks noChangeShapeType="1"/>
            </p:cNvSpPr>
            <p:nvPr>
              <p:custDataLst>
                <p:tags r:id="rId15"/>
              </p:custDataLst>
            </p:nvPr>
          </p:nvSpPr>
          <p:spPr bwMode="auto">
            <a:xfrm>
              <a:off x="4667278" y="3946132"/>
              <a:ext cx="239771" cy="3162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105" name="Line 17"/>
            <p:cNvSpPr>
              <a:spLocks noChangeShapeType="1"/>
            </p:cNvSpPr>
            <p:nvPr>
              <p:custDataLst>
                <p:tags r:id="rId16"/>
              </p:custDataLst>
            </p:nvPr>
          </p:nvSpPr>
          <p:spPr bwMode="auto">
            <a:xfrm flipV="1">
              <a:off x="5425720" y="3291637"/>
              <a:ext cx="0" cy="97080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106" name="Line 18"/>
            <p:cNvSpPr>
              <a:spLocks noChangeShapeType="1"/>
            </p:cNvSpPr>
            <p:nvPr>
              <p:custDataLst>
                <p:tags r:id="rId17"/>
              </p:custDataLst>
            </p:nvPr>
          </p:nvSpPr>
          <p:spPr bwMode="auto">
            <a:xfrm flipH="1">
              <a:off x="5969035" y="3752575"/>
              <a:ext cx="505373" cy="4789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107" name="Text Box 19"/>
            <p:cNvSpPr txBox="1">
              <a:spLocks noChangeArrowheads="1"/>
            </p:cNvSpPr>
            <p:nvPr>
              <p:custDataLst>
                <p:tags r:id="rId18"/>
              </p:custDataLst>
            </p:nvPr>
          </p:nvSpPr>
          <p:spPr bwMode="auto">
            <a:xfrm>
              <a:off x="6445627" y="3244688"/>
              <a:ext cx="2485999"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defRPr i="0">
                  <a:solidFill>
                    <a:schemeClr val="tx1">
                      <a:lumMod val="50000"/>
                      <a:lumOff val="50000"/>
                    </a:schemeClr>
                  </a:solidFill>
                  <a:latin typeface="Seaford Display" panose="00000500000000000000" pitchFamily="2" charset="0"/>
                  <a:ea typeface="Source Sans Pro SemiBold" panose="020B0603030403020204" pitchFamily="34" charset="0"/>
                </a:defRPr>
              </a:lvl1pPr>
            </a:lstStyle>
            <a:p>
              <a:r>
                <a:rPr lang="fr-FR" altLang="fr-FR" dirty="0">
                  <a:solidFill>
                    <a:schemeClr val="tx1">
                      <a:lumMod val="75000"/>
                      <a:lumOff val="25000"/>
                    </a:schemeClr>
                  </a:solidFill>
                </a:rPr>
                <a:t>3. </a:t>
              </a:r>
              <a:r>
                <a:rPr lang="fr-FR" altLang="fr-FR" i="1" dirty="0">
                  <a:solidFill>
                    <a:schemeClr val="tx1">
                      <a:lumMod val="75000"/>
                      <a:lumOff val="25000"/>
                    </a:schemeClr>
                  </a:solidFill>
                </a:rPr>
                <a:t>Commutation de </a:t>
              </a:r>
            </a:p>
            <a:p>
              <a:r>
                <a:rPr lang="fr-FR" altLang="fr-FR" i="1" dirty="0">
                  <a:solidFill>
                    <a:schemeClr val="tx1">
                      <a:lumMod val="75000"/>
                      <a:lumOff val="25000"/>
                    </a:schemeClr>
                  </a:solidFill>
                </a:rPr>
                <a:t>contexte</a:t>
              </a:r>
            </a:p>
          </p:txBody>
        </p:sp>
        <p:sp>
          <p:nvSpPr>
            <p:cNvPr id="89108" name="Text Box 20"/>
            <p:cNvSpPr txBox="1">
              <a:spLocks noChangeArrowheads="1"/>
            </p:cNvSpPr>
            <p:nvPr>
              <p:custDataLst>
                <p:tags r:id="rId19"/>
              </p:custDataLst>
            </p:nvPr>
          </p:nvSpPr>
          <p:spPr bwMode="auto">
            <a:xfrm>
              <a:off x="2545406" y="3238246"/>
              <a:ext cx="2526158"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defRPr i="1">
                  <a:solidFill>
                    <a:srgbClr val="C00000"/>
                  </a:solidFill>
                  <a:latin typeface="Seaford Display" panose="00000500000000000000" pitchFamily="2" charset="0"/>
                  <a:ea typeface="Source Sans Pro SemiBold" panose="020B0603030403020204" pitchFamily="34" charset="0"/>
                </a:defRPr>
              </a:lvl1pPr>
            </a:lstStyle>
            <a:p>
              <a:r>
                <a:rPr lang="fr-FR" altLang="fr-FR" i="0" dirty="0">
                  <a:solidFill>
                    <a:schemeClr val="tx1">
                      <a:lumMod val="75000"/>
                      <a:lumOff val="25000"/>
                    </a:schemeClr>
                  </a:solidFill>
                </a:rPr>
                <a:t>1</a:t>
              </a:r>
              <a:r>
                <a:rPr lang="fr-FR" altLang="fr-FR" dirty="0">
                  <a:solidFill>
                    <a:schemeClr val="tx1">
                      <a:lumMod val="75000"/>
                      <a:lumOff val="25000"/>
                    </a:schemeClr>
                  </a:solidFill>
                </a:rPr>
                <a:t>. Sauvegarde du</a:t>
              </a:r>
            </a:p>
            <a:p>
              <a:r>
                <a:rPr lang="fr-FR" altLang="fr-FR" dirty="0">
                  <a:solidFill>
                    <a:schemeClr val="tx1">
                      <a:lumMod val="75000"/>
                      <a:lumOff val="25000"/>
                    </a:schemeClr>
                  </a:solidFill>
                </a:rPr>
                <a:t>Contexte de la  tâche 1</a:t>
              </a:r>
            </a:p>
          </p:txBody>
        </p:sp>
        <p:sp>
          <p:nvSpPr>
            <p:cNvPr id="89109" name="Text Box 21"/>
            <p:cNvSpPr txBox="1">
              <a:spLocks noChangeArrowheads="1"/>
            </p:cNvSpPr>
            <p:nvPr>
              <p:custDataLst>
                <p:tags r:id="rId20"/>
              </p:custDataLst>
            </p:nvPr>
          </p:nvSpPr>
          <p:spPr bwMode="auto">
            <a:xfrm>
              <a:off x="3594852" y="2536808"/>
              <a:ext cx="3847091" cy="70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defRPr i="0">
                  <a:solidFill>
                    <a:schemeClr val="tx1">
                      <a:lumMod val="50000"/>
                      <a:lumOff val="50000"/>
                    </a:schemeClr>
                  </a:solidFill>
                  <a:latin typeface="Seaford Display" panose="00000500000000000000" pitchFamily="2" charset="0"/>
                  <a:ea typeface="Source Sans Pro SemiBold" panose="020B0603030403020204" pitchFamily="34" charset="0"/>
                </a:defRPr>
              </a:lvl1pPr>
            </a:lstStyle>
            <a:p>
              <a:r>
                <a:rPr lang="fr-FR" altLang="fr-FR" dirty="0">
                  <a:solidFill>
                    <a:schemeClr val="tx1">
                      <a:lumMod val="75000"/>
                      <a:lumOff val="25000"/>
                    </a:schemeClr>
                  </a:solidFill>
                </a:rPr>
                <a:t>2. </a:t>
              </a:r>
              <a:r>
                <a:rPr lang="fr-FR" altLang="fr-FR" i="1" dirty="0">
                  <a:solidFill>
                    <a:schemeClr val="tx1">
                      <a:lumMod val="75000"/>
                      <a:lumOff val="25000"/>
                    </a:schemeClr>
                  </a:solidFill>
                </a:rPr>
                <a:t>Recherche de la tâche en attente ayant la  plus haute priorité (tâche 2)</a:t>
              </a:r>
            </a:p>
          </p:txBody>
        </p:sp>
        <p:sp>
          <p:nvSpPr>
            <p:cNvPr id="21" name="Text Box 12"/>
            <p:cNvSpPr txBox="1">
              <a:spLocks noChangeArrowheads="1"/>
            </p:cNvSpPr>
            <p:nvPr>
              <p:custDataLst>
                <p:tags r:id="rId21"/>
              </p:custDataLst>
            </p:nvPr>
          </p:nvSpPr>
          <p:spPr bwMode="auto">
            <a:xfrm>
              <a:off x="9205866" y="4488553"/>
              <a:ext cx="1282624" cy="70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defRPr i="0">
                  <a:solidFill>
                    <a:schemeClr val="tx1">
                      <a:lumMod val="50000"/>
                      <a:lumOff val="50000"/>
                    </a:schemeClr>
                  </a:solidFill>
                  <a:latin typeface="Seaford Display" panose="00000500000000000000" pitchFamily="2" charset="0"/>
                  <a:ea typeface="Source Sans Pro SemiBold" panose="020B0603030403020204" pitchFamily="34" charset="0"/>
                </a:defRPr>
              </a:lvl1pPr>
            </a:lstStyle>
            <a:p>
              <a:r>
                <a:rPr lang="fr-FR" altLang="fr-FR" dirty="0"/>
                <a:t>Priorité des tâches</a:t>
              </a:r>
            </a:p>
          </p:txBody>
        </p:sp>
        <p:sp>
          <p:nvSpPr>
            <p:cNvPr id="23" name="Line 14"/>
            <p:cNvSpPr>
              <a:spLocks noChangeShapeType="1"/>
            </p:cNvSpPr>
            <p:nvPr>
              <p:custDataLst>
                <p:tags r:id="rId22"/>
              </p:custDataLst>
            </p:nvPr>
          </p:nvSpPr>
          <p:spPr bwMode="auto">
            <a:xfrm flipV="1">
              <a:off x="9183932" y="3808220"/>
              <a:ext cx="8412" cy="1680903"/>
            </a:xfrm>
            <a:prstGeom prst="line">
              <a:avLst/>
            </a:prstGeom>
            <a:noFill/>
            <a:ln w="9525">
              <a:solidFill>
                <a:schemeClr val="tx1">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25" name="Text Box 12"/>
            <p:cNvSpPr txBox="1">
              <a:spLocks noChangeArrowheads="1"/>
            </p:cNvSpPr>
            <p:nvPr>
              <p:custDataLst>
                <p:tags r:id="rId23"/>
              </p:custDataLst>
            </p:nvPr>
          </p:nvSpPr>
          <p:spPr bwMode="auto">
            <a:xfrm>
              <a:off x="6474408" y="4436048"/>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solidFill>
                    <a:schemeClr val="tx1"/>
                  </a:solidFill>
                </a:rPr>
                <a:t>tâche 2</a:t>
              </a:r>
            </a:p>
          </p:txBody>
        </p:sp>
      </p:grpSp>
    </p:spTree>
    <p:extLst>
      <p:ext uri="{BB962C8B-B14F-4D97-AF65-F5344CB8AC3E}">
        <p14:creationId xmlns:p14="http://schemas.microsoft.com/office/powerpoint/2010/main" val="366958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a:xfrm>
            <a:off x="1055440" y="365125"/>
            <a:ext cx="10298360" cy="1325563"/>
          </a:xfrm>
        </p:spPr>
        <p:txBody>
          <a:bodyPr/>
          <a:lstStyle/>
          <a:p>
            <a:r>
              <a:rPr lang="fr-CA" altLang="fr-FR" sz="4000" dirty="0">
                <a:solidFill>
                  <a:srgbClr val="0070C0"/>
                </a:solidFill>
              </a:rPr>
              <a:t>Commutation de tâche et de contexte</a:t>
            </a:r>
          </a:p>
        </p:txBody>
      </p:sp>
      <p:sp>
        <p:nvSpPr>
          <p:cNvPr id="89092" name="Line 4"/>
          <p:cNvSpPr>
            <a:spLocks noChangeShapeType="1"/>
          </p:cNvSpPr>
          <p:nvPr>
            <p:custDataLst>
              <p:tags r:id="rId2"/>
            </p:custDataLst>
          </p:nvPr>
        </p:nvSpPr>
        <p:spPr bwMode="auto">
          <a:xfrm>
            <a:off x="2711624" y="5877272"/>
            <a:ext cx="70564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3" name="Line 5"/>
          <p:cNvSpPr>
            <a:spLocks noChangeShapeType="1"/>
          </p:cNvSpPr>
          <p:nvPr>
            <p:custDataLst>
              <p:tags r:id="rId3"/>
            </p:custDataLst>
          </p:nvPr>
        </p:nvSpPr>
        <p:spPr bwMode="auto">
          <a:xfrm flipV="1">
            <a:off x="4727747" y="4112222"/>
            <a:ext cx="3" cy="8681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4" name="Line 6"/>
          <p:cNvSpPr>
            <a:spLocks noChangeShapeType="1"/>
          </p:cNvSpPr>
          <p:nvPr>
            <p:custDataLst>
              <p:tags r:id="rId4"/>
            </p:custDataLst>
          </p:nvPr>
        </p:nvSpPr>
        <p:spPr bwMode="auto">
          <a:xfrm>
            <a:off x="4727750" y="4112222"/>
            <a:ext cx="1007269" cy="74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5" name="Line 7"/>
          <p:cNvSpPr>
            <a:spLocks noChangeShapeType="1"/>
          </p:cNvSpPr>
          <p:nvPr>
            <p:custDataLst>
              <p:tags r:id="rId5"/>
            </p:custDataLst>
          </p:nvPr>
        </p:nvSpPr>
        <p:spPr bwMode="auto">
          <a:xfrm>
            <a:off x="5735018" y="4119637"/>
            <a:ext cx="12698" cy="8364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6" name="Line 8"/>
          <p:cNvSpPr>
            <a:spLocks noChangeShapeType="1"/>
          </p:cNvSpPr>
          <p:nvPr>
            <p:custDataLst>
              <p:tags r:id="rId6"/>
            </p:custDataLst>
          </p:nvPr>
        </p:nvSpPr>
        <p:spPr bwMode="auto">
          <a:xfrm>
            <a:off x="6312074" y="4627547"/>
            <a:ext cx="2305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7" name="Line 9"/>
          <p:cNvSpPr>
            <a:spLocks noChangeShapeType="1"/>
          </p:cNvSpPr>
          <p:nvPr>
            <p:custDataLst>
              <p:tags r:id="rId7"/>
            </p:custDataLst>
          </p:nvPr>
        </p:nvSpPr>
        <p:spPr bwMode="auto">
          <a:xfrm flipV="1">
            <a:off x="2406782" y="4980413"/>
            <a:ext cx="2320965"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098" name="Line 10"/>
          <p:cNvSpPr>
            <a:spLocks noChangeShapeType="1"/>
          </p:cNvSpPr>
          <p:nvPr>
            <p:custDataLst>
              <p:tags r:id="rId8"/>
            </p:custDataLst>
          </p:nvPr>
        </p:nvSpPr>
        <p:spPr bwMode="auto">
          <a:xfrm>
            <a:off x="5234916" y="3982457"/>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100" name="Text Box 12"/>
          <p:cNvSpPr txBox="1">
            <a:spLocks noChangeArrowheads="1"/>
          </p:cNvSpPr>
          <p:nvPr>
            <p:custDataLst>
              <p:tags r:id="rId9"/>
            </p:custDataLst>
          </p:nvPr>
        </p:nvSpPr>
        <p:spPr bwMode="auto">
          <a:xfrm>
            <a:off x="2471622" y="4561021"/>
            <a:ext cx="10555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solidFill>
                  <a:schemeClr val="tx1"/>
                </a:solidFill>
              </a:rPr>
              <a:t>tâche 1</a:t>
            </a:r>
          </a:p>
        </p:txBody>
      </p:sp>
      <p:sp>
        <p:nvSpPr>
          <p:cNvPr id="89101" name="Text Box 13"/>
          <p:cNvSpPr txBox="1">
            <a:spLocks noChangeArrowheads="1"/>
          </p:cNvSpPr>
          <p:nvPr>
            <p:custDataLst>
              <p:tags r:id="rId10"/>
            </p:custDataLst>
          </p:nvPr>
        </p:nvSpPr>
        <p:spPr bwMode="auto">
          <a:xfrm>
            <a:off x="8884073" y="5496444"/>
            <a:ext cx="8755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solidFill>
                  <a:schemeClr val="tx1"/>
                </a:solidFill>
              </a:rPr>
              <a:t>temps</a:t>
            </a:r>
          </a:p>
        </p:txBody>
      </p:sp>
      <p:sp>
        <p:nvSpPr>
          <p:cNvPr id="89102" name="Line 14"/>
          <p:cNvSpPr>
            <a:spLocks noChangeShapeType="1"/>
          </p:cNvSpPr>
          <p:nvPr>
            <p:custDataLst>
              <p:tags r:id="rId11"/>
            </p:custDataLst>
          </p:nvPr>
        </p:nvSpPr>
        <p:spPr bwMode="auto">
          <a:xfrm flipH="1" flipV="1">
            <a:off x="4727744" y="5052641"/>
            <a:ext cx="1181" cy="821111"/>
          </a:xfrm>
          <a:prstGeom prst="line">
            <a:avLst/>
          </a:prstGeom>
          <a:noFill/>
          <a:ln w="15875">
            <a:solidFill>
              <a:schemeClr val="bg1">
                <a:lumMod val="50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105" name="Line 17"/>
          <p:cNvSpPr>
            <a:spLocks noChangeShapeType="1"/>
          </p:cNvSpPr>
          <p:nvPr>
            <p:custDataLst>
              <p:tags r:id="rId12"/>
            </p:custDataLst>
          </p:nvPr>
        </p:nvSpPr>
        <p:spPr bwMode="auto">
          <a:xfrm flipH="1" flipV="1">
            <a:off x="4358529" y="3599609"/>
            <a:ext cx="419545" cy="493331"/>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106" name="Line 18"/>
          <p:cNvSpPr>
            <a:spLocks noChangeShapeType="1"/>
          </p:cNvSpPr>
          <p:nvPr>
            <p:custDataLst>
              <p:tags r:id="rId13"/>
            </p:custDataLst>
          </p:nvPr>
        </p:nvSpPr>
        <p:spPr bwMode="auto">
          <a:xfrm flipH="1">
            <a:off x="5880150" y="4420078"/>
            <a:ext cx="0" cy="4688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9107" name="Text Box 19"/>
          <p:cNvSpPr txBox="1">
            <a:spLocks noChangeArrowheads="1"/>
          </p:cNvSpPr>
          <p:nvPr>
            <p:custDataLst>
              <p:tags r:id="rId14"/>
            </p:custDataLst>
          </p:nvPr>
        </p:nvSpPr>
        <p:spPr bwMode="auto">
          <a:xfrm>
            <a:off x="4826878" y="2863921"/>
            <a:ext cx="2538591" cy="70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defRPr i="0">
                <a:solidFill>
                  <a:schemeClr val="tx1">
                    <a:lumMod val="75000"/>
                    <a:lumOff val="25000"/>
                  </a:schemeClr>
                </a:solidFill>
                <a:latin typeface="Seaford Display" panose="00000500000000000000" pitchFamily="2" charset="0"/>
                <a:ea typeface="Source Sans Pro SemiBold" panose="020B0603030403020204" pitchFamily="34" charset="0"/>
              </a:defRPr>
            </a:lvl1pPr>
          </a:lstStyle>
          <a:p>
            <a:r>
              <a:rPr lang="fr-FR" altLang="fr-FR" dirty="0"/>
              <a:t>2. </a:t>
            </a:r>
            <a:r>
              <a:rPr lang="fr-FR" altLang="fr-FR" i="1" dirty="0"/>
              <a:t>Changement d’état de la tâche 2 à prête</a:t>
            </a:r>
          </a:p>
        </p:txBody>
      </p:sp>
      <p:sp>
        <p:nvSpPr>
          <p:cNvPr id="89109" name="Text Box 21"/>
          <p:cNvSpPr txBox="1">
            <a:spLocks noChangeArrowheads="1"/>
          </p:cNvSpPr>
          <p:nvPr>
            <p:custDataLst>
              <p:tags r:id="rId15"/>
            </p:custDataLst>
          </p:nvPr>
        </p:nvSpPr>
        <p:spPr bwMode="auto">
          <a:xfrm>
            <a:off x="2139794" y="2859979"/>
            <a:ext cx="2577390" cy="10156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defRPr i="0">
                <a:solidFill>
                  <a:schemeClr val="tx1">
                    <a:lumMod val="75000"/>
                    <a:lumOff val="25000"/>
                  </a:schemeClr>
                </a:solidFill>
                <a:latin typeface="Seaford Display" panose="00000500000000000000" pitchFamily="2" charset="0"/>
                <a:ea typeface="Source Sans Pro SemiBold" panose="020B0603030403020204" pitchFamily="34" charset="0"/>
              </a:defRPr>
            </a:lvl1pPr>
          </a:lstStyle>
          <a:p>
            <a:pPr>
              <a:spcBef>
                <a:spcPts val="0"/>
              </a:spcBef>
            </a:pPr>
            <a:r>
              <a:rPr lang="fr-FR" altLang="fr-FR" dirty="0"/>
              <a:t>1.</a:t>
            </a:r>
            <a:r>
              <a:rPr lang="fr-FR" altLang="fr-FR" i="1" dirty="0"/>
              <a:t> Recherche de la tâche en attente de plus haute priorité (tâche 2)</a:t>
            </a:r>
          </a:p>
        </p:txBody>
      </p:sp>
      <p:sp>
        <p:nvSpPr>
          <p:cNvPr id="21" name="Text Box 12"/>
          <p:cNvSpPr txBox="1">
            <a:spLocks noChangeArrowheads="1"/>
          </p:cNvSpPr>
          <p:nvPr>
            <p:custDataLst>
              <p:tags r:id="rId16"/>
            </p:custDataLst>
          </p:nvPr>
        </p:nvSpPr>
        <p:spPr bwMode="auto">
          <a:xfrm>
            <a:off x="9321854" y="4272529"/>
            <a:ext cx="11668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dirty="0">
                <a:solidFill>
                  <a:schemeClr val="bg1">
                    <a:lumMod val="65000"/>
                  </a:schemeClr>
                </a:solidFill>
              </a:rPr>
              <a:t>Priorité de tâche</a:t>
            </a:r>
          </a:p>
        </p:txBody>
      </p:sp>
      <p:sp>
        <p:nvSpPr>
          <p:cNvPr id="23" name="Line 14"/>
          <p:cNvSpPr>
            <a:spLocks noChangeShapeType="1"/>
          </p:cNvSpPr>
          <p:nvPr>
            <p:custDataLst>
              <p:tags r:id="rId17"/>
            </p:custDataLst>
          </p:nvPr>
        </p:nvSpPr>
        <p:spPr bwMode="auto">
          <a:xfrm flipV="1">
            <a:off x="9192518" y="3592197"/>
            <a:ext cx="0" cy="1655762"/>
          </a:xfrm>
          <a:prstGeom prst="line">
            <a:avLst/>
          </a:prstGeom>
          <a:noFill/>
          <a:ln w="9525">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24" name="Text Box 21"/>
          <p:cNvSpPr txBox="1">
            <a:spLocks noChangeArrowheads="1"/>
          </p:cNvSpPr>
          <p:nvPr>
            <p:custDataLst>
              <p:tags r:id="rId18"/>
            </p:custDataLst>
          </p:nvPr>
        </p:nvSpPr>
        <p:spPr bwMode="auto">
          <a:xfrm>
            <a:off x="1127448" y="1753652"/>
            <a:ext cx="88569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fr-FR" altLang="fr-FR" sz="2800" dirty="0">
                <a:solidFill>
                  <a:schemeClr val="tx1"/>
                </a:solidFill>
              </a:rPr>
              <a:t>Modèle non-préemptif</a:t>
            </a:r>
          </a:p>
        </p:txBody>
      </p:sp>
      <p:sp>
        <p:nvSpPr>
          <p:cNvPr id="25" name="Text Box 12"/>
          <p:cNvSpPr txBox="1">
            <a:spLocks noChangeArrowheads="1"/>
          </p:cNvSpPr>
          <p:nvPr>
            <p:custDataLst>
              <p:tags r:id="rId19"/>
            </p:custDataLst>
          </p:nvPr>
        </p:nvSpPr>
        <p:spPr bwMode="auto">
          <a:xfrm>
            <a:off x="7464600" y="4221088"/>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solidFill>
                  <a:schemeClr val="tx1"/>
                </a:solidFill>
              </a:rPr>
              <a:t>tâche 2</a:t>
            </a:r>
          </a:p>
        </p:txBody>
      </p:sp>
      <p:sp>
        <p:nvSpPr>
          <p:cNvPr id="26" name="Line 9"/>
          <p:cNvSpPr>
            <a:spLocks noChangeShapeType="1"/>
          </p:cNvSpPr>
          <p:nvPr>
            <p:custDataLst>
              <p:tags r:id="rId20"/>
            </p:custDataLst>
          </p:nvPr>
        </p:nvSpPr>
        <p:spPr bwMode="auto">
          <a:xfrm flipV="1">
            <a:off x="2507197" y="4980411"/>
            <a:ext cx="22205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27" name="Line 5"/>
          <p:cNvSpPr>
            <a:spLocks noChangeShapeType="1"/>
          </p:cNvSpPr>
          <p:nvPr>
            <p:custDataLst>
              <p:tags r:id="rId21"/>
            </p:custDataLst>
          </p:nvPr>
        </p:nvSpPr>
        <p:spPr bwMode="auto">
          <a:xfrm flipH="1" flipV="1">
            <a:off x="6323110" y="4608265"/>
            <a:ext cx="1" cy="3528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28" name="Line 9"/>
          <p:cNvSpPr>
            <a:spLocks noChangeShapeType="1"/>
          </p:cNvSpPr>
          <p:nvPr>
            <p:custDataLst>
              <p:tags r:id="rId22"/>
            </p:custDataLst>
          </p:nvPr>
        </p:nvSpPr>
        <p:spPr bwMode="auto">
          <a:xfrm flipV="1">
            <a:off x="5747716" y="4956131"/>
            <a:ext cx="575468" cy="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29" name="Line 18"/>
          <p:cNvSpPr>
            <a:spLocks noChangeShapeType="1"/>
          </p:cNvSpPr>
          <p:nvPr>
            <p:custDataLst>
              <p:tags r:id="rId23"/>
            </p:custDataLst>
          </p:nvPr>
        </p:nvSpPr>
        <p:spPr bwMode="auto">
          <a:xfrm>
            <a:off x="6414156" y="4672048"/>
            <a:ext cx="212000" cy="239583"/>
          </a:xfrm>
          <a:prstGeom prst="line">
            <a:avLst/>
          </a:prstGeom>
          <a:noFill/>
          <a:ln w="9525">
            <a:solidFill>
              <a:schemeClr val="tx1"/>
            </a:solidFill>
            <a:round/>
            <a:headEnd type="arrow"/>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30" name="Text Box 12"/>
          <p:cNvSpPr txBox="1">
            <a:spLocks noChangeArrowheads="1"/>
          </p:cNvSpPr>
          <p:nvPr>
            <p:custDataLst>
              <p:tags r:id="rId24"/>
            </p:custDataLst>
          </p:nvPr>
        </p:nvSpPr>
        <p:spPr bwMode="auto">
          <a:xfrm>
            <a:off x="6626156" y="4700427"/>
            <a:ext cx="2065187" cy="70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defRPr i="0">
                <a:solidFill>
                  <a:schemeClr val="tx1">
                    <a:lumMod val="75000"/>
                    <a:lumOff val="25000"/>
                  </a:schemeClr>
                </a:solidFill>
                <a:latin typeface="Seaford Display" panose="00000500000000000000" pitchFamily="2" charset="0"/>
                <a:ea typeface="Source Sans Pro SemiBold" panose="020B0603030403020204" pitchFamily="34" charset="0"/>
              </a:defRPr>
            </a:lvl1pPr>
          </a:lstStyle>
          <a:p>
            <a:r>
              <a:rPr lang="fr-FR" altLang="fr-FR" dirty="0"/>
              <a:t>4. Commutation de contexte</a:t>
            </a:r>
          </a:p>
        </p:txBody>
      </p:sp>
      <p:sp>
        <p:nvSpPr>
          <p:cNvPr id="31" name="Text Box 15"/>
          <p:cNvSpPr txBox="1">
            <a:spLocks noChangeArrowheads="1"/>
          </p:cNvSpPr>
          <p:nvPr>
            <p:custDataLst>
              <p:tags r:id="rId25"/>
            </p:custDataLst>
          </p:nvPr>
        </p:nvSpPr>
        <p:spPr bwMode="auto">
          <a:xfrm>
            <a:off x="3049887" y="5092972"/>
            <a:ext cx="1728187" cy="70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defRPr i="1">
                <a:solidFill>
                  <a:srgbClr val="C00000"/>
                </a:solidFill>
                <a:latin typeface="Seaford Display" panose="00000500000000000000" pitchFamily="2" charset="0"/>
                <a:ea typeface="Source Sans Pro SemiBold" panose="020B0603030403020204" pitchFamily="34" charset="0"/>
              </a:defRPr>
            </a:lvl1pPr>
          </a:lstStyle>
          <a:p>
            <a:r>
              <a:rPr lang="fr-FR" altLang="fr-FR" dirty="0"/>
              <a:t>Évènement non préemptif</a:t>
            </a:r>
          </a:p>
        </p:txBody>
      </p:sp>
      <p:sp>
        <p:nvSpPr>
          <p:cNvPr id="32" name="Text Box 12"/>
          <p:cNvSpPr txBox="1">
            <a:spLocks noChangeArrowheads="1"/>
          </p:cNvSpPr>
          <p:nvPr>
            <p:custDataLst>
              <p:tags r:id="rId26"/>
            </p:custDataLst>
          </p:nvPr>
        </p:nvSpPr>
        <p:spPr bwMode="auto">
          <a:xfrm>
            <a:off x="5541583" y="4971666"/>
            <a:ext cx="11625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dirty="0">
                <a:solidFill>
                  <a:schemeClr val="tx1"/>
                </a:solidFill>
              </a:rPr>
              <a:t>tâche 1 toujours</a:t>
            </a:r>
          </a:p>
        </p:txBody>
      </p:sp>
      <p:sp>
        <p:nvSpPr>
          <p:cNvPr id="2" name="Text Box 19">
            <a:extLst>
              <a:ext uri="{FF2B5EF4-FFF2-40B4-BE49-F238E27FC236}">
                <a16:creationId xmlns:a16="http://schemas.microsoft.com/office/drawing/2014/main" id="{DAD3B37B-B156-792A-CFC2-1049458DD3A5}"/>
              </a:ext>
            </a:extLst>
          </p:cNvPr>
          <p:cNvSpPr txBox="1">
            <a:spLocks noChangeArrowheads="1"/>
          </p:cNvSpPr>
          <p:nvPr>
            <p:custDataLst>
              <p:tags r:id="rId27"/>
            </p:custDataLst>
          </p:nvPr>
        </p:nvSpPr>
        <p:spPr bwMode="auto">
          <a:xfrm>
            <a:off x="5752709" y="3561259"/>
            <a:ext cx="1787767" cy="70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defRPr i="0">
                <a:solidFill>
                  <a:schemeClr val="tx1">
                    <a:lumMod val="50000"/>
                    <a:lumOff val="50000"/>
                  </a:schemeClr>
                </a:solidFill>
                <a:latin typeface="Seaford Display" panose="00000500000000000000" pitchFamily="2" charset="0"/>
                <a:ea typeface="Source Sans Pro SemiBold" panose="020B0603030403020204" pitchFamily="34" charset="0"/>
              </a:defRPr>
            </a:lvl1pPr>
          </a:lstStyle>
          <a:p>
            <a:r>
              <a:rPr lang="fr-FR" altLang="fr-FR" dirty="0">
                <a:solidFill>
                  <a:schemeClr val="tx1">
                    <a:lumMod val="75000"/>
                    <a:lumOff val="25000"/>
                  </a:schemeClr>
                </a:solidFill>
              </a:rPr>
              <a:t>3. </a:t>
            </a:r>
            <a:r>
              <a:rPr lang="fr-FR" altLang="fr-FR" i="1" dirty="0">
                <a:solidFill>
                  <a:schemeClr val="tx1">
                    <a:lumMod val="75000"/>
                    <a:lumOff val="25000"/>
                  </a:schemeClr>
                </a:solidFill>
              </a:rPr>
              <a:t>Continuation de la tâche 1</a:t>
            </a:r>
          </a:p>
        </p:txBody>
      </p:sp>
      <p:sp>
        <p:nvSpPr>
          <p:cNvPr id="3" name="Line 18">
            <a:extLst>
              <a:ext uri="{FF2B5EF4-FFF2-40B4-BE49-F238E27FC236}">
                <a16:creationId xmlns:a16="http://schemas.microsoft.com/office/drawing/2014/main" id="{4F4B803D-C9E8-EB4D-C7FF-629E556124A3}"/>
              </a:ext>
            </a:extLst>
          </p:cNvPr>
          <p:cNvSpPr>
            <a:spLocks noChangeShapeType="1"/>
          </p:cNvSpPr>
          <p:nvPr>
            <p:custDataLst>
              <p:tags r:id="rId28"/>
            </p:custDataLst>
          </p:nvPr>
        </p:nvSpPr>
        <p:spPr bwMode="auto">
          <a:xfrm flipH="1">
            <a:off x="5304086" y="3624094"/>
            <a:ext cx="0" cy="4688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Tree>
    <p:extLst>
      <p:ext uri="{BB962C8B-B14F-4D97-AF65-F5344CB8AC3E}">
        <p14:creationId xmlns:p14="http://schemas.microsoft.com/office/powerpoint/2010/main" val="267679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89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1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91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9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2" grpId="0" animBg="1"/>
      <p:bldP spid="89105" grpId="0" animBg="1"/>
      <p:bldP spid="89106" grpId="0" animBg="1"/>
      <p:bldP spid="89107" grpId="0"/>
      <p:bldP spid="89109" grpId="0"/>
      <p:bldP spid="25" grpId="0"/>
      <p:bldP spid="29" grpId="0" animBg="1"/>
      <p:bldP spid="30" grpId="0"/>
      <p:bldP spid="31" grpId="0"/>
      <p:bldP spid="3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custDataLst>
              <p:tags r:id="rId1"/>
            </p:custDataLst>
          </p:nvPr>
        </p:nvSpPr>
        <p:spPr>
          <a:xfrm>
            <a:off x="1055440" y="365125"/>
            <a:ext cx="10298360" cy="1325563"/>
          </a:xfrm>
        </p:spPr>
        <p:txBody>
          <a:bodyPr/>
          <a:lstStyle/>
          <a:p>
            <a:r>
              <a:rPr lang="fr-CA" altLang="fr-FR" noProof="0" dirty="0">
                <a:solidFill>
                  <a:srgbClr val="0070C0"/>
                </a:solidFill>
              </a:rPr>
              <a:t>Critères de sélection</a:t>
            </a:r>
          </a:p>
        </p:txBody>
      </p:sp>
      <p:sp>
        <p:nvSpPr>
          <p:cNvPr id="90115" name="Rectangle 3"/>
          <p:cNvSpPr>
            <a:spLocks noGrp="1" noChangeArrowheads="1"/>
          </p:cNvSpPr>
          <p:nvPr>
            <p:ph idx="1"/>
            <p:custDataLst>
              <p:tags r:id="rId2"/>
            </p:custDataLst>
          </p:nvPr>
        </p:nvSpPr>
        <p:spPr>
          <a:xfrm>
            <a:off x="1055440" y="1772816"/>
            <a:ext cx="9361040" cy="4176465"/>
          </a:xfrm>
        </p:spPr>
        <p:txBody>
          <a:bodyPr/>
          <a:lstStyle/>
          <a:p>
            <a:pPr>
              <a:lnSpc>
                <a:spcPct val="100000"/>
              </a:lnSpc>
              <a:spcBef>
                <a:spcPts val="600"/>
              </a:spcBef>
            </a:pPr>
            <a:r>
              <a:rPr lang="fr-CA" altLang="fr-FR" sz="2800" dirty="0"/>
              <a:t>La sélection de tâche par l’ordonnanceur répond à des contraintes spécifiques :</a:t>
            </a:r>
          </a:p>
          <a:p>
            <a:pPr lvl="1">
              <a:lnSpc>
                <a:spcPct val="100000"/>
              </a:lnSpc>
              <a:spcBef>
                <a:spcPts val="600"/>
              </a:spcBef>
            </a:pPr>
            <a:r>
              <a:rPr lang="fr-CA" altLang="fr-FR" sz="2400" dirty="0"/>
              <a:t>Temps de CPU donné pour chaque tâche </a:t>
            </a:r>
          </a:p>
          <a:p>
            <a:pPr lvl="1">
              <a:lnSpc>
                <a:spcPct val="100000"/>
              </a:lnSpc>
              <a:spcBef>
                <a:spcPts val="600"/>
              </a:spcBef>
            </a:pPr>
            <a:r>
              <a:rPr lang="fr-CA" altLang="fr-FR" sz="2400" dirty="0"/>
              <a:t>Respect de l’ordre de priorité des tâches</a:t>
            </a:r>
          </a:p>
          <a:p>
            <a:pPr lvl="1">
              <a:lnSpc>
                <a:spcPct val="100000"/>
              </a:lnSpc>
              <a:spcBef>
                <a:spcPts val="600"/>
              </a:spcBef>
            </a:pPr>
            <a:r>
              <a:rPr lang="fr-CA" altLang="fr-FR" sz="2400" dirty="0"/>
              <a:t>Respect d’un temps de réponse donné</a:t>
            </a:r>
          </a:p>
          <a:p>
            <a:pPr lvl="1">
              <a:lnSpc>
                <a:spcPct val="100000"/>
              </a:lnSpc>
              <a:spcBef>
                <a:spcPts val="600"/>
              </a:spcBef>
            </a:pPr>
            <a:r>
              <a:rPr lang="fr-CA" altLang="fr-FR" sz="2400" dirty="0"/>
              <a:t>Préemption d’une tâche qui monopolise le processeur</a:t>
            </a:r>
          </a:p>
        </p:txBody>
      </p:sp>
    </p:spTree>
    <p:extLst>
      <p:ext uri="{BB962C8B-B14F-4D97-AF65-F5344CB8AC3E}">
        <p14:creationId xmlns:p14="http://schemas.microsoft.com/office/powerpoint/2010/main" val="306117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1"/>
            </p:custDataLst>
          </p:nvPr>
        </p:nvSpPr>
        <p:spPr>
          <a:xfrm>
            <a:off x="1055440" y="365125"/>
            <a:ext cx="10298360" cy="1325563"/>
          </a:xfrm>
        </p:spPr>
        <p:txBody>
          <a:bodyPr/>
          <a:lstStyle/>
          <a:p>
            <a:r>
              <a:rPr lang="fr-FR" altLang="fr-FR" dirty="0">
                <a:solidFill>
                  <a:srgbClr val="0070C0"/>
                </a:solidFill>
              </a:rPr>
              <a:t>Gestion des files d’états</a:t>
            </a:r>
          </a:p>
        </p:txBody>
      </p:sp>
      <p:sp>
        <p:nvSpPr>
          <p:cNvPr id="81923" name="Rectangle 3"/>
          <p:cNvSpPr>
            <a:spLocks noGrp="1" noChangeArrowheads="1"/>
          </p:cNvSpPr>
          <p:nvPr>
            <p:ph idx="1"/>
            <p:custDataLst>
              <p:tags r:id="rId2"/>
            </p:custDataLst>
          </p:nvPr>
        </p:nvSpPr>
        <p:spPr>
          <a:xfrm>
            <a:off x="1055440" y="1707328"/>
            <a:ext cx="9445844" cy="1550631"/>
          </a:xfrm>
        </p:spPr>
        <p:txBody>
          <a:bodyPr>
            <a:normAutofit fontScale="92500" lnSpcReduction="10000"/>
          </a:bodyPr>
          <a:lstStyle/>
          <a:p>
            <a:pPr>
              <a:lnSpc>
                <a:spcPct val="110000"/>
              </a:lnSpc>
              <a:spcBef>
                <a:spcPts val="600"/>
              </a:spcBef>
            </a:pPr>
            <a:r>
              <a:rPr lang="fr-FR" altLang="fr-FR" sz="2400" dirty="0"/>
              <a:t>A une incidence sur les performances d’un système</a:t>
            </a:r>
          </a:p>
          <a:p>
            <a:pPr>
              <a:lnSpc>
                <a:spcPct val="110000"/>
              </a:lnSpc>
              <a:spcBef>
                <a:spcPts val="600"/>
              </a:spcBef>
            </a:pPr>
            <a:r>
              <a:rPr lang="fr-FR" altLang="fr-FR" sz="2400" dirty="0"/>
              <a:t>LIFO (pile) ou FIFO (liste, file, queue)</a:t>
            </a:r>
          </a:p>
          <a:p>
            <a:pPr lvl="1">
              <a:lnSpc>
                <a:spcPct val="110000"/>
              </a:lnSpc>
              <a:spcBef>
                <a:spcPts val="600"/>
              </a:spcBef>
            </a:pPr>
            <a:r>
              <a:rPr lang="fr-CA" altLang="fr-FR" sz="2000" dirty="0"/>
              <a:t>Les tâches prêtes sont organisées en files doublement chaînées par l’intermédiaire de leur blocs descripteur</a:t>
            </a:r>
            <a:r>
              <a:rPr lang="fr-FR" altLang="fr-FR" sz="2000" dirty="0"/>
              <a:t>s</a:t>
            </a:r>
          </a:p>
        </p:txBody>
      </p:sp>
      <p:sp>
        <p:nvSpPr>
          <p:cNvPr id="81924" name="Rectangle 4"/>
          <p:cNvSpPr>
            <a:spLocks noChangeArrowheads="1"/>
          </p:cNvSpPr>
          <p:nvPr>
            <p:custDataLst>
              <p:tags r:id="rId3"/>
            </p:custDataLst>
          </p:nvPr>
        </p:nvSpPr>
        <p:spPr bwMode="auto">
          <a:xfrm>
            <a:off x="2424114" y="3716339"/>
            <a:ext cx="935037" cy="288925"/>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25" name="Rectangle 5"/>
          <p:cNvSpPr>
            <a:spLocks noChangeArrowheads="1"/>
          </p:cNvSpPr>
          <p:nvPr>
            <p:custDataLst>
              <p:tags r:id="rId4"/>
            </p:custDataLst>
          </p:nvPr>
        </p:nvSpPr>
        <p:spPr bwMode="auto">
          <a:xfrm>
            <a:off x="2424114" y="4005264"/>
            <a:ext cx="935037" cy="28733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26" name="Rectangle 6"/>
          <p:cNvSpPr>
            <a:spLocks noChangeArrowheads="1"/>
          </p:cNvSpPr>
          <p:nvPr>
            <p:custDataLst>
              <p:tags r:id="rId5"/>
            </p:custDataLst>
          </p:nvPr>
        </p:nvSpPr>
        <p:spPr bwMode="auto">
          <a:xfrm>
            <a:off x="2424114" y="4581526"/>
            <a:ext cx="9350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27" name="Rectangle 7"/>
          <p:cNvSpPr>
            <a:spLocks noChangeArrowheads="1"/>
          </p:cNvSpPr>
          <p:nvPr>
            <p:custDataLst>
              <p:tags r:id="rId6"/>
            </p:custDataLst>
          </p:nvPr>
        </p:nvSpPr>
        <p:spPr bwMode="auto">
          <a:xfrm>
            <a:off x="2424114" y="4292601"/>
            <a:ext cx="935037" cy="2889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28" name="Text Box 8"/>
          <p:cNvSpPr txBox="1">
            <a:spLocks noChangeArrowheads="1"/>
          </p:cNvSpPr>
          <p:nvPr>
            <p:custDataLst>
              <p:tags r:id="rId7"/>
            </p:custDataLst>
          </p:nvPr>
        </p:nvSpPr>
        <p:spPr bwMode="auto">
          <a:xfrm>
            <a:off x="1945371" y="5077986"/>
            <a:ext cx="1889428"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dirty="0">
                <a:solidFill>
                  <a:schemeClr val="tx1"/>
                </a:solidFill>
              </a:rPr>
              <a:t>Tableau pointeur</a:t>
            </a:r>
          </a:p>
          <a:p>
            <a:r>
              <a:rPr lang="fr-FR" altLang="fr-FR" sz="1600" dirty="0">
                <a:solidFill>
                  <a:schemeClr val="tx1"/>
                </a:solidFill>
              </a:rPr>
              <a:t>vers les différentes</a:t>
            </a:r>
          </a:p>
          <a:p>
            <a:r>
              <a:rPr lang="fr-FR" altLang="fr-FR" sz="1600" dirty="0">
                <a:solidFill>
                  <a:schemeClr val="tx1"/>
                </a:solidFill>
              </a:rPr>
              <a:t>files</a:t>
            </a:r>
          </a:p>
        </p:txBody>
      </p:sp>
      <p:sp>
        <p:nvSpPr>
          <p:cNvPr id="81929" name="Rectangle 9"/>
          <p:cNvSpPr>
            <a:spLocks noChangeArrowheads="1"/>
          </p:cNvSpPr>
          <p:nvPr>
            <p:custDataLst>
              <p:tags r:id="rId8"/>
            </p:custDataLst>
          </p:nvPr>
        </p:nvSpPr>
        <p:spPr bwMode="auto">
          <a:xfrm>
            <a:off x="5232400" y="3284786"/>
            <a:ext cx="431800" cy="576262"/>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cxnSp>
        <p:nvCxnSpPr>
          <p:cNvPr id="81937" name="AutoShape 17"/>
          <p:cNvCxnSpPr>
            <a:cxnSpLocks noChangeShapeType="1"/>
            <a:stCxn id="81924" idx="3"/>
            <a:endCxn id="81975" idx="1"/>
          </p:cNvCxnSpPr>
          <p:nvPr>
            <p:custDataLst>
              <p:tags r:id="rId9"/>
            </p:custDataLst>
          </p:nvPr>
        </p:nvCxnSpPr>
        <p:spPr bwMode="auto">
          <a:xfrm flipV="1">
            <a:off x="3359150" y="3392737"/>
            <a:ext cx="1873250" cy="46806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38" name="AutoShape 18"/>
          <p:cNvCxnSpPr>
            <a:cxnSpLocks noChangeShapeType="1"/>
            <a:stCxn id="81925" idx="3"/>
            <a:endCxn id="81951" idx="1"/>
          </p:cNvCxnSpPr>
          <p:nvPr>
            <p:custDataLst>
              <p:tags r:id="rId10"/>
            </p:custDataLst>
          </p:nvPr>
        </p:nvCxnSpPr>
        <p:spPr bwMode="auto">
          <a:xfrm>
            <a:off x="3359150" y="4149726"/>
            <a:ext cx="1873250" cy="34925"/>
          </a:xfrm>
          <a:prstGeom prst="bentConnector3">
            <a:avLst>
              <a:gd name="adj1" fmla="val 73747"/>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39" name="AutoShape 19"/>
          <p:cNvCxnSpPr>
            <a:cxnSpLocks noChangeShapeType="1"/>
          </p:cNvCxnSpPr>
          <p:nvPr>
            <p:custDataLst>
              <p:tags r:id="rId11"/>
            </p:custDataLst>
          </p:nvPr>
        </p:nvCxnSpPr>
        <p:spPr bwMode="auto">
          <a:xfrm>
            <a:off x="3359150" y="4301243"/>
            <a:ext cx="1873250" cy="900112"/>
          </a:xfrm>
          <a:prstGeom prst="bentConnector3">
            <a:avLst>
              <a:gd name="adj1" fmla="val 5923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40" name="Rectangle 20"/>
          <p:cNvSpPr>
            <a:spLocks noChangeArrowheads="1"/>
          </p:cNvSpPr>
          <p:nvPr>
            <p:custDataLst>
              <p:tags r:id="rId12"/>
            </p:custDataLst>
          </p:nvPr>
        </p:nvSpPr>
        <p:spPr bwMode="auto">
          <a:xfrm>
            <a:off x="7320186" y="3429000"/>
            <a:ext cx="1008063" cy="287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41" name="Text Box 21"/>
          <p:cNvSpPr txBox="1">
            <a:spLocks noChangeArrowheads="1"/>
          </p:cNvSpPr>
          <p:nvPr>
            <p:custDataLst>
              <p:tags r:id="rId13"/>
            </p:custDataLst>
          </p:nvPr>
        </p:nvSpPr>
        <p:spPr bwMode="auto">
          <a:xfrm>
            <a:off x="7464425" y="4286621"/>
            <a:ext cx="21437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dirty="0">
                <a:solidFill>
                  <a:schemeClr val="tx1"/>
                </a:solidFill>
              </a:rPr>
              <a:t>File des tâches prêtes</a:t>
            </a:r>
          </a:p>
        </p:txBody>
      </p:sp>
      <p:sp>
        <p:nvSpPr>
          <p:cNvPr id="81942" name="Text Box 22"/>
          <p:cNvSpPr txBox="1">
            <a:spLocks noChangeArrowheads="1"/>
          </p:cNvSpPr>
          <p:nvPr>
            <p:custDataLst>
              <p:tags r:id="rId14"/>
            </p:custDataLst>
          </p:nvPr>
        </p:nvSpPr>
        <p:spPr bwMode="auto">
          <a:xfrm>
            <a:off x="7464426" y="4983233"/>
            <a:ext cx="2284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600" dirty="0">
                <a:solidFill>
                  <a:schemeClr val="tx1"/>
                </a:solidFill>
              </a:rPr>
              <a:t>File des tâches en attente d’événements</a:t>
            </a:r>
          </a:p>
        </p:txBody>
      </p:sp>
      <p:sp>
        <p:nvSpPr>
          <p:cNvPr id="81943" name="Text Box 23"/>
          <p:cNvSpPr txBox="1">
            <a:spLocks noChangeArrowheads="1"/>
          </p:cNvSpPr>
          <p:nvPr>
            <p:custDataLst>
              <p:tags r:id="rId15"/>
            </p:custDataLst>
          </p:nvPr>
        </p:nvSpPr>
        <p:spPr bwMode="auto">
          <a:xfrm>
            <a:off x="5663952" y="3212976"/>
            <a:ext cx="13686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600" dirty="0">
                <a:solidFill>
                  <a:schemeClr val="tx1"/>
                </a:solidFill>
              </a:rPr>
              <a:t>Tâche active</a:t>
            </a:r>
          </a:p>
        </p:txBody>
      </p:sp>
      <p:sp>
        <p:nvSpPr>
          <p:cNvPr id="81944" name="Text Box 24"/>
          <p:cNvSpPr txBox="1">
            <a:spLocks noChangeArrowheads="1"/>
          </p:cNvSpPr>
          <p:nvPr>
            <p:custDataLst>
              <p:tags r:id="rId16"/>
            </p:custDataLst>
          </p:nvPr>
        </p:nvSpPr>
        <p:spPr bwMode="auto">
          <a:xfrm>
            <a:off x="8472264" y="3440639"/>
            <a:ext cx="14676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dirty="0">
                <a:solidFill>
                  <a:schemeClr val="tx1"/>
                </a:solidFill>
              </a:rPr>
              <a:t>Ordonnanceur</a:t>
            </a:r>
          </a:p>
        </p:txBody>
      </p:sp>
      <p:cxnSp>
        <p:nvCxnSpPr>
          <p:cNvPr id="81945" name="AutoShape 25"/>
          <p:cNvCxnSpPr>
            <a:cxnSpLocks noChangeShapeType="1"/>
            <a:stCxn id="81940" idx="1"/>
            <a:endCxn id="81940" idx="3"/>
          </p:cNvCxnSpPr>
          <p:nvPr>
            <p:custDataLst>
              <p:tags r:id="rId17"/>
            </p:custDataLst>
          </p:nvPr>
        </p:nvCxnSpPr>
        <p:spPr bwMode="auto">
          <a:xfrm rot="10800000" flipH="1" flipV="1">
            <a:off x="7320186" y="3573464"/>
            <a:ext cx="1008063" cy="1587"/>
          </a:xfrm>
          <a:prstGeom prst="curvedConnector5">
            <a:avLst>
              <a:gd name="adj1" fmla="val -22676"/>
              <a:gd name="adj2" fmla="val -23400000"/>
              <a:gd name="adj3" fmla="val 12267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1948" name="Group 28"/>
          <p:cNvGrpSpPr>
            <a:grpSpLocks/>
          </p:cNvGrpSpPr>
          <p:nvPr>
            <p:custDataLst>
              <p:tags r:id="rId18"/>
            </p:custDataLst>
          </p:nvPr>
        </p:nvGrpSpPr>
        <p:grpSpPr bwMode="auto">
          <a:xfrm>
            <a:off x="6024563" y="4076700"/>
            <a:ext cx="431800" cy="647700"/>
            <a:chOff x="2835" y="2568"/>
            <a:chExt cx="272" cy="408"/>
          </a:xfrm>
        </p:grpSpPr>
        <p:sp>
          <p:nvSpPr>
            <p:cNvPr id="81931" name="Rectangle 11"/>
            <p:cNvSpPr>
              <a:spLocks noChangeArrowheads="1"/>
            </p:cNvSpPr>
            <p:nvPr/>
          </p:nvSpPr>
          <p:spPr bwMode="auto">
            <a:xfrm>
              <a:off x="2835" y="2568"/>
              <a:ext cx="272" cy="40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46" name="Rectangle 26"/>
            <p:cNvSpPr>
              <a:spLocks noChangeArrowheads="1"/>
            </p:cNvSpPr>
            <p:nvPr/>
          </p:nvSpPr>
          <p:spPr bwMode="auto">
            <a:xfrm>
              <a:off x="2835" y="2568"/>
              <a:ext cx="272"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47" name="Rectangle 27"/>
            <p:cNvSpPr>
              <a:spLocks noChangeArrowheads="1"/>
            </p:cNvSpPr>
            <p:nvPr/>
          </p:nvSpPr>
          <p:spPr bwMode="auto">
            <a:xfrm>
              <a:off x="2835" y="2840"/>
              <a:ext cx="272"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grpSp>
      <p:grpSp>
        <p:nvGrpSpPr>
          <p:cNvPr id="81949" name="Group 29"/>
          <p:cNvGrpSpPr>
            <a:grpSpLocks/>
          </p:cNvGrpSpPr>
          <p:nvPr>
            <p:custDataLst>
              <p:tags r:id="rId19"/>
            </p:custDataLst>
          </p:nvPr>
        </p:nvGrpSpPr>
        <p:grpSpPr bwMode="auto">
          <a:xfrm>
            <a:off x="5232400" y="4076700"/>
            <a:ext cx="431800" cy="647700"/>
            <a:chOff x="2835" y="2568"/>
            <a:chExt cx="272" cy="408"/>
          </a:xfrm>
        </p:grpSpPr>
        <p:sp>
          <p:nvSpPr>
            <p:cNvPr id="81950" name="Rectangle 30"/>
            <p:cNvSpPr>
              <a:spLocks noChangeArrowheads="1"/>
            </p:cNvSpPr>
            <p:nvPr/>
          </p:nvSpPr>
          <p:spPr bwMode="auto">
            <a:xfrm>
              <a:off x="2835" y="2568"/>
              <a:ext cx="272" cy="40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51" name="Rectangle 31"/>
            <p:cNvSpPr>
              <a:spLocks noChangeArrowheads="1"/>
            </p:cNvSpPr>
            <p:nvPr/>
          </p:nvSpPr>
          <p:spPr bwMode="auto">
            <a:xfrm>
              <a:off x="2835" y="2568"/>
              <a:ext cx="272"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52" name="Rectangle 32"/>
            <p:cNvSpPr>
              <a:spLocks noChangeArrowheads="1"/>
            </p:cNvSpPr>
            <p:nvPr/>
          </p:nvSpPr>
          <p:spPr bwMode="auto">
            <a:xfrm>
              <a:off x="2835" y="2840"/>
              <a:ext cx="272"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grpSp>
      <p:grpSp>
        <p:nvGrpSpPr>
          <p:cNvPr id="81953" name="Group 33"/>
          <p:cNvGrpSpPr>
            <a:grpSpLocks/>
          </p:cNvGrpSpPr>
          <p:nvPr>
            <p:custDataLst>
              <p:tags r:id="rId20"/>
            </p:custDataLst>
          </p:nvPr>
        </p:nvGrpSpPr>
        <p:grpSpPr bwMode="auto">
          <a:xfrm>
            <a:off x="6888163" y="4076700"/>
            <a:ext cx="431800" cy="647700"/>
            <a:chOff x="2835" y="2568"/>
            <a:chExt cx="272" cy="408"/>
          </a:xfrm>
        </p:grpSpPr>
        <p:sp>
          <p:nvSpPr>
            <p:cNvPr id="81954" name="Rectangle 34"/>
            <p:cNvSpPr>
              <a:spLocks noChangeArrowheads="1"/>
            </p:cNvSpPr>
            <p:nvPr/>
          </p:nvSpPr>
          <p:spPr bwMode="auto">
            <a:xfrm>
              <a:off x="2835" y="2568"/>
              <a:ext cx="272" cy="40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55" name="Rectangle 35"/>
            <p:cNvSpPr>
              <a:spLocks noChangeArrowheads="1"/>
            </p:cNvSpPr>
            <p:nvPr/>
          </p:nvSpPr>
          <p:spPr bwMode="auto">
            <a:xfrm>
              <a:off x="2835" y="2568"/>
              <a:ext cx="272"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56" name="Rectangle 36"/>
            <p:cNvSpPr>
              <a:spLocks noChangeArrowheads="1"/>
            </p:cNvSpPr>
            <p:nvPr/>
          </p:nvSpPr>
          <p:spPr bwMode="auto">
            <a:xfrm>
              <a:off x="2835" y="2840"/>
              <a:ext cx="272"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grpSp>
      <p:cxnSp>
        <p:nvCxnSpPr>
          <p:cNvPr id="81957" name="AutoShape 37"/>
          <p:cNvCxnSpPr>
            <a:cxnSpLocks noChangeShapeType="1"/>
            <a:stCxn id="81952" idx="3"/>
            <a:endCxn id="81946" idx="1"/>
          </p:cNvCxnSpPr>
          <p:nvPr>
            <p:custDataLst>
              <p:tags r:id="rId21"/>
            </p:custDataLst>
          </p:nvPr>
        </p:nvCxnSpPr>
        <p:spPr bwMode="auto">
          <a:xfrm flipV="1">
            <a:off x="5664201" y="4184650"/>
            <a:ext cx="360363" cy="431800"/>
          </a:xfrm>
          <a:prstGeom prst="bentConnector3">
            <a:avLst>
              <a:gd name="adj1" fmla="val 33037"/>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58" name="AutoShape 38"/>
          <p:cNvCxnSpPr>
            <a:cxnSpLocks noChangeShapeType="1"/>
            <a:stCxn id="81956" idx="1"/>
            <a:endCxn id="81946" idx="3"/>
          </p:cNvCxnSpPr>
          <p:nvPr>
            <p:custDataLst>
              <p:tags r:id="rId22"/>
            </p:custDataLst>
          </p:nvPr>
        </p:nvCxnSpPr>
        <p:spPr bwMode="auto">
          <a:xfrm rot="10800000">
            <a:off x="6456363" y="4184650"/>
            <a:ext cx="431800" cy="4318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1959" name="Group 39"/>
          <p:cNvGrpSpPr>
            <a:grpSpLocks/>
          </p:cNvGrpSpPr>
          <p:nvPr>
            <p:custDataLst>
              <p:tags r:id="rId23"/>
            </p:custDataLst>
          </p:nvPr>
        </p:nvGrpSpPr>
        <p:grpSpPr bwMode="auto">
          <a:xfrm>
            <a:off x="5232400" y="4869160"/>
            <a:ext cx="431800" cy="647700"/>
            <a:chOff x="2835" y="2568"/>
            <a:chExt cx="272" cy="408"/>
          </a:xfrm>
        </p:grpSpPr>
        <p:sp>
          <p:nvSpPr>
            <p:cNvPr id="81960" name="Rectangle 40"/>
            <p:cNvSpPr>
              <a:spLocks noChangeArrowheads="1"/>
            </p:cNvSpPr>
            <p:nvPr/>
          </p:nvSpPr>
          <p:spPr bwMode="auto">
            <a:xfrm>
              <a:off x="2835" y="2568"/>
              <a:ext cx="272" cy="40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61" name="Rectangle 41"/>
            <p:cNvSpPr>
              <a:spLocks noChangeArrowheads="1"/>
            </p:cNvSpPr>
            <p:nvPr/>
          </p:nvSpPr>
          <p:spPr bwMode="auto">
            <a:xfrm>
              <a:off x="2835" y="2568"/>
              <a:ext cx="272" cy="13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62" name="Rectangle 42"/>
            <p:cNvSpPr>
              <a:spLocks noChangeArrowheads="1"/>
            </p:cNvSpPr>
            <p:nvPr/>
          </p:nvSpPr>
          <p:spPr bwMode="auto">
            <a:xfrm>
              <a:off x="2835" y="2840"/>
              <a:ext cx="272" cy="13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grpSp>
      <p:grpSp>
        <p:nvGrpSpPr>
          <p:cNvPr id="81963" name="Group 43"/>
          <p:cNvGrpSpPr>
            <a:grpSpLocks/>
          </p:cNvGrpSpPr>
          <p:nvPr>
            <p:custDataLst>
              <p:tags r:id="rId24"/>
            </p:custDataLst>
          </p:nvPr>
        </p:nvGrpSpPr>
        <p:grpSpPr bwMode="auto">
          <a:xfrm>
            <a:off x="6024563" y="4869160"/>
            <a:ext cx="431800" cy="647700"/>
            <a:chOff x="2835" y="2568"/>
            <a:chExt cx="272" cy="408"/>
          </a:xfrm>
        </p:grpSpPr>
        <p:sp>
          <p:nvSpPr>
            <p:cNvPr id="81964" name="Rectangle 44"/>
            <p:cNvSpPr>
              <a:spLocks noChangeArrowheads="1"/>
            </p:cNvSpPr>
            <p:nvPr/>
          </p:nvSpPr>
          <p:spPr bwMode="auto">
            <a:xfrm>
              <a:off x="2835" y="2568"/>
              <a:ext cx="272" cy="40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65" name="Rectangle 45"/>
            <p:cNvSpPr>
              <a:spLocks noChangeArrowheads="1"/>
            </p:cNvSpPr>
            <p:nvPr/>
          </p:nvSpPr>
          <p:spPr bwMode="auto">
            <a:xfrm>
              <a:off x="2835" y="2568"/>
              <a:ext cx="272" cy="13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66" name="Rectangle 46"/>
            <p:cNvSpPr>
              <a:spLocks noChangeArrowheads="1"/>
            </p:cNvSpPr>
            <p:nvPr/>
          </p:nvSpPr>
          <p:spPr bwMode="auto">
            <a:xfrm>
              <a:off x="2835" y="2840"/>
              <a:ext cx="272" cy="13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grpSp>
      <p:grpSp>
        <p:nvGrpSpPr>
          <p:cNvPr id="81967" name="Group 47"/>
          <p:cNvGrpSpPr>
            <a:grpSpLocks/>
          </p:cNvGrpSpPr>
          <p:nvPr>
            <p:custDataLst>
              <p:tags r:id="rId25"/>
            </p:custDataLst>
          </p:nvPr>
        </p:nvGrpSpPr>
        <p:grpSpPr bwMode="auto">
          <a:xfrm>
            <a:off x="6888163" y="4869160"/>
            <a:ext cx="431800" cy="647700"/>
            <a:chOff x="2835" y="2568"/>
            <a:chExt cx="272" cy="408"/>
          </a:xfrm>
        </p:grpSpPr>
        <p:sp>
          <p:nvSpPr>
            <p:cNvPr id="81968" name="Rectangle 48"/>
            <p:cNvSpPr>
              <a:spLocks noChangeArrowheads="1"/>
            </p:cNvSpPr>
            <p:nvPr/>
          </p:nvSpPr>
          <p:spPr bwMode="auto">
            <a:xfrm>
              <a:off x="2835" y="2568"/>
              <a:ext cx="272" cy="40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69" name="Rectangle 49"/>
            <p:cNvSpPr>
              <a:spLocks noChangeArrowheads="1"/>
            </p:cNvSpPr>
            <p:nvPr/>
          </p:nvSpPr>
          <p:spPr bwMode="auto">
            <a:xfrm>
              <a:off x="2835" y="2568"/>
              <a:ext cx="272" cy="13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70" name="Rectangle 50"/>
            <p:cNvSpPr>
              <a:spLocks noChangeArrowheads="1"/>
            </p:cNvSpPr>
            <p:nvPr/>
          </p:nvSpPr>
          <p:spPr bwMode="auto">
            <a:xfrm>
              <a:off x="2835" y="2840"/>
              <a:ext cx="272" cy="13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grpSp>
      <p:cxnSp>
        <p:nvCxnSpPr>
          <p:cNvPr id="81971" name="AutoShape 51"/>
          <p:cNvCxnSpPr>
            <a:cxnSpLocks noChangeShapeType="1"/>
            <a:stCxn id="81962" idx="3"/>
            <a:endCxn id="81965" idx="1"/>
          </p:cNvCxnSpPr>
          <p:nvPr>
            <p:custDataLst>
              <p:tags r:id="rId26"/>
            </p:custDataLst>
          </p:nvPr>
        </p:nvCxnSpPr>
        <p:spPr bwMode="auto">
          <a:xfrm flipV="1">
            <a:off x="5664201" y="4977110"/>
            <a:ext cx="360363" cy="431800"/>
          </a:xfrm>
          <a:prstGeom prst="bentConnector3">
            <a:avLst>
              <a:gd name="adj1" fmla="val 4977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2" name="AutoShape 52"/>
          <p:cNvCxnSpPr>
            <a:cxnSpLocks noChangeShapeType="1"/>
            <a:stCxn id="81966" idx="3"/>
            <a:endCxn id="81969" idx="1"/>
          </p:cNvCxnSpPr>
          <p:nvPr>
            <p:custDataLst>
              <p:tags r:id="rId27"/>
            </p:custDataLst>
          </p:nvPr>
        </p:nvCxnSpPr>
        <p:spPr bwMode="auto">
          <a:xfrm flipV="1">
            <a:off x="6456363" y="4977110"/>
            <a:ext cx="431800" cy="4318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3" name="AutoShape 53"/>
          <p:cNvCxnSpPr>
            <a:cxnSpLocks noChangeShapeType="1"/>
            <a:stCxn id="81947" idx="1"/>
            <a:endCxn id="81951" idx="3"/>
          </p:cNvCxnSpPr>
          <p:nvPr>
            <p:custDataLst>
              <p:tags r:id="rId28"/>
            </p:custDataLst>
          </p:nvPr>
        </p:nvCxnSpPr>
        <p:spPr bwMode="auto">
          <a:xfrm rot="10800000">
            <a:off x="5664201" y="4184650"/>
            <a:ext cx="360363" cy="431800"/>
          </a:xfrm>
          <a:prstGeom prst="bentConnector3">
            <a:avLst>
              <a:gd name="adj1" fmla="val 33477"/>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4" name="AutoShape 54"/>
          <p:cNvCxnSpPr>
            <a:cxnSpLocks noChangeShapeType="1"/>
            <a:stCxn id="81947" idx="3"/>
            <a:endCxn id="81955" idx="1"/>
          </p:cNvCxnSpPr>
          <p:nvPr>
            <p:custDataLst>
              <p:tags r:id="rId29"/>
            </p:custDataLst>
          </p:nvPr>
        </p:nvCxnSpPr>
        <p:spPr bwMode="auto">
          <a:xfrm flipV="1">
            <a:off x="6456363" y="4184650"/>
            <a:ext cx="431800" cy="431800"/>
          </a:xfrm>
          <a:prstGeom prst="bentConnector3">
            <a:avLst>
              <a:gd name="adj1" fmla="val 3271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75" name="Rectangle 55"/>
          <p:cNvSpPr>
            <a:spLocks noChangeArrowheads="1"/>
          </p:cNvSpPr>
          <p:nvPr>
            <p:custDataLst>
              <p:tags r:id="rId30"/>
            </p:custDataLst>
          </p:nvPr>
        </p:nvSpPr>
        <p:spPr bwMode="auto">
          <a:xfrm>
            <a:off x="5232400" y="3284786"/>
            <a:ext cx="431800" cy="2159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cxnSp>
        <p:nvCxnSpPr>
          <p:cNvPr id="81976" name="AutoShape 56"/>
          <p:cNvCxnSpPr>
            <a:cxnSpLocks noChangeShapeType="1"/>
            <a:stCxn id="81950" idx="1"/>
            <a:endCxn id="81929" idx="1"/>
          </p:cNvCxnSpPr>
          <p:nvPr>
            <p:custDataLst>
              <p:tags r:id="rId31"/>
            </p:custDataLst>
          </p:nvPr>
        </p:nvCxnSpPr>
        <p:spPr bwMode="auto">
          <a:xfrm rot="10800000">
            <a:off x="5232400" y="3572919"/>
            <a:ext cx="12700" cy="827633"/>
          </a:xfrm>
          <a:prstGeom prst="curvedConnector3">
            <a:avLst>
              <a:gd name="adj1" fmla="val 18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77" name="Rectangle 57"/>
          <p:cNvSpPr>
            <a:spLocks noChangeArrowheads="1"/>
          </p:cNvSpPr>
          <p:nvPr>
            <p:custDataLst>
              <p:tags r:id="rId32"/>
            </p:custDataLst>
          </p:nvPr>
        </p:nvSpPr>
        <p:spPr bwMode="auto">
          <a:xfrm>
            <a:off x="5232400" y="5661249"/>
            <a:ext cx="431800"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78" name="Rectangle 58"/>
          <p:cNvSpPr>
            <a:spLocks noChangeArrowheads="1"/>
          </p:cNvSpPr>
          <p:nvPr>
            <p:custDataLst>
              <p:tags r:id="rId33"/>
            </p:custDataLst>
          </p:nvPr>
        </p:nvSpPr>
        <p:spPr bwMode="auto">
          <a:xfrm>
            <a:off x="5664200" y="5661249"/>
            <a:ext cx="431800"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79" name="Rectangle 59"/>
          <p:cNvSpPr>
            <a:spLocks noChangeArrowheads="1"/>
          </p:cNvSpPr>
          <p:nvPr>
            <p:custDataLst>
              <p:tags r:id="rId34"/>
            </p:custDataLst>
          </p:nvPr>
        </p:nvSpPr>
        <p:spPr bwMode="auto">
          <a:xfrm>
            <a:off x="6096000" y="5661249"/>
            <a:ext cx="431800"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sp>
        <p:nvSpPr>
          <p:cNvPr id="81980" name="Rectangle 60"/>
          <p:cNvSpPr>
            <a:spLocks noChangeArrowheads="1"/>
          </p:cNvSpPr>
          <p:nvPr>
            <p:custDataLst>
              <p:tags r:id="rId35"/>
            </p:custDataLst>
          </p:nvPr>
        </p:nvSpPr>
        <p:spPr bwMode="auto">
          <a:xfrm>
            <a:off x="4079875" y="5804918"/>
            <a:ext cx="5032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tx1"/>
              </a:solidFill>
            </a:endParaRPr>
          </a:p>
        </p:txBody>
      </p:sp>
      <p:cxnSp>
        <p:nvCxnSpPr>
          <p:cNvPr id="81981" name="AutoShape 61"/>
          <p:cNvCxnSpPr>
            <a:cxnSpLocks noChangeShapeType="1"/>
          </p:cNvCxnSpPr>
          <p:nvPr>
            <p:custDataLst>
              <p:tags r:id="rId36"/>
            </p:custDataLst>
          </p:nvPr>
        </p:nvCxnSpPr>
        <p:spPr bwMode="auto">
          <a:xfrm>
            <a:off x="3408362" y="4554598"/>
            <a:ext cx="1836738" cy="1438274"/>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82" name="Line 62"/>
          <p:cNvSpPr>
            <a:spLocks noChangeShapeType="1"/>
          </p:cNvSpPr>
          <p:nvPr>
            <p:custDataLst>
              <p:tags r:id="rId37"/>
            </p:custDataLst>
          </p:nvPr>
        </p:nvSpPr>
        <p:spPr bwMode="auto">
          <a:xfrm>
            <a:off x="6547323" y="5985501"/>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solidFill>
                <a:schemeClr val="tx1"/>
              </a:solidFill>
            </a:endParaRPr>
          </a:p>
        </p:txBody>
      </p:sp>
      <p:sp>
        <p:nvSpPr>
          <p:cNvPr id="81983" name="Text Box 63"/>
          <p:cNvSpPr txBox="1">
            <a:spLocks noChangeArrowheads="1"/>
          </p:cNvSpPr>
          <p:nvPr>
            <p:custDataLst>
              <p:tags r:id="rId38"/>
            </p:custDataLst>
          </p:nvPr>
        </p:nvSpPr>
        <p:spPr bwMode="auto">
          <a:xfrm>
            <a:off x="7248128" y="5675301"/>
            <a:ext cx="28083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600" dirty="0">
                <a:solidFill>
                  <a:schemeClr val="tx1"/>
                </a:solidFill>
              </a:rPr>
              <a:t>File des tâches en attente sur sémaphore (</a:t>
            </a:r>
            <a:r>
              <a:rPr lang="fr-FR" altLang="fr-FR" sz="1600" dirty="0" err="1">
                <a:solidFill>
                  <a:schemeClr val="tx1"/>
                </a:solidFill>
              </a:rPr>
              <a:t>mutex</a:t>
            </a:r>
            <a:r>
              <a:rPr lang="fr-FR" altLang="fr-FR" sz="1600" dirty="0">
                <a:solidFill>
                  <a:schemeClr val="tx1"/>
                </a:solidFill>
              </a:rPr>
              <a:t>)</a:t>
            </a:r>
          </a:p>
        </p:txBody>
      </p:sp>
    </p:spTree>
    <p:extLst>
      <p:ext uri="{BB962C8B-B14F-4D97-AF65-F5344CB8AC3E}">
        <p14:creationId xmlns:p14="http://schemas.microsoft.com/office/powerpoint/2010/main" val="33821936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custDataLst>
              <p:tags r:id="rId1"/>
            </p:custDataLst>
            <p:extLst>
              <p:ext uri="{D42A27DB-BD31-4B8C-83A1-F6EECF244321}">
                <p14:modId xmlns:p14="http://schemas.microsoft.com/office/powerpoint/2010/main" val="1521359262"/>
              </p:ext>
            </p:extLst>
          </p:nvPr>
        </p:nvGraphicFramePr>
        <p:xfrm>
          <a:off x="1919536" y="764705"/>
          <a:ext cx="8136906" cy="4875193"/>
        </p:xfrm>
        <a:graphic>
          <a:graphicData uri="http://schemas.openxmlformats.org/drawingml/2006/table">
            <a:tbl>
              <a:tblPr firstRow="1" firstCol="1" bandRow="1">
                <a:tableStyleId>{35758FB7-9AC5-4552-8A53-C91805E547FA}</a:tableStyleId>
              </a:tblPr>
              <a:tblGrid>
                <a:gridCol w="2161611">
                  <a:extLst>
                    <a:ext uri="{9D8B030D-6E8A-4147-A177-3AD203B41FA5}">
                      <a16:colId xmlns:a16="http://schemas.microsoft.com/office/drawing/2014/main" val="20000"/>
                    </a:ext>
                  </a:extLst>
                </a:gridCol>
                <a:gridCol w="1089192">
                  <a:extLst>
                    <a:ext uri="{9D8B030D-6E8A-4147-A177-3AD203B41FA5}">
                      <a16:colId xmlns:a16="http://schemas.microsoft.com/office/drawing/2014/main" val="20001"/>
                    </a:ext>
                  </a:extLst>
                </a:gridCol>
                <a:gridCol w="1290479">
                  <a:extLst>
                    <a:ext uri="{9D8B030D-6E8A-4147-A177-3AD203B41FA5}">
                      <a16:colId xmlns:a16="http://schemas.microsoft.com/office/drawing/2014/main" val="20002"/>
                    </a:ext>
                  </a:extLst>
                </a:gridCol>
                <a:gridCol w="1290479">
                  <a:extLst>
                    <a:ext uri="{9D8B030D-6E8A-4147-A177-3AD203B41FA5}">
                      <a16:colId xmlns:a16="http://schemas.microsoft.com/office/drawing/2014/main" val="20003"/>
                    </a:ext>
                  </a:extLst>
                </a:gridCol>
                <a:gridCol w="1290479">
                  <a:extLst>
                    <a:ext uri="{9D8B030D-6E8A-4147-A177-3AD203B41FA5}">
                      <a16:colId xmlns:a16="http://schemas.microsoft.com/office/drawing/2014/main" val="20004"/>
                    </a:ext>
                  </a:extLst>
                </a:gridCol>
                <a:gridCol w="1014666">
                  <a:extLst>
                    <a:ext uri="{9D8B030D-6E8A-4147-A177-3AD203B41FA5}">
                      <a16:colId xmlns:a16="http://schemas.microsoft.com/office/drawing/2014/main" val="20005"/>
                    </a:ext>
                  </a:extLst>
                </a:gridCol>
              </a:tblGrid>
              <a:tr h="717794">
                <a:tc>
                  <a:txBody>
                    <a:bodyPr/>
                    <a:lstStyle/>
                    <a:p>
                      <a:r>
                        <a:rPr lang="fr-FR" sz="1400" dirty="0"/>
                        <a:t>Système</a:t>
                      </a:r>
                      <a:endParaRPr lang="fr-FR" sz="1400" b="1" dirty="0">
                        <a:latin typeface="Comic Sans MS" pitchFamily="66" charset="0"/>
                      </a:endParaRPr>
                    </a:p>
                  </a:txBody>
                  <a:tcPr marL="51443" marR="51443" marT="25722" marB="25722" anchor="ctr"/>
                </a:tc>
                <a:tc>
                  <a:txBody>
                    <a:bodyPr/>
                    <a:lstStyle/>
                    <a:p>
                      <a:r>
                        <a:rPr lang="fr-FR" sz="1400"/>
                        <a:t>Codage</a:t>
                      </a:r>
                      <a:endParaRPr lang="fr-FR" sz="1400" b="1">
                        <a:latin typeface="Comic Sans MS" pitchFamily="66" charset="0"/>
                      </a:endParaRPr>
                    </a:p>
                  </a:txBody>
                  <a:tcPr marL="51443" marR="51443" marT="25722" marB="25722" anchor="ctr"/>
                </a:tc>
                <a:tc>
                  <a:txBody>
                    <a:bodyPr/>
                    <a:lstStyle/>
                    <a:p>
                      <a:r>
                        <a:rPr lang="fr-FR" sz="1400"/>
                        <a:t>Mono-utilisateur</a:t>
                      </a:r>
                      <a:endParaRPr lang="fr-FR" sz="1400" b="1">
                        <a:latin typeface="Comic Sans MS" pitchFamily="66" charset="0"/>
                      </a:endParaRPr>
                    </a:p>
                  </a:txBody>
                  <a:tcPr marL="51443" marR="51443" marT="25722" marB="25722" anchor="ctr"/>
                </a:tc>
                <a:tc>
                  <a:txBody>
                    <a:bodyPr/>
                    <a:lstStyle/>
                    <a:p>
                      <a:r>
                        <a:rPr lang="fr-FR" sz="1400"/>
                        <a:t>Multi-utilisateur</a:t>
                      </a:r>
                      <a:endParaRPr lang="fr-FR" sz="1400" b="1">
                        <a:latin typeface="Comic Sans MS" pitchFamily="66" charset="0"/>
                      </a:endParaRPr>
                    </a:p>
                  </a:txBody>
                  <a:tcPr marL="51443" marR="51443" marT="25722" marB="25722" anchor="ctr"/>
                </a:tc>
                <a:tc>
                  <a:txBody>
                    <a:bodyPr/>
                    <a:lstStyle/>
                    <a:p>
                      <a:r>
                        <a:rPr lang="fr-FR" sz="1400"/>
                        <a:t>Mono-tâche</a:t>
                      </a:r>
                      <a:endParaRPr lang="fr-FR" sz="1400" b="1">
                        <a:latin typeface="Comic Sans MS" pitchFamily="66" charset="0"/>
                      </a:endParaRPr>
                    </a:p>
                  </a:txBody>
                  <a:tcPr marL="51443" marR="51443" marT="25722" marB="25722" anchor="ctr"/>
                </a:tc>
                <a:tc>
                  <a:txBody>
                    <a:bodyPr/>
                    <a:lstStyle/>
                    <a:p>
                      <a:r>
                        <a:rPr lang="fr-FR" sz="1400" dirty="0"/>
                        <a:t>Multitâche</a:t>
                      </a:r>
                      <a:endParaRPr lang="fr-FR" sz="1400" b="1" dirty="0">
                        <a:latin typeface="Comic Sans MS" pitchFamily="66" charset="0"/>
                      </a:endParaRPr>
                    </a:p>
                  </a:txBody>
                  <a:tcPr marL="51443" marR="51443" marT="25722" marB="25722" anchor="ctr"/>
                </a:tc>
                <a:extLst>
                  <a:ext uri="{0D108BD9-81ED-4DB2-BD59-A6C34878D82A}">
                    <a16:rowId xmlns:a16="http://schemas.microsoft.com/office/drawing/2014/main" val="10000"/>
                  </a:ext>
                </a:extLst>
              </a:tr>
              <a:tr h="496649">
                <a:tc>
                  <a:txBody>
                    <a:bodyPr/>
                    <a:lstStyle/>
                    <a:p>
                      <a:r>
                        <a:rPr lang="fr-FR" sz="1400"/>
                        <a:t>DOS</a:t>
                      </a:r>
                      <a:endParaRPr lang="fr-FR" sz="1400" b="1">
                        <a:latin typeface="Comic Sans MS" pitchFamily="66" charset="0"/>
                      </a:endParaRPr>
                    </a:p>
                  </a:txBody>
                  <a:tcPr marL="51443" marR="51443" marT="25722" marB="25722" anchor="ctr"/>
                </a:tc>
                <a:tc>
                  <a:txBody>
                    <a:bodyPr/>
                    <a:lstStyle/>
                    <a:p>
                      <a:r>
                        <a:rPr lang="fr-FR" sz="1400"/>
                        <a:t>16 bits </a:t>
                      </a:r>
                      <a:endParaRPr lang="fr-FR" sz="1400" b="1">
                        <a:latin typeface="Comic Sans MS" pitchFamily="66" charset="0"/>
                      </a:endParaRPr>
                    </a:p>
                  </a:txBody>
                  <a:tcPr marL="51443" marR="51443" marT="25722" marB="25722" anchor="ctr"/>
                </a:tc>
                <a:tc>
                  <a:txBody>
                    <a:bodyPr/>
                    <a:lstStyle/>
                    <a:p>
                      <a:pPr algn="ctr"/>
                      <a:r>
                        <a:rPr lang="fr-FR" sz="1400"/>
                        <a:t>X</a:t>
                      </a:r>
                      <a:endParaRPr lang="fr-FR" sz="1400" b="1">
                        <a:latin typeface="Comic Sans MS" pitchFamily="66" charset="0"/>
                      </a:endParaRPr>
                    </a:p>
                  </a:txBody>
                  <a:tcPr marL="51443" marR="51443" marT="25722" marB="25722" anchor="ctr"/>
                </a:tc>
                <a:tc>
                  <a:txBody>
                    <a:bodyPr/>
                    <a:lstStyle/>
                    <a:p>
                      <a:r>
                        <a:rPr lang="fr-FR" sz="1400"/>
                        <a:t>  </a:t>
                      </a:r>
                      <a:endParaRPr lang="fr-FR" sz="1400" b="1">
                        <a:latin typeface="Comic Sans MS" pitchFamily="66" charset="0"/>
                      </a:endParaRPr>
                    </a:p>
                  </a:txBody>
                  <a:tcPr marL="51443" marR="51443" marT="25722" marB="25722" anchor="ctr"/>
                </a:tc>
                <a:tc>
                  <a:txBody>
                    <a:bodyPr/>
                    <a:lstStyle/>
                    <a:p>
                      <a:pPr algn="ctr"/>
                      <a:r>
                        <a:rPr lang="fr-FR" sz="1400"/>
                        <a:t>X</a:t>
                      </a:r>
                      <a:endParaRPr lang="fr-FR" sz="1400" b="1">
                        <a:latin typeface="Comic Sans MS" pitchFamily="66" charset="0"/>
                      </a:endParaRPr>
                    </a:p>
                  </a:txBody>
                  <a:tcPr marL="51443" marR="51443" marT="25722" marB="25722" anchor="ctr"/>
                </a:tc>
                <a:tc>
                  <a:txBody>
                    <a:bodyPr/>
                    <a:lstStyle/>
                    <a:p>
                      <a:r>
                        <a:rPr lang="fr-FR" sz="1400"/>
                        <a:t> </a:t>
                      </a:r>
                      <a:endParaRPr lang="fr-FR" sz="1400" b="1">
                        <a:latin typeface="Comic Sans MS" pitchFamily="66" charset="0"/>
                      </a:endParaRPr>
                    </a:p>
                  </a:txBody>
                  <a:tcPr marL="51443" marR="51443" marT="25722" marB="25722" anchor="ctr"/>
                </a:tc>
                <a:extLst>
                  <a:ext uri="{0D108BD9-81ED-4DB2-BD59-A6C34878D82A}">
                    <a16:rowId xmlns:a16="http://schemas.microsoft.com/office/drawing/2014/main" val="10001"/>
                  </a:ext>
                </a:extLst>
              </a:tr>
              <a:tr h="717794">
                <a:tc>
                  <a:txBody>
                    <a:bodyPr/>
                    <a:lstStyle/>
                    <a:p>
                      <a:r>
                        <a:rPr lang="fr-FR" sz="1400" b="1" dirty="0">
                          <a:solidFill>
                            <a:schemeClr val="tx1">
                              <a:lumMod val="65000"/>
                              <a:lumOff val="35000"/>
                            </a:schemeClr>
                          </a:solidFill>
                        </a:rPr>
                        <a:t>Windows3.1</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a:solidFill>
                            <a:schemeClr val="tx1">
                              <a:lumMod val="65000"/>
                              <a:lumOff val="35000"/>
                            </a:schemeClr>
                          </a:solidFill>
                        </a:rPr>
                        <a:t>16/32 bits </a:t>
                      </a:r>
                      <a:endParaRPr lang="fr-FR" sz="1400" b="1">
                        <a:solidFill>
                          <a:schemeClr val="tx1">
                            <a:lumMod val="65000"/>
                            <a:lumOff val="35000"/>
                          </a:schemeClr>
                        </a:solidFill>
                        <a:latin typeface="Comic Sans MS" pitchFamily="66" charset="0"/>
                      </a:endParaRPr>
                    </a:p>
                  </a:txBody>
                  <a:tcPr marL="51443" marR="51443" marT="25722" marB="25722" anchor="ctr"/>
                </a:tc>
                <a:tc>
                  <a:txBody>
                    <a:bodyPr/>
                    <a:lstStyle/>
                    <a:p>
                      <a:pPr algn="ctr"/>
                      <a:r>
                        <a:rPr lang="fr-FR" sz="1400" b="1" dirty="0">
                          <a:solidFill>
                            <a:schemeClr val="tx1">
                              <a:lumMod val="65000"/>
                              <a:lumOff val="35000"/>
                            </a:schemeClr>
                          </a:solidFill>
                        </a:rPr>
                        <a:t>X</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a:solidFill>
                            <a:schemeClr val="tx1">
                              <a:lumMod val="65000"/>
                              <a:lumOff val="35000"/>
                            </a:schemeClr>
                          </a:solidFill>
                        </a:rPr>
                        <a:t> </a:t>
                      </a:r>
                      <a:endParaRPr lang="fr-FR" sz="1400" b="1">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a:solidFill>
                            <a:schemeClr val="tx1">
                              <a:lumMod val="65000"/>
                              <a:lumOff val="35000"/>
                            </a:schemeClr>
                          </a:solidFill>
                        </a:rPr>
                        <a:t> </a:t>
                      </a:r>
                      <a:endParaRPr lang="fr-FR" sz="1400" b="1">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a:solidFill>
                            <a:schemeClr val="tx1">
                              <a:lumMod val="65000"/>
                              <a:lumOff val="35000"/>
                            </a:schemeClr>
                          </a:solidFill>
                        </a:rPr>
                        <a:t>non préemptif</a:t>
                      </a:r>
                      <a:endParaRPr lang="fr-FR" sz="1400" b="1">
                        <a:solidFill>
                          <a:schemeClr val="tx1">
                            <a:lumMod val="65000"/>
                            <a:lumOff val="35000"/>
                          </a:schemeClr>
                        </a:solidFill>
                        <a:latin typeface="Comic Sans MS" pitchFamily="66" charset="0"/>
                      </a:endParaRPr>
                    </a:p>
                  </a:txBody>
                  <a:tcPr marL="51443" marR="51443" marT="25722" marB="25722" anchor="ctr"/>
                </a:tc>
                <a:extLst>
                  <a:ext uri="{0D108BD9-81ED-4DB2-BD59-A6C34878D82A}">
                    <a16:rowId xmlns:a16="http://schemas.microsoft.com/office/drawing/2014/main" val="10002"/>
                  </a:ext>
                </a:extLst>
              </a:tr>
              <a:tr h="717794">
                <a:tc>
                  <a:txBody>
                    <a:bodyPr/>
                    <a:lstStyle/>
                    <a:p>
                      <a:r>
                        <a:rPr lang="fr-FR" sz="1400" b="1" dirty="0">
                          <a:solidFill>
                            <a:schemeClr val="tx1">
                              <a:lumMod val="65000"/>
                              <a:lumOff val="35000"/>
                            </a:schemeClr>
                          </a:solidFill>
                        </a:rPr>
                        <a:t>Windows95/98/Me</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dirty="0">
                          <a:solidFill>
                            <a:schemeClr val="tx1">
                              <a:lumMod val="65000"/>
                              <a:lumOff val="35000"/>
                            </a:schemeClr>
                          </a:solidFill>
                        </a:rPr>
                        <a:t>32 bits </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pPr algn="ctr"/>
                      <a:r>
                        <a:rPr lang="fr-FR" sz="1400" b="1" dirty="0">
                          <a:solidFill>
                            <a:schemeClr val="tx1">
                              <a:lumMod val="65000"/>
                              <a:lumOff val="35000"/>
                            </a:schemeClr>
                          </a:solidFill>
                        </a:rPr>
                        <a:t>X</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dirty="0">
                          <a:solidFill>
                            <a:schemeClr val="tx1">
                              <a:lumMod val="65000"/>
                              <a:lumOff val="35000"/>
                            </a:schemeClr>
                          </a:solidFill>
                        </a:rPr>
                        <a:t> </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dirty="0">
                          <a:solidFill>
                            <a:schemeClr val="tx1">
                              <a:lumMod val="65000"/>
                              <a:lumOff val="35000"/>
                            </a:schemeClr>
                          </a:solidFill>
                        </a:rPr>
                        <a:t> </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dirty="0">
                          <a:solidFill>
                            <a:schemeClr val="tx1">
                              <a:lumMod val="65000"/>
                              <a:lumOff val="35000"/>
                            </a:schemeClr>
                          </a:solidFill>
                        </a:rPr>
                        <a:t>coopératif</a:t>
                      </a:r>
                      <a:endParaRPr lang="fr-FR" sz="1400" b="1" dirty="0">
                        <a:solidFill>
                          <a:schemeClr val="tx1">
                            <a:lumMod val="65000"/>
                            <a:lumOff val="35000"/>
                          </a:schemeClr>
                        </a:solidFill>
                        <a:latin typeface="Comic Sans MS" pitchFamily="66" charset="0"/>
                      </a:endParaRPr>
                    </a:p>
                  </a:txBody>
                  <a:tcPr marL="51443" marR="51443" marT="25722" marB="25722" anchor="ctr"/>
                </a:tc>
                <a:extLst>
                  <a:ext uri="{0D108BD9-81ED-4DB2-BD59-A6C34878D82A}">
                    <a16:rowId xmlns:a16="http://schemas.microsoft.com/office/drawing/2014/main" val="10003"/>
                  </a:ext>
                </a:extLst>
              </a:tr>
              <a:tr h="717794">
                <a:tc>
                  <a:txBody>
                    <a:bodyPr/>
                    <a:lstStyle/>
                    <a:p>
                      <a:r>
                        <a:rPr lang="fr-FR" sz="1400" b="1" dirty="0" err="1">
                          <a:solidFill>
                            <a:schemeClr val="tx1">
                              <a:lumMod val="65000"/>
                              <a:lumOff val="35000"/>
                            </a:schemeClr>
                          </a:solidFill>
                        </a:rPr>
                        <a:t>WindowsNT</a:t>
                      </a:r>
                      <a:r>
                        <a:rPr lang="fr-FR" sz="1400" b="1" dirty="0">
                          <a:solidFill>
                            <a:schemeClr val="tx1">
                              <a:lumMod val="65000"/>
                              <a:lumOff val="35000"/>
                            </a:schemeClr>
                          </a:solidFill>
                        </a:rPr>
                        <a:t>/2000</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dirty="0">
                          <a:solidFill>
                            <a:schemeClr val="tx1">
                              <a:lumMod val="65000"/>
                              <a:lumOff val="35000"/>
                            </a:schemeClr>
                          </a:solidFill>
                        </a:rPr>
                        <a:t>32 bits</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dirty="0">
                          <a:solidFill>
                            <a:schemeClr val="tx1">
                              <a:lumMod val="65000"/>
                              <a:lumOff val="35000"/>
                            </a:schemeClr>
                          </a:solidFill>
                        </a:rPr>
                        <a:t>  </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pPr algn="ctr"/>
                      <a:r>
                        <a:rPr lang="fr-FR" sz="1400" b="1" dirty="0">
                          <a:solidFill>
                            <a:schemeClr val="tx1">
                              <a:lumMod val="65000"/>
                              <a:lumOff val="35000"/>
                            </a:schemeClr>
                          </a:solidFill>
                        </a:rPr>
                        <a:t>X</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dirty="0">
                          <a:solidFill>
                            <a:schemeClr val="tx1">
                              <a:lumMod val="65000"/>
                              <a:lumOff val="35000"/>
                            </a:schemeClr>
                          </a:solidFill>
                        </a:rPr>
                        <a:t> </a:t>
                      </a:r>
                      <a:endParaRPr lang="fr-FR" sz="1400" b="1" dirty="0">
                        <a:solidFill>
                          <a:schemeClr val="tx1">
                            <a:lumMod val="65000"/>
                            <a:lumOff val="35000"/>
                          </a:schemeClr>
                        </a:solidFill>
                        <a:latin typeface="Comic Sans MS" pitchFamily="66" charset="0"/>
                      </a:endParaRPr>
                    </a:p>
                  </a:txBody>
                  <a:tcPr marL="51443" marR="51443" marT="25722" marB="25722" anchor="ctr"/>
                </a:tc>
                <a:tc>
                  <a:txBody>
                    <a:bodyPr/>
                    <a:lstStyle/>
                    <a:p>
                      <a:r>
                        <a:rPr lang="fr-FR" sz="1400" b="1" dirty="0">
                          <a:solidFill>
                            <a:schemeClr val="tx1">
                              <a:lumMod val="65000"/>
                              <a:lumOff val="35000"/>
                            </a:schemeClr>
                          </a:solidFill>
                        </a:rPr>
                        <a:t>préemptif</a:t>
                      </a:r>
                      <a:endParaRPr lang="fr-FR" sz="1400" b="1" dirty="0">
                        <a:solidFill>
                          <a:schemeClr val="tx1">
                            <a:lumMod val="65000"/>
                            <a:lumOff val="35000"/>
                          </a:schemeClr>
                        </a:solidFill>
                        <a:latin typeface="Comic Sans MS" pitchFamily="66" charset="0"/>
                      </a:endParaRPr>
                    </a:p>
                  </a:txBody>
                  <a:tcPr marL="51443" marR="51443" marT="25722" marB="25722" anchor="ctr"/>
                </a:tc>
                <a:extLst>
                  <a:ext uri="{0D108BD9-81ED-4DB2-BD59-A6C34878D82A}">
                    <a16:rowId xmlns:a16="http://schemas.microsoft.com/office/drawing/2014/main" val="10004"/>
                  </a:ext>
                </a:extLst>
              </a:tr>
              <a:tr h="502456">
                <a:tc>
                  <a:txBody>
                    <a:bodyPr/>
                    <a:lstStyle/>
                    <a:p>
                      <a:r>
                        <a:rPr lang="fr-FR" sz="1400" dirty="0" err="1"/>
                        <a:t>WindowsXP</a:t>
                      </a:r>
                      <a:r>
                        <a:rPr lang="fr-FR" sz="1400" dirty="0"/>
                        <a:t>/7/8/10</a:t>
                      </a:r>
                      <a:endParaRPr lang="fr-FR" sz="1400" b="1" dirty="0">
                        <a:latin typeface="Comic Sans MS" pitchFamily="66" charset="0"/>
                      </a:endParaRPr>
                    </a:p>
                  </a:txBody>
                  <a:tcPr marL="51443" marR="51443" marT="25722" marB="25722" anchor="ctr"/>
                </a:tc>
                <a:tc>
                  <a:txBody>
                    <a:bodyPr/>
                    <a:lstStyle/>
                    <a:p>
                      <a:r>
                        <a:rPr lang="fr-FR" sz="1400"/>
                        <a:t>32/64 bits</a:t>
                      </a:r>
                      <a:endParaRPr lang="fr-FR" sz="1400" b="1">
                        <a:latin typeface="Comic Sans MS" pitchFamily="66" charset="0"/>
                      </a:endParaRPr>
                    </a:p>
                  </a:txBody>
                  <a:tcPr marL="51443" marR="51443" marT="25722" marB="25722" anchor="ctr"/>
                </a:tc>
                <a:tc>
                  <a:txBody>
                    <a:bodyPr/>
                    <a:lstStyle/>
                    <a:p>
                      <a:r>
                        <a:rPr lang="fr-FR" sz="1400"/>
                        <a:t>  </a:t>
                      </a:r>
                      <a:endParaRPr lang="fr-FR" sz="1400" b="1">
                        <a:latin typeface="Comic Sans MS" pitchFamily="66" charset="0"/>
                      </a:endParaRPr>
                    </a:p>
                  </a:txBody>
                  <a:tcPr marL="51443" marR="51443" marT="25722" marB="25722" anchor="ctr"/>
                </a:tc>
                <a:tc>
                  <a:txBody>
                    <a:bodyPr/>
                    <a:lstStyle/>
                    <a:p>
                      <a:pPr algn="ctr"/>
                      <a:r>
                        <a:rPr lang="fr-FR" sz="1400"/>
                        <a:t>X</a:t>
                      </a:r>
                      <a:endParaRPr lang="fr-FR" sz="1400" b="1">
                        <a:latin typeface="Comic Sans MS" pitchFamily="66" charset="0"/>
                      </a:endParaRPr>
                    </a:p>
                  </a:txBody>
                  <a:tcPr marL="51443" marR="51443" marT="25722" marB="25722" anchor="ctr"/>
                </a:tc>
                <a:tc>
                  <a:txBody>
                    <a:bodyPr/>
                    <a:lstStyle/>
                    <a:p>
                      <a:r>
                        <a:rPr lang="fr-FR" sz="1400"/>
                        <a:t> </a:t>
                      </a:r>
                      <a:endParaRPr lang="fr-FR" sz="1400" b="1">
                        <a:latin typeface="Comic Sans MS" pitchFamily="66" charset="0"/>
                      </a:endParaRPr>
                    </a:p>
                  </a:txBody>
                  <a:tcPr marL="51443" marR="51443" marT="25722" marB="25722" anchor="ctr"/>
                </a:tc>
                <a:tc>
                  <a:txBody>
                    <a:bodyPr/>
                    <a:lstStyle/>
                    <a:p>
                      <a:r>
                        <a:rPr lang="fr-FR" sz="1400"/>
                        <a:t>préemptif</a:t>
                      </a:r>
                      <a:endParaRPr lang="fr-FR" sz="1400" b="1">
                        <a:latin typeface="Comic Sans MS" pitchFamily="66" charset="0"/>
                      </a:endParaRPr>
                    </a:p>
                  </a:txBody>
                  <a:tcPr marL="51443" marR="51443" marT="25722" marB="25722" anchor="ctr"/>
                </a:tc>
                <a:extLst>
                  <a:ext uri="{0D108BD9-81ED-4DB2-BD59-A6C34878D82A}">
                    <a16:rowId xmlns:a16="http://schemas.microsoft.com/office/drawing/2014/main" val="10005"/>
                  </a:ext>
                </a:extLst>
              </a:tr>
              <a:tr h="502456">
                <a:tc>
                  <a:txBody>
                    <a:bodyPr/>
                    <a:lstStyle/>
                    <a:p>
                      <a:r>
                        <a:rPr lang="fr-FR" sz="1400" dirty="0"/>
                        <a:t>Unix / Linux</a:t>
                      </a:r>
                      <a:endParaRPr lang="fr-FR" sz="1400" b="1" dirty="0">
                        <a:latin typeface="Comic Sans MS" pitchFamily="66" charset="0"/>
                      </a:endParaRPr>
                    </a:p>
                  </a:txBody>
                  <a:tcPr marL="51443" marR="51443" marT="25722" marB="25722" anchor="ctr"/>
                </a:tc>
                <a:tc>
                  <a:txBody>
                    <a:bodyPr/>
                    <a:lstStyle/>
                    <a:p>
                      <a:r>
                        <a:rPr lang="fr-FR" sz="1400"/>
                        <a:t>32/64 bits</a:t>
                      </a:r>
                      <a:endParaRPr lang="fr-FR" sz="1400" b="1">
                        <a:latin typeface="Comic Sans MS" pitchFamily="66" charset="0"/>
                      </a:endParaRPr>
                    </a:p>
                  </a:txBody>
                  <a:tcPr marL="51443" marR="51443" marT="25722" marB="25722" anchor="ctr"/>
                </a:tc>
                <a:tc>
                  <a:txBody>
                    <a:bodyPr/>
                    <a:lstStyle/>
                    <a:p>
                      <a:r>
                        <a:rPr lang="fr-FR" sz="1400"/>
                        <a:t>  </a:t>
                      </a:r>
                      <a:endParaRPr lang="fr-FR" sz="1400" b="1">
                        <a:latin typeface="Comic Sans MS" pitchFamily="66" charset="0"/>
                      </a:endParaRPr>
                    </a:p>
                  </a:txBody>
                  <a:tcPr marL="51443" marR="51443" marT="25722" marB="25722" anchor="ctr"/>
                </a:tc>
                <a:tc>
                  <a:txBody>
                    <a:bodyPr/>
                    <a:lstStyle/>
                    <a:p>
                      <a:pPr algn="ctr"/>
                      <a:r>
                        <a:rPr lang="fr-FR" sz="1400"/>
                        <a:t>X</a:t>
                      </a:r>
                      <a:endParaRPr lang="fr-FR" sz="1400" b="1">
                        <a:latin typeface="Comic Sans MS" pitchFamily="66" charset="0"/>
                      </a:endParaRPr>
                    </a:p>
                  </a:txBody>
                  <a:tcPr marL="51443" marR="51443" marT="25722" marB="25722" anchor="ctr"/>
                </a:tc>
                <a:tc>
                  <a:txBody>
                    <a:bodyPr/>
                    <a:lstStyle/>
                    <a:p>
                      <a:r>
                        <a:rPr lang="fr-FR" sz="1400"/>
                        <a:t> </a:t>
                      </a:r>
                      <a:endParaRPr lang="fr-FR" sz="1400" b="1">
                        <a:latin typeface="Comic Sans MS" pitchFamily="66" charset="0"/>
                      </a:endParaRPr>
                    </a:p>
                  </a:txBody>
                  <a:tcPr marL="51443" marR="51443" marT="25722" marB="25722" anchor="ctr"/>
                </a:tc>
                <a:tc>
                  <a:txBody>
                    <a:bodyPr/>
                    <a:lstStyle/>
                    <a:p>
                      <a:r>
                        <a:rPr lang="fr-FR" sz="1400"/>
                        <a:t>préemptif</a:t>
                      </a:r>
                      <a:endParaRPr lang="fr-FR" sz="1400" b="1">
                        <a:latin typeface="Comic Sans MS" pitchFamily="66" charset="0"/>
                      </a:endParaRPr>
                    </a:p>
                  </a:txBody>
                  <a:tcPr marL="51443" marR="51443" marT="25722" marB="25722" anchor="ctr"/>
                </a:tc>
                <a:extLst>
                  <a:ext uri="{0D108BD9-81ED-4DB2-BD59-A6C34878D82A}">
                    <a16:rowId xmlns:a16="http://schemas.microsoft.com/office/drawing/2014/main" val="10006"/>
                  </a:ext>
                </a:extLst>
              </a:tr>
              <a:tr h="502456">
                <a:tc>
                  <a:txBody>
                    <a:bodyPr/>
                    <a:lstStyle/>
                    <a:p>
                      <a:r>
                        <a:rPr lang="fr-FR" sz="1400"/>
                        <a:t>MAC/OS X</a:t>
                      </a:r>
                      <a:endParaRPr lang="fr-FR" sz="1400" b="1">
                        <a:latin typeface="Comic Sans MS" pitchFamily="66" charset="0"/>
                      </a:endParaRPr>
                    </a:p>
                  </a:txBody>
                  <a:tcPr marL="51443" marR="51443" marT="25722" marB="25722" anchor="ctr"/>
                </a:tc>
                <a:tc>
                  <a:txBody>
                    <a:bodyPr/>
                    <a:lstStyle/>
                    <a:p>
                      <a:r>
                        <a:rPr lang="fr-FR" sz="1400" dirty="0"/>
                        <a:t>32/64 bits</a:t>
                      </a:r>
                      <a:endParaRPr lang="fr-FR" sz="1400" b="1" dirty="0">
                        <a:latin typeface="Comic Sans MS" pitchFamily="66" charset="0"/>
                      </a:endParaRPr>
                    </a:p>
                  </a:txBody>
                  <a:tcPr marL="51443" marR="51443" marT="25722" marB="25722" anchor="ctr"/>
                </a:tc>
                <a:tc>
                  <a:txBody>
                    <a:bodyPr/>
                    <a:lstStyle/>
                    <a:p>
                      <a:r>
                        <a:rPr lang="fr-FR" sz="1400"/>
                        <a:t>  </a:t>
                      </a:r>
                      <a:endParaRPr lang="fr-FR" sz="1400" b="1">
                        <a:latin typeface="Comic Sans MS" pitchFamily="66" charset="0"/>
                      </a:endParaRPr>
                    </a:p>
                  </a:txBody>
                  <a:tcPr marL="51443" marR="51443" marT="25722" marB="25722" anchor="ctr"/>
                </a:tc>
                <a:tc>
                  <a:txBody>
                    <a:bodyPr/>
                    <a:lstStyle/>
                    <a:p>
                      <a:pPr algn="ctr"/>
                      <a:r>
                        <a:rPr lang="fr-FR" sz="1400"/>
                        <a:t>X</a:t>
                      </a:r>
                      <a:endParaRPr lang="fr-FR" sz="1400" b="1">
                        <a:latin typeface="Comic Sans MS" pitchFamily="66" charset="0"/>
                      </a:endParaRPr>
                    </a:p>
                  </a:txBody>
                  <a:tcPr marL="51443" marR="51443" marT="25722" marB="25722" anchor="ctr"/>
                </a:tc>
                <a:tc>
                  <a:txBody>
                    <a:bodyPr/>
                    <a:lstStyle/>
                    <a:p>
                      <a:r>
                        <a:rPr lang="fr-FR" sz="1400"/>
                        <a:t> </a:t>
                      </a:r>
                      <a:endParaRPr lang="fr-FR" sz="1400" b="1">
                        <a:latin typeface="Comic Sans MS" pitchFamily="66" charset="0"/>
                      </a:endParaRPr>
                    </a:p>
                  </a:txBody>
                  <a:tcPr marL="51443" marR="51443" marT="25722" marB="25722" anchor="ctr"/>
                </a:tc>
                <a:tc>
                  <a:txBody>
                    <a:bodyPr/>
                    <a:lstStyle/>
                    <a:p>
                      <a:r>
                        <a:rPr lang="fr-FR" sz="1400" dirty="0"/>
                        <a:t>préemptif</a:t>
                      </a:r>
                      <a:endParaRPr lang="fr-FR" sz="1400" b="1" dirty="0">
                        <a:latin typeface="Comic Sans MS" pitchFamily="66" charset="0"/>
                      </a:endParaRPr>
                    </a:p>
                  </a:txBody>
                  <a:tcPr marL="51443" marR="51443" marT="25722" marB="25722" anchor="ctr"/>
                </a:tc>
                <a:extLst>
                  <a:ext uri="{0D108BD9-81ED-4DB2-BD59-A6C34878D82A}">
                    <a16:rowId xmlns:a16="http://schemas.microsoft.com/office/drawing/2014/main" val="10007"/>
                  </a:ext>
                </a:extLst>
              </a:tr>
            </a:tbl>
          </a:graphicData>
        </a:graphic>
      </p:graphicFrame>
      <p:sp>
        <p:nvSpPr>
          <p:cNvPr id="21506" name="Rectangle 1"/>
          <p:cNvSpPr>
            <a:spLocks noChangeArrowheads="1"/>
          </p:cNvSpPr>
          <p:nvPr>
            <p:custDataLst>
              <p:tags r:id="rId2"/>
            </p:custDataLst>
          </p:nvPr>
        </p:nvSpPr>
        <p:spPr bwMode="auto">
          <a:xfrm>
            <a:off x="1524001" y="-310009"/>
            <a:ext cx="1847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nstantia" panose="02030602050306030303" pitchFamily="18" charset="0"/>
                <a:cs typeface="Arial" panose="020B0604020202020204" pitchFamily="34" charset="0"/>
              </a:defRPr>
            </a:lvl1pPr>
            <a:lvl2pPr marL="742950" indent="-285750">
              <a:defRPr>
                <a:solidFill>
                  <a:schemeClr val="tx1"/>
                </a:solidFill>
                <a:latin typeface="Constantia" panose="02030602050306030303" pitchFamily="18" charset="0"/>
                <a:cs typeface="Arial" panose="020B0604020202020204" pitchFamily="34" charset="0"/>
              </a:defRPr>
            </a:lvl2pPr>
            <a:lvl3pPr marL="1143000" indent="-228600">
              <a:defRPr>
                <a:solidFill>
                  <a:schemeClr val="tx1"/>
                </a:solidFill>
                <a:latin typeface="Constantia" panose="02030602050306030303" pitchFamily="18" charset="0"/>
                <a:cs typeface="Arial" panose="020B0604020202020204" pitchFamily="34" charset="0"/>
              </a:defRPr>
            </a:lvl3pPr>
            <a:lvl4pPr marL="1600200" indent="-228600">
              <a:defRPr>
                <a:solidFill>
                  <a:schemeClr val="tx1"/>
                </a:solidFill>
                <a:latin typeface="Constantia" panose="02030602050306030303" pitchFamily="18" charset="0"/>
                <a:cs typeface="Arial" panose="020B0604020202020204" pitchFamily="34" charset="0"/>
              </a:defRPr>
            </a:lvl4pPr>
            <a:lvl5pPr marL="2057400" indent="-228600">
              <a:defRPr>
                <a:solidFill>
                  <a:schemeClr val="tx1"/>
                </a:solidFill>
                <a:latin typeface="Constantia" panose="0203060205030603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br>
              <a:rPr lang="fr-FR" altLang="fr-FR">
                <a:latin typeface="Arial" panose="020B0604020202020204" pitchFamily="34" charset="0"/>
              </a:rPr>
            </a:br>
            <a:endParaRPr lang="fr-FR" altLang="fr-FR">
              <a:latin typeface="Arial" panose="020B0604020202020204" pitchFamily="34" charset="0"/>
            </a:endParaRPr>
          </a:p>
          <a:p>
            <a:pPr eaLnBrk="0" hangingPunct="0"/>
            <a:endParaRPr lang="fr-FR" altLang="fr-FR">
              <a:latin typeface="Arial" panose="020B0604020202020204" pitchFamily="34" charset="0"/>
            </a:endParaRPr>
          </a:p>
        </p:txBody>
      </p:sp>
    </p:spTree>
    <p:extLst>
      <p:ext uri="{BB962C8B-B14F-4D97-AF65-F5344CB8AC3E}">
        <p14:creationId xmlns:p14="http://schemas.microsoft.com/office/powerpoint/2010/main" val="3732039949"/>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Grp="1" noChangeArrowheads="1"/>
          </p:cNvSpPr>
          <p:nvPr>
            <p:ph type="title"/>
            <p:custDataLst>
              <p:tags r:id="rId1"/>
            </p:custDataLst>
          </p:nvPr>
        </p:nvSpPr>
        <p:spPr>
          <a:xfrm>
            <a:off x="1055440" y="365125"/>
            <a:ext cx="10298360" cy="1325563"/>
          </a:xfrm>
        </p:spPr>
        <p:txBody>
          <a:bodyPr/>
          <a:lstStyle/>
          <a:p>
            <a:r>
              <a:rPr lang="fr-CA" altLang="zh-TW" noProof="0" dirty="0">
                <a:solidFill>
                  <a:srgbClr val="0070C0"/>
                </a:solidFill>
              </a:rPr>
              <a:t>Système d’exploitation embarqué</a:t>
            </a:r>
          </a:p>
        </p:txBody>
      </p:sp>
      <p:graphicFrame>
        <p:nvGraphicFramePr>
          <p:cNvPr id="2050" name="Object 4"/>
          <p:cNvGraphicFramePr>
            <a:graphicFrameLocks noGrp="1" noChangeAspect="1"/>
          </p:cNvGraphicFramePr>
          <p:nvPr>
            <p:ph idx="1"/>
            <p:custDataLst>
              <p:tags r:id="rId2"/>
            </p:custDataLst>
            <p:extLst>
              <p:ext uri="{D42A27DB-BD31-4B8C-83A1-F6EECF244321}">
                <p14:modId xmlns:p14="http://schemas.microsoft.com/office/powerpoint/2010/main" val="2249023755"/>
              </p:ext>
            </p:extLst>
          </p:nvPr>
        </p:nvGraphicFramePr>
        <p:xfrm>
          <a:off x="7112000" y="4005263"/>
          <a:ext cx="2936875" cy="2222500"/>
        </p:xfrm>
        <a:graphic>
          <a:graphicData uri="http://schemas.openxmlformats.org/presentationml/2006/ole">
            <mc:AlternateContent xmlns:mc="http://schemas.openxmlformats.org/markup-compatibility/2006">
              <mc:Choice xmlns:v="urn:schemas-microsoft-com:vml" Requires="v">
                <p:oleObj name="Visio" r:id="rId6" imgW="2878836" imgH="2177415" progId="Visio.Drawing.11">
                  <p:embed/>
                </p:oleObj>
              </mc:Choice>
              <mc:Fallback>
                <p:oleObj name="Visio" r:id="rId6" imgW="2878836" imgH="2177415" progId="Visio.Drawing.11">
                  <p:embed/>
                  <p:pic>
                    <p:nvPicPr>
                      <p:cNvPr id="205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0" y="4005263"/>
                        <a:ext cx="2936875" cy="2222500"/>
                      </a:xfrm>
                      <a:prstGeom prst="rect">
                        <a:avLst/>
                      </a:prstGeom>
                      <a:noFill/>
                      <a:ln>
                        <a:noFill/>
                      </a:ln>
                      <a:effectLst/>
                    </p:spPr>
                  </p:pic>
                </p:oleObj>
              </mc:Fallback>
            </mc:AlternateContent>
          </a:graphicData>
        </a:graphic>
      </p:graphicFrame>
      <p:sp>
        <p:nvSpPr>
          <p:cNvPr id="2053" name="Rectangle 8"/>
          <p:cNvSpPr>
            <a:spLocks noGrp="1" noChangeArrowheads="1"/>
          </p:cNvSpPr>
          <p:nvPr>
            <p:ph type="body" idx="4294967295"/>
            <p:custDataLst>
              <p:tags r:id="rId3"/>
            </p:custDataLst>
          </p:nvPr>
        </p:nvSpPr>
        <p:spPr>
          <a:xfrm>
            <a:off x="1055440" y="1690688"/>
            <a:ext cx="10657184" cy="4252912"/>
          </a:xfrm>
        </p:spPr>
        <p:txBody>
          <a:bodyPr/>
          <a:lstStyle/>
          <a:p>
            <a:pPr>
              <a:lnSpc>
                <a:spcPct val="100000"/>
              </a:lnSpc>
              <a:spcBef>
                <a:spcPts val="600"/>
              </a:spcBef>
            </a:pPr>
            <a:r>
              <a:rPr lang="fr-CA" altLang="zh-TW" noProof="0" dirty="0">
                <a:solidFill>
                  <a:srgbClr val="FF0000"/>
                </a:solidFill>
              </a:rPr>
              <a:t>L’application et le SE sont fusionnés!</a:t>
            </a:r>
          </a:p>
          <a:p>
            <a:pPr>
              <a:lnSpc>
                <a:spcPct val="100000"/>
              </a:lnSpc>
              <a:spcBef>
                <a:spcPts val="600"/>
              </a:spcBef>
            </a:pPr>
            <a:r>
              <a:rPr lang="fr-CA" altLang="zh-TW" noProof="0" dirty="0"/>
              <a:t>Caractéristiques :</a:t>
            </a:r>
          </a:p>
          <a:p>
            <a:pPr lvl="1">
              <a:lnSpc>
                <a:spcPct val="100000"/>
              </a:lnSpc>
              <a:spcBef>
                <a:spcPts val="600"/>
              </a:spcBef>
            </a:pPr>
            <a:r>
              <a:rPr lang="fr-CA" altLang="zh-TW" noProof="0" dirty="0"/>
              <a:t>Les codes du SE et de l’application résident dans le même espace en mémoire</a:t>
            </a:r>
          </a:p>
          <a:p>
            <a:pPr lvl="1">
              <a:lnSpc>
                <a:spcPct val="100000"/>
              </a:lnSpc>
              <a:spcBef>
                <a:spcPts val="600"/>
              </a:spcBef>
            </a:pPr>
            <a:r>
              <a:rPr lang="fr-CA" altLang="zh-TW" noProof="0" dirty="0"/>
              <a:t>La gestion des ressources est spécifique à celles présentes</a:t>
            </a:r>
          </a:p>
          <a:p>
            <a:pPr lvl="1">
              <a:lnSpc>
                <a:spcPct val="100000"/>
              </a:lnSpc>
              <a:spcBef>
                <a:spcPts val="600"/>
              </a:spcBef>
            </a:pPr>
            <a:r>
              <a:rPr lang="fr-CA" altLang="zh-TW" noProof="0" dirty="0"/>
              <a:t>Moins de surcharge de traitement </a:t>
            </a:r>
            <a:r>
              <a:rPr lang="fr-CA" altLang="zh-TW" sz="2000" dirty="0">
                <a:solidFill>
                  <a:schemeClr val="tx1">
                    <a:lumMod val="50000"/>
                    <a:lumOff val="50000"/>
                  </a:schemeClr>
                </a:solidFill>
              </a:rPr>
              <a:t>(</a:t>
            </a:r>
            <a:r>
              <a:rPr lang="fr-CA" altLang="zh-TW" sz="2000" dirty="0" err="1">
                <a:solidFill>
                  <a:schemeClr val="tx1">
                    <a:lumMod val="50000"/>
                    <a:lumOff val="50000"/>
                  </a:schemeClr>
                </a:solidFill>
              </a:rPr>
              <a:t>overhead</a:t>
            </a:r>
            <a:r>
              <a:rPr lang="fr-CA" altLang="zh-TW" sz="2000" dirty="0">
                <a:solidFill>
                  <a:schemeClr val="tx1">
                    <a:lumMod val="50000"/>
                    <a:lumOff val="50000"/>
                  </a:schemeClr>
                </a:solidFill>
              </a:rPr>
              <a:t>)</a:t>
            </a:r>
            <a:endParaRPr lang="fr-CA" altLang="zh-TW" noProof="0" dirty="0">
              <a:solidFill>
                <a:schemeClr val="tx1">
                  <a:lumMod val="50000"/>
                  <a:lumOff val="50000"/>
                </a:schemeClr>
              </a:solidFill>
            </a:endParaRPr>
          </a:p>
        </p:txBody>
      </p:sp>
    </p:spTree>
    <p:extLst>
      <p:ext uri="{BB962C8B-B14F-4D97-AF65-F5344CB8AC3E}">
        <p14:creationId xmlns:p14="http://schemas.microsoft.com/office/powerpoint/2010/main" val="162103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custDataLst>
              <p:tags r:id="rId1"/>
            </p:custDataLst>
          </p:nvPr>
        </p:nvSpPr>
        <p:spPr/>
        <p:txBody>
          <a:bodyPr/>
          <a:lstStyle/>
          <a:p>
            <a:r>
              <a:rPr lang="fr-CA" altLang="zh-TW" noProof="0" dirty="0">
                <a:solidFill>
                  <a:srgbClr val="0070C0"/>
                </a:solidFill>
              </a:rPr>
              <a:t>Plan</a:t>
            </a:r>
          </a:p>
        </p:txBody>
      </p:sp>
      <p:sp>
        <p:nvSpPr>
          <p:cNvPr id="1008643" name="Rectangle 3"/>
          <p:cNvSpPr>
            <a:spLocks noGrp="1" noChangeArrowheads="1"/>
          </p:cNvSpPr>
          <p:nvPr>
            <p:ph idx="1"/>
            <p:custDataLst>
              <p:tags r:id="rId2"/>
            </p:custDataLst>
          </p:nvPr>
        </p:nvSpPr>
        <p:spPr>
          <a:xfrm>
            <a:off x="2207568" y="1600201"/>
            <a:ext cx="8208912" cy="4525963"/>
          </a:xfrm>
        </p:spPr>
        <p:txBody>
          <a:bodyPr/>
          <a:lstStyle/>
          <a:p>
            <a:pPr>
              <a:spcBef>
                <a:spcPts val="600"/>
              </a:spcBef>
            </a:pPr>
            <a:r>
              <a:rPr lang="fr-CA" altLang="zh-TW" sz="2800" dirty="0"/>
              <a:t>Introduction aux systèmes d'exploitation</a:t>
            </a:r>
          </a:p>
          <a:p>
            <a:pPr>
              <a:spcBef>
                <a:spcPts val="600"/>
              </a:spcBef>
            </a:pPr>
            <a:r>
              <a:rPr lang="fr-CA" altLang="zh-TW" sz="2800" dirty="0"/>
              <a:t>Systèmes d'exploitation embarqués</a:t>
            </a:r>
          </a:p>
          <a:p>
            <a:pPr>
              <a:spcBef>
                <a:spcPts val="600"/>
              </a:spcBef>
            </a:pPr>
            <a:r>
              <a:rPr lang="fr-CA" altLang="zh-TW" sz="2800" dirty="0"/>
              <a:t>SE en temps réel</a:t>
            </a:r>
          </a:p>
          <a:p>
            <a:pPr lvl="1">
              <a:spcBef>
                <a:spcPts val="600"/>
              </a:spcBef>
            </a:pPr>
            <a:r>
              <a:rPr lang="fr-CA" altLang="zh-TW" sz="2400" dirty="0"/>
              <a:t>Exigences</a:t>
            </a:r>
          </a:p>
          <a:p>
            <a:pPr lvl="1">
              <a:spcBef>
                <a:spcPts val="600"/>
              </a:spcBef>
            </a:pPr>
            <a:r>
              <a:rPr lang="fr-CA" altLang="zh-TW" sz="2400" dirty="0"/>
              <a:t>Classification des SETR (RTOS) </a:t>
            </a:r>
          </a:p>
          <a:p>
            <a:pPr>
              <a:spcBef>
                <a:spcPts val="600"/>
              </a:spcBef>
            </a:pPr>
            <a:r>
              <a:rPr lang="fr-CA" altLang="zh-TW" sz="2800" dirty="0"/>
              <a:t>Introduction à MQX et </a:t>
            </a:r>
            <a:r>
              <a:rPr lang="fr-CA" altLang="zh-TW" sz="2800" dirty="0" err="1"/>
              <a:t>freeRTOS</a:t>
            </a:r>
            <a:endParaRPr lang="fr-CA" altLang="zh-TW" sz="2800" dirty="0"/>
          </a:p>
        </p:txBody>
      </p:sp>
    </p:spTree>
    <p:extLst>
      <p:ext uri="{BB962C8B-B14F-4D97-AF65-F5344CB8AC3E}">
        <p14:creationId xmlns:p14="http://schemas.microsoft.com/office/powerpoint/2010/main" val="1071875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00864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0" fill="hold"/>
                                        <p:tgtEl>
                                          <p:spTgt spid="1008643">
                                            <p:txEl>
                                              <p:pRg st="1" end="1"/>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0" fill="hold"/>
                                        <p:tgtEl>
                                          <p:spTgt spid="1008643">
                                            <p:txEl>
                                              <p:pRg st="2" end="2"/>
                                            </p:txEl>
                                          </p:spTgt>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00" fill="hold"/>
                                        <p:tgtEl>
                                          <p:spTgt spid="1008643">
                                            <p:txEl>
                                              <p:pRg st="3" end="3"/>
                                            </p:txEl>
                                          </p:spTgt>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1000" fill="hold"/>
                                        <p:tgtEl>
                                          <p:spTgt spid="1008643">
                                            <p:txEl>
                                              <p:pRg st="4" end="4"/>
                                            </p:txEl>
                                          </p:spTgt>
                                        </p:tgtEl>
                                        <p:attrNameLst>
                                          <p:attrName>style.color</p:attrName>
                                        </p:attrNameLst>
                                      </p:cBhvr>
                                      <p:to>
                                        <a:srgbClr val="FF00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1000" fill="hold"/>
                                        <p:tgtEl>
                                          <p:spTgt spid="1008643">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custDataLst>
              <p:tags r:id="rId1"/>
            </p:custDataLst>
          </p:nvPr>
        </p:nvSpPr>
        <p:spPr>
          <a:xfrm>
            <a:off x="1055440" y="365125"/>
            <a:ext cx="10298360" cy="1325563"/>
          </a:xfrm>
        </p:spPr>
        <p:txBody>
          <a:bodyPr/>
          <a:lstStyle/>
          <a:p>
            <a:r>
              <a:rPr lang="fr-CA" altLang="zh-TW" noProof="0" dirty="0">
                <a:solidFill>
                  <a:srgbClr val="0070C0"/>
                </a:solidFill>
              </a:rPr>
              <a:t>SE de bureau vs. SE embarqué</a:t>
            </a:r>
          </a:p>
        </p:txBody>
      </p:sp>
      <p:sp>
        <p:nvSpPr>
          <p:cNvPr id="8196" name="Rectangle 5"/>
          <p:cNvSpPr>
            <a:spLocks noGrp="1" noChangeArrowheads="1"/>
          </p:cNvSpPr>
          <p:nvPr>
            <p:ph idx="1"/>
            <p:custDataLst>
              <p:tags r:id="rId2"/>
            </p:custDataLst>
          </p:nvPr>
        </p:nvSpPr>
        <p:spPr>
          <a:xfrm>
            <a:off x="1055440" y="1600201"/>
            <a:ext cx="9505056" cy="4525963"/>
          </a:xfrm>
        </p:spPr>
        <p:txBody>
          <a:bodyPr/>
          <a:lstStyle/>
          <a:p>
            <a:pPr>
              <a:lnSpc>
                <a:spcPct val="100000"/>
              </a:lnSpc>
              <a:spcBef>
                <a:spcPts val="600"/>
              </a:spcBef>
            </a:pPr>
            <a:r>
              <a:rPr lang="fr-CA" altLang="zh-TW" noProof="0" dirty="0"/>
              <a:t>SE de bureau : l’application est  compilée/assemblée séparément du SE</a:t>
            </a:r>
          </a:p>
          <a:p>
            <a:pPr lvl="1">
              <a:lnSpc>
                <a:spcPct val="100000"/>
              </a:lnSpc>
              <a:spcBef>
                <a:spcPts val="600"/>
              </a:spcBef>
            </a:pPr>
            <a:r>
              <a:rPr lang="en-CA" altLang="zh-TW" sz="2400" dirty="0"/>
              <a:t>Au </a:t>
            </a:r>
            <a:r>
              <a:rPr lang="en-CA" altLang="zh-TW" sz="2400" dirty="0" err="1"/>
              <a:t>démarrage</a:t>
            </a:r>
            <a:r>
              <a:rPr lang="en-CA" altLang="zh-TW" sz="2400" dirty="0"/>
              <a:t> du </a:t>
            </a:r>
            <a:r>
              <a:rPr lang="en-CA" altLang="zh-TW" sz="2400" dirty="0" err="1"/>
              <a:t>système</a:t>
            </a:r>
            <a:r>
              <a:rPr lang="en-CA" altLang="zh-TW" sz="2400" dirty="0"/>
              <a:t>, le SE </a:t>
            </a:r>
            <a:r>
              <a:rPr lang="en-CA" altLang="zh-TW" sz="2400" dirty="0" err="1"/>
              <a:t>est</a:t>
            </a:r>
            <a:r>
              <a:rPr lang="en-CA" altLang="zh-TW" sz="2400" dirty="0"/>
              <a:t> </a:t>
            </a:r>
            <a:r>
              <a:rPr lang="en-CA" altLang="zh-TW" sz="2400" dirty="0" err="1"/>
              <a:t>lancé</a:t>
            </a:r>
            <a:r>
              <a:rPr lang="en-CA" altLang="zh-TW" sz="2400" dirty="0"/>
              <a:t> </a:t>
            </a:r>
            <a:r>
              <a:rPr lang="en-CA" altLang="zh-TW" sz="2400" dirty="0" err="1"/>
              <a:t>en</a:t>
            </a:r>
            <a:r>
              <a:rPr lang="en-CA" altLang="zh-TW" sz="2400" dirty="0"/>
              <a:t> premier</a:t>
            </a:r>
            <a:endParaRPr lang="fr-CA" altLang="zh-TW" sz="2400" dirty="0"/>
          </a:p>
          <a:p>
            <a:pPr>
              <a:lnSpc>
                <a:spcPct val="100000"/>
              </a:lnSpc>
              <a:spcBef>
                <a:spcPts val="600"/>
              </a:spcBef>
            </a:pPr>
            <a:r>
              <a:rPr lang="fr-CA" altLang="zh-TW" noProof="0" dirty="0"/>
              <a:t>SE embarqué : l’application est compilée/ assemblée et liée de concert avec le SE</a:t>
            </a:r>
          </a:p>
          <a:p>
            <a:pPr lvl="1">
              <a:lnSpc>
                <a:spcPct val="100000"/>
              </a:lnSpc>
              <a:spcBef>
                <a:spcPts val="600"/>
              </a:spcBef>
            </a:pPr>
            <a:r>
              <a:rPr lang="fr-CA" altLang="zh-TW" sz="2400" dirty="0"/>
              <a:t>Au démarrage du système, l’application est lancée en   premier, pour partir le SE ensuite</a:t>
            </a:r>
          </a:p>
          <a:p>
            <a:pPr lvl="1">
              <a:lnSpc>
                <a:spcPct val="100000"/>
              </a:lnSpc>
              <a:spcBef>
                <a:spcPts val="600"/>
              </a:spcBef>
            </a:pPr>
            <a:r>
              <a:rPr lang="fr-CA" altLang="zh-TW" sz="2400" dirty="0"/>
              <a:t>Seuls les composants du SE (services, routines, ou fonctions) requis par l’application sont ajoutés au code exécutable </a:t>
            </a:r>
            <a:r>
              <a:rPr lang="fr-CA" altLang="zh-TW" sz="1800" dirty="0">
                <a:solidFill>
                  <a:schemeClr val="bg1">
                    <a:lumMod val="50000"/>
                  </a:schemeClr>
                </a:solidFill>
              </a:rPr>
              <a:t>(par l’éditeur de lien)</a:t>
            </a:r>
            <a:endParaRPr lang="fr-CA" altLang="zh-TW" sz="2400" dirty="0">
              <a:solidFill>
                <a:schemeClr val="bg1">
                  <a:lumMod val="50000"/>
                </a:schemeClr>
              </a:solidFill>
            </a:endParaRPr>
          </a:p>
        </p:txBody>
      </p:sp>
    </p:spTree>
    <p:extLst>
      <p:ext uri="{BB962C8B-B14F-4D97-AF65-F5344CB8AC3E}">
        <p14:creationId xmlns:p14="http://schemas.microsoft.com/office/powerpoint/2010/main" val="129001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title"/>
            <p:custDataLst>
              <p:tags r:id="rId1"/>
            </p:custDataLst>
          </p:nvPr>
        </p:nvSpPr>
        <p:spPr>
          <a:xfrm>
            <a:off x="1055440" y="365125"/>
            <a:ext cx="10298360" cy="1325563"/>
          </a:xfrm>
        </p:spPr>
        <p:txBody>
          <a:bodyPr/>
          <a:lstStyle/>
          <a:p>
            <a:r>
              <a:rPr lang="fr-CA" altLang="zh-TW" noProof="0" dirty="0">
                <a:solidFill>
                  <a:srgbClr val="0070C0"/>
                </a:solidFill>
              </a:rPr>
              <a:t>Spécificités des SE embarqués</a:t>
            </a:r>
          </a:p>
        </p:txBody>
      </p:sp>
      <p:sp>
        <p:nvSpPr>
          <p:cNvPr id="9220" name="Rectangle 6"/>
          <p:cNvSpPr>
            <a:spLocks noGrp="1" noChangeArrowheads="1"/>
          </p:cNvSpPr>
          <p:nvPr>
            <p:ph idx="1"/>
            <p:custDataLst>
              <p:tags r:id="rId2"/>
            </p:custDataLst>
          </p:nvPr>
        </p:nvSpPr>
        <p:spPr>
          <a:xfrm>
            <a:off x="1055440" y="1700808"/>
            <a:ext cx="8208912" cy="4213304"/>
          </a:xfrm>
        </p:spPr>
        <p:txBody>
          <a:bodyPr/>
          <a:lstStyle/>
          <a:p>
            <a:pPr>
              <a:lnSpc>
                <a:spcPct val="100000"/>
              </a:lnSpc>
              <a:spcBef>
                <a:spcPts val="600"/>
              </a:spcBef>
            </a:pPr>
            <a:r>
              <a:rPr lang="fr-CA" altLang="zh-TW" sz="2800" dirty="0">
                <a:solidFill>
                  <a:srgbClr val="FF0000"/>
                </a:solidFill>
              </a:rPr>
              <a:t>Pas de SE pour tous!</a:t>
            </a:r>
          </a:p>
          <a:p>
            <a:pPr>
              <a:lnSpc>
                <a:spcPct val="100000"/>
              </a:lnSpc>
              <a:spcBef>
                <a:spcPts val="600"/>
              </a:spcBef>
            </a:pPr>
            <a:r>
              <a:rPr lang="fr-CA" altLang="zh-TW" sz="2800" dirty="0" err="1"/>
              <a:t>Configurabilité</a:t>
            </a:r>
            <a:r>
              <a:rPr lang="fr-CA" altLang="zh-TW" sz="2800" dirty="0"/>
              <a:t> nécessaire pour éviter les s</a:t>
            </a:r>
            <a:r>
              <a:rPr lang="fr-CA" altLang="zh-TW" sz="2800" dirty="0" err="1"/>
              <a:t>urcharges</a:t>
            </a:r>
            <a:r>
              <a:rPr lang="fr-CA" altLang="zh-TW" sz="2800" dirty="0"/>
              <a:t>/gaspillages dus à du code non utilisé</a:t>
            </a:r>
          </a:p>
          <a:p>
            <a:pPr lvl="1">
              <a:lnSpc>
                <a:spcPct val="100000"/>
              </a:lnSpc>
              <a:spcBef>
                <a:spcPts val="600"/>
              </a:spcBef>
            </a:pPr>
            <a:r>
              <a:rPr lang="fr-CA" altLang="zh-TW" sz="2400" dirty="0"/>
              <a:t>Inclusion seulement des fonctions utilisées (fait par l’éditeur de liens durant le développement)</a:t>
            </a:r>
          </a:p>
          <a:p>
            <a:pPr lvl="1">
              <a:lnSpc>
                <a:spcPct val="100000"/>
              </a:lnSpc>
              <a:spcBef>
                <a:spcPts val="600"/>
              </a:spcBef>
            </a:pPr>
            <a:r>
              <a:rPr lang="fr-CA" altLang="zh-TW" sz="2400" dirty="0"/>
              <a:t>Compilation/assemblage conditionnel (directives  #if et #</a:t>
            </a:r>
            <a:r>
              <a:rPr lang="fr-CA" altLang="zh-TW" sz="2400" dirty="0" err="1"/>
              <a:t>ifdef</a:t>
            </a:r>
            <a:r>
              <a:rPr lang="fr-CA" altLang="zh-TW" sz="2400" dirty="0"/>
              <a:t>)</a:t>
            </a:r>
          </a:p>
          <a:p>
            <a:pPr lvl="1">
              <a:lnSpc>
                <a:spcPct val="100000"/>
              </a:lnSpc>
              <a:spcBef>
                <a:spcPts val="600"/>
              </a:spcBef>
            </a:pPr>
            <a:r>
              <a:rPr lang="fr-CA" altLang="zh-TW" sz="2400" dirty="0"/>
              <a:t>Évaluation et optimisation au moment de la compilation/assemblage</a:t>
            </a:r>
          </a:p>
        </p:txBody>
      </p:sp>
      <p:pic>
        <p:nvPicPr>
          <p:cNvPr id="9221" name="Picture 4" descr="j0231935"/>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9264353" y="1844824"/>
            <a:ext cx="11350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61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Grp="1" noChangeArrowheads="1"/>
          </p:cNvSpPr>
          <p:nvPr>
            <p:ph type="title"/>
            <p:custDataLst>
              <p:tags r:id="rId1"/>
            </p:custDataLst>
          </p:nvPr>
        </p:nvSpPr>
        <p:spPr>
          <a:xfrm>
            <a:off x="1055440" y="281596"/>
            <a:ext cx="9237910" cy="1143000"/>
          </a:xfrm>
        </p:spPr>
        <p:txBody>
          <a:bodyPr/>
          <a:lstStyle/>
          <a:p>
            <a:r>
              <a:rPr lang="fr-CA" altLang="zh-TW" noProof="0" dirty="0">
                <a:solidFill>
                  <a:srgbClr val="0070C0"/>
                </a:solidFill>
              </a:rPr>
              <a:t>Spécificités des SE embarqués</a:t>
            </a:r>
          </a:p>
        </p:txBody>
      </p:sp>
      <p:sp>
        <p:nvSpPr>
          <p:cNvPr id="10244" name="Rectangle 14"/>
          <p:cNvSpPr>
            <a:spLocks noGrp="1" noChangeArrowheads="1"/>
          </p:cNvSpPr>
          <p:nvPr>
            <p:ph idx="1"/>
            <p:custDataLst>
              <p:tags r:id="rId2"/>
            </p:custDataLst>
          </p:nvPr>
        </p:nvSpPr>
        <p:spPr>
          <a:xfrm>
            <a:off x="1055440" y="1412777"/>
            <a:ext cx="10081120" cy="4525963"/>
          </a:xfrm>
        </p:spPr>
        <p:txBody>
          <a:bodyPr/>
          <a:lstStyle/>
          <a:p>
            <a:pPr>
              <a:lnSpc>
                <a:spcPct val="100000"/>
              </a:lnSpc>
              <a:spcBef>
                <a:spcPts val="400"/>
              </a:spcBef>
            </a:pPr>
            <a:r>
              <a:rPr lang="fr-CA" altLang="zh-TW" sz="2800" dirty="0">
                <a:solidFill>
                  <a:srgbClr val="FF0000"/>
                </a:solidFill>
              </a:rPr>
              <a:t>Les pilotes des périphériques sont typiquement la responsabilité du développeur</a:t>
            </a:r>
          </a:p>
          <a:p>
            <a:pPr lvl="1">
              <a:lnSpc>
                <a:spcPct val="100000"/>
              </a:lnSpc>
              <a:spcBef>
                <a:spcPts val="400"/>
              </a:spcBef>
            </a:pPr>
            <a:r>
              <a:rPr lang="fr-CA" altLang="zh-TW" sz="2400" dirty="0"/>
              <a:t>Applications spécifiques  </a:t>
            </a:r>
            <a:r>
              <a:rPr lang="fr-CA" altLang="zh-TW" sz="2400" dirty="0">
                <a:sym typeface="Wingdings" panose="05000000000000000000" pitchFamily="2" charset="2"/>
              </a:rPr>
              <a:t> Pilotes sur mesure à développer au dessus du noyau</a:t>
            </a:r>
          </a:p>
          <a:p>
            <a:pPr lvl="1">
              <a:lnSpc>
                <a:spcPct val="100000"/>
              </a:lnSpc>
              <a:spcBef>
                <a:spcPts val="400"/>
              </a:spcBef>
            </a:pPr>
            <a:r>
              <a:rPr lang="fr-CA" altLang="zh-TW" sz="2400" dirty="0">
                <a:sym typeface="Wingdings" panose="05000000000000000000" pitchFamily="2" charset="2"/>
              </a:rPr>
              <a:t>Ordinateurs de bureau : les pilotes de dispositifs standards font partie du noyau (disques, Ethernet, audio, etc.)</a:t>
            </a:r>
            <a:endParaRPr lang="fr-CA" altLang="zh-TW" sz="2400" dirty="0"/>
          </a:p>
        </p:txBody>
      </p:sp>
      <p:pic>
        <p:nvPicPr>
          <p:cNvPr id="10245" name="Picture 7"/>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l="4614" t="44296" r="4153" b="28915"/>
          <a:stretch>
            <a:fillRect/>
          </a:stretch>
        </p:blipFill>
        <p:spPr bwMode="auto">
          <a:xfrm>
            <a:off x="2063750" y="4315868"/>
            <a:ext cx="8382000" cy="1849437"/>
          </a:xfrm>
          <a:prstGeom prst="rect">
            <a:avLst/>
          </a:prstGeom>
          <a:solidFill>
            <a:srgbClr val="0070C0">
              <a:alpha val="20000"/>
            </a:srgbClr>
          </a:solidFill>
          <a:ln>
            <a:noFill/>
          </a:ln>
        </p:spPr>
      </p:pic>
      <p:sp>
        <p:nvSpPr>
          <p:cNvPr id="10246" name="Text Box 8"/>
          <p:cNvSpPr txBox="1">
            <a:spLocks noChangeArrowheads="1"/>
          </p:cNvSpPr>
          <p:nvPr>
            <p:custDataLst>
              <p:tags r:id="rId4"/>
            </p:custDataLst>
          </p:nvPr>
        </p:nvSpPr>
        <p:spPr bwMode="auto">
          <a:xfrm>
            <a:off x="2606675" y="3930105"/>
            <a:ext cx="218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r>
              <a:rPr lang="de-DE" altLang="zh-TW" sz="2000" dirty="0">
                <a:latin typeface="Arial" panose="020B0604020202020204" pitchFamily="34" charset="0"/>
                <a:ea typeface="新細明體" panose="02020500000000000000" pitchFamily="18" charset="-120"/>
              </a:rPr>
              <a:t>Embedded OS</a:t>
            </a:r>
            <a:endParaRPr lang="en-US" altLang="zh-TW" sz="2000" dirty="0">
              <a:latin typeface="Arial" panose="020B0604020202020204" pitchFamily="34" charset="0"/>
              <a:ea typeface="新細明體" panose="02020500000000000000" pitchFamily="18" charset="-120"/>
            </a:endParaRPr>
          </a:p>
        </p:txBody>
      </p:sp>
      <p:sp>
        <p:nvSpPr>
          <p:cNvPr id="10247" name="Text Box 9"/>
          <p:cNvSpPr txBox="1">
            <a:spLocks noChangeArrowheads="1"/>
          </p:cNvSpPr>
          <p:nvPr>
            <p:custDataLst>
              <p:tags r:id="rId5"/>
            </p:custDataLst>
          </p:nvPr>
        </p:nvSpPr>
        <p:spPr bwMode="auto">
          <a:xfrm>
            <a:off x="7469188" y="3977730"/>
            <a:ext cx="165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r>
              <a:rPr lang="de-DE" altLang="zh-TW" sz="2000">
                <a:latin typeface="Arial" panose="020B0604020202020204" pitchFamily="34" charset="0"/>
                <a:ea typeface="新細明體" panose="02020500000000000000" pitchFamily="18" charset="-120"/>
              </a:rPr>
              <a:t>Standard OS</a:t>
            </a:r>
            <a:endParaRPr lang="en-US" altLang="zh-TW" sz="2000">
              <a:latin typeface="Arial" panose="020B0604020202020204" pitchFamily="34" charset="0"/>
              <a:ea typeface="新細明體" panose="02020500000000000000" pitchFamily="18" charset="-120"/>
            </a:endParaRPr>
          </a:p>
        </p:txBody>
      </p:sp>
      <p:sp>
        <p:nvSpPr>
          <p:cNvPr id="10248" name="Rectangle 10"/>
          <p:cNvSpPr>
            <a:spLocks noChangeArrowheads="1"/>
          </p:cNvSpPr>
          <p:nvPr>
            <p:custDataLst>
              <p:tags r:id="rId6"/>
            </p:custDataLst>
          </p:nvPr>
        </p:nvSpPr>
        <p:spPr bwMode="auto">
          <a:xfrm>
            <a:off x="6607176" y="5730329"/>
            <a:ext cx="3311525" cy="431800"/>
          </a:xfrm>
          <a:prstGeom prst="rect">
            <a:avLst/>
          </a:prstGeom>
          <a:solidFill>
            <a:srgbClr val="0070C0">
              <a:alpha val="20000"/>
            </a:srgbClr>
          </a:solidFill>
          <a:ln w="19050">
            <a:solidFill>
              <a:srgbClr val="FF0000"/>
            </a:solidFill>
            <a:miter lim="800000"/>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endParaRPr lang="zh-TW" altLang="en-US"/>
          </a:p>
        </p:txBody>
      </p:sp>
      <p:sp>
        <p:nvSpPr>
          <p:cNvPr id="10249" name="Rectangle 11"/>
          <p:cNvSpPr>
            <a:spLocks noChangeArrowheads="1"/>
          </p:cNvSpPr>
          <p:nvPr>
            <p:custDataLst>
              <p:tags r:id="rId7"/>
            </p:custDataLst>
          </p:nvPr>
        </p:nvSpPr>
        <p:spPr bwMode="auto">
          <a:xfrm>
            <a:off x="2162765" y="5298529"/>
            <a:ext cx="3240087" cy="431800"/>
          </a:xfrm>
          <a:prstGeom prst="rect">
            <a:avLst/>
          </a:prstGeom>
          <a:solidFill>
            <a:srgbClr val="0070C0">
              <a:alpha val="20000"/>
            </a:srgbClr>
          </a:solidFill>
          <a:ln w="19050">
            <a:solidFill>
              <a:srgbClr val="FF0000"/>
            </a:solidFill>
            <a:miter lim="800000"/>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endParaRPr lang="zh-TW" altLang="en-US"/>
          </a:p>
        </p:txBody>
      </p:sp>
      <p:sp>
        <p:nvSpPr>
          <p:cNvPr id="10250" name="Text Box 12"/>
          <p:cNvSpPr txBox="1">
            <a:spLocks noChangeArrowheads="1"/>
          </p:cNvSpPr>
          <p:nvPr>
            <p:custDataLst>
              <p:tags r:id="rId8"/>
            </p:custDataLst>
          </p:nvPr>
        </p:nvSpPr>
        <p:spPr bwMode="auto">
          <a:xfrm>
            <a:off x="2141539" y="5765255"/>
            <a:ext cx="2016125" cy="327025"/>
          </a:xfrm>
          <a:prstGeom prst="rect">
            <a:avLst/>
          </a:prstGeom>
          <a:solidFill>
            <a:schemeClr val="bg1"/>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lIns="54000" tIns="10800" rIns="54000" bIns="10800">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spcBef>
                <a:spcPct val="50000"/>
              </a:spcBef>
            </a:pPr>
            <a:r>
              <a:rPr lang="de-DE" altLang="zh-TW" sz="2000" dirty="0" err="1">
                <a:latin typeface="Arial" panose="020B0604020202020204" pitchFamily="34" charset="0"/>
                <a:ea typeface="Arial Unicode MS" panose="020B0604020202020204" pitchFamily="34" charset="-128"/>
                <a:cs typeface="Arial Unicode MS" panose="020B0604020202020204" pitchFamily="34" charset="-128"/>
              </a:rPr>
              <a:t>kernel</a:t>
            </a:r>
            <a:endParaRPr lang="de-DE" altLang="zh-TW" sz="2000" dirty="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03000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custDataLst>
              <p:tags r:id="rId1"/>
            </p:custDataLst>
          </p:nvPr>
        </p:nvSpPr>
        <p:spPr>
          <a:xfrm>
            <a:off x="1055440" y="291639"/>
            <a:ext cx="9011344" cy="1143000"/>
          </a:xfrm>
        </p:spPr>
        <p:txBody>
          <a:bodyPr/>
          <a:lstStyle/>
          <a:p>
            <a:r>
              <a:rPr lang="fr-CA" altLang="zh-TW" noProof="0" dirty="0">
                <a:solidFill>
                  <a:srgbClr val="0070C0"/>
                </a:solidFill>
              </a:rPr>
              <a:t>Spécificités des SE embarqués</a:t>
            </a:r>
          </a:p>
        </p:txBody>
      </p:sp>
      <p:sp>
        <p:nvSpPr>
          <p:cNvPr id="11268" name="Rectangle 10"/>
          <p:cNvSpPr>
            <a:spLocks noGrp="1" noChangeArrowheads="1"/>
          </p:cNvSpPr>
          <p:nvPr>
            <p:ph idx="1"/>
            <p:custDataLst>
              <p:tags r:id="rId2"/>
            </p:custDataLst>
          </p:nvPr>
        </p:nvSpPr>
        <p:spPr>
          <a:xfrm>
            <a:off x="1047541" y="1628800"/>
            <a:ext cx="10081120" cy="4525963"/>
          </a:xfrm>
        </p:spPr>
        <p:txBody>
          <a:bodyPr/>
          <a:lstStyle/>
          <a:p>
            <a:pPr>
              <a:lnSpc>
                <a:spcPct val="100000"/>
              </a:lnSpc>
              <a:spcBef>
                <a:spcPts val="600"/>
              </a:spcBef>
            </a:pPr>
            <a:r>
              <a:rPr lang="fr-CA" altLang="zh-TW" dirty="0">
                <a:solidFill>
                  <a:srgbClr val="FF0000"/>
                </a:solidFill>
              </a:rPr>
              <a:t>Droit</a:t>
            </a:r>
            <a:r>
              <a:rPr lang="fr-CA" altLang="zh-TW" noProof="0" dirty="0">
                <a:solidFill>
                  <a:srgbClr val="FF0000"/>
                </a:solidFill>
              </a:rPr>
              <a:t> d’accès au matériel</a:t>
            </a:r>
          </a:p>
          <a:p>
            <a:pPr lvl="1">
              <a:lnSpc>
                <a:spcPct val="100000"/>
              </a:lnSpc>
              <a:spcBef>
                <a:spcPts val="600"/>
              </a:spcBef>
            </a:pPr>
            <a:r>
              <a:rPr lang="fr-CA" altLang="zh-TW" noProof="0" dirty="0"/>
              <a:t>Dans les applications dédiées, les programmes non testés sont rares et le logiciel est considéré fiable</a:t>
            </a:r>
          </a:p>
          <a:p>
            <a:pPr marL="914400" lvl="2" indent="0">
              <a:lnSpc>
                <a:spcPct val="100000"/>
              </a:lnSpc>
              <a:spcBef>
                <a:spcPts val="600"/>
              </a:spcBef>
              <a:buNone/>
            </a:pPr>
            <a:r>
              <a:rPr lang="fr-CA" altLang="zh-TW" dirty="0">
                <a:sym typeface="Wingdings" panose="05000000000000000000" pitchFamily="2" charset="2"/>
              </a:rPr>
              <a:t>  </a:t>
            </a:r>
            <a:r>
              <a:rPr lang="fr-CA" altLang="zh-TW" sz="2800" dirty="0"/>
              <a:t>pas besoin de privilège pour l’accès aux d’E/S</a:t>
            </a:r>
            <a:endParaRPr kumimoji="0" lang="fr-CA" altLang="zh-TW" noProof="0" dirty="0"/>
          </a:p>
          <a:p>
            <a:pPr marL="914400" lvl="2" indent="0">
              <a:lnSpc>
                <a:spcPct val="100000"/>
              </a:lnSpc>
              <a:spcBef>
                <a:spcPts val="600"/>
              </a:spcBef>
              <a:buNone/>
            </a:pPr>
            <a:br>
              <a:rPr kumimoji="0" lang="fr-CA" altLang="zh-TW" noProof="0" dirty="0"/>
            </a:br>
            <a:r>
              <a:rPr kumimoji="0" lang="fr-CA" altLang="zh-TW" noProof="0" dirty="0"/>
              <a:t>Par exemple, l’accès </a:t>
            </a:r>
            <a:r>
              <a:rPr lang="fr-CA" altLang="zh-TW" dirty="0"/>
              <a:t>à une adresse d’e/s  </a:t>
            </a:r>
            <a:r>
              <a:rPr kumimoji="0" lang="fr-CA" altLang="zh-TW" b="1" noProof="0" dirty="0">
                <a:latin typeface="Courier New" panose="02070309020205020404" pitchFamily="49" charset="0"/>
                <a:cs typeface="Courier New" panose="02070309020205020404" pitchFamily="49" charset="0"/>
              </a:rPr>
              <a:t>TX_REG</a:t>
            </a:r>
            <a:r>
              <a:rPr kumimoji="0" lang="fr-CA" altLang="zh-TW" noProof="0" dirty="0"/>
              <a:t> est fait </a:t>
            </a:r>
            <a:r>
              <a:rPr lang="fr-CA" altLang="zh-TW" dirty="0"/>
              <a:t>par l’</a:t>
            </a:r>
            <a:r>
              <a:rPr lang="fr-CA" altLang="zh-TW" noProof="0" dirty="0"/>
              <a:t>instruction </a:t>
            </a:r>
            <a:endParaRPr kumimoji="0" lang="fr-CA" altLang="zh-TW" noProof="0" dirty="0"/>
          </a:p>
          <a:p>
            <a:pPr lvl="2">
              <a:lnSpc>
                <a:spcPct val="100000"/>
              </a:lnSpc>
              <a:spcBef>
                <a:spcPts val="600"/>
              </a:spcBef>
              <a:buFont typeface="Wingdings" pitchFamily="2" charset="2"/>
              <a:buNone/>
            </a:pPr>
            <a:r>
              <a:rPr kumimoji="0" lang="fr-CA" altLang="zh-TW" noProof="0" dirty="0"/>
              <a:t>      </a:t>
            </a:r>
            <a:r>
              <a:rPr kumimoji="0" lang="fr-CA" altLang="zh-TW" b="1" noProof="0" dirty="0" err="1">
                <a:latin typeface="Courier New" panose="02070309020205020404" pitchFamily="49" charset="0"/>
                <a:cs typeface="Courier New" panose="02070309020205020404" pitchFamily="49" charset="0"/>
              </a:rPr>
              <a:t>mov</a:t>
            </a:r>
            <a:r>
              <a:rPr kumimoji="0" lang="fr-CA" altLang="zh-TW" b="1" noProof="0" dirty="0">
                <a:latin typeface="Courier New" panose="02070309020205020404" pitchFamily="49" charset="0"/>
                <a:cs typeface="Courier New" panose="02070309020205020404" pitchFamily="49" charset="0"/>
              </a:rPr>
              <a:t> </a:t>
            </a:r>
            <a:r>
              <a:rPr kumimoji="0" lang="fr-CA" altLang="zh-TW" b="1" noProof="0" dirty="0" err="1">
                <a:latin typeface="Courier New" panose="02070309020205020404" pitchFamily="49" charset="0"/>
                <a:cs typeface="Courier New" panose="02070309020205020404" pitchFamily="49" charset="0"/>
              </a:rPr>
              <a:t>register,TX_REG</a:t>
            </a:r>
            <a:endParaRPr lang="fr-CA" altLang="zh-TW" b="1" dirty="0"/>
          </a:p>
          <a:p>
            <a:pPr lvl="2">
              <a:lnSpc>
                <a:spcPct val="100000"/>
              </a:lnSpc>
              <a:spcBef>
                <a:spcPts val="600"/>
              </a:spcBef>
              <a:buFont typeface="Wingdings" pitchFamily="2" charset="2"/>
              <a:buNone/>
            </a:pPr>
            <a:r>
              <a:rPr kumimoji="0" lang="fr-CA" altLang="zh-TW" noProof="0" dirty="0"/>
              <a:t>au lieu d’utiliser un appel au SE</a:t>
            </a:r>
          </a:p>
        </p:txBody>
      </p:sp>
    </p:spTree>
    <p:extLst>
      <p:ext uri="{BB962C8B-B14F-4D97-AF65-F5344CB8AC3E}">
        <p14:creationId xmlns:p14="http://schemas.microsoft.com/office/powerpoint/2010/main" val="2285670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custDataLst>
              <p:tags r:id="rId1"/>
            </p:custDataLst>
          </p:nvPr>
        </p:nvSpPr>
        <p:spPr>
          <a:xfrm>
            <a:off x="1055440" y="274638"/>
            <a:ext cx="9155360" cy="1143000"/>
          </a:xfrm>
        </p:spPr>
        <p:txBody>
          <a:bodyPr/>
          <a:lstStyle/>
          <a:p>
            <a:r>
              <a:rPr lang="fr-CA" altLang="zh-TW" noProof="0" dirty="0">
                <a:solidFill>
                  <a:srgbClr val="0070C0"/>
                </a:solidFill>
              </a:rPr>
              <a:t>Spécificités des SE embarqués</a:t>
            </a:r>
          </a:p>
        </p:txBody>
      </p:sp>
      <p:sp>
        <p:nvSpPr>
          <p:cNvPr id="12292" name="Rectangle 5"/>
          <p:cNvSpPr>
            <a:spLocks noGrp="1" noChangeArrowheads="1"/>
          </p:cNvSpPr>
          <p:nvPr>
            <p:ph idx="1"/>
            <p:custDataLst>
              <p:tags r:id="rId2"/>
            </p:custDataLst>
          </p:nvPr>
        </p:nvSpPr>
        <p:spPr>
          <a:xfrm>
            <a:off x="1055440" y="1600201"/>
            <a:ext cx="10081120" cy="4525963"/>
          </a:xfrm>
        </p:spPr>
        <p:txBody>
          <a:bodyPr/>
          <a:lstStyle/>
          <a:p>
            <a:pPr>
              <a:lnSpc>
                <a:spcPct val="100000"/>
              </a:lnSpc>
              <a:spcBef>
                <a:spcPts val="600"/>
              </a:spcBef>
            </a:pPr>
            <a:r>
              <a:rPr lang="fr-CA" altLang="zh-TW" sz="2800" dirty="0">
                <a:solidFill>
                  <a:srgbClr val="FF0000"/>
                </a:solidFill>
              </a:rPr>
              <a:t>La gestion des interruptions n’est pas exclusive au SE</a:t>
            </a:r>
          </a:p>
          <a:p>
            <a:pPr lvl="1">
              <a:lnSpc>
                <a:spcPct val="100000"/>
              </a:lnSpc>
              <a:spcBef>
                <a:spcPts val="600"/>
              </a:spcBef>
            </a:pPr>
            <a:r>
              <a:rPr lang="fr-CA" altLang="zh-TW" sz="2400" dirty="0"/>
              <a:t>Les programmes embarqués étant supposés testés 					</a:t>
            </a:r>
            <a:r>
              <a:rPr lang="fr-CA" altLang="zh-TW" sz="2400" dirty="0">
                <a:sym typeface="Wingdings" panose="05000000000000000000" pitchFamily="2" charset="2"/>
              </a:rPr>
              <a:t></a:t>
            </a:r>
            <a:r>
              <a:rPr lang="fr-CA" altLang="zh-TW" sz="2400" dirty="0"/>
              <a:t> pas besoin de protection contre les mauvais usages</a:t>
            </a:r>
          </a:p>
          <a:p>
            <a:pPr lvl="1">
              <a:lnSpc>
                <a:spcPct val="100000"/>
              </a:lnSpc>
              <a:spcBef>
                <a:spcPts val="600"/>
              </a:spcBef>
            </a:pPr>
            <a:r>
              <a:rPr lang="fr-CA" altLang="zh-TW" sz="2400" dirty="0">
                <a:sym typeface="Wingdings" panose="05000000000000000000" pitchFamily="2" charset="2"/>
              </a:rPr>
              <a:t>On peut démarrer et arrêter des tâches par interruptions				  commutation de tâches plus efficace que les appels au SE</a:t>
            </a:r>
            <a:endParaRPr lang="fr-CA" altLang="zh-TW" sz="2400" dirty="0"/>
          </a:p>
          <a:p>
            <a:pPr lvl="2">
              <a:lnSpc>
                <a:spcPct val="100000"/>
              </a:lnSpc>
              <a:spcBef>
                <a:spcPts val="600"/>
              </a:spcBef>
            </a:pPr>
            <a:r>
              <a:rPr lang="fr-CA" altLang="zh-TW" sz="2000" dirty="0"/>
              <a:t>Dans les SE standard,  serait une source de non-fiabilité</a:t>
            </a:r>
          </a:p>
        </p:txBody>
      </p:sp>
    </p:spTree>
    <p:extLst>
      <p:ext uri="{BB962C8B-B14F-4D97-AF65-F5344CB8AC3E}">
        <p14:creationId xmlns:p14="http://schemas.microsoft.com/office/powerpoint/2010/main" val="1865380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title"/>
            <p:custDataLst>
              <p:tags r:id="rId1"/>
            </p:custDataLst>
          </p:nvPr>
        </p:nvSpPr>
        <p:spPr>
          <a:xfrm>
            <a:off x="1055440" y="274638"/>
            <a:ext cx="9155360" cy="1143000"/>
          </a:xfrm>
        </p:spPr>
        <p:txBody>
          <a:bodyPr/>
          <a:lstStyle/>
          <a:p>
            <a:r>
              <a:rPr lang="fr-CA" altLang="zh-TW" noProof="0" dirty="0">
                <a:solidFill>
                  <a:srgbClr val="0070C0"/>
                </a:solidFill>
              </a:rPr>
              <a:t>Spécificités des SE embarqués</a:t>
            </a:r>
          </a:p>
        </p:txBody>
      </p:sp>
      <p:sp>
        <p:nvSpPr>
          <p:cNvPr id="13316" name="Rectangle 6"/>
          <p:cNvSpPr>
            <a:spLocks noGrp="1" noChangeArrowheads="1"/>
          </p:cNvSpPr>
          <p:nvPr>
            <p:ph idx="1"/>
            <p:custDataLst>
              <p:tags r:id="rId2"/>
            </p:custDataLst>
          </p:nvPr>
        </p:nvSpPr>
        <p:spPr>
          <a:xfrm>
            <a:off x="1055440" y="1484785"/>
            <a:ext cx="9155360" cy="4525963"/>
          </a:xfrm>
        </p:spPr>
        <p:txBody>
          <a:bodyPr/>
          <a:lstStyle/>
          <a:p>
            <a:pPr>
              <a:lnSpc>
                <a:spcPct val="100000"/>
              </a:lnSpc>
              <a:spcBef>
                <a:spcPts val="600"/>
              </a:spcBef>
            </a:pPr>
            <a:r>
              <a:rPr lang="fr-CA" altLang="zh-TW" sz="2800" dirty="0">
                <a:solidFill>
                  <a:srgbClr val="FF0000"/>
                </a:solidFill>
              </a:rPr>
              <a:t>Fonctionnement en temps réel typique</a:t>
            </a:r>
          </a:p>
          <a:p>
            <a:pPr lvl="1">
              <a:lnSpc>
                <a:spcPct val="100000"/>
              </a:lnSpc>
              <a:spcBef>
                <a:spcPts val="600"/>
              </a:spcBef>
            </a:pPr>
            <a:r>
              <a:rPr lang="fr-CA" altLang="zh-TW" sz="2400" dirty="0"/>
              <a:t>Temps réel -&gt; Le SE permet des temps de réponse déterministes (SETR </a:t>
            </a:r>
            <a:r>
              <a:rPr lang="fr-CA" altLang="zh-TW" sz="2400" dirty="0">
                <a:solidFill>
                  <a:schemeClr val="bg1">
                    <a:lumMod val="65000"/>
                  </a:schemeClr>
                </a:solidFill>
              </a:rPr>
              <a:t>ou RTOS</a:t>
            </a:r>
            <a:r>
              <a:rPr lang="fr-CA" altLang="zh-TW" sz="2400" dirty="0"/>
              <a:t>)</a:t>
            </a:r>
          </a:p>
          <a:p>
            <a:pPr>
              <a:lnSpc>
                <a:spcPct val="100000"/>
              </a:lnSpc>
              <a:spcBef>
                <a:spcPts val="600"/>
              </a:spcBef>
            </a:pPr>
            <a:r>
              <a:rPr lang="fr-CA" altLang="zh-TW" sz="2800" dirty="0"/>
              <a:t>Caractéristiques générales d’un SETR:</a:t>
            </a:r>
          </a:p>
          <a:p>
            <a:pPr lvl="1">
              <a:lnSpc>
                <a:spcPct val="100000"/>
              </a:lnSpc>
              <a:spcBef>
                <a:spcPts val="600"/>
              </a:spcBef>
            </a:pPr>
            <a:r>
              <a:rPr lang="fr-CA" altLang="zh-TW" sz="2400" dirty="0"/>
              <a:t>Gestion de l’exécution de tâches multiples</a:t>
            </a:r>
          </a:p>
          <a:p>
            <a:pPr lvl="1">
              <a:lnSpc>
                <a:spcPct val="100000"/>
              </a:lnSpc>
              <a:spcBef>
                <a:spcPts val="600"/>
              </a:spcBef>
            </a:pPr>
            <a:r>
              <a:rPr lang="fr-CA" altLang="zh-TW" sz="2400" dirty="0"/>
              <a:t>Synchronisation des accès au matériel </a:t>
            </a:r>
          </a:p>
          <a:p>
            <a:pPr lvl="1">
              <a:lnSpc>
                <a:spcPct val="100000"/>
              </a:lnSpc>
              <a:spcBef>
                <a:spcPts val="600"/>
              </a:spcBef>
            </a:pPr>
            <a:r>
              <a:rPr lang="fr-CA" altLang="zh-TW" sz="2400" dirty="0">
                <a:solidFill>
                  <a:srgbClr val="FF0000"/>
                </a:solidFill>
              </a:rPr>
              <a:t>Déterminisme temporel</a:t>
            </a:r>
          </a:p>
          <a:p>
            <a:pPr lvl="1">
              <a:lnSpc>
                <a:spcPct val="100000"/>
              </a:lnSpc>
              <a:spcBef>
                <a:spcPts val="600"/>
              </a:spcBef>
            </a:pPr>
            <a:endParaRPr lang="fr-CA" altLang="zh-TW" sz="2400" dirty="0"/>
          </a:p>
        </p:txBody>
      </p:sp>
      <p:pic>
        <p:nvPicPr>
          <p:cNvPr id="13317" name="Picture 4" descr="j029351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472265" y="3429000"/>
            <a:ext cx="18208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160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1"/>
            </p:custDataLst>
          </p:nvPr>
        </p:nvSpPr>
        <p:spPr>
          <a:xfrm>
            <a:off x="1055440" y="274638"/>
            <a:ext cx="9155360" cy="1143000"/>
          </a:xfrm>
        </p:spPr>
        <p:txBody>
          <a:bodyPr/>
          <a:lstStyle/>
          <a:p>
            <a:r>
              <a:rPr lang="fr-CA" altLang="zh-TW" noProof="0" dirty="0"/>
              <a:t>Plan</a:t>
            </a:r>
          </a:p>
        </p:txBody>
      </p:sp>
      <p:sp>
        <p:nvSpPr>
          <p:cNvPr id="9" name="Rectangle 3"/>
          <p:cNvSpPr txBox="1">
            <a:spLocks noChangeArrowheads="1"/>
          </p:cNvSpPr>
          <p:nvPr>
            <p:custDataLst>
              <p:tags r:id="rId2"/>
            </p:custDataLst>
          </p:nvPr>
        </p:nvSpPr>
        <p:spPr bwMode="auto">
          <a:xfrm>
            <a:off x="1055440" y="1600201"/>
            <a:ext cx="93610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ts val="600"/>
              </a:spcBef>
              <a:buClrTx/>
              <a:buSzTx/>
            </a:pPr>
            <a:r>
              <a:rPr kumimoji="0" lang="fr-CA" altLang="zh-TW" sz="2800" dirty="0"/>
              <a:t>Introduction aux systèmes d'exploitation embarqués</a:t>
            </a:r>
          </a:p>
          <a:p>
            <a:pPr lvl="1" eaLnBrk="1" hangingPunct="1">
              <a:spcBef>
                <a:spcPts val="600"/>
              </a:spcBef>
              <a:buClrTx/>
              <a:buSzTx/>
            </a:pPr>
            <a:r>
              <a:rPr kumimoji="0" lang="fr-CA" altLang="zh-TW" sz="2400" dirty="0"/>
              <a:t> comparaison avec les systèmes d'exploitation de bureau</a:t>
            </a:r>
          </a:p>
          <a:p>
            <a:pPr lvl="1" eaLnBrk="1" hangingPunct="1">
              <a:spcBef>
                <a:spcPts val="600"/>
              </a:spcBef>
              <a:buClrTx/>
              <a:buSzTx/>
            </a:pPr>
            <a:r>
              <a:rPr kumimoji="0" lang="fr-CA" altLang="zh-TW" sz="2400" dirty="0"/>
              <a:t> caractéristiques des systèmes d'exploitation embarqués</a:t>
            </a:r>
          </a:p>
          <a:p>
            <a:pPr eaLnBrk="1" hangingPunct="1">
              <a:spcBef>
                <a:spcPts val="600"/>
              </a:spcBef>
              <a:buClrTx/>
              <a:buSzTx/>
            </a:pPr>
            <a:r>
              <a:rPr kumimoji="0" lang="fr-CA" altLang="zh-TW" sz="2800" dirty="0">
                <a:solidFill>
                  <a:srgbClr val="FF0000"/>
                </a:solidFill>
              </a:rPr>
              <a:t>Introduction aux SE en temps réel (RTOS)</a:t>
            </a:r>
          </a:p>
          <a:p>
            <a:pPr lvl="1" eaLnBrk="1" hangingPunct="1">
              <a:spcBef>
                <a:spcPts val="600"/>
              </a:spcBef>
              <a:buClrTx/>
              <a:buSzTx/>
            </a:pPr>
            <a:r>
              <a:rPr kumimoji="0" lang="fr-CA" altLang="zh-TW" sz="2400" dirty="0">
                <a:solidFill>
                  <a:srgbClr val="FF0000"/>
                </a:solidFill>
              </a:rPr>
              <a:t>exigences pour un SE d'être en temps réel </a:t>
            </a:r>
          </a:p>
          <a:p>
            <a:pPr lvl="1" eaLnBrk="1" hangingPunct="1">
              <a:spcBef>
                <a:spcPts val="600"/>
              </a:spcBef>
              <a:buClrTx/>
              <a:buSzTx/>
            </a:pPr>
            <a:r>
              <a:rPr kumimoji="0" lang="fr-CA" altLang="zh-TW" sz="2400" dirty="0">
                <a:solidFill>
                  <a:srgbClr val="FF0000"/>
                </a:solidFill>
              </a:rPr>
              <a:t>Classification des RTOS </a:t>
            </a:r>
          </a:p>
          <a:p>
            <a:pPr eaLnBrk="1" hangingPunct="1">
              <a:spcBef>
                <a:spcPts val="600"/>
              </a:spcBef>
              <a:buClrTx/>
              <a:buSzTx/>
            </a:pPr>
            <a:r>
              <a:rPr kumimoji="0" lang="fr-CA" altLang="zh-TW" sz="2800" dirty="0"/>
              <a:t>Introduction à MQX et exemple de code</a:t>
            </a:r>
          </a:p>
        </p:txBody>
      </p:sp>
    </p:spTree>
    <p:extLst>
      <p:ext uri="{BB962C8B-B14F-4D97-AF65-F5344CB8AC3E}">
        <p14:creationId xmlns:p14="http://schemas.microsoft.com/office/powerpoint/2010/main" val="159600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9">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0" fill="hold"/>
                                        <p:tgtEl>
                                          <p:spTgt spid="9">
                                            <p:txEl>
                                              <p:pRg st="1" end="1"/>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0" fill="hold"/>
                                        <p:tgtEl>
                                          <p:spTgt spid="9">
                                            <p:txEl>
                                              <p:pRg st="2" end="2"/>
                                            </p:txEl>
                                          </p:spTgt>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00" fill="hold"/>
                                        <p:tgtEl>
                                          <p:spTgt spid="9">
                                            <p:txEl>
                                              <p:pRg st="3" end="3"/>
                                            </p:txEl>
                                          </p:spTgt>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1000" fill="hold"/>
                                        <p:tgtEl>
                                          <p:spTgt spid="9">
                                            <p:txEl>
                                              <p:pRg st="4" end="4"/>
                                            </p:txEl>
                                          </p:spTgt>
                                        </p:tgtEl>
                                        <p:attrNameLst>
                                          <p:attrName>style.color</p:attrName>
                                        </p:attrNameLst>
                                      </p:cBhvr>
                                      <p:to>
                                        <a:srgbClr val="FF00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1000" fill="hold"/>
                                        <p:tgtEl>
                                          <p:spTgt spid="9">
                                            <p:txEl>
                                              <p:pRg st="5" end="5"/>
                                            </p:txEl>
                                          </p:spTgt>
                                        </p:tgtEl>
                                        <p:attrNameLst>
                                          <p:attrName>style.color</p:attrName>
                                        </p:attrNameLst>
                                      </p:cBhvr>
                                      <p:to>
                                        <a:srgbClr val="FF0000"/>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1000" fill="hold"/>
                                        <p:tgtEl>
                                          <p:spTgt spid="9">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a:xfrm>
            <a:off x="1055440" y="260648"/>
            <a:ext cx="9289032" cy="1143000"/>
          </a:xfrm>
        </p:spPr>
        <p:txBody>
          <a:bodyPr/>
          <a:lstStyle/>
          <a:p>
            <a:r>
              <a:rPr lang="fr-CA" altLang="fr-FR" noProof="0" dirty="0">
                <a:solidFill>
                  <a:srgbClr val="0070C0"/>
                </a:solidFill>
              </a:rPr>
              <a:t>Système à temps réel</a:t>
            </a:r>
          </a:p>
        </p:txBody>
      </p:sp>
      <p:sp>
        <p:nvSpPr>
          <p:cNvPr id="9219" name="Rectangle 3"/>
          <p:cNvSpPr>
            <a:spLocks noGrp="1" noChangeArrowheads="1"/>
          </p:cNvSpPr>
          <p:nvPr>
            <p:ph idx="1"/>
            <p:custDataLst>
              <p:tags r:id="rId2"/>
            </p:custDataLst>
          </p:nvPr>
        </p:nvSpPr>
        <p:spPr>
          <a:xfrm>
            <a:off x="1055440" y="1825625"/>
            <a:ext cx="10298360" cy="4351338"/>
          </a:xfrm>
        </p:spPr>
        <p:txBody>
          <a:bodyPr/>
          <a:lstStyle/>
          <a:p>
            <a:pPr>
              <a:lnSpc>
                <a:spcPct val="100000"/>
              </a:lnSpc>
              <a:spcBef>
                <a:spcPts val="600"/>
              </a:spcBef>
            </a:pPr>
            <a:r>
              <a:rPr lang="fr-CA" altLang="fr-FR" sz="2800" dirty="0"/>
              <a:t>Système </a:t>
            </a:r>
            <a:r>
              <a:rPr lang="fr-CA" altLang="fr-FR" sz="2800" dirty="0" err="1"/>
              <a:t>ordiné</a:t>
            </a:r>
            <a:r>
              <a:rPr lang="fr-CA" altLang="fr-FR" sz="2800" dirty="0"/>
              <a:t> comprenant des </a:t>
            </a:r>
            <a:r>
              <a:rPr lang="fr-CA" altLang="fr-FR" sz="2800" b="1" dirty="0"/>
              <a:t>tâches à contraintes temporelles</a:t>
            </a:r>
            <a:endParaRPr lang="fr-CA" altLang="fr-FR" sz="2800" dirty="0"/>
          </a:p>
          <a:p>
            <a:pPr>
              <a:lnSpc>
                <a:spcPct val="100000"/>
              </a:lnSpc>
              <a:spcBef>
                <a:spcPts val="600"/>
              </a:spcBef>
            </a:pPr>
            <a:r>
              <a:rPr lang="fr-CA" altLang="fr-FR" sz="2800" b="1" dirty="0"/>
              <a:t>Garantit</a:t>
            </a:r>
            <a:r>
              <a:rPr lang="fr-CA" altLang="fr-FR" sz="2800" dirty="0"/>
              <a:t> des réponses à échéances fixes (contraintes strictes) ou des temps de réponse bornés (contraintes relatives) </a:t>
            </a:r>
          </a:p>
          <a:p>
            <a:pPr>
              <a:lnSpc>
                <a:spcPct val="100000"/>
              </a:lnSpc>
              <a:spcBef>
                <a:spcPts val="600"/>
              </a:spcBef>
            </a:pPr>
            <a:r>
              <a:rPr lang="fr-CA" altLang="fr-FR" sz="2800" dirty="0"/>
              <a:t>Exemples</a:t>
            </a:r>
          </a:p>
          <a:p>
            <a:pPr marL="625475">
              <a:lnSpc>
                <a:spcPct val="100000"/>
              </a:lnSpc>
              <a:spcBef>
                <a:spcPts val="600"/>
              </a:spcBef>
              <a:buFont typeface="Calibri" panose="020F0502020204030204" pitchFamily="34" charset="0"/>
              <a:buChar char="▪"/>
            </a:pPr>
            <a:r>
              <a:rPr lang="fr-CA" altLang="fr-FR" sz="2400" dirty="0"/>
              <a:t>Systèmes de contrôle de procédé : </a:t>
            </a:r>
            <a:r>
              <a:rPr lang="fr-CA" altLang="fr-FR" sz="2000" dirty="0"/>
              <a:t>usines, centrales  électriques;</a:t>
            </a:r>
            <a:endParaRPr lang="fr-CA" altLang="fr-FR" sz="2400" dirty="0"/>
          </a:p>
          <a:p>
            <a:pPr marL="625475">
              <a:lnSpc>
                <a:spcPct val="100000"/>
              </a:lnSpc>
              <a:spcBef>
                <a:spcPts val="600"/>
              </a:spcBef>
              <a:buFont typeface="Calibri" panose="020F0502020204030204" pitchFamily="34" charset="0"/>
              <a:buChar char="▪"/>
            </a:pPr>
            <a:r>
              <a:rPr lang="fr-CA" altLang="fr-FR" sz="2400" dirty="0"/>
              <a:t>Systèmes aéronautiques : </a:t>
            </a:r>
            <a:r>
              <a:rPr lang="fr-CA" altLang="fr-FR" sz="2000" dirty="0"/>
              <a:t>guidage missiles, avions, satellites;</a:t>
            </a:r>
            <a:endParaRPr lang="fr-CA" altLang="fr-FR" sz="2400" dirty="0"/>
          </a:p>
          <a:p>
            <a:pPr marL="625475">
              <a:lnSpc>
                <a:spcPct val="100000"/>
              </a:lnSpc>
              <a:spcBef>
                <a:spcPts val="600"/>
              </a:spcBef>
              <a:buFont typeface="Calibri" panose="020F0502020204030204" pitchFamily="34" charset="0"/>
              <a:buChar char="▪"/>
            </a:pPr>
            <a:r>
              <a:rPr lang="fr-CA" altLang="fr-FR" sz="2400" dirty="0"/>
              <a:t>Équipements  industriels : </a:t>
            </a:r>
            <a:r>
              <a:rPr lang="fr-CA" altLang="fr-FR" sz="2000" dirty="0"/>
              <a:t>machines/outils, robots de production ;</a:t>
            </a:r>
            <a:endParaRPr lang="fr-CA" altLang="fr-FR" sz="2400" dirty="0"/>
          </a:p>
          <a:p>
            <a:pPr marL="625475">
              <a:lnSpc>
                <a:spcPct val="100000"/>
              </a:lnSpc>
              <a:spcBef>
                <a:spcPts val="600"/>
              </a:spcBef>
              <a:buFont typeface="Calibri" panose="020F0502020204030204" pitchFamily="34" charset="0"/>
              <a:buChar char="▪"/>
            </a:pPr>
            <a:r>
              <a:rPr lang="fr-CA" altLang="fr-FR" sz="2400" dirty="0"/>
              <a:t>Systèmes multimédia mobiles : </a:t>
            </a:r>
            <a:r>
              <a:rPr lang="fr-CA" altLang="fr-FR" sz="2000" dirty="0"/>
              <a:t>webcam, réalité virtuelle</a:t>
            </a:r>
            <a:endParaRPr lang="fr-CA" altLang="fr-FR" sz="2400" dirty="0"/>
          </a:p>
          <a:p>
            <a:pPr>
              <a:lnSpc>
                <a:spcPct val="100000"/>
              </a:lnSpc>
              <a:spcBef>
                <a:spcPts val="600"/>
              </a:spcBef>
            </a:pPr>
            <a:endParaRPr lang="fr-CA" altLang="fr-FR" sz="2800" dirty="0"/>
          </a:p>
        </p:txBody>
      </p:sp>
    </p:spTree>
    <p:extLst>
      <p:ext uri="{BB962C8B-B14F-4D97-AF65-F5344CB8AC3E}">
        <p14:creationId xmlns:p14="http://schemas.microsoft.com/office/powerpoint/2010/main" val="349714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custDataLst>
              <p:tags r:id="rId1"/>
            </p:custDataLst>
          </p:nvPr>
        </p:nvSpPr>
        <p:spPr>
          <a:xfrm>
            <a:off x="1055440" y="365125"/>
            <a:ext cx="10298360" cy="1325563"/>
          </a:xfrm>
        </p:spPr>
        <p:txBody>
          <a:bodyPr/>
          <a:lstStyle/>
          <a:p>
            <a:r>
              <a:rPr lang="fr-CA" altLang="zh-TW" dirty="0">
                <a:solidFill>
                  <a:srgbClr val="0070C0"/>
                </a:solidFill>
              </a:rPr>
              <a:t>Exécution déterministe </a:t>
            </a:r>
          </a:p>
        </p:txBody>
      </p:sp>
      <p:sp>
        <p:nvSpPr>
          <p:cNvPr id="15364" name="Rectangle 5"/>
          <p:cNvSpPr>
            <a:spLocks noGrp="1" noChangeArrowheads="1"/>
          </p:cNvSpPr>
          <p:nvPr>
            <p:ph idx="1"/>
            <p:custDataLst>
              <p:tags r:id="rId2"/>
            </p:custDataLst>
          </p:nvPr>
        </p:nvSpPr>
        <p:spPr>
          <a:xfrm>
            <a:off x="1055440" y="1484785"/>
            <a:ext cx="9188229" cy="4525963"/>
          </a:xfrm>
        </p:spPr>
        <p:txBody>
          <a:bodyPr/>
          <a:lstStyle/>
          <a:p>
            <a:pPr>
              <a:lnSpc>
                <a:spcPct val="100000"/>
              </a:lnSpc>
              <a:spcBef>
                <a:spcPts val="600"/>
              </a:spcBef>
            </a:pPr>
            <a:r>
              <a:rPr lang="fr-CA" altLang="zh-TW" sz="2800" dirty="0"/>
              <a:t>Comportement prévisible et borné dans le temps</a:t>
            </a:r>
          </a:p>
          <a:p>
            <a:pPr lvl="1">
              <a:lnSpc>
                <a:spcPct val="100000"/>
              </a:lnSpc>
              <a:spcBef>
                <a:spcPts val="600"/>
              </a:spcBef>
            </a:pPr>
            <a:r>
              <a:rPr lang="fr-CA" altLang="zh-TW" sz="2400" dirty="0">
                <a:sym typeface="Symbol" panose="05050102010706020507" pitchFamily="18" charset="2"/>
              </a:rPr>
              <a:t>Limite supérieure pour le temps d’exécution des services offerts</a:t>
            </a:r>
            <a:endParaRPr lang="fr-CA" altLang="zh-TW" sz="2400" dirty="0"/>
          </a:p>
          <a:p>
            <a:pPr lvl="1">
              <a:lnSpc>
                <a:spcPct val="100000"/>
              </a:lnSpc>
              <a:spcBef>
                <a:spcPts val="600"/>
              </a:spcBef>
            </a:pPr>
            <a:r>
              <a:rPr lang="fr-CA" altLang="zh-TW" sz="2400" dirty="0"/>
              <a:t>Périodes de blocage par les interruptions courtes (pour garantir le traitement à temps d’évènement critiques)</a:t>
            </a:r>
          </a:p>
          <a:p>
            <a:pPr>
              <a:lnSpc>
                <a:spcPct val="100000"/>
              </a:lnSpc>
              <a:spcBef>
                <a:spcPts val="600"/>
              </a:spcBef>
            </a:pPr>
            <a:r>
              <a:rPr lang="fr-CA" altLang="zh-TW" sz="2800" dirty="0"/>
              <a:t>Fourniture de service synchronisable</a:t>
            </a:r>
          </a:p>
          <a:p>
            <a:pPr lvl="1">
              <a:lnSpc>
                <a:spcPct val="100000"/>
              </a:lnSpc>
              <a:spcBef>
                <a:spcPts val="600"/>
              </a:spcBef>
            </a:pPr>
            <a:r>
              <a:rPr lang="fr-CA" altLang="zh-TW" sz="2400" dirty="0"/>
              <a:t>Important si la gestion d'évènement est sujette à une horloge externe</a:t>
            </a:r>
          </a:p>
          <a:p>
            <a:pPr>
              <a:lnSpc>
                <a:spcPct val="100000"/>
              </a:lnSpc>
              <a:spcBef>
                <a:spcPts val="600"/>
              </a:spcBef>
            </a:pPr>
            <a:endParaRPr lang="fr-CA" altLang="zh-TW" sz="2800" dirty="0"/>
          </a:p>
        </p:txBody>
      </p:sp>
    </p:spTree>
    <p:extLst>
      <p:ext uri="{BB962C8B-B14F-4D97-AF65-F5344CB8AC3E}">
        <p14:creationId xmlns:p14="http://schemas.microsoft.com/office/powerpoint/2010/main" val="860610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8" name="Espace réservé du contenu 2"/>
              <p:cNvSpPr>
                <a:spLocks noGrp="1"/>
              </p:cNvSpPr>
              <p:nvPr>
                <p:ph idx="1"/>
                <p:custDataLst>
                  <p:tags r:id="rId1"/>
                </p:custDataLst>
              </p:nvPr>
            </p:nvSpPr>
            <p:spPr>
              <a:xfrm>
                <a:off x="1055440" y="1772816"/>
                <a:ext cx="10081120" cy="3816424"/>
              </a:xfrm>
            </p:spPr>
            <p:txBody>
              <a:bodyPr/>
              <a:lstStyle/>
              <a:p>
                <a:pPr>
                  <a:lnSpc>
                    <a:spcPct val="100000"/>
                  </a:lnSpc>
                  <a:spcBef>
                    <a:spcPts val="600"/>
                  </a:spcBef>
                </a:pPr>
                <a:r>
                  <a:rPr lang="fr-CA" altLang="fr-FR" sz="2400" dirty="0"/>
                  <a:t>Les traitements ne doivent dépassent pas leurs limites temporelles</a:t>
                </a:r>
              </a:p>
              <a:p>
                <a:pPr lvl="1">
                  <a:lnSpc>
                    <a:spcPct val="100000"/>
                  </a:lnSpc>
                  <a:spcBef>
                    <a:spcPts val="600"/>
                  </a:spcBef>
                </a:pPr>
                <a:r>
                  <a:rPr lang="fr-CA" altLang="fr-FR" sz="2000" dirty="0"/>
                  <a:t>vérifié à l'aide d’un test d'acceptabilité</a:t>
                </a:r>
              </a:p>
              <a:p>
                <a:pPr>
                  <a:lnSpc>
                    <a:spcPct val="100000"/>
                  </a:lnSpc>
                  <a:spcBef>
                    <a:spcPts val="600"/>
                  </a:spcBef>
                </a:pPr>
                <a:r>
                  <a:rPr lang="fr-CA" altLang="fr-FR" sz="2400" dirty="0"/>
                  <a:t>Une tâche </a:t>
                </a:r>
                <a:r>
                  <a:rPr lang="fr-CA" altLang="fr-FR" sz="2400" i="1" dirty="0"/>
                  <a:t>i</a:t>
                </a:r>
                <a:r>
                  <a:rPr lang="fr-CA" altLang="fr-FR" sz="2400" dirty="0"/>
                  <a:t> est généralement caractérisée par un temps de calcul C</a:t>
                </a:r>
                <a:r>
                  <a:rPr lang="fr-CA" altLang="fr-FR" sz="2400" i="1" baseline="-25000" dirty="0"/>
                  <a:t>i</a:t>
                </a:r>
                <a:r>
                  <a:rPr lang="fr-CA" altLang="fr-FR" sz="2400" dirty="0"/>
                  <a:t>, et un temps alloué T</a:t>
                </a:r>
                <a:r>
                  <a:rPr lang="fr-CA" altLang="fr-FR" sz="2400" i="1" baseline="-25000" dirty="0"/>
                  <a:t>i</a:t>
                </a:r>
                <a:r>
                  <a:rPr lang="fr-CA" altLang="fr-FR" sz="2400" dirty="0"/>
                  <a:t>  </a:t>
                </a:r>
                <a:r>
                  <a:rPr lang="fr-CA" altLang="fr-FR" sz="2400" dirty="0">
                    <a:solidFill>
                      <a:schemeClr val="bg1">
                        <a:lumMod val="50000"/>
                      </a:schemeClr>
                    </a:solidFill>
                  </a:rPr>
                  <a:t>(avec </a:t>
                </a:r>
                <a14:m>
                  <m:oMath xmlns:m="http://schemas.openxmlformats.org/officeDocument/2006/math">
                    <m:nary>
                      <m:naryPr>
                        <m:chr m:val="∑"/>
                        <m:limLoc m:val="subSup"/>
                        <m:supHide m:val="on"/>
                        <m:ctrlPr>
                          <a:rPr lang="fr-CA" altLang="fr-FR" sz="2400" i="1">
                            <a:solidFill>
                              <a:schemeClr val="bg1">
                                <a:lumMod val="50000"/>
                              </a:schemeClr>
                            </a:solidFill>
                            <a:latin typeface="Cambria Math" panose="02040503050406030204" pitchFamily="18" charset="0"/>
                          </a:rPr>
                        </m:ctrlPr>
                      </m:naryPr>
                      <m:sub>
                        <m:r>
                          <m:rPr>
                            <m:brk m:alnAt="9"/>
                          </m:rPr>
                          <a:rPr lang="en-US" altLang="fr-FR" sz="2400" i="1">
                            <a:solidFill>
                              <a:schemeClr val="bg1">
                                <a:lumMod val="50000"/>
                              </a:schemeClr>
                            </a:solidFill>
                            <a:latin typeface="Cambria Math" panose="02040503050406030204" pitchFamily="18" charset="0"/>
                          </a:rPr>
                          <m:t>𝑖</m:t>
                        </m:r>
                      </m:sub>
                      <m:sup/>
                      <m:e>
                        <m:sSub>
                          <m:sSubPr>
                            <m:ctrlPr>
                              <a:rPr lang="fr-CA" altLang="fr-FR" sz="2400" i="1">
                                <a:solidFill>
                                  <a:schemeClr val="bg1">
                                    <a:lumMod val="50000"/>
                                  </a:schemeClr>
                                </a:solidFill>
                                <a:latin typeface="Cambria Math" panose="02040503050406030204" pitchFamily="18" charset="0"/>
                              </a:rPr>
                            </m:ctrlPr>
                          </m:sSubPr>
                          <m:e>
                            <m:r>
                              <a:rPr lang="en-US" altLang="fr-FR" sz="2400" i="1">
                                <a:solidFill>
                                  <a:schemeClr val="bg1">
                                    <a:lumMod val="50000"/>
                                  </a:schemeClr>
                                </a:solidFill>
                                <a:latin typeface="Cambria Math" panose="02040503050406030204" pitchFamily="18" charset="0"/>
                              </a:rPr>
                              <m:t>𝑇</m:t>
                            </m:r>
                          </m:e>
                          <m:sub>
                            <m:r>
                              <a:rPr lang="en-US" altLang="fr-FR" sz="2400" i="1">
                                <a:solidFill>
                                  <a:schemeClr val="bg1">
                                    <a:lumMod val="50000"/>
                                  </a:schemeClr>
                                </a:solidFill>
                                <a:latin typeface="Cambria Math" panose="02040503050406030204" pitchFamily="18" charset="0"/>
                              </a:rPr>
                              <m:t>𝑖</m:t>
                            </m:r>
                          </m:sub>
                        </m:sSub>
                        <m:r>
                          <a:rPr lang="en-US" altLang="fr-FR" sz="2400" i="1">
                            <a:solidFill>
                              <a:schemeClr val="bg1">
                                <a:lumMod val="50000"/>
                              </a:schemeClr>
                            </a:solidFill>
                            <a:latin typeface="Cambria Math" panose="02040503050406030204" pitchFamily="18" charset="0"/>
                          </a:rPr>
                          <m:t>=</m:t>
                        </m:r>
                        <m:r>
                          <a:rPr lang="en-US" altLang="fr-FR" sz="2400" i="1">
                            <a:solidFill>
                              <a:schemeClr val="bg1">
                                <a:lumMod val="50000"/>
                              </a:schemeClr>
                            </a:solidFill>
                            <a:latin typeface="Cambria Math" panose="02040503050406030204" pitchFamily="18" charset="0"/>
                          </a:rPr>
                          <m:t>𝑇</m:t>
                        </m:r>
                        <m:r>
                          <a:rPr lang="en-US" altLang="fr-FR" sz="2400" i="1">
                            <a:solidFill>
                              <a:schemeClr val="bg1">
                                <a:lumMod val="50000"/>
                              </a:schemeClr>
                            </a:solidFill>
                            <a:latin typeface="Cambria Math" panose="02040503050406030204" pitchFamily="18" charset="0"/>
                          </a:rPr>
                          <m:t>)</m:t>
                        </m:r>
                      </m:e>
                    </m:nary>
                  </m:oMath>
                </a14:m>
                <a:endParaRPr lang="fr-CA" altLang="fr-FR" sz="2400" dirty="0"/>
              </a:p>
              <a:p>
                <a:pPr>
                  <a:lnSpc>
                    <a:spcPct val="100000"/>
                  </a:lnSpc>
                  <a:spcBef>
                    <a:spcPts val="600"/>
                  </a:spcBef>
                </a:pPr>
                <a:endParaRPr lang="fr-CA" altLang="fr-FR" sz="2400" dirty="0"/>
              </a:p>
              <a:p>
                <a:pPr>
                  <a:lnSpc>
                    <a:spcPct val="100000"/>
                  </a:lnSpc>
                  <a:spcBef>
                    <a:spcPts val="600"/>
                  </a:spcBef>
                </a:pPr>
                <a:r>
                  <a:rPr lang="fr-CA" altLang="fr-FR" sz="2400" dirty="0"/>
                  <a:t>Pour tout système de </a:t>
                </a:r>
                <a:r>
                  <a:rPr lang="fr-CA" altLang="fr-FR" sz="2400" b="1" i="1" dirty="0"/>
                  <a:t>n</a:t>
                </a:r>
                <a:r>
                  <a:rPr lang="fr-CA" altLang="fr-FR" sz="2400" b="1" dirty="0"/>
                  <a:t> tâches</a:t>
                </a:r>
                <a:r>
                  <a:rPr lang="fr-CA" altLang="fr-FR" sz="2400" dirty="0"/>
                  <a:t> :  </a:t>
                </a:r>
              </a:p>
              <a:p>
                <a:pPr>
                  <a:lnSpc>
                    <a:spcPct val="100000"/>
                  </a:lnSpc>
                  <a:spcBef>
                    <a:spcPts val="600"/>
                  </a:spcBef>
                </a:pPr>
                <a:endParaRPr lang="fr-CA" altLang="fr-FR" sz="2400" dirty="0"/>
              </a:p>
              <a:p>
                <a:pPr lvl="1">
                  <a:lnSpc>
                    <a:spcPct val="100000"/>
                  </a:lnSpc>
                  <a:spcBef>
                    <a:spcPts val="600"/>
                  </a:spcBef>
                </a:pPr>
                <a:r>
                  <a:rPr lang="fr-CA" altLang="fr-FR" sz="2000" dirty="0"/>
                  <a:t>Une valeur &gt; 1 signifie un temps d'exécution total &gt; à la capacité du </a:t>
                </a:r>
                <a:r>
                  <a:rPr lang="fr-CA" altLang="fr-FR" sz="2000" dirty="0" err="1"/>
                  <a:t>uP</a:t>
                </a:r>
                <a:r>
                  <a:rPr lang="fr-CA" altLang="fr-FR" sz="2000" dirty="0"/>
                  <a:t> pour une exécution en temps réel.</a:t>
                </a:r>
              </a:p>
              <a:p>
                <a:pPr>
                  <a:lnSpc>
                    <a:spcPct val="100000"/>
                  </a:lnSpc>
                  <a:spcBef>
                    <a:spcPts val="600"/>
                  </a:spcBef>
                </a:pPr>
                <a:endParaRPr lang="fr-CA" altLang="fr-FR" sz="2400" dirty="0"/>
              </a:p>
            </p:txBody>
          </p:sp>
        </mc:Choice>
        <mc:Fallback xmlns="">
          <p:sp>
            <p:nvSpPr>
              <p:cNvPr id="14338" name="Espace réservé du contenu 2"/>
              <p:cNvSpPr>
                <a:spLocks noGrp="1" noRot="1" noChangeAspect="1" noMove="1" noResize="1" noEditPoints="1" noAdjustHandles="1" noChangeArrowheads="1" noChangeShapeType="1" noTextEdit="1"/>
              </p:cNvSpPr>
              <p:nvPr>
                <p:ph idx="1"/>
                <p:custDataLst>
                  <p:tags r:id="rId5"/>
                </p:custDataLst>
              </p:nvPr>
            </p:nvSpPr>
            <p:spPr>
              <a:xfrm>
                <a:off x="1055440" y="1772816"/>
                <a:ext cx="10081120" cy="3816424"/>
              </a:xfrm>
              <a:blipFill>
                <a:blip r:embed="rId6"/>
                <a:stretch>
                  <a:fillRect l="-786" t="-1278"/>
                </a:stretch>
              </a:blipFill>
            </p:spPr>
            <p:txBody>
              <a:bodyPr/>
              <a:lstStyle/>
              <a:p>
                <a:r>
                  <a:rPr lang="fr-CA">
                    <a:noFill/>
                  </a:rPr>
                  <a:t> </a:t>
                </a:r>
              </a:p>
            </p:txBody>
          </p:sp>
        </mc:Fallback>
      </mc:AlternateContent>
      <p:pic>
        <p:nvPicPr>
          <p:cNvPr id="14341" name="Picture 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5447928" y="3609602"/>
            <a:ext cx="1676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40A05989-EC86-5645-88E8-EA1AFF0FB57D}"/>
              </a:ext>
            </a:extLst>
          </p:cNvPr>
          <p:cNvSpPr txBox="1"/>
          <p:nvPr/>
        </p:nvSpPr>
        <p:spPr>
          <a:xfrm>
            <a:off x="1055440" y="404664"/>
            <a:ext cx="9721080" cy="1311128"/>
          </a:xfrm>
          <a:prstGeom prst="rect">
            <a:avLst/>
          </a:prstGeom>
        </p:spPr>
        <p:txBody>
          <a:bodyPr vert="horz" lIns="91440" tIns="45720" rIns="91440" bIns="45720" rtlCol="0" anchor="ctr">
            <a:normAutofit/>
          </a:bodyPr>
          <a:lstStyle>
            <a:lvl1pPr defTabSz="914400" eaLnBrk="1" latinLnBrk="0" hangingPunct="1">
              <a:lnSpc>
                <a:spcPct val="90000"/>
              </a:lnSpc>
              <a:spcBef>
                <a:spcPct val="0"/>
              </a:spcBef>
              <a:buNone/>
              <a:defRPr sz="4400">
                <a:solidFill>
                  <a:srgbClr val="0070C0"/>
                </a:solidFill>
                <a:latin typeface="+mj-lt"/>
                <a:ea typeface="+mj-ea"/>
                <a:cs typeface="+mj-cs"/>
              </a:defRPr>
            </a:lvl1pPr>
          </a:lstStyle>
          <a:p>
            <a:r>
              <a:rPr lang="fr-CA" altLang="fr-FR" dirty="0"/>
              <a:t>Respect de limites temporelles</a:t>
            </a:r>
          </a:p>
        </p:txBody>
      </p:sp>
    </p:spTree>
    <p:extLst>
      <p:ext uri="{BB962C8B-B14F-4D97-AF65-F5344CB8AC3E}">
        <p14:creationId xmlns:p14="http://schemas.microsoft.com/office/powerpoint/2010/main" val="103589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5"/>
          <p:cNvSpPr>
            <a:spLocks noGrp="1" noChangeArrowheads="1"/>
          </p:cNvSpPr>
          <p:nvPr>
            <p:ph type="title"/>
            <p:custDataLst>
              <p:tags r:id="rId1"/>
            </p:custDataLst>
          </p:nvPr>
        </p:nvSpPr>
        <p:spPr>
          <a:xfrm>
            <a:off x="1055440" y="352423"/>
            <a:ext cx="9011344" cy="1143000"/>
          </a:xfrm>
        </p:spPr>
        <p:txBody>
          <a:bodyPr/>
          <a:lstStyle/>
          <a:p>
            <a:r>
              <a:rPr lang="fr-CA" altLang="zh-TW" noProof="0" dirty="0">
                <a:solidFill>
                  <a:srgbClr val="0070C0"/>
                </a:solidFill>
              </a:rPr>
              <a:t>Système d’exploitation?</a:t>
            </a:r>
          </a:p>
        </p:txBody>
      </p:sp>
      <p:graphicFrame>
        <p:nvGraphicFramePr>
          <p:cNvPr id="1026" name="Object 2"/>
          <p:cNvGraphicFramePr>
            <a:graphicFrameLocks noGrp="1" noChangeAspect="1"/>
          </p:cNvGraphicFramePr>
          <p:nvPr>
            <p:ph idx="1"/>
            <p:custDataLst>
              <p:tags r:id="rId2"/>
            </p:custDataLst>
            <p:extLst>
              <p:ext uri="{D42A27DB-BD31-4B8C-83A1-F6EECF244321}">
                <p14:modId xmlns:p14="http://schemas.microsoft.com/office/powerpoint/2010/main" val="2006877454"/>
              </p:ext>
            </p:extLst>
          </p:nvPr>
        </p:nvGraphicFramePr>
        <p:xfrm>
          <a:off x="8822735" y="2626271"/>
          <a:ext cx="2584450" cy="2674938"/>
        </p:xfrm>
        <a:graphic>
          <a:graphicData uri="http://schemas.openxmlformats.org/presentationml/2006/ole">
            <mc:AlternateContent xmlns:mc="http://schemas.openxmlformats.org/markup-compatibility/2006">
              <mc:Choice xmlns:v="urn:schemas-microsoft-com:vml" Requires="v">
                <p:oleObj name="Visio" r:id="rId7" imgW="2878836" imgH="2977515" progId="Visio.Drawing.11">
                  <p:embed/>
                </p:oleObj>
              </mc:Choice>
              <mc:Fallback>
                <p:oleObj name="Visio" r:id="rId7" imgW="2878836" imgH="2977515" progId="Visio.Drawing.11">
                  <p:embed/>
                  <p:pic>
                    <p:nvPicPr>
                      <p:cNvPr id="1026"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2735" y="2626271"/>
                        <a:ext cx="2584450"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6"/>
          <p:cNvSpPr>
            <a:spLocks noGrp="1" noChangeArrowheads="1"/>
          </p:cNvSpPr>
          <p:nvPr>
            <p:ph type="body" idx="4294967295"/>
            <p:custDataLst>
              <p:tags r:id="rId3"/>
            </p:custDataLst>
          </p:nvPr>
        </p:nvSpPr>
        <p:spPr>
          <a:xfrm>
            <a:off x="1055440" y="1556791"/>
            <a:ext cx="9937104" cy="1008112"/>
          </a:xfrm>
        </p:spPr>
        <p:txBody>
          <a:bodyPr>
            <a:normAutofit/>
          </a:bodyPr>
          <a:lstStyle/>
          <a:p>
            <a:pPr>
              <a:lnSpc>
                <a:spcPct val="100000"/>
              </a:lnSpc>
              <a:spcBef>
                <a:spcPts val="600"/>
              </a:spcBef>
            </a:pPr>
            <a:r>
              <a:rPr lang="fr-CA" altLang="zh-TW" sz="2800" dirty="0"/>
              <a:t>Ensemble de logiciels facilitant l’exploitation des ressources d’un système ordiné</a:t>
            </a:r>
          </a:p>
        </p:txBody>
      </p:sp>
      <p:sp>
        <p:nvSpPr>
          <p:cNvPr id="2" name="Rectangle 1"/>
          <p:cNvSpPr/>
          <p:nvPr/>
        </p:nvSpPr>
        <p:spPr bwMode="auto">
          <a:xfrm>
            <a:off x="8795599" y="4006052"/>
            <a:ext cx="2625755" cy="713064"/>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t" anchorCtr="0" compatLnSpc="1">
            <a:prstTxWarp prst="textNoShape">
              <a:avLst/>
            </a:prstTxWarp>
          </a:bodyPr>
          <a:lstStyle/>
          <a:p>
            <a:pPr marL="288925" indent="-288925"/>
            <a:endParaRPr lang="fr-CA"/>
          </a:p>
        </p:txBody>
      </p:sp>
      <p:sp>
        <p:nvSpPr>
          <p:cNvPr id="6" name="ZoneTexte 5"/>
          <p:cNvSpPr txBox="1"/>
          <p:nvPr/>
        </p:nvSpPr>
        <p:spPr>
          <a:xfrm>
            <a:off x="9701173" y="2796275"/>
            <a:ext cx="871664" cy="338554"/>
          </a:xfrm>
          <a:prstGeom prst="rect">
            <a:avLst/>
          </a:prstGeom>
          <a:gradFill flip="none" rotWithShape="1">
            <a:gsLst>
              <a:gs pos="0">
                <a:srgbClr val="F9932D"/>
              </a:gs>
              <a:gs pos="56000">
                <a:srgbClr val="F9932D"/>
              </a:gs>
            </a:gsLst>
            <a:lin ang="16200000" scaled="1"/>
            <a:tileRect/>
          </a:gradFill>
        </p:spPr>
        <p:txBody>
          <a:bodyPr wrap="square" rtlCol="0">
            <a:spAutoFit/>
          </a:bodyPr>
          <a:lstStyle/>
          <a:p>
            <a:r>
              <a:rPr lang="fr-CA" sz="1600" b="1" dirty="0">
                <a:latin typeface="Arial Narrow" panose="020B0606020202030204" pitchFamily="34" charset="0"/>
                <a:cs typeface="Arial" panose="020B0604020202020204" pitchFamily="34" charset="0"/>
              </a:rPr>
              <a:t>Usager</a:t>
            </a:r>
          </a:p>
        </p:txBody>
      </p:sp>
      <p:sp>
        <p:nvSpPr>
          <p:cNvPr id="10" name="ZoneTexte 9"/>
          <p:cNvSpPr txBox="1"/>
          <p:nvPr/>
        </p:nvSpPr>
        <p:spPr>
          <a:xfrm>
            <a:off x="9092889" y="4124358"/>
            <a:ext cx="2088232" cy="338554"/>
          </a:xfrm>
          <a:prstGeom prst="rect">
            <a:avLst/>
          </a:prstGeom>
          <a:gradFill flip="none" rotWithShape="1">
            <a:gsLst>
              <a:gs pos="98000">
                <a:srgbClr val="076892"/>
              </a:gs>
              <a:gs pos="100000">
                <a:schemeClr val="accent3">
                  <a:lumMod val="100000"/>
                </a:schemeClr>
              </a:gs>
              <a:gs pos="100000">
                <a:schemeClr val="accent3">
                  <a:lumMod val="60000"/>
                  <a:lumOff val="40000"/>
                </a:schemeClr>
              </a:gs>
            </a:gsLst>
            <a:lin ang="16200000" scaled="1"/>
            <a:tileRect/>
          </a:gradFill>
        </p:spPr>
        <p:txBody>
          <a:bodyPr wrap="square" rtlCol="0">
            <a:spAutoFit/>
          </a:bodyPr>
          <a:lstStyle/>
          <a:p>
            <a:r>
              <a:rPr lang="fr-CA" sz="1600" b="1" dirty="0">
                <a:latin typeface="Arial Narrow" panose="020B0606020202030204" pitchFamily="34" charset="0"/>
                <a:cs typeface="Arial" panose="020B0604020202020204" pitchFamily="34" charset="0"/>
              </a:rPr>
              <a:t>Système d’exploitation</a:t>
            </a:r>
          </a:p>
        </p:txBody>
      </p:sp>
      <p:sp>
        <p:nvSpPr>
          <p:cNvPr id="11" name="ZoneTexte 10"/>
          <p:cNvSpPr txBox="1"/>
          <p:nvPr/>
        </p:nvSpPr>
        <p:spPr>
          <a:xfrm>
            <a:off x="9583566" y="4840885"/>
            <a:ext cx="1049819" cy="338554"/>
          </a:xfrm>
          <a:prstGeom prst="rect">
            <a:avLst/>
          </a:prstGeom>
          <a:gradFill flip="none" rotWithShape="1">
            <a:gsLst>
              <a:gs pos="100000">
                <a:srgbClr val="121212"/>
              </a:gs>
              <a:gs pos="100000">
                <a:srgbClr val="F9932D"/>
              </a:gs>
            </a:gsLst>
            <a:lin ang="16200000" scaled="1"/>
            <a:tileRect/>
          </a:gradFill>
        </p:spPr>
        <p:txBody>
          <a:bodyPr wrap="square" rtlCol="0">
            <a:spAutoFit/>
          </a:bodyPr>
          <a:lstStyle/>
          <a:p>
            <a:pPr algn="ctr"/>
            <a:r>
              <a:rPr lang="fr-CA" sz="1600" b="1" dirty="0">
                <a:latin typeface="Arial Narrow" panose="020B0606020202030204" pitchFamily="34" charset="0"/>
                <a:cs typeface="Arial" panose="020B0604020202020204" pitchFamily="34" charset="0"/>
              </a:rPr>
              <a:t>Matériel</a:t>
            </a:r>
          </a:p>
        </p:txBody>
      </p:sp>
      <p:sp>
        <p:nvSpPr>
          <p:cNvPr id="4" name="Rectangle 6">
            <a:extLst>
              <a:ext uri="{FF2B5EF4-FFF2-40B4-BE49-F238E27FC236}">
                <a16:creationId xmlns:a16="http://schemas.microsoft.com/office/drawing/2014/main" id="{D4576FCC-5CD3-10C1-920F-BE4A7E7ED803}"/>
              </a:ext>
            </a:extLst>
          </p:cNvPr>
          <p:cNvSpPr txBox="1">
            <a:spLocks noChangeArrowheads="1"/>
          </p:cNvSpPr>
          <p:nvPr>
            <p:custDataLst>
              <p:tags r:id="rId4"/>
            </p:custDataLst>
          </p:nvPr>
        </p:nvSpPr>
        <p:spPr>
          <a:xfrm>
            <a:off x="1055440" y="2492896"/>
            <a:ext cx="7704856" cy="3816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0"/>
              </a:spcAft>
              <a:buClrTx/>
              <a:buSzTx/>
            </a:pPr>
            <a:r>
              <a:rPr kumimoji="0" lang="fr-CA" altLang="zh-TW" dirty="0"/>
              <a:t>Set d’interface entre les applications et le matériel</a:t>
            </a:r>
          </a:p>
          <a:p>
            <a:pPr marL="655638" lvl="2" indent="-342900" fontAlgn="auto">
              <a:lnSpc>
                <a:spcPct val="100000"/>
              </a:lnSpc>
              <a:spcBef>
                <a:spcPts val="600"/>
              </a:spcBef>
              <a:spcAft>
                <a:spcPts val="0"/>
              </a:spcAft>
              <a:buClrTx/>
              <a:buSzTx/>
              <a:buFont typeface="Arial" panose="020B0604020202020204" pitchFamily="34" charset="0"/>
              <a:buChar char="–"/>
            </a:pPr>
            <a:r>
              <a:rPr kumimoji="0" lang="fr-CA" altLang="zh-TW" dirty="0"/>
              <a:t>Pilotes de périphériques</a:t>
            </a:r>
          </a:p>
          <a:p>
            <a:pPr marL="655638" lvl="2" indent="-342900" fontAlgn="auto">
              <a:lnSpc>
                <a:spcPct val="100000"/>
              </a:lnSpc>
              <a:spcBef>
                <a:spcPts val="600"/>
              </a:spcBef>
              <a:spcAft>
                <a:spcPts val="0"/>
              </a:spcAft>
              <a:buClrTx/>
              <a:buSzTx/>
              <a:buFont typeface="Arial" panose="020B0604020202020204" pitchFamily="34" charset="0"/>
              <a:buChar char="–"/>
            </a:pPr>
            <a:r>
              <a:rPr kumimoji="0" lang="fr-CA" altLang="zh-TW" dirty="0"/>
              <a:t>Services aux applications </a:t>
            </a:r>
          </a:p>
          <a:p>
            <a:pPr fontAlgn="auto">
              <a:lnSpc>
                <a:spcPct val="100000"/>
              </a:lnSpc>
              <a:spcBef>
                <a:spcPts val="600"/>
              </a:spcBef>
              <a:spcAft>
                <a:spcPts val="0"/>
              </a:spcAft>
              <a:buClrTx/>
              <a:buSzTx/>
            </a:pPr>
            <a:r>
              <a:rPr kumimoji="0" lang="fr-CA" altLang="zh-TW" dirty="0"/>
              <a:t>Les versions de bureautique incluent                   minimalement deux fonctions :</a:t>
            </a:r>
          </a:p>
          <a:p>
            <a:pPr lvl="1" fontAlgn="auto">
              <a:lnSpc>
                <a:spcPct val="100000"/>
              </a:lnSpc>
              <a:spcBef>
                <a:spcPts val="600"/>
              </a:spcBef>
              <a:spcAft>
                <a:spcPts val="0"/>
              </a:spcAft>
              <a:buClrTx/>
              <a:buSzTx/>
            </a:pPr>
            <a:r>
              <a:rPr kumimoji="0" lang="fr-CA" altLang="zh-TW" dirty="0"/>
              <a:t>Gestion du clavier, écran et d’un système de fichiers emmagasinés</a:t>
            </a:r>
          </a:p>
          <a:p>
            <a:pPr lvl="1" fontAlgn="auto">
              <a:lnSpc>
                <a:spcPct val="100000"/>
              </a:lnSpc>
              <a:spcBef>
                <a:spcPts val="600"/>
              </a:spcBef>
              <a:spcAft>
                <a:spcPts val="0"/>
              </a:spcAft>
              <a:buClrTx/>
              <a:buSzTx/>
            </a:pPr>
            <a:r>
              <a:rPr kumimoji="0" lang="fr-CA" altLang="zh-TW" dirty="0"/>
              <a:t>Lancement et suivi de l’exécution des applications</a:t>
            </a:r>
          </a:p>
        </p:txBody>
      </p:sp>
    </p:spTree>
    <p:extLst>
      <p:ext uri="{BB962C8B-B14F-4D97-AF65-F5344CB8AC3E}">
        <p14:creationId xmlns:p14="http://schemas.microsoft.com/office/powerpoint/2010/main" val="1499141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Fm16f07"/>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935760" y="2060848"/>
            <a:ext cx="4772951" cy="418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055440" y="365125"/>
            <a:ext cx="10298360" cy="1325563"/>
          </a:xfrm>
        </p:spPr>
        <p:txBody>
          <a:bodyPr/>
          <a:lstStyle/>
          <a:p>
            <a:r>
              <a:rPr lang="en-US" dirty="0" err="1">
                <a:solidFill>
                  <a:srgbClr val="0070C0"/>
                </a:solidFill>
              </a:rPr>
              <a:t>Environnement</a:t>
            </a:r>
            <a:r>
              <a:rPr lang="en-US" dirty="0">
                <a:solidFill>
                  <a:srgbClr val="0070C0"/>
                </a:solidFill>
              </a:rPr>
              <a:t> </a:t>
            </a:r>
            <a:r>
              <a:rPr lang="en-US" dirty="0" err="1">
                <a:solidFill>
                  <a:srgbClr val="0070C0"/>
                </a:solidFill>
              </a:rPr>
              <a:t>d’éxecution</a:t>
            </a:r>
            <a:endParaRPr lang="fr-CA" dirty="0">
              <a:solidFill>
                <a:srgbClr val="0070C0"/>
              </a:solidFill>
            </a:endParaRPr>
          </a:p>
        </p:txBody>
      </p:sp>
      <p:sp>
        <p:nvSpPr>
          <p:cNvPr id="4" name="Rectangle 5"/>
          <p:cNvSpPr txBox="1">
            <a:spLocks noChangeArrowheads="1"/>
          </p:cNvSpPr>
          <p:nvPr>
            <p:custDataLst>
              <p:tags r:id="rId2"/>
            </p:custDataLst>
          </p:nvPr>
        </p:nvSpPr>
        <p:spPr>
          <a:xfrm>
            <a:off x="1055440" y="1484785"/>
            <a:ext cx="9188229" cy="4525963"/>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ClrTx/>
              <a:buSzTx/>
            </a:pPr>
            <a:r>
              <a:rPr kumimoji="0" lang="fr-CA" altLang="zh-TW" sz="2800" dirty="0"/>
              <a:t>Le code réside en mémoire non volatile</a:t>
            </a:r>
          </a:p>
        </p:txBody>
      </p:sp>
    </p:spTree>
    <p:extLst>
      <p:ext uri="{BB962C8B-B14F-4D97-AF65-F5344CB8AC3E}">
        <p14:creationId xmlns:p14="http://schemas.microsoft.com/office/powerpoint/2010/main" val="3895481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custDataLst>
              <p:tags r:id="rId1"/>
            </p:custDataLst>
          </p:nvPr>
        </p:nvSpPr>
        <p:spPr>
          <a:xfrm>
            <a:off x="1055440" y="332656"/>
            <a:ext cx="8640241" cy="1044575"/>
          </a:xfrm>
        </p:spPr>
        <p:txBody>
          <a:bodyPr>
            <a:normAutofit/>
          </a:bodyPr>
          <a:lstStyle/>
          <a:p>
            <a:r>
              <a:rPr lang="fr-CA" altLang="fr-FR" sz="4000" dirty="0">
                <a:solidFill>
                  <a:srgbClr val="0070C0"/>
                </a:solidFill>
              </a:rPr>
              <a:t>Modèle de système en temps réel</a:t>
            </a:r>
          </a:p>
        </p:txBody>
      </p:sp>
      <p:pic>
        <p:nvPicPr>
          <p:cNvPr id="15365" name="Picture 2"/>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2782888" y="2852739"/>
            <a:ext cx="6481762" cy="2478087"/>
          </a:xfrm>
          <a:noFill/>
        </p:spPr>
      </p:pic>
      <p:sp>
        <p:nvSpPr>
          <p:cNvPr id="15366" name="ZoneTexte 6"/>
          <p:cNvSpPr txBox="1">
            <a:spLocks noChangeArrowheads="1"/>
          </p:cNvSpPr>
          <p:nvPr>
            <p:custDataLst>
              <p:tags r:id="rId3"/>
            </p:custDataLst>
          </p:nvPr>
        </p:nvSpPr>
        <p:spPr bwMode="auto">
          <a:xfrm>
            <a:off x="1055441" y="1557339"/>
            <a:ext cx="73440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20000"/>
              </a:spcBef>
              <a:buClrTx/>
              <a:buSzPct val="100000"/>
              <a:buFont typeface="Arial" panose="020B0604020202020204" pitchFamily="34" charset="0"/>
              <a:buChar char="•"/>
            </a:pPr>
            <a:r>
              <a:rPr lang="en-US" altLang="zh-TW" sz="2400" dirty="0" err="1">
                <a:latin typeface="+mn-lt"/>
                <a:ea typeface="PMingLiU" panose="02020500000000000000" pitchFamily="18" charset="-120"/>
              </a:rPr>
              <a:t>Modèle</a:t>
            </a:r>
            <a:r>
              <a:rPr lang="en-US" altLang="zh-TW" sz="2400" dirty="0">
                <a:latin typeface="+mn-lt"/>
                <a:ea typeface="PMingLiU" panose="02020500000000000000" pitchFamily="18" charset="-120"/>
              </a:rPr>
              <a:t> à </a:t>
            </a:r>
            <a:r>
              <a:rPr lang="en-US" altLang="zh-TW" sz="2400" dirty="0" err="1">
                <a:latin typeface="+mn-lt"/>
                <a:ea typeface="PMingLiU" panose="02020500000000000000" pitchFamily="18" charset="-120"/>
              </a:rPr>
              <a:t>tâches</a:t>
            </a:r>
            <a:r>
              <a:rPr lang="en-US" altLang="zh-TW" sz="2400" dirty="0">
                <a:latin typeface="+mn-lt"/>
                <a:ea typeface="PMingLiU" panose="02020500000000000000" pitchFamily="18" charset="-120"/>
              </a:rPr>
              <a:t> </a:t>
            </a:r>
            <a:r>
              <a:rPr lang="en-US" altLang="zh-TW" sz="2400" dirty="0" err="1">
                <a:latin typeface="+mn-lt"/>
                <a:ea typeface="PMingLiU" panose="02020500000000000000" pitchFamily="18" charset="-120"/>
              </a:rPr>
              <a:t>périodiques</a:t>
            </a:r>
            <a:endParaRPr lang="en-US" altLang="zh-TW" sz="2400" dirty="0">
              <a:latin typeface="+mn-lt"/>
              <a:ea typeface="PMingLiU" panose="02020500000000000000" pitchFamily="18" charset="-120"/>
            </a:endParaRPr>
          </a:p>
          <a:p>
            <a:pPr marL="800100" lvl="1" indent="-342900" eaLnBrk="1" hangingPunct="1">
              <a:buClrTx/>
              <a:buSzPct val="100000"/>
              <a:buFont typeface="Calibri" panose="020F0502020204030204" pitchFamily="34" charset="0"/>
              <a:buChar char="–"/>
            </a:pPr>
            <a:r>
              <a:rPr lang="en-US" altLang="zh-TW" dirty="0">
                <a:latin typeface="+mn-lt"/>
                <a:ea typeface="PMingLiU" panose="02020500000000000000" pitchFamily="18" charset="-120"/>
              </a:rPr>
              <a:t>Les </a:t>
            </a:r>
            <a:r>
              <a:rPr lang="en-US" altLang="zh-TW" dirty="0" err="1">
                <a:latin typeface="+mn-lt"/>
                <a:ea typeface="PMingLiU" panose="02020500000000000000" pitchFamily="18" charset="-120"/>
              </a:rPr>
              <a:t>paramètres</a:t>
            </a:r>
            <a:r>
              <a:rPr lang="en-US" altLang="zh-TW" dirty="0">
                <a:latin typeface="+mn-lt"/>
                <a:ea typeface="PMingLiU" panose="02020500000000000000" pitchFamily="18" charset="-120"/>
              </a:rPr>
              <a:t> </a:t>
            </a:r>
            <a:r>
              <a:rPr lang="en-US" altLang="zh-TW" dirty="0" err="1">
                <a:latin typeface="+mn-lt"/>
                <a:ea typeface="PMingLiU" panose="02020500000000000000" pitchFamily="18" charset="-120"/>
              </a:rPr>
              <a:t>sont</a:t>
            </a:r>
            <a:r>
              <a:rPr lang="en-US" altLang="zh-TW" dirty="0">
                <a:latin typeface="+mn-lt"/>
                <a:ea typeface="PMingLiU" panose="02020500000000000000" pitchFamily="18" charset="-120"/>
              </a:rPr>
              <a:t> </a:t>
            </a:r>
            <a:r>
              <a:rPr lang="en-US" altLang="zh-TW" dirty="0" err="1">
                <a:latin typeface="+mn-lt"/>
                <a:ea typeface="PMingLiU" panose="02020500000000000000" pitchFamily="18" charset="-120"/>
              </a:rPr>
              <a:t>connus</a:t>
            </a:r>
            <a:r>
              <a:rPr lang="en-US" altLang="zh-TW" dirty="0">
                <a:latin typeface="+mn-lt"/>
                <a:ea typeface="PMingLiU" panose="02020500000000000000" pitchFamily="18" charset="-120"/>
              </a:rPr>
              <a:t> à priori</a:t>
            </a:r>
          </a:p>
        </p:txBody>
      </p:sp>
    </p:spTree>
    <p:extLst>
      <p:ext uri="{BB962C8B-B14F-4D97-AF65-F5344CB8AC3E}">
        <p14:creationId xmlns:p14="http://schemas.microsoft.com/office/powerpoint/2010/main" val="3560509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ChangeArrowheads="1"/>
          </p:cNvSpPr>
          <p:nvPr>
            <p:custDataLst>
              <p:tags r:id="rId1"/>
            </p:custDataLst>
          </p:nvPr>
        </p:nvSpPr>
        <p:spPr bwMode="auto">
          <a:xfrm>
            <a:off x="1055440" y="1528703"/>
            <a:ext cx="7950448" cy="428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20000"/>
              </a:spcBef>
              <a:buClrTx/>
              <a:buSzPct val="100000"/>
              <a:buFont typeface="Arial" panose="020B0604020202020204" pitchFamily="34" charset="0"/>
              <a:buChar char="•"/>
            </a:pPr>
            <a:r>
              <a:rPr lang="en-US" altLang="zh-TW" sz="2400" dirty="0" err="1">
                <a:latin typeface="+mn-lt"/>
                <a:ea typeface="PMingLiU" panose="02020500000000000000" pitchFamily="18" charset="-120"/>
              </a:rPr>
              <a:t>Modèle</a:t>
            </a:r>
            <a:r>
              <a:rPr lang="en-US" altLang="zh-TW" sz="2400" dirty="0">
                <a:latin typeface="+mn-lt"/>
                <a:ea typeface="PMingLiU" panose="02020500000000000000" pitchFamily="18" charset="-120"/>
              </a:rPr>
              <a:t> </a:t>
            </a:r>
            <a:r>
              <a:rPr lang="en-US" altLang="zh-TW" sz="2400" dirty="0" err="1">
                <a:latin typeface="+mn-lt"/>
                <a:ea typeface="PMingLiU" panose="02020500000000000000" pitchFamily="18" charset="-120"/>
              </a:rPr>
              <a:t>temporel</a:t>
            </a:r>
            <a:endParaRPr lang="en-US" altLang="zh-TW" sz="2400" dirty="0">
              <a:latin typeface="+mn-lt"/>
              <a:ea typeface="PMingLiU" panose="02020500000000000000" pitchFamily="18" charset="-120"/>
            </a:endParaRPr>
          </a:p>
          <a:p>
            <a:pPr marL="800100" lvl="1" indent="-342900" eaLnBrk="1" hangingPunct="1">
              <a:buFont typeface="Calibri" panose="020F0502020204030204" pitchFamily="34" charset="0"/>
              <a:buChar char="–"/>
            </a:pPr>
            <a:r>
              <a:rPr lang="en-US" altLang="zh-TW" dirty="0">
                <a:latin typeface="+mn-lt"/>
                <a:ea typeface="PMingLiU" panose="02020500000000000000" pitchFamily="18" charset="-120"/>
              </a:rPr>
              <a:t>le plus </a:t>
            </a:r>
            <a:r>
              <a:rPr lang="en-US" altLang="zh-TW" dirty="0" err="1">
                <a:latin typeface="+mn-lt"/>
                <a:ea typeface="PMingLiU" panose="02020500000000000000" pitchFamily="18" charset="-120"/>
              </a:rPr>
              <a:t>utilisé</a:t>
            </a:r>
            <a:r>
              <a:rPr lang="en-US" altLang="zh-TW" dirty="0">
                <a:latin typeface="+mn-lt"/>
                <a:ea typeface="PMingLiU" panose="02020500000000000000" pitchFamily="18" charset="-120"/>
              </a:rPr>
              <a:t> </a:t>
            </a:r>
          </a:p>
          <a:p>
            <a:pPr marL="800100" lvl="1" indent="-342900" eaLnBrk="1" hangingPunct="1">
              <a:buFont typeface="Calibri" panose="020F0502020204030204" pitchFamily="34" charset="0"/>
              <a:buChar char="–"/>
            </a:pPr>
            <a:r>
              <a:rPr lang="en-US" altLang="zh-TW" dirty="0" err="1">
                <a:latin typeface="+mn-lt"/>
                <a:ea typeface="PMingLiU" panose="02020500000000000000" pitchFamily="18" charset="-120"/>
              </a:rPr>
              <a:t>Efficace</a:t>
            </a:r>
            <a:endParaRPr lang="en-US" altLang="zh-TW" dirty="0">
              <a:latin typeface="+mn-lt"/>
              <a:ea typeface="PMingLiU" panose="02020500000000000000" pitchFamily="18" charset="-120"/>
            </a:endParaRPr>
          </a:p>
          <a:p>
            <a:pPr marL="800100" lvl="1" indent="-342900" eaLnBrk="1" hangingPunct="1">
              <a:buFont typeface="Calibri" panose="020F0502020204030204" pitchFamily="34" charset="0"/>
              <a:buChar char="–"/>
            </a:pPr>
            <a:r>
              <a:rPr lang="en-US" altLang="zh-TW" dirty="0">
                <a:latin typeface="+mn-lt"/>
                <a:ea typeface="PMingLiU" panose="02020500000000000000" pitchFamily="18" charset="-120"/>
              </a:rPr>
              <a:t>Plus </a:t>
            </a:r>
            <a:r>
              <a:rPr lang="en-US" altLang="zh-TW" dirty="0" err="1">
                <a:latin typeface="+mn-lt"/>
                <a:ea typeface="PMingLiU" panose="02020500000000000000" pitchFamily="18" charset="-120"/>
              </a:rPr>
              <a:t>d’espace</a:t>
            </a:r>
            <a:r>
              <a:rPr lang="en-US" altLang="zh-TW" dirty="0">
                <a:latin typeface="+mn-lt"/>
                <a:ea typeface="PMingLiU" panose="02020500000000000000" pitchFamily="18" charset="-120"/>
              </a:rPr>
              <a:t> </a:t>
            </a:r>
            <a:r>
              <a:rPr lang="en-US" altLang="zh-TW" dirty="0" err="1">
                <a:latin typeface="+mn-lt"/>
                <a:ea typeface="PMingLiU" panose="02020500000000000000" pitchFamily="18" charset="-120"/>
              </a:rPr>
              <a:t>temporel</a:t>
            </a:r>
            <a:endParaRPr lang="en-US" altLang="zh-TW" dirty="0">
              <a:latin typeface="+mn-lt"/>
              <a:ea typeface="PMingLiU" panose="02020500000000000000" pitchFamily="18" charset="-120"/>
            </a:endParaRPr>
          </a:p>
          <a:p>
            <a:pPr marL="1200150" lvl="2" indent="-342900" eaLnBrk="1" hangingPunct="1">
              <a:buFont typeface="Calibri" panose="020F0502020204030204" pitchFamily="34" charset="0"/>
              <a:buChar char="–"/>
            </a:pPr>
            <a:r>
              <a:rPr lang="en-US" altLang="zh-TW" sz="1800" dirty="0">
                <a:latin typeface="+mn-lt"/>
                <a:ea typeface="PMingLiU" panose="02020500000000000000" pitchFamily="18" charset="-120"/>
              </a:rPr>
              <a:t>P. ex. </a:t>
            </a:r>
            <a:r>
              <a:rPr lang="en-US" altLang="zh-TW" sz="1800" dirty="0" err="1">
                <a:latin typeface="+mn-lt"/>
                <a:ea typeface="PMingLiU" panose="02020500000000000000" pitchFamily="18" charset="-120"/>
              </a:rPr>
              <a:t>exécution</a:t>
            </a:r>
            <a:r>
              <a:rPr lang="en-US" altLang="zh-TW" sz="1800" dirty="0">
                <a:latin typeface="+mn-lt"/>
                <a:ea typeface="PMingLiU" panose="02020500000000000000" pitchFamily="18" charset="-120"/>
              </a:rPr>
              <a:t> </a:t>
            </a:r>
            <a:r>
              <a:rPr lang="en-US" altLang="zh-TW" sz="1800" dirty="0" err="1">
                <a:latin typeface="+mn-lt"/>
                <a:ea typeface="PMingLiU" panose="02020500000000000000" pitchFamily="18" charset="-120"/>
              </a:rPr>
              <a:t>cyclique</a:t>
            </a:r>
            <a:endParaRPr lang="en-US" altLang="zh-TW" sz="1800" dirty="0">
              <a:latin typeface="+mn-lt"/>
              <a:ea typeface="PMingLiU" panose="02020500000000000000" pitchFamily="18" charset="-120"/>
            </a:endParaRPr>
          </a:p>
          <a:p>
            <a:pPr marL="0" indent="0" eaLnBrk="1" hangingPunct="1"/>
            <a:endParaRPr lang="en-US" altLang="zh-TW" sz="2400" dirty="0">
              <a:latin typeface="+mn-lt"/>
              <a:ea typeface="PMingLiU" panose="02020500000000000000" pitchFamily="18" charset="-120"/>
            </a:endParaRPr>
          </a:p>
          <a:p>
            <a:pPr eaLnBrk="1" hangingPunct="1">
              <a:spcBef>
                <a:spcPct val="20000"/>
              </a:spcBef>
              <a:buClrTx/>
              <a:buSzPct val="100000"/>
              <a:buFont typeface="Arial" panose="020B0604020202020204" pitchFamily="34" charset="0"/>
              <a:buChar char="•"/>
            </a:pPr>
            <a:r>
              <a:rPr lang="en-US" altLang="zh-TW" sz="2400" dirty="0" err="1">
                <a:latin typeface="+mn-lt"/>
                <a:ea typeface="PMingLiU" panose="02020500000000000000" pitchFamily="18" charset="-120"/>
              </a:rPr>
              <a:t>Modèle</a:t>
            </a:r>
            <a:r>
              <a:rPr lang="en-US" altLang="zh-TW" sz="2400" dirty="0">
                <a:latin typeface="+mn-lt"/>
                <a:ea typeface="PMingLiU" panose="02020500000000000000" pitchFamily="18" charset="-120"/>
              </a:rPr>
              <a:t> par </a:t>
            </a:r>
            <a:r>
              <a:rPr lang="en-US" altLang="zh-TW" sz="2400" dirty="0" err="1">
                <a:latin typeface="+mn-lt"/>
                <a:ea typeface="PMingLiU" panose="02020500000000000000" pitchFamily="18" charset="-120"/>
              </a:rPr>
              <a:t>priorité</a:t>
            </a:r>
            <a:endParaRPr lang="en-US" altLang="zh-TW" sz="2400" dirty="0">
              <a:latin typeface="+mn-lt"/>
              <a:ea typeface="PMingLiU" panose="02020500000000000000" pitchFamily="18" charset="-120"/>
            </a:endParaRPr>
          </a:p>
          <a:p>
            <a:pPr marL="800100" lvl="1" indent="-342900" eaLnBrk="1" hangingPunct="1">
              <a:buFont typeface="Calibri" panose="020F0502020204030204" pitchFamily="34" charset="0"/>
              <a:buChar char="–"/>
            </a:pPr>
            <a:r>
              <a:rPr lang="en-US" altLang="zh-TW" dirty="0" err="1">
                <a:latin typeface="+mn-lt"/>
                <a:ea typeface="PMingLiU" panose="02020500000000000000" pitchFamily="18" charset="-120"/>
              </a:rPr>
              <a:t>Priorité</a:t>
            </a:r>
            <a:r>
              <a:rPr lang="en-US" altLang="zh-TW" dirty="0">
                <a:latin typeface="+mn-lt"/>
                <a:ea typeface="PMingLiU" panose="02020500000000000000" pitchFamily="18" charset="-120"/>
              </a:rPr>
              <a:t> </a:t>
            </a:r>
            <a:r>
              <a:rPr lang="en-US" altLang="zh-TW" dirty="0" err="1">
                <a:latin typeface="+mn-lt"/>
                <a:ea typeface="PMingLiU" panose="02020500000000000000" pitchFamily="18" charset="-120"/>
              </a:rPr>
              <a:t>dynamique</a:t>
            </a:r>
            <a:endParaRPr lang="en-US" altLang="zh-TW" dirty="0">
              <a:latin typeface="+mn-lt"/>
              <a:ea typeface="PMingLiU" panose="02020500000000000000" pitchFamily="18" charset="-120"/>
            </a:endParaRPr>
          </a:p>
          <a:p>
            <a:pPr marL="1200150" lvl="2" indent="-342900" eaLnBrk="1" hangingPunct="1">
              <a:buFont typeface="Calibri" panose="020F0502020204030204" pitchFamily="34" charset="0"/>
              <a:buChar char="–"/>
            </a:pPr>
            <a:r>
              <a:rPr lang="en-US" altLang="zh-TW" sz="1800" dirty="0">
                <a:latin typeface="+mn-lt"/>
                <a:ea typeface="PMingLiU" panose="02020500000000000000" pitchFamily="18" charset="-120"/>
              </a:rPr>
              <a:t>P. ex. “earliest deadline first”</a:t>
            </a:r>
          </a:p>
          <a:p>
            <a:pPr marL="800100" lvl="1" indent="-342900" eaLnBrk="1" hangingPunct="1">
              <a:buFont typeface="Calibri" panose="020F0502020204030204" pitchFamily="34" charset="0"/>
              <a:buChar char="–"/>
            </a:pPr>
            <a:r>
              <a:rPr lang="en-US" altLang="zh-TW" dirty="0" err="1">
                <a:latin typeface="+mn-lt"/>
                <a:ea typeface="PMingLiU" panose="02020500000000000000" pitchFamily="18" charset="-120"/>
              </a:rPr>
              <a:t>Priorité</a:t>
            </a:r>
            <a:r>
              <a:rPr lang="en-US" altLang="zh-TW" dirty="0">
                <a:latin typeface="+mn-lt"/>
                <a:ea typeface="PMingLiU" panose="02020500000000000000" pitchFamily="18" charset="-120"/>
              </a:rPr>
              <a:t> </a:t>
            </a:r>
            <a:r>
              <a:rPr lang="en-US" altLang="zh-TW" dirty="0" err="1">
                <a:latin typeface="+mn-lt"/>
                <a:ea typeface="PMingLiU" panose="02020500000000000000" pitchFamily="18" charset="-120"/>
              </a:rPr>
              <a:t>statique</a:t>
            </a:r>
            <a:endParaRPr lang="en-US" altLang="zh-TW" dirty="0">
              <a:latin typeface="+mn-lt"/>
              <a:ea typeface="PMingLiU" panose="02020500000000000000" pitchFamily="18" charset="-120"/>
            </a:endParaRPr>
          </a:p>
          <a:p>
            <a:pPr marL="1200150" lvl="2" indent="-342900" eaLnBrk="1" hangingPunct="1">
              <a:buFont typeface="Calibri" panose="020F0502020204030204" pitchFamily="34" charset="0"/>
              <a:buChar char="–"/>
            </a:pPr>
            <a:r>
              <a:rPr lang="en-US" altLang="zh-TW" sz="1800" dirty="0">
                <a:latin typeface="+mn-lt"/>
                <a:ea typeface="PMingLiU" panose="02020500000000000000" pitchFamily="18" charset="-120"/>
              </a:rPr>
              <a:t>P. ex. “rate monotonic”</a:t>
            </a:r>
            <a:endParaRPr lang="en-US" altLang="zh-TW" dirty="0">
              <a:latin typeface="+mn-lt"/>
              <a:ea typeface="PMingLiU" panose="02020500000000000000" pitchFamily="18" charset="-120"/>
            </a:endParaRPr>
          </a:p>
          <a:p>
            <a:pPr lvl="2" eaLnBrk="1" hangingPunct="1">
              <a:spcBef>
                <a:spcPct val="20000"/>
              </a:spcBef>
              <a:buSzPct val="70000"/>
              <a:buFontTx/>
              <a:buBlip>
                <a:blip r:embed="rId7"/>
              </a:buBlip>
            </a:pPr>
            <a:endParaRPr lang="en-US" altLang="zh-TW" dirty="0">
              <a:latin typeface="+mj-lt"/>
              <a:ea typeface="PMingLiU" panose="02020500000000000000" pitchFamily="18" charset="-120"/>
            </a:endParaRPr>
          </a:p>
        </p:txBody>
      </p:sp>
      <p:graphicFrame>
        <p:nvGraphicFramePr>
          <p:cNvPr id="1026" name="Object 3"/>
          <p:cNvGraphicFramePr>
            <a:graphicFrameLocks/>
          </p:cNvGraphicFramePr>
          <p:nvPr>
            <p:custDataLst>
              <p:tags r:id="rId2"/>
            </p:custDataLst>
            <p:extLst>
              <p:ext uri="{D42A27DB-BD31-4B8C-83A1-F6EECF244321}">
                <p14:modId xmlns:p14="http://schemas.microsoft.com/office/powerpoint/2010/main" val="1034988326"/>
              </p:ext>
            </p:extLst>
          </p:nvPr>
        </p:nvGraphicFramePr>
        <p:xfrm>
          <a:off x="5762625" y="2485405"/>
          <a:ext cx="4370388" cy="1092820"/>
        </p:xfrm>
        <a:graphic>
          <a:graphicData uri="http://schemas.openxmlformats.org/presentationml/2006/ole">
            <mc:AlternateContent xmlns:mc="http://schemas.openxmlformats.org/markup-compatibility/2006">
              <mc:Choice xmlns:v="urn:schemas-microsoft-com:vml" Requires="v">
                <p:oleObj name="Picture" r:id="rId8" imgW="2043720" imgH="568440" progId="Word.Picture.8">
                  <p:embed/>
                </p:oleObj>
              </mc:Choice>
              <mc:Fallback>
                <p:oleObj name="Picture" r:id="rId8" imgW="2043720" imgH="568440" progId="Word.Picture.8">
                  <p:embed/>
                  <p:pic>
                    <p:nvPicPr>
                      <p:cNvPr id="1026" name="Objec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2625" y="2485405"/>
                        <a:ext cx="4370388" cy="1092820"/>
                      </a:xfrm>
                      <a:prstGeom prst="rect">
                        <a:avLst/>
                      </a:prstGeom>
                      <a:noFill/>
                      <a:ln>
                        <a:noFill/>
                      </a:ln>
                      <a:effectLst/>
                    </p:spPr>
                  </p:pic>
                </p:oleObj>
              </mc:Fallback>
            </mc:AlternateContent>
          </a:graphicData>
        </a:graphic>
      </p:graphicFrame>
      <p:graphicFrame>
        <p:nvGraphicFramePr>
          <p:cNvPr id="1027" name="Object 4"/>
          <p:cNvGraphicFramePr>
            <a:graphicFrameLocks/>
          </p:cNvGraphicFramePr>
          <p:nvPr>
            <p:custDataLst>
              <p:tags r:id="rId3"/>
            </p:custDataLst>
            <p:extLst>
              <p:ext uri="{D42A27DB-BD31-4B8C-83A1-F6EECF244321}">
                <p14:modId xmlns:p14="http://schemas.microsoft.com/office/powerpoint/2010/main" val="3214327044"/>
              </p:ext>
            </p:extLst>
          </p:nvPr>
        </p:nvGraphicFramePr>
        <p:xfrm>
          <a:off x="5762625" y="4867241"/>
          <a:ext cx="4706938" cy="1231934"/>
        </p:xfrm>
        <a:graphic>
          <a:graphicData uri="http://schemas.openxmlformats.org/presentationml/2006/ole">
            <mc:AlternateContent xmlns:mc="http://schemas.openxmlformats.org/markup-compatibility/2006">
              <mc:Choice xmlns:v="urn:schemas-microsoft-com:vml" Requires="v">
                <p:oleObj name="Picture" r:id="rId10" imgW="2168640" imgH="606600" progId="Word.Picture.8">
                  <p:embed/>
                </p:oleObj>
              </mc:Choice>
              <mc:Fallback>
                <p:oleObj name="Picture" r:id="rId10" imgW="2168640" imgH="606600" progId="Word.Picture.8">
                  <p:embed/>
                  <p:pic>
                    <p:nvPicPr>
                      <p:cNvPr id="1027" name="Object 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2625" y="4867241"/>
                        <a:ext cx="4706938" cy="1231934"/>
                      </a:xfrm>
                      <a:prstGeom prst="rect">
                        <a:avLst/>
                      </a:prstGeom>
                      <a:noFill/>
                      <a:ln>
                        <a:noFill/>
                      </a:ln>
                      <a:effectLst/>
                    </p:spPr>
                  </p:pic>
                </p:oleObj>
              </mc:Fallback>
            </mc:AlternateContent>
          </a:graphicData>
        </a:graphic>
      </p:graphicFrame>
      <p:sp>
        <p:nvSpPr>
          <p:cNvPr id="1032" name="Rectangle 5"/>
          <p:cNvSpPr>
            <a:spLocks noGrp="1" noChangeArrowheads="1"/>
          </p:cNvSpPr>
          <p:nvPr>
            <p:ph type="title" idx="4294967295"/>
            <p:custDataLst>
              <p:tags r:id="rId4"/>
            </p:custDataLst>
          </p:nvPr>
        </p:nvSpPr>
        <p:spPr>
          <a:xfrm>
            <a:off x="1055440" y="260648"/>
            <a:ext cx="7880350" cy="1122363"/>
          </a:xfrm>
        </p:spPr>
        <p:txBody>
          <a:bodyPr vert="horz" wrap="square" lIns="92075" tIns="46038" rIns="92075" bIns="46038" numCol="1" anchor="ctr" anchorCtr="0" compatLnSpc="1">
            <a:prstTxWarp prst="textNoShape">
              <a:avLst/>
            </a:prstTxWarp>
          </a:bodyPr>
          <a:lstStyle/>
          <a:p>
            <a:pPr eaLnBrk="1" hangingPunct="1"/>
            <a:r>
              <a:rPr lang="fr-CA" altLang="zh-TW" sz="4000" dirty="0">
                <a:solidFill>
                  <a:srgbClr val="0070C0"/>
                </a:solidFill>
                <a:ea typeface="PMingLiU" panose="02020500000000000000" pitchFamily="18" charset="-120"/>
              </a:rPr>
              <a:t>Modèle en temps réel </a:t>
            </a:r>
            <a:r>
              <a:rPr lang="fr-CA" altLang="zh-TW" sz="3600" dirty="0">
                <a:solidFill>
                  <a:srgbClr val="0070C0"/>
                </a:solidFill>
                <a:ea typeface="PMingLiU" panose="02020500000000000000" pitchFamily="18" charset="-120"/>
              </a:rPr>
              <a:t>(suite)</a:t>
            </a:r>
          </a:p>
        </p:txBody>
      </p:sp>
    </p:spTree>
    <p:extLst>
      <p:ext uri="{BB962C8B-B14F-4D97-AF65-F5344CB8AC3E}">
        <p14:creationId xmlns:p14="http://schemas.microsoft.com/office/powerpoint/2010/main" val="2155597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t="20175" r="16587" b="23878"/>
          <a:stretch/>
        </p:blipFill>
        <p:spPr bwMode="auto">
          <a:xfrm>
            <a:off x="1055440" y="1484784"/>
            <a:ext cx="813690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txBox="1">
            <a:spLocks noChangeArrowheads="1"/>
          </p:cNvSpPr>
          <p:nvPr>
            <p:custDataLst>
              <p:tags r:id="rId2"/>
            </p:custDataLst>
          </p:nvPr>
        </p:nvSpPr>
        <p:spPr bwMode="auto">
          <a:xfrm>
            <a:off x="1055440" y="260648"/>
            <a:ext cx="8600430" cy="105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hangingPunct="1">
              <a:buClrTx/>
              <a:buSzTx/>
              <a:buFontTx/>
            </a:pPr>
            <a:r>
              <a:rPr kumimoji="0" lang="fr-CA" altLang="zh-TW" sz="4000" dirty="0">
                <a:solidFill>
                  <a:srgbClr val="0070C0"/>
                </a:solidFill>
                <a:ea typeface="PMingLiU" panose="02020500000000000000" pitchFamily="18" charset="-120"/>
              </a:rPr>
              <a:t>Problèmes potentiels</a:t>
            </a:r>
            <a:endParaRPr kumimoji="0" lang="fr-CA" altLang="zh-TW" sz="3600" dirty="0">
              <a:solidFill>
                <a:srgbClr val="0070C0"/>
              </a:solidFill>
              <a:ea typeface="PMingLiU" panose="02020500000000000000" pitchFamily="18" charset="-120"/>
            </a:endParaRPr>
          </a:p>
        </p:txBody>
      </p:sp>
    </p:spTree>
    <p:extLst>
      <p:ext uri="{BB962C8B-B14F-4D97-AF65-F5344CB8AC3E}">
        <p14:creationId xmlns:p14="http://schemas.microsoft.com/office/powerpoint/2010/main" val="2141298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2528888" y="2443163"/>
            <a:ext cx="1968500" cy="6477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latin typeface="Tahoma" panose="020B0604030504040204" pitchFamily="34" charset="0"/>
              <a:ea typeface="MS PGothic" panose="020B0600070205080204" pitchFamily="34" charset="-128"/>
            </a:endParaRPr>
          </a:p>
        </p:txBody>
      </p:sp>
      <p:sp>
        <p:nvSpPr>
          <p:cNvPr id="30724" name="Rectangle 4"/>
          <p:cNvSpPr>
            <a:spLocks noChangeArrowheads="1"/>
          </p:cNvSpPr>
          <p:nvPr/>
        </p:nvSpPr>
        <p:spPr bwMode="auto">
          <a:xfrm>
            <a:off x="2528888" y="4187825"/>
            <a:ext cx="1968500" cy="6477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latin typeface="Tahoma" panose="020B0604030504040204" pitchFamily="34" charset="0"/>
              <a:ea typeface="MS PGothic" panose="020B0600070205080204" pitchFamily="34" charset="-128"/>
            </a:endParaRPr>
          </a:p>
        </p:txBody>
      </p:sp>
      <p:sp>
        <p:nvSpPr>
          <p:cNvPr id="30725" name="Text Box 5"/>
          <p:cNvSpPr txBox="1">
            <a:spLocks noChangeArrowheads="1"/>
          </p:cNvSpPr>
          <p:nvPr/>
        </p:nvSpPr>
        <p:spPr bwMode="auto">
          <a:xfrm>
            <a:off x="2892426" y="2549525"/>
            <a:ext cx="1083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dirty="0" err="1">
                <a:solidFill>
                  <a:srgbClr val="000000"/>
                </a:solidFill>
                <a:latin typeface="Tahoma" panose="020B0604030504040204" pitchFamily="34" charset="0"/>
                <a:ea typeface="MS PGothic" panose="020B0600070205080204" pitchFamily="34" charset="-128"/>
              </a:rPr>
              <a:t>Tâche</a:t>
            </a:r>
            <a:r>
              <a:rPr lang="en-US" altLang="fr-FR" dirty="0">
                <a:solidFill>
                  <a:srgbClr val="000000"/>
                </a:solidFill>
                <a:latin typeface="Tahoma" panose="020B0604030504040204" pitchFamily="34" charset="0"/>
                <a:ea typeface="MS PGothic" panose="020B0600070205080204" pitchFamily="34" charset="-128"/>
              </a:rPr>
              <a:t> 1</a:t>
            </a:r>
          </a:p>
        </p:txBody>
      </p:sp>
      <p:sp>
        <p:nvSpPr>
          <p:cNvPr id="30726" name="Text Box 6"/>
          <p:cNvSpPr txBox="1">
            <a:spLocks noChangeArrowheads="1"/>
          </p:cNvSpPr>
          <p:nvPr/>
        </p:nvSpPr>
        <p:spPr bwMode="auto">
          <a:xfrm>
            <a:off x="2892426" y="4294188"/>
            <a:ext cx="1083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dirty="0" err="1">
                <a:solidFill>
                  <a:srgbClr val="000000"/>
                </a:solidFill>
                <a:latin typeface="Tahoma" panose="020B0604030504040204" pitchFamily="34" charset="0"/>
                <a:ea typeface="MS PGothic" panose="020B0600070205080204" pitchFamily="34" charset="-128"/>
              </a:rPr>
              <a:t>Tâche</a:t>
            </a:r>
            <a:r>
              <a:rPr lang="en-US" altLang="fr-FR" dirty="0">
                <a:solidFill>
                  <a:srgbClr val="000000"/>
                </a:solidFill>
                <a:latin typeface="Tahoma" panose="020B0604030504040204" pitchFamily="34" charset="0"/>
                <a:ea typeface="MS PGothic" panose="020B0600070205080204" pitchFamily="34" charset="-128"/>
              </a:rPr>
              <a:t> 2</a:t>
            </a:r>
          </a:p>
        </p:txBody>
      </p:sp>
      <p:sp>
        <p:nvSpPr>
          <p:cNvPr id="30727" name="Text Box 7"/>
          <p:cNvSpPr txBox="1">
            <a:spLocks noChangeArrowheads="1"/>
          </p:cNvSpPr>
          <p:nvPr/>
        </p:nvSpPr>
        <p:spPr bwMode="auto">
          <a:xfrm>
            <a:off x="2968626" y="3155950"/>
            <a:ext cx="1355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dirty="0">
                <a:latin typeface="Tahoma" panose="020B0604030504040204" pitchFamily="34" charset="0"/>
                <a:ea typeface="MS PGothic" panose="020B0600070205080204" pitchFamily="34" charset="-128"/>
              </a:rPr>
              <a:t>“Hi There”</a:t>
            </a:r>
          </a:p>
        </p:txBody>
      </p:sp>
      <p:sp>
        <p:nvSpPr>
          <p:cNvPr id="30728" name="Text Box 8"/>
          <p:cNvSpPr txBox="1">
            <a:spLocks noChangeArrowheads="1"/>
          </p:cNvSpPr>
          <p:nvPr/>
        </p:nvSpPr>
        <p:spPr bwMode="auto">
          <a:xfrm>
            <a:off x="2892425" y="4826000"/>
            <a:ext cx="12748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dirty="0">
                <a:latin typeface="Tahoma" panose="020B0604030504040204" pitchFamily="34" charset="0"/>
                <a:ea typeface="MS PGothic" panose="020B0600070205080204" pitchFamily="34" charset="-128"/>
              </a:rPr>
              <a:t>“Bonjour”</a:t>
            </a:r>
          </a:p>
        </p:txBody>
      </p:sp>
      <p:sp>
        <p:nvSpPr>
          <p:cNvPr id="30729" name="Rectangle 9"/>
          <p:cNvSpPr>
            <a:spLocks noChangeArrowheads="1"/>
          </p:cNvSpPr>
          <p:nvPr/>
        </p:nvSpPr>
        <p:spPr bwMode="auto">
          <a:xfrm>
            <a:off x="6248400" y="3352800"/>
            <a:ext cx="1968500" cy="6477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latin typeface="Tahoma" panose="020B0604030504040204" pitchFamily="34" charset="0"/>
              <a:ea typeface="MS PGothic" panose="020B0600070205080204" pitchFamily="34" charset="-128"/>
            </a:endParaRPr>
          </a:p>
        </p:txBody>
      </p:sp>
      <p:sp>
        <p:nvSpPr>
          <p:cNvPr id="30730" name="Line 10"/>
          <p:cNvSpPr>
            <a:spLocks noChangeShapeType="1"/>
          </p:cNvSpPr>
          <p:nvPr/>
        </p:nvSpPr>
        <p:spPr bwMode="auto">
          <a:xfrm>
            <a:off x="4502150" y="2822576"/>
            <a:ext cx="1670050" cy="6826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30731" name="Line 11"/>
          <p:cNvSpPr>
            <a:spLocks noChangeShapeType="1"/>
          </p:cNvSpPr>
          <p:nvPr/>
        </p:nvSpPr>
        <p:spPr bwMode="auto">
          <a:xfrm flipV="1">
            <a:off x="4502150" y="3808414"/>
            <a:ext cx="1670050" cy="7588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30732" name="Text Box 12"/>
          <p:cNvSpPr txBox="1">
            <a:spLocks noChangeArrowheads="1"/>
          </p:cNvSpPr>
          <p:nvPr/>
        </p:nvSpPr>
        <p:spPr bwMode="auto">
          <a:xfrm>
            <a:off x="6551614" y="3505200"/>
            <a:ext cx="12312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dirty="0" err="1">
                <a:solidFill>
                  <a:srgbClr val="000000"/>
                </a:solidFill>
                <a:latin typeface="Tahoma" panose="020B0604030504040204" pitchFamily="34" charset="0"/>
                <a:ea typeface="MS PGothic" panose="020B0600070205080204" pitchFamily="34" charset="-128"/>
              </a:rPr>
              <a:t>Affichage</a:t>
            </a:r>
            <a:endParaRPr lang="en-US" altLang="fr-FR" dirty="0">
              <a:solidFill>
                <a:srgbClr val="000000"/>
              </a:solidFill>
              <a:latin typeface="Tahoma" panose="020B0604030504040204" pitchFamily="34" charset="0"/>
              <a:ea typeface="MS PGothic" panose="020B0600070205080204" pitchFamily="34" charset="-128"/>
            </a:endParaRPr>
          </a:p>
        </p:txBody>
      </p:sp>
      <p:sp>
        <p:nvSpPr>
          <p:cNvPr id="30733" name="Text Box 13"/>
          <p:cNvSpPr txBox="1">
            <a:spLocks noChangeArrowheads="1"/>
          </p:cNvSpPr>
          <p:nvPr/>
        </p:nvSpPr>
        <p:spPr bwMode="auto">
          <a:xfrm>
            <a:off x="6551613" y="4111625"/>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dirty="0">
                <a:latin typeface="Tahoma" panose="020B0604030504040204" pitchFamily="34" charset="0"/>
                <a:ea typeface="MS PGothic" panose="020B0600070205080204" pitchFamily="34" charset="-128"/>
              </a:rPr>
              <a:t>“</a:t>
            </a:r>
            <a:r>
              <a:rPr lang="en-US" altLang="fr-FR" dirty="0" err="1">
                <a:latin typeface="Tahoma" panose="020B0604030504040204" pitchFamily="34" charset="0"/>
                <a:ea typeface="MS PGothic" panose="020B0600070205080204" pitchFamily="34" charset="-128"/>
              </a:rPr>
              <a:t>H</a:t>
            </a:r>
            <a:r>
              <a:rPr lang="en-US" altLang="fr-FR" dirty="0" err="1">
                <a:solidFill>
                  <a:schemeClr val="bg1">
                    <a:lumMod val="65000"/>
                  </a:schemeClr>
                </a:solidFill>
                <a:latin typeface="Tahoma" panose="020B0604030504040204" pitchFamily="34" charset="0"/>
                <a:ea typeface="MS PGothic" panose="020B0600070205080204" pitchFamily="34" charset="-128"/>
              </a:rPr>
              <a:t>B</a:t>
            </a:r>
            <a:r>
              <a:rPr lang="en-US" altLang="fr-FR" dirty="0" err="1">
                <a:latin typeface="Tahoma" panose="020B0604030504040204" pitchFamily="34" charset="0"/>
                <a:ea typeface="MS PGothic" panose="020B0600070205080204" pitchFamily="34" charset="-128"/>
              </a:rPr>
              <a:t>i</a:t>
            </a:r>
            <a:r>
              <a:rPr lang="en-US" altLang="fr-FR" dirty="0" err="1">
                <a:solidFill>
                  <a:schemeClr val="bg1">
                    <a:lumMod val="65000"/>
                  </a:schemeClr>
                </a:solidFill>
                <a:latin typeface="Tahoma" panose="020B0604030504040204" pitchFamily="34" charset="0"/>
                <a:ea typeface="MS PGothic" panose="020B0600070205080204" pitchFamily="34" charset="-128"/>
              </a:rPr>
              <a:t>o</a:t>
            </a:r>
            <a:r>
              <a:rPr lang="en-US" altLang="fr-FR" dirty="0">
                <a:latin typeface="Tahoma" panose="020B0604030504040204" pitchFamily="34" charset="0"/>
                <a:ea typeface="MS PGothic" panose="020B0600070205080204" pitchFamily="34" charset="-128"/>
              </a:rPr>
              <a:t> </a:t>
            </a:r>
            <a:r>
              <a:rPr lang="en-US" altLang="fr-FR" dirty="0" err="1">
                <a:solidFill>
                  <a:schemeClr val="bg1">
                    <a:lumMod val="65000"/>
                  </a:schemeClr>
                </a:solidFill>
                <a:latin typeface="Tahoma" panose="020B0604030504040204" pitchFamily="34" charset="0"/>
                <a:ea typeface="MS PGothic" panose="020B0600070205080204" pitchFamily="34" charset="-128"/>
              </a:rPr>
              <a:t>n</a:t>
            </a:r>
            <a:r>
              <a:rPr lang="en-US" altLang="fr-FR" dirty="0" err="1">
                <a:latin typeface="Tahoma" panose="020B0604030504040204" pitchFamily="34" charset="0"/>
                <a:ea typeface="MS PGothic" panose="020B0600070205080204" pitchFamily="34" charset="-128"/>
              </a:rPr>
              <a:t>T</a:t>
            </a:r>
            <a:r>
              <a:rPr lang="en-US" altLang="fr-FR" dirty="0" err="1">
                <a:solidFill>
                  <a:schemeClr val="bg1">
                    <a:lumMod val="65000"/>
                  </a:schemeClr>
                </a:solidFill>
                <a:latin typeface="Tahoma" panose="020B0604030504040204" pitchFamily="34" charset="0"/>
                <a:ea typeface="MS PGothic" panose="020B0600070205080204" pitchFamily="34" charset="-128"/>
              </a:rPr>
              <a:t>j</a:t>
            </a:r>
            <a:r>
              <a:rPr lang="en-US" altLang="fr-FR" dirty="0" err="1">
                <a:latin typeface="Tahoma" panose="020B0604030504040204" pitchFamily="34" charset="0"/>
                <a:ea typeface="MS PGothic" panose="020B0600070205080204" pitchFamily="34" charset="-128"/>
              </a:rPr>
              <a:t>h</a:t>
            </a:r>
            <a:r>
              <a:rPr lang="en-US" altLang="fr-FR" dirty="0" err="1">
                <a:solidFill>
                  <a:schemeClr val="bg1">
                    <a:lumMod val="65000"/>
                  </a:schemeClr>
                </a:solidFill>
                <a:latin typeface="Tahoma" panose="020B0604030504040204" pitchFamily="34" charset="0"/>
                <a:ea typeface="MS PGothic" panose="020B0600070205080204" pitchFamily="34" charset="-128"/>
              </a:rPr>
              <a:t>o</a:t>
            </a:r>
            <a:r>
              <a:rPr lang="en-US" altLang="fr-FR" dirty="0" err="1">
                <a:latin typeface="Tahoma" panose="020B0604030504040204" pitchFamily="34" charset="0"/>
                <a:ea typeface="MS PGothic" panose="020B0600070205080204" pitchFamily="34" charset="-128"/>
              </a:rPr>
              <a:t>e</a:t>
            </a:r>
            <a:r>
              <a:rPr lang="en-US" altLang="fr-FR" dirty="0" err="1">
                <a:solidFill>
                  <a:schemeClr val="bg1">
                    <a:lumMod val="65000"/>
                  </a:schemeClr>
                </a:solidFill>
                <a:latin typeface="Tahoma" panose="020B0604030504040204" pitchFamily="34" charset="0"/>
                <a:ea typeface="MS PGothic" panose="020B0600070205080204" pitchFamily="34" charset="-128"/>
              </a:rPr>
              <a:t>u</a:t>
            </a:r>
            <a:r>
              <a:rPr lang="en-US" altLang="fr-FR" dirty="0" err="1">
                <a:latin typeface="Tahoma" panose="020B0604030504040204" pitchFamily="34" charset="0"/>
                <a:ea typeface="MS PGothic" panose="020B0600070205080204" pitchFamily="34" charset="-128"/>
              </a:rPr>
              <a:t>r</a:t>
            </a:r>
            <a:r>
              <a:rPr lang="en-US" altLang="fr-FR" dirty="0" err="1">
                <a:solidFill>
                  <a:schemeClr val="bg1">
                    <a:lumMod val="65000"/>
                  </a:schemeClr>
                </a:solidFill>
                <a:latin typeface="Tahoma" panose="020B0604030504040204" pitchFamily="34" charset="0"/>
                <a:ea typeface="MS PGothic" panose="020B0600070205080204" pitchFamily="34" charset="-128"/>
              </a:rPr>
              <a:t>r</a:t>
            </a:r>
            <a:r>
              <a:rPr lang="en-US" altLang="fr-FR" dirty="0" err="1">
                <a:latin typeface="Tahoma" panose="020B0604030504040204" pitchFamily="34" charset="0"/>
                <a:ea typeface="MS PGothic" panose="020B0600070205080204" pitchFamily="34" charset="-128"/>
              </a:rPr>
              <a:t>e</a:t>
            </a:r>
            <a:r>
              <a:rPr lang="en-US" altLang="fr-FR" dirty="0">
                <a:latin typeface="Tahoma" panose="020B0604030504040204" pitchFamily="34" charset="0"/>
                <a:ea typeface="MS PGothic" panose="020B0600070205080204" pitchFamily="34" charset="-128"/>
              </a:rPr>
              <a:t>”</a:t>
            </a:r>
          </a:p>
        </p:txBody>
      </p:sp>
      <p:sp>
        <p:nvSpPr>
          <p:cNvPr id="14" name="Rectangle 5"/>
          <p:cNvSpPr txBox="1">
            <a:spLocks noChangeArrowheads="1"/>
          </p:cNvSpPr>
          <p:nvPr>
            <p:custDataLst>
              <p:tags r:id="rId1"/>
            </p:custDataLst>
          </p:nvPr>
        </p:nvSpPr>
        <p:spPr bwMode="auto">
          <a:xfrm>
            <a:off x="1055440" y="519451"/>
            <a:ext cx="8600430" cy="105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hangingPunct="1">
              <a:buClrTx/>
              <a:buSzTx/>
              <a:buFontTx/>
            </a:pPr>
            <a:r>
              <a:rPr kumimoji="0" lang="fr-CA" altLang="zh-TW" sz="4000" dirty="0">
                <a:solidFill>
                  <a:srgbClr val="0070C0"/>
                </a:solidFill>
                <a:ea typeface="PMingLiU" panose="02020500000000000000" pitchFamily="18" charset="-120"/>
              </a:rPr>
              <a:t>Problèmes potentiels</a:t>
            </a:r>
            <a:endParaRPr kumimoji="0" lang="fr-CA" altLang="zh-TW" sz="3600" dirty="0">
              <a:solidFill>
                <a:srgbClr val="0070C0"/>
              </a:solidFill>
              <a:ea typeface="PMingLiU" panose="02020500000000000000" pitchFamily="18" charset="-120"/>
            </a:endParaRPr>
          </a:p>
        </p:txBody>
      </p:sp>
    </p:spTree>
    <p:extLst>
      <p:ext uri="{BB962C8B-B14F-4D97-AF65-F5344CB8AC3E}">
        <p14:creationId xmlns:p14="http://schemas.microsoft.com/office/powerpoint/2010/main" val="1085893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title"/>
            <p:custDataLst>
              <p:tags r:id="rId1"/>
            </p:custDataLst>
          </p:nvPr>
        </p:nvSpPr>
        <p:spPr>
          <a:xfrm>
            <a:off x="1055440" y="365125"/>
            <a:ext cx="10298360" cy="1325563"/>
          </a:xfrm>
        </p:spPr>
        <p:txBody>
          <a:bodyPr/>
          <a:lstStyle/>
          <a:p>
            <a:r>
              <a:rPr lang="fr-CA" altLang="zh-TW" noProof="0" dirty="0">
                <a:solidFill>
                  <a:srgbClr val="0070C0"/>
                </a:solidFill>
              </a:rPr>
              <a:t>Fonctions du noyau RTOS</a:t>
            </a:r>
          </a:p>
        </p:txBody>
      </p:sp>
      <p:sp>
        <p:nvSpPr>
          <p:cNvPr id="17412" name="Rectangle 7"/>
          <p:cNvSpPr>
            <a:spLocks noGrp="1" noChangeArrowheads="1"/>
          </p:cNvSpPr>
          <p:nvPr>
            <p:ph idx="1"/>
            <p:custDataLst>
              <p:tags r:id="rId2"/>
            </p:custDataLst>
          </p:nvPr>
        </p:nvSpPr>
        <p:spPr>
          <a:xfrm>
            <a:off x="1055440" y="1825625"/>
            <a:ext cx="10298360" cy="4351338"/>
          </a:xfrm>
        </p:spPr>
        <p:txBody>
          <a:bodyPr/>
          <a:lstStyle/>
          <a:p>
            <a:pPr>
              <a:lnSpc>
                <a:spcPct val="100000"/>
              </a:lnSpc>
              <a:spcBef>
                <a:spcPts val="600"/>
              </a:spcBef>
            </a:pPr>
            <a:r>
              <a:rPr lang="fr-CA" altLang="zh-TW" noProof="0" dirty="0"/>
              <a:t>Gestion de :</a:t>
            </a:r>
          </a:p>
          <a:p>
            <a:pPr lvl="1">
              <a:lnSpc>
                <a:spcPct val="100000"/>
              </a:lnSpc>
              <a:spcBef>
                <a:spcPts val="600"/>
              </a:spcBef>
            </a:pPr>
            <a:r>
              <a:rPr lang="fr-CA" altLang="zh-TW" noProof="0" dirty="0"/>
              <a:t>CPU</a:t>
            </a:r>
          </a:p>
          <a:p>
            <a:pPr lvl="1">
              <a:lnSpc>
                <a:spcPct val="100000"/>
              </a:lnSpc>
              <a:spcBef>
                <a:spcPts val="600"/>
              </a:spcBef>
            </a:pPr>
            <a:r>
              <a:rPr lang="fr-CA" altLang="zh-TW" noProof="0" dirty="0"/>
              <a:t>Mémoire</a:t>
            </a:r>
          </a:p>
          <a:p>
            <a:pPr lvl="1">
              <a:lnSpc>
                <a:spcPct val="100000"/>
              </a:lnSpc>
              <a:spcBef>
                <a:spcPts val="600"/>
              </a:spcBef>
            </a:pPr>
            <a:r>
              <a:rPr lang="fr-CA" altLang="zh-TW" noProof="0" dirty="0"/>
              <a:t>Horloges de temporisation</a:t>
            </a:r>
          </a:p>
          <a:p>
            <a:pPr lvl="1">
              <a:lnSpc>
                <a:spcPct val="100000"/>
              </a:lnSpc>
              <a:spcBef>
                <a:spcPts val="600"/>
              </a:spcBef>
            </a:pPr>
            <a:r>
              <a:rPr lang="fr-CA" altLang="zh-TW" noProof="0" dirty="0"/>
              <a:t>Exécution des tâches (lancement, suspension, arrêt, reprise, etc.)</a:t>
            </a:r>
          </a:p>
          <a:p>
            <a:pPr lvl="1">
              <a:lnSpc>
                <a:spcPct val="100000"/>
              </a:lnSpc>
              <a:spcBef>
                <a:spcPts val="600"/>
              </a:spcBef>
            </a:pPr>
            <a:r>
              <a:rPr lang="fr-CA" altLang="zh-TW" noProof="0" dirty="0"/>
              <a:t>Communication et synchronisation inter tâches</a:t>
            </a:r>
          </a:p>
        </p:txBody>
      </p:sp>
      <p:sp>
        <p:nvSpPr>
          <p:cNvPr id="17413" name="AutoShape 4"/>
          <p:cNvSpPr>
            <a:spLocks/>
          </p:cNvSpPr>
          <p:nvPr>
            <p:custDataLst>
              <p:tags r:id="rId3"/>
            </p:custDataLst>
          </p:nvPr>
        </p:nvSpPr>
        <p:spPr bwMode="auto">
          <a:xfrm>
            <a:off x="5447928" y="2348880"/>
            <a:ext cx="144016" cy="1215008"/>
          </a:xfrm>
          <a:prstGeom prst="rightBrace">
            <a:avLst>
              <a:gd name="adj1" fmla="val 62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endParaRPr lang="zh-TW" altLang="en-US" dirty="0"/>
          </a:p>
        </p:txBody>
      </p:sp>
      <p:sp>
        <p:nvSpPr>
          <p:cNvPr id="17414" name="Text Box 5"/>
          <p:cNvSpPr txBox="1">
            <a:spLocks noChangeArrowheads="1"/>
          </p:cNvSpPr>
          <p:nvPr>
            <p:custDataLst>
              <p:tags r:id="rId4"/>
            </p:custDataLst>
          </p:nvPr>
        </p:nvSpPr>
        <p:spPr bwMode="auto">
          <a:xfrm>
            <a:off x="5735960" y="2420888"/>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spcBef>
                <a:spcPct val="50000"/>
              </a:spcBef>
            </a:pPr>
            <a:r>
              <a:rPr lang="en-US" altLang="zh-TW" dirty="0">
                <a:latin typeface="Arial" panose="020B0604020202020204" pitchFamily="34" charset="0"/>
                <a:ea typeface="新細明體" panose="02020500000000000000" pitchFamily="18" charset="-120"/>
              </a:rPr>
              <a:t>Resources</a:t>
            </a:r>
          </a:p>
        </p:txBody>
      </p:sp>
    </p:spTree>
    <p:extLst>
      <p:ext uri="{BB962C8B-B14F-4D97-AF65-F5344CB8AC3E}">
        <p14:creationId xmlns:p14="http://schemas.microsoft.com/office/powerpoint/2010/main" val="1120943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Grp="1" noChangeArrowheads="1"/>
          </p:cNvSpPr>
          <p:nvPr>
            <p:ph type="title"/>
            <p:custDataLst>
              <p:tags r:id="rId1"/>
            </p:custDataLst>
          </p:nvPr>
        </p:nvSpPr>
        <p:spPr>
          <a:xfrm>
            <a:off x="1055440" y="197768"/>
            <a:ext cx="9237712" cy="1143000"/>
          </a:xfrm>
        </p:spPr>
        <p:txBody>
          <a:bodyPr/>
          <a:lstStyle/>
          <a:p>
            <a:r>
              <a:rPr lang="fr-CA" altLang="zh-TW" noProof="0" dirty="0">
                <a:solidFill>
                  <a:srgbClr val="0070C0"/>
                </a:solidFill>
              </a:rPr>
              <a:t>Pourquoi utiliser un RTOS?</a:t>
            </a:r>
          </a:p>
        </p:txBody>
      </p:sp>
      <p:sp>
        <p:nvSpPr>
          <p:cNvPr id="18436" name="Rectangle 7"/>
          <p:cNvSpPr>
            <a:spLocks noGrp="1" noChangeArrowheads="1"/>
          </p:cNvSpPr>
          <p:nvPr>
            <p:ph idx="1"/>
            <p:custDataLst>
              <p:tags r:id="rId2"/>
            </p:custDataLst>
          </p:nvPr>
        </p:nvSpPr>
        <p:spPr>
          <a:xfrm>
            <a:off x="1055440" y="1340768"/>
            <a:ext cx="10081120" cy="4824536"/>
          </a:xfrm>
        </p:spPr>
        <p:txBody>
          <a:bodyPr/>
          <a:lstStyle/>
          <a:p>
            <a:pPr>
              <a:lnSpc>
                <a:spcPct val="100000"/>
              </a:lnSpc>
              <a:spcBef>
                <a:spcPts val="0"/>
              </a:spcBef>
              <a:spcAft>
                <a:spcPts val="600"/>
              </a:spcAft>
            </a:pPr>
            <a:r>
              <a:rPr lang="fr-CA" altLang="zh-TW" sz="2800" dirty="0"/>
              <a:t>Concentration sur l’application, et non sur l’exécution de tâches </a:t>
            </a:r>
          </a:p>
          <a:p>
            <a:pPr lvl="1">
              <a:lnSpc>
                <a:spcPct val="100000"/>
              </a:lnSpc>
              <a:spcBef>
                <a:spcPts val="0"/>
              </a:spcBef>
              <a:spcAft>
                <a:spcPts val="600"/>
              </a:spcAft>
            </a:pPr>
            <a:r>
              <a:rPr lang="fr-CA" altLang="zh-TW" sz="2400" dirty="0"/>
              <a:t>Gestion automatique du temps de CPU suivant des critères de sélection de tâche active prédéfinis</a:t>
            </a:r>
          </a:p>
          <a:p>
            <a:pPr lvl="1">
              <a:lnSpc>
                <a:spcPct val="100000"/>
              </a:lnSpc>
              <a:spcBef>
                <a:spcPts val="0"/>
              </a:spcBef>
              <a:spcAft>
                <a:spcPts val="600"/>
              </a:spcAft>
            </a:pPr>
            <a:r>
              <a:rPr lang="fr-CA" altLang="zh-TW" sz="2400" dirty="0"/>
              <a:t>Synchronisation de l’accès aux ressources</a:t>
            </a:r>
          </a:p>
          <a:p>
            <a:pPr>
              <a:lnSpc>
                <a:spcPct val="100000"/>
              </a:lnSpc>
              <a:spcBef>
                <a:spcPts val="0"/>
              </a:spcBef>
              <a:spcAft>
                <a:spcPts val="600"/>
              </a:spcAft>
            </a:pPr>
            <a:r>
              <a:rPr lang="fr-CA" altLang="zh-TW" sz="2800" dirty="0"/>
              <a:t>Ajout/retrait de modules fonctionnels sans modifier l’application existante</a:t>
            </a:r>
          </a:p>
          <a:p>
            <a:pPr>
              <a:lnSpc>
                <a:spcPct val="100000"/>
              </a:lnSpc>
              <a:spcBef>
                <a:spcPts val="0"/>
              </a:spcBef>
              <a:spcAft>
                <a:spcPts val="600"/>
              </a:spcAft>
            </a:pPr>
            <a:r>
              <a:rPr lang="fr-CA" altLang="zh-TW" sz="2800" dirty="0"/>
              <a:t>Services aux périphériques transparents, incluant les protocoles de communication, quand disponibles </a:t>
            </a:r>
          </a:p>
          <a:p>
            <a:pPr lvl="1">
              <a:lnSpc>
                <a:spcPct val="100000"/>
              </a:lnSpc>
              <a:spcBef>
                <a:spcPts val="0"/>
              </a:spcBef>
              <a:spcAft>
                <a:spcPts val="600"/>
              </a:spcAft>
            </a:pPr>
            <a:r>
              <a:rPr lang="fr-CA" altLang="zh-TW" sz="2400" dirty="0"/>
              <a:t>TCP/IP, USB, serveurs Web, WI-FI, etc.</a:t>
            </a:r>
          </a:p>
        </p:txBody>
      </p:sp>
    </p:spTree>
    <p:extLst>
      <p:ext uri="{BB962C8B-B14F-4D97-AF65-F5344CB8AC3E}">
        <p14:creationId xmlns:p14="http://schemas.microsoft.com/office/powerpoint/2010/main" val="2598353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3"/>
          <p:cNvSpPr>
            <a:spLocks noGrp="1" noChangeArrowheads="1"/>
          </p:cNvSpPr>
          <p:nvPr>
            <p:ph type="title"/>
            <p:custDataLst>
              <p:tags r:id="rId1"/>
            </p:custDataLst>
          </p:nvPr>
        </p:nvSpPr>
        <p:spPr>
          <a:xfrm>
            <a:off x="977006" y="197768"/>
            <a:ext cx="8435280" cy="1143000"/>
          </a:xfrm>
        </p:spPr>
        <p:txBody>
          <a:bodyPr/>
          <a:lstStyle/>
          <a:p>
            <a:r>
              <a:rPr lang="fr-CA" altLang="zh-TW" noProof="0" dirty="0">
                <a:solidFill>
                  <a:srgbClr val="0070C0"/>
                </a:solidFill>
              </a:rPr>
              <a:t>Classification des RTOS</a:t>
            </a:r>
          </a:p>
        </p:txBody>
      </p:sp>
      <p:sp>
        <p:nvSpPr>
          <p:cNvPr id="19460" name="Rectangle 14"/>
          <p:cNvSpPr>
            <a:spLocks noGrp="1" noChangeArrowheads="1"/>
          </p:cNvSpPr>
          <p:nvPr>
            <p:ph idx="1"/>
            <p:custDataLst>
              <p:tags r:id="rId2"/>
            </p:custDataLst>
          </p:nvPr>
        </p:nvSpPr>
        <p:spPr>
          <a:xfrm>
            <a:off x="958272" y="1340768"/>
            <a:ext cx="9547455" cy="4525963"/>
          </a:xfrm>
        </p:spPr>
        <p:txBody>
          <a:bodyPr>
            <a:normAutofit fontScale="92500" lnSpcReduction="20000"/>
          </a:bodyPr>
          <a:lstStyle/>
          <a:p>
            <a:pPr>
              <a:lnSpc>
                <a:spcPct val="110000"/>
              </a:lnSpc>
              <a:spcBef>
                <a:spcPts val="500"/>
              </a:spcBef>
            </a:pPr>
            <a:r>
              <a:rPr lang="fr-CA" altLang="zh-TW" sz="2800" dirty="0"/>
              <a:t>RTOS à noyau </a:t>
            </a:r>
            <a:r>
              <a:rPr lang="fr-CA" altLang="zh-TW" sz="2800" dirty="0" err="1"/>
              <a:t>temp</a:t>
            </a:r>
            <a:r>
              <a:rPr lang="fr-CA" altLang="zh-TW" sz="2800" dirty="0"/>
              <a:t> Réel (TR)</a:t>
            </a:r>
          </a:p>
          <a:p>
            <a:pPr lvl="1">
              <a:lnSpc>
                <a:spcPct val="110000"/>
              </a:lnSpc>
              <a:spcBef>
                <a:spcPts val="500"/>
              </a:spcBef>
            </a:pPr>
            <a:r>
              <a:rPr lang="fr-CA" altLang="zh-TW" sz="2400" dirty="0"/>
              <a:t>Généralement conçu pour la rapidité de réponse.</a:t>
            </a:r>
          </a:p>
          <a:p>
            <a:pPr lvl="1">
              <a:lnSpc>
                <a:spcPct val="110000"/>
              </a:lnSpc>
              <a:spcBef>
                <a:spcPts val="500"/>
              </a:spcBef>
            </a:pPr>
            <a:r>
              <a:rPr lang="fr-CA" altLang="zh-TW" sz="2400" dirty="0"/>
              <a:t>Peut être inadapté aux systèmes complexes, car priorisation de la rapidité sur la prédictibilité</a:t>
            </a:r>
          </a:p>
          <a:p>
            <a:pPr lvl="1">
              <a:lnSpc>
                <a:spcPct val="110000"/>
              </a:lnSpc>
              <a:spcBef>
                <a:spcPts val="500"/>
              </a:spcBef>
            </a:pPr>
            <a:r>
              <a:rPr lang="fr-CA" altLang="zh-TW" sz="2400" dirty="0"/>
              <a:t>Souvent propriétaire (</a:t>
            </a:r>
            <a:r>
              <a:rPr lang="fr-CA" altLang="zh-TW" sz="2200" dirty="0">
                <a:ea typeface="新細明體" panose="02020500000000000000" pitchFamily="18" charset="-120"/>
              </a:rPr>
              <a:t>QNX, VTRX32, </a:t>
            </a:r>
            <a:r>
              <a:rPr lang="fr-CA" altLang="zh-TW" sz="2200" dirty="0" err="1">
                <a:ea typeface="新細明體" panose="02020500000000000000" pitchFamily="18" charset="-120"/>
              </a:rPr>
              <a:t>VxWORKS</a:t>
            </a:r>
            <a:r>
              <a:rPr lang="fr-CA" altLang="zh-TW" sz="2200" dirty="0">
                <a:ea typeface="新細明體" panose="02020500000000000000" pitchFamily="18" charset="-120"/>
              </a:rPr>
              <a:t>, </a:t>
            </a:r>
            <a:r>
              <a:rPr lang="fr-CA" altLang="zh-TW" sz="2200" dirty="0" err="1">
                <a:ea typeface="新細明體" panose="02020500000000000000" pitchFamily="18" charset="-120"/>
              </a:rPr>
              <a:t>uOS</a:t>
            </a:r>
            <a:r>
              <a:rPr lang="fr-CA" altLang="zh-TW" sz="2200" dirty="0">
                <a:ea typeface="新細明體" panose="02020500000000000000" pitchFamily="18" charset="-120"/>
              </a:rPr>
              <a:t>), mais aussi en logiciel libre (</a:t>
            </a:r>
            <a:r>
              <a:rPr lang="fr-CA" altLang="zh-TW" sz="2200" dirty="0" err="1">
                <a:ea typeface="新細明體" panose="02020500000000000000" pitchFamily="18" charset="-120"/>
              </a:rPr>
              <a:t>freeRTOS</a:t>
            </a:r>
            <a:r>
              <a:rPr lang="fr-CA" altLang="zh-TW" sz="2200" dirty="0">
                <a:ea typeface="新細明體" panose="02020500000000000000" pitchFamily="18" charset="-120"/>
              </a:rPr>
              <a:t>, </a:t>
            </a:r>
            <a:r>
              <a:rPr lang="fr-CA" altLang="zh-TW" sz="2200" dirty="0" err="1">
                <a:ea typeface="新細明體" panose="02020500000000000000" pitchFamily="18" charset="-120"/>
              </a:rPr>
              <a:t>ConTiki</a:t>
            </a:r>
            <a:r>
              <a:rPr lang="fr-CA" altLang="zh-TW" sz="2200" dirty="0">
                <a:ea typeface="新細明體" panose="02020500000000000000" pitchFamily="18" charset="-120"/>
              </a:rPr>
              <a:t>, etc.) </a:t>
            </a:r>
          </a:p>
          <a:p>
            <a:pPr>
              <a:lnSpc>
                <a:spcPct val="110000"/>
              </a:lnSpc>
              <a:spcBef>
                <a:spcPts val="500"/>
              </a:spcBef>
            </a:pPr>
            <a:r>
              <a:rPr lang="fr-CA" altLang="zh-TW" sz="2800" dirty="0">
                <a:ea typeface="新細明體" panose="02020500000000000000" pitchFamily="18" charset="-120"/>
              </a:rPr>
              <a:t>SE standard à noyau modifié</a:t>
            </a:r>
            <a:endParaRPr lang="fr-CA" altLang="zh-TW" sz="2800" dirty="0"/>
          </a:p>
          <a:p>
            <a:pPr lvl="1">
              <a:lnSpc>
                <a:spcPct val="110000"/>
              </a:lnSpc>
              <a:spcBef>
                <a:spcPts val="500"/>
              </a:spcBef>
            </a:pPr>
            <a:r>
              <a:rPr lang="fr-CA" altLang="zh-TW" sz="2400" dirty="0">
                <a:ea typeface="新細明體" panose="02020500000000000000" pitchFamily="18" charset="-120"/>
              </a:rPr>
              <a:t>L’extension RT gère l’exécution des tâches en temps réel et considère le noyau standard comme l’une d’elles</a:t>
            </a:r>
            <a:endParaRPr lang="fr-CA" altLang="zh-TW" dirty="0"/>
          </a:p>
          <a:p>
            <a:pPr>
              <a:lnSpc>
                <a:spcPct val="110000"/>
              </a:lnSpc>
              <a:spcBef>
                <a:spcPts val="500"/>
              </a:spcBef>
            </a:pPr>
            <a:r>
              <a:rPr lang="fr-CA" altLang="zh-TW" sz="2800" dirty="0"/>
              <a:t>Interface de programmation d’applications (API) standard versus dédié</a:t>
            </a:r>
          </a:p>
          <a:p>
            <a:pPr lvl="1">
              <a:lnSpc>
                <a:spcPct val="110000"/>
              </a:lnSpc>
              <a:spcBef>
                <a:spcPts val="500"/>
              </a:spcBef>
            </a:pPr>
            <a:r>
              <a:rPr lang="fr-CA" altLang="zh-TW" sz="2400" dirty="0"/>
              <a:t>p. ex. POSIX extension-RT d’Unix, ITRON, OSEK</a:t>
            </a:r>
          </a:p>
        </p:txBody>
      </p:sp>
    </p:spTree>
    <p:extLst>
      <p:ext uri="{BB962C8B-B14F-4D97-AF65-F5344CB8AC3E}">
        <p14:creationId xmlns:p14="http://schemas.microsoft.com/office/powerpoint/2010/main" val="3570717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9"/>
          <p:cNvSpPr>
            <a:spLocks noGrp="1" noChangeArrowheads="1"/>
          </p:cNvSpPr>
          <p:nvPr>
            <p:ph type="title"/>
            <p:custDataLst>
              <p:tags r:id="rId1"/>
            </p:custDataLst>
          </p:nvPr>
        </p:nvSpPr>
        <p:spPr>
          <a:xfrm>
            <a:off x="1055440" y="365125"/>
            <a:ext cx="10298360" cy="1325563"/>
          </a:xfrm>
        </p:spPr>
        <p:txBody>
          <a:bodyPr/>
          <a:lstStyle/>
          <a:p>
            <a:r>
              <a:rPr lang="fr-CA" altLang="zh-TW" noProof="0" dirty="0">
                <a:solidFill>
                  <a:srgbClr val="0070C0"/>
                </a:solidFill>
              </a:rPr>
              <a:t>Ex.: RT-Linux</a:t>
            </a:r>
          </a:p>
        </p:txBody>
      </p:sp>
      <p:sp>
        <p:nvSpPr>
          <p:cNvPr id="20484" name="Rectangle 3"/>
          <p:cNvSpPr>
            <a:spLocks noGrp="1" noChangeArrowheads="1"/>
          </p:cNvSpPr>
          <p:nvPr>
            <p:ph type="body" idx="4294967295"/>
            <p:custDataLst>
              <p:tags r:id="rId2"/>
            </p:custDataLst>
          </p:nvPr>
        </p:nvSpPr>
        <p:spPr>
          <a:xfrm>
            <a:off x="6600060" y="1844675"/>
            <a:ext cx="4104452" cy="1223963"/>
          </a:xfrm>
        </p:spPr>
        <p:txBody>
          <a:bodyPr>
            <a:normAutofit/>
          </a:bodyPr>
          <a:lstStyle/>
          <a:p>
            <a:r>
              <a:rPr lang="fr-CA" altLang="zh-TW" sz="2000" noProof="0" dirty="0">
                <a:ea typeface="新細明體" panose="02020500000000000000" pitchFamily="18" charset="-120"/>
              </a:rPr>
              <a:t>RT-</a:t>
            </a:r>
            <a:r>
              <a:rPr lang="fr-CA" altLang="zh-TW" sz="2000" noProof="0" dirty="0" err="1">
                <a:ea typeface="新細明體" panose="02020500000000000000" pitchFamily="18" charset="-120"/>
              </a:rPr>
              <a:t>tasks</a:t>
            </a:r>
            <a:r>
              <a:rPr lang="fr-CA" altLang="zh-TW" sz="2000" noProof="0" dirty="0">
                <a:ea typeface="新細明體" panose="02020500000000000000" pitchFamily="18" charset="-120"/>
              </a:rPr>
              <a:t> </a:t>
            </a:r>
            <a:r>
              <a:rPr lang="fr-CA" altLang="zh-TW" sz="2000" dirty="0">
                <a:ea typeface="新細明體" panose="02020500000000000000" pitchFamily="18" charset="-120"/>
              </a:rPr>
              <a:t>ne peuvent pas utiliser d’appels SE standard</a:t>
            </a:r>
          </a:p>
        </p:txBody>
      </p:sp>
      <p:sp>
        <p:nvSpPr>
          <p:cNvPr id="20485" name="Text Box 4"/>
          <p:cNvSpPr txBox="1">
            <a:spLocks noChangeArrowheads="1"/>
          </p:cNvSpPr>
          <p:nvPr>
            <p:custDataLst>
              <p:tags r:id="rId3"/>
            </p:custDataLst>
          </p:nvPr>
        </p:nvSpPr>
        <p:spPr bwMode="auto">
          <a:xfrm>
            <a:off x="2351089" y="5842001"/>
            <a:ext cx="5400675"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spcBef>
                <a:spcPct val="50000"/>
              </a:spcBef>
            </a:pPr>
            <a:r>
              <a:rPr lang="en-US" altLang="zh-TW" dirty="0">
                <a:latin typeface="Arial" panose="020B0604020202020204" pitchFamily="34" charset="0"/>
                <a:ea typeface="新細明體" panose="02020500000000000000" pitchFamily="18" charset="-120"/>
              </a:rPr>
              <a:t>Hardware</a:t>
            </a:r>
          </a:p>
        </p:txBody>
      </p:sp>
      <p:sp>
        <p:nvSpPr>
          <p:cNvPr id="20486" name="Oval 5"/>
          <p:cNvSpPr>
            <a:spLocks noChangeArrowheads="1"/>
          </p:cNvSpPr>
          <p:nvPr>
            <p:custDataLst>
              <p:tags r:id="rId4"/>
            </p:custDataLst>
          </p:nvPr>
        </p:nvSpPr>
        <p:spPr bwMode="auto">
          <a:xfrm>
            <a:off x="5303838" y="3394076"/>
            <a:ext cx="1727200" cy="625475"/>
          </a:xfrm>
          <a:prstGeom prst="ellipse">
            <a:avLst/>
          </a:prstGeom>
          <a:solidFill>
            <a:srgbClr val="FFFF99"/>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dirty="0">
                <a:latin typeface="Arial" panose="020B0604020202020204" pitchFamily="34" charset="0"/>
                <a:ea typeface="新細明體" panose="02020500000000000000" pitchFamily="18" charset="-120"/>
              </a:rPr>
              <a:t>RT-Task</a:t>
            </a:r>
          </a:p>
        </p:txBody>
      </p:sp>
      <p:sp>
        <p:nvSpPr>
          <p:cNvPr id="20487" name="Oval 6"/>
          <p:cNvSpPr>
            <a:spLocks noChangeArrowheads="1"/>
          </p:cNvSpPr>
          <p:nvPr>
            <p:custDataLst>
              <p:tags r:id="rId5"/>
            </p:custDataLst>
          </p:nvPr>
        </p:nvSpPr>
        <p:spPr bwMode="auto">
          <a:xfrm>
            <a:off x="7175500" y="3394076"/>
            <a:ext cx="1727200" cy="625475"/>
          </a:xfrm>
          <a:prstGeom prst="ellipse">
            <a:avLst/>
          </a:prstGeom>
          <a:solidFill>
            <a:srgbClr val="FFFF99"/>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dirty="0">
                <a:latin typeface="Arial" panose="020B0604020202020204" pitchFamily="34" charset="0"/>
                <a:ea typeface="新細明體" panose="02020500000000000000" pitchFamily="18" charset="-120"/>
              </a:rPr>
              <a:t>RT-Task</a:t>
            </a:r>
          </a:p>
        </p:txBody>
      </p:sp>
      <p:sp>
        <p:nvSpPr>
          <p:cNvPr id="20488" name="AutoShape 7"/>
          <p:cNvSpPr>
            <a:spLocks noChangeArrowheads="1"/>
          </p:cNvSpPr>
          <p:nvPr>
            <p:custDataLst>
              <p:tags r:id="rId6"/>
            </p:custDataLst>
          </p:nvPr>
        </p:nvSpPr>
        <p:spPr bwMode="auto">
          <a:xfrm>
            <a:off x="3648076" y="4689475"/>
            <a:ext cx="3598863" cy="647700"/>
          </a:xfrm>
          <a:prstGeom prst="roundRect">
            <a:avLst>
              <a:gd name="adj" fmla="val 16667"/>
            </a:avLst>
          </a:prstGeom>
          <a:solidFill>
            <a:srgbClr val="E6E6FF"/>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r>
              <a:rPr lang="en-US" altLang="zh-TW" dirty="0">
                <a:latin typeface="Arial" panose="020B0604020202020204" pitchFamily="34" charset="0"/>
                <a:ea typeface="新細明體" panose="02020500000000000000" pitchFamily="18" charset="-120"/>
              </a:rPr>
              <a:t>RT-Linux</a:t>
            </a:r>
          </a:p>
        </p:txBody>
      </p:sp>
      <p:sp>
        <p:nvSpPr>
          <p:cNvPr id="20489" name="Text Box 8"/>
          <p:cNvSpPr txBox="1">
            <a:spLocks noChangeArrowheads="1"/>
          </p:cNvSpPr>
          <p:nvPr>
            <p:custDataLst>
              <p:tags r:id="rId7"/>
            </p:custDataLst>
          </p:nvPr>
        </p:nvSpPr>
        <p:spPr bwMode="auto">
          <a:xfrm>
            <a:off x="5232401" y="4689475"/>
            <a:ext cx="1871663"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r" eaLnBrk="1" hangingPunct="1">
              <a:spcBef>
                <a:spcPct val="50000"/>
              </a:spcBef>
            </a:pPr>
            <a:r>
              <a:rPr lang="en-US" altLang="zh-TW" sz="2000" dirty="0">
                <a:latin typeface="Arial" panose="020B0604020202020204" pitchFamily="34" charset="0"/>
                <a:ea typeface="新細明體" panose="02020500000000000000" pitchFamily="18" charset="-120"/>
              </a:rPr>
              <a:t>RT-Scheduler</a:t>
            </a:r>
          </a:p>
        </p:txBody>
      </p:sp>
      <p:sp>
        <p:nvSpPr>
          <p:cNvPr id="20490" name="AutoShape 9"/>
          <p:cNvSpPr>
            <a:spLocks noChangeArrowheads="1"/>
          </p:cNvSpPr>
          <p:nvPr>
            <p:custDataLst>
              <p:tags r:id="rId8"/>
            </p:custDataLst>
          </p:nvPr>
        </p:nvSpPr>
        <p:spPr bwMode="auto">
          <a:xfrm>
            <a:off x="2351088" y="2817813"/>
            <a:ext cx="2736850" cy="1370012"/>
          </a:xfrm>
          <a:prstGeom prst="roundRect">
            <a:avLst>
              <a:gd name="adj" fmla="val 16667"/>
            </a:avLst>
          </a:prstGeom>
          <a:solidFill>
            <a:srgbClr val="E6E6FF"/>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dirty="0">
                <a:latin typeface="Arial" panose="020B0604020202020204" pitchFamily="34" charset="0"/>
                <a:ea typeface="新細明體" panose="02020500000000000000" pitchFamily="18" charset="-120"/>
              </a:rPr>
              <a:t>Linux-Kernel</a:t>
            </a:r>
          </a:p>
        </p:txBody>
      </p:sp>
      <p:sp>
        <p:nvSpPr>
          <p:cNvPr id="20491" name="Text Box 10"/>
          <p:cNvSpPr txBox="1">
            <a:spLocks noChangeArrowheads="1"/>
          </p:cNvSpPr>
          <p:nvPr>
            <p:custDataLst>
              <p:tags r:id="rId9"/>
            </p:custDataLst>
          </p:nvPr>
        </p:nvSpPr>
        <p:spPr bwMode="auto">
          <a:xfrm>
            <a:off x="2640014" y="3789363"/>
            <a:ext cx="82867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r>
              <a:rPr lang="en-US" altLang="zh-TW" sz="2000" dirty="0">
                <a:latin typeface="Arial" panose="020B0604020202020204" pitchFamily="34" charset="0"/>
                <a:ea typeface="新細明體" panose="02020500000000000000" pitchFamily="18" charset="-120"/>
              </a:rPr>
              <a:t>driver</a:t>
            </a:r>
          </a:p>
        </p:txBody>
      </p:sp>
      <p:sp>
        <p:nvSpPr>
          <p:cNvPr id="20492" name="Text Box 11"/>
          <p:cNvSpPr txBox="1">
            <a:spLocks noChangeArrowheads="1"/>
          </p:cNvSpPr>
          <p:nvPr>
            <p:custDataLst>
              <p:tags r:id="rId10"/>
            </p:custDataLst>
          </p:nvPr>
        </p:nvSpPr>
        <p:spPr bwMode="auto">
          <a:xfrm>
            <a:off x="2566988" y="2817813"/>
            <a:ext cx="144145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r>
              <a:rPr lang="en-US" altLang="zh-TW" sz="2000" dirty="0">
                <a:latin typeface="Arial" panose="020B0604020202020204" pitchFamily="34" charset="0"/>
                <a:ea typeface="新細明體" panose="02020500000000000000" pitchFamily="18" charset="-120"/>
              </a:rPr>
              <a:t>scheduler</a:t>
            </a:r>
          </a:p>
        </p:txBody>
      </p:sp>
      <p:sp>
        <p:nvSpPr>
          <p:cNvPr id="20493" name="Oval 12"/>
          <p:cNvSpPr>
            <a:spLocks noChangeArrowheads="1"/>
          </p:cNvSpPr>
          <p:nvPr>
            <p:custDataLst>
              <p:tags r:id="rId11"/>
            </p:custDataLst>
          </p:nvPr>
        </p:nvSpPr>
        <p:spPr bwMode="auto">
          <a:xfrm>
            <a:off x="2208214" y="1701801"/>
            <a:ext cx="1152525" cy="481013"/>
          </a:xfrm>
          <a:prstGeom prst="ellipse">
            <a:avLst/>
          </a:prstGeom>
          <a:solidFill>
            <a:srgbClr val="FFFF99"/>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dirty="0" err="1">
                <a:latin typeface="Arial" panose="020B0604020202020204" pitchFamily="34" charset="0"/>
                <a:ea typeface="新細明體" panose="02020500000000000000" pitchFamily="18" charset="-120"/>
              </a:rPr>
              <a:t>Init</a:t>
            </a:r>
            <a:endParaRPr lang="en-US" altLang="zh-TW" dirty="0">
              <a:latin typeface="Arial" panose="020B0604020202020204" pitchFamily="34" charset="0"/>
              <a:ea typeface="新細明體" panose="02020500000000000000" pitchFamily="18" charset="-120"/>
            </a:endParaRPr>
          </a:p>
        </p:txBody>
      </p:sp>
      <p:sp>
        <p:nvSpPr>
          <p:cNvPr id="20494" name="Oval 13"/>
          <p:cNvSpPr>
            <a:spLocks noChangeArrowheads="1"/>
          </p:cNvSpPr>
          <p:nvPr>
            <p:custDataLst>
              <p:tags r:id="rId12"/>
            </p:custDataLst>
          </p:nvPr>
        </p:nvSpPr>
        <p:spPr bwMode="auto">
          <a:xfrm>
            <a:off x="3432176" y="1738313"/>
            <a:ext cx="1152525" cy="481012"/>
          </a:xfrm>
          <a:prstGeom prst="ellipse">
            <a:avLst/>
          </a:prstGeom>
          <a:solidFill>
            <a:srgbClr val="FFFF99"/>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dirty="0">
                <a:latin typeface="Arial" panose="020B0604020202020204" pitchFamily="34" charset="0"/>
                <a:ea typeface="新細明體" panose="02020500000000000000" pitchFamily="18" charset="-120"/>
              </a:rPr>
              <a:t>Bash</a:t>
            </a:r>
          </a:p>
        </p:txBody>
      </p:sp>
      <p:sp>
        <p:nvSpPr>
          <p:cNvPr id="20495" name="Oval 14"/>
          <p:cNvSpPr>
            <a:spLocks noChangeArrowheads="1"/>
          </p:cNvSpPr>
          <p:nvPr>
            <p:custDataLst>
              <p:tags r:id="rId13"/>
            </p:custDataLst>
          </p:nvPr>
        </p:nvSpPr>
        <p:spPr bwMode="auto">
          <a:xfrm>
            <a:off x="4800601" y="1738313"/>
            <a:ext cx="1368425" cy="481012"/>
          </a:xfrm>
          <a:prstGeom prst="ellipse">
            <a:avLst/>
          </a:prstGeom>
          <a:solidFill>
            <a:srgbClr val="FFFF99"/>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a:latin typeface="Arial" panose="020B0604020202020204" pitchFamily="34" charset="0"/>
                <a:ea typeface="新細明體" panose="02020500000000000000" pitchFamily="18" charset="-120"/>
              </a:rPr>
              <a:t>Mozilla</a:t>
            </a:r>
          </a:p>
        </p:txBody>
      </p:sp>
      <p:sp>
        <p:nvSpPr>
          <p:cNvPr id="20496" name="Line 15"/>
          <p:cNvSpPr>
            <a:spLocks noChangeShapeType="1"/>
          </p:cNvSpPr>
          <p:nvPr>
            <p:custDataLst>
              <p:tags r:id="rId14"/>
            </p:custDataLst>
          </p:nvPr>
        </p:nvSpPr>
        <p:spPr bwMode="auto">
          <a:xfrm>
            <a:off x="5303838" y="5338764"/>
            <a:ext cx="0" cy="5032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0497" name="Text Box 16"/>
          <p:cNvSpPr txBox="1">
            <a:spLocks noChangeArrowheads="1"/>
          </p:cNvSpPr>
          <p:nvPr>
            <p:custDataLst>
              <p:tags r:id="rId15"/>
            </p:custDataLst>
          </p:nvPr>
        </p:nvSpPr>
        <p:spPr bwMode="auto">
          <a:xfrm>
            <a:off x="5303839" y="5338764"/>
            <a:ext cx="1241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r>
              <a:rPr lang="en-US" altLang="zh-TW" sz="2000" dirty="0">
                <a:latin typeface="Arial" panose="020B0604020202020204" pitchFamily="34" charset="0"/>
                <a:ea typeface="新細明體" panose="02020500000000000000" pitchFamily="18" charset="-120"/>
              </a:rPr>
              <a:t>interrupts</a:t>
            </a:r>
          </a:p>
        </p:txBody>
      </p:sp>
      <p:sp>
        <p:nvSpPr>
          <p:cNvPr id="20498" name="Line 17"/>
          <p:cNvSpPr>
            <a:spLocks noChangeShapeType="1"/>
          </p:cNvSpPr>
          <p:nvPr>
            <p:custDataLst>
              <p:tags r:id="rId16"/>
            </p:custDataLst>
          </p:nvPr>
        </p:nvSpPr>
        <p:spPr bwMode="auto">
          <a:xfrm>
            <a:off x="1992314" y="5699125"/>
            <a:ext cx="72723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CA"/>
          </a:p>
        </p:txBody>
      </p:sp>
      <p:sp>
        <p:nvSpPr>
          <p:cNvPr id="20500" name="Line 19"/>
          <p:cNvSpPr>
            <a:spLocks noChangeShapeType="1"/>
          </p:cNvSpPr>
          <p:nvPr>
            <p:custDataLst>
              <p:tags r:id="rId17"/>
            </p:custDataLst>
          </p:nvPr>
        </p:nvSpPr>
        <p:spPr bwMode="auto">
          <a:xfrm>
            <a:off x="6167438" y="4041775"/>
            <a:ext cx="0" cy="6477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0501" name="Line 20"/>
          <p:cNvSpPr>
            <a:spLocks noChangeShapeType="1"/>
          </p:cNvSpPr>
          <p:nvPr>
            <p:custDataLst>
              <p:tags r:id="rId18"/>
            </p:custDataLst>
          </p:nvPr>
        </p:nvSpPr>
        <p:spPr bwMode="auto">
          <a:xfrm flipH="1">
            <a:off x="6888163" y="3970339"/>
            <a:ext cx="792162" cy="7191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0503" name="Text Box 22"/>
          <p:cNvSpPr txBox="1">
            <a:spLocks noChangeArrowheads="1"/>
          </p:cNvSpPr>
          <p:nvPr>
            <p:custDataLst>
              <p:tags r:id="rId19"/>
            </p:custDataLst>
          </p:nvPr>
        </p:nvSpPr>
        <p:spPr bwMode="auto">
          <a:xfrm>
            <a:off x="3287714" y="4257676"/>
            <a:ext cx="1241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r>
              <a:rPr lang="en-US" altLang="zh-TW" sz="2000" dirty="0">
                <a:latin typeface="Arial" panose="020B0604020202020204" pitchFamily="34" charset="0"/>
                <a:ea typeface="新細明體" panose="02020500000000000000" pitchFamily="18" charset="-120"/>
              </a:rPr>
              <a:t>interrupts</a:t>
            </a:r>
          </a:p>
        </p:txBody>
      </p:sp>
      <p:sp>
        <p:nvSpPr>
          <p:cNvPr id="20504" name="Line 23"/>
          <p:cNvSpPr>
            <a:spLocks noChangeShapeType="1"/>
          </p:cNvSpPr>
          <p:nvPr>
            <p:custDataLst>
              <p:tags r:id="rId20"/>
            </p:custDataLst>
          </p:nvPr>
        </p:nvSpPr>
        <p:spPr bwMode="auto">
          <a:xfrm>
            <a:off x="4583113" y="4186239"/>
            <a:ext cx="0" cy="5032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0505" name="Line 24"/>
          <p:cNvSpPr>
            <a:spLocks noChangeShapeType="1"/>
          </p:cNvSpPr>
          <p:nvPr>
            <p:custDataLst>
              <p:tags r:id="rId21"/>
            </p:custDataLst>
          </p:nvPr>
        </p:nvSpPr>
        <p:spPr bwMode="auto">
          <a:xfrm>
            <a:off x="2711450" y="4186238"/>
            <a:ext cx="0" cy="16557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0506" name="Text Box 25"/>
          <p:cNvSpPr txBox="1">
            <a:spLocks noChangeArrowheads="1"/>
          </p:cNvSpPr>
          <p:nvPr>
            <p:custDataLst>
              <p:tags r:id="rId22"/>
            </p:custDataLst>
          </p:nvPr>
        </p:nvSpPr>
        <p:spPr bwMode="auto">
          <a:xfrm>
            <a:off x="2763838" y="5045076"/>
            <a:ext cx="520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r>
              <a:rPr lang="en-US" altLang="zh-TW" sz="2000" dirty="0">
                <a:latin typeface="Arial" panose="020B0604020202020204" pitchFamily="34" charset="0"/>
                <a:ea typeface="新細明體" panose="02020500000000000000" pitchFamily="18" charset="-120"/>
              </a:rPr>
              <a:t>I/O</a:t>
            </a:r>
          </a:p>
        </p:txBody>
      </p:sp>
      <p:sp>
        <p:nvSpPr>
          <p:cNvPr id="20507" name="Line 26"/>
          <p:cNvSpPr>
            <a:spLocks noChangeShapeType="1"/>
          </p:cNvSpPr>
          <p:nvPr>
            <p:custDataLst>
              <p:tags r:id="rId23"/>
            </p:custDataLst>
          </p:nvPr>
        </p:nvSpPr>
        <p:spPr bwMode="auto">
          <a:xfrm>
            <a:off x="2782888" y="2170113"/>
            <a:ext cx="0" cy="6477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0508" name="Line 27"/>
          <p:cNvSpPr>
            <a:spLocks noChangeShapeType="1"/>
          </p:cNvSpPr>
          <p:nvPr>
            <p:custDataLst>
              <p:tags r:id="rId24"/>
            </p:custDataLst>
          </p:nvPr>
        </p:nvSpPr>
        <p:spPr bwMode="auto">
          <a:xfrm flipH="1">
            <a:off x="2927350" y="2241551"/>
            <a:ext cx="1081088" cy="5762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0509" name="Line 28"/>
          <p:cNvSpPr>
            <a:spLocks noChangeShapeType="1"/>
          </p:cNvSpPr>
          <p:nvPr>
            <p:custDataLst>
              <p:tags r:id="rId25"/>
            </p:custDataLst>
          </p:nvPr>
        </p:nvSpPr>
        <p:spPr bwMode="auto">
          <a:xfrm flipH="1">
            <a:off x="3719514" y="2241551"/>
            <a:ext cx="1728787" cy="5762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Tree>
    <p:extLst>
      <p:ext uri="{BB962C8B-B14F-4D97-AF65-F5344CB8AC3E}">
        <p14:creationId xmlns:p14="http://schemas.microsoft.com/office/powerpoint/2010/main" val="2137941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2"/>
          <p:cNvSpPr>
            <a:spLocks noGrp="1" noChangeArrowheads="1"/>
          </p:cNvSpPr>
          <p:nvPr>
            <p:ph type="title"/>
            <p:custDataLst>
              <p:tags r:id="rId1"/>
            </p:custDataLst>
          </p:nvPr>
        </p:nvSpPr>
        <p:spPr>
          <a:xfrm>
            <a:off x="1055440" y="365125"/>
            <a:ext cx="10298359" cy="1325563"/>
          </a:xfrm>
        </p:spPr>
        <p:txBody>
          <a:bodyPr/>
          <a:lstStyle/>
          <a:p>
            <a:r>
              <a:rPr lang="fr-CA" altLang="zh-TW" noProof="0" dirty="0">
                <a:solidFill>
                  <a:srgbClr val="0070C0"/>
                </a:solidFill>
              </a:rPr>
              <a:t>Ex.: Posix RT-extensions à Linux</a:t>
            </a:r>
          </a:p>
        </p:txBody>
      </p:sp>
      <p:sp>
        <p:nvSpPr>
          <p:cNvPr id="21508" name="Rectangle 23"/>
          <p:cNvSpPr>
            <a:spLocks noGrp="1" noChangeArrowheads="1"/>
          </p:cNvSpPr>
          <p:nvPr>
            <p:ph idx="1"/>
            <p:custDataLst>
              <p:tags r:id="rId2"/>
            </p:custDataLst>
          </p:nvPr>
        </p:nvSpPr>
        <p:spPr>
          <a:xfrm>
            <a:off x="1055441" y="1556792"/>
            <a:ext cx="9361736" cy="4565650"/>
          </a:xfrm>
        </p:spPr>
        <p:txBody>
          <a:bodyPr/>
          <a:lstStyle/>
          <a:p>
            <a:pPr>
              <a:lnSpc>
                <a:spcPct val="100000"/>
              </a:lnSpc>
            </a:pPr>
            <a:r>
              <a:rPr lang="fr-CA" altLang="zh-TW" sz="2800" dirty="0"/>
              <a:t>Le </a:t>
            </a:r>
            <a:r>
              <a:rPr lang="fr-CA" altLang="zh-TW" sz="2800" dirty="0" err="1"/>
              <a:t>céduleur</a:t>
            </a:r>
            <a:r>
              <a:rPr lang="fr-CA" altLang="zh-TW" sz="2800" dirty="0"/>
              <a:t> POSIX remplace le </a:t>
            </a:r>
            <a:r>
              <a:rPr lang="fr-CA" altLang="zh-TW" sz="2800" dirty="0" err="1"/>
              <a:t>céduleur</a:t>
            </a:r>
            <a:r>
              <a:rPr lang="fr-CA" altLang="zh-TW" sz="2800" dirty="0"/>
              <a:t> standard pour implémenter des priorités d’exécution en temps réel</a:t>
            </a:r>
          </a:p>
        </p:txBody>
      </p:sp>
      <p:sp>
        <p:nvSpPr>
          <p:cNvPr id="21509" name="Text Box 4"/>
          <p:cNvSpPr txBox="1">
            <a:spLocks noChangeArrowheads="1"/>
          </p:cNvSpPr>
          <p:nvPr>
            <p:custDataLst>
              <p:tags r:id="rId3"/>
            </p:custDataLst>
          </p:nvPr>
        </p:nvSpPr>
        <p:spPr bwMode="auto">
          <a:xfrm>
            <a:off x="2209801" y="5770564"/>
            <a:ext cx="5184775"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spcBef>
                <a:spcPct val="50000"/>
              </a:spcBef>
            </a:pPr>
            <a:r>
              <a:rPr lang="en-US" altLang="zh-TW">
                <a:latin typeface="Arial" panose="020B0604020202020204" pitchFamily="34" charset="0"/>
                <a:ea typeface="新細明體" panose="02020500000000000000" pitchFamily="18" charset="-120"/>
              </a:rPr>
              <a:t>Hardware</a:t>
            </a:r>
          </a:p>
        </p:txBody>
      </p:sp>
      <p:sp>
        <p:nvSpPr>
          <p:cNvPr id="21510" name="AutoShape 5"/>
          <p:cNvSpPr>
            <a:spLocks noChangeArrowheads="1"/>
          </p:cNvSpPr>
          <p:nvPr>
            <p:custDataLst>
              <p:tags r:id="rId4"/>
            </p:custDataLst>
          </p:nvPr>
        </p:nvSpPr>
        <p:spPr bwMode="auto">
          <a:xfrm>
            <a:off x="2570164" y="3609976"/>
            <a:ext cx="4321175" cy="1370013"/>
          </a:xfrm>
          <a:prstGeom prst="roundRect">
            <a:avLst>
              <a:gd name="adj" fmla="val 16667"/>
            </a:avLst>
          </a:prstGeom>
          <a:solidFill>
            <a:srgbClr val="E6E6FF"/>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a:latin typeface="Arial" panose="020B0604020202020204" pitchFamily="34" charset="0"/>
                <a:ea typeface="新細明體" panose="02020500000000000000" pitchFamily="18" charset="-120"/>
              </a:rPr>
              <a:t>Linux-Kernel</a:t>
            </a:r>
          </a:p>
        </p:txBody>
      </p:sp>
      <p:sp>
        <p:nvSpPr>
          <p:cNvPr id="21511" name="Text Box 6"/>
          <p:cNvSpPr txBox="1">
            <a:spLocks noChangeArrowheads="1"/>
          </p:cNvSpPr>
          <p:nvPr>
            <p:custDataLst>
              <p:tags r:id="rId5"/>
            </p:custDataLst>
          </p:nvPr>
        </p:nvSpPr>
        <p:spPr bwMode="auto">
          <a:xfrm>
            <a:off x="4083051" y="4581525"/>
            <a:ext cx="82867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r>
              <a:rPr lang="en-US" altLang="zh-TW" sz="2000">
                <a:latin typeface="Arial" panose="020B0604020202020204" pitchFamily="34" charset="0"/>
                <a:ea typeface="新細明體" panose="02020500000000000000" pitchFamily="18" charset="-120"/>
              </a:rPr>
              <a:t>driver</a:t>
            </a:r>
          </a:p>
        </p:txBody>
      </p:sp>
      <p:sp>
        <p:nvSpPr>
          <p:cNvPr id="21512" name="Text Box 7"/>
          <p:cNvSpPr txBox="1">
            <a:spLocks noChangeArrowheads="1"/>
          </p:cNvSpPr>
          <p:nvPr>
            <p:custDataLst>
              <p:tags r:id="rId6"/>
            </p:custDataLst>
          </p:nvPr>
        </p:nvSpPr>
        <p:spPr bwMode="auto">
          <a:xfrm>
            <a:off x="3362325" y="3609975"/>
            <a:ext cx="2592388"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r>
              <a:rPr lang="en-US" altLang="zh-TW" sz="2000">
                <a:latin typeface="Arial" panose="020B0604020202020204" pitchFamily="34" charset="0"/>
                <a:ea typeface="新細明體" panose="02020500000000000000" pitchFamily="18" charset="-120"/>
              </a:rPr>
              <a:t>POSIX 1.b scheduler</a:t>
            </a:r>
          </a:p>
        </p:txBody>
      </p:sp>
      <p:sp>
        <p:nvSpPr>
          <p:cNvPr id="21513" name="Oval 8"/>
          <p:cNvSpPr>
            <a:spLocks noChangeArrowheads="1"/>
          </p:cNvSpPr>
          <p:nvPr>
            <p:custDataLst>
              <p:tags r:id="rId7"/>
            </p:custDataLst>
          </p:nvPr>
        </p:nvSpPr>
        <p:spPr bwMode="auto">
          <a:xfrm>
            <a:off x="4441826" y="2674939"/>
            <a:ext cx="720725" cy="338137"/>
          </a:xfrm>
          <a:prstGeom prst="ellipse">
            <a:avLst/>
          </a:prstGeom>
          <a:solidFill>
            <a:srgbClr val="FFFF99"/>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sz="2000">
                <a:latin typeface="Arial" panose="020B0604020202020204" pitchFamily="34" charset="0"/>
                <a:ea typeface="新細明體" panose="02020500000000000000" pitchFamily="18" charset="-120"/>
              </a:rPr>
              <a:t>Init</a:t>
            </a:r>
          </a:p>
        </p:txBody>
      </p:sp>
      <p:sp>
        <p:nvSpPr>
          <p:cNvPr id="21514" name="Oval 9"/>
          <p:cNvSpPr>
            <a:spLocks noChangeArrowheads="1"/>
          </p:cNvSpPr>
          <p:nvPr>
            <p:custDataLst>
              <p:tags r:id="rId8"/>
            </p:custDataLst>
          </p:nvPr>
        </p:nvSpPr>
        <p:spPr bwMode="auto">
          <a:xfrm>
            <a:off x="5307014" y="2674938"/>
            <a:ext cx="1081087" cy="336550"/>
          </a:xfrm>
          <a:prstGeom prst="ellipse">
            <a:avLst/>
          </a:prstGeom>
          <a:solidFill>
            <a:srgbClr val="FFFF99"/>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sz="2000">
                <a:latin typeface="Arial" panose="020B0604020202020204" pitchFamily="34" charset="0"/>
                <a:ea typeface="新細明體" panose="02020500000000000000" pitchFamily="18" charset="-120"/>
              </a:rPr>
              <a:t>Bash</a:t>
            </a:r>
          </a:p>
        </p:txBody>
      </p:sp>
      <p:sp>
        <p:nvSpPr>
          <p:cNvPr id="21515" name="Oval 10"/>
          <p:cNvSpPr>
            <a:spLocks noChangeArrowheads="1"/>
          </p:cNvSpPr>
          <p:nvPr>
            <p:custDataLst>
              <p:tags r:id="rId9"/>
            </p:custDataLst>
          </p:nvPr>
        </p:nvSpPr>
        <p:spPr bwMode="auto">
          <a:xfrm>
            <a:off x="6457950" y="2674938"/>
            <a:ext cx="1150938" cy="336550"/>
          </a:xfrm>
          <a:prstGeom prst="ellipse">
            <a:avLst/>
          </a:prstGeom>
          <a:solidFill>
            <a:srgbClr val="FFFF99"/>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sz="2000">
                <a:latin typeface="Arial" panose="020B0604020202020204" pitchFamily="34" charset="0"/>
                <a:ea typeface="新細明體" panose="02020500000000000000" pitchFamily="18" charset="-120"/>
              </a:rPr>
              <a:t>Mozilla</a:t>
            </a:r>
          </a:p>
        </p:txBody>
      </p:sp>
      <p:sp>
        <p:nvSpPr>
          <p:cNvPr id="21516" name="Line 11"/>
          <p:cNvSpPr>
            <a:spLocks noChangeShapeType="1"/>
          </p:cNvSpPr>
          <p:nvPr>
            <p:custDataLst>
              <p:tags r:id="rId10"/>
            </p:custDataLst>
          </p:nvPr>
        </p:nvSpPr>
        <p:spPr bwMode="auto">
          <a:xfrm flipV="1">
            <a:off x="2282825" y="5626100"/>
            <a:ext cx="5111750"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CA"/>
          </a:p>
        </p:txBody>
      </p:sp>
      <p:sp>
        <p:nvSpPr>
          <p:cNvPr id="21517" name="Line 12"/>
          <p:cNvSpPr>
            <a:spLocks noChangeShapeType="1"/>
          </p:cNvSpPr>
          <p:nvPr>
            <p:custDataLst>
              <p:tags r:id="rId11"/>
            </p:custDataLst>
          </p:nvPr>
        </p:nvSpPr>
        <p:spPr bwMode="auto">
          <a:xfrm>
            <a:off x="4514850" y="4978401"/>
            <a:ext cx="0" cy="7921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1518" name="Text Box 13"/>
          <p:cNvSpPr txBox="1">
            <a:spLocks noChangeArrowheads="1"/>
          </p:cNvSpPr>
          <p:nvPr>
            <p:custDataLst>
              <p:tags r:id="rId12"/>
            </p:custDataLst>
          </p:nvPr>
        </p:nvSpPr>
        <p:spPr bwMode="auto">
          <a:xfrm>
            <a:off x="4586289" y="5122864"/>
            <a:ext cx="1787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eaLnBrk="1" hangingPunct="1"/>
            <a:r>
              <a:rPr lang="en-US" altLang="zh-TW" sz="2000">
                <a:latin typeface="Arial" panose="020B0604020202020204" pitchFamily="34" charset="0"/>
                <a:ea typeface="新細明體" panose="02020500000000000000" pitchFamily="18" charset="-120"/>
              </a:rPr>
              <a:t>I/O, interrupts </a:t>
            </a:r>
          </a:p>
        </p:txBody>
      </p:sp>
      <p:sp>
        <p:nvSpPr>
          <p:cNvPr id="21519" name="Line 14"/>
          <p:cNvSpPr>
            <a:spLocks noChangeShapeType="1"/>
          </p:cNvSpPr>
          <p:nvPr>
            <p:custDataLst>
              <p:tags r:id="rId13"/>
            </p:custDataLst>
          </p:nvPr>
        </p:nvSpPr>
        <p:spPr bwMode="auto">
          <a:xfrm>
            <a:off x="4802188" y="3033713"/>
            <a:ext cx="0" cy="5762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1520" name="Line 15"/>
          <p:cNvSpPr>
            <a:spLocks noChangeShapeType="1"/>
          </p:cNvSpPr>
          <p:nvPr>
            <p:custDataLst>
              <p:tags r:id="rId14"/>
            </p:custDataLst>
          </p:nvPr>
        </p:nvSpPr>
        <p:spPr bwMode="auto">
          <a:xfrm flipH="1">
            <a:off x="5378450" y="3033713"/>
            <a:ext cx="431800" cy="5762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1521" name="Line 16"/>
          <p:cNvSpPr>
            <a:spLocks noChangeShapeType="1"/>
          </p:cNvSpPr>
          <p:nvPr>
            <p:custDataLst>
              <p:tags r:id="rId15"/>
            </p:custDataLst>
          </p:nvPr>
        </p:nvSpPr>
        <p:spPr bwMode="auto">
          <a:xfrm flipH="1">
            <a:off x="5810251" y="3033713"/>
            <a:ext cx="1152525" cy="5762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1522" name="Oval 17"/>
          <p:cNvSpPr>
            <a:spLocks noChangeArrowheads="1"/>
          </p:cNvSpPr>
          <p:nvPr>
            <p:custDataLst>
              <p:tags r:id="rId16"/>
            </p:custDataLst>
          </p:nvPr>
        </p:nvSpPr>
        <p:spPr bwMode="auto">
          <a:xfrm>
            <a:off x="1922464" y="2601914"/>
            <a:ext cx="1150937" cy="409575"/>
          </a:xfrm>
          <a:prstGeom prst="ellipse">
            <a:avLst/>
          </a:prstGeom>
          <a:solidFill>
            <a:srgbClr val="FFFF99"/>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sz="2000">
                <a:latin typeface="Arial" panose="020B0604020202020204" pitchFamily="34" charset="0"/>
                <a:ea typeface="新細明體" panose="02020500000000000000" pitchFamily="18" charset="-120"/>
              </a:rPr>
              <a:t>RT-Task</a:t>
            </a:r>
          </a:p>
        </p:txBody>
      </p:sp>
      <p:sp>
        <p:nvSpPr>
          <p:cNvPr id="21523" name="Line 18"/>
          <p:cNvSpPr>
            <a:spLocks noChangeShapeType="1"/>
          </p:cNvSpPr>
          <p:nvPr>
            <p:custDataLst>
              <p:tags r:id="rId17"/>
            </p:custDataLst>
          </p:nvPr>
        </p:nvSpPr>
        <p:spPr bwMode="auto">
          <a:xfrm>
            <a:off x="2930525" y="2962275"/>
            <a:ext cx="719138" cy="6477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1524" name="Line 19"/>
          <p:cNvSpPr>
            <a:spLocks noChangeShapeType="1"/>
          </p:cNvSpPr>
          <p:nvPr>
            <p:custDataLst>
              <p:tags r:id="rId18"/>
            </p:custDataLst>
          </p:nvPr>
        </p:nvSpPr>
        <p:spPr bwMode="auto">
          <a:xfrm>
            <a:off x="3865564" y="3033713"/>
            <a:ext cx="288925" cy="5762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21525" name="Oval 20"/>
          <p:cNvSpPr>
            <a:spLocks noChangeArrowheads="1"/>
          </p:cNvSpPr>
          <p:nvPr>
            <p:custDataLst>
              <p:tags r:id="rId19"/>
            </p:custDataLst>
          </p:nvPr>
        </p:nvSpPr>
        <p:spPr bwMode="auto">
          <a:xfrm>
            <a:off x="3146425" y="2601914"/>
            <a:ext cx="1150938" cy="409575"/>
          </a:xfrm>
          <a:prstGeom prst="ellipse">
            <a:avLst/>
          </a:prstGeom>
          <a:solidFill>
            <a:srgbClr val="FFFF99"/>
          </a:solidFill>
          <a:ln w="9525">
            <a:solidFill>
              <a:schemeClr val="tx1"/>
            </a:solidFill>
            <a:round/>
            <a:headEnd/>
            <a:tailEnd/>
          </a:ln>
        </p:spPr>
        <p:txBody>
          <a:bodyPr wrap="none" anchor="ct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lgn="ctr" eaLnBrk="1" hangingPunct="1"/>
            <a:r>
              <a:rPr lang="en-US" altLang="zh-TW" sz="2000">
                <a:latin typeface="Arial" panose="020B0604020202020204" pitchFamily="34" charset="0"/>
                <a:ea typeface="新細明體" panose="02020500000000000000" pitchFamily="18" charset="-120"/>
              </a:rPr>
              <a:t>RT-Task</a:t>
            </a:r>
          </a:p>
        </p:txBody>
      </p:sp>
      <p:sp>
        <p:nvSpPr>
          <p:cNvPr id="21526" name="Rectangle 21"/>
          <p:cNvSpPr>
            <a:spLocks noChangeArrowheads="1"/>
          </p:cNvSpPr>
          <p:nvPr>
            <p:custDataLst>
              <p:tags r:id="rId20"/>
            </p:custDataLst>
          </p:nvPr>
        </p:nvSpPr>
        <p:spPr bwMode="auto">
          <a:xfrm>
            <a:off x="7175499" y="3357564"/>
            <a:ext cx="41050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a:spcBef>
                <a:spcPts val="600"/>
              </a:spcBef>
              <a:buClr>
                <a:srgbClr val="0000FF"/>
              </a:buClr>
              <a:buSzPct val="80000"/>
              <a:buFont typeface="Wingdings" panose="05000000000000000000" pitchFamily="2" charset="2"/>
              <a:buChar char="t"/>
            </a:pPr>
            <a:r>
              <a:rPr lang="fr-CA" altLang="zh-TW" sz="2000" dirty="0">
                <a:latin typeface="+mn-lt"/>
                <a:ea typeface="新細明體" panose="02020500000000000000" pitchFamily="18" charset="-120"/>
              </a:rPr>
              <a:t>Appels au SE temps réel et standard disponibles  </a:t>
            </a:r>
          </a:p>
          <a:p>
            <a:pPr>
              <a:spcBef>
                <a:spcPts val="600"/>
              </a:spcBef>
              <a:buClr>
                <a:srgbClr val="0000FF"/>
              </a:buClr>
              <a:buSzPct val="80000"/>
              <a:buFont typeface="Wingdings" panose="05000000000000000000" pitchFamily="2" charset="2"/>
              <a:buChar char="t"/>
            </a:pPr>
            <a:r>
              <a:rPr lang="fr-CA" altLang="zh-TW" sz="2000" dirty="0">
                <a:latin typeface="+mn-lt"/>
                <a:ea typeface="新細明體" panose="02020500000000000000" pitchFamily="18" charset="-120"/>
              </a:rPr>
              <a:t>Programmation facile, mais sans garantie de respect absolu des délais</a:t>
            </a:r>
          </a:p>
        </p:txBody>
      </p:sp>
    </p:spTree>
    <p:extLst>
      <p:ext uri="{BB962C8B-B14F-4D97-AF65-F5344CB8AC3E}">
        <p14:creationId xmlns:p14="http://schemas.microsoft.com/office/powerpoint/2010/main" val="319136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8200" y="328486"/>
            <a:ext cx="10515600" cy="1325563"/>
          </a:xfrm>
        </p:spPr>
        <p:txBody>
          <a:bodyPr/>
          <a:lstStyle/>
          <a:p>
            <a:r>
              <a:rPr lang="fr-CA" noProof="0" dirty="0">
                <a:solidFill>
                  <a:srgbClr val="0070C0"/>
                </a:solidFill>
              </a:rPr>
              <a:t>Composants essentiels d’un SE</a:t>
            </a:r>
          </a:p>
        </p:txBody>
      </p:sp>
      <p:sp>
        <p:nvSpPr>
          <p:cNvPr id="3" name="Espace réservé du contenu 2"/>
          <p:cNvSpPr>
            <a:spLocks noGrp="1"/>
          </p:cNvSpPr>
          <p:nvPr>
            <p:ph idx="1"/>
            <p:custDataLst>
              <p:tags r:id="rId2"/>
            </p:custDataLst>
          </p:nvPr>
        </p:nvSpPr>
        <p:spPr>
          <a:xfrm>
            <a:off x="838200" y="1484784"/>
            <a:ext cx="10370368" cy="5044730"/>
          </a:xfrm>
        </p:spPr>
        <p:txBody>
          <a:bodyPr>
            <a:normAutofit fontScale="92500" lnSpcReduction="20000"/>
          </a:bodyPr>
          <a:lstStyle/>
          <a:p>
            <a:pPr fontAlgn="auto">
              <a:lnSpc>
                <a:spcPct val="120000"/>
              </a:lnSpc>
              <a:spcBef>
                <a:spcPts val="0"/>
              </a:spcBef>
              <a:spcAft>
                <a:spcPts val="600"/>
              </a:spcAft>
              <a:defRPr/>
            </a:pPr>
            <a:r>
              <a:rPr lang="fr-CA" sz="2800" dirty="0"/>
              <a:t>Le noyau </a:t>
            </a:r>
            <a:r>
              <a:rPr lang="fr-CA" altLang="zh-TW" sz="2400" dirty="0">
                <a:solidFill>
                  <a:schemeClr val="tx1">
                    <a:lumMod val="50000"/>
                    <a:lumOff val="50000"/>
                  </a:schemeClr>
                </a:solidFill>
              </a:rPr>
              <a:t>(</a:t>
            </a:r>
            <a:r>
              <a:rPr lang="fr-CA" altLang="zh-TW" sz="2400" dirty="0" err="1">
                <a:solidFill>
                  <a:schemeClr val="tx1">
                    <a:lumMod val="50000"/>
                    <a:lumOff val="50000"/>
                  </a:schemeClr>
                </a:solidFill>
              </a:rPr>
              <a:t>kernel</a:t>
            </a:r>
            <a:r>
              <a:rPr lang="fr-CA" altLang="zh-TW" sz="2800" dirty="0">
                <a:solidFill>
                  <a:schemeClr val="tx1">
                    <a:lumMod val="50000"/>
                    <a:lumOff val="50000"/>
                  </a:schemeClr>
                </a:solidFill>
              </a:rPr>
              <a:t>) </a:t>
            </a:r>
          </a:p>
          <a:p>
            <a:pPr lvl="1" fontAlgn="auto">
              <a:lnSpc>
                <a:spcPct val="120000"/>
              </a:lnSpc>
              <a:spcBef>
                <a:spcPts val="0"/>
              </a:spcBef>
              <a:spcAft>
                <a:spcPts val="600"/>
              </a:spcAft>
              <a:defRPr/>
            </a:pPr>
            <a:r>
              <a:rPr lang="fr-CA" sz="2600" dirty="0"/>
              <a:t>Fonctions de base pour gérer la mémoire, l’exécution de tâches, les fichiers et les entrées-sorties principales.</a:t>
            </a:r>
            <a:r>
              <a:rPr lang="fr-CA" sz="2200" dirty="0"/>
              <a:t> </a:t>
            </a:r>
          </a:p>
          <a:p>
            <a:pPr fontAlgn="auto">
              <a:lnSpc>
                <a:spcPct val="120000"/>
              </a:lnSpc>
              <a:spcBef>
                <a:spcPts val="0"/>
              </a:spcBef>
              <a:spcAft>
                <a:spcPts val="600"/>
              </a:spcAft>
              <a:defRPr/>
            </a:pPr>
            <a:r>
              <a:rPr lang="fr-CA" sz="2800" dirty="0"/>
              <a:t>L'interpréteur de commandes </a:t>
            </a:r>
            <a:r>
              <a:rPr lang="fr-CA" sz="2400" dirty="0">
                <a:solidFill>
                  <a:schemeClr val="tx1">
                    <a:lumMod val="50000"/>
                    <a:lumOff val="50000"/>
                  </a:schemeClr>
                </a:solidFill>
              </a:rPr>
              <a:t>(</a:t>
            </a:r>
            <a:r>
              <a:rPr lang="fr-CA" sz="2400" dirty="0" err="1">
                <a:solidFill>
                  <a:schemeClr val="tx1">
                    <a:lumMod val="50000"/>
                    <a:lumOff val="50000"/>
                  </a:schemeClr>
                </a:solidFill>
              </a:rPr>
              <a:t>shell</a:t>
            </a:r>
            <a:r>
              <a:rPr lang="fr-CA" sz="2400" dirty="0">
                <a:solidFill>
                  <a:schemeClr val="tx1">
                    <a:lumMod val="50000"/>
                    <a:lumOff val="50000"/>
                  </a:schemeClr>
                </a:solidFill>
              </a:rPr>
              <a:t>) </a:t>
            </a:r>
          </a:p>
          <a:p>
            <a:pPr lvl="1" fontAlgn="auto">
              <a:lnSpc>
                <a:spcPct val="120000"/>
              </a:lnSpc>
              <a:spcBef>
                <a:spcPts val="0"/>
              </a:spcBef>
              <a:spcAft>
                <a:spcPts val="600"/>
              </a:spcAft>
              <a:defRPr/>
            </a:pPr>
            <a:r>
              <a:rPr lang="fr-CA" sz="2600" dirty="0"/>
              <a:t>Permet de communiquer avec le noyau via un langage prédéfini</a:t>
            </a:r>
          </a:p>
          <a:p>
            <a:pPr lvl="2" fontAlgn="auto">
              <a:lnSpc>
                <a:spcPct val="120000"/>
              </a:lnSpc>
              <a:spcBef>
                <a:spcPts val="0"/>
              </a:spcBef>
              <a:spcAft>
                <a:spcPts val="600"/>
              </a:spcAft>
              <a:defRPr/>
            </a:pPr>
            <a:r>
              <a:rPr lang="fr-CA" sz="2200" dirty="0"/>
              <a:t>Une version à ligne de commande alphanumérique coexiste souvent avec une version à interface graphique </a:t>
            </a:r>
            <a:r>
              <a:rPr lang="fr-CA" sz="1700" dirty="0">
                <a:solidFill>
                  <a:schemeClr val="tx1">
                    <a:lumMod val="50000"/>
                    <a:lumOff val="50000"/>
                  </a:schemeClr>
                </a:solidFill>
              </a:rPr>
              <a:t>(GUI)</a:t>
            </a:r>
            <a:endParaRPr lang="fr-CA" sz="2200" dirty="0">
              <a:solidFill>
                <a:schemeClr val="tx1">
                  <a:lumMod val="50000"/>
                  <a:lumOff val="50000"/>
                </a:schemeClr>
              </a:solidFill>
            </a:endParaRPr>
          </a:p>
          <a:p>
            <a:pPr fontAlgn="auto">
              <a:lnSpc>
                <a:spcPct val="120000"/>
              </a:lnSpc>
              <a:spcBef>
                <a:spcPts val="0"/>
              </a:spcBef>
              <a:spcAft>
                <a:spcPts val="600"/>
              </a:spcAft>
              <a:defRPr/>
            </a:pPr>
            <a:r>
              <a:rPr lang="fr-CA" sz="2800" dirty="0"/>
              <a:t>Le système de fichiers </a:t>
            </a:r>
            <a:r>
              <a:rPr lang="fr-CA" sz="2400" dirty="0">
                <a:solidFill>
                  <a:schemeClr val="tx1">
                    <a:lumMod val="50000"/>
                    <a:lumOff val="50000"/>
                  </a:schemeClr>
                </a:solidFill>
              </a:rPr>
              <a:t>(file system ou FS)</a:t>
            </a:r>
            <a:r>
              <a:rPr lang="fr-CA" sz="2800" dirty="0"/>
              <a:t> </a:t>
            </a:r>
          </a:p>
          <a:p>
            <a:pPr lvl="1" fontAlgn="auto">
              <a:lnSpc>
                <a:spcPct val="120000"/>
              </a:lnSpc>
              <a:spcBef>
                <a:spcPts val="0"/>
              </a:spcBef>
              <a:spcAft>
                <a:spcPts val="600"/>
              </a:spcAft>
              <a:defRPr/>
            </a:pPr>
            <a:r>
              <a:rPr lang="fr-CA" sz="2600" dirty="0"/>
              <a:t>Permet l’enregistrement des fichiers de programmes et de données dans une mémoire de stockage organisée en répertoires</a:t>
            </a:r>
          </a:p>
          <a:p>
            <a:pPr marL="457200" lvl="1" indent="0" fontAlgn="auto">
              <a:lnSpc>
                <a:spcPct val="120000"/>
              </a:lnSpc>
              <a:spcBef>
                <a:spcPts val="0"/>
              </a:spcBef>
              <a:spcAft>
                <a:spcPts val="600"/>
              </a:spcAft>
              <a:buNone/>
              <a:defRPr/>
            </a:pPr>
            <a:endParaRPr lang="fr-CA" sz="2000" dirty="0"/>
          </a:p>
          <a:p>
            <a:pPr marL="457200" lvl="1" indent="0" fontAlgn="auto">
              <a:lnSpc>
                <a:spcPct val="120000"/>
              </a:lnSpc>
              <a:spcBef>
                <a:spcPts val="0"/>
              </a:spcBef>
              <a:spcAft>
                <a:spcPts val="600"/>
              </a:spcAft>
              <a:buNone/>
              <a:defRPr/>
            </a:pPr>
            <a:r>
              <a:rPr lang="fr-CA" sz="2000" dirty="0"/>
              <a:t>						Plus précisément…</a:t>
            </a:r>
          </a:p>
        </p:txBody>
      </p:sp>
    </p:spTree>
    <p:extLst>
      <p:ext uri="{BB962C8B-B14F-4D97-AF65-F5344CB8AC3E}">
        <p14:creationId xmlns:p14="http://schemas.microsoft.com/office/powerpoint/2010/main" val="3669913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1"/>
            </p:custDataLst>
          </p:nvPr>
        </p:nvSpPr>
        <p:spPr>
          <a:xfrm>
            <a:off x="1981200" y="274638"/>
            <a:ext cx="8229600" cy="1143000"/>
          </a:xfrm>
        </p:spPr>
        <p:txBody>
          <a:bodyPr/>
          <a:lstStyle/>
          <a:p>
            <a:r>
              <a:rPr lang="fr-CA" altLang="zh-TW" noProof="0" dirty="0"/>
              <a:t>Plan</a:t>
            </a:r>
          </a:p>
        </p:txBody>
      </p:sp>
      <p:sp>
        <p:nvSpPr>
          <p:cNvPr id="22530" name="投影片編號版面配置區 5"/>
          <p:cNvSpPr>
            <a:spLocks noGrp="1"/>
          </p:cNvSpPr>
          <p:nvPr>
            <p:ph type="sldNum" sz="quarter" idx="12"/>
            <p:custDataLst>
              <p:tags r:id="rId2"/>
            </p:custDataLst>
          </p:nvPr>
        </p:nvSpPr>
        <p:spPr>
          <a:xfrm>
            <a:off x="8255000" y="622935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fld id="{4CEB6016-1937-4B85-9973-C87701647BB6}" type="slidenum">
              <a:rPr lang="zh-TW" altLang="en-US" sz="1400">
                <a:solidFill>
                  <a:schemeClr val="bg2"/>
                </a:solidFill>
                <a:latin typeface="Arial" panose="020B0604020202020204" pitchFamily="34" charset="0"/>
                <a:ea typeface="新細明體" panose="02020500000000000000" pitchFamily="18" charset="-120"/>
              </a:rPr>
              <a:pPr/>
              <a:t>40</a:t>
            </a:fld>
            <a:endParaRPr lang="zh-TW" altLang="zh-TW" sz="1400">
              <a:solidFill>
                <a:schemeClr val="bg2"/>
              </a:solidFill>
              <a:latin typeface="Arial" panose="020B0604020202020204" pitchFamily="34" charset="0"/>
              <a:ea typeface="新細明體" panose="02020500000000000000" pitchFamily="18" charset="-120"/>
            </a:endParaRPr>
          </a:p>
        </p:txBody>
      </p:sp>
      <p:sp>
        <p:nvSpPr>
          <p:cNvPr id="8" name="Rectangle 3"/>
          <p:cNvSpPr txBox="1">
            <a:spLocks noChangeArrowheads="1"/>
          </p:cNvSpPr>
          <p:nvPr>
            <p:custDataLst>
              <p:tags r:id="rId3"/>
            </p:custDataLst>
          </p:nvPr>
        </p:nvSpPr>
        <p:spPr bwMode="auto">
          <a:xfrm>
            <a:off x="2207568" y="1600201"/>
            <a:ext cx="82089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ts val="600"/>
              </a:spcBef>
              <a:buClrTx/>
              <a:buSzTx/>
            </a:pPr>
            <a:r>
              <a:rPr kumimoji="0" lang="fr-CA" altLang="zh-TW" sz="2800" dirty="0"/>
              <a:t>Introduction aux systèmes d'exploitation embarqués</a:t>
            </a:r>
          </a:p>
          <a:p>
            <a:pPr lvl="1" eaLnBrk="1" hangingPunct="1">
              <a:spcBef>
                <a:spcPts val="600"/>
              </a:spcBef>
              <a:buClrTx/>
              <a:buSzTx/>
            </a:pPr>
            <a:r>
              <a:rPr kumimoji="0" lang="fr-CA" altLang="zh-TW" sz="2400" dirty="0"/>
              <a:t> comparaison avec les systèmes d'exploitation de bureau</a:t>
            </a:r>
          </a:p>
          <a:p>
            <a:pPr lvl="1" eaLnBrk="1" hangingPunct="1">
              <a:spcBef>
                <a:spcPts val="600"/>
              </a:spcBef>
              <a:buClrTx/>
              <a:buSzTx/>
            </a:pPr>
            <a:r>
              <a:rPr kumimoji="0" lang="fr-CA" altLang="zh-TW" sz="2400" dirty="0"/>
              <a:t> caractéristiques des systèmes d'exploitation embarqués</a:t>
            </a:r>
          </a:p>
          <a:p>
            <a:pPr eaLnBrk="1" hangingPunct="1">
              <a:spcBef>
                <a:spcPts val="600"/>
              </a:spcBef>
              <a:buClrTx/>
              <a:buSzTx/>
            </a:pPr>
            <a:r>
              <a:rPr kumimoji="0" lang="fr-CA" altLang="zh-TW" sz="2800" dirty="0"/>
              <a:t>Introduction aux SE en temps réel</a:t>
            </a:r>
          </a:p>
          <a:p>
            <a:pPr lvl="1" eaLnBrk="1" hangingPunct="1">
              <a:spcBef>
                <a:spcPts val="600"/>
              </a:spcBef>
              <a:buClrTx/>
              <a:buSzTx/>
            </a:pPr>
            <a:r>
              <a:rPr kumimoji="0" lang="fr-CA" altLang="zh-TW" sz="2400" dirty="0"/>
              <a:t>exigences pour un SE d'être en temps réel </a:t>
            </a:r>
          </a:p>
          <a:p>
            <a:pPr lvl="1" eaLnBrk="1" hangingPunct="1">
              <a:spcBef>
                <a:spcPts val="600"/>
              </a:spcBef>
              <a:buClrTx/>
              <a:buSzTx/>
            </a:pPr>
            <a:r>
              <a:rPr kumimoji="0" lang="fr-CA" altLang="zh-TW" sz="2400" dirty="0"/>
              <a:t>Classification des SETR (RTOS) </a:t>
            </a:r>
          </a:p>
          <a:p>
            <a:pPr eaLnBrk="1" hangingPunct="1">
              <a:spcBef>
                <a:spcPts val="600"/>
              </a:spcBef>
              <a:buClrTx/>
              <a:buSzTx/>
            </a:pPr>
            <a:r>
              <a:rPr kumimoji="0" lang="fr-CA" altLang="zh-TW" sz="2800" dirty="0">
                <a:solidFill>
                  <a:srgbClr val="FF0000"/>
                </a:solidFill>
              </a:rPr>
              <a:t>Introduction à MQX Et </a:t>
            </a:r>
            <a:r>
              <a:rPr kumimoji="0" lang="fr-CA" altLang="zh-TW" sz="2800" dirty="0" err="1">
                <a:solidFill>
                  <a:srgbClr val="FF0000"/>
                </a:solidFill>
              </a:rPr>
              <a:t>FreeRTOS</a:t>
            </a:r>
            <a:endParaRPr kumimoji="0" lang="fr-CA" altLang="zh-TW" sz="2800" dirty="0">
              <a:solidFill>
                <a:srgbClr val="FF0000"/>
              </a:solidFill>
            </a:endParaRPr>
          </a:p>
        </p:txBody>
      </p:sp>
    </p:spTree>
    <p:extLst>
      <p:ext uri="{BB962C8B-B14F-4D97-AF65-F5344CB8AC3E}">
        <p14:creationId xmlns:p14="http://schemas.microsoft.com/office/powerpoint/2010/main" val="69928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8">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0" fill="hold"/>
                                        <p:tgtEl>
                                          <p:spTgt spid="8">
                                            <p:txEl>
                                              <p:pRg st="1" end="1"/>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0" fill="hold"/>
                                        <p:tgtEl>
                                          <p:spTgt spid="8">
                                            <p:txEl>
                                              <p:pRg st="2" end="2"/>
                                            </p:txEl>
                                          </p:spTgt>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00" fill="hold"/>
                                        <p:tgtEl>
                                          <p:spTgt spid="8">
                                            <p:txEl>
                                              <p:pRg st="3" end="3"/>
                                            </p:txEl>
                                          </p:spTgt>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1000" fill="hold"/>
                                        <p:tgtEl>
                                          <p:spTgt spid="8">
                                            <p:txEl>
                                              <p:pRg st="4" end="4"/>
                                            </p:txEl>
                                          </p:spTgt>
                                        </p:tgtEl>
                                        <p:attrNameLst>
                                          <p:attrName>style.color</p:attrName>
                                        </p:attrNameLst>
                                      </p:cBhvr>
                                      <p:to>
                                        <a:srgbClr val="FF00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1000" fill="hold"/>
                                        <p:tgtEl>
                                          <p:spTgt spid="8">
                                            <p:txEl>
                                              <p:pRg st="5" end="5"/>
                                            </p:txEl>
                                          </p:spTgt>
                                        </p:tgtEl>
                                        <p:attrNameLst>
                                          <p:attrName>style.color</p:attrName>
                                        </p:attrNameLst>
                                      </p:cBhvr>
                                      <p:to>
                                        <a:srgbClr val="FF0000"/>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1000" fill="hold"/>
                                        <p:tgtEl>
                                          <p:spTgt spid="8">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custDataLst>
              <p:tags r:id="rId1"/>
            </p:custDataLst>
          </p:nvPr>
        </p:nvSpPr>
        <p:spPr>
          <a:xfrm>
            <a:off x="1055440" y="365125"/>
            <a:ext cx="10298360" cy="831627"/>
          </a:xfrm>
        </p:spPr>
        <p:txBody>
          <a:bodyPr vert="horz" lIns="91440" tIns="45720" rIns="91440" bIns="45720" rtlCol="0" anchor="b">
            <a:normAutofit/>
          </a:bodyPr>
          <a:lstStyle/>
          <a:p>
            <a:r>
              <a:rPr lang="fr-CA" altLang="zh-TW" dirty="0">
                <a:solidFill>
                  <a:srgbClr val="0070C0"/>
                </a:solidFill>
              </a:rPr>
              <a:t>MQX</a:t>
            </a:r>
          </a:p>
        </p:txBody>
      </p:sp>
      <p:sp>
        <p:nvSpPr>
          <p:cNvPr id="23556" name="Rectangle 5"/>
          <p:cNvSpPr>
            <a:spLocks noGrp="1" noChangeArrowheads="1"/>
          </p:cNvSpPr>
          <p:nvPr>
            <p:ph idx="1"/>
            <p:custDataLst>
              <p:tags r:id="rId2"/>
            </p:custDataLst>
          </p:nvPr>
        </p:nvSpPr>
        <p:spPr>
          <a:xfrm>
            <a:off x="1055440" y="1556792"/>
            <a:ext cx="10081120" cy="4824536"/>
          </a:xfrm>
        </p:spPr>
        <p:txBody>
          <a:bodyPr/>
          <a:lstStyle/>
          <a:p>
            <a:r>
              <a:rPr lang="fr-CA" altLang="zh-TW" sz="2800" dirty="0"/>
              <a:t>RTOS à temps réel de </a:t>
            </a:r>
            <a:r>
              <a:rPr lang="fr-CA" altLang="zh-TW" sz="2800" dirty="0" err="1"/>
              <a:t>Freescale</a:t>
            </a:r>
            <a:endParaRPr lang="fr-CA" altLang="zh-TW" sz="2800" dirty="0"/>
          </a:p>
          <a:p>
            <a:r>
              <a:rPr lang="fr-CA" altLang="zh-TW" sz="2800" dirty="0"/>
              <a:t>Gestion d’unités d’exécution multiples </a:t>
            </a:r>
            <a:r>
              <a:rPr lang="fr-CA" altLang="zh-TW" sz="2000" dirty="0">
                <a:solidFill>
                  <a:schemeClr val="tx1">
                    <a:lumMod val="50000"/>
                    <a:lumOff val="50000"/>
                  </a:schemeClr>
                </a:solidFill>
              </a:rPr>
              <a:t>(threads)</a:t>
            </a:r>
            <a:r>
              <a:rPr lang="fr-CA" altLang="zh-TW" sz="2800" dirty="0"/>
              <a:t> organisées par priorité  </a:t>
            </a:r>
          </a:p>
          <a:p>
            <a:pPr lvl="1">
              <a:spcBef>
                <a:spcPts val="0"/>
              </a:spcBef>
            </a:pPr>
            <a:r>
              <a:rPr lang="fr-CA" altLang="zh-TW" sz="2400" dirty="0"/>
              <a:t>Ordonnancement des tâches et gestion des états</a:t>
            </a:r>
          </a:p>
          <a:p>
            <a:pPr lvl="1">
              <a:spcBef>
                <a:spcPts val="0"/>
              </a:spcBef>
            </a:pPr>
            <a:r>
              <a:rPr lang="fr-CA" altLang="zh-TW" sz="2400" dirty="0"/>
              <a:t>Gestion des interruptions</a:t>
            </a:r>
          </a:p>
          <a:p>
            <a:pPr lvl="1">
              <a:spcBef>
                <a:spcPts val="0"/>
              </a:spcBef>
            </a:pPr>
            <a:r>
              <a:rPr lang="fr-CA" altLang="zh-TW" sz="2400" dirty="0"/>
              <a:t>Synchronisation des tâches par </a:t>
            </a:r>
            <a:r>
              <a:rPr lang="fr-CA" altLang="zh-TW" sz="2400" dirty="0" err="1"/>
              <a:t>mutex</a:t>
            </a:r>
            <a:r>
              <a:rPr lang="fr-CA" altLang="zh-TW" sz="2400" dirty="0"/>
              <a:t>, sémaphores, évènements, messages</a:t>
            </a:r>
          </a:p>
          <a:p>
            <a:pPr lvl="1">
              <a:spcBef>
                <a:spcPts val="0"/>
              </a:spcBef>
            </a:pPr>
            <a:r>
              <a:rPr lang="fr-CA" altLang="zh-TW" sz="2400" dirty="0"/>
              <a:t>Gestion de la mémoire</a:t>
            </a:r>
          </a:p>
          <a:p>
            <a:pPr lvl="1">
              <a:spcBef>
                <a:spcPts val="0"/>
              </a:spcBef>
            </a:pPr>
            <a:r>
              <a:rPr lang="fr-CA" altLang="zh-TW" sz="2400" dirty="0"/>
              <a:t>Services d’e/s</a:t>
            </a:r>
          </a:p>
          <a:p>
            <a:pPr lvl="1">
              <a:spcBef>
                <a:spcPts val="0"/>
              </a:spcBef>
            </a:pPr>
            <a:r>
              <a:rPr lang="fr-CA" altLang="zh-TW" sz="2400" dirty="0"/>
              <a:t>Journal des activités</a:t>
            </a:r>
          </a:p>
        </p:txBody>
      </p:sp>
    </p:spTree>
    <p:extLst>
      <p:ext uri="{BB962C8B-B14F-4D97-AF65-F5344CB8AC3E}">
        <p14:creationId xmlns:p14="http://schemas.microsoft.com/office/powerpoint/2010/main" val="2039166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p:cNvPicPr>
            <a:picLocks noChangeAspect="1" noChangeArrowheads="1"/>
          </p:cNvPicPr>
          <p:nvPr>
            <p:custDataLst>
              <p:tags r:id="rId1"/>
            </p:custDataLst>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75920" y="1556792"/>
            <a:ext cx="5472112"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8"/>
          <p:cNvSpPr>
            <a:spLocks noGrp="1" noChangeArrowheads="1"/>
          </p:cNvSpPr>
          <p:nvPr>
            <p:ph type="title"/>
            <p:custDataLst>
              <p:tags r:id="rId2"/>
            </p:custDataLst>
          </p:nvPr>
        </p:nvSpPr>
        <p:spPr>
          <a:xfrm>
            <a:off x="1055440" y="365126"/>
            <a:ext cx="10298360" cy="1066846"/>
          </a:xfrm>
        </p:spPr>
        <p:txBody>
          <a:bodyPr vert="horz" lIns="91440" tIns="45720" rIns="91440" bIns="45720" rtlCol="0" anchor="b">
            <a:normAutofit/>
          </a:bodyPr>
          <a:lstStyle/>
          <a:p>
            <a:r>
              <a:rPr lang="fr-CA" altLang="zh-TW" dirty="0">
                <a:solidFill>
                  <a:srgbClr val="0070C0"/>
                </a:solidFill>
              </a:rPr>
              <a:t>Fonctionnalités offertes par MQX </a:t>
            </a:r>
          </a:p>
        </p:txBody>
      </p:sp>
      <p:sp>
        <p:nvSpPr>
          <p:cNvPr id="24581" name="Text Box 9"/>
          <p:cNvSpPr txBox="1">
            <a:spLocks noChangeArrowheads="1"/>
          </p:cNvSpPr>
          <p:nvPr>
            <p:custDataLst>
              <p:tags r:id="rId3"/>
            </p:custDataLst>
          </p:nvPr>
        </p:nvSpPr>
        <p:spPr bwMode="auto">
          <a:xfrm>
            <a:off x="3359150" y="1628776"/>
            <a:ext cx="1953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r>
              <a:rPr lang="fr-CA" altLang="zh-TW" dirty="0"/>
              <a:t>Noyau requis</a:t>
            </a:r>
          </a:p>
        </p:txBody>
      </p:sp>
      <p:sp>
        <p:nvSpPr>
          <p:cNvPr id="24582" name="Text Box 10"/>
          <p:cNvSpPr txBox="1">
            <a:spLocks noChangeArrowheads="1"/>
          </p:cNvSpPr>
          <p:nvPr>
            <p:custDataLst>
              <p:tags r:id="rId4"/>
            </p:custDataLst>
          </p:nvPr>
        </p:nvSpPr>
        <p:spPr bwMode="auto">
          <a:xfrm>
            <a:off x="2424113" y="2420939"/>
            <a:ext cx="1487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r>
              <a:rPr lang="fr-CA" altLang="zh-TW" dirty="0"/>
              <a:t>Optionnel</a:t>
            </a:r>
          </a:p>
        </p:txBody>
      </p:sp>
      <p:sp>
        <p:nvSpPr>
          <p:cNvPr id="24583" name="Line 11"/>
          <p:cNvSpPr>
            <a:spLocks noChangeShapeType="1"/>
          </p:cNvSpPr>
          <p:nvPr>
            <p:custDataLst>
              <p:tags r:id="rId5"/>
            </p:custDataLst>
          </p:nvPr>
        </p:nvSpPr>
        <p:spPr bwMode="auto">
          <a:xfrm>
            <a:off x="4654550" y="2060577"/>
            <a:ext cx="3169642" cy="122153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CA" dirty="0"/>
          </a:p>
        </p:txBody>
      </p:sp>
      <p:sp>
        <p:nvSpPr>
          <p:cNvPr id="24584" name="Line 12"/>
          <p:cNvSpPr>
            <a:spLocks noChangeShapeType="1"/>
          </p:cNvSpPr>
          <p:nvPr>
            <p:custDataLst>
              <p:tags r:id="rId6"/>
            </p:custDataLst>
          </p:nvPr>
        </p:nvSpPr>
        <p:spPr bwMode="auto">
          <a:xfrm>
            <a:off x="3503614" y="2924176"/>
            <a:ext cx="2449264" cy="76031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CA" dirty="0"/>
          </a:p>
        </p:txBody>
      </p:sp>
      <p:sp>
        <p:nvSpPr>
          <p:cNvPr id="24585" name="Text Box 13"/>
          <p:cNvSpPr txBox="1">
            <a:spLocks noChangeArrowheads="1"/>
          </p:cNvSpPr>
          <p:nvPr>
            <p:custDataLst>
              <p:tags r:id="rId7"/>
            </p:custDataLst>
          </p:nvPr>
        </p:nvSpPr>
        <p:spPr bwMode="auto">
          <a:xfrm>
            <a:off x="1080033" y="3478914"/>
            <a:ext cx="4176068"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DFKai-SB" panose="03000509000000000000" pitchFamily="65" charset="-120"/>
              </a:defRPr>
            </a:lvl1pPr>
            <a:lvl2pPr marL="742950" indent="-285750">
              <a:defRPr sz="2400">
                <a:solidFill>
                  <a:schemeClr val="tx1"/>
                </a:solidFill>
                <a:latin typeface="Tahoma" panose="020B0604030504040204" pitchFamily="34" charset="0"/>
                <a:ea typeface="DFKai-SB" panose="03000509000000000000" pitchFamily="65" charset="-120"/>
              </a:defRPr>
            </a:lvl2pPr>
            <a:lvl3pPr marL="1143000" indent="-228600">
              <a:defRPr sz="2400">
                <a:solidFill>
                  <a:schemeClr val="tx1"/>
                </a:solidFill>
                <a:latin typeface="Tahoma" panose="020B0604030504040204" pitchFamily="34" charset="0"/>
                <a:ea typeface="DFKai-SB" panose="03000509000000000000" pitchFamily="65" charset="-120"/>
              </a:defRPr>
            </a:lvl3pPr>
            <a:lvl4pPr marL="1600200" indent="-228600">
              <a:defRPr sz="2400">
                <a:solidFill>
                  <a:schemeClr val="tx1"/>
                </a:solidFill>
                <a:latin typeface="Tahoma" panose="020B0604030504040204" pitchFamily="34" charset="0"/>
                <a:ea typeface="DFKai-SB" panose="03000509000000000000" pitchFamily="65" charset="-120"/>
              </a:defRPr>
            </a:lvl4pPr>
            <a:lvl5pPr marL="2057400" indent="-228600">
              <a:defRPr sz="2400">
                <a:solidFill>
                  <a:schemeClr val="tx1"/>
                </a:solidFill>
                <a:latin typeface="Tahoma" panose="020B0604030504040204" pitchFamily="34" charset="0"/>
                <a:ea typeface="DFKai-SB"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DFKai-SB" panose="03000509000000000000" pitchFamily="65" charset="-120"/>
              </a:defRPr>
            </a:lvl9pPr>
          </a:lstStyle>
          <a:p>
            <a:pPr marL="342900" indent="-342900">
              <a:buFont typeface="Arial" panose="020B0604020202020204" pitchFamily="34" charset="0"/>
              <a:buChar char="•"/>
            </a:pPr>
            <a:r>
              <a:rPr lang="fr-CA" altLang="zh-TW" dirty="0">
                <a:latin typeface="+mn-lt"/>
              </a:rPr>
              <a:t>Ensemble de fichiers en c liés à l’application de l’usager et compils dans le même espace mémoire.</a:t>
            </a:r>
          </a:p>
          <a:p>
            <a:pPr marL="342900" indent="-342900">
              <a:buFont typeface="Arial" panose="020B0604020202020204" pitchFamily="34" charset="0"/>
              <a:buChar char="•"/>
            </a:pPr>
            <a:r>
              <a:rPr lang="fr-CA" altLang="zh-TW" dirty="0">
                <a:latin typeface="+mn-lt"/>
              </a:rPr>
              <a:t>Seules les fonctions utilisées sont incluses dans le code exécutable</a:t>
            </a:r>
          </a:p>
        </p:txBody>
      </p:sp>
    </p:spTree>
    <p:extLst>
      <p:ext uri="{BB962C8B-B14F-4D97-AF65-F5344CB8AC3E}">
        <p14:creationId xmlns:p14="http://schemas.microsoft.com/office/powerpoint/2010/main" val="3608980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ctrTitle"/>
          </p:nvPr>
        </p:nvSpPr>
        <p:spPr>
          <a:xfrm>
            <a:off x="1055439" y="387646"/>
            <a:ext cx="9019105" cy="947440"/>
          </a:xfrm>
        </p:spPr>
        <p:txBody>
          <a:bodyPr vert="horz" lIns="91440" tIns="45720" rIns="91440" bIns="45720" rtlCol="0" anchor="b">
            <a:normAutofit/>
          </a:bodyPr>
          <a:lstStyle/>
          <a:p>
            <a:pPr algn="l"/>
            <a:r>
              <a:rPr lang="en-US" altLang="fr-FR" sz="4400" dirty="0">
                <a:solidFill>
                  <a:srgbClr val="0070C0"/>
                </a:solidFill>
              </a:rPr>
              <a:t>Gestion du mutex</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275" y="1531939"/>
            <a:ext cx="53721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8053388" y="2852739"/>
            <a:ext cx="198663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dirty="0" err="1">
                <a:latin typeface="Tahoma" panose="020B0604030504040204" pitchFamily="34" charset="0"/>
                <a:ea typeface="MS PGothic" panose="020B0600070205080204" pitchFamily="34" charset="-128"/>
              </a:rPr>
              <a:t>Acquire_mutex</a:t>
            </a:r>
            <a:r>
              <a:rPr lang="en-US" altLang="fr-FR" dirty="0">
                <a:latin typeface="Tahoma" panose="020B0604030504040204" pitchFamily="34" charset="0"/>
                <a:ea typeface="MS PGothic" panose="020B0600070205080204" pitchFamily="34" charset="-128"/>
              </a:rPr>
              <a:t>;</a:t>
            </a:r>
          </a:p>
          <a:p>
            <a:pPr eaLnBrk="1" hangingPunct="1"/>
            <a:r>
              <a:rPr lang="en-US" altLang="fr-FR" dirty="0" err="1">
                <a:latin typeface="Tahoma" panose="020B0604030504040204" pitchFamily="34" charset="0"/>
                <a:ea typeface="MS PGothic" panose="020B0600070205080204" pitchFamily="34" charset="-128"/>
              </a:rPr>
              <a:t>Access_device</a:t>
            </a:r>
            <a:r>
              <a:rPr lang="en-US" altLang="fr-FR" dirty="0">
                <a:latin typeface="Tahoma" panose="020B0604030504040204" pitchFamily="34" charset="0"/>
                <a:ea typeface="MS PGothic" panose="020B0600070205080204" pitchFamily="34" charset="-128"/>
              </a:rPr>
              <a:t>;</a:t>
            </a:r>
          </a:p>
          <a:p>
            <a:pPr eaLnBrk="1" hangingPunct="1"/>
            <a:r>
              <a:rPr lang="en-US" altLang="fr-FR" dirty="0" err="1">
                <a:latin typeface="Tahoma" panose="020B0604030504040204" pitchFamily="34" charset="0"/>
                <a:ea typeface="MS PGothic" panose="020B0600070205080204" pitchFamily="34" charset="-128"/>
              </a:rPr>
              <a:t>Release_mutex</a:t>
            </a:r>
            <a:r>
              <a:rPr lang="en-US" altLang="fr-FR" dirty="0">
                <a:latin typeface="Tahoma" panose="020B0604030504040204" pitchFamily="34" charset="0"/>
                <a:ea typeface="MS PGothic" panose="020B0600070205080204" pitchFamily="34" charset="-128"/>
              </a:rPr>
              <a:t>;</a:t>
            </a:r>
          </a:p>
        </p:txBody>
      </p:sp>
      <p:sp>
        <p:nvSpPr>
          <p:cNvPr id="5" name="Text Box 4"/>
          <p:cNvSpPr txBox="1">
            <a:spLocks noChangeArrowheads="1"/>
          </p:cNvSpPr>
          <p:nvPr/>
        </p:nvSpPr>
        <p:spPr bwMode="auto">
          <a:xfrm>
            <a:off x="5879977" y="5877272"/>
            <a:ext cx="2939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dirty="0" err="1">
                <a:solidFill>
                  <a:schemeClr val="bg1">
                    <a:lumMod val="50000"/>
                  </a:schemeClr>
                </a:solidFill>
                <a:latin typeface="Tahoma" panose="020B0604030504040204" pitchFamily="34" charset="0"/>
                <a:ea typeface="MS PGothic" panose="020B0600070205080204" pitchFamily="34" charset="-128"/>
              </a:rPr>
              <a:t>Mutex</a:t>
            </a:r>
            <a:r>
              <a:rPr lang="en-US" altLang="fr-FR" dirty="0">
                <a:solidFill>
                  <a:schemeClr val="bg1">
                    <a:lumMod val="50000"/>
                  </a:schemeClr>
                </a:solidFill>
                <a:latin typeface="Tahoma" panose="020B0604030504040204" pitchFamily="34" charset="0"/>
                <a:ea typeface="MS PGothic" panose="020B0600070205080204" pitchFamily="34" charset="-128"/>
              </a:rPr>
              <a:t>: mutual exclusion</a:t>
            </a:r>
          </a:p>
        </p:txBody>
      </p:sp>
    </p:spTree>
    <p:extLst>
      <p:ext uri="{BB962C8B-B14F-4D97-AF65-F5344CB8AC3E}">
        <p14:creationId xmlns:p14="http://schemas.microsoft.com/office/powerpoint/2010/main" val="3376334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ctrTitle"/>
          </p:nvPr>
        </p:nvSpPr>
        <p:spPr>
          <a:xfrm>
            <a:off x="1127448" y="404664"/>
            <a:ext cx="9144000" cy="873051"/>
          </a:xfrm>
        </p:spPr>
        <p:txBody>
          <a:bodyPr vert="horz" lIns="91440" tIns="45720" rIns="91440" bIns="45720" rtlCol="0" anchor="b">
            <a:normAutofit/>
          </a:bodyPr>
          <a:lstStyle/>
          <a:p>
            <a:pPr algn="l"/>
            <a:r>
              <a:rPr lang="en-US" altLang="fr-FR" sz="4400" dirty="0" err="1">
                <a:solidFill>
                  <a:srgbClr val="0070C0"/>
                </a:solidFill>
              </a:rPr>
              <a:t>Sémaphores</a:t>
            </a:r>
            <a:endParaRPr lang="en-US" altLang="fr-FR" sz="4400" dirty="0">
              <a:solidFill>
                <a:srgbClr val="0070C0"/>
              </a:solidFill>
            </a:endParaRPr>
          </a:p>
        </p:txBody>
      </p:sp>
      <p:sp>
        <p:nvSpPr>
          <p:cNvPr id="32771" name="Text Box 3"/>
          <p:cNvSpPr txBox="1">
            <a:spLocks noChangeArrowheads="1"/>
          </p:cNvSpPr>
          <p:nvPr/>
        </p:nvSpPr>
        <p:spPr bwMode="auto">
          <a:xfrm>
            <a:off x="1421010" y="1970256"/>
            <a:ext cx="4647426"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en-US" altLang="fr-FR" b="1" dirty="0" err="1">
                <a:latin typeface="Courier New" panose="02070309020205020404" pitchFamily="49" charset="0"/>
                <a:ea typeface="MS PGothic" panose="020B0600070205080204" pitchFamily="34" charset="-128"/>
              </a:rPr>
              <a:t>AtoD_Read</a:t>
            </a:r>
            <a:r>
              <a:rPr lang="en-US" altLang="fr-FR" b="1" dirty="0">
                <a:latin typeface="Courier New" panose="02070309020205020404" pitchFamily="49" charset="0"/>
                <a:ea typeface="MS PGothic" panose="020B0600070205080204" pitchFamily="34" charset="-128"/>
              </a:rPr>
              <a:t> (uint16 *result)</a:t>
            </a:r>
          </a:p>
          <a:p>
            <a:pPr lvl="1" eaLnBrk="1" hangingPunct="1"/>
            <a:r>
              <a:rPr lang="en-US" altLang="fr-FR" b="1" dirty="0">
                <a:latin typeface="Courier New" panose="02070309020205020404" pitchFamily="49" charset="0"/>
                <a:ea typeface="MS PGothic" panose="020B0600070205080204" pitchFamily="34" charset="-128"/>
              </a:rPr>
              <a:t>{</a:t>
            </a:r>
          </a:p>
          <a:p>
            <a:pPr lvl="1" eaLnBrk="1" hangingPunct="1"/>
            <a:r>
              <a:rPr lang="en-US" altLang="fr-FR" b="1" dirty="0">
                <a:latin typeface="Courier New" panose="02070309020205020404" pitchFamily="49" charset="0"/>
                <a:ea typeface="MS PGothic" panose="020B0600070205080204" pitchFamily="34" charset="-128"/>
              </a:rPr>
              <a:t>	start ADC conversion</a:t>
            </a:r>
          </a:p>
          <a:p>
            <a:pPr lvl="1" eaLnBrk="1" hangingPunct="1"/>
            <a:r>
              <a:rPr lang="en-US" altLang="fr-FR" b="1" dirty="0">
                <a:latin typeface="Courier New" panose="02070309020205020404" pitchFamily="49" charset="0"/>
                <a:ea typeface="MS PGothic" panose="020B0600070205080204" pitchFamily="34" charset="-128"/>
              </a:rPr>
              <a:t>	</a:t>
            </a:r>
            <a:r>
              <a:rPr lang="en-US" altLang="fr-FR" b="1" dirty="0">
                <a:solidFill>
                  <a:srgbClr val="FF0000"/>
                </a:solidFill>
                <a:latin typeface="Courier New" panose="02070309020205020404" pitchFamily="49" charset="0"/>
                <a:ea typeface="MS PGothic" panose="020B0600070205080204" pitchFamily="34" charset="-128"/>
              </a:rPr>
              <a:t>wait for semaphore</a:t>
            </a:r>
          </a:p>
          <a:p>
            <a:pPr lvl="1" eaLnBrk="1" hangingPunct="1"/>
            <a:r>
              <a:rPr lang="en-US" altLang="fr-FR" b="1" dirty="0">
                <a:latin typeface="Courier New" panose="02070309020205020404" pitchFamily="49" charset="0"/>
                <a:ea typeface="MS PGothic" panose="020B0600070205080204" pitchFamily="34" charset="-128"/>
              </a:rPr>
              <a:t>	Read A/D</a:t>
            </a:r>
          </a:p>
          <a:p>
            <a:pPr lvl="1" eaLnBrk="1" hangingPunct="1"/>
            <a:r>
              <a:rPr lang="en-US" altLang="fr-FR" b="1" dirty="0">
                <a:latin typeface="Courier New" panose="02070309020205020404" pitchFamily="49" charset="0"/>
                <a:ea typeface="MS PGothic" panose="020B0600070205080204" pitchFamily="34" charset="-128"/>
              </a:rPr>
              <a:t>	return result    </a:t>
            </a:r>
          </a:p>
          <a:p>
            <a:pPr lvl="1" eaLnBrk="1" hangingPunct="1"/>
            <a:r>
              <a:rPr lang="en-US" altLang="fr-FR" b="1" dirty="0">
                <a:latin typeface="Courier New" panose="02070309020205020404" pitchFamily="49" charset="0"/>
                <a:ea typeface="MS PGothic" panose="020B0600070205080204" pitchFamily="34" charset="-128"/>
              </a:rPr>
              <a:t>}</a:t>
            </a:r>
          </a:p>
          <a:p>
            <a:pPr lvl="1">
              <a:spcBef>
                <a:spcPct val="20000"/>
              </a:spcBef>
              <a:buClr>
                <a:srgbClr val="ABC2DF"/>
              </a:buClr>
            </a:pPr>
            <a:endParaRPr lang="en-US" altLang="fr-FR" b="1" dirty="0">
              <a:latin typeface="Courier New" panose="02070309020205020404" pitchFamily="49" charset="0"/>
              <a:ea typeface="MS PGothic" panose="020B0600070205080204" pitchFamily="34" charset="-128"/>
            </a:endParaRPr>
          </a:p>
          <a:p>
            <a:pPr eaLnBrk="1" hangingPunct="1"/>
            <a:endParaRPr lang="en-US" altLang="fr-FR" b="1" dirty="0">
              <a:latin typeface="Courier New" panose="02070309020205020404" pitchFamily="49" charset="0"/>
              <a:ea typeface="MS PGothic" panose="020B0600070205080204" pitchFamily="34" charset="-128"/>
            </a:endParaRPr>
          </a:p>
        </p:txBody>
      </p:sp>
      <p:sp>
        <p:nvSpPr>
          <p:cNvPr id="32772" name="Text Box 4"/>
          <p:cNvSpPr txBox="1">
            <a:spLocks noChangeArrowheads="1"/>
          </p:cNvSpPr>
          <p:nvPr/>
        </p:nvSpPr>
        <p:spPr bwMode="auto">
          <a:xfrm>
            <a:off x="6023992" y="2708920"/>
            <a:ext cx="387798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en-US" altLang="fr-FR" b="1" dirty="0">
                <a:latin typeface="Courier New" panose="02070309020205020404" pitchFamily="49" charset="0"/>
                <a:ea typeface="MS PGothic" panose="020B0600070205080204" pitchFamily="34" charset="-128"/>
              </a:rPr>
              <a:t>ADC_ISR (void)</a:t>
            </a:r>
          </a:p>
          <a:p>
            <a:pPr lvl="1" eaLnBrk="1" hangingPunct="1"/>
            <a:r>
              <a:rPr lang="en-US" altLang="fr-FR" b="1" dirty="0">
                <a:latin typeface="Courier New" panose="02070309020205020404" pitchFamily="49" charset="0"/>
                <a:ea typeface="MS PGothic" panose="020B0600070205080204" pitchFamily="34" charset="-128"/>
              </a:rPr>
              <a:t>{</a:t>
            </a:r>
          </a:p>
          <a:p>
            <a:pPr lvl="1" eaLnBrk="1" hangingPunct="1"/>
            <a:r>
              <a:rPr lang="en-US" altLang="fr-FR" b="1" dirty="0">
                <a:latin typeface="Courier New" panose="02070309020205020404" pitchFamily="49" charset="0"/>
                <a:ea typeface="MS PGothic" panose="020B0600070205080204" pitchFamily="34" charset="-128"/>
              </a:rPr>
              <a:t>    </a:t>
            </a:r>
            <a:r>
              <a:rPr lang="en-US" altLang="fr-FR" b="1" dirty="0">
                <a:solidFill>
                  <a:srgbClr val="FF0000"/>
                </a:solidFill>
                <a:latin typeface="Courier New" panose="02070309020205020404" pitchFamily="49" charset="0"/>
                <a:ea typeface="MS PGothic" panose="020B0600070205080204" pitchFamily="34" charset="-128"/>
              </a:rPr>
              <a:t>release semaphore</a:t>
            </a:r>
          </a:p>
          <a:p>
            <a:pPr lvl="1" eaLnBrk="1" hangingPunct="1"/>
            <a:r>
              <a:rPr lang="en-US" altLang="fr-FR" b="1" dirty="0">
                <a:latin typeface="Courier New" panose="02070309020205020404" pitchFamily="49" charset="0"/>
                <a:ea typeface="MS PGothic" panose="020B0600070205080204" pitchFamily="34" charset="-128"/>
              </a:rPr>
              <a:t>	 clear interrupt</a:t>
            </a:r>
          </a:p>
          <a:p>
            <a:pPr lvl="1" eaLnBrk="1" hangingPunct="1"/>
            <a:r>
              <a:rPr lang="en-US" altLang="fr-FR" b="1" dirty="0">
                <a:latin typeface="Courier New" panose="02070309020205020404" pitchFamily="49" charset="0"/>
                <a:ea typeface="MS PGothic" panose="020B0600070205080204" pitchFamily="34" charset="-128"/>
              </a:rPr>
              <a:t>}</a:t>
            </a:r>
          </a:p>
          <a:p>
            <a:pPr lvl="1">
              <a:spcBef>
                <a:spcPct val="20000"/>
              </a:spcBef>
              <a:buClr>
                <a:srgbClr val="ABC2DF"/>
              </a:buClr>
            </a:pPr>
            <a:endParaRPr lang="en-US" altLang="fr-FR" b="1" dirty="0">
              <a:latin typeface="Courier New" panose="02070309020205020404" pitchFamily="49" charset="0"/>
              <a:ea typeface="MS PGothic" panose="020B0600070205080204" pitchFamily="34" charset="-128"/>
            </a:endParaRPr>
          </a:p>
          <a:p>
            <a:pPr eaLnBrk="1" hangingPunct="1"/>
            <a:endParaRPr lang="en-US" altLang="fr-FR" b="1" dirty="0">
              <a:latin typeface="Courier New" panose="02070309020205020404" pitchFamily="49" charset="0"/>
              <a:ea typeface="MS PGothic" panose="020B0600070205080204" pitchFamily="34" charset="-128"/>
            </a:endParaRPr>
          </a:p>
        </p:txBody>
      </p:sp>
    </p:spTree>
    <p:extLst>
      <p:ext uri="{BB962C8B-B14F-4D97-AF65-F5344CB8AC3E}">
        <p14:creationId xmlns:p14="http://schemas.microsoft.com/office/powerpoint/2010/main" val="2843618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ctrTitle"/>
          </p:nvPr>
        </p:nvSpPr>
        <p:spPr>
          <a:xfrm>
            <a:off x="1123991" y="478740"/>
            <a:ext cx="9144000" cy="960207"/>
          </a:xfrm>
        </p:spPr>
        <p:txBody>
          <a:bodyPr vert="horz" lIns="91440" tIns="45720" rIns="91440" bIns="45720" rtlCol="0" anchor="b">
            <a:normAutofit/>
          </a:bodyPr>
          <a:lstStyle/>
          <a:p>
            <a:pPr algn="l"/>
            <a:r>
              <a:rPr lang="en-US" altLang="fr-FR" sz="4400" dirty="0">
                <a:solidFill>
                  <a:srgbClr val="0070C0"/>
                </a:solidFill>
              </a:rPr>
              <a:t>Files de messages</a:t>
            </a:r>
          </a:p>
        </p:txBody>
      </p:sp>
      <p:sp>
        <p:nvSpPr>
          <p:cNvPr id="33795" name="Rectangle 3"/>
          <p:cNvSpPr>
            <a:spLocks noChangeArrowheads="1"/>
          </p:cNvSpPr>
          <p:nvPr/>
        </p:nvSpPr>
        <p:spPr bwMode="auto">
          <a:xfrm>
            <a:off x="2528888" y="2443163"/>
            <a:ext cx="1968500" cy="6477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latin typeface="Tahoma" panose="020B0604030504040204" pitchFamily="34" charset="0"/>
              <a:ea typeface="MS PGothic" panose="020B0600070205080204" pitchFamily="34" charset="-128"/>
            </a:endParaRPr>
          </a:p>
        </p:txBody>
      </p:sp>
      <p:sp>
        <p:nvSpPr>
          <p:cNvPr id="33796" name="Text Box 4"/>
          <p:cNvSpPr txBox="1">
            <a:spLocks noChangeArrowheads="1"/>
          </p:cNvSpPr>
          <p:nvPr/>
        </p:nvSpPr>
        <p:spPr bwMode="auto">
          <a:xfrm>
            <a:off x="3060701" y="2593975"/>
            <a:ext cx="9476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a:solidFill>
                  <a:srgbClr val="000000"/>
                </a:solidFill>
                <a:latin typeface="Tahoma" panose="020B0604030504040204" pitchFamily="34" charset="0"/>
                <a:ea typeface="MS PGothic" panose="020B0600070205080204" pitchFamily="34" charset="-128"/>
              </a:rPr>
              <a:t>Rx ISR</a:t>
            </a:r>
          </a:p>
        </p:txBody>
      </p:sp>
      <p:sp>
        <p:nvSpPr>
          <p:cNvPr id="33797" name="Rectangle 5"/>
          <p:cNvSpPr>
            <a:spLocks noChangeArrowheads="1"/>
          </p:cNvSpPr>
          <p:nvPr/>
        </p:nvSpPr>
        <p:spPr bwMode="auto">
          <a:xfrm>
            <a:off x="2605088" y="3884613"/>
            <a:ext cx="1968500" cy="6477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latin typeface="Tahoma" panose="020B0604030504040204" pitchFamily="34" charset="0"/>
              <a:ea typeface="MS PGothic" panose="020B0600070205080204" pitchFamily="34" charset="-128"/>
            </a:endParaRPr>
          </a:p>
        </p:txBody>
      </p:sp>
      <p:sp>
        <p:nvSpPr>
          <p:cNvPr id="33798" name="Text Box 6"/>
          <p:cNvSpPr txBox="1">
            <a:spLocks noChangeArrowheads="1"/>
          </p:cNvSpPr>
          <p:nvPr/>
        </p:nvSpPr>
        <p:spPr bwMode="auto">
          <a:xfrm>
            <a:off x="2755901" y="4035425"/>
            <a:ext cx="1693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a:solidFill>
                  <a:srgbClr val="000000"/>
                </a:solidFill>
                <a:latin typeface="Tahoma" panose="020B0604030504040204" pitchFamily="34" charset="0"/>
                <a:ea typeface="MS PGothic" panose="020B0600070205080204" pitchFamily="34" charset="-128"/>
              </a:rPr>
              <a:t>Serial Stream</a:t>
            </a:r>
          </a:p>
        </p:txBody>
      </p:sp>
      <p:sp>
        <p:nvSpPr>
          <p:cNvPr id="33799" name="Line 7"/>
          <p:cNvSpPr>
            <a:spLocks noChangeShapeType="1"/>
          </p:cNvSpPr>
          <p:nvPr/>
        </p:nvSpPr>
        <p:spPr bwMode="auto">
          <a:xfrm flipV="1">
            <a:off x="3516313" y="3049589"/>
            <a:ext cx="0" cy="835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33800" name="Rectangle 8"/>
          <p:cNvSpPr>
            <a:spLocks noChangeArrowheads="1"/>
          </p:cNvSpPr>
          <p:nvPr/>
        </p:nvSpPr>
        <p:spPr bwMode="auto">
          <a:xfrm>
            <a:off x="5337175" y="2517775"/>
            <a:ext cx="1968500" cy="2286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latin typeface="Tahoma" panose="020B0604030504040204" pitchFamily="34" charset="0"/>
              <a:ea typeface="MS PGothic" panose="020B0600070205080204" pitchFamily="34" charset="-128"/>
            </a:endParaRPr>
          </a:p>
        </p:txBody>
      </p:sp>
      <p:sp>
        <p:nvSpPr>
          <p:cNvPr id="33801" name="Rectangle 9"/>
          <p:cNvSpPr>
            <a:spLocks noChangeArrowheads="1"/>
          </p:cNvSpPr>
          <p:nvPr/>
        </p:nvSpPr>
        <p:spPr bwMode="auto">
          <a:xfrm>
            <a:off x="5337175" y="2746375"/>
            <a:ext cx="1968500" cy="2286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latin typeface="Tahoma" panose="020B0604030504040204" pitchFamily="34" charset="0"/>
              <a:ea typeface="MS PGothic" panose="020B0600070205080204" pitchFamily="34" charset="-128"/>
            </a:endParaRPr>
          </a:p>
        </p:txBody>
      </p:sp>
      <p:sp>
        <p:nvSpPr>
          <p:cNvPr id="33802" name="Rectangle 10"/>
          <p:cNvSpPr>
            <a:spLocks noChangeArrowheads="1"/>
          </p:cNvSpPr>
          <p:nvPr/>
        </p:nvSpPr>
        <p:spPr bwMode="auto">
          <a:xfrm>
            <a:off x="5337175" y="3429000"/>
            <a:ext cx="1968500" cy="2286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latin typeface="Tahoma" panose="020B0604030504040204" pitchFamily="34" charset="0"/>
              <a:ea typeface="MS PGothic" panose="020B0600070205080204" pitchFamily="34" charset="-128"/>
            </a:endParaRPr>
          </a:p>
        </p:txBody>
      </p:sp>
      <p:sp>
        <p:nvSpPr>
          <p:cNvPr id="33803" name="Rectangle 11"/>
          <p:cNvSpPr>
            <a:spLocks noChangeArrowheads="1"/>
          </p:cNvSpPr>
          <p:nvPr/>
        </p:nvSpPr>
        <p:spPr bwMode="auto">
          <a:xfrm>
            <a:off x="5337175" y="3201988"/>
            <a:ext cx="1968500" cy="2286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latin typeface="Tahoma" panose="020B0604030504040204" pitchFamily="34" charset="0"/>
              <a:ea typeface="MS PGothic" panose="020B0600070205080204" pitchFamily="34" charset="-128"/>
            </a:endParaRPr>
          </a:p>
        </p:txBody>
      </p:sp>
      <p:sp>
        <p:nvSpPr>
          <p:cNvPr id="33804" name="Rectangle 12"/>
          <p:cNvSpPr>
            <a:spLocks noChangeArrowheads="1"/>
          </p:cNvSpPr>
          <p:nvPr/>
        </p:nvSpPr>
        <p:spPr bwMode="auto">
          <a:xfrm>
            <a:off x="5337175" y="2973388"/>
            <a:ext cx="1968500" cy="2286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latin typeface="Tahoma" panose="020B0604030504040204" pitchFamily="34" charset="0"/>
              <a:ea typeface="MS PGothic" panose="020B0600070205080204" pitchFamily="34" charset="-128"/>
            </a:endParaRPr>
          </a:p>
        </p:txBody>
      </p:sp>
      <p:sp>
        <p:nvSpPr>
          <p:cNvPr id="33805" name="Line 13"/>
          <p:cNvSpPr>
            <a:spLocks noChangeShapeType="1"/>
          </p:cNvSpPr>
          <p:nvPr/>
        </p:nvSpPr>
        <p:spPr bwMode="auto">
          <a:xfrm flipV="1">
            <a:off x="3516313" y="1987551"/>
            <a:ext cx="0" cy="455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3806" name="Line 14"/>
          <p:cNvSpPr>
            <a:spLocks noChangeShapeType="1"/>
          </p:cNvSpPr>
          <p:nvPr/>
        </p:nvSpPr>
        <p:spPr bwMode="auto">
          <a:xfrm>
            <a:off x="3516313" y="1987550"/>
            <a:ext cx="2806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3807" name="Line 15"/>
          <p:cNvSpPr>
            <a:spLocks noChangeShapeType="1"/>
          </p:cNvSpPr>
          <p:nvPr/>
        </p:nvSpPr>
        <p:spPr bwMode="auto">
          <a:xfrm>
            <a:off x="6323013" y="1987551"/>
            <a:ext cx="0" cy="530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33808" name="Rectangle 16"/>
          <p:cNvSpPr>
            <a:spLocks noChangeArrowheads="1"/>
          </p:cNvSpPr>
          <p:nvPr/>
        </p:nvSpPr>
        <p:spPr bwMode="auto">
          <a:xfrm>
            <a:off x="5337175" y="4340225"/>
            <a:ext cx="1968500" cy="647700"/>
          </a:xfrm>
          <a:prstGeom prst="rect">
            <a:avLst/>
          </a:prstGeom>
          <a:solidFill>
            <a:srgbClr val="CCFF99"/>
          </a:solidFill>
          <a:ln w="381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solidFill>
                <a:srgbClr val="000000"/>
              </a:solidFill>
              <a:latin typeface="Tahoma" panose="020B0604030504040204" pitchFamily="34" charset="0"/>
              <a:ea typeface="MS PGothic" panose="020B0600070205080204" pitchFamily="34" charset="-128"/>
            </a:endParaRPr>
          </a:p>
        </p:txBody>
      </p:sp>
      <p:sp>
        <p:nvSpPr>
          <p:cNvPr id="33809" name="Text Box 17"/>
          <p:cNvSpPr txBox="1">
            <a:spLocks noChangeArrowheads="1"/>
          </p:cNvSpPr>
          <p:nvPr/>
        </p:nvSpPr>
        <p:spPr bwMode="auto">
          <a:xfrm>
            <a:off x="5792789" y="4414838"/>
            <a:ext cx="1047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a:solidFill>
                  <a:srgbClr val="000000"/>
                </a:solidFill>
                <a:latin typeface="Tahoma" panose="020B0604030504040204" pitchFamily="34" charset="0"/>
                <a:ea typeface="MS PGothic" panose="020B0600070205080204" pitchFamily="34" charset="-128"/>
              </a:rPr>
              <a:t>Rx Task</a:t>
            </a:r>
          </a:p>
        </p:txBody>
      </p:sp>
      <p:sp>
        <p:nvSpPr>
          <p:cNvPr id="33810" name="Line 18"/>
          <p:cNvSpPr>
            <a:spLocks noChangeShapeType="1"/>
          </p:cNvSpPr>
          <p:nvPr/>
        </p:nvSpPr>
        <p:spPr bwMode="auto">
          <a:xfrm>
            <a:off x="6323013" y="3656013"/>
            <a:ext cx="0" cy="6842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33811" name="Text Box 19"/>
          <p:cNvSpPr txBox="1">
            <a:spLocks noChangeArrowheads="1"/>
          </p:cNvSpPr>
          <p:nvPr/>
        </p:nvSpPr>
        <p:spPr bwMode="auto">
          <a:xfrm>
            <a:off x="7445376" y="2852738"/>
            <a:ext cx="1930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a:latin typeface="Tahoma" panose="020B0604030504040204" pitchFamily="34" charset="0"/>
                <a:ea typeface="MS PGothic" panose="020B0600070205080204" pitchFamily="34" charset="-128"/>
              </a:rPr>
              <a:t>Message queue</a:t>
            </a:r>
          </a:p>
        </p:txBody>
      </p:sp>
    </p:spTree>
    <p:extLst>
      <p:ext uri="{BB962C8B-B14F-4D97-AF65-F5344CB8AC3E}">
        <p14:creationId xmlns:p14="http://schemas.microsoft.com/office/powerpoint/2010/main" val="3820752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custDataLst>
              <p:tags r:id="rId1"/>
            </p:custDataLst>
          </p:nvPr>
        </p:nvSpPr>
        <p:spPr>
          <a:xfrm>
            <a:off x="838200" y="365125"/>
            <a:ext cx="10515600" cy="903635"/>
          </a:xfrm>
        </p:spPr>
        <p:txBody>
          <a:bodyPr vert="horz" lIns="91440" tIns="45720" rIns="91440" bIns="45720" rtlCol="0" anchor="b">
            <a:normAutofit/>
          </a:bodyPr>
          <a:lstStyle/>
          <a:p>
            <a:r>
              <a:rPr lang="fr-CA" altLang="zh-TW" dirty="0">
                <a:solidFill>
                  <a:srgbClr val="0070C0"/>
                </a:solidFill>
              </a:rPr>
              <a:t>Tâches dans MQX </a:t>
            </a:r>
          </a:p>
        </p:txBody>
      </p:sp>
      <p:sp>
        <p:nvSpPr>
          <p:cNvPr id="25604" name="Rectangle 5"/>
          <p:cNvSpPr>
            <a:spLocks noGrp="1" noChangeArrowheads="1"/>
          </p:cNvSpPr>
          <p:nvPr>
            <p:ph idx="1"/>
            <p:custDataLst>
              <p:tags r:id="rId2"/>
            </p:custDataLst>
          </p:nvPr>
        </p:nvSpPr>
        <p:spPr>
          <a:xfrm>
            <a:off x="838200" y="1417639"/>
            <a:ext cx="10658400" cy="4525963"/>
          </a:xfrm>
        </p:spPr>
        <p:txBody>
          <a:bodyPr/>
          <a:lstStyle/>
          <a:p>
            <a:r>
              <a:rPr lang="fr-CA" altLang="zh-TW" sz="2800" dirty="0"/>
              <a:t>Les applications exécutées sont organisées en tâches</a:t>
            </a:r>
          </a:p>
          <a:p>
            <a:r>
              <a:rPr lang="fr-CA" altLang="zh-TW" sz="2800" dirty="0"/>
              <a:t>Les tâches tournent à tout de rôle, avec une seule active </a:t>
            </a:r>
            <a:r>
              <a:rPr lang="fr-CA" altLang="zh-TW" sz="1800" dirty="0">
                <a:solidFill>
                  <a:schemeClr val="tx1">
                    <a:lumMod val="50000"/>
                    <a:lumOff val="50000"/>
                  </a:schemeClr>
                </a:solidFill>
              </a:rPr>
              <a:t>(exécutée par le CPU)</a:t>
            </a:r>
            <a:r>
              <a:rPr lang="fr-CA" altLang="zh-TW" sz="2800" dirty="0">
                <a:solidFill>
                  <a:schemeClr val="tx1">
                    <a:lumMod val="50000"/>
                    <a:lumOff val="50000"/>
                  </a:schemeClr>
                </a:solidFill>
              </a:rPr>
              <a:t> </a:t>
            </a:r>
            <a:r>
              <a:rPr lang="fr-CA" altLang="zh-TW" sz="2800" dirty="0"/>
              <a:t>à tout moment</a:t>
            </a:r>
          </a:p>
          <a:p>
            <a:pPr lvl="1"/>
            <a:r>
              <a:rPr lang="fr-CA" altLang="zh-TW" sz="2400" dirty="0"/>
              <a:t>MQX gère les commutations de contexte qui partagent le temps de CPU     entre les tâches</a:t>
            </a:r>
          </a:p>
          <a:p>
            <a:r>
              <a:rPr lang="fr-CA" altLang="zh-TW" sz="2800" dirty="0"/>
              <a:t>Contexte d’une tâche</a:t>
            </a:r>
          </a:p>
          <a:p>
            <a:pPr lvl="1"/>
            <a:r>
              <a:rPr lang="fr-CA" altLang="zh-TW" sz="2400" dirty="0"/>
              <a:t>Structure en mémoire stockant les registres, pile, état et les ressources   propres à la tâche</a:t>
            </a:r>
          </a:p>
        </p:txBody>
      </p:sp>
    </p:spTree>
    <p:extLst>
      <p:ext uri="{BB962C8B-B14F-4D97-AF65-F5344CB8AC3E}">
        <p14:creationId xmlns:p14="http://schemas.microsoft.com/office/powerpoint/2010/main" val="3076609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標題 4"/>
          <p:cNvSpPr>
            <a:spLocks noGrp="1"/>
          </p:cNvSpPr>
          <p:nvPr>
            <p:ph type="title" idx="4294967295"/>
            <p:custDataLst>
              <p:tags r:id="rId1"/>
            </p:custDataLst>
          </p:nvPr>
        </p:nvSpPr>
        <p:spPr>
          <a:xfrm>
            <a:off x="1055440" y="404664"/>
            <a:ext cx="7174160" cy="896937"/>
          </a:xfrm>
        </p:spPr>
        <p:txBody>
          <a:bodyPr vert="horz" lIns="91440" tIns="45720" rIns="91440" bIns="45720" rtlCol="0" anchor="b">
            <a:normAutofit/>
          </a:bodyPr>
          <a:lstStyle/>
          <a:p>
            <a:r>
              <a:rPr lang="fr-CA" altLang="zh-TW" dirty="0">
                <a:solidFill>
                  <a:srgbClr val="0070C0"/>
                </a:solidFill>
              </a:rPr>
              <a:t>Hello World</a:t>
            </a:r>
          </a:p>
        </p:txBody>
      </p:sp>
      <p:sp>
        <p:nvSpPr>
          <p:cNvPr id="2" name="Rectangle 1"/>
          <p:cNvSpPr/>
          <p:nvPr>
            <p:custDataLst>
              <p:tags r:id="rId2"/>
            </p:custDataLst>
          </p:nvPr>
        </p:nvSpPr>
        <p:spPr>
          <a:xfrm>
            <a:off x="2049036" y="1484784"/>
            <a:ext cx="8093928" cy="4847481"/>
          </a:xfrm>
          <a:prstGeom prst="rect">
            <a:avLst/>
          </a:prstGeom>
          <a:solidFill>
            <a:schemeClr val="bg1">
              <a:lumMod val="95000"/>
            </a:schemeClr>
          </a:solidFill>
        </p:spPr>
        <p:txBody>
          <a:bodyPr wrap="square" lIns="72000" tIns="0" bIns="0">
            <a:spAutoFit/>
          </a:bodyPr>
          <a:lstStyle/>
          <a:p>
            <a:pPr lvl="0">
              <a:lnSpc>
                <a:spcPct val="90000"/>
              </a:lnSpc>
              <a:spcBef>
                <a:spcPct val="10000"/>
              </a:spcBef>
              <a:buClr>
                <a:srgbClr val="0000FF"/>
              </a:buClr>
            </a:pPr>
            <a:r>
              <a:rPr lang="en-US" altLang="zh-TW" sz="1800" b="1" dirty="0">
                <a:solidFill>
                  <a:schemeClr val="accent6"/>
                </a:solidFill>
                <a:latin typeface="Courier New" pitchFamily="49" charset="0"/>
                <a:ea typeface="標楷體" pitchFamily="65" charset="-120"/>
                <a:cs typeface="Courier New" pitchFamily="49" charset="0"/>
              </a:rPr>
              <a:t>#include</a:t>
            </a:r>
            <a:r>
              <a:rPr lang="en-US" altLang="zh-TW" sz="1800" b="1" dirty="0">
                <a:solidFill>
                  <a:schemeClr val="tx1"/>
                </a:solidFill>
                <a:latin typeface="Courier New" pitchFamily="49" charset="0"/>
                <a:ea typeface="標楷體" pitchFamily="65" charset="-120"/>
                <a:cs typeface="Courier New" pitchFamily="49" charset="0"/>
              </a:rPr>
              <a:t> &lt;</a:t>
            </a:r>
            <a:r>
              <a:rPr lang="en-US" altLang="zh-TW" sz="1800" b="1" dirty="0" err="1">
                <a:solidFill>
                  <a:schemeClr val="tx1"/>
                </a:solidFill>
                <a:latin typeface="Courier New" pitchFamily="49" charset="0"/>
                <a:ea typeface="標楷體" pitchFamily="65" charset="-120"/>
                <a:cs typeface="Courier New" pitchFamily="49" charset="0"/>
              </a:rPr>
              <a:t>mqx.h</a:t>
            </a:r>
            <a:r>
              <a:rPr lang="en-US" altLang="zh-TW" sz="1800" b="1" dirty="0">
                <a:solidFill>
                  <a:schemeClr val="tx1"/>
                </a:solidFill>
                <a:latin typeface="Courier New" pitchFamily="49" charset="0"/>
                <a:ea typeface="標楷體" pitchFamily="65" charset="-120"/>
                <a:cs typeface="Courier New" pitchFamily="49" charset="0"/>
              </a:rPr>
              <a:t>&gt;</a:t>
            </a:r>
          </a:p>
          <a:p>
            <a:pPr lvl="0">
              <a:lnSpc>
                <a:spcPct val="90000"/>
              </a:lnSpc>
              <a:spcBef>
                <a:spcPct val="10000"/>
              </a:spcBef>
              <a:buClr>
                <a:srgbClr val="0000FF"/>
              </a:buClr>
            </a:pPr>
            <a:r>
              <a:rPr lang="en-US" altLang="zh-TW" sz="1800" b="1" dirty="0">
                <a:solidFill>
                  <a:schemeClr val="accent6"/>
                </a:solidFill>
                <a:latin typeface="Courier New" pitchFamily="49" charset="0"/>
                <a:ea typeface="標楷體" pitchFamily="65" charset="-120"/>
                <a:cs typeface="Courier New" pitchFamily="49" charset="0"/>
              </a:rPr>
              <a:t>#include</a:t>
            </a:r>
            <a:r>
              <a:rPr lang="en-US" altLang="zh-TW" sz="1800" b="1" dirty="0">
                <a:solidFill>
                  <a:schemeClr val="tx1"/>
                </a:solidFill>
                <a:latin typeface="Courier New" pitchFamily="49" charset="0"/>
                <a:ea typeface="標楷體" pitchFamily="65" charset="-120"/>
                <a:cs typeface="Courier New" pitchFamily="49" charset="0"/>
              </a:rPr>
              <a:t> &lt;</a:t>
            </a:r>
            <a:r>
              <a:rPr lang="en-US" altLang="zh-TW" sz="1800" b="1" dirty="0" err="1">
                <a:solidFill>
                  <a:schemeClr val="tx1"/>
                </a:solidFill>
                <a:latin typeface="Courier New" pitchFamily="49" charset="0"/>
                <a:ea typeface="標楷體" pitchFamily="65" charset="-120"/>
                <a:cs typeface="Courier New" pitchFamily="49" charset="0"/>
              </a:rPr>
              <a:t>bsp.h</a:t>
            </a:r>
            <a:r>
              <a:rPr lang="en-US" altLang="zh-TW" sz="1800" b="1" dirty="0">
                <a:solidFill>
                  <a:schemeClr val="tx1"/>
                </a:solidFill>
                <a:latin typeface="Courier New" pitchFamily="49" charset="0"/>
                <a:ea typeface="標楷體" pitchFamily="65" charset="-120"/>
                <a:cs typeface="Courier New" pitchFamily="49" charset="0"/>
              </a:rPr>
              <a:t>&gt; </a:t>
            </a:r>
          </a:p>
          <a:p>
            <a:pPr lvl="0">
              <a:lnSpc>
                <a:spcPct val="90000"/>
              </a:lnSpc>
              <a:spcBef>
                <a:spcPct val="10000"/>
              </a:spcBef>
              <a:buClr>
                <a:srgbClr val="0000FF"/>
              </a:buClr>
            </a:pPr>
            <a:r>
              <a:rPr lang="en-US" altLang="zh-TW" sz="1800" b="1" dirty="0">
                <a:solidFill>
                  <a:schemeClr val="accent6"/>
                </a:solidFill>
                <a:latin typeface="Courier New" pitchFamily="49" charset="0"/>
                <a:ea typeface="標楷體" pitchFamily="65" charset="-120"/>
                <a:cs typeface="Courier New" pitchFamily="49" charset="0"/>
              </a:rPr>
              <a:t>#include</a:t>
            </a:r>
            <a:r>
              <a:rPr lang="en-US" altLang="zh-TW" sz="1800" b="1" dirty="0">
                <a:solidFill>
                  <a:schemeClr val="tx1"/>
                </a:solidFill>
                <a:latin typeface="Courier New" pitchFamily="49" charset="0"/>
                <a:ea typeface="標楷體" pitchFamily="65" charset="-120"/>
                <a:cs typeface="Courier New" pitchFamily="49" charset="0"/>
              </a:rPr>
              <a:t> &lt;</a:t>
            </a:r>
            <a:r>
              <a:rPr lang="en-US" altLang="zh-TW" sz="1800" b="1" dirty="0" err="1">
                <a:solidFill>
                  <a:schemeClr val="tx1"/>
                </a:solidFill>
                <a:latin typeface="Courier New" pitchFamily="49" charset="0"/>
                <a:ea typeface="標楷體" pitchFamily="65" charset="-120"/>
                <a:cs typeface="Courier New" pitchFamily="49" charset="0"/>
              </a:rPr>
              <a:t>fio.h</a:t>
            </a:r>
            <a:r>
              <a:rPr lang="en-US" altLang="zh-TW" sz="1800" b="1" dirty="0">
                <a:solidFill>
                  <a:schemeClr val="tx1"/>
                </a:solidFill>
                <a:latin typeface="Courier New" pitchFamily="49" charset="0"/>
                <a:ea typeface="標楷體" pitchFamily="65" charset="-120"/>
                <a:cs typeface="Courier New" pitchFamily="49" charset="0"/>
              </a:rPr>
              <a:t>&gt;</a:t>
            </a:r>
          </a:p>
          <a:p>
            <a:pPr lvl="0">
              <a:lnSpc>
                <a:spcPct val="90000"/>
              </a:lnSpc>
              <a:spcBef>
                <a:spcPct val="10000"/>
              </a:spcBef>
              <a:buClr>
                <a:srgbClr val="0000FF"/>
              </a:buClr>
            </a:pPr>
            <a:endParaRPr lang="en-US" altLang="zh-TW" sz="1800" b="1" dirty="0">
              <a:solidFill>
                <a:schemeClr val="accent6"/>
              </a:solidFill>
              <a:latin typeface="Courier New" pitchFamily="49" charset="0"/>
              <a:ea typeface="標楷體" pitchFamily="65" charset="-120"/>
              <a:cs typeface="Courier New" pitchFamily="49" charset="0"/>
            </a:endParaRPr>
          </a:p>
          <a:p>
            <a:pPr>
              <a:lnSpc>
                <a:spcPct val="90000"/>
              </a:lnSpc>
              <a:spcBef>
                <a:spcPct val="10000"/>
              </a:spcBef>
              <a:buClr>
                <a:srgbClr val="0000FF"/>
              </a:buClr>
            </a:pPr>
            <a:r>
              <a:rPr lang="en-US" altLang="zh-TW" sz="1800" b="1" dirty="0">
                <a:solidFill>
                  <a:schemeClr val="accent6"/>
                </a:solidFill>
                <a:latin typeface="Courier New" pitchFamily="49" charset="0"/>
                <a:ea typeface="標楷體" pitchFamily="65" charset="-120"/>
                <a:cs typeface="Courier New" pitchFamily="49" charset="0"/>
              </a:rPr>
              <a:t>#define</a:t>
            </a:r>
            <a:r>
              <a:rPr lang="en-US" altLang="zh-TW" sz="1800" b="1" dirty="0">
                <a:solidFill>
                  <a:schemeClr val="tx1"/>
                </a:solidFill>
                <a:latin typeface="Courier New" pitchFamily="49" charset="0"/>
                <a:ea typeface="標楷體" pitchFamily="65" charset="-120"/>
                <a:cs typeface="Courier New" pitchFamily="49" charset="0"/>
              </a:rPr>
              <a:t> HELLO_TASK 5 </a:t>
            </a:r>
            <a:r>
              <a:rPr lang="en-US" altLang="zh-TW" sz="1800" b="1" dirty="0">
                <a:solidFill>
                  <a:srgbClr val="00B050"/>
                </a:solidFill>
                <a:latin typeface="Courier New" pitchFamily="49" charset="0"/>
                <a:ea typeface="標楷體" pitchFamily="65" charset="-120"/>
                <a:cs typeface="Courier New" pitchFamily="49" charset="0"/>
              </a:rPr>
              <a:t>/* Task IDs */</a:t>
            </a:r>
          </a:p>
          <a:p>
            <a:pPr lvl="0">
              <a:lnSpc>
                <a:spcPct val="30000"/>
              </a:lnSpc>
              <a:spcBef>
                <a:spcPct val="10000"/>
              </a:spcBef>
              <a:buClr>
                <a:srgbClr val="0000FF"/>
              </a:buClr>
            </a:pPr>
            <a:endParaRPr lang="en-US" altLang="zh-TW" sz="1800" b="1" dirty="0">
              <a:solidFill>
                <a:schemeClr val="tx1"/>
              </a:solidFill>
              <a:latin typeface="Courier New" pitchFamily="49" charset="0"/>
              <a:ea typeface="標楷體" pitchFamily="65" charset="-120"/>
              <a:cs typeface="Courier New" pitchFamily="49" charset="0"/>
            </a:endParaRPr>
          </a:p>
          <a:p>
            <a:pPr lvl="0">
              <a:lnSpc>
                <a:spcPct val="30000"/>
              </a:lnSpc>
              <a:spcBef>
                <a:spcPct val="10000"/>
              </a:spcBef>
              <a:buClr>
                <a:srgbClr val="0000FF"/>
              </a:buClr>
            </a:pPr>
            <a:endParaRPr lang="en-US" altLang="zh-TW" sz="1800" b="1" dirty="0">
              <a:solidFill>
                <a:schemeClr val="tx1"/>
              </a:solidFill>
              <a:latin typeface="Courier New" pitchFamily="49" charset="0"/>
              <a:ea typeface="標楷體" pitchFamily="65" charset="-120"/>
              <a:cs typeface="Courier New" pitchFamily="49" charset="0"/>
            </a:endParaRPr>
          </a:p>
          <a:p>
            <a:pPr lvl="0">
              <a:lnSpc>
                <a:spcPct val="90000"/>
              </a:lnSpc>
              <a:spcBef>
                <a:spcPct val="10000"/>
              </a:spcBef>
              <a:buClr>
                <a:srgbClr val="0000FF"/>
              </a:buClr>
            </a:pPr>
            <a:r>
              <a:rPr lang="en-US" altLang="zh-TW" sz="1800" b="1" dirty="0" err="1">
                <a:solidFill>
                  <a:srgbClr val="0070C0"/>
                </a:solidFill>
                <a:latin typeface="Courier New" pitchFamily="49" charset="0"/>
                <a:ea typeface="標楷體" pitchFamily="65" charset="-120"/>
                <a:cs typeface="Courier New" pitchFamily="49" charset="0"/>
              </a:rPr>
              <a:t>const</a:t>
            </a:r>
            <a:r>
              <a:rPr lang="en-US" altLang="zh-TW" sz="1800" b="1" dirty="0">
                <a:solidFill>
                  <a:schemeClr val="tx1"/>
                </a:solidFill>
                <a:latin typeface="Courier New" pitchFamily="49" charset="0"/>
                <a:ea typeface="標楷體" pitchFamily="65" charset="-120"/>
                <a:cs typeface="Courier New" pitchFamily="49" charset="0"/>
              </a:rPr>
              <a:t> TASK_TEMPLATE_STRUCT  </a:t>
            </a:r>
            <a:r>
              <a:rPr lang="en-US" altLang="zh-TW" sz="1800" b="1" dirty="0" err="1">
                <a:solidFill>
                  <a:schemeClr val="tx1"/>
                </a:solidFill>
                <a:latin typeface="Courier New" pitchFamily="49" charset="0"/>
                <a:ea typeface="標楷體" pitchFamily="65" charset="-120"/>
                <a:cs typeface="Courier New" pitchFamily="49" charset="0"/>
              </a:rPr>
              <a:t>MQX_template_list</a:t>
            </a:r>
            <a:r>
              <a:rPr lang="en-US" altLang="zh-TW" sz="1800" b="1" dirty="0">
                <a:solidFill>
                  <a:schemeClr val="tx1"/>
                </a:solidFill>
                <a:latin typeface="Courier New" pitchFamily="49" charset="0"/>
                <a:ea typeface="標楷體" pitchFamily="65" charset="-120"/>
                <a:cs typeface="Courier New" pitchFamily="49" charset="0"/>
              </a:rPr>
              <a:t>[] = {</a:t>
            </a:r>
          </a:p>
          <a:p>
            <a:pPr defTabSz="715963">
              <a:lnSpc>
                <a:spcPct val="90000"/>
              </a:lnSpc>
              <a:spcBef>
                <a:spcPct val="10000"/>
              </a:spcBef>
              <a:buClr>
                <a:srgbClr val="0000FF"/>
              </a:buClr>
            </a:pPr>
            <a:r>
              <a:rPr lang="en-US" altLang="zh-TW" sz="1800" b="1" dirty="0">
                <a:solidFill>
                  <a:schemeClr val="tx1"/>
                </a:solidFill>
                <a:latin typeface="Courier New" pitchFamily="49" charset="0"/>
                <a:ea typeface="標楷體" pitchFamily="65" charset="-120"/>
                <a:cs typeface="Courier New" pitchFamily="49" charset="0"/>
              </a:rPr>
              <a:t>  </a:t>
            </a:r>
            <a:r>
              <a:rPr lang="en-US" altLang="zh-TW" sz="1800" b="1" dirty="0">
                <a:solidFill>
                  <a:srgbClr val="00B050"/>
                </a:solidFill>
                <a:latin typeface="Courier New" pitchFamily="49" charset="0"/>
                <a:ea typeface="標楷體" pitchFamily="65" charset="-120"/>
                <a:cs typeface="Courier New" pitchFamily="49" charset="0"/>
              </a:rPr>
              <a:t>/* Task Index, Function, Stack, Priority, Name,            	Attributes, Parameters, Time Slice 		*/</a:t>
            </a:r>
          </a:p>
          <a:p>
            <a:pPr lvl="0">
              <a:lnSpc>
                <a:spcPct val="90000"/>
              </a:lnSpc>
              <a:spcBef>
                <a:spcPct val="10000"/>
              </a:spcBef>
              <a:buClr>
                <a:srgbClr val="0000FF"/>
              </a:buClr>
            </a:pPr>
            <a:r>
              <a:rPr lang="en-US" altLang="zh-TW" sz="1800" b="1" dirty="0">
                <a:solidFill>
                  <a:schemeClr val="tx1"/>
                </a:solidFill>
                <a:latin typeface="Courier New" pitchFamily="49" charset="0"/>
                <a:ea typeface="標楷體" pitchFamily="65" charset="-120"/>
                <a:cs typeface="Courier New" pitchFamily="49" charset="0"/>
              </a:rPr>
              <a:t>    {HELLO_TASK, </a:t>
            </a:r>
            <a:r>
              <a:rPr lang="en-US" altLang="zh-TW" sz="1800" b="1" dirty="0" err="1">
                <a:solidFill>
                  <a:schemeClr val="tx1"/>
                </a:solidFill>
                <a:latin typeface="Courier New" pitchFamily="49" charset="0"/>
                <a:ea typeface="標楷體" pitchFamily="65" charset="-120"/>
                <a:cs typeface="Courier New" pitchFamily="49" charset="0"/>
              </a:rPr>
              <a:t>hello_task</a:t>
            </a:r>
            <a:r>
              <a:rPr lang="en-US" altLang="zh-TW" sz="1800" b="1" dirty="0">
                <a:solidFill>
                  <a:schemeClr val="tx1"/>
                </a:solidFill>
                <a:latin typeface="Courier New" pitchFamily="49" charset="0"/>
                <a:ea typeface="標楷體" pitchFamily="65" charset="-120"/>
                <a:cs typeface="Courier New" pitchFamily="49" charset="0"/>
              </a:rPr>
              <a:t>, 1500, 8, "hello",  				MQX_AUTO_START_TASK, 0, 0 },</a:t>
            </a:r>
          </a:p>
          <a:p>
            <a:pPr lvl="0">
              <a:lnSpc>
                <a:spcPct val="90000"/>
              </a:lnSpc>
              <a:spcBef>
                <a:spcPct val="10000"/>
              </a:spcBef>
              <a:buClr>
                <a:srgbClr val="0000FF"/>
              </a:buClr>
            </a:pPr>
            <a:r>
              <a:rPr lang="en-US" altLang="zh-TW" sz="1800" b="1" dirty="0">
                <a:solidFill>
                  <a:schemeClr val="tx1"/>
                </a:solidFill>
                <a:latin typeface="Courier New" pitchFamily="49" charset="0"/>
                <a:ea typeface="標楷體" pitchFamily="65" charset="-120"/>
                <a:cs typeface="Courier New" pitchFamily="49" charset="0"/>
              </a:rPr>
              <a:t>    { 0 }</a:t>
            </a:r>
          </a:p>
          <a:p>
            <a:pPr lvl="0">
              <a:lnSpc>
                <a:spcPct val="90000"/>
              </a:lnSpc>
              <a:spcBef>
                <a:spcPct val="10000"/>
              </a:spcBef>
              <a:buClr>
                <a:srgbClr val="0000FF"/>
              </a:buClr>
            </a:pPr>
            <a:r>
              <a:rPr lang="en-US" altLang="zh-TW" sz="1800" b="1" dirty="0">
                <a:solidFill>
                  <a:schemeClr val="tx1"/>
                </a:solidFill>
                <a:latin typeface="Courier New" pitchFamily="49" charset="0"/>
                <a:ea typeface="標楷體" pitchFamily="65" charset="-120"/>
                <a:cs typeface="Courier New" pitchFamily="49" charset="0"/>
              </a:rPr>
              <a:t>  };</a:t>
            </a:r>
          </a:p>
          <a:p>
            <a:pPr lvl="0">
              <a:lnSpc>
                <a:spcPct val="90000"/>
              </a:lnSpc>
              <a:spcBef>
                <a:spcPct val="10000"/>
              </a:spcBef>
              <a:buClr>
                <a:srgbClr val="0000FF"/>
              </a:buClr>
            </a:pPr>
            <a:endParaRPr lang="en-US" altLang="zh-TW" sz="1800" b="1" dirty="0">
              <a:solidFill>
                <a:schemeClr val="tx1"/>
              </a:solidFill>
              <a:latin typeface="Courier New" pitchFamily="49" charset="0"/>
              <a:ea typeface="標楷體" pitchFamily="65" charset="-120"/>
              <a:cs typeface="Courier New" pitchFamily="49" charset="0"/>
            </a:endParaRPr>
          </a:p>
          <a:p>
            <a:pPr lvl="0">
              <a:lnSpc>
                <a:spcPct val="90000"/>
              </a:lnSpc>
              <a:spcBef>
                <a:spcPct val="10000"/>
              </a:spcBef>
              <a:buClr>
                <a:srgbClr val="0000FF"/>
              </a:buClr>
            </a:pPr>
            <a:r>
              <a:rPr lang="en-US" altLang="zh-TW" sz="1800" b="1" dirty="0">
                <a:solidFill>
                  <a:srgbClr val="0070C0"/>
                </a:solidFill>
                <a:latin typeface="Courier New" pitchFamily="49" charset="0"/>
                <a:ea typeface="標楷體" pitchFamily="65" charset="-120"/>
                <a:cs typeface="Courier New" pitchFamily="49" charset="0"/>
              </a:rPr>
              <a:t>void </a:t>
            </a:r>
            <a:r>
              <a:rPr lang="en-US" altLang="zh-TW" sz="1800" b="1" dirty="0" err="1">
                <a:solidFill>
                  <a:schemeClr val="tx1"/>
                </a:solidFill>
                <a:latin typeface="Courier New" pitchFamily="49" charset="0"/>
                <a:ea typeface="標楷體" pitchFamily="65" charset="-120"/>
                <a:cs typeface="Courier New" pitchFamily="49" charset="0"/>
              </a:rPr>
              <a:t>hello_task</a:t>
            </a:r>
            <a:r>
              <a:rPr lang="en-US" altLang="zh-TW" sz="1800" b="1" dirty="0">
                <a:solidFill>
                  <a:schemeClr val="tx1"/>
                </a:solidFill>
                <a:latin typeface="Courier New" pitchFamily="49" charset="0"/>
                <a:ea typeface="標楷體" pitchFamily="65" charset="-120"/>
                <a:cs typeface="Courier New" pitchFamily="49" charset="0"/>
              </a:rPr>
              <a:t>(uint_32 </a:t>
            </a:r>
            <a:r>
              <a:rPr lang="en-US" altLang="zh-TW" sz="1800" b="1" dirty="0" err="1">
                <a:solidFill>
                  <a:schemeClr val="tx1"/>
                </a:solidFill>
                <a:latin typeface="Courier New" pitchFamily="49" charset="0"/>
                <a:ea typeface="標楷體" pitchFamily="65" charset="-120"/>
                <a:cs typeface="Courier New" pitchFamily="49" charset="0"/>
              </a:rPr>
              <a:t>initial_data</a:t>
            </a:r>
            <a:r>
              <a:rPr lang="en-US" altLang="zh-TW" sz="1800" b="1" dirty="0">
                <a:solidFill>
                  <a:schemeClr val="tx1"/>
                </a:solidFill>
                <a:latin typeface="Courier New" pitchFamily="49" charset="0"/>
                <a:ea typeface="標楷體" pitchFamily="65" charset="-120"/>
                <a:cs typeface="Courier New" pitchFamily="49" charset="0"/>
              </a:rPr>
              <a:t>){</a:t>
            </a:r>
          </a:p>
          <a:p>
            <a:pPr lvl="0">
              <a:lnSpc>
                <a:spcPct val="90000"/>
              </a:lnSpc>
              <a:spcBef>
                <a:spcPct val="10000"/>
              </a:spcBef>
              <a:buClr>
                <a:srgbClr val="0000FF"/>
              </a:buClr>
            </a:pPr>
            <a:r>
              <a:rPr lang="en-US" altLang="zh-TW" sz="1800" b="1" dirty="0">
                <a:solidFill>
                  <a:schemeClr val="tx1"/>
                </a:solidFill>
                <a:latin typeface="Courier New" pitchFamily="49" charset="0"/>
                <a:ea typeface="標楷體" pitchFamily="65" charset="-120"/>
                <a:cs typeface="Courier New" pitchFamily="49" charset="0"/>
              </a:rPr>
              <a:t>    </a:t>
            </a:r>
            <a:r>
              <a:rPr lang="en-US" altLang="zh-TW" sz="1800" b="1" dirty="0" err="1">
                <a:solidFill>
                  <a:schemeClr val="tx1"/>
                </a:solidFill>
                <a:latin typeface="Courier New" pitchFamily="49" charset="0"/>
                <a:ea typeface="標楷體" pitchFamily="65" charset="-120"/>
                <a:cs typeface="Courier New" pitchFamily="49" charset="0"/>
              </a:rPr>
              <a:t>printf</a:t>
            </a:r>
            <a:r>
              <a:rPr lang="en-US" altLang="zh-TW" sz="1800" b="1" dirty="0">
                <a:solidFill>
                  <a:schemeClr val="tx1"/>
                </a:solidFill>
                <a:latin typeface="Courier New" pitchFamily="49" charset="0"/>
                <a:ea typeface="標楷體" pitchFamily="65" charset="-120"/>
                <a:cs typeface="Courier New" pitchFamily="49" charset="0"/>
              </a:rPr>
              <a:t>("Hello World\n"); </a:t>
            </a:r>
          </a:p>
          <a:p>
            <a:pPr lvl="0">
              <a:lnSpc>
                <a:spcPct val="90000"/>
              </a:lnSpc>
              <a:spcBef>
                <a:spcPct val="10000"/>
              </a:spcBef>
              <a:buClr>
                <a:srgbClr val="0000FF"/>
              </a:buClr>
            </a:pPr>
            <a:r>
              <a:rPr lang="en-US" altLang="zh-TW" sz="1800" b="1" dirty="0">
                <a:solidFill>
                  <a:schemeClr val="tx1"/>
                </a:solidFill>
                <a:latin typeface="Courier New" pitchFamily="49" charset="0"/>
                <a:ea typeface="標楷體" pitchFamily="65" charset="-120"/>
                <a:cs typeface="Courier New" pitchFamily="49" charset="0"/>
              </a:rPr>
              <a:t>    _</a:t>
            </a:r>
            <a:r>
              <a:rPr lang="en-US" altLang="zh-TW" sz="1800" b="1" dirty="0" err="1">
                <a:solidFill>
                  <a:schemeClr val="tx1"/>
                </a:solidFill>
                <a:latin typeface="Courier New" pitchFamily="49" charset="0"/>
                <a:ea typeface="標楷體" pitchFamily="65" charset="-120"/>
                <a:cs typeface="Courier New" pitchFamily="49" charset="0"/>
              </a:rPr>
              <a:t>task_block</a:t>
            </a:r>
            <a:r>
              <a:rPr lang="en-US" altLang="zh-TW" sz="1800" b="1" dirty="0">
                <a:solidFill>
                  <a:schemeClr val="tx1"/>
                </a:solidFill>
                <a:latin typeface="Courier New" pitchFamily="49" charset="0"/>
                <a:ea typeface="標楷體" pitchFamily="65" charset="-120"/>
                <a:cs typeface="Courier New" pitchFamily="49" charset="0"/>
              </a:rPr>
              <a:t>();</a:t>
            </a:r>
          </a:p>
          <a:p>
            <a:pPr lvl="0">
              <a:lnSpc>
                <a:spcPct val="90000"/>
              </a:lnSpc>
              <a:spcBef>
                <a:spcPct val="10000"/>
              </a:spcBef>
              <a:buClr>
                <a:srgbClr val="0000FF"/>
              </a:buClr>
            </a:pPr>
            <a:r>
              <a:rPr lang="en-US" altLang="zh-TW" sz="1800" b="1" dirty="0">
                <a:solidFill>
                  <a:schemeClr val="tx1"/>
                </a:solidFill>
                <a:latin typeface="Courier New" pitchFamily="49" charset="0"/>
                <a:ea typeface="標楷體" pitchFamily="65" charset="-120"/>
                <a:cs typeface="Courier New" pitchFamily="49" charset="0"/>
              </a:rPr>
              <a:t>}</a:t>
            </a:r>
          </a:p>
        </p:txBody>
      </p:sp>
    </p:spTree>
    <p:extLst>
      <p:ext uri="{BB962C8B-B14F-4D97-AF65-F5344CB8AC3E}">
        <p14:creationId xmlns:p14="http://schemas.microsoft.com/office/powerpoint/2010/main" val="171097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標題 4"/>
          <p:cNvSpPr>
            <a:spLocks noGrp="1"/>
          </p:cNvSpPr>
          <p:nvPr>
            <p:ph type="title" idx="4294967295"/>
            <p:custDataLst>
              <p:tags r:id="rId1"/>
            </p:custDataLst>
          </p:nvPr>
        </p:nvSpPr>
        <p:spPr>
          <a:xfrm>
            <a:off x="1055440" y="274638"/>
            <a:ext cx="9917360" cy="1143000"/>
          </a:xfrm>
        </p:spPr>
        <p:txBody>
          <a:bodyPr/>
          <a:lstStyle/>
          <a:p>
            <a:pPr eaLnBrk="1" hangingPunct="1"/>
            <a:r>
              <a:rPr lang="fr-CA" altLang="zh-TW" noProof="0" dirty="0">
                <a:solidFill>
                  <a:srgbClr val="0070C0"/>
                </a:solidFill>
              </a:rPr>
              <a:t>Hello World </a:t>
            </a:r>
            <a:r>
              <a:rPr lang="fr-CA" altLang="zh-TW" dirty="0">
                <a:solidFill>
                  <a:srgbClr val="0070C0"/>
                </a:solidFill>
              </a:rPr>
              <a:t>II</a:t>
            </a:r>
            <a:r>
              <a:rPr lang="fr-CA" altLang="zh-TW" noProof="0" dirty="0">
                <a:solidFill>
                  <a:srgbClr val="0070C0"/>
                </a:solidFill>
              </a:rPr>
              <a:t> </a:t>
            </a:r>
            <a:r>
              <a:rPr lang="fr-CA" altLang="zh-TW" sz="1800" dirty="0"/>
              <a:t>(1/2)</a:t>
            </a:r>
          </a:p>
        </p:txBody>
      </p:sp>
      <p:sp>
        <p:nvSpPr>
          <p:cNvPr id="27652" name="內容版面配置區 2"/>
          <p:cNvSpPr>
            <a:spLocks noGrp="1"/>
          </p:cNvSpPr>
          <p:nvPr>
            <p:ph sz="half" idx="4294967295"/>
            <p:custDataLst>
              <p:tags r:id="rId2"/>
            </p:custDataLst>
          </p:nvPr>
        </p:nvSpPr>
        <p:spPr>
          <a:xfrm>
            <a:off x="2063552" y="1700808"/>
            <a:ext cx="8208962" cy="4495800"/>
          </a:xfrm>
          <a:solidFill>
            <a:schemeClr val="bg1">
              <a:lumMod val="95000"/>
            </a:schemeClr>
          </a:solidFill>
        </p:spPr>
        <p:txBody>
          <a:bodyPr>
            <a:normAutofit lnSpcReduction="10000"/>
          </a:bodyPr>
          <a:lstStyle/>
          <a:p>
            <a:pPr marL="0" indent="0" eaLnBrk="0" hangingPunct="0">
              <a:lnSpc>
                <a:spcPct val="90000"/>
              </a:lnSpc>
              <a:spcBef>
                <a:spcPct val="10000"/>
              </a:spcBef>
              <a:buClr>
                <a:srgbClr val="0000FF"/>
              </a:buClr>
              <a:buSzPct val="80000"/>
              <a:buNone/>
            </a:pPr>
            <a:r>
              <a:rPr kumimoji="1" lang="fr-CA" altLang="zh-TW" sz="1800" b="1" dirty="0">
                <a:solidFill>
                  <a:schemeClr val="accent6"/>
                </a:solidFill>
                <a:latin typeface="Courier New" pitchFamily="49" charset="0"/>
                <a:ea typeface="標楷體" pitchFamily="65" charset="-120"/>
                <a:cs typeface="Courier New" pitchFamily="49" charset="0"/>
              </a:rPr>
              <a:t>#</a:t>
            </a:r>
            <a:r>
              <a:rPr kumimoji="1" lang="fr-CA" altLang="zh-TW" sz="1800" b="1" dirty="0" err="1">
                <a:solidFill>
                  <a:schemeClr val="accent6"/>
                </a:solidFill>
                <a:latin typeface="Courier New" pitchFamily="49" charset="0"/>
                <a:ea typeface="標楷體" pitchFamily="65" charset="-120"/>
                <a:cs typeface="Courier New" pitchFamily="49" charset="0"/>
              </a:rPr>
              <a:t>include</a:t>
            </a:r>
            <a:r>
              <a:rPr kumimoji="1" lang="fr-CA" altLang="zh-TW" sz="1800" b="1" dirty="0">
                <a:latin typeface="Courier New" pitchFamily="49" charset="0"/>
                <a:ea typeface="標楷體" pitchFamily="65" charset="-120"/>
                <a:cs typeface="Courier New" pitchFamily="49" charset="0"/>
              </a:rPr>
              <a:t> &lt;</a:t>
            </a:r>
            <a:r>
              <a:rPr kumimoji="1" lang="fr-CA" altLang="zh-TW" sz="1800" b="1" dirty="0" err="1">
                <a:latin typeface="Courier New" pitchFamily="49" charset="0"/>
                <a:ea typeface="標楷體" pitchFamily="65" charset="-120"/>
                <a:cs typeface="Courier New" pitchFamily="49" charset="0"/>
              </a:rPr>
              <a:t>mqx.h</a:t>
            </a:r>
            <a:r>
              <a:rPr kumimoji="1" lang="fr-CA" altLang="zh-TW" sz="1800" b="1" dirty="0">
                <a:latin typeface="Courier New" pitchFamily="49" charset="0"/>
                <a:ea typeface="標楷體" pitchFamily="65" charset="-120"/>
                <a:cs typeface="Courier New" pitchFamily="49" charset="0"/>
              </a:rPr>
              <a:t>&gt;</a:t>
            </a:r>
          </a:p>
          <a:p>
            <a:pPr marL="0" indent="0" eaLnBrk="0" hangingPunct="0">
              <a:lnSpc>
                <a:spcPct val="90000"/>
              </a:lnSpc>
              <a:spcBef>
                <a:spcPct val="10000"/>
              </a:spcBef>
              <a:buClr>
                <a:srgbClr val="0000FF"/>
              </a:buClr>
              <a:buSzPct val="80000"/>
              <a:buNone/>
            </a:pPr>
            <a:r>
              <a:rPr kumimoji="1" lang="fr-CA" altLang="zh-TW" sz="1800" b="1" dirty="0">
                <a:solidFill>
                  <a:schemeClr val="accent6"/>
                </a:solidFill>
                <a:latin typeface="Courier New" pitchFamily="49" charset="0"/>
                <a:ea typeface="標楷體" pitchFamily="65" charset="-120"/>
                <a:cs typeface="Courier New" pitchFamily="49" charset="0"/>
              </a:rPr>
              <a:t>#</a:t>
            </a:r>
            <a:r>
              <a:rPr kumimoji="1" lang="fr-CA" altLang="zh-TW" sz="1800" b="1" dirty="0" err="1">
                <a:solidFill>
                  <a:schemeClr val="accent6"/>
                </a:solidFill>
                <a:latin typeface="Courier New" pitchFamily="49" charset="0"/>
                <a:ea typeface="標楷體" pitchFamily="65" charset="-120"/>
                <a:cs typeface="Courier New" pitchFamily="49" charset="0"/>
              </a:rPr>
              <a:t>include</a:t>
            </a:r>
            <a:r>
              <a:rPr kumimoji="1" lang="fr-CA" altLang="zh-TW" sz="1800" b="1" dirty="0">
                <a:latin typeface="Courier New" pitchFamily="49" charset="0"/>
                <a:ea typeface="標楷體" pitchFamily="65" charset="-120"/>
                <a:cs typeface="Courier New" pitchFamily="49" charset="0"/>
              </a:rPr>
              <a:t> &lt;</a:t>
            </a:r>
            <a:r>
              <a:rPr kumimoji="1" lang="fr-CA" altLang="zh-TW" sz="1800" b="1" dirty="0" err="1">
                <a:latin typeface="Courier New" pitchFamily="49" charset="0"/>
                <a:ea typeface="標楷體" pitchFamily="65" charset="-120"/>
                <a:cs typeface="Courier New" pitchFamily="49" charset="0"/>
              </a:rPr>
              <a:t>bsp.h</a:t>
            </a:r>
            <a:r>
              <a:rPr kumimoji="1" lang="fr-CA" altLang="zh-TW" sz="1800" b="1" dirty="0">
                <a:latin typeface="Courier New" pitchFamily="49" charset="0"/>
                <a:ea typeface="標楷體" pitchFamily="65" charset="-120"/>
                <a:cs typeface="Courier New" pitchFamily="49" charset="0"/>
              </a:rPr>
              <a:t>&gt; </a:t>
            </a:r>
          </a:p>
          <a:p>
            <a:pPr marL="0" indent="0" eaLnBrk="0" hangingPunct="0">
              <a:lnSpc>
                <a:spcPct val="90000"/>
              </a:lnSpc>
              <a:spcBef>
                <a:spcPct val="10000"/>
              </a:spcBef>
              <a:buClr>
                <a:srgbClr val="0000FF"/>
              </a:buClr>
              <a:buSzPct val="80000"/>
              <a:buNone/>
            </a:pPr>
            <a:r>
              <a:rPr kumimoji="1" lang="fr-CA" altLang="zh-TW" sz="1800" b="1" dirty="0">
                <a:solidFill>
                  <a:schemeClr val="accent6"/>
                </a:solidFill>
                <a:latin typeface="Courier New" pitchFamily="49" charset="0"/>
                <a:ea typeface="標楷體" pitchFamily="65" charset="-120"/>
                <a:cs typeface="Courier New" pitchFamily="49" charset="0"/>
              </a:rPr>
              <a:t>#</a:t>
            </a:r>
            <a:r>
              <a:rPr kumimoji="1" lang="fr-CA" altLang="zh-TW" sz="1800" b="1" dirty="0" err="1">
                <a:solidFill>
                  <a:schemeClr val="accent6"/>
                </a:solidFill>
                <a:latin typeface="Courier New" pitchFamily="49" charset="0"/>
                <a:ea typeface="標楷體" pitchFamily="65" charset="-120"/>
                <a:cs typeface="Courier New" pitchFamily="49" charset="0"/>
              </a:rPr>
              <a:t>include</a:t>
            </a:r>
            <a:r>
              <a:rPr kumimoji="1" lang="fr-CA" altLang="zh-TW" sz="1800" b="1" dirty="0">
                <a:latin typeface="Courier New" pitchFamily="49" charset="0"/>
                <a:ea typeface="標楷體" pitchFamily="65" charset="-120"/>
                <a:cs typeface="Courier New" pitchFamily="49" charset="0"/>
              </a:rPr>
              <a:t> &lt;</a:t>
            </a:r>
            <a:r>
              <a:rPr kumimoji="1" lang="fr-CA" altLang="zh-TW" sz="1800" b="1" dirty="0" err="1">
                <a:latin typeface="Courier New" pitchFamily="49" charset="0"/>
                <a:ea typeface="標楷體" pitchFamily="65" charset="-120"/>
                <a:cs typeface="Courier New" pitchFamily="49" charset="0"/>
              </a:rPr>
              <a:t>fio.h</a:t>
            </a:r>
            <a:r>
              <a:rPr kumimoji="1" lang="fr-CA" altLang="zh-TW" sz="1800" b="1" dirty="0">
                <a:latin typeface="Courier New" pitchFamily="49" charset="0"/>
                <a:ea typeface="標楷體" pitchFamily="65" charset="-120"/>
                <a:cs typeface="Courier New" pitchFamily="49" charset="0"/>
              </a:rPr>
              <a:t>&gt;</a:t>
            </a:r>
          </a:p>
          <a:p>
            <a:pPr marL="0" indent="0" eaLnBrk="0" hangingPunct="0">
              <a:lnSpc>
                <a:spcPct val="90000"/>
              </a:lnSpc>
              <a:spcBef>
                <a:spcPct val="10000"/>
              </a:spcBef>
              <a:buClr>
                <a:srgbClr val="0000FF"/>
              </a:buClr>
              <a:buSzPct val="80000"/>
              <a:buNone/>
            </a:pPr>
            <a:r>
              <a:rPr kumimoji="1" lang="fr-CA" altLang="zh-TW" sz="1800" b="1" dirty="0">
                <a:solidFill>
                  <a:srgbClr val="00B050"/>
                </a:solidFill>
                <a:latin typeface="Courier New" pitchFamily="49" charset="0"/>
                <a:ea typeface="標楷體" pitchFamily="65" charset="-120"/>
                <a:cs typeface="Courier New" pitchFamily="49" charset="0"/>
              </a:rPr>
              <a:t>/* </a:t>
            </a:r>
            <a:r>
              <a:rPr kumimoji="1" lang="fr-CA" altLang="zh-TW" sz="1800" b="1" dirty="0" err="1">
                <a:solidFill>
                  <a:srgbClr val="00B050"/>
                </a:solidFill>
                <a:latin typeface="Courier New" pitchFamily="49" charset="0"/>
                <a:ea typeface="標楷體" pitchFamily="65" charset="-120"/>
                <a:cs typeface="Courier New" pitchFamily="49" charset="0"/>
              </a:rPr>
              <a:t>Task</a:t>
            </a:r>
            <a:r>
              <a:rPr kumimoji="1" lang="fr-CA" altLang="zh-TW" sz="1800" b="1" dirty="0">
                <a:solidFill>
                  <a:srgbClr val="00B050"/>
                </a:solidFill>
                <a:latin typeface="Courier New" pitchFamily="49" charset="0"/>
                <a:ea typeface="標楷體" pitchFamily="65" charset="-120"/>
                <a:cs typeface="Courier New" pitchFamily="49" charset="0"/>
              </a:rPr>
              <a:t> </a:t>
            </a:r>
            <a:r>
              <a:rPr kumimoji="1" lang="fr-CA" altLang="zh-TW" sz="1800" b="1" dirty="0" err="1">
                <a:solidFill>
                  <a:srgbClr val="00B050"/>
                </a:solidFill>
                <a:latin typeface="Courier New" pitchFamily="49" charset="0"/>
                <a:ea typeface="標楷體" pitchFamily="65" charset="-120"/>
                <a:cs typeface="Courier New" pitchFamily="49" charset="0"/>
              </a:rPr>
              <a:t>IDs</a:t>
            </a:r>
            <a:r>
              <a:rPr kumimoji="1" lang="fr-CA" altLang="zh-TW" sz="1800" b="1" dirty="0">
                <a:solidFill>
                  <a:srgbClr val="00B050"/>
                </a:solidFill>
                <a:latin typeface="Courier New" pitchFamily="49" charset="0"/>
                <a:ea typeface="標楷體" pitchFamily="65" charset="-120"/>
                <a:cs typeface="Courier New" pitchFamily="49" charset="0"/>
              </a:rPr>
              <a:t> */</a:t>
            </a:r>
          </a:p>
          <a:p>
            <a:pPr marL="0" indent="0" eaLnBrk="0" hangingPunct="0">
              <a:lnSpc>
                <a:spcPct val="90000"/>
              </a:lnSpc>
              <a:spcBef>
                <a:spcPct val="10000"/>
              </a:spcBef>
              <a:buClr>
                <a:srgbClr val="0000FF"/>
              </a:buClr>
              <a:buSzPct val="80000"/>
              <a:buNone/>
            </a:pPr>
            <a:r>
              <a:rPr kumimoji="1" lang="fr-CA" altLang="zh-TW" sz="1800" b="1" dirty="0">
                <a:solidFill>
                  <a:schemeClr val="accent6"/>
                </a:solidFill>
                <a:latin typeface="Courier New" pitchFamily="49" charset="0"/>
                <a:ea typeface="標楷體" pitchFamily="65" charset="-120"/>
                <a:cs typeface="Courier New" pitchFamily="49" charset="0"/>
              </a:rPr>
              <a:t>#</a:t>
            </a:r>
            <a:r>
              <a:rPr kumimoji="1" lang="fr-CA" altLang="zh-TW" sz="1800" b="1" dirty="0" err="1">
                <a:solidFill>
                  <a:schemeClr val="accent6"/>
                </a:solidFill>
                <a:latin typeface="Courier New" pitchFamily="49" charset="0"/>
                <a:ea typeface="標楷體" pitchFamily="65" charset="-120"/>
                <a:cs typeface="Courier New" pitchFamily="49" charset="0"/>
              </a:rPr>
              <a:t>define</a:t>
            </a:r>
            <a:r>
              <a:rPr kumimoji="1" lang="fr-CA" altLang="zh-TW" sz="1800" b="1" dirty="0">
                <a:latin typeface="Courier New" pitchFamily="49" charset="0"/>
                <a:ea typeface="標楷體" pitchFamily="65" charset="-120"/>
                <a:cs typeface="Courier New" pitchFamily="49" charset="0"/>
              </a:rPr>
              <a:t> HELLO_TASK  5</a:t>
            </a:r>
          </a:p>
          <a:p>
            <a:pPr marL="0" indent="0" eaLnBrk="0" hangingPunct="0">
              <a:lnSpc>
                <a:spcPct val="90000"/>
              </a:lnSpc>
              <a:spcBef>
                <a:spcPct val="10000"/>
              </a:spcBef>
              <a:buClr>
                <a:srgbClr val="0000FF"/>
              </a:buClr>
              <a:buSzPct val="80000"/>
              <a:buNone/>
            </a:pPr>
            <a:r>
              <a:rPr kumimoji="1" lang="fr-CA" altLang="zh-TW" sz="1800" b="1" dirty="0">
                <a:solidFill>
                  <a:schemeClr val="accent6"/>
                </a:solidFill>
                <a:latin typeface="Courier New" pitchFamily="49" charset="0"/>
                <a:ea typeface="標楷體" pitchFamily="65" charset="-120"/>
                <a:cs typeface="Courier New" pitchFamily="49" charset="0"/>
              </a:rPr>
              <a:t>#</a:t>
            </a:r>
            <a:r>
              <a:rPr kumimoji="1" lang="fr-CA" altLang="zh-TW" sz="1800" b="1" dirty="0" err="1">
                <a:solidFill>
                  <a:schemeClr val="accent6"/>
                </a:solidFill>
                <a:latin typeface="Courier New" pitchFamily="49" charset="0"/>
                <a:ea typeface="標楷體" pitchFamily="65" charset="-120"/>
                <a:cs typeface="Courier New" pitchFamily="49" charset="0"/>
              </a:rPr>
              <a:t>define</a:t>
            </a:r>
            <a:r>
              <a:rPr kumimoji="1" lang="fr-CA" altLang="zh-TW" sz="1800" b="1" dirty="0">
                <a:latin typeface="Courier New" pitchFamily="49" charset="0"/>
                <a:ea typeface="標楷體" pitchFamily="65" charset="-120"/>
                <a:cs typeface="Courier New" pitchFamily="49" charset="0"/>
              </a:rPr>
              <a:t> WORLD_TASK  6</a:t>
            </a:r>
          </a:p>
          <a:p>
            <a:pPr marL="0" indent="0" eaLnBrk="0" hangingPunct="0">
              <a:lnSpc>
                <a:spcPct val="30000"/>
              </a:lnSpc>
              <a:spcBef>
                <a:spcPct val="10000"/>
              </a:spcBef>
              <a:buClr>
                <a:srgbClr val="0000FF"/>
              </a:buClr>
              <a:buSzPct val="80000"/>
              <a:buNone/>
            </a:pPr>
            <a:endParaRPr kumimoji="1" lang="fr-CA" altLang="zh-TW" sz="1800" b="1" dirty="0">
              <a:latin typeface="Courier New" pitchFamily="49" charset="0"/>
              <a:ea typeface="標楷體" pitchFamily="65" charset="-120"/>
              <a:cs typeface="Courier New" pitchFamily="49" charset="0"/>
            </a:endParaRPr>
          </a:p>
          <a:p>
            <a:pPr marL="0" indent="0" eaLnBrk="0" hangingPunct="0">
              <a:lnSpc>
                <a:spcPct val="90000"/>
              </a:lnSpc>
              <a:spcBef>
                <a:spcPct val="10000"/>
              </a:spcBef>
              <a:buClr>
                <a:srgbClr val="0000FF"/>
              </a:buClr>
              <a:buSzPct val="80000"/>
              <a:buNone/>
            </a:pPr>
            <a:r>
              <a:rPr kumimoji="1" lang="fr-CA" altLang="zh-TW" sz="1800" b="1" dirty="0" err="1">
                <a:solidFill>
                  <a:srgbClr val="0070C0"/>
                </a:solidFill>
                <a:latin typeface="Courier New" pitchFamily="49" charset="0"/>
                <a:ea typeface="標楷體" pitchFamily="65" charset="-120"/>
                <a:cs typeface="Courier New" pitchFamily="49" charset="0"/>
              </a:rPr>
              <a:t>extern</a:t>
            </a:r>
            <a:r>
              <a:rPr kumimoji="1" lang="fr-CA" altLang="zh-TW" sz="1800" b="1" dirty="0">
                <a:solidFill>
                  <a:srgbClr val="0070C0"/>
                </a:solidFill>
                <a:latin typeface="Courier New" pitchFamily="49" charset="0"/>
                <a:ea typeface="標楷體" pitchFamily="65" charset="-120"/>
                <a:cs typeface="Courier New" pitchFamily="49" charset="0"/>
              </a:rPr>
              <a:t> </a:t>
            </a:r>
            <a:r>
              <a:rPr kumimoji="1" lang="fr-CA" altLang="zh-TW" sz="1800" b="1" dirty="0" err="1">
                <a:solidFill>
                  <a:srgbClr val="0070C0"/>
                </a:solidFill>
                <a:latin typeface="Courier New" pitchFamily="49" charset="0"/>
                <a:ea typeface="標楷體" pitchFamily="65" charset="-120"/>
                <a:cs typeface="Courier New" pitchFamily="49" charset="0"/>
              </a:rPr>
              <a:t>void</a:t>
            </a:r>
            <a:r>
              <a:rPr kumimoji="1" lang="fr-CA" altLang="zh-TW" sz="1800" b="1" dirty="0">
                <a:solidFill>
                  <a:srgbClr val="0070C0"/>
                </a:solidFill>
                <a:latin typeface="Courier New" pitchFamily="49" charset="0"/>
                <a:ea typeface="標楷體" pitchFamily="65" charset="-120"/>
                <a:cs typeface="Courier New" pitchFamily="49" charset="0"/>
              </a:rPr>
              <a:t> </a:t>
            </a:r>
            <a:r>
              <a:rPr kumimoji="1" lang="fr-CA" altLang="zh-TW" sz="1800" b="1" dirty="0" err="1">
                <a:latin typeface="Courier New" pitchFamily="49" charset="0"/>
                <a:ea typeface="標楷體" pitchFamily="65" charset="-120"/>
                <a:cs typeface="Courier New" pitchFamily="49" charset="0"/>
              </a:rPr>
              <a:t>hello_task</a:t>
            </a:r>
            <a:r>
              <a:rPr kumimoji="1" lang="fr-CA" altLang="zh-TW" sz="1800" b="1" dirty="0">
                <a:latin typeface="Courier New" pitchFamily="49" charset="0"/>
                <a:ea typeface="標楷體" pitchFamily="65" charset="-120"/>
                <a:cs typeface="Courier New" pitchFamily="49" charset="0"/>
              </a:rPr>
              <a:t>(uint_32);</a:t>
            </a:r>
          </a:p>
          <a:p>
            <a:pPr marL="0" indent="0" eaLnBrk="0" hangingPunct="0">
              <a:lnSpc>
                <a:spcPct val="90000"/>
              </a:lnSpc>
              <a:spcBef>
                <a:spcPct val="10000"/>
              </a:spcBef>
              <a:buClr>
                <a:srgbClr val="0000FF"/>
              </a:buClr>
              <a:buSzPct val="80000"/>
              <a:buNone/>
            </a:pPr>
            <a:r>
              <a:rPr kumimoji="1" lang="fr-CA" altLang="zh-TW" sz="1800" b="1" dirty="0" err="1">
                <a:solidFill>
                  <a:srgbClr val="0070C0"/>
                </a:solidFill>
                <a:latin typeface="Courier New" pitchFamily="49" charset="0"/>
                <a:ea typeface="標楷體" pitchFamily="65" charset="-120"/>
                <a:cs typeface="Courier New" pitchFamily="49" charset="0"/>
              </a:rPr>
              <a:t>extern</a:t>
            </a:r>
            <a:r>
              <a:rPr kumimoji="1" lang="fr-CA" altLang="zh-TW" sz="1800" b="1" dirty="0">
                <a:solidFill>
                  <a:srgbClr val="0070C0"/>
                </a:solidFill>
                <a:latin typeface="Courier New" pitchFamily="49" charset="0"/>
                <a:ea typeface="標楷體" pitchFamily="65" charset="-120"/>
                <a:cs typeface="Courier New" pitchFamily="49" charset="0"/>
              </a:rPr>
              <a:t> </a:t>
            </a:r>
            <a:r>
              <a:rPr kumimoji="1" lang="fr-CA" altLang="zh-TW" sz="1800" b="1" dirty="0" err="1">
                <a:solidFill>
                  <a:srgbClr val="0070C0"/>
                </a:solidFill>
                <a:latin typeface="Courier New" pitchFamily="49" charset="0"/>
                <a:ea typeface="標楷體" pitchFamily="65" charset="-120"/>
                <a:cs typeface="Courier New" pitchFamily="49" charset="0"/>
              </a:rPr>
              <a:t>void</a:t>
            </a:r>
            <a:r>
              <a:rPr kumimoji="1" lang="fr-CA" altLang="zh-TW" sz="1800" b="1" dirty="0">
                <a:solidFill>
                  <a:srgbClr val="0070C0"/>
                </a:solidFill>
                <a:latin typeface="Courier New" pitchFamily="49" charset="0"/>
                <a:ea typeface="標楷體" pitchFamily="65" charset="-120"/>
                <a:cs typeface="Courier New" pitchFamily="49" charset="0"/>
              </a:rPr>
              <a:t> </a:t>
            </a:r>
            <a:r>
              <a:rPr kumimoji="1" lang="fr-CA" altLang="zh-TW" sz="1800" b="1" dirty="0" err="1">
                <a:latin typeface="Courier New" pitchFamily="49" charset="0"/>
                <a:ea typeface="標楷體" pitchFamily="65" charset="-120"/>
                <a:cs typeface="Courier New" pitchFamily="49" charset="0"/>
              </a:rPr>
              <a:t>world_task</a:t>
            </a:r>
            <a:r>
              <a:rPr kumimoji="1" lang="fr-CA" altLang="zh-TW" sz="1800" b="1" dirty="0">
                <a:latin typeface="Courier New" pitchFamily="49" charset="0"/>
                <a:ea typeface="標楷體" pitchFamily="65" charset="-120"/>
                <a:cs typeface="Courier New" pitchFamily="49" charset="0"/>
              </a:rPr>
              <a:t>(uint_32);</a:t>
            </a:r>
          </a:p>
          <a:p>
            <a:pPr marL="0" indent="0" eaLnBrk="0" hangingPunct="0">
              <a:lnSpc>
                <a:spcPct val="30000"/>
              </a:lnSpc>
              <a:spcBef>
                <a:spcPct val="10000"/>
              </a:spcBef>
              <a:buClr>
                <a:srgbClr val="0000FF"/>
              </a:buClr>
              <a:buSzPct val="80000"/>
              <a:buNone/>
            </a:pPr>
            <a:endParaRPr kumimoji="1" lang="fr-CA" altLang="zh-TW" sz="1800" b="1" dirty="0">
              <a:latin typeface="Courier New" pitchFamily="49" charset="0"/>
              <a:ea typeface="標楷體" pitchFamily="65" charset="-120"/>
              <a:cs typeface="Courier New" pitchFamily="49" charset="0"/>
            </a:endParaRPr>
          </a:p>
          <a:p>
            <a:pPr marL="0" indent="0" eaLnBrk="0" hangingPunct="0">
              <a:lnSpc>
                <a:spcPct val="90000"/>
              </a:lnSpc>
              <a:spcBef>
                <a:spcPct val="10000"/>
              </a:spcBef>
              <a:buClr>
                <a:srgbClr val="0000FF"/>
              </a:buClr>
              <a:buSzPct val="80000"/>
              <a:buNone/>
            </a:pPr>
            <a:r>
              <a:rPr kumimoji="1" lang="fr-CA" altLang="zh-TW" sz="1800" b="1" dirty="0" err="1">
                <a:solidFill>
                  <a:srgbClr val="0070C0"/>
                </a:solidFill>
                <a:latin typeface="Courier New" pitchFamily="49" charset="0"/>
                <a:ea typeface="標楷體" pitchFamily="65" charset="-120"/>
                <a:cs typeface="Courier New" pitchFamily="49" charset="0"/>
              </a:rPr>
              <a:t>const</a:t>
            </a:r>
            <a:r>
              <a:rPr kumimoji="1" lang="fr-CA" altLang="zh-TW" sz="1800" b="1" dirty="0">
                <a:latin typeface="Courier New" pitchFamily="49" charset="0"/>
                <a:ea typeface="標楷體" pitchFamily="65" charset="-120"/>
                <a:cs typeface="Courier New" pitchFamily="49" charset="0"/>
              </a:rPr>
              <a:t> TASK_TEMPLATE_STRUCT  </a:t>
            </a:r>
            <a:r>
              <a:rPr kumimoji="1" lang="fr-CA" altLang="zh-TW" sz="1800" b="1" dirty="0" err="1">
                <a:latin typeface="Courier New" pitchFamily="49" charset="0"/>
                <a:ea typeface="標楷體" pitchFamily="65" charset="-120"/>
                <a:cs typeface="Courier New" pitchFamily="49" charset="0"/>
              </a:rPr>
              <a:t>MQX_template_list</a:t>
            </a:r>
            <a:r>
              <a:rPr kumimoji="1" lang="fr-CA" altLang="zh-TW" sz="1800" b="1" dirty="0">
                <a:latin typeface="Courier New" pitchFamily="49" charset="0"/>
                <a:ea typeface="標楷體" pitchFamily="65" charset="-120"/>
                <a:cs typeface="Courier New" pitchFamily="49" charset="0"/>
              </a:rPr>
              <a:t>[] = {</a:t>
            </a:r>
          </a:p>
          <a:p>
            <a:pPr marL="0" indent="0" defTabSz="533400" eaLnBrk="0" hangingPunct="0">
              <a:lnSpc>
                <a:spcPct val="90000"/>
              </a:lnSpc>
              <a:spcBef>
                <a:spcPct val="10000"/>
              </a:spcBef>
              <a:buClr>
                <a:srgbClr val="0000FF"/>
              </a:buClr>
              <a:buSzPct val="80000"/>
              <a:buNone/>
            </a:pPr>
            <a:r>
              <a:rPr kumimoji="1" lang="fr-CA" altLang="zh-TW" sz="1800" b="1" dirty="0">
                <a:solidFill>
                  <a:srgbClr val="00B050"/>
                </a:solidFill>
                <a:latin typeface="Courier New" pitchFamily="49" charset="0"/>
                <a:ea typeface="標楷體" pitchFamily="65" charset="-120"/>
                <a:cs typeface="Courier New" pitchFamily="49" charset="0"/>
              </a:rPr>
              <a:t> /* </a:t>
            </a:r>
            <a:r>
              <a:rPr kumimoji="1" lang="fr-CA" altLang="zh-TW" sz="1800" b="1" dirty="0" err="1">
                <a:solidFill>
                  <a:srgbClr val="00B050"/>
                </a:solidFill>
                <a:latin typeface="Courier New" pitchFamily="49" charset="0"/>
                <a:ea typeface="標楷體" pitchFamily="65" charset="-120"/>
                <a:cs typeface="Courier New" pitchFamily="49" charset="0"/>
              </a:rPr>
              <a:t>Task</a:t>
            </a:r>
            <a:r>
              <a:rPr kumimoji="1" lang="fr-CA" altLang="zh-TW" sz="1800" b="1" dirty="0">
                <a:solidFill>
                  <a:srgbClr val="00B050"/>
                </a:solidFill>
                <a:latin typeface="Courier New" pitchFamily="49" charset="0"/>
                <a:ea typeface="標楷體" pitchFamily="65" charset="-120"/>
                <a:cs typeface="Courier New" pitchFamily="49" charset="0"/>
              </a:rPr>
              <a:t> Index, </a:t>
            </a:r>
            <a:r>
              <a:rPr kumimoji="1" lang="fr-CA" altLang="zh-TW" sz="1800" b="1" dirty="0" err="1">
                <a:solidFill>
                  <a:srgbClr val="00B050"/>
                </a:solidFill>
                <a:latin typeface="Courier New" pitchFamily="49" charset="0"/>
                <a:ea typeface="標楷體" pitchFamily="65" charset="-120"/>
                <a:cs typeface="Courier New" pitchFamily="49" charset="0"/>
              </a:rPr>
              <a:t>Function</a:t>
            </a:r>
            <a:r>
              <a:rPr kumimoji="1" lang="fr-CA" altLang="zh-TW" sz="1800" b="1" dirty="0">
                <a:solidFill>
                  <a:srgbClr val="00B050"/>
                </a:solidFill>
                <a:latin typeface="Courier New" pitchFamily="49" charset="0"/>
                <a:ea typeface="標楷體" pitchFamily="65" charset="-120"/>
                <a:cs typeface="Courier New" pitchFamily="49" charset="0"/>
              </a:rPr>
              <a:t>, </a:t>
            </a:r>
            <a:r>
              <a:rPr kumimoji="1" lang="fr-CA" altLang="zh-TW" sz="1800" b="1" dirty="0" err="1">
                <a:solidFill>
                  <a:srgbClr val="00B050"/>
                </a:solidFill>
                <a:latin typeface="Courier New" pitchFamily="49" charset="0"/>
                <a:ea typeface="標楷體" pitchFamily="65" charset="-120"/>
                <a:cs typeface="Courier New" pitchFamily="49" charset="0"/>
              </a:rPr>
              <a:t>Stack</a:t>
            </a:r>
            <a:r>
              <a:rPr kumimoji="1" lang="fr-CA" altLang="zh-TW" sz="1800" b="1" dirty="0">
                <a:solidFill>
                  <a:srgbClr val="00B050"/>
                </a:solidFill>
                <a:latin typeface="Courier New" pitchFamily="49" charset="0"/>
                <a:ea typeface="標楷體" pitchFamily="65" charset="-120"/>
                <a:cs typeface="Courier New" pitchFamily="49" charset="0"/>
              </a:rPr>
              <a:t>, </a:t>
            </a:r>
            <a:r>
              <a:rPr kumimoji="1" lang="fr-CA" altLang="zh-TW" sz="1800" b="1" dirty="0" err="1">
                <a:solidFill>
                  <a:srgbClr val="00B050"/>
                </a:solidFill>
                <a:latin typeface="Courier New" pitchFamily="49" charset="0"/>
                <a:ea typeface="標楷體" pitchFamily="65" charset="-120"/>
                <a:cs typeface="Courier New" pitchFamily="49" charset="0"/>
              </a:rPr>
              <a:t>Priority</a:t>
            </a:r>
            <a:r>
              <a:rPr kumimoji="1" lang="fr-CA" altLang="zh-TW" sz="1800" b="1" dirty="0">
                <a:solidFill>
                  <a:srgbClr val="00B050"/>
                </a:solidFill>
                <a:latin typeface="Courier New" pitchFamily="49" charset="0"/>
                <a:ea typeface="標楷體" pitchFamily="65" charset="-120"/>
                <a:cs typeface="Courier New" pitchFamily="49" charset="0"/>
              </a:rPr>
              <a:t>, Name,         						</a:t>
            </a:r>
            <a:r>
              <a:rPr kumimoji="1" lang="fr-CA" altLang="zh-TW" sz="1800" b="1" dirty="0" err="1">
                <a:solidFill>
                  <a:srgbClr val="00B050"/>
                </a:solidFill>
                <a:latin typeface="Courier New" pitchFamily="49" charset="0"/>
                <a:ea typeface="標楷體" pitchFamily="65" charset="-120"/>
                <a:cs typeface="Courier New" pitchFamily="49" charset="0"/>
              </a:rPr>
              <a:t>Attributes</a:t>
            </a:r>
            <a:r>
              <a:rPr kumimoji="1" lang="fr-CA" altLang="zh-TW" sz="1800" b="1" dirty="0">
                <a:solidFill>
                  <a:srgbClr val="00B050"/>
                </a:solidFill>
                <a:latin typeface="Courier New" pitchFamily="49" charset="0"/>
                <a:ea typeface="標楷體" pitchFamily="65" charset="-120"/>
                <a:cs typeface="Courier New" pitchFamily="49" charset="0"/>
              </a:rPr>
              <a:t>, </a:t>
            </a:r>
            <a:r>
              <a:rPr kumimoji="1" lang="fr-CA" altLang="zh-TW" sz="1800" b="1" dirty="0" err="1">
                <a:solidFill>
                  <a:srgbClr val="00B050"/>
                </a:solidFill>
                <a:latin typeface="Courier New" pitchFamily="49" charset="0"/>
                <a:ea typeface="標楷體" pitchFamily="65" charset="-120"/>
                <a:cs typeface="Courier New" pitchFamily="49" charset="0"/>
              </a:rPr>
              <a:t>Parameters</a:t>
            </a:r>
            <a:r>
              <a:rPr kumimoji="1" lang="fr-CA" altLang="zh-TW" sz="1800" b="1" dirty="0">
                <a:solidFill>
                  <a:srgbClr val="00B050"/>
                </a:solidFill>
                <a:latin typeface="Courier New" pitchFamily="49" charset="0"/>
                <a:ea typeface="標楷體" pitchFamily="65" charset="-120"/>
                <a:cs typeface="Courier New" pitchFamily="49" charset="0"/>
              </a:rPr>
              <a:t>, Time Slice */</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{WORLD_TASK, </a:t>
            </a:r>
            <a:r>
              <a:rPr kumimoji="1" lang="fr-CA" altLang="zh-TW" sz="1800" b="1" dirty="0" err="1">
                <a:latin typeface="Courier New" pitchFamily="49" charset="0"/>
                <a:ea typeface="標楷體" pitchFamily="65" charset="-120"/>
                <a:cs typeface="Courier New" pitchFamily="49" charset="0"/>
              </a:rPr>
              <a:t>world_task</a:t>
            </a:r>
            <a:r>
              <a:rPr kumimoji="1" lang="fr-CA" altLang="zh-TW" sz="1800" b="1" dirty="0">
                <a:latin typeface="Courier New" pitchFamily="49" charset="0"/>
                <a:ea typeface="標楷體" pitchFamily="65" charset="-120"/>
                <a:cs typeface="Courier New" pitchFamily="49" charset="0"/>
              </a:rPr>
              <a:t>, 1000, 9, "world",  						MQX_AUTO_START_TASK, 0, 0},</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{HELLO_TASK, </a:t>
            </a:r>
            <a:r>
              <a:rPr kumimoji="1" lang="fr-CA" altLang="zh-TW" sz="1800" b="1" dirty="0" err="1">
                <a:latin typeface="Courier New" pitchFamily="49" charset="0"/>
                <a:ea typeface="標楷體" pitchFamily="65" charset="-120"/>
                <a:cs typeface="Courier New" pitchFamily="49" charset="0"/>
              </a:rPr>
              <a:t>hello_task</a:t>
            </a:r>
            <a:r>
              <a:rPr kumimoji="1" lang="fr-CA" altLang="zh-TW" sz="1800" b="1" dirty="0">
                <a:latin typeface="Courier New" pitchFamily="49" charset="0"/>
                <a:ea typeface="標楷體" pitchFamily="65" charset="-120"/>
                <a:cs typeface="Courier New" pitchFamily="49" charset="0"/>
              </a:rPr>
              <a:t>, 1000, 8, "hello", 0,0,0},</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 0 }</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a:t>
            </a:r>
          </a:p>
        </p:txBody>
      </p:sp>
    </p:spTree>
    <p:extLst>
      <p:ext uri="{BB962C8B-B14F-4D97-AF65-F5344CB8AC3E}">
        <p14:creationId xmlns:p14="http://schemas.microsoft.com/office/powerpoint/2010/main" val="3968355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標題 4"/>
          <p:cNvSpPr>
            <a:spLocks noGrp="1"/>
          </p:cNvSpPr>
          <p:nvPr>
            <p:ph type="title" idx="4294967295"/>
            <p:custDataLst>
              <p:tags r:id="rId1"/>
            </p:custDataLst>
          </p:nvPr>
        </p:nvSpPr>
        <p:spPr>
          <a:xfrm>
            <a:off x="1055440" y="188640"/>
            <a:ext cx="8229600" cy="1143000"/>
          </a:xfrm>
        </p:spPr>
        <p:txBody>
          <a:bodyPr/>
          <a:lstStyle/>
          <a:p>
            <a:pPr eaLnBrk="1" hangingPunct="1"/>
            <a:r>
              <a:rPr lang="fr-CA" altLang="zh-TW" noProof="0" dirty="0">
                <a:solidFill>
                  <a:srgbClr val="0070C0"/>
                </a:solidFill>
              </a:rPr>
              <a:t>Hello World II </a:t>
            </a:r>
            <a:r>
              <a:rPr lang="fr-CA" altLang="zh-TW" sz="1800" dirty="0">
                <a:solidFill>
                  <a:srgbClr val="0070C0"/>
                </a:solidFill>
              </a:rPr>
              <a:t>(2/2)</a:t>
            </a:r>
          </a:p>
        </p:txBody>
      </p:sp>
      <p:sp>
        <p:nvSpPr>
          <p:cNvPr id="28676" name="內容版面配置區 2"/>
          <p:cNvSpPr>
            <a:spLocks noGrp="1"/>
          </p:cNvSpPr>
          <p:nvPr>
            <p:ph sz="half" idx="4294967295"/>
            <p:custDataLst>
              <p:tags r:id="rId2"/>
            </p:custDataLst>
          </p:nvPr>
        </p:nvSpPr>
        <p:spPr>
          <a:xfrm>
            <a:off x="2773610" y="1196752"/>
            <a:ext cx="8362950" cy="5192712"/>
          </a:xfrm>
          <a:solidFill>
            <a:schemeClr val="bg1">
              <a:lumMod val="95000"/>
            </a:schemeClr>
          </a:solidFill>
        </p:spPr>
        <p:txBody>
          <a:bodyPr>
            <a:normAutofit lnSpcReduction="10000"/>
          </a:bodyPr>
          <a:lstStyle/>
          <a:p>
            <a:pPr marL="0" indent="0" eaLnBrk="0" hangingPunct="0">
              <a:lnSpc>
                <a:spcPct val="90000"/>
              </a:lnSpc>
              <a:spcBef>
                <a:spcPct val="10000"/>
              </a:spcBef>
              <a:buClr>
                <a:srgbClr val="0000FF"/>
              </a:buClr>
              <a:buSzPct val="80000"/>
              <a:buNone/>
            </a:pPr>
            <a:r>
              <a:rPr kumimoji="1" lang="fr-CA" altLang="zh-TW" sz="1800" b="1" dirty="0">
                <a:solidFill>
                  <a:srgbClr val="00B050"/>
                </a:solidFill>
                <a:latin typeface="Courier New" pitchFamily="49" charset="0"/>
                <a:ea typeface="標楷體" pitchFamily="65" charset="-120"/>
                <a:cs typeface="Courier New" pitchFamily="49" charset="0"/>
              </a:rPr>
              <a:t>/* </a:t>
            </a:r>
            <a:r>
              <a:rPr kumimoji="1" lang="fr-CA" altLang="zh-TW" sz="1800" b="1" dirty="0" err="1">
                <a:solidFill>
                  <a:srgbClr val="00B050"/>
                </a:solidFill>
                <a:latin typeface="Courier New" pitchFamily="49" charset="0"/>
                <a:ea typeface="標楷體" pitchFamily="65" charset="-120"/>
                <a:cs typeface="Courier New" pitchFamily="49" charset="0"/>
              </a:rPr>
              <a:t>world_task:create</a:t>
            </a:r>
            <a:r>
              <a:rPr kumimoji="1" lang="fr-CA" altLang="zh-TW" sz="1800" b="1" dirty="0">
                <a:solidFill>
                  <a:srgbClr val="00B050"/>
                </a:solidFill>
                <a:latin typeface="Courier New" pitchFamily="49" charset="0"/>
                <a:ea typeface="標楷體" pitchFamily="65" charset="-120"/>
                <a:cs typeface="Courier New" pitchFamily="49" charset="0"/>
              </a:rPr>
              <a:t> new </a:t>
            </a:r>
            <a:r>
              <a:rPr kumimoji="1" lang="fr-CA" altLang="zh-TW" sz="1800" b="1" dirty="0" err="1">
                <a:solidFill>
                  <a:srgbClr val="00B050"/>
                </a:solidFill>
                <a:latin typeface="Courier New" pitchFamily="49" charset="0"/>
                <a:ea typeface="標楷體" pitchFamily="65" charset="-120"/>
                <a:cs typeface="Courier New" pitchFamily="49" charset="0"/>
              </a:rPr>
              <a:t>task</a:t>
            </a:r>
            <a:r>
              <a:rPr kumimoji="1" lang="fr-CA" altLang="zh-TW" sz="1800" b="1" dirty="0">
                <a:solidFill>
                  <a:srgbClr val="00B050"/>
                </a:solidFill>
                <a:latin typeface="Courier New" pitchFamily="49" charset="0"/>
                <a:ea typeface="標楷體" pitchFamily="65" charset="-120"/>
                <a:cs typeface="Courier New" pitchFamily="49" charset="0"/>
              </a:rPr>
              <a:t> and have </a:t>
            </a:r>
            <a:r>
              <a:rPr kumimoji="1" lang="fr-CA" altLang="zh-TW" sz="1800" b="1" dirty="0" err="1">
                <a:solidFill>
                  <a:srgbClr val="00B050"/>
                </a:solidFill>
                <a:latin typeface="Courier New" pitchFamily="49" charset="0"/>
                <a:ea typeface="標楷體" pitchFamily="65" charset="-120"/>
                <a:cs typeface="Courier New" pitchFamily="49" charset="0"/>
              </a:rPr>
              <a:t>it</a:t>
            </a:r>
            <a:r>
              <a:rPr kumimoji="1" lang="fr-CA" altLang="zh-TW" sz="1800" b="1" dirty="0">
                <a:solidFill>
                  <a:srgbClr val="00B050"/>
                </a:solidFill>
                <a:latin typeface="Courier New" pitchFamily="49" charset="0"/>
                <a:ea typeface="標楷體" pitchFamily="65" charset="-120"/>
                <a:cs typeface="Courier New" pitchFamily="49" charset="0"/>
              </a:rPr>
              <a:t> </a:t>
            </a:r>
            <a:r>
              <a:rPr kumimoji="1" lang="fr-CA" altLang="zh-TW" sz="1800" b="1" dirty="0" err="1">
                <a:solidFill>
                  <a:srgbClr val="00B050"/>
                </a:solidFill>
                <a:latin typeface="Courier New" pitchFamily="49" charset="0"/>
                <a:ea typeface="標楷體" pitchFamily="65" charset="-120"/>
                <a:cs typeface="Courier New" pitchFamily="49" charset="0"/>
              </a:rPr>
              <a:t>print</a:t>
            </a:r>
            <a:r>
              <a:rPr kumimoji="1" lang="fr-CA" altLang="zh-TW" sz="1800" b="1" dirty="0">
                <a:solidFill>
                  <a:srgbClr val="00B050"/>
                </a:solidFill>
                <a:latin typeface="Courier New" pitchFamily="49" charset="0"/>
                <a:ea typeface="標楷體" pitchFamily="65" charset="-120"/>
                <a:cs typeface="Courier New" pitchFamily="49" charset="0"/>
              </a:rPr>
              <a:t> " World" */</a:t>
            </a:r>
          </a:p>
          <a:p>
            <a:pPr marL="0" indent="0" eaLnBrk="0" hangingPunct="0">
              <a:lnSpc>
                <a:spcPct val="90000"/>
              </a:lnSpc>
              <a:spcBef>
                <a:spcPct val="10000"/>
              </a:spcBef>
              <a:buClr>
                <a:srgbClr val="0000FF"/>
              </a:buClr>
              <a:buSzPct val="80000"/>
              <a:buNone/>
            </a:pPr>
            <a:r>
              <a:rPr kumimoji="1" lang="fr-CA" altLang="zh-TW" sz="1800" b="1" dirty="0" err="1">
                <a:solidFill>
                  <a:srgbClr val="0070C0"/>
                </a:solidFill>
                <a:latin typeface="Courier New" pitchFamily="49" charset="0"/>
                <a:ea typeface="標楷體" pitchFamily="65" charset="-120"/>
                <a:cs typeface="Courier New" pitchFamily="49" charset="0"/>
              </a:rPr>
              <a:t>void</a:t>
            </a:r>
            <a:r>
              <a:rPr kumimoji="1" lang="fr-CA" altLang="zh-TW" sz="1800" b="1" dirty="0">
                <a:latin typeface="Courier New" pitchFamily="49" charset="0"/>
                <a:ea typeface="標楷體" pitchFamily="65" charset="-120"/>
                <a:cs typeface="Courier New" pitchFamily="49" charset="0"/>
              </a:rPr>
              <a:t> </a:t>
            </a:r>
            <a:r>
              <a:rPr kumimoji="1" lang="fr-CA" altLang="zh-TW" sz="1800" b="1" dirty="0" err="1">
                <a:latin typeface="Courier New" pitchFamily="49" charset="0"/>
                <a:ea typeface="標楷體" pitchFamily="65" charset="-120"/>
                <a:cs typeface="Courier New" pitchFamily="49" charset="0"/>
              </a:rPr>
              <a:t>world_task</a:t>
            </a:r>
            <a:r>
              <a:rPr kumimoji="1" lang="fr-CA" altLang="zh-TW" sz="1800" b="1" dirty="0">
                <a:latin typeface="Courier New" pitchFamily="49" charset="0"/>
                <a:ea typeface="標楷體" pitchFamily="65" charset="-120"/>
                <a:cs typeface="Courier New" pitchFamily="49" charset="0"/>
              </a:rPr>
              <a:t>(uint_32 </a:t>
            </a:r>
            <a:r>
              <a:rPr kumimoji="1" lang="fr-CA" altLang="zh-TW" sz="1800" b="1" dirty="0" err="1">
                <a:latin typeface="Courier New" pitchFamily="49" charset="0"/>
                <a:ea typeface="標楷體" pitchFamily="65" charset="-120"/>
                <a:cs typeface="Courier New" pitchFamily="49" charset="0"/>
              </a:rPr>
              <a:t>initial_data</a:t>
            </a:r>
            <a:r>
              <a:rPr kumimoji="1" lang="fr-CA" altLang="zh-TW" sz="1800" b="1" dirty="0">
                <a:latin typeface="Courier New" pitchFamily="49" charset="0"/>
                <a:ea typeface="標楷體" pitchFamily="65" charset="-120"/>
                <a:cs typeface="Courier New" pitchFamily="49" charset="0"/>
              </a:rPr>
              <a:t>) {</a:t>
            </a:r>
          </a:p>
          <a:p>
            <a:pPr marL="0" indent="0" eaLnBrk="0" hangingPunct="0">
              <a:lnSpc>
                <a:spcPct val="90000"/>
              </a:lnSpc>
              <a:spcBef>
                <a:spcPct val="10000"/>
              </a:spcBef>
              <a:buClr>
                <a:srgbClr val="0000FF"/>
              </a:buClr>
              <a:buSzPct val="80000"/>
              <a:buNone/>
            </a:pPr>
            <a:endParaRPr kumimoji="1" lang="fr-CA" altLang="zh-TW" sz="1800" b="1" dirty="0">
              <a:latin typeface="Courier New" pitchFamily="49" charset="0"/>
              <a:ea typeface="標楷體" pitchFamily="65" charset="-120"/>
              <a:cs typeface="Courier New" pitchFamily="49" charset="0"/>
            </a:endParaRP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_</a:t>
            </a:r>
            <a:r>
              <a:rPr kumimoji="1" lang="fr-CA" altLang="zh-TW" sz="1800" b="1" dirty="0" err="1">
                <a:latin typeface="Courier New" pitchFamily="49" charset="0"/>
                <a:ea typeface="標楷體" pitchFamily="65" charset="-120"/>
                <a:cs typeface="Courier New" pitchFamily="49" charset="0"/>
              </a:rPr>
              <a:t>task_id</a:t>
            </a:r>
            <a:r>
              <a:rPr kumimoji="1" lang="fr-CA" altLang="zh-TW" sz="1800" b="1" dirty="0">
                <a:latin typeface="Courier New" pitchFamily="49" charset="0"/>
                <a:ea typeface="標楷體" pitchFamily="65" charset="-120"/>
                <a:cs typeface="Courier New" pitchFamily="49" charset="0"/>
              </a:rPr>
              <a:t> </a:t>
            </a:r>
            <a:r>
              <a:rPr kumimoji="1" lang="fr-CA" altLang="zh-TW" sz="1800" b="1" dirty="0" err="1">
                <a:latin typeface="Courier New" pitchFamily="49" charset="0"/>
                <a:ea typeface="標楷體" pitchFamily="65" charset="-120"/>
                <a:cs typeface="Courier New" pitchFamily="49" charset="0"/>
              </a:rPr>
              <a:t>hello_task_id</a:t>
            </a:r>
            <a:r>
              <a:rPr kumimoji="1" lang="fr-CA" altLang="zh-TW" sz="1800" b="1" dirty="0">
                <a:latin typeface="Courier New" pitchFamily="49" charset="0"/>
                <a:ea typeface="標楷體" pitchFamily="65" charset="-120"/>
                <a:cs typeface="Courier New" pitchFamily="49" charset="0"/>
              </a:rPr>
              <a:t>;</a:t>
            </a:r>
          </a:p>
          <a:p>
            <a:pPr marL="0" indent="0" eaLnBrk="0" hangingPunct="0">
              <a:lnSpc>
                <a:spcPct val="90000"/>
              </a:lnSpc>
              <a:spcBef>
                <a:spcPct val="10000"/>
              </a:spcBef>
              <a:buClr>
                <a:srgbClr val="0000FF"/>
              </a:buClr>
              <a:buSzPct val="80000"/>
              <a:buNone/>
            </a:pPr>
            <a:endParaRPr kumimoji="1" lang="fr-CA" altLang="zh-TW" sz="1800" b="1" dirty="0">
              <a:latin typeface="Courier New" pitchFamily="49" charset="0"/>
              <a:ea typeface="標楷體" pitchFamily="65" charset="-120"/>
              <a:cs typeface="Courier New" pitchFamily="49" charset="0"/>
            </a:endParaRP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a:t>
            </a:r>
            <a:r>
              <a:rPr kumimoji="1" lang="fr-CA" altLang="zh-TW" sz="1800" b="1" dirty="0" err="1">
                <a:latin typeface="Courier New" pitchFamily="49" charset="0"/>
                <a:ea typeface="標楷體" pitchFamily="65" charset="-120"/>
                <a:cs typeface="Courier New" pitchFamily="49" charset="0"/>
              </a:rPr>
              <a:t>hello_task_id</a:t>
            </a:r>
            <a:r>
              <a:rPr kumimoji="1" lang="fr-CA" altLang="zh-TW" sz="1800" b="1" dirty="0">
                <a:latin typeface="Courier New" pitchFamily="49" charset="0"/>
                <a:ea typeface="標楷體" pitchFamily="65" charset="-120"/>
                <a:cs typeface="Courier New" pitchFamily="49" charset="0"/>
              </a:rPr>
              <a:t> = _</a:t>
            </a:r>
            <a:r>
              <a:rPr kumimoji="1" lang="fr-CA" altLang="zh-TW" sz="1800" b="1" dirty="0" err="1">
                <a:latin typeface="Courier New" pitchFamily="49" charset="0"/>
                <a:ea typeface="標楷體" pitchFamily="65" charset="-120"/>
                <a:cs typeface="Courier New" pitchFamily="49" charset="0"/>
              </a:rPr>
              <a:t>task_create</a:t>
            </a:r>
            <a:r>
              <a:rPr kumimoji="1" lang="fr-CA" altLang="zh-TW" sz="1800" b="1" dirty="0">
                <a:latin typeface="Courier New" pitchFamily="49" charset="0"/>
                <a:ea typeface="標楷體" pitchFamily="65" charset="-120"/>
                <a:cs typeface="Courier New" pitchFamily="49" charset="0"/>
              </a:rPr>
              <a:t>(0, HELLO_TASK, 0);</a:t>
            </a:r>
          </a:p>
          <a:p>
            <a:pPr marL="0" indent="0" eaLnBrk="0" hangingPunct="0">
              <a:lnSpc>
                <a:spcPct val="90000"/>
              </a:lnSpc>
              <a:spcBef>
                <a:spcPct val="10000"/>
              </a:spcBef>
              <a:buClr>
                <a:srgbClr val="0000FF"/>
              </a:buClr>
              <a:buSzPct val="80000"/>
              <a:buNone/>
            </a:pPr>
            <a:endParaRPr kumimoji="1" lang="fr-CA" altLang="zh-TW" sz="1800" b="1" dirty="0">
              <a:latin typeface="Courier New" pitchFamily="49" charset="0"/>
              <a:ea typeface="標楷體" pitchFamily="65" charset="-120"/>
              <a:cs typeface="Courier New" pitchFamily="49" charset="0"/>
            </a:endParaRP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a:t>
            </a:r>
            <a:r>
              <a:rPr kumimoji="1" lang="fr-CA" altLang="zh-TW" sz="1800" b="1" dirty="0">
                <a:solidFill>
                  <a:srgbClr val="0070C0"/>
                </a:solidFill>
                <a:latin typeface="Courier New" pitchFamily="49" charset="0"/>
                <a:ea typeface="標楷體" pitchFamily="65" charset="-120"/>
                <a:cs typeface="Courier New" pitchFamily="49" charset="0"/>
              </a:rPr>
              <a:t>if</a:t>
            </a:r>
            <a:r>
              <a:rPr kumimoji="1" lang="fr-CA" altLang="zh-TW" sz="1800" b="1" dirty="0">
                <a:latin typeface="Courier New" pitchFamily="49" charset="0"/>
                <a:ea typeface="標楷體" pitchFamily="65" charset="-120"/>
                <a:cs typeface="Courier New" pitchFamily="49" charset="0"/>
              </a:rPr>
              <a:t> (</a:t>
            </a:r>
            <a:r>
              <a:rPr kumimoji="1" lang="fr-CA" altLang="zh-TW" sz="1800" b="1" dirty="0" err="1">
                <a:latin typeface="Courier New" pitchFamily="49" charset="0"/>
                <a:ea typeface="標楷體" pitchFamily="65" charset="-120"/>
                <a:cs typeface="Courier New" pitchFamily="49" charset="0"/>
              </a:rPr>
              <a:t>hello_task_id</a:t>
            </a:r>
            <a:r>
              <a:rPr kumimoji="1" lang="fr-CA" altLang="zh-TW" sz="1800" b="1" dirty="0">
                <a:latin typeface="Courier New" pitchFamily="49" charset="0"/>
                <a:ea typeface="標楷體" pitchFamily="65" charset="-120"/>
                <a:cs typeface="Courier New" pitchFamily="49" charset="0"/>
              </a:rPr>
              <a:t> == MQX_NULL_TASK_ID) {</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a:t>
            </a:r>
            <a:r>
              <a:rPr kumimoji="1" lang="fr-CA" altLang="zh-TW" sz="1800" b="1" dirty="0" err="1">
                <a:latin typeface="Courier New" pitchFamily="49" charset="0"/>
                <a:ea typeface="標楷體" pitchFamily="65" charset="-120"/>
                <a:cs typeface="Courier New" pitchFamily="49" charset="0"/>
              </a:rPr>
              <a:t>printf</a:t>
            </a:r>
            <a:r>
              <a:rPr kumimoji="1" lang="fr-CA" altLang="zh-TW" sz="1800" b="1" dirty="0">
                <a:latin typeface="Courier New" pitchFamily="49" charset="0"/>
                <a:ea typeface="標楷體" pitchFamily="65" charset="-120"/>
                <a:cs typeface="Courier New" pitchFamily="49" charset="0"/>
              </a:rPr>
              <a:t> ("\n </a:t>
            </a:r>
            <a:r>
              <a:rPr kumimoji="1" lang="fr-CA" altLang="zh-TW" sz="1800" b="1" dirty="0" err="1">
                <a:latin typeface="Courier New" pitchFamily="49" charset="0"/>
                <a:ea typeface="標楷體" pitchFamily="65" charset="-120"/>
                <a:cs typeface="Courier New" pitchFamily="49" charset="0"/>
              </a:rPr>
              <a:t>Could</a:t>
            </a:r>
            <a:r>
              <a:rPr kumimoji="1" lang="fr-CA" altLang="zh-TW" sz="1800" b="1" dirty="0">
                <a:latin typeface="Courier New" pitchFamily="49" charset="0"/>
                <a:ea typeface="標楷體" pitchFamily="65" charset="-120"/>
                <a:cs typeface="Courier New" pitchFamily="49" charset="0"/>
              </a:rPr>
              <a:t> not </a:t>
            </a:r>
            <a:r>
              <a:rPr kumimoji="1" lang="fr-CA" altLang="zh-TW" sz="1800" b="1" dirty="0" err="1">
                <a:latin typeface="Courier New" pitchFamily="49" charset="0"/>
                <a:ea typeface="標楷體" pitchFamily="65" charset="-120"/>
                <a:cs typeface="Courier New" pitchFamily="49" charset="0"/>
              </a:rPr>
              <a:t>create</a:t>
            </a:r>
            <a:r>
              <a:rPr kumimoji="1" lang="fr-CA" altLang="zh-TW" sz="1800" b="1" dirty="0">
                <a:latin typeface="Courier New" pitchFamily="49" charset="0"/>
                <a:ea typeface="標楷體" pitchFamily="65" charset="-120"/>
                <a:cs typeface="Courier New" pitchFamily="49" charset="0"/>
              </a:rPr>
              <a:t> </a:t>
            </a:r>
            <a:r>
              <a:rPr kumimoji="1" lang="fr-CA" altLang="zh-TW" sz="1800" b="1" dirty="0" err="1">
                <a:latin typeface="Courier New" pitchFamily="49" charset="0"/>
                <a:ea typeface="標楷體" pitchFamily="65" charset="-120"/>
                <a:cs typeface="Courier New" pitchFamily="49" charset="0"/>
              </a:rPr>
              <a:t>hello_task</a:t>
            </a:r>
            <a:r>
              <a:rPr kumimoji="1" lang="fr-CA" altLang="zh-TW" sz="1800" b="1" dirty="0">
                <a:latin typeface="Courier New" pitchFamily="49" charset="0"/>
                <a:ea typeface="標楷體" pitchFamily="65" charset="-120"/>
                <a:cs typeface="Courier New" pitchFamily="49" charset="0"/>
              </a:rPr>
              <a:t>\n");</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 </a:t>
            </a:r>
            <a:r>
              <a:rPr kumimoji="1" lang="fr-CA" altLang="zh-TW" sz="1800" b="1" dirty="0" err="1">
                <a:solidFill>
                  <a:srgbClr val="0070C0"/>
                </a:solidFill>
                <a:latin typeface="Courier New" pitchFamily="49" charset="0"/>
                <a:ea typeface="標楷體" pitchFamily="65" charset="-120"/>
                <a:cs typeface="Courier New" pitchFamily="49" charset="0"/>
              </a:rPr>
              <a:t>else</a:t>
            </a:r>
            <a:r>
              <a:rPr kumimoji="1" lang="fr-CA" altLang="zh-TW" sz="1800" b="1" dirty="0">
                <a:solidFill>
                  <a:srgbClr val="0070C0"/>
                </a:solidFill>
                <a:latin typeface="Courier New" pitchFamily="49" charset="0"/>
                <a:ea typeface="標楷體" pitchFamily="65" charset="-120"/>
                <a:cs typeface="Courier New" pitchFamily="49" charset="0"/>
              </a:rPr>
              <a:t> </a:t>
            </a:r>
            <a:r>
              <a:rPr kumimoji="1" lang="fr-CA" altLang="zh-TW" sz="1800" b="1" dirty="0">
                <a:latin typeface="Courier New" pitchFamily="49" charset="0"/>
                <a:ea typeface="標楷體" pitchFamily="65" charset="-120"/>
                <a:cs typeface="Courier New" pitchFamily="49" charset="0"/>
              </a:rPr>
              <a:t>{</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a:t>
            </a:r>
            <a:r>
              <a:rPr kumimoji="1" lang="fr-CA" altLang="zh-TW" sz="1800" b="1" dirty="0" err="1">
                <a:latin typeface="Courier New" pitchFamily="49" charset="0"/>
                <a:ea typeface="標楷體" pitchFamily="65" charset="-120"/>
                <a:cs typeface="Courier New" pitchFamily="49" charset="0"/>
              </a:rPr>
              <a:t>printf</a:t>
            </a:r>
            <a:r>
              <a:rPr kumimoji="1" lang="fr-CA" altLang="zh-TW" sz="1800" b="1" dirty="0">
                <a:latin typeface="Courier New" pitchFamily="49" charset="0"/>
                <a:ea typeface="標楷體" pitchFamily="65" charset="-120"/>
                <a:cs typeface="Courier New" pitchFamily="49" charset="0"/>
              </a:rPr>
              <a:t>(" World \n");</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_</a:t>
            </a:r>
            <a:r>
              <a:rPr kumimoji="1" lang="fr-CA" altLang="zh-TW" sz="1800" b="1" dirty="0" err="1">
                <a:latin typeface="Courier New" pitchFamily="49" charset="0"/>
                <a:ea typeface="標楷體" pitchFamily="65" charset="-120"/>
                <a:cs typeface="Courier New" pitchFamily="49" charset="0"/>
              </a:rPr>
              <a:t>task_block</a:t>
            </a:r>
            <a:r>
              <a:rPr kumimoji="1" lang="fr-CA" altLang="zh-TW" sz="1800" b="1" dirty="0">
                <a:latin typeface="Courier New" pitchFamily="49" charset="0"/>
                <a:ea typeface="標楷體" pitchFamily="65" charset="-120"/>
                <a:cs typeface="Courier New" pitchFamily="49" charset="0"/>
              </a:rPr>
              <a:t>();</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a:t>
            </a:r>
          </a:p>
          <a:p>
            <a:pPr marL="0" indent="0" eaLnBrk="0" hangingPunct="0">
              <a:lnSpc>
                <a:spcPct val="90000"/>
              </a:lnSpc>
              <a:spcBef>
                <a:spcPct val="10000"/>
              </a:spcBef>
              <a:buClr>
                <a:srgbClr val="0000FF"/>
              </a:buClr>
              <a:buSzPct val="80000"/>
              <a:buNone/>
            </a:pPr>
            <a:endParaRPr kumimoji="1" lang="fr-CA" altLang="zh-TW" sz="1800" b="1" dirty="0">
              <a:latin typeface="Courier New" pitchFamily="49" charset="0"/>
              <a:ea typeface="標楷體" pitchFamily="65" charset="-120"/>
              <a:cs typeface="Courier New" pitchFamily="49" charset="0"/>
            </a:endParaRPr>
          </a:p>
          <a:p>
            <a:pPr marL="0" indent="0" eaLnBrk="0" hangingPunct="0">
              <a:lnSpc>
                <a:spcPct val="90000"/>
              </a:lnSpc>
              <a:spcBef>
                <a:spcPct val="10000"/>
              </a:spcBef>
              <a:buClr>
                <a:srgbClr val="0000FF"/>
              </a:buClr>
              <a:buSzPct val="80000"/>
              <a:buNone/>
            </a:pPr>
            <a:r>
              <a:rPr kumimoji="1" lang="fr-CA" altLang="zh-TW" sz="1800" b="1" dirty="0" err="1">
                <a:latin typeface="Courier New" pitchFamily="49" charset="0"/>
                <a:ea typeface="標楷體" pitchFamily="65" charset="-120"/>
                <a:cs typeface="Courier New" pitchFamily="49" charset="0"/>
              </a:rPr>
              <a:t>void</a:t>
            </a:r>
            <a:r>
              <a:rPr kumimoji="1" lang="fr-CA" altLang="zh-TW" sz="1800" b="1" dirty="0">
                <a:latin typeface="Courier New" pitchFamily="49" charset="0"/>
                <a:ea typeface="標楷體" pitchFamily="65" charset="-120"/>
                <a:cs typeface="Courier New" pitchFamily="49" charset="0"/>
              </a:rPr>
              <a:t> </a:t>
            </a:r>
            <a:r>
              <a:rPr kumimoji="1" lang="fr-CA" altLang="zh-TW" sz="1800" b="1" dirty="0" err="1">
                <a:latin typeface="Courier New" pitchFamily="49" charset="0"/>
                <a:ea typeface="標楷體" pitchFamily="65" charset="-120"/>
                <a:cs typeface="Courier New" pitchFamily="49" charset="0"/>
              </a:rPr>
              <a:t>hello_task</a:t>
            </a:r>
            <a:r>
              <a:rPr kumimoji="1" lang="fr-CA" altLang="zh-TW" sz="1800" b="1" dirty="0">
                <a:latin typeface="Courier New" pitchFamily="49" charset="0"/>
                <a:ea typeface="標楷體" pitchFamily="65" charset="-120"/>
                <a:cs typeface="Courier New" pitchFamily="49" charset="0"/>
              </a:rPr>
              <a:t>(uint_32 </a:t>
            </a:r>
            <a:r>
              <a:rPr kumimoji="1" lang="fr-CA" altLang="zh-TW" sz="1800" b="1" dirty="0" err="1">
                <a:latin typeface="Courier New" pitchFamily="49" charset="0"/>
                <a:ea typeface="標楷體" pitchFamily="65" charset="-120"/>
                <a:cs typeface="Courier New" pitchFamily="49" charset="0"/>
              </a:rPr>
              <a:t>initial_data</a:t>
            </a:r>
            <a:r>
              <a:rPr kumimoji="1" lang="fr-CA" altLang="zh-TW" sz="1800" b="1" dirty="0">
                <a:latin typeface="Courier New" pitchFamily="49" charset="0"/>
                <a:ea typeface="標楷體" pitchFamily="65" charset="-120"/>
                <a:cs typeface="Courier New" pitchFamily="49" charset="0"/>
              </a:rPr>
              <a:t>) {</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a:t>
            </a:r>
            <a:r>
              <a:rPr kumimoji="1" lang="fr-CA" altLang="zh-TW" sz="1800" b="1" dirty="0" err="1">
                <a:latin typeface="Courier New" pitchFamily="49" charset="0"/>
                <a:ea typeface="標楷體" pitchFamily="65" charset="-120"/>
                <a:cs typeface="Courier New" pitchFamily="49" charset="0"/>
              </a:rPr>
              <a:t>printf</a:t>
            </a:r>
            <a:r>
              <a:rPr kumimoji="1" lang="fr-CA" altLang="zh-TW" sz="1800" b="1" dirty="0">
                <a:latin typeface="Courier New" pitchFamily="49" charset="0"/>
                <a:ea typeface="標楷體" pitchFamily="65" charset="-120"/>
                <a:cs typeface="Courier New" pitchFamily="49" charset="0"/>
              </a:rPr>
              <a:t>("\n Hello\n");</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   _</a:t>
            </a:r>
            <a:r>
              <a:rPr kumimoji="1" lang="fr-CA" altLang="zh-TW" sz="1800" b="1" dirty="0" err="1">
                <a:latin typeface="Courier New" pitchFamily="49" charset="0"/>
                <a:ea typeface="標楷體" pitchFamily="65" charset="-120"/>
                <a:cs typeface="Courier New" pitchFamily="49" charset="0"/>
              </a:rPr>
              <a:t>task_block</a:t>
            </a:r>
            <a:r>
              <a:rPr kumimoji="1" lang="fr-CA" altLang="zh-TW" sz="1800" b="1" dirty="0">
                <a:latin typeface="Courier New" pitchFamily="49" charset="0"/>
                <a:ea typeface="標楷體" pitchFamily="65" charset="-120"/>
                <a:cs typeface="Courier New" pitchFamily="49" charset="0"/>
              </a:rPr>
              <a:t>();</a:t>
            </a:r>
          </a:p>
          <a:p>
            <a:pPr marL="0" indent="0" eaLnBrk="0" hangingPunct="0">
              <a:lnSpc>
                <a:spcPct val="90000"/>
              </a:lnSpc>
              <a:spcBef>
                <a:spcPct val="10000"/>
              </a:spcBef>
              <a:buClr>
                <a:srgbClr val="0000FF"/>
              </a:buClr>
              <a:buSzPct val="80000"/>
              <a:buNone/>
            </a:pPr>
            <a:r>
              <a:rPr kumimoji="1" lang="fr-CA" altLang="zh-TW" sz="1800" b="1" dirty="0">
                <a:latin typeface="Courier New" pitchFamily="49" charset="0"/>
                <a:ea typeface="標楷體" pitchFamily="65" charset="-120"/>
                <a:cs typeface="Courier New" pitchFamily="49" charset="0"/>
              </a:rPr>
              <a:t>}</a:t>
            </a:r>
          </a:p>
        </p:txBody>
      </p:sp>
    </p:spTree>
    <p:extLst>
      <p:ext uri="{BB962C8B-B14F-4D97-AF65-F5344CB8AC3E}">
        <p14:creationId xmlns:p14="http://schemas.microsoft.com/office/powerpoint/2010/main" val="256391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a:xfrm>
            <a:off x="1055440" y="274638"/>
            <a:ext cx="9505056" cy="1143000"/>
          </a:xfrm>
        </p:spPr>
        <p:txBody>
          <a:bodyPr/>
          <a:lstStyle/>
          <a:p>
            <a:r>
              <a:rPr lang="fr-CA" altLang="fr-FR" dirty="0">
                <a:solidFill>
                  <a:srgbClr val="0070C0"/>
                </a:solidFill>
              </a:rPr>
              <a:t>Représentation t</a:t>
            </a:r>
            <a:r>
              <a:rPr lang="fr-CA" altLang="fr-FR" noProof="0" dirty="0" err="1">
                <a:solidFill>
                  <a:srgbClr val="0070C0"/>
                </a:solidFill>
              </a:rPr>
              <a:t>opologique</a:t>
            </a:r>
            <a:endParaRPr lang="fr-CA" altLang="fr-FR" noProof="0" dirty="0">
              <a:solidFill>
                <a:srgbClr val="0070C0"/>
              </a:solidFill>
            </a:endParaRPr>
          </a:p>
        </p:txBody>
      </p:sp>
      <p:sp>
        <p:nvSpPr>
          <p:cNvPr id="14339" name="Rectangle 3"/>
          <p:cNvSpPr>
            <a:spLocks noGrp="1" noChangeArrowheads="1"/>
          </p:cNvSpPr>
          <p:nvPr>
            <p:ph idx="1"/>
            <p:custDataLst>
              <p:tags r:id="rId2"/>
            </p:custDataLst>
          </p:nvPr>
        </p:nvSpPr>
        <p:spPr>
          <a:xfrm>
            <a:off x="1055440" y="1512359"/>
            <a:ext cx="9288264" cy="4525963"/>
          </a:xfrm>
        </p:spPr>
        <p:txBody>
          <a:bodyPr/>
          <a:lstStyle/>
          <a:p>
            <a:r>
              <a:rPr lang="fr-CA" altLang="fr-FR" sz="2400" dirty="0"/>
              <a:t>Trois couches logicielles entre l’usager et le matériel</a:t>
            </a:r>
          </a:p>
        </p:txBody>
      </p:sp>
      <p:sp>
        <p:nvSpPr>
          <p:cNvPr id="14340" name="Oval 4"/>
          <p:cNvSpPr>
            <a:spLocks noChangeArrowheads="1"/>
          </p:cNvSpPr>
          <p:nvPr>
            <p:custDataLst>
              <p:tags r:id="rId3"/>
            </p:custDataLst>
          </p:nvPr>
        </p:nvSpPr>
        <p:spPr bwMode="auto">
          <a:xfrm>
            <a:off x="5251464" y="4782484"/>
            <a:ext cx="1470026" cy="14013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b="1" dirty="0"/>
              <a:t>Matériel</a:t>
            </a:r>
          </a:p>
        </p:txBody>
      </p:sp>
      <p:sp>
        <p:nvSpPr>
          <p:cNvPr id="14341" name="AutoShape 5"/>
          <p:cNvSpPr>
            <a:spLocks noChangeArrowheads="1"/>
          </p:cNvSpPr>
          <p:nvPr>
            <p:custDataLst>
              <p:tags r:id="rId4"/>
            </p:custDataLst>
          </p:nvPr>
        </p:nvSpPr>
        <p:spPr bwMode="auto">
          <a:xfrm>
            <a:off x="4511675" y="4113214"/>
            <a:ext cx="2952750" cy="298819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p:txBody>
      </p:sp>
      <p:sp>
        <p:nvSpPr>
          <p:cNvPr id="14342" name="AutoShape 6"/>
          <p:cNvSpPr>
            <a:spLocks noChangeArrowheads="1"/>
          </p:cNvSpPr>
          <p:nvPr>
            <p:custDataLst>
              <p:tags r:id="rId5"/>
            </p:custDataLst>
          </p:nvPr>
        </p:nvSpPr>
        <p:spPr bwMode="auto">
          <a:xfrm>
            <a:off x="3503613" y="3429000"/>
            <a:ext cx="4895850" cy="4292600"/>
          </a:xfrm>
          <a:custGeom>
            <a:avLst/>
            <a:gdLst>
              <a:gd name="G0" fmla="+- 6228 0 0"/>
              <a:gd name="G1" fmla="+- 11695182 0 0"/>
              <a:gd name="G2" fmla="+- 0 0 11695182"/>
              <a:gd name="T0" fmla="*/ 0 256 1"/>
              <a:gd name="T1" fmla="*/ 180 256 1"/>
              <a:gd name="G3" fmla="+- 11695182 T0 T1"/>
              <a:gd name="T2" fmla="*/ 0 256 1"/>
              <a:gd name="T3" fmla="*/ 90 256 1"/>
              <a:gd name="G4" fmla="+- 11695182 T2 T3"/>
              <a:gd name="G5" fmla="*/ G4 2 1"/>
              <a:gd name="T4" fmla="*/ 90 256 1"/>
              <a:gd name="T5" fmla="*/ 0 256 1"/>
              <a:gd name="G6" fmla="+- 11695182 T4 T5"/>
              <a:gd name="G7" fmla="*/ G6 2 1"/>
              <a:gd name="G8" fmla="abs 1169518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28"/>
              <a:gd name="G18" fmla="*/ 6228 1 2"/>
              <a:gd name="G19" fmla="+- G18 5400 0"/>
              <a:gd name="G20" fmla="cos G19 11695182"/>
              <a:gd name="G21" fmla="sin G19 11695182"/>
              <a:gd name="G22" fmla="+- G20 10800 0"/>
              <a:gd name="G23" fmla="+- G21 10800 0"/>
              <a:gd name="G24" fmla="+- 10800 0 G20"/>
              <a:gd name="G25" fmla="+- 6228 10800 0"/>
              <a:gd name="G26" fmla="?: G9 G17 G25"/>
              <a:gd name="G27" fmla="?: G9 0 21600"/>
              <a:gd name="G28" fmla="cos 10800 11695182"/>
              <a:gd name="G29" fmla="sin 10800 11695182"/>
              <a:gd name="G30" fmla="sin 6228 11695182"/>
              <a:gd name="G31" fmla="+- G28 10800 0"/>
              <a:gd name="G32" fmla="+- G29 10800 0"/>
              <a:gd name="G33" fmla="+- G30 10800 0"/>
              <a:gd name="G34" fmla="?: G4 0 G31"/>
              <a:gd name="G35" fmla="?: 11695182 G34 0"/>
              <a:gd name="G36" fmla="?: G6 G35 G31"/>
              <a:gd name="G37" fmla="+- 21600 0 G36"/>
              <a:gd name="G38" fmla="?: G4 0 G33"/>
              <a:gd name="G39" fmla="?: 11695182 G38 G32"/>
              <a:gd name="G40" fmla="?: G6 G39 0"/>
              <a:gd name="G41" fmla="?: G4 G32 21600"/>
              <a:gd name="G42" fmla="?: G6 G41 G33"/>
              <a:gd name="T12" fmla="*/ 10800 w 21600"/>
              <a:gd name="T13" fmla="*/ 0 h 21600"/>
              <a:gd name="T14" fmla="*/ 2289 w 21600"/>
              <a:gd name="T15" fmla="*/ 11029 h 21600"/>
              <a:gd name="T16" fmla="*/ 10800 w 21600"/>
              <a:gd name="T17" fmla="*/ 4572 h 21600"/>
              <a:gd name="T18" fmla="*/ 19311 w 21600"/>
              <a:gd name="T19" fmla="*/ 1102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74" y="10967"/>
                </a:moveTo>
                <a:cubicBezTo>
                  <a:pt x="4572" y="10912"/>
                  <a:pt x="4572" y="10856"/>
                  <a:pt x="4572" y="10800"/>
                </a:cubicBezTo>
                <a:cubicBezTo>
                  <a:pt x="4572" y="7360"/>
                  <a:pt x="7360" y="4572"/>
                  <a:pt x="10800" y="4572"/>
                </a:cubicBezTo>
                <a:cubicBezTo>
                  <a:pt x="14239" y="4572"/>
                  <a:pt x="17028" y="7360"/>
                  <a:pt x="17028" y="10800"/>
                </a:cubicBezTo>
                <a:cubicBezTo>
                  <a:pt x="17028" y="10856"/>
                  <a:pt x="17027" y="10912"/>
                  <a:pt x="17025" y="10967"/>
                </a:cubicBezTo>
                <a:lnTo>
                  <a:pt x="21596" y="11091"/>
                </a:lnTo>
                <a:cubicBezTo>
                  <a:pt x="21598" y="10994"/>
                  <a:pt x="21600" y="10897"/>
                  <a:pt x="21600" y="10800"/>
                </a:cubicBezTo>
                <a:cubicBezTo>
                  <a:pt x="21600" y="4835"/>
                  <a:pt x="16764" y="0"/>
                  <a:pt x="10800" y="0"/>
                </a:cubicBezTo>
                <a:cubicBezTo>
                  <a:pt x="4835" y="0"/>
                  <a:pt x="0" y="4835"/>
                  <a:pt x="0" y="10800"/>
                </a:cubicBezTo>
                <a:cubicBezTo>
                  <a:pt x="-1" y="10897"/>
                  <a:pt x="1" y="10994"/>
                  <a:pt x="3" y="11091"/>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dirty="0">
              <a:solidFill>
                <a:srgbClr val="FF0000"/>
              </a:solidFill>
            </a:endParaRPr>
          </a:p>
          <a:p>
            <a:pPr algn="ctr"/>
            <a:endParaRPr lang="fr-FR" altLang="fr-FR" dirty="0"/>
          </a:p>
          <a:p>
            <a:pPr algn="ctr"/>
            <a:endParaRPr lang="fr-FR" altLang="fr-FR" dirty="0">
              <a:solidFill>
                <a:srgbClr val="FF0000"/>
              </a:solidFill>
            </a:endParaRPr>
          </a:p>
        </p:txBody>
      </p:sp>
      <p:sp>
        <p:nvSpPr>
          <p:cNvPr id="14343" name="AutoShape 7"/>
          <p:cNvSpPr>
            <a:spLocks noChangeArrowheads="1"/>
          </p:cNvSpPr>
          <p:nvPr>
            <p:custDataLst>
              <p:tags r:id="rId6"/>
            </p:custDataLst>
          </p:nvPr>
        </p:nvSpPr>
        <p:spPr bwMode="auto">
          <a:xfrm>
            <a:off x="2782888" y="2781300"/>
            <a:ext cx="6337300" cy="5689600"/>
          </a:xfrm>
          <a:custGeom>
            <a:avLst/>
            <a:gdLst>
              <a:gd name="G0" fmla="+- 8219 0 0"/>
              <a:gd name="G1" fmla="+- 11769068 0 0"/>
              <a:gd name="G2" fmla="+- 0 0 11769068"/>
              <a:gd name="T0" fmla="*/ 0 256 1"/>
              <a:gd name="T1" fmla="*/ 180 256 1"/>
              <a:gd name="G3" fmla="+- 11769068 T0 T1"/>
              <a:gd name="T2" fmla="*/ 0 256 1"/>
              <a:gd name="T3" fmla="*/ 90 256 1"/>
              <a:gd name="G4" fmla="+- 11769068 T2 T3"/>
              <a:gd name="G5" fmla="*/ G4 2 1"/>
              <a:gd name="T4" fmla="*/ 90 256 1"/>
              <a:gd name="T5" fmla="*/ 0 256 1"/>
              <a:gd name="G6" fmla="+- 11769068 T4 T5"/>
              <a:gd name="G7" fmla="*/ G6 2 1"/>
              <a:gd name="G8" fmla="abs 1176906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219"/>
              <a:gd name="G18" fmla="*/ 8219 1 2"/>
              <a:gd name="G19" fmla="+- G18 5400 0"/>
              <a:gd name="G20" fmla="cos G19 11769068"/>
              <a:gd name="G21" fmla="sin G19 11769068"/>
              <a:gd name="G22" fmla="+- G20 10800 0"/>
              <a:gd name="G23" fmla="+- G21 10800 0"/>
              <a:gd name="G24" fmla="+- 10800 0 G20"/>
              <a:gd name="G25" fmla="+- 8219 10800 0"/>
              <a:gd name="G26" fmla="?: G9 G17 G25"/>
              <a:gd name="G27" fmla="?: G9 0 21600"/>
              <a:gd name="G28" fmla="cos 10800 11769068"/>
              <a:gd name="G29" fmla="sin 10800 11769068"/>
              <a:gd name="G30" fmla="sin 8219 11769068"/>
              <a:gd name="G31" fmla="+- G28 10800 0"/>
              <a:gd name="G32" fmla="+- G29 10800 0"/>
              <a:gd name="G33" fmla="+- G30 10800 0"/>
              <a:gd name="G34" fmla="?: G4 0 G31"/>
              <a:gd name="G35" fmla="?: 11769068 G34 0"/>
              <a:gd name="G36" fmla="?: G6 G35 G31"/>
              <a:gd name="G37" fmla="+- 21600 0 G36"/>
              <a:gd name="G38" fmla="?: G4 0 G33"/>
              <a:gd name="G39" fmla="?: 11769068 G38 G32"/>
              <a:gd name="G40" fmla="?: G6 G39 0"/>
              <a:gd name="G41" fmla="?: G4 G32 21600"/>
              <a:gd name="G42" fmla="?: G6 G41 G33"/>
              <a:gd name="T12" fmla="*/ 10800 w 21600"/>
              <a:gd name="T13" fmla="*/ 0 h 21600"/>
              <a:gd name="T14" fmla="*/ 1290 w 21600"/>
              <a:gd name="T15" fmla="*/ 10869 h 21600"/>
              <a:gd name="T16" fmla="*/ 10800 w 21600"/>
              <a:gd name="T17" fmla="*/ 2581 h 21600"/>
              <a:gd name="T18" fmla="*/ 20310 w 21600"/>
              <a:gd name="T19" fmla="*/ 1086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581" y="10860"/>
                </a:moveTo>
                <a:cubicBezTo>
                  <a:pt x="2581" y="10840"/>
                  <a:pt x="2581" y="10820"/>
                  <a:pt x="2581" y="10800"/>
                </a:cubicBezTo>
                <a:cubicBezTo>
                  <a:pt x="2581" y="6260"/>
                  <a:pt x="6260" y="2581"/>
                  <a:pt x="10800" y="2581"/>
                </a:cubicBezTo>
                <a:cubicBezTo>
                  <a:pt x="15339" y="2581"/>
                  <a:pt x="19019" y="6260"/>
                  <a:pt x="19019" y="10800"/>
                </a:cubicBezTo>
                <a:cubicBezTo>
                  <a:pt x="19019" y="10820"/>
                  <a:pt x="19018" y="10840"/>
                  <a:pt x="19018" y="10860"/>
                </a:cubicBezTo>
                <a:lnTo>
                  <a:pt x="21599" y="10878"/>
                </a:lnTo>
                <a:cubicBezTo>
                  <a:pt x="21599" y="10852"/>
                  <a:pt x="21600" y="10826"/>
                  <a:pt x="21600" y="10800"/>
                </a:cubicBezTo>
                <a:cubicBezTo>
                  <a:pt x="21600" y="4835"/>
                  <a:pt x="16764" y="0"/>
                  <a:pt x="10800" y="0"/>
                </a:cubicBezTo>
                <a:cubicBezTo>
                  <a:pt x="4835" y="0"/>
                  <a:pt x="0" y="4835"/>
                  <a:pt x="0" y="10800"/>
                </a:cubicBezTo>
                <a:cubicBezTo>
                  <a:pt x="-1" y="10826"/>
                  <a:pt x="0" y="10852"/>
                  <a:pt x="0" y="10878"/>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p:txBody>
      </p:sp>
      <p:sp>
        <p:nvSpPr>
          <p:cNvPr id="14344" name="AutoShape 8"/>
          <p:cNvSpPr>
            <a:spLocks noChangeArrowheads="1"/>
          </p:cNvSpPr>
          <p:nvPr>
            <p:custDataLst>
              <p:tags r:id="rId7"/>
            </p:custDataLst>
          </p:nvPr>
        </p:nvSpPr>
        <p:spPr bwMode="auto">
          <a:xfrm>
            <a:off x="1992314" y="2060575"/>
            <a:ext cx="7920111" cy="7272338"/>
          </a:xfrm>
          <a:custGeom>
            <a:avLst/>
            <a:gdLst>
              <a:gd name="G0" fmla="+- 8559 0 0"/>
              <a:gd name="G1" fmla="+- -11733743 0 0"/>
              <a:gd name="G2" fmla="+- 0 0 -11733743"/>
              <a:gd name="T0" fmla="*/ 0 256 1"/>
              <a:gd name="T1" fmla="*/ 180 256 1"/>
              <a:gd name="G3" fmla="+- -11733743 T0 T1"/>
              <a:gd name="T2" fmla="*/ 0 256 1"/>
              <a:gd name="T3" fmla="*/ 90 256 1"/>
              <a:gd name="G4" fmla="+- -11733743 T2 T3"/>
              <a:gd name="G5" fmla="*/ G4 2 1"/>
              <a:gd name="T4" fmla="*/ 90 256 1"/>
              <a:gd name="T5" fmla="*/ 0 256 1"/>
              <a:gd name="G6" fmla="+- -11733743 T4 T5"/>
              <a:gd name="G7" fmla="*/ G6 2 1"/>
              <a:gd name="G8" fmla="abs -117337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559"/>
              <a:gd name="G18" fmla="*/ 8559 1 2"/>
              <a:gd name="G19" fmla="+- G18 5400 0"/>
              <a:gd name="G20" fmla="cos G19 -11733743"/>
              <a:gd name="G21" fmla="sin G19 -11733743"/>
              <a:gd name="G22" fmla="+- G20 10800 0"/>
              <a:gd name="G23" fmla="+- G21 10800 0"/>
              <a:gd name="G24" fmla="+- 10800 0 G20"/>
              <a:gd name="G25" fmla="+- 8559 10800 0"/>
              <a:gd name="G26" fmla="?: G9 G17 G25"/>
              <a:gd name="G27" fmla="?: G9 0 21600"/>
              <a:gd name="G28" fmla="cos 10800 -11733743"/>
              <a:gd name="G29" fmla="sin 10800 -11733743"/>
              <a:gd name="G30" fmla="sin 8559 -11733743"/>
              <a:gd name="G31" fmla="+- G28 10800 0"/>
              <a:gd name="G32" fmla="+- G29 10800 0"/>
              <a:gd name="G33" fmla="+- G30 10800 0"/>
              <a:gd name="G34" fmla="?: G4 0 G31"/>
              <a:gd name="G35" fmla="?: -11733743 G34 0"/>
              <a:gd name="G36" fmla="?: G6 G35 G31"/>
              <a:gd name="G37" fmla="+- 21600 0 G36"/>
              <a:gd name="G38" fmla="?: G4 0 G33"/>
              <a:gd name="G39" fmla="?: -11733743 G38 G32"/>
              <a:gd name="G40" fmla="?: G6 G39 0"/>
              <a:gd name="G41" fmla="?: G4 G32 21600"/>
              <a:gd name="G42" fmla="?: G6 G41 G33"/>
              <a:gd name="T12" fmla="*/ 10800 w 21600"/>
              <a:gd name="T13" fmla="*/ 0 h 21600"/>
              <a:gd name="T14" fmla="*/ 1121 w 21600"/>
              <a:gd name="T15" fmla="*/ 10638 h 21600"/>
              <a:gd name="T16" fmla="*/ 10800 w 21600"/>
              <a:gd name="T17" fmla="*/ 2241 h 21600"/>
              <a:gd name="T18" fmla="*/ 20479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242" y="10657"/>
                </a:moveTo>
                <a:cubicBezTo>
                  <a:pt x="2320" y="5986"/>
                  <a:pt x="6128" y="2240"/>
                  <a:pt x="10800" y="2241"/>
                </a:cubicBezTo>
                <a:cubicBezTo>
                  <a:pt x="15471" y="2241"/>
                  <a:pt x="19279" y="5986"/>
                  <a:pt x="19357" y="10657"/>
                </a:cubicBezTo>
                <a:lnTo>
                  <a:pt x="21598" y="10619"/>
                </a:lnTo>
                <a:cubicBezTo>
                  <a:pt x="21500" y="4726"/>
                  <a:pt x="16694" y="-1"/>
                  <a:pt x="10799" y="0"/>
                </a:cubicBezTo>
                <a:cubicBezTo>
                  <a:pt x="4905" y="0"/>
                  <a:pt x="99" y="4726"/>
                  <a:pt x="1" y="10619"/>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p:txBody>
      </p:sp>
      <p:sp>
        <p:nvSpPr>
          <p:cNvPr id="14347" name="Text Box 11"/>
          <p:cNvSpPr txBox="1">
            <a:spLocks noChangeArrowheads="1"/>
          </p:cNvSpPr>
          <p:nvPr>
            <p:custDataLst>
              <p:tags r:id="rId8"/>
            </p:custDataLst>
          </p:nvPr>
        </p:nvSpPr>
        <p:spPr bwMode="auto">
          <a:xfrm>
            <a:off x="5423469" y="3717032"/>
            <a:ext cx="11101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dirty="0"/>
              <a:t>Services</a:t>
            </a:r>
          </a:p>
        </p:txBody>
      </p:sp>
      <p:sp>
        <p:nvSpPr>
          <p:cNvPr id="14349" name="Text Box 13"/>
          <p:cNvSpPr txBox="1">
            <a:spLocks noChangeArrowheads="1"/>
          </p:cNvSpPr>
          <p:nvPr>
            <p:custDataLst>
              <p:tags r:id="rId9"/>
            </p:custDataLst>
          </p:nvPr>
        </p:nvSpPr>
        <p:spPr bwMode="auto">
          <a:xfrm>
            <a:off x="4943872" y="2793122"/>
            <a:ext cx="18712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dirty="0"/>
              <a:t>Plateforme</a:t>
            </a:r>
          </a:p>
          <a:p>
            <a:pPr>
              <a:spcBef>
                <a:spcPts val="0"/>
              </a:spcBef>
            </a:pPr>
            <a:r>
              <a:rPr lang="fr-FR" altLang="fr-FR" dirty="0"/>
              <a:t>Professionnelle</a:t>
            </a:r>
          </a:p>
        </p:txBody>
      </p:sp>
      <p:sp>
        <p:nvSpPr>
          <p:cNvPr id="14351" name="Text Box 15"/>
          <p:cNvSpPr txBox="1">
            <a:spLocks noChangeArrowheads="1"/>
          </p:cNvSpPr>
          <p:nvPr>
            <p:custDataLst>
              <p:tags r:id="rId10"/>
            </p:custDataLst>
          </p:nvPr>
        </p:nvSpPr>
        <p:spPr bwMode="auto">
          <a:xfrm>
            <a:off x="4268192" y="2325138"/>
            <a:ext cx="32496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b="1" dirty="0"/>
              <a:t>Applications de l’usager</a:t>
            </a:r>
          </a:p>
        </p:txBody>
      </p:sp>
      <p:sp>
        <p:nvSpPr>
          <p:cNvPr id="14352" name="Text Box 16"/>
          <p:cNvSpPr txBox="1">
            <a:spLocks noChangeArrowheads="1"/>
          </p:cNvSpPr>
          <p:nvPr>
            <p:custDataLst>
              <p:tags r:id="rId11"/>
            </p:custDataLst>
          </p:nvPr>
        </p:nvSpPr>
        <p:spPr bwMode="auto">
          <a:xfrm>
            <a:off x="4455320" y="5339349"/>
            <a:ext cx="8819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dirty="0"/>
              <a:t>Sémaphores</a:t>
            </a:r>
          </a:p>
        </p:txBody>
      </p:sp>
      <p:sp>
        <p:nvSpPr>
          <p:cNvPr id="14354" name="Text Box 18"/>
          <p:cNvSpPr txBox="1">
            <a:spLocks noChangeArrowheads="1"/>
          </p:cNvSpPr>
          <p:nvPr>
            <p:custDataLst>
              <p:tags r:id="rId12"/>
            </p:custDataLst>
          </p:nvPr>
        </p:nvSpPr>
        <p:spPr bwMode="auto">
          <a:xfrm>
            <a:off x="4656138" y="5013326"/>
            <a:ext cx="7667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dirty="0"/>
              <a:t>Gestion IT</a:t>
            </a:r>
          </a:p>
        </p:txBody>
      </p:sp>
      <p:sp>
        <p:nvSpPr>
          <p:cNvPr id="14355" name="Text Box 19"/>
          <p:cNvSpPr txBox="1">
            <a:spLocks noChangeArrowheads="1"/>
          </p:cNvSpPr>
          <p:nvPr>
            <p:custDataLst>
              <p:tags r:id="rId13"/>
            </p:custDataLst>
          </p:nvPr>
        </p:nvSpPr>
        <p:spPr bwMode="auto">
          <a:xfrm>
            <a:off x="4943475" y="4581526"/>
            <a:ext cx="64793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a:t>Gestion </a:t>
            </a:r>
          </a:p>
          <a:p>
            <a:r>
              <a:rPr lang="fr-FR" altLang="fr-FR" sz="1000"/>
              <a:t>Horloge</a:t>
            </a:r>
          </a:p>
        </p:txBody>
      </p:sp>
      <p:sp>
        <p:nvSpPr>
          <p:cNvPr id="14356" name="Text Box 20"/>
          <p:cNvSpPr txBox="1">
            <a:spLocks noChangeArrowheads="1"/>
          </p:cNvSpPr>
          <p:nvPr>
            <p:custDataLst>
              <p:tags r:id="rId14"/>
            </p:custDataLst>
          </p:nvPr>
        </p:nvSpPr>
        <p:spPr bwMode="auto">
          <a:xfrm>
            <a:off x="5519738" y="4652964"/>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dirty="0"/>
              <a:t>Ordonnanceur</a:t>
            </a:r>
          </a:p>
        </p:txBody>
      </p:sp>
      <p:sp>
        <p:nvSpPr>
          <p:cNvPr id="14357" name="Text Box 21"/>
          <p:cNvSpPr txBox="1">
            <a:spLocks noChangeArrowheads="1"/>
          </p:cNvSpPr>
          <p:nvPr>
            <p:custDataLst>
              <p:tags r:id="rId15"/>
            </p:custDataLst>
          </p:nvPr>
        </p:nvSpPr>
        <p:spPr bwMode="auto">
          <a:xfrm>
            <a:off x="6556996" y="4760318"/>
            <a:ext cx="60785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dirty="0"/>
              <a:t>Gestion</a:t>
            </a:r>
          </a:p>
          <a:p>
            <a:r>
              <a:rPr lang="fr-FR" altLang="fr-FR" sz="1000" dirty="0"/>
              <a:t>MV</a:t>
            </a:r>
          </a:p>
        </p:txBody>
      </p:sp>
      <p:sp>
        <p:nvSpPr>
          <p:cNvPr id="14358" name="Text Box 22"/>
          <p:cNvSpPr txBox="1">
            <a:spLocks noChangeArrowheads="1"/>
          </p:cNvSpPr>
          <p:nvPr>
            <p:custDataLst>
              <p:tags r:id="rId16"/>
            </p:custDataLst>
          </p:nvPr>
        </p:nvSpPr>
        <p:spPr bwMode="auto">
          <a:xfrm>
            <a:off x="6756574" y="5272758"/>
            <a:ext cx="5635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dirty="0"/>
              <a:t>Pilotes</a:t>
            </a:r>
          </a:p>
        </p:txBody>
      </p:sp>
      <p:sp>
        <p:nvSpPr>
          <p:cNvPr id="14359" name="Text Box 23"/>
          <p:cNvSpPr txBox="1">
            <a:spLocks noChangeArrowheads="1"/>
          </p:cNvSpPr>
          <p:nvPr>
            <p:custDataLst>
              <p:tags r:id="rId17"/>
            </p:custDataLst>
          </p:nvPr>
        </p:nvSpPr>
        <p:spPr bwMode="auto">
          <a:xfrm>
            <a:off x="7462852" y="4975226"/>
            <a:ext cx="60785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dirty="0"/>
              <a:t>Gestion</a:t>
            </a:r>
          </a:p>
          <a:p>
            <a:r>
              <a:rPr lang="fr-FR" altLang="fr-FR" sz="1000" dirty="0"/>
              <a:t>Tâches</a:t>
            </a:r>
          </a:p>
        </p:txBody>
      </p:sp>
      <p:sp>
        <p:nvSpPr>
          <p:cNvPr id="14360" name="Text Box 24"/>
          <p:cNvSpPr txBox="1">
            <a:spLocks noChangeArrowheads="1"/>
          </p:cNvSpPr>
          <p:nvPr>
            <p:custDataLst>
              <p:tags r:id="rId18"/>
            </p:custDataLst>
          </p:nvPr>
        </p:nvSpPr>
        <p:spPr bwMode="auto">
          <a:xfrm>
            <a:off x="3766586" y="4964875"/>
            <a:ext cx="6783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a:t>Gestion</a:t>
            </a:r>
          </a:p>
          <a:p>
            <a:r>
              <a:rPr lang="fr-FR" altLang="fr-FR" sz="1000"/>
              <a:t>mémoire</a:t>
            </a:r>
          </a:p>
        </p:txBody>
      </p:sp>
      <p:sp>
        <p:nvSpPr>
          <p:cNvPr id="14361" name="Text Box 25"/>
          <p:cNvSpPr txBox="1">
            <a:spLocks noChangeArrowheads="1"/>
          </p:cNvSpPr>
          <p:nvPr>
            <p:custDataLst>
              <p:tags r:id="rId19"/>
            </p:custDataLst>
          </p:nvPr>
        </p:nvSpPr>
        <p:spPr bwMode="auto">
          <a:xfrm>
            <a:off x="4224339" y="4149726"/>
            <a:ext cx="60785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dirty="0"/>
              <a:t>Gestion</a:t>
            </a:r>
          </a:p>
          <a:p>
            <a:r>
              <a:rPr lang="fr-FR" altLang="fr-FR" sz="1000" dirty="0"/>
              <a:t>fichiers</a:t>
            </a:r>
          </a:p>
        </p:txBody>
      </p:sp>
      <p:sp>
        <p:nvSpPr>
          <p:cNvPr id="14362" name="Text Box 26"/>
          <p:cNvSpPr txBox="1">
            <a:spLocks noChangeArrowheads="1"/>
          </p:cNvSpPr>
          <p:nvPr>
            <p:custDataLst>
              <p:tags r:id="rId20"/>
            </p:custDataLst>
          </p:nvPr>
        </p:nvSpPr>
        <p:spPr bwMode="auto">
          <a:xfrm>
            <a:off x="7025481" y="4163661"/>
            <a:ext cx="64793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dirty="0"/>
              <a:t>Gestion </a:t>
            </a:r>
          </a:p>
          <a:p>
            <a:r>
              <a:rPr lang="fr-FR" altLang="fr-FR" sz="1000" dirty="0"/>
              <a:t>Objets</a:t>
            </a:r>
          </a:p>
        </p:txBody>
      </p:sp>
      <p:sp>
        <p:nvSpPr>
          <p:cNvPr id="14363" name="Text Box 27"/>
          <p:cNvSpPr txBox="1">
            <a:spLocks noChangeArrowheads="1"/>
          </p:cNvSpPr>
          <p:nvPr>
            <p:custDataLst>
              <p:tags r:id="rId21"/>
            </p:custDataLst>
          </p:nvPr>
        </p:nvSpPr>
        <p:spPr bwMode="auto">
          <a:xfrm>
            <a:off x="2855913" y="4941889"/>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a:t>Messagerie</a:t>
            </a:r>
          </a:p>
        </p:txBody>
      </p:sp>
      <p:sp>
        <p:nvSpPr>
          <p:cNvPr id="14364" name="Text Box 28"/>
          <p:cNvSpPr txBox="1">
            <a:spLocks noChangeArrowheads="1"/>
          </p:cNvSpPr>
          <p:nvPr>
            <p:custDataLst>
              <p:tags r:id="rId22"/>
            </p:custDataLst>
          </p:nvPr>
        </p:nvSpPr>
        <p:spPr bwMode="auto">
          <a:xfrm>
            <a:off x="3216275" y="4221164"/>
            <a:ext cx="6767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dirty="0"/>
              <a:t>Base</a:t>
            </a:r>
          </a:p>
          <a:p>
            <a:r>
              <a:rPr lang="fr-FR" altLang="fr-FR" sz="1000" dirty="0"/>
              <a:t>Données</a:t>
            </a:r>
          </a:p>
        </p:txBody>
      </p:sp>
      <p:sp>
        <p:nvSpPr>
          <p:cNvPr id="14365" name="Text Box 29"/>
          <p:cNvSpPr txBox="1">
            <a:spLocks noChangeArrowheads="1"/>
          </p:cNvSpPr>
          <p:nvPr>
            <p:custDataLst>
              <p:tags r:id="rId23"/>
            </p:custDataLst>
          </p:nvPr>
        </p:nvSpPr>
        <p:spPr bwMode="auto">
          <a:xfrm>
            <a:off x="3719514" y="3500439"/>
            <a:ext cx="89479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a:t>Biblio</a:t>
            </a:r>
          </a:p>
          <a:p>
            <a:r>
              <a:rPr lang="fr-FR" altLang="fr-FR" sz="1000"/>
              <a:t>Programmes</a:t>
            </a:r>
          </a:p>
        </p:txBody>
      </p:sp>
      <p:sp>
        <p:nvSpPr>
          <p:cNvPr id="14366" name="Text Box 30"/>
          <p:cNvSpPr txBox="1">
            <a:spLocks noChangeArrowheads="1"/>
          </p:cNvSpPr>
          <p:nvPr>
            <p:custDataLst>
              <p:tags r:id="rId24"/>
            </p:custDataLst>
          </p:nvPr>
        </p:nvSpPr>
        <p:spPr bwMode="auto">
          <a:xfrm>
            <a:off x="7103614" y="3352096"/>
            <a:ext cx="69602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000" dirty="0"/>
              <a:t>Interface</a:t>
            </a:r>
          </a:p>
          <a:p>
            <a:r>
              <a:rPr lang="fr-FR" altLang="fr-FR" sz="1000" dirty="0"/>
              <a:t>HM</a:t>
            </a:r>
          </a:p>
        </p:txBody>
      </p:sp>
      <p:sp>
        <p:nvSpPr>
          <p:cNvPr id="26" name="Text Box 11"/>
          <p:cNvSpPr txBox="1">
            <a:spLocks noChangeArrowheads="1"/>
          </p:cNvSpPr>
          <p:nvPr>
            <p:custDataLst>
              <p:tags r:id="rId25"/>
            </p:custDataLst>
          </p:nvPr>
        </p:nvSpPr>
        <p:spPr bwMode="auto">
          <a:xfrm>
            <a:off x="5540623" y="4293096"/>
            <a:ext cx="8948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dirty="0"/>
              <a:t>Noyau</a:t>
            </a:r>
          </a:p>
        </p:txBody>
      </p:sp>
      <p:sp>
        <p:nvSpPr>
          <p:cNvPr id="2" name="Rectangle 1"/>
          <p:cNvSpPr/>
          <p:nvPr/>
        </p:nvSpPr>
        <p:spPr bwMode="auto">
          <a:xfrm>
            <a:off x="4943476" y="2781301"/>
            <a:ext cx="2016125" cy="1871663"/>
          </a:xfrm>
          <a:prstGeom prst="rect">
            <a:avLst/>
          </a:prstGeom>
          <a:noFill/>
          <a:ln w="28575"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t" anchorCtr="0" compatLnSpc="1">
            <a:prstTxWarp prst="textNoShape">
              <a:avLst/>
            </a:prstTxWarp>
          </a:bodyPr>
          <a:lstStyle/>
          <a:p>
            <a:pPr marL="288925" indent="-288925"/>
            <a:endParaRPr lang="fr-CA"/>
          </a:p>
        </p:txBody>
      </p:sp>
    </p:spTree>
    <p:extLst>
      <p:ext uri="{BB962C8B-B14F-4D97-AF65-F5344CB8AC3E}">
        <p14:creationId xmlns:p14="http://schemas.microsoft.com/office/powerpoint/2010/main" val="1256865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ZoneTexte 8"/>
          <p:cNvSpPr txBox="1">
            <a:spLocks noChangeArrowheads="1"/>
          </p:cNvSpPr>
          <p:nvPr>
            <p:custDataLst>
              <p:tags r:id="rId1"/>
            </p:custDataLst>
          </p:nvPr>
        </p:nvSpPr>
        <p:spPr bwMode="auto">
          <a:xfrm>
            <a:off x="1055440" y="404664"/>
            <a:ext cx="90441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fr-CA" altLang="fr-FR" sz="4400" dirty="0">
                <a:latin typeface="+mj-lt"/>
              </a:rPr>
              <a:t>SYS/BIOS</a:t>
            </a:r>
          </a:p>
        </p:txBody>
      </p:sp>
      <p:sp>
        <p:nvSpPr>
          <p:cNvPr id="2" name="Rectangle 1"/>
          <p:cNvSpPr/>
          <p:nvPr>
            <p:custDataLst>
              <p:tags r:id="rId2"/>
            </p:custDataLst>
          </p:nvPr>
        </p:nvSpPr>
        <p:spPr>
          <a:xfrm>
            <a:off x="1055440" y="1308390"/>
            <a:ext cx="9612560" cy="3884140"/>
          </a:xfrm>
          <a:prstGeom prst="rect">
            <a:avLst/>
          </a:prstGeom>
        </p:spPr>
        <p:txBody>
          <a:bodyPr wrap="square">
            <a:spAutoFit/>
          </a:bodyPr>
          <a:lstStyle/>
          <a:p>
            <a:pPr marL="342900" indent="-342900" eaLnBrk="1" hangingPunct="1">
              <a:buClrTx/>
              <a:buSzPct val="100000"/>
              <a:buFont typeface="Arial" panose="020B0604020202020204" pitchFamily="34" charset="0"/>
              <a:buChar char="•"/>
            </a:pPr>
            <a:r>
              <a:rPr lang="fr-CA" altLang="fr-FR" sz="2800" dirty="0">
                <a:solidFill>
                  <a:schemeClr val="tx1"/>
                </a:solidFill>
                <a:latin typeface="+mn-lt"/>
              </a:rPr>
              <a:t>Exécutif de Texas Instruments (TI) pour les  applications nécessitant un ordonnancement et synchronisation de </a:t>
            </a:r>
            <a:r>
              <a:rPr lang="fr-CA" sz="2800" dirty="0">
                <a:solidFill>
                  <a:schemeClr val="tx1"/>
                </a:solidFill>
                <a:latin typeface="+mn-lt"/>
              </a:rPr>
              <a:t>tâches en temps-réel</a:t>
            </a:r>
          </a:p>
          <a:p>
            <a:pPr marL="342900" indent="-342900" eaLnBrk="1" hangingPunct="1">
              <a:buClrTx/>
              <a:buSzPct val="100000"/>
              <a:buFont typeface="Arial" panose="020B0604020202020204" pitchFamily="34" charset="0"/>
              <a:buChar char="•"/>
            </a:pPr>
            <a:r>
              <a:rPr lang="fr-CA" sz="2800" dirty="0">
                <a:solidFill>
                  <a:schemeClr val="tx1"/>
                </a:solidFill>
                <a:latin typeface="+mn-lt"/>
              </a:rPr>
              <a:t>Noyau </a:t>
            </a:r>
            <a:r>
              <a:rPr lang="fr-CA" sz="2800" dirty="0" err="1">
                <a:solidFill>
                  <a:schemeClr val="tx1"/>
                </a:solidFill>
                <a:latin typeface="+mn-lt"/>
              </a:rPr>
              <a:t>échelonnable</a:t>
            </a:r>
            <a:r>
              <a:rPr lang="fr-CA" sz="2800" dirty="0">
                <a:solidFill>
                  <a:schemeClr val="tx1"/>
                </a:solidFill>
                <a:latin typeface="+mn-lt"/>
              </a:rPr>
              <a:t> permettant la gestion d’unités d’exécution multiples avec commutation  préemptive</a:t>
            </a:r>
          </a:p>
          <a:p>
            <a:pPr marL="352425" indent="-352425">
              <a:buFont typeface="Arial" pitchFamily="34" charset="0"/>
              <a:buChar char="•"/>
              <a:defRPr/>
            </a:pPr>
            <a:r>
              <a:rPr lang="fr-CA" sz="2800" dirty="0">
                <a:solidFill>
                  <a:schemeClr val="tx1"/>
                </a:solidFill>
                <a:latin typeface="+mn-lt"/>
              </a:rPr>
              <a:t>Abstraction du matériel</a:t>
            </a:r>
          </a:p>
          <a:p>
            <a:pPr marL="352425" indent="-352425">
              <a:buFont typeface="Arial" pitchFamily="34" charset="0"/>
              <a:buChar char="•"/>
              <a:defRPr/>
            </a:pPr>
            <a:r>
              <a:rPr lang="fr-CA" sz="2800" dirty="0">
                <a:solidFill>
                  <a:schemeClr val="tx1"/>
                </a:solidFill>
                <a:latin typeface="+mn-lt"/>
              </a:rPr>
              <a:t>Suivi de l’exécution en temps réel</a:t>
            </a:r>
          </a:p>
          <a:p>
            <a:pPr marL="342900" indent="-342900" eaLnBrk="1" hangingPunct="1">
              <a:buClrTx/>
              <a:buSzPct val="100000"/>
              <a:buFont typeface="Arial" panose="020B0604020202020204" pitchFamily="34" charset="0"/>
              <a:buChar char="•"/>
            </a:pPr>
            <a:endParaRPr lang="fr-CA" sz="2800" dirty="0">
              <a:solidFill>
                <a:schemeClr val="tx1"/>
              </a:solidFill>
              <a:latin typeface="+mn-lt"/>
            </a:endParaRPr>
          </a:p>
        </p:txBody>
      </p:sp>
    </p:spTree>
    <p:extLst>
      <p:ext uri="{BB962C8B-B14F-4D97-AF65-F5344CB8AC3E}">
        <p14:creationId xmlns:p14="http://schemas.microsoft.com/office/powerpoint/2010/main" val="1727200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custDataLst>
              <p:tags r:id="rId1"/>
            </p:custDataLst>
          </p:nvPr>
        </p:nvSpPr>
        <p:spPr bwMode="auto">
          <a:xfrm>
            <a:off x="5159897" y="1377040"/>
            <a:ext cx="5277331" cy="2232248"/>
          </a:xfrm>
          <a:prstGeom prst="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lvl="0"/>
            <a:r>
              <a:rPr lang="en-US" sz="2800" dirty="0">
                <a:solidFill>
                  <a:srgbClr val="000000"/>
                </a:solidFill>
                <a:latin typeface="Calibri" pitchFamily="34" charset="0"/>
                <a:cs typeface="Calibri" pitchFamily="34" charset="0"/>
              </a:rPr>
              <a:t>TI-RTOS Kernel (</a:t>
            </a:r>
            <a:r>
              <a:rPr lang="en-US" sz="2800" dirty="0" err="1">
                <a:solidFill>
                  <a:srgbClr val="000000"/>
                </a:solidFill>
                <a:latin typeface="Calibri" pitchFamily="34" charset="0"/>
                <a:cs typeface="Calibri" pitchFamily="34" charset="0"/>
              </a:rPr>
              <a:t>ou</a:t>
            </a:r>
            <a:r>
              <a:rPr lang="en-US" sz="2800" dirty="0">
                <a:solidFill>
                  <a:srgbClr val="000000"/>
                </a:solidFill>
                <a:latin typeface="Calibri" pitchFamily="34" charset="0"/>
                <a:cs typeface="Calibri" pitchFamily="34" charset="0"/>
              </a:rPr>
              <a:t> SYS/BIOS) :  </a:t>
            </a:r>
            <a:r>
              <a:rPr lang="en-US" sz="2800" i="1" dirty="0" err="1">
                <a:solidFill>
                  <a:schemeClr val="tx2"/>
                </a:solidFill>
                <a:latin typeface="Calibri" pitchFamily="34" charset="0"/>
                <a:cs typeface="Calibri" pitchFamily="34" charset="0"/>
              </a:rPr>
              <a:t>librairie</a:t>
            </a:r>
            <a:r>
              <a:rPr lang="en-US" sz="2800" i="1" dirty="0">
                <a:solidFill>
                  <a:schemeClr val="tx2"/>
                </a:solidFill>
                <a:latin typeface="Calibri" pitchFamily="34" charset="0"/>
                <a:cs typeface="Calibri" pitchFamily="34" charset="0"/>
              </a:rPr>
              <a:t> de services</a:t>
            </a:r>
            <a:r>
              <a:rPr lang="en-US" sz="2800" dirty="0">
                <a:solidFill>
                  <a:srgbClr val="000000"/>
                </a:solidFill>
                <a:latin typeface="Calibri" pitchFamily="34" charset="0"/>
                <a:cs typeface="Calibri" pitchFamily="34" charset="0"/>
              </a:rPr>
              <a:t> de TI que </a:t>
            </a:r>
            <a:r>
              <a:rPr lang="en-US" sz="2800" dirty="0" err="1">
                <a:solidFill>
                  <a:srgbClr val="000000"/>
                </a:solidFill>
                <a:latin typeface="Calibri" pitchFamily="34" charset="0"/>
                <a:cs typeface="Calibri" pitchFamily="34" charset="0"/>
              </a:rPr>
              <a:t>l’usager</a:t>
            </a:r>
            <a:r>
              <a:rPr lang="en-US" sz="2800" dirty="0">
                <a:solidFill>
                  <a:srgbClr val="000000"/>
                </a:solidFill>
                <a:latin typeface="Calibri" pitchFamily="34" charset="0"/>
                <a:cs typeface="Calibri" pitchFamily="34" charset="0"/>
              </a:rPr>
              <a:t> </a:t>
            </a:r>
            <a:r>
              <a:rPr lang="en-US" sz="2800" dirty="0" err="1">
                <a:solidFill>
                  <a:srgbClr val="000000"/>
                </a:solidFill>
                <a:latin typeface="Calibri" pitchFamily="34" charset="0"/>
                <a:cs typeface="Calibri" pitchFamily="34" charset="0"/>
              </a:rPr>
              <a:t>peut</a:t>
            </a:r>
            <a:r>
              <a:rPr lang="en-US" sz="2800" dirty="0">
                <a:solidFill>
                  <a:srgbClr val="000000"/>
                </a:solidFill>
                <a:latin typeface="Calibri" pitchFamily="34" charset="0"/>
                <a:cs typeface="Calibri" pitchFamily="34" charset="0"/>
              </a:rPr>
              <a:t> </a:t>
            </a:r>
            <a:r>
              <a:rPr lang="en-US" sz="2800" dirty="0" err="1">
                <a:solidFill>
                  <a:srgbClr val="000000"/>
                </a:solidFill>
                <a:latin typeface="Calibri" pitchFamily="34" charset="0"/>
                <a:cs typeface="Calibri" pitchFamily="34" charset="0"/>
              </a:rPr>
              <a:t>ajouter</a:t>
            </a:r>
            <a:r>
              <a:rPr lang="en-US" sz="2800" dirty="0">
                <a:solidFill>
                  <a:srgbClr val="000000"/>
                </a:solidFill>
                <a:latin typeface="Calibri" pitchFamily="34" charset="0"/>
                <a:cs typeface="Calibri" pitchFamily="34" charset="0"/>
              </a:rPr>
              <a:t> à son application pour </a:t>
            </a:r>
            <a:r>
              <a:rPr lang="en-US" sz="2800" dirty="0" err="1">
                <a:solidFill>
                  <a:srgbClr val="000000"/>
                </a:solidFill>
                <a:latin typeface="Calibri" pitchFamily="34" charset="0"/>
                <a:cs typeface="Calibri" pitchFamily="34" charset="0"/>
              </a:rPr>
              <a:t>gérer</a:t>
            </a:r>
            <a:r>
              <a:rPr lang="en-US" sz="2800" dirty="0">
                <a:solidFill>
                  <a:srgbClr val="000000"/>
                </a:solidFill>
                <a:latin typeface="Calibri" pitchFamily="34" charset="0"/>
                <a:cs typeface="Calibri" pitchFamily="34" charset="0"/>
              </a:rPr>
              <a:t> </a:t>
            </a:r>
            <a:r>
              <a:rPr lang="en-US" sz="2800" dirty="0" err="1">
                <a:solidFill>
                  <a:srgbClr val="000000"/>
                </a:solidFill>
                <a:latin typeface="Calibri" pitchFamily="34" charset="0"/>
                <a:cs typeface="Calibri" pitchFamily="34" charset="0"/>
              </a:rPr>
              <a:t>l’execution</a:t>
            </a:r>
            <a:r>
              <a:rPr lang="en-US" sz="2800" dirty="0">
                <a:solidFill>
                  <a:srgbClr val="000000"/>
                </a:solidFill>
                <a:latin typeface="Calibri" pitchFamily="34" charset="0"/>
                <a:cs typeface="Calibri" pitchFamily="34" charset="0"/>
              </a:rPr>
              <a:t> de </a:t>
            </a:r>
            <a:r>
              <a:rPr lang="en-US" sz="2800" dirty="0" err="1">
                <a:solidFill>
                  <a:srgbClr val="000000"/>
                </a:solidFill>
                <a:latin typeface="Calibri" pitchFamily="34" charset="0"/>
                <a:cs typeface="Calibri" pitchFamily="34" charset="0"/>
              </a:rPr>
              <a:t>tâches</a:t>
            </a:r>
            <a:r>
              <a:rPr lang="en-US" sz="2800" dirty="0">
                <a:solidFill>
                  <a:srgbClr val="000000"/>
                </a:solidFill>
                <a:latin typeface="Calibri" pitchFamily="34" charset="0"/>
                <a:cs typeface="Calibri" pitchFamily="34" charset="0"/>
              </a:rPr>
              <a:t> multiples en temps </a:t>
            </a:r>
            <a:r>
              <a:rPr lang="en-US" sz="2800" dirty="0" err="1">
                <a:solidFill>
                  <a:srgbClr val="000000"/>
                </a:solidFill>
                <a:latin typeface="Calibri" pitchFamily="34" charset="0"/>
                <a:cs typeface="Calibri" pitchFamily="34" charset="0"/>
              </a:rPr>
              <a:t>réel</a:t>
            </a:r>
            <a:r>
              <a:rPr lang="en-US" sz="2800" dirty="0">
                <a:solidFill>
                  <a:srgbClr val="000000"/>
                </a:solidFill>
                <a:latin typeface="Calibri" pitchFamily="34" charset="0"/>
                <a:cs typeface="Calibri" pitchFamily="34" charset="0"/>
              </a:rPr>
              <a:t> </a:t>
            </a:r>
          </a:p>
        </p:txBody>
      </p:sp>
      <p:sp>
        <p:nvSpPr>
          <p:cNvPr id="22532" name="Rectangle 2"/>
          <p:cNvSpPr>
            <a:spLocks noGrp="1" noChangeArrowheads="1"/>
          </p:cNvSpPr>
          <p:nvPr>
            <p:ph type="title"/>
            <p:custDataLst>
              <p:tags r:id="rId2"/>
            </p:custDataLst>
          </p:nvPr>
        </p:nvSpPr>
        <p:spPr>
          <a:xfrm>
            <a:off x="838200" y="677041"/>
            <a:ext cx="10515600" cy="7017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buClr>
                <a:srgbClr val="0099CC"/>
              </a:buClr>
              <a:buSzPct val="80000"/>
              <a:buFont typeface="Wingdings" panose="05000000000000000000" pitchFamily="2" charset="2"/>
            </a:pPr>
            <a:r>
              <a:rPr kumimoji="1" lang="en-US" dirty="0">
                <a:ea typeface="+mn-ea"/>
                <a:cs typeface="+mn-cs"/>
              </a:rPr>
              <a:t>SYS-BIOS</a:t>
            </a:r>
          </a:p>
        </p:txBody>
      </p:sp>
      <p:pic>
        <p:nvPicPr>
          <p:cNvPr id="1026" name="Picture 2"/>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775520" y="1394438"/>
            <a:ext cx="3168582" cy="4878610"/>
          </a:xfrm>
          <a:prstGeom prst="rect">
            <a:avLst/>
          </a:prstGeom>
          <a:noFill/>
          <a:ln w="19050">
            <a:solidFill>
              <a:schemeClr val="tx1"/>
            </a:solidFill>
            <a:miter lim="800000"/>
            <a:headEnd/>
            <a:tailEnd/>
          </a:ln>
          <a:effectLst>
            <a:outerShdw blurRad="50800" dist="76200" dir="2700000" algn="tl"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
        <p:nvSpPr>
          <p:cNvPr id="2" name="Rounded Rectangle 1"/>
          <p:cNvSpPr/>
          <p:nvPr>
            <p:custDataLst>
              <p:tags r:id="rId4"/>
            </p:custDataLst>
          </p:nvPr>
        </p:nvSpPr>
        <p:spPr bwMode="auto">
          <a:xfrm>
            <a:off x="2306376" y="2732568"/>
            <a:ext cx="1676400" cy="22098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nSpc>
                <a:spcPct val="80000"/>
              </a:lnSpc>
              <a:spcBef>
                <a:spcPct val="50000"/>
              </a:spcBef>
              <a:buClrTx/>
              <a:buSzTx/>
            </a:pPr>
            <a:endParaRPr kumimoji="0" lang="en-US" sz="2800" b="1" dirty="0">
              <a:solidFill>
                <a:schemeClr val="dk1"/>
              </a:solidFill>
              <a:latin typeface="Arial Narrow" pitchFamily="34" charset="0"/>
            </a:endParaRPr>
          </a:p>
        </p:txBody>
      </p:sp>
      <p:sp>
        <p:nvSpPr>
          <p:cNvPr id="28" name="TextBox 27"/>
          <p:cNvSpPr txBox="1"/>
          <p:nvPr>
            <p:custDataLst>
              <p:tags r:id="rId5"/>
            </p:custDataLst>
          </p:nvPr>
        </p:nvSpPr>
        <p:spPr>
          <a:xfrm>
            <a:off x="5170529" y="3809631"/>
            <a:ext cx="5442452" cy="1508105"/>
          </a:xfrm>
          <a:prstGeom prst="rect">
            <a:avLst/>
          </a:prstGeom>
          <a:noFill/>
        </p:spPr>
        <p:txBody>
          <a:bodyPr wrap="none" rtlCol="0" anchor="ctr" anchorCtr="0">
            <a:spAutoFit/>
          </a:bodyPr>
          <a:lstStyle/>
          <a:p>
            <a:pPr marL="342900" indent="-342900">
              <a:buClr>
                <a:schemeClr val="tx2"/>
              </a:buClr>
              <a:buSzPct val="75000"/>
              <a:buFont typeface="Wingdings"/>
              <a:buChar char=""/>
            </a:pPr>
            <a:r>
              <a:rPr lang="en-US" dirty="0" err="1">
                <a:solidFill>
                  <a:schemeClr val="dk1"/>
                </a:solidFill>
                <a:latin typeface="Calibri" pitchFamily="34" charset="0"/>
                <a:cs typeface="Calibri" pitchFamily="34" charset="0"/>
              </a:rPr>
              <a:t>Gestion</a:t>
            </a:r>
            <a:r>
              <a:rPr lang="en-US" dirty="0">
                <a:solidFill>
                  <a:schemeClr val="dk1"/>
                </a:solidFill>
                <a:latin typeface="Calibri" pitchFamily="34" charset="0"/>
                <a:cs typeface="Calibri" pitchFamily="34" charset="0"/>
              </a:rPr>
              <a:t> de la </a:t>
            </a:r>
            <a:r>
              <a:rPr lang="en-US" dirty="0" err="1">
                <a:solidFill>
                  <a:schemeClr val="dk1"/>
                </a:solidFill>
                <a:latin typeface="Calibri" pitchFamily="34" charset="0"/>
                <a:cs typeface="Calibri" pitchFamily="34" charset="0"/>
              </a:rPr>
              <a:t>mémoire</a:t>
            </a:r>
            <a:r>
              <a:rPr lang="en-US" dirty="0">
                <a:solidFill>
                  <a:schemeClr val="dk1"/>
                </a:solidFill>
                <a:latin typeface="Calibri" pitchFamily="34" charset="0"/>
                <a:cs typeface="Calibri" pitchFamily="34" charset="0"/>
              </a:rPr>
              <a:t> (stack, heap, cache)</a:t>
            </a:r>
          </a:p>
          <a:p>
            <a:pPr marL="342900" indent="-342900">
              <a:buClr>
                <a:schemeClr val="tx2"/>
              </a:buClr>
              <a:buSzPct val="75000"/>
              <a:buFont typeface="Wingdings"/>
              <a:buChar char=""/>
            </a:pPr>
            <a:r>
              <a:rPr lang="en-US" dirty="0" err="1">
                <a:solidFill>
                  <a:schemeClr val="dk1"/>
                </a:solidFill>
                <a:latin typeface="Calibri" pitchFamily="34" charset="0"/>
                <a:cs typeface="Calibri" pitchFamily="34" charset="0"/>
              </a:rPr>
              <a:t>Analyse</a:t>
            </a:r>
            <a:r>
              <a:rPr lang="en-US" dirty="0">
                <a:solidFill>
                  <a:schemeClr val="dk1"/>
                </a:solidFill>
                <a:latin typeface="Calibri" pitchFamily="34" charset="0"/>
                <a:cs typeface="Calibri" pitchFamily="34" charset="0"/>
              </a:rPr>
              <a:t> </a:t>
            </a:r>
            <a:r>
              <a:rPr lang="en-US" dirty="0" err="1">
                <a:solidFill>
                  <a:schemeClr val="dk1"/>
                </a:solidFill>
                <a:latin typeface="Calibri" pitchFamily="34" charset="0"/>
                <a:cs typeface="Calibri" pitchFamily="34" charset="0"/>
              </a:rPr>
              <a:t>en</a:t>
            </a:r>
            <a:r>
              <a:rPr lang="en-US" dirty="0">
                <a:solidFill>
                  <a:schemeClr val="dk1"/>
                </a:solidFill>
                <a:latin typeface="Calibri" pitchFamily="34" charset="0"/>
                <a:cs typeface="Calibri" pitchFamily="34" charset="0"/>
              </a:rPr>
              <a:t> temps </a:t>
            </a:r>
            <a:r>
              <a:rPr lang="en-US" dirty="0" err="1">
                <a:solidFill>
                  <a:schemeClr val="dk1"/>
                </a:solidFill>
                <a:latin typeface="Calibri" pitchFamily="34" charset="0"/>
                <a:cs typeface="Calibri" pitchFamily="34" charset="0"/>
              </a:rPr>
              <a:t>réel</a:t>
            </a:r>
            <a:r>
              <a:rPr lang="en-US" dirty="0">
                <a:solidFill>
                  <a:schemeClr val="dk1"/>
                </a:solidFill>
                <a:latin typeface="Calibri" pitchFamily="34" charset="0"/>
                <a:cs typeface="Calibri" pitchFamily="34" charset="0"/>
              </a:rPr>
              <a:t> (logs, </a:t>
            </a:r>
            <a:r>
              <a:rPr lang="en-US" dirty="0" err="1">
                <a:solidFill>
                  <a:schemeClr val="dk1"/>
                </a:solidFill>
                <a:latin typeface="Calibri" pitchFamily="34" charset="0"/>
                <a:cs typeface="Calibri" pitchFamily="34" charset="0"/>
              </a:rPr>
              <a:t>graphes</a:t>
            </a:r>
            <a:r>
              <a:rPr lang="en-US" dirty="0">
                <a:solidFill>
                  <a:schemeClr val="dk1"/>
                </a:solidFill>
                <a:latin typeface="Calibri" pitchFamily="34" charset="0"/>
                <a:cs typeface="Calibri" pitchFamily="34" charset="0"/>
              </a:rPr>
              <a:t>, charges)</a:t>
            </a:r>
          </a:p>
          <a:p>
            <a:pPr marL="342900" indent="-342900">
              <a:buClr>
                <a:schemeClr val="tx2"/>
              </a:buClr>
              <a:buSzPct val="75000"/>
              <a:buFont typeface="Wingdings"/>
              <a:buChar char=""/>
            </a:pPr>
            <a:r>
              <a:rPr lang="en-US" dirty="0" err="1">
                <a:solidFill>
                  <a:schemeClr val="dk1"/>
                </a:solidFill>
                <a:latin typeface="Calibri" pitchFamily="34" charset="0"/>
                <a:cs typeface="Calibri" pitchFamily="34" charset="0"/>
              </a:rPr>
              <a:t>Ordonnancement</a:t>
            </a:r>
            <a:r>
              <a:rPr lang="en-US" dirty="0">
                <a:solidFill>
                  <a:schemeClr val="dk1"/>
                </a:solidFill>
                <a:latin typeface="Calibri" pitchFamily="34" charset="0"/>
                <a:cs typeface="Calibri" pitchFamily="34" charset="0"/>
              </a:rPr>
              <a:t> (</a:t>
            </a:r>
            <a:r>
              <a:rPr lang="en-US" dirty="0" err="1">
                <a:solidFill>
                  <a:schemeClr val="dk1"/>
                </a:solidFill>
                <a:latin typeface="Calibri" pitchFamily="34" charset="0"/>
                <a:cs typeface="Calibri" pitchFamily="34" charset="0"/>
              </a:rPr>
              <a:t>différent</a:t>
            </a:r>
            <a:r>
              <a:rPr lang="en-US" dirty="0">
                <a:solidFill>
                  <a:schemeClr val="dk1"/>
                </a:solidFill>
                <a:latin typeface="Calibri" pitchFamily="34" charset="0"/>
                <a:cs typeface="Calibri" pitchFamily="34" charset="0"/>
              </a:rPr>
              <a:t> types de threads)</a:t>
            </a:r>
          </a:p>
          <a:p>
            <a:pPr marL="342900" indent="-342900">
              <a:buClr>
                <a:schemeClr val="tx2"/>
              </a:buClr>
              <a:buSzPct val="75000"/>
              <a:buFont typeface="Wingdings"/>
              <a:buChar char=""/>
            </a:pPr>
            <a:r>
              <a:rPr lang="en-US" dirty="0">
                <a:solidFill>
                  <a:schemeClr val="dk1"/>
                </a:solidFill>
                <a:latin typeface="Calibri" pitchFamily="34" charset="0"/>
                <a:cs typeface="Calibri" pitchFamily="34" charset="0"/>
              </a:rPr>
              <a:t>Synchronization (ex. </a:t>
            </a:r>
            <a:r>
              <a:rPr lang="en-US" dirty="0" err="1">
                <a:solidFill>
                  <a:schemeClr val="dk1"/>
                </a:solidFill>
                <a:latin typeface="Calibri" pitchFamily="34" charset="0"/>
                <a:cs typeface="Calibri" pitchFamily="34" charset="0"/>
              </a:rPr>
              <a:t>sémaphores</a:t>
            </a:r>
            <a:r>
              <a:rPr lang="en-US" dirty="0">
                <a:solidFill>
                  <a:schemeClr val="dk1"/>
                </a:solidFill>
                <a:latin typeface="Calibri" pitchFamily="34" charset="0"/>
                <a:cs typeface="Calibri" pitchFamily="34" charset="0"/>
              </a:rPr>
              <a:t>, </a:t>
            </a:r>
            <a:r>
              <a:rPr lang="en-US" dirty="0" err="1">
                <a:solidFill>
                  <a:schemeClr val="dk1"/>
                </a:solidFill>
                <a:latin typeface="Calibri" pitchFamily="34" charset="0"/>
                <a:cs typeface="Calibri" pitchFamily="34" charset="0"/>
              </a:rPr>
              <a:t>évènements</a:t>
            </a:r>
            <a:r>
              <a:rPr lang="en-US" dirty="0">
                <a:solidFill>
                  <a:schemeClr val="dk1"/>
                </a:solidFill>
                <a:latin typeface="Calibri" pitchFamily="34" charset="0"/>
                <a:cs typeface="Calibri" pitchFamily="34" charset="0"/>
              </a:rPr>
              <a:t>)</a:t>
            </a:r>
          </a:p>
        </p:txBody>
      </p:sp>
      <p:pic>
        <p:nvPicPr>
          <p:cNvPr id="13" name="Animated Logo" descr="tilogo_color_twoline.png"/>
          <p:cNvPicPr>
            <a:picLocks noChangeAspect="1"/>
          </p:cNvPicPr>
          <p:nvPr>
            <p:custDataLst>
              <p:tags r:id="rId6"/>
            </p:custDataLst>
          </p:nvPr>
        </p:nvPicPr>
        <p:blipFill>
          <a:blip r:embed="rId9" cstate="print"/>
          <a:stretch>
            <a:fillRect/>
          </a:stretch>
        </p:blipFill>
        <p:spPr>
          <a:xfrm>
            <a:off x="5433477" y="5877273"/>
            <a:ext cx="1438537" cy="347443"/>
          </a:xfrm>
          <a:prstGeom prst="rect">
            <a:avLst/>
          </a:prstGeom>
        </p:spPr>
      </p:pic>
    </p:spTree>
    <p:extLst>
      <p:ext uri="{BB962C8B-B14F-4D97-AF65-F5344CB8AC3E}">
        <p14:creationId xmlns:p14="http://schemas.microsoft.com/office/powerpoint/2010/main" val="40529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2" name="Rectangle 2"/>
          <p:cNvSpPr>
            <a:spLocks noGrp="1" noChangeArrowheads="1"/>
          </p:cNvSpPr>
          <p:nvPr>
            <p:ph type="title"/>
            <p:custDataLst>
              <p:tags r:id="rId1"/>
            </p:custDataLst>
          </p:nvPr>
        </p:nvSpPr>
        <p:spPr>
          <a:xfrm>
            <a:off x="1981200" y="53752"/>
            <a:ext cx="8229600" cy="1143000"/>
          </a:xfrm>
        </p:spPr>
        <p:txBody>
          <a:bodyPr/>
          <a:lstStyle/>
          <a:p>
            <a:r>
              <a:rPr lang="en-US" dirty="0"/>
              <a:t>Le </a:t>
            </a:r>
            <a:r>
              <a:rPr lang="en-US" dirty="0" err="1"/>
              <a:t>noyau</a:t>
            </a:r>
            <a:r>
              <a:rPr lang="en-US" dirty="0"/>
              <a:t> TI-RTOS</a:t>
            </a:r>
          </a:p>
        </p:txBody>
      </p:sp>
      <p:pic>
        <p:nvPicPr>
          <p:cNvPr id="13" name="Animated Logo" descr="tilogo_color_twoline.png"/>
          <p:cNvPicPr>
            <a:picLocks noChangeAspect="1"/>
          </p:cNvPicPr>
          <p:nvPr>
            <p:custDataLst>
              <p:tags r:id="rId2"/>
            </p:custDataLst>
          </p:nvPr>
        </p:nvPicPr>
        <p:blipFill>
          <a:blip r:embed="rId5" cstate="print"/>
          <a:stretch>
            <a:fillRect/>
          </a:stretch>
        </p:blipFill>
        <p:spPr>
          <a:xfrm>
            <a:off x="1775521" y="5912529"/>
            <a:ext cx="1438537" cy="347443"/>
          </a:xfrm>
          <a:prstGeom prst="rect">
            <a:avLst/>
          </a:prstGeom>
        </p:spPr>
      </p:pic>
      <p:sp>
        <p:nvSpPr>
          <p:cNvPr id="11" name="TextBox 10"/>
          <p:cNvSpPr txBox="1"/>
          <p:nvPr>
            <p:custDataLst>
              <p:tags r:id="rId3"/>
            </p:custDataLst>
          </p:nvPr>
        </p:nvSpPr>
        <p:spPr>
          <a:xfrm>
            <a:off x="1981200" y="1410409"/>
            <a:ext cx="8229600" cy="4134465"/>
          </a:xfrm>
          <a:prstGeom prst="rect">
            <a:avLst/>
          </a:prstGeom>
          <a:noFill/>
        </p:spPr>
        <p:txBody>
          <a:bodyPr wrap="square" rtlCol="0" anchor="ctr" anchorCtr="0">
            <a:spAutoFit/>
          </a:bodyPr>
          <a:lstStyle/>
          <a:p>
            <a:pPr marL="342900" indent="-342900">
              <a:lnSpc>
                <a:spcPct val="90000"/>
              </a:lnSpc>
              <a:spcBef>
                <a:spcPts val="1400"/>
              </a:spcBef>
              <a:buClr>
                <a:schemeClr val="tx2"/>
              </a:buClr>
              <a:buSzPct val="75000"/>
              <a:buFont typeface="Wingdings"/>
              <a:buChar char=""/>
            </a:pPr>
            <a:r>
              <a:rPr lang="fr-CA" sz="2400" dirty="0">
                <a:solidFill>
                  <a:schemeClr val="tx1"/>
                </a:solidFill>
                <a:latin typeface="Calibri" pitchFamily="34" charset="0"/>
                <a:cs typeface="Calibri" pitchFamily="34" charset="0"/>
              </a:rPr>
              <a:t>Ordonnancement </a:t>
            </a:r>
            <a:r>
              <a:rPr lang="fr-CA" sz="2400" u="sng" dirty="0">
                <a:solidFill>
                  <a:schemeClr val="tx1"/>
                </a:solidFill>
                <a:latin typeface="Calibri" pitchFamily="34" charset="0"/>
                <a:cs typeface="Calibri" pitchFamily="34" charset="0"/>
              </a:rPr>
              <a:t>préemptif </a:t>
            </a:r>
            <a:r>
              <a:rPr lang="fr-CA" sz="2400" dirty="0">
                <a:solidFill>
                  <a:schemeClr val="tx1"/>
                </a:solidFill>
                <a:latin typeface="Calibri" pitchFamily="34" charset="0"/>
                <a:cs typeface="Calibri" pitchFamily="34" charset="0"/>
              </a:rPr>
              <a:t>avec possibilité de changement dynamiques de priorités de tâches </a:t>
            </a:r>
          </a:p>
          <a:p>
            <a:pPr marL="342900" indent="-342900">
              <a:lnSpc>
                <a:spcPct val="90000"/>
              </a:lnSpc>
              <a:spcBef>
                <a:spcPts val="1400"/>
              </a:spcBef>
              <a:buClr>
                <a:schemeClr val="tx2"/>
              </a:buClr>
              <a:buSzPct val="75000"/>
              <a:buFont typeface="Wingdings"/>
              <a:buChar char=""/>
            </a:pPr>
            <a:r>
              <a:rPr lang="fr-CA" sz="2400" dirty="0">
                <a:solidFill>
                  <a:schemeClr val="tx1"/>
                </a:solidFill>
                <a:latin typeface="Calibri" pitchFamily="34" charset="0"/>
                <a:cs typeface="Calibri" pitchFamily="34" charset="0"/>
              </a:rPr>
              <a:t>Opération pilotée par </a:t>
            </a:r>
            <a:r>
              <a:rPr lang="fr-CA" sz="2400" u="sng" dirty="0">
                <a:solidFill>
                  <a:schemeClr val="tx1"/>
                </a:solidFill>
                <a:latin typeface="Calibri" pitchFamily="34" charset="0"/>
                <a:cs typeface="Calibri" pitchFamily="34" charset="0"/>
              </a:rPr>
              <a:t>évènements</a:t>
            </a:r>
            <a:r>
              <a:rPr lang="fr-CA" sz="2400" dirty="0">
                <a:solidFill>
                  <a:schemeClr val="tx1"/>
                </a:solidFill>
                <a:latin typeface="Calibri" pitchFamily="34" charset="0"/>
                <a:cs typeface="Calibri" pitchFamily="34" charset="0"/>
              </a:rPr>
              <a:t> : toute source d’interruption  peut invoquer l’ordonnanceur.</a:t>
            </a:r>
          </a:p>
          <a:p>
            <a:pPr marL="342900" indent="-342900">
              <a:lnSpc>
                <a:spcPct val="90000"/>
              </a:lnSpc>
              <a:spcBef>
                <a:spcPts val="1400"/>
              </a:spcBef>
              <a:buClr>
                <a:schemeClr val="tx2"/>
              </a:buClr>
              <a:buSzPct val="75000"/>
              <a:buFont typeface="Wingdings"/>
              <a:buChar char=""/>
            </a:pPr>
            <a:r>
              <a:rPr lang="fr-CA" sz="2400" dirty="0">
                <a:solidFill>
                  <a:schemeClr val="tx1"/>
                </a:solidFill>
                <a:latin typeface="Calibri" pitchFamily="34" charset="0"/>
                <a:cs typeface="Calibri" pitchFamily="34" charset="0"/>
              </a:rPr>
              <a:t>Les méthodes du noyau sont orienté-objet pour un couplage faible et une cohésion élevée.</a:t>
            </a:r>
          </a:p>
          <a:p>
            <a:pPr marL="342900" indent="-342900">
              <a:lnSpc>
                <a:spcPct val="90000"/>
              </a:lnSpc>
              <a:spcBef>
                <a:spcPts val="1400"/>
              </a:spcBef>
              <a:buClr>
                <a:schemeClr val="tx2"/>
              </a:buClr>
              <a:buSzPct val="75000"/>
              <a:buFont typeface="Wingdings"/>
              <a:buChar char=""/>
            </a:pPr>
            <a:r>
              <a:rPr lang="fr-CA" sz="2400" dirty="0">
                <a:solidFill>
                  <a:schemeClr val="tx1"/>
                </a:solidFill>
                <a:latin typeface="Calibri" pitchFamily="34" charset="0"/>
                <a:cs typeface="Calibri" pitchFamily="34" charset="0"/>
              </a:rPr>
              <a:t>L’orientation objet permet à la plupart des appels au noyau d’être déterministes quant au temps de réponse. </a:t>
            </a:r>
          </a:p>
          <a:p>
            <a:pPr marL="342900" indent="-342900">
              <a:lnSpc>
                <a:spcPct val="90000"/>
              </a:lnSpc>
              <a:spcBef>
                <a:spcPts val="1400"/>
              </a:spcBef>
              <a:buClr>
                <a:schemeClr val="tx2"/>
              </a:buClr>
              <a:buSzPct val="75000"/>
              <a:buFont typeface="Wingdings"/>
              <a:buChar char=""/>
            </a:pPr>
            <a:r>
              <a:rPr lang="fr-CA" sz="2400" dirty="0">
                <a:solidFill>
                  <a:schemeClr val="tx1"/>
                </a:solidFill>
                <a:latin typeface="Calibri" pitchFamily="34" charset="0"/>
                <a:cs typeface="Calibri" pitchFamily="34" charset="0"/>
              </a:rPr>
              <a:t>Fonctions d’analyse en temps réel (ex. Logs) petites et rapides – permettant de les garder dans le code final</a:t>
            </a:r>
          </a:p>
        </p:txBody>
      </p:sp>
    </p:spTree>
    <p:extLst>
      <p:ext uri="{BB962C8B-B14F-4D97-AF65-F5344CB8AC3E}">
        <p14:creationId xmlns:p14="http://schemas.microsoft.com/office/powerpoint/2010/main" val="285903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up)">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up)">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up)">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up)">
                                      <p:cBhvr>
                                        <p:cTn id="27" dur="500"/>
                                        <p:tgtEl>
                                          <p:spTgt spid="11">
                                            <p:txEl>
                                              <p:pRg st="4" end="4"/>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re 1"/>
          <p:cNvSpPr>
            <a:spLocks noGrp="1"/>
          </p:cNvSpPr>
          <p:nvPr>
            <p:ph type="title"/>
            <p:custDataLst>
              <p:tags r:id="rId1"/>
            </p:custDataLst>
          </p:nvPr>
        </p:nvSpPr>
        <p:spPr>
          <a:xfrm>
            <a:off x="1703512" y="152401"/>
            <a:ext cx="8443788" cy="1044575"/>
          </a:xfrm>
        </p:spPr>
        <p:txBody>
          <a:bodyPr/>
          <a:lstStyle/>
          <a:p>
            <a:r>
              <a:rPr lang="fr-CA" altLang="fr-FR" noProof="0" dirty="0"/>
              <a:t>Mode d’exécution avec TI -SYS/BIOS</a:t>
            </a:r>
          </a:p>
        </p:txBody>
      </p:sp>
      <p:pic>
        <p:nvPicPr>
          <p:cNvPr id="41989" name="Picture 2"/>
          <p:cNvPicPr>
            <a:picLocks noGrp="1" noChangeAspect="1" noChangeArrowheads="1"/>
          </p:cNvPicPr>
          <p:nvPr>
            <p:ph idx="1"/>
            <p:custDataLst>
              <p:tags r:id="rId2"/>
            </p:custDataLst>
          </p:nvPr>
        </p:nvPicPr>
        <p:blipFill>
          <a:blip r:embed="rId4">
            <a:extLst>
              <a:ext uri="{28A0092B-C50C-407E-A947-70E740481C1C}">
                <a14:useLocalDpi xmlns:a14="http://schemas.microsoft.com/office/drawing/2010/main" val="0"/>
              </a:ext>
            </a:extLst>
          </a:blip>
          <a:srcRect/>
          <a:stretch>
            <a:fillRect/>
          </a:stretch>
        </p:blipFill>
        <p:spPr>
          <a:xfrm>
            <a:off x="2711451" y="1268414"/>
            <a:ext cx="7129463" cy="4751387"/>
          </a:xfrm>
          <a:noFill/>
        </p:spPr>
      </p:pic>
    </p:spTree>
    <p:extLst>
      <p:ext uri="{BB962C8B-B14F-4D97-AF65-F5344CB8AC3E}">
        <p14:creationId xmlns:p14="http://schemas.microsoft.com/office/powerpoint/2010/main" val="1880422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ed Rectangle 3"/>
          <p:cNvSpPr/>
          <p:nvPr>
            <p:custDataLst>
              <p:tags r:id="rId2"/>
            </p:custDataLst>
          </p:nvPr>
        </p:nvSpPr>
        <p:spPr bwMode="auto">
          <a:xfrm>
            <a:off x="1981200" y="1868016"/>
            <a:ext cx="2057400" cy="2819400"/>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a:lnSpc>
                <a:spcPct val="80000"/>
              </a:lnSpc>
              <a:spcBef>
                <a:spcPct val="50000"/>
              </a:spcBef>
              <a:buClrTx/>
              <a:buSzTx/>
            </a:pPr>
            <a:r>
              <a:rPr kumimoji="0" lang="fr-CA" dirty="0">
                <a:solidFill>
                  <a:schemeClr val="dk1"/>
                </a:solidFill>
                <a:latin typeface="Arial Narrow" pitchFamily="34" charset="0"/>
              </a:rPr>
              <a:t>TI MCU</a:t>
            </a:r>
          </a:p>
        </p:txBody>
      </p:sp>
      <p:sp>
        <p:nvSpPr>
          <p:cNvPr id="5124" name="Rectangle 4"/>
          <p:cNvSpPr>
            <a:spLocks noGrp="1" noChangeArrowheads="1"/>
          </p:cNvSpPr>
          <p:nvPr>
            <p:ph type="title"/>
            <p:custDataLst>
              <p:tags r:id="rId3"/>
            </p:custDataLst>
          </p:nvPr>
        </p:nvSpPr>
        <p:spPr>
          <a:xfrm>
            <a:off x="1981200" y="274638"/>
            <a:ext cx="8534400" cy="1143000"/>
          </a:xfrm>
        </p:spPr>
        <p:txBody>
          <a:bodyPr/>
          <a:lstStyle/>
          <a:p>
            <a:r>
              <a:rPr lang="fr-CA" dirty="0"/>
              <a:t>Exemple d’application</a:t>
            </a:r>
          </a:p>
        </p:txBody>
      </p:sp>
      <p:sp>
        <p:nvSpPr>
          <p:cNvPr id="3" name="Rectangle 2"/>
          <p:cNvSpPr/>
          <p:nvPr>
            <p:custDataLst>
              <p:tags r:id="rId4"/>
            </p:custDataLst>
          </p:nvPr>
        </p:nvSpPr>
        <p:spPr bwMode="auto">
          <a:xfrm>
            <a:off x="2286000" y="2249016"/>
            <a:ext cx="1447800" cy="685800"/>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spcBef>
                <a:spcPct val="50000"/>
              </a:spcBef>
              <a:buClrTx/>
              <a:buSzTx/>
            </a:pPr>
            <a:r>
              <a:rPr kumimoji="0" lang="fr-CA" sz="2800" dirty="0">
                <a:solidFill>
                  <a:schemeClr val="dk1"/>
                </a:solidFill>
                <a:latin typeface="Calibri" pitchFamily="34" charset="0"/>
                <a:cs typeface="Calibri" pitchFamily="34" charset="0"/>
              </a:rPr>
              <a:t>Audio</a:t>
            </a:r>
            <a:br>
              <a:rPr kumimoji="0" lang="fr-CA" sz="2800" dirty="0">
                <a:solidFill>
                  <a:schemeClr val="dk1"/>
                </a:solidFill>
                <a:latin typeface="Calibri" pitchFamily="34" charset="0"/>
                <a:cs typeface="Calibri" pitchFamily="34" charset="0"/>
              </a:rPr>
            </a:br>
            <a:r>
              <a:rPr lang="fr-CA" dirty="0">
                <a:solidFill>
                  <a:schemeClr val="dk1"/>
                </a:solidFill>
                <a:latin typeface="Calibri" pitchFamily="34" charset="0"/>
                <a:cs typeface="Calibri" pitchFamily="34" charset="0"/>
              </a:rPr>
              <a:t>(100KHz)</a:t>
            </a:r>
            <a:endParaRPr kumimoji="0" lang="fr-CA" dirty="0">
              <a:solidFill>
                <a:schemeClr val="dk1"/>
              </a:solidFill>
              <a:latin typeface="Calibri" pitchFamily="34" charset="0"/>
              <a:cs typeface="Calibri" pitchFamily="34" charset="0"/>
            </a:endParaRPr>
          </a:p>
        </p:txBody>
      </p:sp>
      <p:sp>
        <p:nvSpPr>
          <p:cNvPr id="7" name="Rectangle 6"/>
          <p:cNvSpPr/>
          <p:nvPr>
            <p:custDataLst>
              <p:tags r:id="rId5"/>
            </p:custDataLst>
          </p:nvPr>
        </p:nvSpPr>
        <p:spPr bwMode="auto">
          <a:xfrm>
            <a:off x="2286000" y="3163416"/>
            <a:ext cx="1447800" cy="762000"/>
          </a:xfrm>
          <a:prstGeom prst="rect">
            <a:avLst/>
          </a:prstGeom>
          <a:solidFill>
            <a:schemeClr val="accent4">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spcBef>
                <a:spcPct val="50000"/>
              </a:spcBef>
              <a:buClrTx/>
              <a:buSzTx/>
            </a:pPr>
            <a:r>
              <a:rPr kumimoji="0" lang="fr-CA" sz="2800" dirty="0" err="1">
                <a:solidFill>
                  <a:schemeClr val="dk1"/>
                </a:solidFill>
                <a:latin typeface="Calibri" pitchFamily="34" charset="0"/>
                <a:cs typeface="Calibri" pitchFamily="34" charset="0"/>
              </a:rPr>
              <a:t>KeyPad</a:t>
            </a:r>
            <a:br>
              <a:rPr kumimoji="0" lang="fr-CA" sz="2800" dirty="0">
                <a:solidFill>
                  <a:schemeClr val="dk1"/>
                </a:solidFill>
                <a:latin typeface="Calibri" pitchFamily="34" charset="0"/>
                <a:cs typeface="Calibri" pitchFamily="34" charset="0"/>
              </a:rPr>
            </a:br>
            <a:r>
              <a:rPr kumimoji="0" lang="fr-CA" dirty="0">
                <a:solidFill>
                  <a:schemeClr val="dk1"/>
                </a:solidFill>
                <a:latin typeface="Calibri" pitchFamily="34" charset="0"/>
                <a:cs typeface="Calibri" pitchFamily="34" charset="0"/>
              </a:rPr>
              <a:t>(10 Hz)</a:t>
            </a:r>
          </a:p>
        </p:txBody>
      </p:sp>
      <p:cxnSp>
        <p:nvCxnSpPr>
          <p:cNvPr id="6" name="Straight Arrow Connector 5"/>
          <p:cNvCxnSpPr>
            <a:endCxn id="3" idx="1"/>
          </p:cNvCxnSpPr>
          <p:nvPr>
            <p:custDataLst>
              <p:tags r:id="rId6"/>
            </p:custDataLst>
          </p:nvPr>
        </p:nvCxnSpPr>
        <p:spPr bwMode="auto">
          <a:xfrm>
            <a:off x="1752600" y="2591916"/>
            <a:ext cx="533400" cy="0"/>
          </a:xfrm>
          <a:prstGeom prst="straightConnector1">
            <a:avLst/>
          </a:prstGeom>
          <a:solidFill>
            <a:schemeClr val="accent1"/>
          </a:solidFill>
          <a:ln w="28575" cap="flat" cmpd="sng" algn="ctr">
            <a:solidFill>
              <a:schemeClr val="accent4">
                <a:lumMod val="75000"/>
              </a:schemeClr>
            </a:solidFill>
            <a:prstDash val="solid"/>
            <a:round/>
            <a:headEnd type="none" w="med" len="med"/>
            <a:tailEnd type="triangle" w="med" len="med"/>
          </a:ln>
          <a:effectLst/>
        </p:spPr>
      </p:cxnSp>
      <p:cxnSp>
        <p:nvCxnSpPr>
          <p:cNvPr id="11" name="Straight Arrow Connector 10"/>
          <p:cNvCxnSpPr/>
          <p:nvPr>
            <p:custDataLst>
              <p:tags r:id="rId7"/>
            </p:custDataLst>
          </p:nvPr>
        </p:nvCxnSpPr>
        <p:spPr bwMode="auto">
          <a:xfrm>
            <a:off x="3733800" y="2598117"/>
            <a:ext cx="533400" cy="0"/>
          </a:xfrm>
          <a:prstGeom prst="straightConnector1">
            <a:avLst/>
          </a:prstGeom>
          <a:solidFill>
            <a:schemeClr val="accent1"/>
          </a:solidFill>
          <a:ln w="28575" cap="flat" cmpd="sng" algn="ctr">
            <a:solidFill>
              <a:schemeClr val="accent4">
                <a:lumMod val="75000"/>
              </a:schemeClr>
            </a:solidFill>
            <a:prstDash val="solid"/>
            <a:round/>
            <a:headEnd type="none" w="med" len="med"/>
            <a:tailEnd type="triangle" w="med" len="med"/>
          </a:ln>
          <a:effectLst/>
        </p:spPr>
      </p:cxnSp>
      <p:cxnSp>
        <p:nvCxnSpPr>
          <p:cNvPr id="12" name="Straight Arrow Connector 11"/>
          <p:cNvCxnSpPr/>
          <p:nvPr>
            <p:custDataLst>
              <p:tags r:id="rId8"/>
            </p:custDataLst>
          </p:nvPr>
        </p:nvCxnSpPr>
        <p:spPr bwMode="auto">
          <a:xfrm>
            <a:off x="1752600" y="3544416"/>
            <a:ext cx="533400" cy="0"/>
          </a:xfrm>
          <a:prstGeom prst="straightConnector1">
            <a:avLst/>
          </a:prstGeom>
          <a:solidFill>
            <a:schemeClr val="accent1"/>
          </a:solidFill>
          <a:ln w="28575" cap="flat" cmpd="sng" algn="ctr">
            <a:solidFill>
              <a:schemeClr val="accent4">
                <a:lumMod val="75000"/>
              </a:schemeClr>
            </a:solidFill>
            <a:prstDash val="solid"/>
            <a:round/>
            <a:headEnd type="none" w="med" len="med"/>
            <a:tailEnd type="triangle" w="med" len="med"/>
          </a:ln>
          <a:effectLst/>
        </p:spPr>
      </p:cxnSp>
      <p:cxnSp>
        <p:nvCxnSpPr>
          <p:cNvPr id="13" name="Straight Arrow Connector 12"/>
          <p:cNvCxnSpPr/>
          <p:nvPr>
            <p:custDataLst>
              <p:tags r:id="rId9"/>
            </p:custDataLst>
          </p:nvPr>
        </p:nvCxnSpPr>
        <p:spPr bwMode="auto">
          <a:xfrm>
            <a:off x="3733800" y="3544416"/>
            <a:ext cx="533400" cy="0"/>
          </a:xfrm>
          <a:prstGeom prst="straightConnector1">
            <a:avLst/>
          </a:prstGeom>
          <a:solidFill>
            <a:schemeClr val="accent1"/>
          </a:solidFill>
          <a:ln w="28575" cap="flat" cmpd="sng" algn="ctr">
            <a:solidFill>
              <a:schemeClr val="accent4">
                <a:lumMod val="75000"/>
              </a:schemeClr>
            </a:solidFill>
            <a:prstDash val="solid"/>
            <a:round/>
            <a:headEnd type="none" w="med" len="med"/>
            <a:tailEnd type="triangle" w="med" len="med"/>
          </a:ln>
          <a:effectLst/>
        </p:spPr>
      </p:cxnSp>
      <p:sp>
        <p:nvSpPr>
          <p:cNvPr id="18" name="Rectangle 17"/>
          <p:cNvSpPr/>
          <p:nvPr>
            <p:custDataLst>
              <p:tags r:id="rId10"/>
            </p:custDataLst>
          </p:nvPr>
        </p:nvSpPr>
        <p:spPr bwMode="auto">
          <a:xfrm>
            <a:off x="4572000" y="1715616"/>
            <a:ext cx="5700464" cy="1319120"/>
          </a:xfrm>
          <a:prstGeom prst="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lvl="0"/>
            <a:r>
              <a:rPr lang="fr-CA" sz="2800" dirty="0">
                <a:solidFill>
                  <a:schemeClr val="tx2"/>
                </a:solidFill>
                <a:latin typeface="Calibri" pitchFamily="34" charset="0"/>
                <a:cs typeface="Calibri" pitchFamily="34" charset="0"/>
              </a:rPr>
              <a:t>Une </a:t>
            </a:r>
            <a:r>
              <a:rPr lang="fr-CA" sz="2800" dirty="0">
                <a:solidFill>
                  <a:srgbClr val="000000"/>
                </a:solidFill>
                <a:latin typeface="Calibri" pitchFamily="34" charset="0"/>
                <a:cs typeface="Calibri" pitchFamily="34" charset="0"/>
              </a:rPr>
              <a:t>application comprend deux tâches indépendantes à exécuter</a:t>
            </a:r>
          </a:p>
        </p:txBody>
      </p:sp>
      <p:sp>
        <p:nvSpPr>
          <p:cNvPr id="19" name="TextBox 18"/>
          <p:cNvSpPr txBox="1"/>
          <p:nvPr>
            <p:custDataLst>
              <p:tags r:id="rId11"/>
            </p:custDataLst>
          </p:nvPr>
        </p:nvSpPr>
        <p:spPr>
          <a:xfrm>
            <a:off x="4590145" y="3776021"/>
            <a:ext cx="5737596" cy="1508105"/>
          </a:xfrm>
          <a:prstGeom prst="rect">
            <a:avLst/>
          </a:prstGeom>
          <a:noFill/>
        </p:spPr>
        <p:txBody>
          <a:bodyPr wrap="none" rtlCol="0" anchor="ctr" anchorCtr="0">
            <a:spAutoFit/>
          </a:bodyPr>
          <a:lstStyle/>
          <a:p>
            <a:pPr marL="342900" indent="-342900">
              <a:spcBef>
                <a:spcPts val="1200"/>
              </a:spcBef>
              <a:buClr>
                <a:schemeClr val="tx2"/>
              </a:buClr>
              <a:buSzPct val="75000"/>
              <a:buFont typeface="Wingdings"/>
              <a:buChar char=""/>
            </a:pPr>
            <a:r>
              <a:rPr lang="fr-CA" sz="2400" dirty="0">
                <a:solidFill>
                  <a:schemeClr val="dk1"/>
                </a:solidFill>
                <a:latin typeface="Calibri" pitchFamily="34" charset="0"/>
                <a:cs typeface="Calibri" pitchFamily="34" charset="0"/>
              </a:rPr>
              <a:t>Existe-il des conflits possibles ?</a:t>
            </a:r>
          </a:p>
          <a:p>
            <a:pPr marL="342900" indent="-342900">
              <a:spcBef>
                <a:spcPts val="1200"/>
              </a:spcBef>
              <a:buClr>
                <a:schemeClr val="tx2"/>
              </a:buClr>
              <a:buSzPct val="75000"/>
              <a:buFont typeface="Wingdings"/>
              <a:buChar char=""/>
            </a:pPr>
            <a:r>
              <a:rPr lang="fr-CA" sz="2400" dirty="0">
                <a:solidFill>
                  <a:schemeClr val="dk1"/>
                </a:solidFill>
                <a:latin typeface="Calibri" pitchFamily="34" charset="0"/>
                <a:cs typeface="Calibri" pitchFamily="34" charset="0"/>
              </a:rPr>
              <a:t>Comment ordonnancer les deux tâches?</a:t>
            </a:r>
          </a:p>
          <a:p>
            <a:pPr marL="342900" indent="-342900">
              <a:spcBef>
                <a:spcPts val="1200"/>
              </a:spcBef>
              <a:buClr>
                <a:schemeClr val="tx2"/>
              </a:buClr>
              <a:buSzPct val="75000"/>
              <a:buFont typeface="Wingdings"/>
              <a:buChar char=""/>
            </a:pPr>
            <a:r>
              <a:rPr lang="fr-CA" sz="2400" dirty="0">
                <a:solidFill>
                  <a:schemeClr val="dk1"/>
                </a:solidFill>
                <a:latin typeface="Calibri" pitchFamily="34" charset="0"/>
                <a:cs typeface="Calibri" pitchFamily="34" charset="0"/>
              </a:rPr>
              <a:t>Existe-il une priorité d’exécution?</a:t>
            </a:r>
          </a:p>
        </p:txBody>
      </p:sp>
      <p:pic>
        <p:nvPicPr>
          <p:cNvPr id="21" name="Animated Logo" descr="tilogo_color_twoline.png"/>
          <p:cNvPicPr>
            <a:picLocks noChangeAspect="1"/>
          </p:cNvPicPr>
          <p:nvPr>
            <p:custDataLst>
              <p:tags r:id="rId12"/>
            </p:custDataLst>
          </p:nvPr>
        </p:nvPicPr>
        <p:blipFill>
          <a:blip r:embed="rId15" cstate="print"/>
          <a:stretch>
            <a:fillRect/>
          </a:stretch>
        </p:blipFill>
        <p:spPr>
          <a:xfrm>
            <a:off x="1981201" y="5687973"/>
            <a:ext cx="1438537" cy="347443"/>
          </a:xfrm>
          <a:prstGeom prst="rect">
            <a:avLst/>
          </a:prstGeom>
        </p:spPr>
      </p:pic>
    </p:spTree>
    <p:custDataLst>
      <p:tags r:id="rId1"/>
    </p:custDataLst>
    <p:extLst>
      <p:ext uri="{BB962C8B-B14F-4D97-AF65-F5344CB8AC3E}">
        <p14:creationId xmlns:p14="http://schemas.microsoft.com/office/powerpoint/2010/main" val="38228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4"/>
          <p:cNvSpPr>
            <a:spLocks noGrp="1" noChangeArrowheads="1"/>
          </p:cNvSpPr>
          <p:nvPr>
            <p:ph type="title"/>
            <p:custDataLst>
              <p:tags r:id="rId2"/>
            </p:custDataLst>
          </p:nvPr>
        </p:nvSpPr>
        <p:spPr/>
        <p:txBody>
          <a:bodyPr/>
          <a:lstStyle/>
          <a:p>
            <a:r>
              <a:rPr lang="fr-CA" dirty="0"/>
              <a:t>Solution 1 : super boucle</a:t>
            </a:r>
          </a:p>
        </p:txBody>
      </p:sp>
      <p:sp>
        <p:nvSpPr>
          <p:cNvPr id="6" name="Rounded Rectangle 5"/>
          <p:cNvSpPr/>
          <p:nvPr>
            <p:custDataLst>
              <p:tags r:id="rId3"/>
            </p:custDataLst>
          </p:nvPr>
        </p:nvSpPr>
        <p:spPr bwMode="auto">
          <a:xfrm>
            <a:off x="1752600" y="1484784"/>
            <a:ext cx="2362200" cy="3886200"/>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80000"/>
              </a:lnSpc>
              <a:spcBef>
                <a:spcPts val="600"/>
              </a:spcBef>
              <a:buClrTx/>
              <a:buSzTx/>
            </a:pPr>
            <a:r>
              <a:rPr lang="fr-CA" dirty="0">
                <a:solidFill>
                  <a:schemeClr val="dk1"/>
                </a:solidFill>
                <a:latin typeface="Courier New" pitchFamily="49" charset="0"/>
                <a:cs typeface="Courier New" pitchFamily="49" charset="0"/>
              </a:rPr>
              <a:t>m</a:t>
            </a:r>
            <a:r>
              <a:rPr kumimoji="0" lang="fr-CA" dirty="0">
                <a:solidFill>
                  <a:schemeClr val="dk1"/>
                </a:solidFill>
                <a:latin typeface="Courier New" pitchFamily="49" charset="0"/>
                <a:cs typeface="Courier New" pitchFamily="49" charset="0"/>
              </a:rPr>
              <a:t>ain()</a:t>
            </a:r>
          </a:p>
          <a:p>
            <a:pPr>
              <a:lnSpc>
                <a:spcPct val="80000"/>
              </a:lnSpc>
              <a:spcBef>
                <a:spcPts val="600"/>
              </a:spcBef>
              <a:buClrTx/>
              <a:buSzTx/>
            </a:pPr>
            <a:r>
              <a:rPr lang="fr-CA" dirty="0">
                <a:solidFill>
                  <a:schemeClr val="dk1"/>
                </a:solidFill>
                <a:latin typeface="Courier New" pitchFamily="49" charset="0"/>
                <a:cs typeface="Courier New" pitchFamily="49" charset="0"/>
              </a:rPr>
              <a:t>{</a:t>
            </a:r>
          </a:p>
          <a:p>
            <a:pPr>
              <a:lnSpc>
                <a:spcPct val="80000"/>
              </a:lnSpc>
              <a:spcBef>
                <a:spcPts val="600"/>
              </a:spcBef>
              <a:buClrTx/>
              <a:buSzTx/>
            </a:pP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while</a:t>
            </a:r>
            <a:r>
              <a:rPr lang="fr-CA" dirty="0">
                <a:solidFill>
                  <a:schemeClr val="dk1"/>
                </a:solidFill>
                <a:latin typeface="Courier New" pitchFamily="49" charset="0"/>
                <a:cs typeface="Courier New" pitchFamily="49" charset="0"/>
              </a:rPr>
              <a:t>(1)</a:t>
            </a:r>
          </a:p>
          <a:p>
            <a:pPr>
              <a:lnSpc>
                <a:spcPct val="80000"/>
              </a:lnSpc>
              <a:spcBef>
                <a:spcPts val="600"/>
              </a:spcBef>
              <a:buClrTx/>
              <a:buSzTx/>
            </a:pPr>
            <a:r>
              <a:rPr lang="fr-CA" dirty="0">
                <a:solidFill>
                  <a:schemeClr val="dk1"/>
                </a:solidFill>
                <a:latin typeface="Courier New" pitchFamily="49" charset="0"/>
                <a:cs typeface="Courier New" pitchFamily="49" charset="0"/>
              </a:rPr>
              <a:t>  {</a:t>
            </a:r>
          </a:p>
          <a:p>
            <a:pPr>
              <a:lnSpc>
                <a:spcPct val="80000"/>
              </a:lnSpc>
              <a:spcBef>
                <a:spcPts val="600"/>
              </a:spcBef>
              <a:buClrTx/>
              <a:buSzTx/>
            </a:pPr>
            <a:endParaRPr lang="fr-CA" dirty="0">
              <a:solidFill>
                <a:schemeClr val="dk1"/>
              </a:solidFill>
              <a:latin typeface="Courier New" pitchFamily="49" charset="0"/>
              <a:cs typeface="Courier New" pitchFamily="49" charset="0"/>
            </a:endParaRPr>
          </a:p>
          <a:p>
            <a:pPr>
              <a:lnSpc>
                <a:spcPct val="80000"/>
              </a:lnSpc>
              <a:spcBef>
                <a:spcPts val="600"/>
              </a:spcBef>
              <a:buClrTx/>
              <a:buSzTx/>
            </a:pPr>
            <a:endParaRPr lang="fr-CA" dirty="0">
              <a:solidFill>
                <a:schemeClr val="dk1"/>
              </a:solidFill>
              <a:latin typeface="Courier New" pitchFamily="49" charset="0"/>
              <a:cs typeface="Courier New" pitchFamily="49" charset="0"/>
            </a:endParaRPr>
          </a:p>
          <a:p>
            <a:pPr>
              <a:lnSpc>
                <a:spcPct val="80000"/>
              </a:lnSpc>
              <a:spcBef>
                <a:spcPts val="600"/>
              </a:spcBef>
              <a:buClrTx/>
              <a:buSzTx/>
            </a:pPr>
            <a:endParaRPr lang="fr-CA" dirty="0">
              <a:solidFill>
                <a:schemeClr val="dk1"/>
              </a:solidFill>
              <a:latin typeface="Courier New" pitchFamily="49" charset="0"/>
              <a:cs typeface="Courier New" pitchFamily="49" charset="0"/>
            </a:endParaRPr>
          </a:p>
          <a:p>
            <a:pPr>
              <a:lnSpc>
                <a:spcPct val="80000"/>
              </a:lnSpc>
              <a:spcBef>
                <a:spcPts val="600"/>
              </a:spcBef>
              <a:buClrTx/>
              <a:buSzTx/>
            </a:pPr>
            <a:r>
              <a:rPr lang="fr-CA" dirty="0">
                <a:solidFill>
                  <a:schemeClr val="dk1"/>
                </a:solidFill>
                <a:latin typeface="Courier New" pitchFamily="49" charset="0"/>
                <a:cs typeface="Courier New" pitchFamily="49" charset="0"/>
              </a:rPr>
              <a:t>  </a:t>
            </a:r>
          </a:p>
          <a:p>
            <a:pPr>
              <a:lnSpc>
                <a:spcPct val="80000"/>
              </a:lnSpc>
              <a:spcBef>
                <a:spcPts val="600"/>
              </a:spcBef>
              <a:buClrTx/>
              <a:buSzTx/>
            </a:pPr>
            <a:r>
              <a:rPr lang="fr-CA" dirty="0">
                <a:solidFill>
                  <a:schemeClr val="dk1"/>
                </a:solidFill>
                <a:latin typeface="Courier New" pitchFamily="49" charset="0"/>
                <a:cs typeface="Courier New" pitchFamily="49" charset="0"/>
              </a:rPr>
              <a:t>  }</a:t>
            </a:r>
          </a:p>
          <a:p>
            <a:pPr>
              <a:lnSpc>
                <a:spcPct val="80000"/>
              </a:lnSpc>
              <a:spcBef>
                <a:spcPts val="600"/>
              </a:spcBef>
              <a:buClrTx/>
              <a:buSzTx/>
            </a:pPr>
            <a:r>
              <a:rPr lang="fr-CA" dirty="0">
                <a:solidFill>
                  <a:schemeClr val="dk1"/>
                </a:solidFill>
                <a:latin typeface="Courier New" pitchFamily="49" charset="0"/>
                <a:cs typeface="Courier New" pitchFamily="49" charset="0"/>
              </a:rPr>
              <a:t>}</a:t>
            </a:r>
          </a:p>
          <a:p>
            <a:pPr>
              <a:lnSpc>
                <a:spcPct val="80000"/>
              </a:lnSpc>
              <a:spcBef>
                <a:spcPts val="600"/>
              </a:spcBef>
              <a:buClrTx/>
              <a:buSzTx/>
            </a:pPr>
            <a:endParaRPr lang="fr-CA" dirty="0">
              <a:solidFill>
                <a:schemeClr val="dk1"/>
              </a:solidFill>
              <a:latin typeface="Courier New" pitchFamily="49" charset="0"/>
              <a:cs typeface="Courier New" pitchFamily="49" charset="0"/>
            </a:endParaRPr>
          </a:p>
          <a:p>
            <a:pPr>
              <a:lnSpc>
                <a:spcPct val="80000"/>
              </a:lnSpc>
              <a:spcBef>
                <a:spcPts val="600"/>
              </a:spcBef>
              <a:buClrTx/>
              <a:buSzTx/>
            </a:pPr>
            <a:endParaRPr lang="fr-CA" dirty="0">
              <a:solidFill>
                <a:schemeClr val="dk1"/>
              </a:solidFill>
              <a:latin typeface="Courier New" pitchFamily="49" charset="0"/>
              <a:cs typeface="Courier New" pitchFamily="49" charset="0"/>
            </a:endParaRPr>
          </a:p>
          <a:p>
            <a:pPr>
              <a:lnSpc>
                <a:spcPct val="80000"/>
              </a:lnSpc>
              <a:spcBef>
                <a:spcPts val="600"/>
              </a:spcBef>
              <a:buClrTx/>
              <a:buSzTx/>
            </a:pPr>
            <a:endParaRPr lang="fr-CA" dirty="0">
              <a:solidFill>
                <a:schemeClr val="dk1"/>
              </a:solidFill>
              <a:latin typeface="Courier New" pitchFamily="49" charset="0"/>
              <a:cs typeface="Courier New" pitchFamily="49" charset="0"/>
            </a:endParaRPr>
          </a:p>
          <a:p>
            <a:pPr>
              <a:lnSpc>
                <a:spcPct val="80000"/>
              </a:lnSpc>
              <a:spcBef>
                <a:spcPts val="600"/>
              </a:spcBef>
              <a:buClrTx/>
              <a:buSzTx/>
            </a:pPr>
            <a:endParaRPr kumimoji="0" lang="fr-CA" dirty="0">
              <a:solidFill>
                <a:schemeClr val="dk1"/>
              </a:solidFill>
              <a:latin typeface="Courier New" pitchFamily="49" charset="0"/>
              <a:cs typeface="Courier New" pitchFamily="49" charset="0"/>
            </a:endParaRPr>
          </a:p>
        </p:txBody>
      </p:sp>
      <p:sp>
        <p:nvSpPr>
          <p:cNvPr id="7" name="Rectangle 6"/>
          <p:cNvSpPr/>
          <p:nvPr>
            <p:custDataLst>
              <p:tags r:id="rId4"/>
            </p:custDataLst>
          </p:nvPr>
        </p:nvSpPr>
        <p:spPr bwMode="auto">
          <a:xfrm>
            <a:off x="2573975" y="3132484"/>
            <a:ext cx="1295400" cy="533400"/>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spcBef>
                <a:spcPct val="50000"/>
              </a:spcBef>
              <a:buClrTx/>
              <a:buSzTx/>
            </a:pPr>
            <a:r>
              <a:rPr kumimoji="0" lang="fr-CA" dirty="0">
                <a:solidFill>
                  <a:schemeClr val="dk1"/>
                </a:solidFill>
                <a:latin typeface="Calibri" pitchFamily="34" charset="0"/>
                <a:cs typeface="Calibri" pitchFamily="34" charset="0"/>
              </a:rPr>
              <a:t>Audio</a:t>
            </a:r>
          </a:p>
        </p:txBody>
      </p:sp>
      <p:sp>
        <p:nvSpPr>
          <p:cNvPr id="8" name="Rectangle 7"/>
          <p:cNvSpPr/>
          <p:nvPr>
            <p:custDataLst>
              <p:tags r:id="rId5"/>
            </p:custDataLst>
          </p:nvPr>
        </p:nvSpPr>
        <p:spPr bwMode="auto">
          <a:xfrm>
            <a:off x="2573975" y="3856192"/>
            <a:ext cx="1295400" cy="524193"/>
          </a:xfrm>
          <a:prstGeom prst="rect">
            <a:avLst/>
          </a:prstGeom>
          <a:solidFill>
            <a:schemeClr val="accent4">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spcBef>
                <a:spcPct val="50000"/>
              </a:spcBef>
              <a:buClrTx/>
              <a:buSzTx/>
            </a:pPr>
            <a:r>
              <a:rPr kumimoji="0" lang="fr-CA" dirty="0" err="1">
                <a:solidFill>
                  <a:schemeClr val="dk1"/>
                </a:solidFill>
                <a:latin typeface="Calibri" pitchFamily="34" charset="0"/>
                <a:cs typeface="Calibri" pitchFamily="34" charset="0"/>
              </a:rPr>
              <a:t>KeyPad</a:t>
            </a:r>
            <a:endParaRPr kumimoji="0" lang="fr-CA" dirty="0">
              <a:solidFill>
                <a:schemeClr val="dk1"/>
              </a:solidFill>
              <a:latin typeface="Calibri" pitchFamily="34" charset="0"/>
              <a:cs typeface="Calibri" pitchFamily="34" charset="0"/>
            </a:endParaRPr>
          </a:p>
        </p:txBody>
      </p:sp>
      <p:sp>
        <p:nvSpPr>
          <p:cNvPr id="13" name="Rectangle 12"/>
          <p:cNvSpPr/>
          <p:nvPr>
            <p:custDataLst>
              <p:tags r:id="rId6"/>
            </p:custDataLst>
          </p:nvPr>
        </p:nvSpPr>
        <p:spPr bwMode="auto">
          <a:xfrm>
            <a:off x="4572000" y="1789584"/>
            <a:ext cx="5359400" cy="914400"/>
          </a:xfrm>
          <a:prstGeom prst="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lvl="0"/>
            <a:r>
              <a:rPr lang="fr-CA" sz="2800" dirty="0">
                <a:solidFill>
                  <a:schemeClr val="tx1"/>
                </a:solidFill>
                <a:latin typeface="Calibri" pitchFamily="34" charset="0"/>
                <a:cs typeface="Calibri" pitchFamily="34" charset="0"/>
              </a:rPr>
              <a:t>On met les deux tâches à l’intérieur d’une boucle infinie dans main()</a:t>
            </a:r>
          </a:p>
        </p:txBody>
      </p:sp>
      <p:sp>
        <p:nvSpPr>
          <p:cNvPr id="14" name="TextBox 13"/>
          <p:cNvSpPr txBox="1"/>
          <p:nvPr>
            <p:custDataLst>
              <p:tags r:id="rId7"/>
            </p:custDataLst>
          </p:nvPr>
        </p:nvSpPr>
        <p:spPr>
          <a:xfrm>
            <a:off x="4495801" y="2821350"/>
            <a:ext cx="5715000" cy="830997"/>
          </a:xfrm>
          <a:prstGeom prst="rect">
            <a:avLst/>
          </a:prstGeom>
          <a:noFill/>
        </p:spPr>
        <p:txBody>
          <a:bodyPr wrap="square" rtlCol="0" anchor="ctr" anchorCtr="0">
            <a:spAutoFit/>
          </a:bodyPr>
          <a:lstStyle/>
          <a:p>
            <a:pPr marL="342900" indent="-342900">
              <a:spcBef>
                <a:spcPts val="1200"/>
              </a:spcBef>
              <a:buClr>
                <a:schemeClr val="tx2"/>
              </a:buClr>
              <a:buSzPct val="75000"/>
              <a:buFont typeface="Wingdings"/>
              <a:buChar char=""/>
            </a:pPr>
            <a:r>
              <a:rPr lang="fr-CA" sz="2400" dirty="0">
                <a:solidFill>
                  <a:schemeClr val="dk1"/>
                </a:solidFill>
                <a:latin typeface="Calibri" pitchFamily="34" charset="0"/>
                <a:cs typeface="Calibri" pitchFamily="34" charset="0"/>
              </a:rPr>
              <a:t>Qu’en est-il des deux contraintes de temps différentes ?</a:t>
            </a:r>
          </a:p>
        </p:txBody>
      </p:sp>
      <p:sp>
        <p:nvSpPr>
          <p:cNvPr id="15" name="Leading Question"/>
          <p:cNvSpPr txBox="1"/>
          <p:nvPr>
            <p:custDataLst>
              <p:tags r:id="rId8"/>
            </p:custDataLst>
          </p:nvPr>
        </p:nvSpPr>
        <p:spPr>
          <a:xfrm>
            <a:off x="2769092" y="5561292"/>
            <a:ext cx="6638036" cy="27699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rtlCol="0" anchor="b" anchorCtr="0">
            <a:spAutoFit/>
          </a:bodyPr>
          <a:lstStyle/>
          <a:p>
            <a:pPr algn="ctr">
              <a:lnSpc>
                <a:spcPct val="90000"/>
              </a:lnSpc>
              <a:spcBef>
                <a:spcPct val="0"/>
              </a:spcBef>
            </a:pPr>
            <a:r>
              <a:rPr lang="fr-CA" dirty="0">
                <a:solidFill>
                  <a:schemeClr val="tx2"/>
                </a:solidFill>
                <a:latin typeface="Arial Narrow"/>
              </a:rPr>
              <a:t>Utiliser un temporisateur pour déclencher chaque tâche par interruption!</a:t>
            </a:r>
          </a:p>
        </p:txBody>
      </p:sp>
      <p:sp>
        <p:nvSpPr>
          <p:cNvPr id="16" name="TextBox 15"/>
          <p:cNvSpPr txBox="1"/>
          <p:nvPr>
            <p:custDataLst>
              <p:tags r:id="rId9"/>
            </p:custDataLst>
          </p:nvPr>
        </p:nvSpPr>
        <p:spPr>
          <a:xfrm>
            <a:off x="4495801" y="4470212"/>
            <a:ext cx="5992688" cy="830997"/>
          </a:xfrm>
          <a:prstGeom prst="rect">
            <a:avLst/>
          </a:prstGeom>
          <a:noFill/>
        </p:spPr>
        <p:txBody>
          <a:bodyPr wrap="square" rtlCol="0" anchor="ctr" anchorCtr="0">
            <a:spAutoFit/>
          </a:bodyPr>
          <a:lstStyle/>
          <a:p>
            <a:pPr marL="342900" indent="-342900">
              <a:spcBef>
                <a:spcPts val="1200"/>
              </a:spcBef>
              <a:buClr>
                <a:schemeClr val="tx2"/>
              </a:buClr>
              <a:buSzPct val="75000"/>
              <a:buFont typeface="Wingdings"/>
              <a:buChar char=""/>
            </a:pPr>
            <a:r>
              <a:rPr lang="fr-CA" sz="2400" dirty="0">
                <a:solidFill>
                  <a:schemeClr val="dk1"/>
                </a:solidFill>
                <a:latin typeface="Calibri" pitchFamily="34" charset="0"/>
                <a:cs typeface="Calibri" pitchFamily="34" charset="0"/>
              </a:rPr>
              <a:t>Que se passe-il si une des tâches “affame” l’autre ou retarde sa réponse? </a:t>
            </a:r>
          </a:p>
        </p:txBody>
      </p:sp>
      <p:sp>
        <p:nvSpPr>
          <p:cNvPr id="17" name="TextBox 16"/>
          <p:cNvSpPr txBox="1"/>
          <p:nvPr>
            <p:custDataLst>
              <p:tags r:id="rId10"/>
            </p:custDataLst>
          </p:nvPr>
        </p:nvSpPr>
        <p:spPr>
          <a:xfrm>
            <a:off x="4936176" y="3615253"/>
            <a:ext cx="2843535" cy="861774"/>
          </a:xfrm>
          <a:prstGeom prst="rect">
            <a:avLst/>
          </a:prstGeom>
          <a:noFill/>
        </p:spPr>
        <p:txBody>
          <a:bodyPr wrap="none" rtlCol="0" anchor="ctr" anchorCtr="0">
            <a:spAutoFit/>
          </a:bodyPr>
          <a:lstStyle/>
          <a:p>
            <a:pPr marL="225425" indent="-225425">
              <a:spcBef>
                <a:spcPts val="1200"/>
              </a:spcBef>
              <a:buSzPct val="90000"/>
              <a:buFont typeface="Arial" pitchFamily="34" charset="0"/>
              <a:buChar char="•"/>
            </a:pPr>
            <a:r>
              <a:rPr lang="fr-CA" dirty="0">
                <a:solidFill>
                  <a:schemeClr val="dk1"/>
                </a:solidFill>
                <a:latin typeface="Calibri" pitchFamily="34" charset="0"/>
                <a:cs typeface="Calibri" pitchFamily="34" charset="0"/>
              </a:rPr>
              <a:t>Audio – 100kHz (10μs)</a:t>
            </a:r>
          </a:p>
          <a:p>
            <a:pPr marL="225425" indent="-225425">
              <a:spcBef>
                <a:spcPts val="1200"/>
              </a:spcBef>
              <a:buSzPct val="90000"/>
              <a:buFont typeface="Arial" pitchFamily="34" charset="0"/>
              <a:buChar char="•"/>
            </a:pPr>
            <a:r>
              <a:rPr lang="fr-CA" dirty="0" err="1">
                <a:solidFill>
                  <a:schemeClr val="dk1"/>
                </a:solidFill>
                <a:latin typeface="Calibri" pitchFamily="34" charset="0"/>
                <a:cs typeface="Calibri" pitchFamily="34" charset="0"/>
              </a:rPr>
              <a:t>KeyPad</a:t>
            </a:r>
            <a:r>
              <a:rPr lang="fr-CA" dirty="0">
                <a:solidFill>
                  <a:schemeClr val="dk1"/>
                </a:solidFill>
                <a:latin typeface="Calibri" pitchFamily="34" charset="0"/>
                <a:cs typeface="Calibri" pitchFamily="34" charset="0"/>
              </a:rPr>
              <a:t> – 10Hz (100ms)</a:t>
            </a:r>
          </a:p>
        </p:txBody>
      </p:sp>
      <p:pic>
        <p:nvPicPr>
          <p:cNvPr id="20" name="Animated Logo" descr="tilogo_color_twoline.png"/>
          <p:cNvPicPr>
            <a:picLocks noChangeAspect="1"/>
          </p:cNvPicPr>
          <p:nvPr>
            <p:custDataLst>
              <p:tags r:id="rId11"/>
            </p:custDataLst>
          </p:nvPr>
        </p:nvPicPr>
        <p:blipFill>
          <a:blip r:embed="rId14" cstate="print"/>
          <a:stretch>
            <a:fillRect/>
          </a:stretch>
        </p:blipFill>
        <p:spPr>
          <a:xfrm>
            <a:off x="1783139" y="5771132"/>
            <a:ext cx="1438537" cy="347443"/>
          </a:xfrm>
          <a:prstGeom prst="rect">
            <a:avLst/>
          </a:prstGeom>
        </p:spPr>
      </p:pic>
    </p:spTree>
    <p:custDataLst>
      <p:tags r:id="rId1"/>
    </p:custDataLst>
    <p:extLst>
      <p:ext uri="{BB962C8B-B14F-4D97-AF65-F5344CB8AC3E}">
        <p14:creationId xmlns:p14="http://schemas.microsoft.com/office/powerpoint/2010/main" val="20848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4"/>
          <p:cNvSpPr>
            <a:spLocks noGrp="1" noChangeArrowheads="1"/>
          </p:cNvSpPr>
          <p:nvPr>
            <p:ph type="title"/>
            <p:custDataLst>
              <p:tags r:id="rId2"/>
            </p:custDataLst>
          </p:nvPr>
        </p:nvSpPr>
        <p:spPr/>
        <p:txBody>
          <a:bodyPr/>
          <a:lstStyle/>
          <a:p>
            <a:r>
              <a:rPr lang="en-US" dirty="0"/>
              <a:t>Solution 2 – Interruptions</a:t>
            </a:r>
          </a:p>
        </p:txBody>
      </p:sp>
      <p:sp>
        <p:nvSpPr>
          <p:cNvPr id="9" name="Rectangle 8"/>
          <p:cNvSpPr/>
          <p:nvPr>
            <p:custDataLst>
              <p:tags r:id="rId3"/>
            </p:custDataLst>
          </p:nvPr>
        </p:nvSpPr>
        <p:spPr bwMode="auto">
          <a:xfrm>
            <a:off x="4724400" y="1224920"/>
            <a:ext cx="5404048" cy="762000"/>
          </a:xfrm>
          <a:prstGeom prst="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lvl="0"/>
            <a:r>
              <a:rPr lang="en-US" sz="2800" dirty="0" err="1">
                <a:solidFill>
                  <a:srgbClr val="000000"/>
                </a:solidFill>
                <a:latin typeface="Calibri" pitchFamily="34" charset="0"/>
                <a:cs typeface="Calibri" pitchFamily="34" charset="0"/>
              </a:rPr>
              <a:t>Chaque</a:t>
            </a:r>
            <a:r>
              <a:rPr lang="en-US" sz="2800" dirty="0">
                <a:solidFill>
                  <a:srgbClr val="000000"/>
                </a:solidFill>
                <a:latin typeface="Calibri" pitchFamily="34" charset="0"/>
                <a:cs typeface="Calibri" pitchFamily="34" charset="0"/>
              </a:rPr>
              <a:t> </a:t>
            </a:r>
            <a:r>
              <a:rPr lang="en-US" sz="2800" dirty="0" err="1">
                <a:solidFill>
                  <a:srgbClr val="000000"/>
                </a:solidFill>
                <a:latin typeface="Calibri" pitchFamily="34" charset="0"/>
                <a:cs typeface="Calibri" pitchFamily="34" charset="0"/>
              </a:rPr>
              <a:t>tâche</a:t>
            </a:r>
            <a:r>
              <a:rPr lang="en-US" sz="2800" dirty="0">
                <a:solidFill>
                  <a:srgbClr val="000000"/>
                </a:solidFill>
                <a:latin typeface="Calibri" pitchFamily="34" charset="0"/>
                <a:cs typeface="Calibri" pitchFamily="34" charset="0"/>
              </a:rPr>
              <a:t> </a:t>
            </a:r>
            <a:r>
              <a:rPr lang="en-US" sz="2800" dirty="0" err="1">
                <a:solidFill>
                  <a:srgbClr val="000000"/>
                </a:solidFill>
                <a:latin typeface="Calibri" pitchFamily="34" charset="0"/>
                <a:cs typeface="Calibri" pitchFamily="34" charset="0"/>
              </a:rPr>
              <a:t>est</a:t>
            </a:r>
            <a:r>
              <a:rPr lang="en-US" sz="2800" dirty="0">
                <a:solidFill>
                  <a:srgbClr val="000000"/>
                </a:solidFill>
                <a:latin typeface="Calibri" pitchFamily="34" charset="0"/>
                <a:cs typeface="Calibri" pitchFamily="34" charset="0"/>
              </a:rPr>
              <a:t> </a:t>
            </a:r>
            <a:r>
              <a:rPr lang="en-US" sz="2800" dirty="0" err="1">
                <a:solidFill>
                  <a:srgbClr val="000000"/>
                </a:solidFill>
                <a:latin typeface="Calibri" pitchFamily="34" charset="0"/>
                <a:cs typeface="Calibri" pitchFamily="34" charset="0"/>
              </a:rPr>
              <a:t>déclenché</a:t>
            </a:r>
            <a:r>
              <a:rPr lang="en-US" sz="2800" dirty="0">
                <a:solidFill>
                  <a:srgbClr val="000000"/>
                </a:solidFill>
                <a:latin typeface="Calibri" pitchFamily="34" charset="0"/>
                <a:cs typeface="Calibri" pitchFamily="34" charset="0"/>
              </a:rPr>
              <a:t> par un </a:t>
            </a:r>
            <a:r>
              <a:rPr lang="en-US" sz="2800" dirty="0" err="1">
                <a:solidFill>
                  <a:srgbClr val="000000"/>
                </a:solidFill>
                <a:latin typeface="Calibri" pitchFamily="34" charset="0"/>
                <a:cs typeface="Calibri" pitchFamily="34" charset="0"/>
              </a:rPr>
              <a:t>temporisteur</a:t>
            </a:r>
            <a:r>
              <a:rPr lang="en-US" sz="2800" dirty="0">
                <a:solidFill>
                  <a:srgbClr val="000000"/>
                </a:solidFill>
                <a:latin typeface="Calibri" pitchFamily="34" charset="0"/>
                <a:cs typeface="Calibri" pitchFamily="34" charset="0"/>
              </a:rPr>
              <a:t> </a:t>
            </a:r>
            <a:r>
              <a:rPr lang="en-US" sz="2800" dirty="0" err="1">
                <a:solidFill>
                  <a:srgbClr val="000000"/>
                </a:solidFill>
                <a:latin typeface="Calibri" pitchFamily="34" charset="0"/>
                <a:cs typeface="Calibri" pitchFamily="34" charset="0"/>
              </a:rPr>
              <a:t>dédié</a:t>
            </a:r>
            <a:endParaRPr lang="en-US" sz="2800" i="1" dirty="0">
              <a:solidFill>
                <a:srgbClr val="000000"/>
              </a:solidFill>
              <a:latin typeface="Calibri" pitchFamily="34" charset="0"/>
              <a:cs typeface="Calibri" pitchFamily="34" charset="0"/>
            </a:endParaRPr>
          </a:p>
        </p:txBody>
      </p:sp>
      <p:sp>
        <p:nvSpPr>
          <p:cNvPr id="63" name="Leading Question"/>
          <p:cNvSpPr txBox="1"/>
          <p:nvPr>
            <p:custDataLst>
              <p:tags r:id="rId4"/>
            </p:custDataLst>
          </p:nvPr>
        </p:nvSpPr>
        <p:spPr>
          <a:xfrm>
            <a:off x="7453551" y="6070979"/>
            <a:ext cx="2348400" cy="27699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rtlCol="0" anchor="b" anchorCtr="0">
            <a:spAutoFit/>
          </a:bodyPr>
          <a:lstStyle/>
          <a:p>
            <a:pPr algn="ctr">
              <a:lnSpc>
                <a:spcPct val="90000"/>
              </a:lnSpc>
              <a:spcBef>
                <a:spcPct val="0"/>
              </a:spcBef>
            </a:pPr>
            <a:r>
              <a:rPr lang="en-US" dirty="0">
                <a:solidFill>
                  <a:schemeClr val="tx2"/>
                </a:solidFill>
                <a:latin typeface="Arial Narrow"/>
              </a:rPr>
              <a:t>Comment </a:t>
            </a:r>
            <a:r>
              <a:rPr lang="en-US" dirty="0" err="1">
                <a:solidFill>
                  <a:schemeClr val="tx2"/>
                </a:solidFill>
                <a:latin typeface="Arial Narrow"/>
              </a:rPr>
              <a:t>prévenir</a:t>
            </a:r>
            <a:r>
              <a:rPr lang="en-US" dirty="0">
                <a:solidFill>
                  <a:schemeClr val="tx2"/>
                </a:solidFill>
                <a:latin typeface="Arial Narrow"/>
              </a:rPr>
              <a:t> </a:t>
            </a:r>
            <a:r>
              <a:rPr lang="en-US" dirty="0" err="1">
                <a:solidFill>
                  <a:schemeClr val="tx2"/>
                </a:solidFill>
                <a:latin typeface="Arial Narrow"/>
              </a:rPr>
              <a:t>cela</a:t>
            </a:r>
            <a:r>
              <a:rPr lang="en-US" dirty="0">
                <a:solidFill>
                  <a:schemeClr val="tx2"/>
                </a:solidFill>
                <a:latin typeface="Arial Narrow"/>
              </a:rPr>
              <a:t>?</a:t>
            </a:r>
          </a:p>
        </p:txBody>
      </p:sp>
      <p:graphicFrame>
        <p:nvGraphicFramePr>
          <p:cNvPr id="4" name="Table 3"/>
          <p:cNvGraphicFramePr>
            <a:graphicFrameLocks noGrp="1"/>
          </p:cNvGraphicFramePr>
          <p:nvPr>
            <p:custDataLst>
              <p:tags r:id="rId5"/>
            </p:custDataLst>
            <p:extLst>
              <p:ext uri="{D42A27DB-BD31-4B8C-83A1-F6EECF244321}">
                <p14:modId xmlns:p14="http://schemas.microsoft.com/office/powerpoint/2010/main" val="117665294"/>
              </p:ext>
            </p:extLst>
          </p:nvPr>
        </p:nvGraphicFramePr>
        <p:xfrm>
          <a:off x="4871865" y="2206368"/>
          <a:ext cx="5101895" cy="1438656"/>
        </p:xfrm>
        <a:graphic>
          <a:graphicData uri="http://schemas.openxmlformats.org/drawingml/2006/table">
            <a:tbl>
              <a:tblPr firstRow="1" bandRow="1">
                <a:tableStyleId>{7DF18680-E054-41AD-8BC1-D1AEF772440D}</a:tableStyleId>
              </a:tblPr>
              <a:tblGrid>
                <a:gridCol w="1058171">
                  <a:extLst>
                    <a:ext uri="{9D8B030D-6E8A-4147-A177-3AD203B41FA5}">
                      <a16:colId xmlns:a16="http://schemas.microsoft.com/office/drawing/2014/main" val="20000"/>
                    </a:ext>
                  </a:extLst>
                </a:gridCol>
                <a:gridCol w="1360505">
                  <a:extLst>
                    <a:ext uri="{9D8B030D-6E8A-4147-A177-3AD203B41FA5}">
                      <a16:colId xmlns:a16="http://schemas.microsoft.com/office/drawing/2014/main" val="20001"/>
                    </a:ext>
                  </a:extLst>
                </a:gridCol>
                <a:gridCol w="1436089">
                  <a:extLst>
                    <a:ext uri="{9D8B030D-6E8A-4147-A177-3AD203B41FA5}">
                      <a16:colId xmlns:a16="http://schemas.microsoft.com/office/drawing/2014/main" val="20002"/>
                    </a:ext>
                  </a:extLst>
                </a:gridCol>
                <a:gridCol w="1247130">
                  <a:extLst>
                    <a:ext uri="{9D8B030D-6E8A-4147-A177-3AD203B41FA5}">
                      <a16:colId xmlns:a16="http://schemas.microsoft.com/office/drawing/2014/main" val="20003"/>
                    </a:ext>
                  </a:extLst>
                </a:gridCol>
              </a:tblGrid>
              <a:tr h="306093">
                <a:tc>
                  <a:txBody>
                    <a:bodyPr/>
                    <a:lstStyle/>
                    <a:p>
                      <a:endParaRPr lang="en-US" sz="1800" dirty="0">
                        <a:solidFill>
                          <a:schemeClr val="tx1"/>
                        </a:solidFill>
                        <a:latin typeface="Calibri" pitchFamily="34" charset="0"/>
                        <a:cs typeface="Calibri" pitchFamily="34" charset="0"/>
                      </a:endParaRPr>
                    </a:p>
                  </a:txBody>
                  <a:tcPr marT="27432" marB="27432"/>
                </a:tc>
                <a:tc>
                  <a:txBody>
                    <a:bodyPr/>
                    <a:lstStyle/>
                    <a:p>
                      <a:r>
                        <a:rPr lang="en-US" sz="2000"/>
                        <a:t>Period</a:t>
                      </a:r>
                      <a:endParaRPr lang="en-US" sz="2000">
                        <a:solidFill>
                          <a:schemeClr val="tx1"/>
                        </a:solidFill>
                        <a:latin typeface="Calibri" pitchFamily="34" charset="0"/>
                        <a:cs typeface="Calibri" pitchFamily="34" charset="0"/>
                      </a:endParaRPr>
                    </a:p>
                  </a:txBody>
                  <a:tcPr marT="27432" marB="27432"/>
                </a:tc>
                <a:tc>
                  <a:txBody>
                    <a:bodyPr/>
                    <a:lstStyle/>
                    <a:p>
                      <a:r>
                        <a:rPr lang="en-US" sz="2000"/>
                        <a:t>Compute</a:t>
                      </a:r>
                      <a:endParaRPr lang="en-US" sz="2000">
                        <a:solidFill>
                          <a:schemeClr val="tx1"/>
                        </a:solidFill>
                        <a:latin typeface="Calibri" pitchFamily="34" charset="0"/>
                        <a:cs typeface="Calibri" pitchFamily="34" charset="0"/>
                      </a:endParaRPr>
                    </a:p>
                  </a:txBody>
                  <a:tcPr marT="27432" marB="27432"/>
                </a:tc>
                <a:tc>
                  <a:txBody>
                    <a:bodyPr/>
                    <a:lstStyle/>
                    <a:p>
                      <a:r>
                        <a:rPr lang="en-US" sz="2000"/>
                        <a:t>Usage</a:t>
                      </a:r>
                      <a:endParaRPr lang="en-US" sz="2000">
                        <a:solidFill>
                          <a:schemeClr val="tx1"/>
                        </a:solidFill>
                        <a:latin typeface="Calibri" pitchFamily="34" charset="0"/>
                        <a:cs typeface="Calibri" pitchFamily="34" charset="0"/>
                      </a:endParaRPr>
                    </a:p>
                  </a:txBody>
                  <a:tcPr marT="27432" marB="27432"/>
                </a:tc>
                <a:extLst>
                  <a:ext uri="{0D108BD9-81ED-4DB2-BD59-A6C34878D82A}">
                    <a16:rowId xmlns:a16="http://schemas.microsoft.com/office/drawing/2014/main" val="10000"/>
                  </a:ext>
                </a:extLst>
              </a:tr>
              <a:tr h="306093">
                <a:tc>
                  <a:txBody>
                    <a:bodyPr/>
                    <a:lstStyle/>
                    <a:p>
                      <a:r>
                        <a:rPr lang="en-US" sz="2000"/>
                        <a:t>Audio</a:t>
                      </a:r>
                      <a:endParaRPr lang="en-US" sz="2000" b="1">
                        <a:solidFill>
                          <a:schemeClr val="tx2"/>
                        </a:solidFill>
                        <a:latin typeface="Calibri" pitchFamily="34" charset="0"/>
                        <a:cs typeface="Calibri" pitchFamily="34" charset="0"/>
                      </a:endParaRPr>
                    </a:p>
                  </a:txBody>
                  <a:tcPr marT="27432" marB="27432"/>
                </a:tc>
                <a:tc>
                  <a:txBody>
                    <a:bodyPr/>
                    <a:lstStyle/>
                    <a:p>
                      <a:r>
                        <a:rPr lang="en-US" sz="2000"/>
                        <a:t>10</a:t>
                      </a:r>
                      <a:r>
                        <a:rPr lang="el-GR" sz="2000"/>
                        <a:t>μ</a:t>
                      </a:r>
                      <a:r>
                        <a:rPr lang="en-US" sz="2000"/>
                        <a:t>S</a:t>
                      </a:r>
                      <a:endParaRPr lang="en-US" sz="2000">
                        <a:solidFill>
                          <a:schemeClr val="tx1"/>
                        </a:solidFill>
                        <a:latin typeface="Calibri" pitchFamily="34" charset="0"/>
                        <a:cs typeface="Calibri" pitchFamily="34" charset="0"/>
                      </a:endParaRPr>
                    </a:p>
                  </a:txBody>
                  <a:tcPr marT="27432" marB="274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a:t>5</a:t>
                      </a:r>
                      <a:r>
                        <a:rPr lang="el-GR" sz="2000"/>
                        <a:t>μ</a:t>
                      </a:r>
                      <a:r>
                        <a:rPr lang="en-US" sz="2000"/>
                        <a:t>S</a:t>
                      </a:r>
                      <a:endParaRPr lang="en-US" sz="2000">
                        <a:solidFill>
                          <a:schemeClr val="tx1"/>
                        </a:solidFill>
                        <a:latin typeface="Calibri" pitchFamily="34" charset="0"/>
                        <a:cs typeface="Calibri" pitchFamily="34" charset="0"/>
                      </a:endParaRPr>
                    </a:p>
                  </a:txBody>
                  <a:tcPr marT="27432" marB="27432"/>
                </a:tc>
                <a:tc>
                  <a:txBody>
                    <a:bodyPr/>
                    <a:lstStyle/>
                    <a:p>
                      <a:r>
                        <a:rPr lang="en-US" sz="2000"/>
                        <a:t>50%</a:t>
                      </a:r>
                      <a:endParaRPr lang="en-US" sz="2000">
                        <a:solidFill>
                          <a:schemeClr val="tx1"/>
                        </a:solidFill>
                        <a:latin typeface="Calibri" pitchFamily="34" charset="0"/>
                        <a:cs typeface="Calibri" pitchFamily="34" charset="0"/>
                      </a:endParaRPr>
                    </a:p>
                  </a:txBody>
                  <a:tcPr marT="27432" marB="27432"/>
                </a:tc>
                <a:extLst>
                  <a:ext uri="{0D108BD9-81ED-4DB2-BD59-A6C34878D82A}">
                    <a16:rowId xmlns:a16="http://schemas.microsoft.com/office/drawing/2014/main" val="10001"/>
                  </a:ext>
                </a:extLst>
              </a:tr>
              <a:tr h="306093">
                <a:tc>
                  <a:txBody>
                    <a:bodyPr/>
                    <a:lstStyle/>
                    <a:p>
                      <a:r>
                        <a:rPr lang="en-US" sz="2000"/>
                        <a:t>Keypad</a:t>
                      </a:r>
                      <a:endParaRPr lang="en-US" sz="2000" b="1">
                        <a:solidFill>
                          <a:schemeClr val="tx2"/>
                        </a:solidFill>
                        <a:latin typeface="Calibri" pitchFamily="34" charset="0"/>
                        <a:cs typeface="Calibri" pitchFamily="34" charset="0"/>
                      </a:endParaRPr>
                    </a:p>
                  </a:txBody>
                  <a:tcPr marT="27432" marB="27432"/>
                </a:tc>
                <a:tc>
                  <a:txBody>
                    <a:bodyPr/>
                    <a:lstStyle/>
                    <a:p>
                      <a:r>
                        <a:rPr lang="en-US" sz="2000"/>
                        <a:t>100ms</a:t>
                      </a:r>
                      <a:endParaRPr lang="en-US" sz="2000">
                        <a:solidFill>
                          <a:schemeClr val="tx1"/>
                        </a:solidFill>
                        <a:latin typeface="Calibri" pitchFamily="34" charset="0"/>
                        <a:cs typeface="Calibri" pitchFamily="34" charset="0"/>
                      </a:endParaRPr>
                    </a:p>
                  </a:txBody>
                  <a:tcPr marT="27432" marB="27432"/>
                </a:tc>
                <a:tc>
                  <a:txBody>
                    <a:bodyPr/>
                    <a:lstStyle/>
                    <a:p>
                      <a:r>
                        <a:rPr lang="en-US" sz="2000"/>
                        <a:t>1ms</a:t>
                      </a:r>
                      <a:endParaRPr lang="en-US" sz="2000">
                        <a:solidFill>
                          <a:schemeClr val="tx1"/>
                        </a:solidFill>
                        <a:latin typeface="Calibri" pitchFamily="34" charset="0"/>
                        <a:cs typeface="Calibri" pitchFamily="34" charset="0"/>
                      </a:endParaRPr>
                    </a:p>
                  </a:txBody>
                  <a:tcPr marT="27432" marB="27432"/>
                </a:tc>
                <a:tc>
                  <a:txBody>
                    <a:bodyPr/>
                    <a:lstStyle/>
                    <a:p>
                      <a:r>
                        <a:rPr lang="en-US" sz="2000" baseline="0"/>
                        <a:t>  1%</a:t>
                      </a:r>
                      <a:endParaRPr lang="en-US" sz="2000">
                        <a:solidFill>
                          <a:schemeClr val="tx1"/>
                        </a:solidFill>
                        <a:latin typeface="Calibri" pitchFamily="34" charset="0"/>
                        <a:cs typeface="Calibri" pitchFamily="34" charset="0"/>
                      </a:endParaRPr>
                    </a:p>
                  </a:txBody>
                  <a:tcPr marT="27432" marB="27432"/>
                </a:tc>
                <a:extLst>
                  <a:ext uri="{0D108BD9-81ED-4DB2-BD59-A6C34878D82A}">
                    <a16:rowId xmlns:a16="http://schemas.microsoft.com/office/drawing/2014/main" val="10002"/>
                  </a:ext>
                </a:extLst>
              </a:tr>
              <a:tr h="306093">
                <a:tc>
                  <a:txBody>
                    <a:bodyPr/>
                    <a:lstStyle/>
                    <a:p>
                      <a:endParaRPr lang="en-US" sz="1800" dirty="0">
                        <a:solidFill>
                          <a:schemeClr val="tx1"/>
                        </a:solidFill>
                        <a:latin typeface="Calibri" pitchFamily="34" charset="0"/>
                        <a:cs typeface="Calibri" pitchFamily="34" charset="0"/>
                      </a:endParaRPr>
                    </a:p>
                  </a:txBody>
                  <a:tcPr marT="27432" marB="27432"/>
                </a:tc>
                <a:tc>
                  <a:txBody>
                    <a:bodyPr/>
                    <a:lstStyle/>
                    <a:p>
                      <a:endParaRPr lang="en-US" sz="2000" dirty="0">
                        <a:solidFill>
                          <a:schemeClr val="tx1"/>
                        </a:solidFill>
                        <a:latin typeface="Calibri" pitchFamily="34" charset="0"/>
                        <a:cs typeface="Calibri" pitchFamily="34" charset="0"/>
                      </a:endParaRPr>
                    </a:p>
                  </a:txBody>
                  <a:tcPr marT="27432" marB="27432"/>
                </a:tc>
                <a:tc>
                  <a:txBody>
                    <a:bodyPr/>
                    <a:lstStyle/>
                    <a:p>
                      <a:endParaRPr lang="en-US" sz="2000">
                        <a:solidFill>
                          <a:schemeClr val="tx1"/>
                        </a:solidFill>
                        <a:latin typeface="Calibri" pitchFamily="34" charset="0"/>
                        <a:cs typeface="Calibri" pitchFamily="34" charset="0"/>
                      </a:endParaRPr>
                    </a:p>
                  </a:txBody>
                  <a:tcPr marT="27432" marB="27432"/>
                </a:tc>
                <a:tc>
                  <a:txBody>
                    <a:bodyPr/>
                    <a:lstStyle/>
                    <a:p>
                      <a:r>
                        <a:rPr lang="en-US" sz="2000" dirty="0"/>
                        <a:t>51%</a:t>
                      </a:r>
                      <a:endParaRPr lang="en-US" sz="2000" dirty="0">
                        <a:solidFill>
                          <a:schemeClr val="tx1"/>
                        </a:solidFill>
                        <a:latin typeface="Calibri" pitchFamily="34" charset="0"/>
                        <a:cs typeface="Calibri" pitchFamily="34" charset="0"/>
                      </a:endParaRPr>
                    </a:p>
                  </a:txBody>
                  <a:tcPr marT="27432" marB="27432"/>
                </a:tc>
                <a:extLst>
                  <a:ext uri="{0D108BD9-81ED-4DB2-BD59-A6C34878D82A}">
                    <a16:rowId xmlns:a16="http://schemas.microsoft.com/office/drawing/2014/main" val="10003"/>
                  </a:ext>
                </a:extLst>
              </a:tr>
            </a:tbl>
          </a:graphicData>
        </a:graphic>
      </p:graphicFrame>
      <p:cxnSp>
        <p:nvCxnSpPr>
          <p:cNvPr id="12" name="Straight Connector 11"/>
          <p:cNvCxnSpPr/>
          <p:nvPr>
            <p:custDataLst>
              <p:tags r:id="rId6"/>
            </p:custDataLst>
          </p:nvPr>
        </p:nvCxnSpPr>
        <p:spPr bwMode="auto">
          <a:xfrm>
            <a:off x="8819316" y="3284984"/>
            <a:ext cx="493253"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4" name="Group 13"/>
          <p:cNvGrpSpPr/>
          <p:nvPr>
            <p:custDataLst>
              <p:tags r:id="rId7"/>
            </p:custDataLst>
          </p:nvPr>
        </p:nvGrpSpPr>
        <p:grpSpPr>
          <a:xfrm>
            <a:off x="4425537" y="3616670"/>
            <a:ext cx="5855526" cy="2352861"/>
            <a:chOff x="2895599" y="3567656"/>
            <a:chExt cx="5855526" cy="2529577"/>
          </a:xfrm>
        </p:grpSpPr>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32148" y="4063995"/>
              <a:ext cx="4382428" cy="203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flipH="1" flipV="1">
              <a:off x="6234376" y="4572975"/>
              <a:ext cx="553045" cy="292388"/>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15" name="TextBox 14"/>
            <p:cNvSpPr txBox="1"/>
            <p:nvPr/>
          </p:nvSpPr>
          <p:spPr>
            <a:xfrm>
              <a:off x="2895599" y="3567656"/>
              <a:ext cx="5855526" cy="496339"/>
            </a:xfrm>
            <a:prstGeom prst="rect">
              <a:avLst/>
            </a:prstGeom>
            <a:noFill/>
          </p:spPr>
          <p:txBody>
            <a:bodyPr wrap="square" rtlCol="0" anchor="t" anchorCtr="0">
              <a:spAutoFit/>
            </a:bodyPr>
            <a:lstStyle/>
            <a:p>
              <a:pPr marL="342900" indent="-342900">
                <a:buClr>
                  <a:schemeClr val="tx2"/>
                </a:buClr>
                <a:buSzPct val="75000"/>
                <a:buFont typeface="Wingdings"/>
                <a:buChar char=""/>
              </a:pPr>
              <a:r>
                <a:rPr lang="en-US" sz="2400" dirty="0" err="1">
                  <a:solidFill>
                    <a:schemeClr val="dk1"/>
                  </a:solidFill>
                  <a:latin typeface="Calibri" pitchFamily="34" charset="0"/>
                  <a:cs typeface="Calibri" pitchFamily="34" charset="0"/>
                </a:rPr>
                <a:t>Une</a:t>
              </a:r>
              <a:r>
                <a:rPr lang="en-US" sz="2400" dirty="0">
                  <a:solidFill>
                    <a:schemeClr val="dk1"/>
                  </a:solidFill>
                  <a:latin typeface="Calibri" pitchFamily="34" charset="0"/>
                  <a:cs typeface="Calibri" pitchFamily="34" charset="0"/>
                </a:rPr>
                <a:t> interruption </a:t>
              </a:r>
              <a:r>
                <a:rPr lang="en-US" sz="2400" dirty="0" err="1">
                  <a:solidFill>
                    <a:schemeClr val="dk1"/>
                  </a:solidFill>
                  <a:latin typeface="Calibri" pitchFamily="34" charset="0"/>
                  <a:cs typeface="Calibri" pitchFamily="34" charset="0"/>
                </a:rPr>
                <a:t>peut</a:t>
              </a:r>
              <a:r>
                <a:rPr lang="en-US" sz="2400" dirty="0">
                  <a:solidFill>
                    <a:schemeClr val="dk1"/>
                  </a:solidFill>
                  <a:latin typeface="Calibri" pitchFamily="34" charset="0"/>
                  <a:cs typeface="Calibri" pitchFamily="34" charset="0"/>
                </a:rPr>
                <a:t> </a:t>
              </a:r>
              <a:r>
                <a:rPr lang="en-US" sz="2400" dirty="0" err="1">
                  <a:solidFill>
                    <a:schemeClr val="dk1"/>
                  </a:solidFill>
                  <a:latin typeface="Calibri" pitchFamily="34" charset="0"/>
                  <a:cs typeface="Calibri" pitchFamily="34" charset="0"/>
                </a:rPr>
                <a:t>bloquer</a:t>
              </a:r>
              <a:r>
                <a:rPr lang="en-US" sz="2400" dirty="0">
                  <a:solidFill>
                    <a:schemeClr val="dk1"/>
                  </a:solidFill>
                  <a:latin typeface="Calibri" pitchFamily="34" charset="0"/>
                  <a:cs typeface="Calibri" pitchFamily="34" charset="0"/>
                </a:rPr>
                <a:t> </a:t>
              </a:r>
              <a:r>
                <a:rPr lang="en-US" sz="2400" dirty="0" err="1">
                  <a:solidFill>
                    <a:schemeClr val="dk1"/>
                  </a:solidFill>
                  <a:latin typeface="Calibri" pitchFamily="34" charset="0"/>
                  <a:cs typeface="Calibri" pitchFamily="34" charset="0"/>
                </a:rPr>
                <a:t>l’autre</a:t>
              </a:r>
              <a:r>
                <a:rPr lang="en-US" sz="2400" dirty="0">
                  <a:solidFill>
                    <a:schemeClr val="dk1"/>
                  </a:solidFill>
                  <a:latin typeface="Calibri" pitchFamily="34" charset="0"/>
                  <a:cs typeface="Calibri" pitchFamily="34" charset="0"/>
                </a:rPr>
                <a:t>!   </a:t>
              </a:r>
            </a:p>
          </p:txBody>
        </p:sp>
        <p:sp>
          <p:nvSpPr>
            <p:cNvPr id="23" name="TextBox 2"/>
            <p:cNvSpPr txBox="1"/>
            <p:nvPr/>
          </p:nvSpPr>
          <p:spPr>
            <a:xfrm>
              <a:off x="6751839" y="4696972"/>
              <a:ext cx="1224136" cy="628696"/>
            </a:xfrm>
            <a:prstGeom prst="rect">
              <a:avLst/>
            </a:prstGeom>
            <a:noFill/>
            <a:ln>
              <a:noFill/>
            </a:ln>
          </p:spPr>
          <p:txBody>
            <a:bodyPr wrap="square" rtlCol="0" anchor="ctr" anchorCtr="0">
              <a:spAutoFit/>
            </a:bodyPr>
            <a:lstStyle/>
            <a:p>
              <a:r>
                <a:rPr lang="en-US" sz="1600" dirty="0">
                  <a:solidFill>
                    <a:schemeClr val="dk1"/>
                  </a:solidFill>
                  <a:latin typeface="Calibri" pitchFamily="34" charset="0"/>
                  <a:cs typeface="Calibri" pitchFamily="34" charset="0"/>
                </a:rPr>
                <a:t>Interruption </a:t>
              </a:r>
              <a:r>
                <a:rPr lang="en-US" sz="1600" dirty="0" err="1">
                  <a:solidFill>
                    <a:schemeClr val="dk1"/>
                  </a:solidFill>
                  <a:latin typeface="Calibri" pitchFamily="34" charset="0"/>
                  <a:cs typeface="Calibri" pitchFamily="34" charset="0"/>
                </a:rPr>
                <a:t>ratée</a:t>
              </a:r>
              <a:r>
                <a:rPr lang="en-US" sz="1600" dirty="0">
                  <a:solidFill>
                    <a:schemeClr val="dk1"/>
                  </a:solidFill>
                  <a:latin typeface="Calibri" pitchFamily="34" charset="0"/>
                  <a:cs typeface="Calibri" pitchFamily="34" charset="0"/>
                </a:rPr>
                <a:t> </a:t>
              </a:r>
            </a:p>
          </p:txBody>
        </p:sp>
      </p:grpSp>
      <p:sp>
        <p:nvSpPr>
          <p:cNvPr id="21" name="Rounded Rectangle 20"/>
          <p:cNvSpPr/>
          <p:nvPr>
            <p:custDataLst>
              <p:tags r:id="rId8"/>
            </p:custDataLst>
          </p:nvPr>
        </p:nvSpPr>
        <p:spPr bwMode="auto">
          <a:xfrm>
            <a:off x="1752600" y="5013176"/>
            <a:ext cx="2327176" cy="1224136"/>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70000"/>
              </a:lnSpc>
              <a:spcBef>
                <a:spcPts val="600"/>
              </a:spcBef>
            </a:pPr>
            <a:r>
              <a:rPr lang="en-US" dirty="0">
                <a:solidFill>
                  <a:schemeClr val="dk1"/>
                </a:solidFill>
                <a:latin typeface="Courier New" pitchFamily="49" charset="0"/>
                <a:cs typeface="Courier New" pitchFamily="49" charset="0"/>
              </a:rPr>
              <a:t>main()</a:t>
            </a:r>
          </a:p>
          <a:p>
            <a:pPr>
              <a:lnSpc>
                <a:spcPct val="70000"/>
              </a:lnSpc>
              <a:spcBef>
                <a:spcPts val="600"/>
              </a:spcBef>
            </a:pPr>
            <a:r>
              <a:rPr lang="en-US" dirty="0">
                <a:solidFill>
                  <a:schemeClr val="dk1"/>
                </a:solidFill>
                <a:latin typeface="Courier New" pitchFamily="49" charset="0"/>
                <a:cs typeface="Courier New" pitchFamily="49" charset="0"/>
              </a:rPr>
              <a:t>{</a:t>
            </a:r>
          </a:p>
          <a:p>
            <a:pPr>
              <a:lnSpc>
                <a:spcPct val="70000"/>
              </a:lnSpc>
              <a:spcBef>
                <a:spcPts val="600"/>
              </a:spcBef>
            </a:pPr>
            <a:r>
              <a:rPr lang="en-US" dirty="0">
                <a:solidFill>
                  <a:schemeClr val="dk1"/>
                </a:solidFill>
                <a:latin typeface="Courier New" pitchFamily="49" charset="0"/>
                <a:cs typeface="Courier New" pitchFamily="49" charset="0"/>
              </a:rPr>
              <a:t>  while(1);</a:t>
            </a:r>
          </a:p>
          <a:p>
            <a:pPr>
              <a:lnSpc>
                <a:spcPct val="70000"/>
              </a:lnSpc>
              <a:spcBef>
                <a:spcPts val="600"/>
              </a:spcBef>
            </a:pPr>
            <a:r>
              <a:rPr lang="en-US" dirty="0">
                <a:solidFill>
                  <a:schemeClr val="dk1"/>
                </a:solidFill>
                <a:latin typeface="Courier New" pitchFamily="49" charset="0"/>
                <a:cs typeface="Courier New" pitchFamily="49" charset="0"/>
              </a:rPr>
              <a:t>}</a:t>
            </a:r>
            <a:endParaRPr kumimoji="0" lang="en-US" dirty="0">
              <a:solidFill>
                <a:schemeClr val="dk1"/>
              </a:solidFill>
              <a:latin typeface="Courier New" pitchFamily="49" charset="0"/>
              <a:cs typeface="Courier New" pitchFamily="49" charset="0"/>
            </a:endParaRPr>
          </a:p>
        </p:txBody>
      </p:sp>
      <p:grpSp>
        <p:nvGrpSpPr>
          <p:cNvPr id="11" name="Group 10"/>
          <p:cNvGrpSpPr/>
          <p:nvPr>
            <p:custDataLst>
              <p:tags r:id="rId9"/>
            </p:custDataLst>
          </p:nvPr>
        </p:nvGrpSpPr>
        <p:grpSpPr>
          <a:xfrm>
            <a:off x="1752600" y="1340769"/>
            <a:ext cx="2327176" cy="1662971"/>
            <a:chOff x="228600" y="1018093"/>
            <a:chExt cx="2438400" cy="1953707"/>
          </a:xfrm>
        </p:grpSpPr>
        <p:sp>
          <p:nvSpPr>
            <p:cNvPr id="22" name="Rounded Rectangle 21"/>
            <p:cNvSpPr/>
            <p:nvPr/>
          </p:nvSpPr>
          <p:spPr bwMode="auto">
            <a:xfrm>
              <a:off x="228600" y="1018093"/>
              <a:ext cx="2438400" cy="1953707"/>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70000"/>
                </a:lnSpc>
                <a:spcBef>
                  <a:spcPts val="600"/>
                </a:spcBef>
              </a:pPr>
              <a:r>
                <a:rPr lang="en-US" dirty="0" err="1">
                  <a:solidFill>
                    <a:schemeClr val="dk1"/>
                  </a:solidFill>
                  <a:latin typeface="Courier New" pitchFamily="49" charset="0"/>
                  <a:cs typeface="Courier New" pitchFamily="49" charset="0"/>
                </a:rPr>
                <a:t>TimerA_ISR</a:t>
              </a:r>
              <a:r>
                <a:rPr lang="en-US" dirty="0">
                  <a:solidFill>
                    <a:schemeClr val="dk1"/>
                  </a:solidFill>
                  <a:latin typeface="Courier New" pitchFamily="49" charset="0"/>
                  <a:cs typeface="Courier New" pitchFamily="49" charset="0"/>
                </a:rPr>
                <a:t>()</a:t>
              </a:r>
            </a:p>
            <a:p>
              <a:pPr>
                <a:lnSpc>
                  <a:spcPct val="70000"/>
                </a:lnSpc>
                <a:spcBef>
                  <a:spcPts val="600"/>
                </a:spcBef>
              </a:pPr>
              <a:r>
                <a:rPr lang="en-US" dirty="0">
                  <a:solidFill>
                    <a:schemeClr val="dk1"/>
                  </a:solidFill>
                  <a:latin typeface="Courier New" pitchFamily="49" charset="0"/>
                  <a:cs typeface="Courier New" pitchFamily="49" charset="0"/>
                </a:rPr>
                <a:t>{</a:t>
              </a:r>
            </a:p>
            <a:p>
              <a:pPr>
                <a:lnSpc>
                  <a:spcPct val="70000"/>
                </a:lnSpc>
                <a:spcBef>
                  <a:spcPts val="600"/>
                </a:spcBef>
              </a:pPr>
              <a:r>
                <a:rPr lang="en-US" dirty="0">
                  <a:solidFill>
                    <a:schemeClr val="dk1"/>
                  </a:solidFill>
                  <a:latin typeface="Courier New" pitchFamily="49" charset="0"/>
                  <a:cs typeface="Courier New" pitchFamily="49" charset="0"/>
                </a:rPr>
                <a:t> read sample;</a:t>
              </a:r>
            </a:p>
            <a:p>
              <a:pPr>
                <a:lnSpc>
                  <a:spcPct val="70000"/>
                </a:lnSpc>
                <a:spcBef>
                  <a:spcPts val="600"/>
                </a:spcBef>
              </a:pPr>
              <a:endParaRPr lang="en-US" dirty="0">
                <a:solidFill>
                  <a:schemeClr val="dk1"/>
                </a:solidFill>
                <a:latin typeface="Courier New" pitchFamily="49" charset="0"/>
                <a:cs typeface="Courier New" pitchFamily="49" charset="0"/>
              </a:endParaRPr>
            </a:p>
            <a:p>
              <a:pPr>
                <a:lnSpc>
                  <a:spcPct val="70000"/>
                </a:lnSpc>
                <a:spcBef>
                  <a:spcPts val="600"/>
                </a:spcBef>
              </a:pPr>
              <a:r>
                <a:rPr lang="en-US" dirty="0">
                  <a:solidFill>
                    <a:schemeClr val="dk1"/>
                  </a:solidFill>
                  <a:latin typeface="Courier New" pitchFamily="49" charset="0"/>
                  <a:cs typeface="Courier New" pitchFamily="49" charset="0"/>
                </a:rPr>
                <a:t>}</a:t>
              </a:r>
              <a:endParaRPr kumimoji="0" lang="en-US" dirty="0">
                <a:solidFill>
                  <a:schemeClr val="dk1"/>
                </a:solidFill>
                <a:latin typeface="Courier New" pitchFamily="49" charset="0"/>
                <a:cs typeface="Courier New" pitchFamily="49" charset="0"/>
              </a:endParaRPr>
            </a:p>
          </p:txBody>
        </p:sp>
        <p:sp>
          <p:nvSpPr>
            <p:cNvPr id="7" name="Rectangle 6"/>
            <p:cNvSpPr/>
            <p:nvPr/>
          </p:nvSpPr>
          <p:spPr bwMode="auto">
            <a:xfrm>
              <a:off x="678875" y="2125351"/>
              <a:ext cx="1295400" cy="38594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spcBef>
                  <a:spcPct val="50000"/>
                </a:spcBef>
                <a:buClrTx/>
                <a:buSzTx/>
              </a:pPr>
              <a:r>
                <a:rPr kumimoji="0" lang="en-US" dirty="0">
                  <a:solidFill>
                    <a:schemeClr val="dk1"/>
                  </a:solidFill>
                  <a:latin typeface="Calibri" pitchFamily="34" charset="0"/>
                  <a:cs typeface="Calibri" pitchFamily="34" charset="0"/>
                </a:rPr>
                <a:t>Audio</a:t>
              </a:r>
            </a:p>
          </p:txBody>
        </p:sp>
      </p:grpSp>
      <p:grpSp>
        <p:nvGrpSpPr>
          <p:cNvPr id="13" name="Group 12"/>
          <p:cNvGrpSpPr/>
          <p:nvPr>
            <p:custDataLst>
              <p:tags r:id="rId10"/>
            </p:custDataLst>
          </p:nvPr>
        </p:nvGrpSpPr>
        <p:grpSpPr>
          <a:xfrm>
            <a:off x="1732012" y="3165902"/>
            <a:ext cx="2327176" cy="1662971"/>
            <a:chOff x="207028" y="3082924"/>
            <a:chExt cx="2438400" cy="1953707"/>
          </a:xfrm>
        </p:grpSpPr>
        <p:sp>
          <p:nvSpPr>
            <p:cNvPr id="27" name="Rounded Rectangle 26"/>
            <p:cNvSpPr/>
            <p:nvPr/>
          </p:nvSpPr>
          <p:spPr bwMode="auto">
            <a:xfrm>
              <a:off x="207028" y="3082924"/>
              <a:ext cx="2438400" cy="1953707"/>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70000"/>
                </a:lnSpc>
                <a:spcBef>
                  <a:spcPts val="600"/>
                </a:spcBef>
              </a:pPr>
              <a:r>
                <a:rPr lang="en-US" dirty="0" err="1">
                  <a:solidFill>
                    <a:schemeClr val="dk1"/>
                  </a:solidFill>
                  <a:latin typeface="Courier New" pitchFamily="49" charset="0"/>
                  <a:cs typeface="Courier New" pitchFamily="49" charset="0"/>
                </a:rPr>
                <a:t>TimerB_ISR</a:t>
              </a:r>
              <a:r>
                <a:rPr lang="en-US" dirty="0">
                  <a:solidFill>
                    <a:schemeClr val="dk1"/>
                  </a:solidFill>
                  <a:latin typeface="Courier New" pitchFamily="49" charset="0"/>
                  <a:cs typeface="Courier New" pitchFamily="49" charset="0"/>
                </a:rPr>
                <a:t>()</a:t>
              </a:r>
            </a:p>
            <a:p>
              <a:pPr>
                <a:lnSpc>
                  <a:spcPct val="70000"/>
                </a:lnSpc>
                <a:spcBef>
                  <a:spcPts val="600"/>
                </a:spcBef>
              </a:pPr>
              <a:r>
                <a:rPr lang="en-US" dirty="0">
                  <a:solidFill>
                    <a:schemeClr val="dk1"/>
                  </a:solidFill>
                  <a:latin typeface="Courier New" pitchFamily="49" charset="0"/>
                  <a:cs typeface="Courier New" pitchFamily="49" charset="0"/>
                </a:rPr>
                <a:t>{</a:t>
              </a:r>
            </a:p>
            <a:p>
              <a:pPr>
                <a:lnSpc>
                  <a:spcPct val="70000"/>
                </a:lnSpc>
                <a:spcBef>
                  <a:spcPts val="600"/>
                </a:spcBef>
              </a:pPr>
              <a:r>
                <a:rPr lang="en-US" dirty="0">
                  <a:solidFill>
                    <a:schemeClr val="dk1"/>
                  </a:solidFill>
                  <a:latin typeface="Courier New" pitchFamily="49" charset="0"/>
                  <a:cs typeface="Courier New" pitchFamily="49" charset="0"/>
                </a:rPr>
                <a:t> read keypad;</a:t>
              </a:r>
            </a:p>
            <a:p>
              <a:pPr>
                <a:lnSpc>
                  <a:spcPct val="70000"/>
                </a:lnSpc>
                <a:spcBef>
                  <a:spcPts val="600"/>
                </a:spcBef>
              </a:pPr>
              <a:endParaRPr lang="en-US" dirty="0">
                <a:solidFill>
                  <a:schemeClr val="dk1"/>
                </a:solidFill>
                <a:latin typeface="Courier New" pitchFamily="49" charset="0"/>
                <a:cs typeface="Courier New" pitchFamily="49" charset="0"/>
              </a:endParaRPr>
            </a:p>
            <a:p>
              <a:pPr>
                <a:lnSpc>
                  <a:spcPct val="70000"/>
                </a:lnSpc>
                <a:spcBef>
                  <a:spcPts val="600"/>
                </a:spcBef>
              </a:pPr>
              <a:r>
                <a:rPr lang="en-US" dirty="0">
                  <a:solidFill>
                    <a:schemeClr val="dk1"/>
                  </a:solidFill>
                  <a:latin typeface="Courier New" pitchFamily="49" charset="0"/>
                  <a:cs typeface="Courier New" pitchFamily="49" charset="0"/>
                </a:rPr>
                <a:t>}</a:t>
              </a:r>
              <a:endParaRPr kumimoji="0" lang="en-US" dirty="0">
                <a:solidFill>
                  <a:schemeClr val="dk1"/>
                </a:solidFill>
                <a:latin typeface="Courier New" pitchFamily="49" charset="0"/>
                <a:cs typeface="Courier New" pitchFamily="49" charset="0"/>
              </a:endParaRPr>
            </a:p>
          </p:txBody>
        </p:sp>
        <p:sp>
          <p:nvSpPr>
            <p:cNvPr id="28" name="Rectangle 27"/>
            <p:cNvSpPr/>
            <p:nvPr/>
          </p:nvSpPr>
          <p:spPr bwMode="auto">
            <a:xfrm>
              <a:off x="678875" y="4258951"/>
              <a:ext cx="1295400" cy="385949"/>
            </a:xfrm>
            <a:prstGeom prst="rect">
              <a:avLst/>
            </a:prstGeom>
            <a:solidFill>
              <a:schemeClr val="accent4">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spcBef>
                  <a:spcPct val="50000"/>
                </a:spcBef>
                <a:buClrTx/>
                <a:buSzTx/>
              </a:pPr>
              <a:r>
                <a:rPr kumimoji="0" lang="en-US">
                  <a:solidFill>
                    <a:schemeClr val="dk1"/>
                  </a:solidFill>
                  <a:latin typeface="Calibri" pitchFamily="34" charset="0"/>
                  <a:cs typeface="Calibri" pitchFamily="34" charset="0"/>
                </a:rPr>
                <a:t>KeyPad</a:t>
              </a:r>
              <a:endParaRPr kumimoji="0" lang="en-US" dirty="0">
                <a:solidFill>
                  <a:schemeClr val="dk1"/>
                </a:solidFill>
                <a:latin typeface="Calibri" pitchFamily="34" charset="0"/>
                <a:cs typeface="Calibri" pitchFamily="34" charset="0"/>
              </a:endParaRPr>
            </a:p>
          </p:txBody>
        </p:sp>
      </p:grpSp>
      <p:pic>
        <p:nvPicPr>
          <p:cNvPr id="25" name="Animated Logo" descr="tilogo_color_twoline.png"/>
          <p:cNvPicPr>
            <a:picLocks noChangeAspect="1"/>
          </p:cNvPicPr>
          <p:nvPr>
            <p:custDataLst>
              <p:tags r:id="rId11"/>
            </p:custDataLst>
          </p:nvPr>
        </p:nvPicPr>
        <p:blipFill>
          <a:blip r:embed="rId15" cstate="print"/>
          <a:stretch>
            <a:fillRect/>
          </a:stretch>
        </p:blipFill>
        <p:spPr>
          <a:xfrm>
            <a:off x="4223793" y="5969531"/>
            <a:ext cx="1438537" cy="347443"/>
          </a:xfrm>
          <a:prstGeom prst="rect">
            <a:avLst/>
          </a:prstGeom>
        </p:spPr>
      </p:pic>
    </p:spTree>
    <p:custDataLst>
      <p:tags r:id="rId1"/>
    </p:custDataLst>
    <p:extLst>
      <p:ext uri="{BB962C8B-B14F-4D97-AF65-F5344CB8AC3E}">
        <p14:creationId xmlns:p14="http://schemas.microsoft.com/office/powerpoint/2010/main" val="328722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3"/>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4"/>
          <p:cNvSpPr>
            <a:spLocks noGrp="1" noChangeArrowheads="1"/>
          </p:cNvSpPr>
          <p:nvPr>
            <p:ph type="title"/>
            <p:custDataLst>
              <p:tags r:id="rId2"/>
            </p:custDataLst>
          </p:nvPr>
        </p:nvSpPr>
        <p:spPr/>
        <p:txBody>
          <a:bodyPr/>
          <a:lstStyle/>
          <a:p>
            <a:r>
              <a:rPr lang="fr-CA" dirty="0"/>
              <a:t>Solution 3 – </a:t>
            </a:r>
            <a:r>
              <a:rPr lang="fr-CA" dirty="0" err="1"/>
              <a:t>IRQs</a:t>
            </a:r>
            <a:r>
              <a:rPr lang="fr-CA" dirty="0"/>
              <a:t> emboitables</a:t>
            </a:r>
          </a:p>
        </p:txBody>
      </p:sp>
      <p:sp>
        <p:nvSpPr>
          <p:cNvPr id="9" name="Rectangle 8"/>
          <p:cNvSpPr/>
          <p:nvPr>
            <p:custDataLst>
              <p:tags r:id="rId3"/>
            </p:custDataLst>
          </p:nvPr>
        </p:nvSpPr>
        <p:spPr bwMode="auto">
          <a:xfrm>
            <a:off x="4250242" y="1355173"/>
            <a:ext cx="6252120" cy="838200"/>
          </a:xfrm>
          <a:prstGeom prst="rect">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lvl="0"/>
            <a:r>
              <a:rPr lang="fr-CA" sz="2800" dirty="0">
                <a:solidFill>
                  <a:schemeClr val="tx2"/>
                </a:solidFill>
                <a:latin typeface="Calibri" pitchFamily="34" charset="0"/>
                <a:cs typeface="Calibri" pitchFamily="34" charset="0"/>
              </a:rPr>
              <a:t>Permettre des interruptions emboitables (</a:t>
            </a:r>
            <a:r>
              <a:rPr lang="fr-CA" sz="2800" dirty="0" err="1">
                <a:solidFill>
                  <a:schemeClr val="tx2"/>
                </a:solidFill>
                <a:latin typeface="Calibri" pitchFamily="34" charset="0"/>
                <a:cs typeface="Calibri" pitchFamily="34" charset="0"/>
              </a:rPr>
              <a:t>nested</a:t>
            </a:r>
            <a:r>
              <a:rPr lang="fr-CA" sz="2800" dirty="0">
                <a:solidFill>
                  <a:schemeClr val="tx2"/>
                </a:solidFill>
                <a:latin typeface="Calibri" pitchFamily="34" charset="0"/>
                <a:cs typeface="Calibri" pitchFamily="34" charset="0"/>
              </a:rPr>
              <a:t>) pour la préemption</a:t>
            </a:r>
            <a:endParaRPr lang="fr-CA" sz="2800" dirty="0">
              <a:solidFill>
                <a:srgbClr val="000000"/>
              </a:solidFill>
              <a:latin typeface="Calibri" pitchFamily="34" charset="0"/>
              <a:cs typeface="Calibri" pitchFamily="34" charset="0"/>
            </a:endParaRPr>
          </a:p>
        </p:txBody>
      </p:sp>
      <p:sp>
        <p:nvSpPr>
          <p:cNvPr id="10" name="TextBox 9"/>
          <p:cNvSpPr txBox="1"/>
          <p:nvPr>
            <p:custDataLst>
              <p:tags r:id="rId4"/>
            </p:custDataLst>
          </p:nvPr>
        </p:nvSpPr>
        <p:spPr>
          <a:xfrm>
            <a:off x="4178262" y="4149080"/>
            <a:ext cx="6477000" cy="1785104"/>
          </a:xfrm>
          <a:prstGeom prst="rect">
            <a:avLst/>
          </a:prstGeom>
          <a:noFill/>
        </p:spPr>
        <p:txBody>
          <a:bodyPr wrap="square" rtlCol="0" anchor="ctr" anchorCtr="0">
            <a:spAutoFit/>
          </a:bodyPr>
          <a:lstStyle/>
          <a:p>
            <a:pPr marL="342900" indent="-342900">
              <a:spcBef>
                <a:spcPts val="1200"/>
              </a:spcBef>
              <a:buClr>
                <a:schemeClr val="tx2"/>
              </a:buClr>
              <a:buSzPct val="75000"/>
              <a:buFont typeface="Wingdings"/>
              <a:buChar char=""/>
            </a:pPr>
            <a:r>
              <a:rPr lang="fr-CA" dirty="0">
                <a:solidFill>
                  <a:schemeClr val="dk1"/>
                </a:solidFill>
                <a:latin typeface="Calibri" pitchFamily="34" charset="0"/>
                <a:cs typeface="Calibri" pitchFamily="34" charset="0"/>
              </a:rPr>
              <a:t>Les périphériques ont généralement des priorités préétablies, à moins d’utiliser un contrôleur spécialisé</a:t>
            </a:r>
          </a:p>
          <a:p>
            <a:pPr marL="342900" indent="-342900">
              <a:spcBef>
                <a:spcPts val="1200"/>
              </a:spcBef>
              <a:buClr>
                <a:schemeClr val="tx2"/>
              </a:buClr>
              <a:buSzPct val="75000"/>
              <a:buFont typeface="Wingdings"/>
              <a:buChar char=""/>
            </a:pPr>
            <a:r>
              <a:rPr lang="fr-CA" dirty="0">
                <a:solidFill>
                  <a:schemeClr val="dk1"/>
                </a:solidFill>
                <a:latin typeface="Calibri" pitchFamily="34" charset="0"/>
                <a:cs typeface="Calibri" pitchFamily="34" charset="0"/>
              </a:rPr>
              <a:t>Les routine d’IRQ de basse priorité doivent céder la place dans le code  – difficile à suivre pour le débogage ou la validation</a:t>
            </a:r>
          </a:p>
        </p:txBody>
      </p:sp>
      <p:sp>
        <p:nvSpPr>
          <p:cNvPr id="63" name="Leading Question"/>
          <p:cNvSpPr txBox="1"/>
          <p:nvPr>
            <p:custDataLst>
              <p:tags r:id="rId5"/>
            </p:custDataLst>
          </p:nvPr>
        </p:nvSpPr>
        <p:spPr>
          <a:xfrm>
            <a:off x="6117502" y="5783580"/>
            <a:ext cx="4248472" cy="553998"/>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nchor="b" anchorCtr="0">
            <a:spAutoFit/>
          </a:bodyPr>
          <a:lstStyle/>
          <a:p>
            <a:pPr>
              <a:lnSpc>
                <a:spcPct val="90000"/>
              </a:lnSpc>
              <a:spcBef>
                <a:spcPct val="0"/>
              </a:spcBef>
            </a:pPr>
            <a:r>
              <a:rPr lang="fr-CA" dirty="0">
                <a:solidFill>
                  <a:schemeClr val="tx2"/>
                </a:solidFill>
                <a:latin typeface="Arial Narrow"/>
              </a:rPr>
              <a:t>L’emboitage des </a:t>
            </a:r>
            <a:r>
              <a:rPr lang="fr-CA" dirty="0" err="1">
                <a:solidFill>
                  <a:schemeClr val="tx2"/>
                </a:solidFill>
                <a:latin typeface="Arial Narrow"/>
              </a:rPr>
              <a:t>irq</a:t>
            </a:r>
            <a:r>
              <a:rPr lang="fr-CA" dirty="0">
                <a:solidFill>
                  <a:schemeClr val="tx2"/>
                </a:solidFill>
                <a:latin typeface="Arial Narrow"/>
              </a:rPr>
              <a:t> est motivé par l’exécution des tâches dans les routines de service </a:t>
            </a:r>
          </a:p>
        </p:txBody>
      </p:sp>
      <p:grpSp>
        <p:nvGrpSpPr>
          <p:cNvPr id="18" name="Group 17"/>
          <p:cNvGrpSpPr/>
          <p:nvPr>
            <p:custDataLst>
              <p:tags r:id="rId6"/>
            </p:custDataLst>
          </p:nvPr>
        </p:nvGrpSpPr>
        <p:grpSpPr>
          <a:xfrm>
            <a:off x="4984440" y="2304509"/>
            <a:ext cx="4616760" cy="1718176"/>
            <a:chOff x="3190875" y="1752600"/>
            <a:chExt cx="5267325" cy="2382322"/>
          </a:xfrm>
        </p:grpSpPr>
        <p:pic>
          <p:nvPicPr>
            <p:cNvPr id="1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90875" y="1752600"/>
              <a:ext cx="5267325" cy="2382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229100" y="2006094"/>
              <a:ext cx="448443" cy="725466"/>
            </a:xfrm>
            <a:prstGeom prst="rect">
              <a:avLst/>
            </a:prstGeom>
            <a:noFill/>
          </p:spPr>
          <p:txBody>
            <a:bodyPr wrap="none" rtlCol="0" anchor="t" anchorCtr="0">
              <a:spAutoFit/>
            </a:bodyPr>
            <a:lstStyle/>
            <a:p>
              <a:r>
                <a:rPr lang="fr-CA" sz="2800" dirty="0">
                  <a:solidFill>
                    <a:schemeClr val="dk1"/>
                  </a:solidFill>
                  <a:latin typeface="Calibri" pitchFamily="34" charset="0"/>
                  <a:cs typeface="Calibri" pitchFamily="34" charset="0"/>
                </a:rPr>
                <a:t>A</a:t>
              </a:r>
            </a:p>
          </p:txBody>
        </p:sp>
        <p:sp>
          <p:nvSpPr>
            <p:cNvPr id="36" name="TextBox 35"/>
            <p:cNvSpPr txBox="1"/>
            <p:nvPr/>
          </p:nvSpPr>
          <p:spPr>
            <a:xfrm>
              <a:off x="3229100" y="2818077"/>
              <a:ext cx="433812" cy="725466"/>
            </a:xfrm>
            <a:prstGeom prst="rect">
              <a:avLst/>
            </a:prstGeom>
            <a:noFill/>
          </p:spPr>
          <p:txBody>
            <a:bodyPr wrap="none" rtlCol="0" anchor="t" anchorCtr="0">
              <a:spAutoFit/>
            </a:bodyPr>
            <a:lstStyle/>
            <a:p>
              <a:r>
                <a:rPr lang="fr-CA" sz="2800" dirty="0">
                  <a:solidFill>
                    <a:schemeClr val="dk1"/>
                  </a:solidFill>
                  <a:latin typeface="Calibri" pitchFamily="34" charset="0"/>
                  <a:cs typeface="Calibri" pitchFamily="34" charset="0"/>
                </a:rPr>
                <a:t>B</a:t>
              </a:r>
            </a:p>
          </p:txBody>
        </p:sp>
      </p:grpSp>
      <p:sp>
        <p:nvSpPr>
          <p:cNvPr id="19" name="Rounded Rectangle 20"/>
          <p:cNvSpPr/>
          <p:nvPr>
            <p:custDataLst>
              <p:tags r:id="rId7"/>
            </p:custDataLst>
          </p:nvPr>
        </p:nvSpPr>
        <p:spPr bwMode="auto">
          <a:xfrm>
            <a:off x="1752600" y="5013176"/>
            <a:ext cx="2327176" cy="1224136"/>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70000"/>
              </a:lnSpc>
              <a:spcBef>
                <a:spcPts val="600"/>
              </a:spcBef>
            </a:pPr>
            <a:r>
              <a:rPr lang="fr-CA" dirty="0">
                <a:solidFill>
                  <a:schemeClr val="dk1"/>
                </a:solidFill>
                <a:latin typeface="Courier New" pitchFamily="49" charset="0"/>
                <a:cs typeface="Courier New" pitchFamily="49" charset="0"/>
              </a:rPr>
              <a:t>main()</a:t>
            </a:r>
          </a:p>
          <a:p>
            <a:pPr>
              <a:lnSpc>
                <a:spcPct val="70000"/>
              </a:lnSpc>
              <a:spcBef>
                <a:spcPts val="600"/>
              </a:spcBef>
            </a:pP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while</a:t>
            </a:r>
            <a:r>
              <a:rPr lang="fr-CA" dirty="0">
                <a:solidFill>
                  <a:schemeClr val="dk1"/>
                </a:solidFill>
                <a:latin typeface="Courier New" pitchFamily="49" charset="0"/>
                <a:cs typeface="Courier New" pitchFamily="49" charset="0"/>
              </a:rPr>
              <a:t>(1);</a:t>
            </a:r>
          </a:p>
          <a:p>
            <a:pPr>
              <a:lnSpc>
                <a:spcPct val="70000"/>
              </a:lnSpc>
              <a:spcBef>
                <a:spcPts val="600"/>
              </a:spcBef>
            </a:pPr>
            <a:r>
              <a:rPr lang="fr-CA" dirty="0">
                <a:solidFill>
                  <a:schemeClr val="dk1"/>
                </a:solidFill>
                <a:latin typeface="Courier New" pitchFamily="49" charset="0"/>
                <a:cs typeface="Courier New" pitchFamily="49" charset="0"/>
              </a:rPr>
              <a:t>}</a:t>
            </a:r>
            <a:endParaRPr kumimoji="0" lang="fr-CA" dirty="0">
              <a:solidFill>
                <a:schemeClr val="dk1"/>
              </a:solidFill>
              <a:latin typeface="Courier New" pitchFamily="49" charset="0"/>
              <a:cs typeface="Courier New" pitchFamily="49" charset="0"/>
            </a:endParaRPr>
          </a:p>
        </p:txBody>
      </p:sp>
      <p:grpSp>
        <p:nvGrpSpPr>
          <p:cNvPr id="20" name="Group 10"/>
          <p:cNvGrpSpPr/>
          <p:nvPr>
            <p:custDataLst>
              <p:tags r:id="rId8"/>
            </p:custDataLst>
          </p:nvPr>
        </p:nvGrpSpPr>
        <p:grpSpPr>
          <a:xfrm>
            <a:off x="1752600" y="1340769"/>
            <a:ext cx="2327176" cy="1662971"/>
            <a:chOff x="228600" y="1018093"/>
            <a:chExt cx="2438400" cy="1953707"/>
          </a:xfrm>
        </p:grpSpPr>
        <p:sp>
          <p:nvSpPr>
            <p:cNvPr id="21" name="Rounded Rectangle 21"/>
            <p:cNvSpPr/>
            <p:nvPr/>
          </p:nvSpPr>
          <p:spPr bwMode="auto">
            <a:xfrm>
              <a:off x="228600" y="1018093"/>
              <a:ext cx="2438400" cy="1953707"/>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70000"/>
                </a:lnSpc>
                <a:spcBef>
                  <a:spcPts val="600"/>
                </a:spcBef>
              </a:pPr>
              <a:r>
                <a:rPr lang="fr-CA" dirty="0" err="1">
                  <a:solidFill>
                    <a:schemeClr val="dk1"/>
                  </a:solidFill>
                  <a:latin typeface="Courier New" pitchFamily="49" charset="0"/>
                  <a:cs typeface="Courier New" pitchFamily="49" charset="0"/>
                </a:rPr>
                <a:t>TimerA_ISR</a:t>
              </a: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read</a:t>
              </a: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sample</a:t>
              </a:r>
              <a:r>
                <a:rPr lang="fr-CA" dirty="0">
                  <a:solidFill>
                    <a:schemeClr val="dk1"/>
                  </a:solidFill>
                  <a:latin typeface="Courier New" pitchFamily="49" charset="0"/>
                  <a:cs typeface="Courier New" pitchFamily="49" charset="0"/>
                </a:rPr>
                <a:t>;</a:t>
              </a:r>
            </a:p>
            <a:p>
              <a:pPr>
                <a:lnSpc>
                  <a:spcPct val="70000"/>
                </a:lnSpc>
                <a:spcBef>
                  <a:spcPts val="600"/>
                </a:spcBef>
              </a:pPr>
              <a:endParaRPr lang="fr-CA" dirty="0">
                <a:solidFill>
                  <a:schemeClr val="dk1"/>
                </a:solidFill>
                <a:latin typeface="Courier New" pitchFamily="49" charset="0"/>
                <a:cs typeface="Courier New" pitchFamily="49" charset="0"/>
              </a:endParaRPr>
            </a:p>
            <a:p>
              <a:pPr>
                <a:lnSpc>
                  <a:spcPct val="70000"/>
                </a:lnSpc>
                <a:spcBef>
                  <a:spcPts val="600"/>
                </a:spcBef>
              </a:pPr>
              <a:r>
                <a:rPr lang="fr-CA" dirty="0">
                  <a:solidFill>
                    <a:schemeClr val="dk1"/>
                  </a:solidFill>
                  <a:latin typeface="Courier New" pitchFamily="49" charset="0"/>
                  <a:cs typeface="Courier New" pitchFamily="49" charset="0"/>
                </a:rPr>
                <a:t>}</a:t>
              </a:r>
              <a:endParaRPr kumimoji="0" lang="fr-CA" dirty="0">
                <a:solidFill>
                  <a:schemeClr val="dk1"/>
                </a:solidFill>
                <a:latin typeface="Courier New" pitchFamily="49" charset="0"/>
                <a:cs typeface="Courier New" pitchFamily="49" charset="0"/>
              </a:endParaRPr>
            </a:p>
          </p:txBody>
        </p:sp>
        <p:sp>
          <p:nvSpPr>
            <p:cNvPr id="23" name="Rectangle 22"/>
            <p:cNvSpPr/>
            <p:nvPr/>
          </p:nvSpPr>
          <p:spPr bwMode="auto">
            <a:xfrm>
              <a:off x="678875" y="2125351"/>
              <a:ext cx="1295400" cy="38594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spcBef>
                  <a:spcPct val="50000"/>
                </a:spcBef>
                <a:buClrTx/>
                <a:buSzTx/>
              </a:pPr>
              <a:r>
                <a:rPr kumimoji="0" lang="fr-CA" dirty="0">
                  <a:solidFill>
                    <a:schemeClr val="dk1"/>
                  </a:solidFill>
                  <a:latin typeface="Calibri" pitchFamily="34" charset="0"/>
                  <a:cs typeface="Calibri" pitchFamily="34" charset="0"/>
                </a:rPr>
                <a:t>Audio</a:t>
              </a:r>
            </a:p>
          </p:txBody>
        </p:sp>
      </p:grpSp>
      <p:grpSp>
        <p:nvGrpSpPr>
          <p:cNvPr id="24" name="Group 12"/>
          <p:cNvGrpSpPr/>
          <p:nvPr>
            <p:custDataLst>
              <p:tags r:id="rId9"/>
            </p:custDataLst>
          </p:nvPr>
        </p:nvGrpSpPr>
        <p:grpSpPr>
          <a:xfrm>
            <a:off x="1732012" y="3165902"/>
            <a:ext cx="2327176" cy="1662971"/>
            <a:chOff x="207028" y="3082924"/>
            <a:chExt cx="2438400" cy="1953707"/>
          </a:xfrm>
        </p:grpSpPr>
        <p:sp>
          <p:nvSpPr>
            <p:cNvPr id="25" name="Rounded Rectangle 26"/>
            <p:cNvSpPr/>
            <p:nvPr/>
          </p:nvSpPr>
          <p:spPr bwMode="auto">
            <a:xfrm>
              <a:off x="207028" y="3082924"/>
              <a:ext cx="2438400" cy="1953707"/>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70000"/>
                </a:lnSpc>
                <a:spcBef>
                  <a:spcPts val="600"/>
                </a:spcBef>
              </a:pPr>
              <a:r>
                <a:rPr lang="fr-CA" dirty="0" err="1">
                  <a:solidFill>
                    <a:schemeClr val="dk1"/>
                  </a:solidFill>
                  <a:latin typeface="Courier New" pitchFamily="49" charset="0"/>
                  <a:cs typeface="Courier New" pitchFamily="49" charset="0"/>
                </a:rPr>
                <a:t>TimerB_ISR</a:t>
              </a: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read</a:t>
              </a: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keypad</a:t>
              </a:r>
              <a:r>
                <a:rPr lang="fr-CA" dirty="0">
                  <a:solidFill>
                    <a:schemeClr val="dk1"/>
                  </a:solidFill>
                  <a:latin typeface="Courier New" pitchFamily="49" charset="0"/>
                  <a:cs typeface="Courier New" pitchFamily="49" charset="0"/>
                </a:rPr>
                <a:t>;</a:t>
              </a:r>
            </a:p>
            <a:p>
              <a:pPr>
                <a:lnSpc>
                  <a:spcPct val="70000"/>
                </a:lnSpc>
                <a:spcBef>
                  <a:spcPts val="600"/>
                </a:spcBef>
              </a:pPr>
              <a:endParaRPr lang="fr-CA" dirty="0">
                <a:solidFill>
                  <a:schemeClr val="dk1"/>
                </a:solidFill>
                <a:latin typeface="Courier New" pitchFamily="49" charset="0"/>
                <a:cs typeface="Courier New" pitchFamily="49" charset="0"/>
              </a:endParaRPr>
            </a:p>
            <a:p>
              <a:pPr>
                <a:lnSpc>
                  <a:spcPct val="70000"/>
                </a:lnSpc>
                <a:spcBef>
                  <a:spcPts val="600"/>
                </a:spcBef>
              </a:pPr>
              <a:r>
                <a:rPr lang="fr-CA" dirty="0">
                  <a:solidFill>
                    <a:schemeClr val="dk1"/>
                  </a:solidFill>
                  <a:latin typeface="Courier New" pitchFamily="49" charset="0"/>
                  <a:cs typeface="Courier New" pitchFamily="49" charset="0"/>
                </a:rPr>
                <a:t>}</a:t>
              </a:r>
              <a:endParaRPr kumimoji="0" lang="fr-CA" dirty="0">
                <a:solidFill>
                  <a:schemeClr val="dk1"/>
                </a:solidFill>
                <a:latin typeface="Courier New" pitchFamily="49" charset="0"/>
                <a:cs typeface="Courier New" pitchFamily="49" charset="0"/>
              </a:endParaRPr>
            </a:p>
          </p:txBody>
        </p:sp>
        <p:sp>
          <p:nvSpPr>
            <p:cNvPr id="26" name="Rectangle 25"/>
            <p:cNvSpPr/>
            <p:nvPr/>
          </p:nvSpPr>
          <p:spPr bwMode="auto">
            <a:xfrm>
              <a:off x="678875" y="4258951"/>
              <a:ext cx="1295400" cy="385949"/>
            </a:xfrm>
            <a:prstGeom prst="rect">
              <a:avLst/>
            </a:prstGeom>
            <a:solidFill>
              <a:schemeClr val="accent4">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spcBef>
                  <a:spcPct val="50000"/>
                </a:spcBef>
                <a:buClrTx/>
                <a:buSzTx/>
              </a:pPr>
              <a:r>
                <a:rPr kumimoji="0" lang="fr-CA" dirty="0" err="1">
                  <a:solidFill>
                    <a:schemeClr val="dk1"/>
                  </a:solidFill>
                  <a:latin typeface="Calibri" pitchFamily="34" charset="0"/>
                  <a:cs typeface="Calibri" pitchFamily="34" charset="0"/>
                </a:rPr>
                <a:t>KeyPad</a:t>
              </a:r>
              <a:endParaRPr kumimoji="0" lang="fr-CA" dirty="0">
                <a:solidFill>
                  <a:schemeClr val="dk1"/>
                </a:solidFill>
                <a:latin typeface="Calibri" pitchFamily="34" charset="0"/>
                <a:cs typeface="Calibri" pitchFamily="34" charset="0"/>
              </a:endParaRPr>
            </a:p>
          </p:txBody>
        </p:sp>
      </p:grpSp>
      <p:pic>
        <p:nvPicPr>
          <p:cNvPr id="27" name="Animated Logo" descr="tilogo_color_twoline.png"/>
          <p:cNvPicPr>
            <a:picLocks noChangeAspect="1"/>
          </p:cNvPicPr>
          <p:nvPr>
            <p:custDataLst>
              <p:tags r:id="rId10"/>
            </p:custDataLst>
          </p:nvPr>
        </p:nvPicPr>
        <p:blipFill>
          <a:blip r:embed="rId14" cstate="print"/>
          <a:stretch>
            <a:fillRect/>
          </a:stretch>
        </p:blipFill>
        <p:spPr>
          <a:xfrm>
            <a:off x="4369432" y="5969531"/>
            <a:ext cx="1438537" cy="347443"/>
          </a:xfrm>
          <a:prstGeom prst="rect">
            <a:avLst/>
          </a:prstGeom>
        </p:spPr>
      </p:pic>
    </p:spTree>
    <p:custDataLst>
      <p:tags r:id="rId1"/>
    </p:custDataLst>
    <p:extLst>
      <p:ext uri="{BB962C8B-B14F-4D97-AF65-F5344CB8AC3E}">
        <p14:creationId xmlns:p14="http://schemas.microsoft.com/office/powerpoint/2010/main" val="21489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4"/>
          <p:cNvSpPr>
            <a:spLocks noGrp="1" noChangeArrowheads="1"/>
          </p:cNvSpPr>
          <p:nvPr>
            <p:ph type="title"/>
            <p:custDataLst>
              <p:tags r:id="rId2"/>
            </p:custDataLst>
          </p:nvPr>
        </p:nvSpPr>
        <p:spPr/>
        <p:txBody>
          <a:bodyPr>
            <a:normAutofit/>
          </a:bodyPr>
          <a:lstStyle/>
          <a:p>
            <a:r>
              <a:rPr lang="en-US" dirty="0"/>
              <a:t>Solution 4 ? – </a:t>
            </a:r>
            <a:r>
              <a:rPr lang="en-US" dirty="0" err="1"/>
              <a:t>Processus</a:t>
            </a:r>
            <a:r>
              <a:rPr lang="en-US" dirty="0"/>
              <a:t> et ISR </a:t>
            </a:r>
            <a:r>
              <a:rPr lang="en-US" dirty="0" err="1"/>
              <a:t>séparés</a:t>
            </a:r>
            <a:endParaRPr lang="en-US" dirty="0"/>
          </a:p>
        </p:txBody>
      </p:sp>
      <p:sp>
        <p:nvSpPr>
          <p:cNvPr id="10" name="TextBox 9"/>
          <p:cNvSpPr txBox="1"/>
          <p:nvPr>
            <p:custDataLst>
              <p:tags r:id="rId3"/>
            </p:custDataLst>
          </p:nvPr>
        </p:nvSpPr>
        <p:spPr>
          <a:xfrm>
            <a:off x="4452408" y="1348281"/>
            <a:ext cx="6146800" cy="884538"/>
          </a:xfrm>
          <a:prstGeom prst="rect">
            <a:avLst/>
          </a:prstGeom>
          <a:noFill/>
        </p:spPr>
        <p:txBody>
          <a:bodyPr wrap="square" rtlCol="0" anchor="ctr" anchorCtr="0">
            <a:spAutoFit/>
          </a:bodyPr>
          <a:lstStyle/>
          <a:p>
            <a:pPr marL="342900" indent="-342900">
              <a:lnSpc>
                <a:spcPct val="70000"/>
              </a:lnSpc>
              <a:spcBef>
                <a:spcPts val="600"/>
              </a:spcBef>
              <a:buClr>
                <a:schemeClr val="tx2"/>
              </a:buClr>
              <a:buSzPct val="75000"/>
              <a:buFont typeface="Wingdings"/>
              <a:buChar char=""/>
            </a:pPr>
            <a:r>
              <a:rPr lang="en-US" sz="2400" dirty="0" err="1">
                <a:solidFill>
                  <a:schemeClr val="dk1"/>
                </a:solidFill>
                <a:latin typeface="Calibri" pitchFamily="34" charset="0"/>
                <a:cs typeface="Calibri" pitchFamily="34" charset="0"/>
              </a:rPr>
              <a:t>Même</a:t>
            </a:r>
            <a:r>
              <a:rPr lang="en-US" sz="2400" dirty="0">
                <a:solidFill>
                  <a:schemeClr val="dk1"/>
                </a:solidFill>
                <a:latin typeface="Calibri" pitchFamily="34" charset="0"/>
                <a:cs typeface="Calibri" pitchFamily="34" charset="0"/>
              </a:rPr>
              <a:t> avec </a:t>
            </a:r>
            <a:r>
              <a:rPr lang="en-US" sz="2400" dirty="0" err="1">
                <a:solidFill>
                  <a:schemeClr val="dk1"/>
                </a:solidFill>
                <a:latin typeface="Calibri" pitchFamily="34" charset="0"/>
                <a:cs typeface="Calibri" pitchFamily="34" charset="0"/>
              </a:rPr>
              <a:t>l’emboitage</a:t>
            </a:r>
            <a:r>
              <a:rPr lang="en-US" sz="2400" dirty="0">
                <a:solidFill>
                  <a:schemeClr val="dk1"/>
                </a:solidFill>
                <a:latin typeface="Calibri" pitchFamily="34" charset="0"/>
                <a:cs typeface="Calibri" pitchFamily="34" charset="0"/>
              </a:rPr>
              <a:t> des IRQ, on </a:t>
            </a:r>
            <a:r>
              <a:rPr lang="en-US" sz="2400" dirty="0" err="1">
                <a:solidFill>
                  <a:schemeClr val="dk1"/>
                </a:solidFill>
                <a:latin typeface="Calibri" pitchFamily="34" charset="0"/>
                <a:cs typeface="Calibri" pitchFamily="34" charset="0"/>
              </a:rPr>
              <a:t>peut</a:t>
            </a:r>
            <a:r>
              <a:rPr lang="en-US" sz="2400" dirty="0">
                <a:solidFill>
                  <a:schemeClr val="dk1"/>
                </a:solidFill>
                <a:latin typeface="Calibri" pitchFamily="34" charset="0"/>
                <a:cs typeface="Calibri" pitchFamily="34" charset="0"/>
              </a:rPr>
              <a:t> </a:t>
            </a:r>
            <a:r>
              <a:rPr lang="en-US" sz="2400" dirty="0" err="1">
                <a:solidFill>
                  <a:schemeClr val="dk1"/>
                </a:solidFill>
                <a:latin typeface="Calibri" pitchFamily="34" charset="0"/>
                <a:cs typeface="Calibri" pitchFamily="34" charset="0"/>
              </a:rPr>
              <a:t>toujours</a:t>
            </a:r>
            <a:r>
              <a:rPr lang="en-US" sz="2400" dirty="0">
                <a:solidFill>
                  <a:schemeClr val="dk1"/>
                </a:solidFill>
                <a:latin typeface="Calibri" pitchFamily="34" charset="0"/>
                <a:cs typeface="Calibri" pitchFamily="34" charset="0"/>
              </a:rPr>
              <a:t> rater des </a:t>
            </a:r>
            <a:r>
              <a:rPr lang="en-US" sz="2400" dirty="0" err="1">
                <a:solidFill>
                  <a:schemeClr val="dk1"/>
                </a:solidFill>
                <a:latin typeface="Calibri" pitchFamily="34" charset="0"/>
                <a:cs typeface="Calibri" pitchFamily="34" charset="0"/>
              </a:rPr>
              <a:t>irq</a:t>
            </a:r>
            <a:r>
              <a:rPr lang="en-US" sz="2400" dirty="0">
                <a:solidFill>
                  <a:schemeClr val="dk1"/>
                </a:solidFill>
                <a:latin typeface="Calibri" pitchFamily="34" charset="0"/>
                <a:cs typeface="Calibri" pitchFamily="34" charset="0"/>
              </a:rPr>
              <a:t> </a:t>
            </a:r>
            <a:r>
              <a:rPr lang="en-US" sz="2400" dirty="0" err="1">
                <a:solidFill>
                  <a:schemeClr val="dk1"/>
                </a:solidFill>
                <a:latin typeface="Calibri" pitchFamily="34" charset="0"/>
                <a:cs typeface="Calibri" pitchFamily="34" charset="0"/>
              </a:rPr>
              <a:t>quand</a:t>
            </a:r>
            <a:r>
              <a:rPr lang="en-US" sz="2400" dirty="0">
                <a:solidFill>
                  <a:schemeClr val="dk1"/>
                </a:solidFill>
                <a:latin typeface="Calibri" pitchFamily="34" charset="0"/>
                <a:cs typeface="Calibri" pitchFamily="34" charset="0"/>
              </a:rPr>
              <a:t> la </a:t>
            </a:r>
            <a:r>
              <a:rPr lang="en-US" sz="2400" dirty="0" err="1">
                <a:solidFill>
                  <a:schemeClr val="dk1"/>
                </a:solidFill>
                <a:latin typeface="Calibri" pitchFamily="34" charset="0"/>
                <a:cs typeface="Calibri" pitchFamily="34" charset="0"/>
              </a:rPr>
              <a:t>tâche</a:t>
            </a:r>
            <a:r>
              <a:rPr lang="en-US" sz="2400" dirty="0">
                <a:solidFill>
                  <a:schemeClr val="dk1"/>
                </a:solidFill>
                <a:latin typeface="Calibri" pitchFamily="34" charset="0"/>
                <a:cs typeface="Calibri" pitchFamily="34" charset="0"/>
              </a:rPr>
              <a:t> de plus haute </a:t>
            </a:r>
            <a:r>
              <a:rPr lang="en-US" sz="2400" dirty="0" err="1">
                <a:solidFill>
                  <a:schemeClr val="dk1"/>
                </a:solidFill>
                <a:latin typeface="Calibri" pitchFamily="34" charset="0"/>
                <a:cs typeface="Calibri" pitchFamily="34" charset="0"/>
              </a:rPr>
              <a:t>priorité</a:t>
            </a:r>
            <a:r>
              <a:rPr lang="en-US" sz="2400" dirty="0">
                <a:solidFill>
                  <a:schemeClr val="dk1"/>
                </a:solidFill>
                <a:latin typeface="Calibri" pitchFamily="34" charset="0"/>
                <a:cs typeface="Calibri" pitchFamily="34" charset="0"/>
              </a:rPr>
              <a:t> </a:t>
            </a:r>
            <a:r>
              <a:rPr lang="en-US" sz="2400" dirty="0" err="1">
                <a:solidFill>
                  <a:schemeClr val="dk1"/>
                </a:solidFill>
                <a:latin typeface="Calibri" pitchFamily="34" charset="0"/>
                <a:cs typeface="Calibri" pitchFamily="34" charset="0"/>
              </a:rPr>
              <a:t>est</a:t>
            </a:r>
            <a:r>
              <a:rPr lang="en-US" sz="2400" dirty="0">
                <a:solidFill>
                  <a:schemeClr val="dk1"/>
                </a:solidFill>
                <a:latin typeface="Calibri" pitchFamily="34" charset="0"/>
                <a:cs typeface="Calibri" pitchFamily="34" charset="0"/>
              </a:rPr>
              <a:t> </a:t>
            </a:r>
            <a:r>
              <a:rPr lang="en-US" sz="2400" dirty="0" err="1">
                <a:solidFill>
                  <a:schemeClr val="dk1"/>
                </a:solidFill>
                <a:latin typeface="Calibri" pitchFamily="34" charset="0"/>
                <a:cs typeface="Calibri" pitchFamily="34" charset="0"/>
              </a:rPr>
              <a:t>executée</a:t>
            </a:r>
            <a:r>
              <a:rPr lang="en-US" sz="2400" dirty="0">
                <a:solidFill>
                  <a:schemeClr val="dk1"/>
                </a:solidFill>
                <a:latin typeface="Calibri" pitchFamily="34" charset="0"/>
                <a:cs typeface="Calibri" pitchFamily="34" charset="0"/>
              </a:rPr>
              <a:t> </a:t>
            </a:r>
          </a:p>
        </p:txBody>
      </p:sp>
      <p:sp>
        <p:nvSpPr>
          <p:cNvPr id="63" name="Leading Question"/>
          <p:cNvSpPr txBox="1"/>
          <p:nvPr>
            <p:custDataLst>
              <p:tags r:id="rId4"/>
            </p:custDataLst>
          </p:nvPr>
        </p:nvSpPr>
        <p:spPr>
          <a:xfrm>
            <a:off x="5943601" y="6405751"/>
            <a:ext cx="4297651" cy="27699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rtlCol="0" anchor="b" anchorCtr="0">
            <a:spAutoFit/>
          </a:bodyPr>
          <a:lstStyle/>
          <a:p>
            <a:pPr algn="ctr">
              <a:lnSpc>
                <a:spcPct val="90000"/>
              </a:lnSpc>
              <a:spcBef>
                <a:spcPct val="0"/>
              </a:spcBef>
            </a:pPr>
            <a:r>
              <a:rPr lang="en-US" dirty="0">
                <a:solidFill>
                  <a:schemeClr val="tx2"/>
                </a:solidFill>
                <a:latin typeface="Arial Narrow"/>
              </a:rPr>
              <a:t>This is what the BIOS Scheduler is all about…</a:t>
            </a:r>
          </a:p>
        </p:txBody>
      </p:sp>
      <p:grpSp>
        <p:nvGrpSpPr>
          <p:cNvPr id="4" name="Group 3"/>
          <p:cNvGrpSpPr/>
          <p:nvPr>
            <p:custDataLst>
              <p:tags r:id="rId5"/>
            </p:custDataLst>
          </p:nvPr>
        </p:nvGrpSpPr>
        <p:grpSpPr>
          <a:xfrm>
            <a:off x="4876800" y="2289481"/>
            <a:ext cx="5486400" cy="1595617"/>
            <a:chOff x="3352800" y="2360730"/>
            <a:chExt cx="5486400" cy="1595617"/>
          </a:xfrm>
        </p:grpSpPr>
        <p:sp>
          <p:nvSpPr>
            <p:cNvPr id="26" name="TextBox 25"/>
            <p:cNvSpPr txBox="1"/>
            <p:nvPr/>
          </p:nvSpPr>
          <p:spPr>
            <a:xfrm>
              <a:off x="3352800" y="2360730"/>
              <a:ext cx="533400" cy="1192636"/>
            </a:xfrm>
            <a:prstGeom prst="rect">
              <a:avLst/>
            </a:prstGeom>
            <a:solidFill>
              <a:schemeClr val="bg1">
                <a:lumMod val="95000"/>
              </a:schemeClr>
            </a:solidFill>
            <a:ln w="6350">
              <a:solidFill>
                <a:schemeClr val="tx1"/>
              </a:solidFill>
            </a:ln>
          </p:spPr>
          <p:txBody>
            <a:bodyPr wrap="none" rtlCol="0" anchor="ctr" anchorCtr="1">
              <a:noAutofit/>
            </a:bodyPr>
            <a:lstStyle/>
            <a:p>
              <a:pPr algn="ctr"/>
              <a:r>
                <a:rPr lang="en-US">
                  <a:solidFill>
                    <a:schemeClr val="dk1"/>
                  </a:solidFill>
                  <a:latin typeface="Calibri" pitchFamily="34" charset="0"/>
                  <a:cs typeface="Calibri" pitchFamily="34" charset="0"/>
                </a:rPr>
                <a:t>C/S</a:t>
              </a:r>
            </a:p>
            <a:p>
              <a:pPr algn="ctr"/>
              <a:r>
                <a:rPr lang="en-US" sz="1800">
                  <a:solidFill>
                    <a:schemeClr val="dk1"/>
                  </a:solidFill>
                  <a:latin typeface="Arial Narrow" pitchFamily="34" charset="0"/>
                  <a:cs typeface="Calibri" pitchFamily="34" charset="0"/>
                </a:rPr>
                <a:t>Nest?</a:t>
              </a:r>
            </a:p>
          </p:txBody>
        </p:sp>
        <p:sp>
          <p:nvSpPr>
            <p:cNvPr id="27" name="TextBox 26"/>
            <p:cNvSpPr txBox="1"/>
            <p:nvPr/>
          </p:nvSpPr>
          <p:spPr>
            <a:xfrm>
              <a:off x="8382000" y="2360730"/>
              <a:ext cx="457200" cy="1192636"/>
            </a:xfrm>
            <a:prstGeom prst="rect">
              <a:avLst/>
            </a:prstGeom>
            <a:solidFill>
              <a:schemeClr val="bg1">
                <a:lumMod val="95000"/>
              </a:schemeClr>
            </a:solidFill>
            <a:ln w="6350">
              <a:solidFill>
                <a:schemeClr val="tx1"/>
              </a:solidFill>
            </a:ln>
          </p:spPr>
          <p:txBody>
            <a:bodyPr wrap="none" rtlCol="0" anchor="ctr" anchorCtr="1">
              <a:noAutofit/>
            </a:bodyPr>
            <a:lstStyle/>
            <a:p>
              <a:r>
                <a:rPr lang="en-US">
                  <a:solidFill>
                    <a:schemeClr val="dk1"/>
                  </a:solidFill>
                  <a:latin typeface="Calibri" pitchFamily="34" charset="0"/>
                  <a:cs typeface="Calibri" pitchFamily="34" charset="0"/>
                </a:rPr>
                <a:t>C/R</a:t>
              </a:r>
            </a:p>
          </p:txBody>
        </p:sp>
        <p:sp>
          <p:nvSpPr>
            <p:cNvPr id="37" name="TextBox 36"/>
            <p:cNvSpPr txBox="1"/>
            <p:nvPr/>
          </p:nvSpPr>
          <p:spPr>
            <a:xfrm>
              <a:off x="3895580" y="2360730"/>
              <a:ext cx="676420" cy="1192636"/>
            </a:xfrm>
            <a:prstGeom prst="rect">
              <a:avLst/>
            </a:prstGeom>
            <a:solidFill>
              <a:schemeClr val="accent1">
                <a:lumMod val="75000"/>
              </a:schemeClr>
            </a:solidFill>
            <a:ln w="6350">
              <a:solidFill>
                <a:schemeClr val="tx1"/>
              </a:solidFill>
            </a:ln>
          </p:spPr>
          <p:txBody>
            <a:bodyPr wrap="none" rtlCol="0" anchor="ctr" anchorCtr="1">
              <a:noAutofit/>
            </a:bodyPr>
            <a:lstStyle/>
            <a:p>
              <a:pPr algn="ctr">
                <a:spcBef>
                  <a:spcPts val="200"/>
                </a:spcBef>
              </a:pPr>
              <a:r>
                <a:rPr lang="en-US" sz="1800">
                  <a:solidFill>
                    <a:schemeClr val="dk1"/>
                  </a:solidFill>
                  <a:latin typeface="Arial Narrow" pitchFamily="34" charset="0"/>
                  <a:cs typeface="Calibri" pitchFamily="34" charset="0"/>
                </a:rPr>
                <a:t>Hard</a:t>
              </a:r>
            </a:p>
            <a:p>
              <a:pPr algn="ctr">
                <a:spcBef>
                  <a:spcPts val="200"/>
                </a:spcBef>
              </a:pPr>
              <a:r>
                <a:rPr lang="en-US" sz="1800">
                  <a:solidFill>
                    <a:schemeClr val="dk1"/>
                  </a:solidFill>
                  <a:latin typeface="Arial Narrow" pitchFamily="34" charset="0"/>
                  <a:cs typeface="Calibri" pitchFamily="34" charset="0"/>
                </a:rPr>
                <a:t>Real</a:t>
              </a:r>
            </a:p>
            <a:p>
              <a:pPr algn="ctr">
                <a:spcBef>
                  <a:spcPts val="200"/>
                </a:spcBef>
              </a:pPr>
              <a:r>
                <a:rPr lang="en-US" sz="1800">
                  <a:solidFill>
                    <a:schemeClr val="dk1"/>
                  </a:solidFill>
                  <a:latin typeface="Arial Narrow" pitchFamily="34" charset="0"/>
                  <a:cs typeface="Calibri" pitchFamily="34" charset="0"/>
                </a:rPr>
                <a:t>Time</a:t>
              </a:r>
            </a:p>
            <a:p>
              <a:pPr algn="ctr">
                <a:spcBef>
                  <a:spcPts val="600"/>
                </a:spcBef>
              </a:pPr>
              <a:r>
                <a:rPr lang="en-US" sz="1800">
                  <a:solidFill>
                    <a:schemeClr val="dk1"/>
                  </a:solidFill>
                  <a:latin typeface="Arial Narrow" pitchFamily="34" charset="0"/>
                  <a:cs typeface="Calibri" pitchFamily="34" charset="0"/>
                </a:rPr>
                <a:t>(Read)</a:t>
              </a:r>
            </a:p>
          </p:txBody>
        </p:sp>
        <p:sp>
          <p:nvSpPr>
            <p:cNvPr id="38" name="TextBox 37"/>
            <p:cNvSpPr txBox="1"/>
            <p:nvPr/>
          </p:nvSpPr>
          <p:spPr>
            <a:xfrm>
              <a:off x="4572000" y="2360730"/>
              <a:ext cx="3810000" cy="1192636"/>
            </a:xfrm>
            <a:prstGeom prst="rect">
              <a:avLst/>
            </a:prstGeom>
            <a:solidFill>
              <a:schemeClr val="accent5">
                <a:lumMod val="20000"/>
                <a:lumOff val="80000"/>
              </a:schemeClr>
            </a:solidFill>
            <a:ln w="6350">
              <a:solidFill>
                <a:schemeClr val="tx1"/>
              </a:solidFill>
            </a:ln>
          </p:spPr>
          <p:txBody>
            <a:bodyPr wrap="none" rtlCol="0" anchor="ctr" anchorCtr="1">
              <a:noAutofit/>
            </a:bodyPr>
            <a:lstStyle/>
            <a:p>
              <a:pPr algn="ctr">
                <a:spcBef>
                  <a:spcPts val="300"/>
                </a:spcBef>
              </a:pPr>
              <a:r>
                <a:rPr lang="en-US">
                  <a:solidFill>
                    <a:schemeClr val="dk1"/>
                  </a:solidFill>
                  <a:latin typeface="Calibri" pitchFamily="34" charset="0"/>
                  <a:cs typeface="Calibri" pitchFamily="34" charset="0"/>
                </a:rPr>
                <a:t>Process Data</a:t>
              </a:r>
            </a:p>
          </p:txBody>
        </p:sp>
        <p:cxnSp>
          <p:nvCxnSpPr>
            <p:cNvPr id="39" name="Straight Connector 38"/>
            <p:cNvCxnSpPr/>
            <p:nvPr/>
          </p:nvCxnSpPr>
          <p:spPr bwMode="auto">
            <a:xfrm>
              <a:off x="3352800" y="3746340"/>
              <a:ext cx="5486400" cy="0"/>
            </a:xfrm>
            <a:prstGeom prst="line">
              <a:avLst/>
            </a:prstGeom>
            <a:solidFill>
              <a:schemeClr val="accent1"/>
            </a:solidFill>
            <a:ln w="28575" cap="flat" cmpd="sng" algn="ctr">
              <a:solidFill>
                <a:schemeClr val="tx1"/>
              </a:solidFill>
              <a:prstDash val="solid"/>
              <a:round/>
              <a:headEnd type="triangle" w="med" len="med"/>
              <a:tailEnd type="triangle" w="med" len="med"/>
            </a:ln>
            <a:effectLst/>
          </p:spPr>
        </p:cxnSp>
        <p:sp>
          <p:nvSpPr>
            <p:cNvPr id="40" name="TextBox 39"/>
            <p:cNvSpPr txBox="1"/>
            <p:nvPr/>
          </p:nvSpPr>
          <p:spPr>
            <a:xfrm>
              <a:off x="5116252" y="3587015"/>
              <a:ext cx="2022798" cy="369332"/>
            </a:xfrm>
            <a:prstGeom prst="rect">
              <a:avLst/>
            </a:prstGeom>
            <a:solidFill>
              <a:schemeClr val="bg1"/>
            </a:solidFill>
          </p:spPr>
          <p:txBody>
            <a:bodyPr wrap="none" rtlCol="0" anchor="t" anchorCtr="0">
              <a:spAutoFit/>
            </a:bodyPr>
            <a:lstStyle/>
            <a:p>
              <a:r>
                <a:rPr lang="en-US" sz="1800">
                  <a:solidFill>
                    <a:schemeClr val="dk1"/>
                  </a:solidFill>
                  <a:latin typeface="Calibri" pitchFamily="34" charset="0"/>
                  <a:cs typeface="Calibri" pitchFamily="34" charset="0"/>
                </a:rPr>
                <a:t>Global ints disabled</a:t>
              </a:r>
            </a:p>
          </p:txBody>
        </p:sp>
      </p:grpSp>
      <p:sp>
        <p:nvSpPr>
          <p:cNvPr id="41" name="TextBox 40"/>
          <p:cNvSpPr txBox="1"/>
          <p:nvPr>
            <p:custDataLst>
              <p:tags r:id="rId6"/>
            </p:custDataLst>
          </p:nvPr>
        </p:nvSpPr>
        <p:spPr>
          <a:xfrm>
            <a:off x="4509512" y="3951467"/>
            <a:ext cx="6375400" cy="626005"/>
          </a:xfrm>
          <a:prstGeom prst="rect">
            <a:avLst/>
          </a:prstGeom>
          <a:noFill/>
        </p:spPr>
        <p:txBody>
          <a:bodyPr wrap="square" rtlCol="0" anchor="ctr" anchorCtr="0">
            <a:spAutoFit/>
          </a:bodyPr>
          <a:lstStyle/>
          <a:p>
            <a:pPr marL="342900" indent="-342900">
              <a:lnSpc>
                <a:spcPct val="70000"/>
              </a:lnSpc>
              <a:spcBef>
                <a:spcPts val="1200"/>
              </a:spcBef>
              <a:buClr>
                <a:schemeClr val="tx2"/>
              </a:buClr>
              <a:buSzPct val="75000"/>
              <a:buFont typeface="Wingdings"/>
              <a:buChar char=""/>
            </a:pPr>
            <a:r>
              <a:rPr lang="en-US" sz="2400" dirty="0">
                <a:solidFill>
                  <a:schemeClr val="dk1"/>
                </a:solidFill>
                <a:latin typeface="Calibri" pitchFamily="34" charset="0"/>
                <a:cs typeface="Calibri" pitchFamily="34" charset="0"/>
              </a:rPr>
              <a:t>On </a:t>
            </a:r>
            <a:r>
              <a:rPr lang="en-US" sz="2400" dirty="0" err="1">
                <a:solidFill>
                  <a:schemeClr val="dk1"/>
                </a:solidFill>
                <a:latin typeface="Calibri" pitchFamily="34" charset="0"/>
                <a:cs typeface="Calibri" pitchFamily="34" charset="0"/>
              </a:rPr>
              <a:t>peut</a:t>
            </a:r>
            <a:r>
              <a:rPr lang="en-US" sz="2400" dirty="0">
                <a:solidFill>
                  <a:schemeClr val="dk1"/>
                </a:solidFill>
                <a:latin typeface="Calibri" pitchFamily="34" charset="0"/>
                <a:cs typeface="Calibri" pitchFamily="34" charset="0"/>
              </a:rPr>
              <a:t> </a:t>
            </a:r>
            <a:r>
              <a:rPr lang="en-US" sz="2400" dirty="0" err="1">
                <a:solidFill>
                  <a:schemeClr val="dk1"/>
                </a:solidFill>
                <a:latin typeface="Calibri" pitchFamily="34" charset="0"/>
                <a:cs typeface="Calibri" pitchFamily="34" charset="0"/>
              </a:rPr>
              <a:t>mitiger</a:t>
            </a:r>
            <a:r>
              <a:rPr lang="en-US" sz="2400" dirty="0">
                <a:solidFill>
                  <a:schemeClr val="dk1"/>
                </a:solidFill>
                <a:latin typeface="Calibri" pitchFamily="34" charset="0"/>
                <a:cs typeface="Calibri" pitchFamily="34" charset="0"/>
              </a:rPr>
              <a:t> le </a:t>
            </a:r>
            <a:r>
              <a:rPr lang="en-US" sz="2400" dirty="0" err="1">
                <a:solidFill>
                  <a:schemeClr val="dk1"/>
                </a:solidFill>
                <a:latin typeface="Calibri" pitchFamily="34" charset="0"/>
                <a:cs typeface="Calibri" pitchFamily="34" charset="0"/>
              </a:rPr>
              <a:t>problème</a:t>
            </a:r>
            <a:r>
              <a:rPr lang="en-US" sz="2400" dirty="0">
                <a:solidFill>
                  <a:schemeClr val="dk1"/>
                </a:solidFill>
                <a:latin typeface="Calibri" pitchFamily="34" charset="0"/>
                <a:cs typeface="Calibri" pitchFamily="34" charset="0"/>
              </a:rPr>
              <a:t> </a:t>
            </a:r>
            <a:r>
              <a:rPr lang="en-US" sz="2400" dirty="0" err="1">
                <a:solidFill>
                  <a:schemeClr val="dk1"/>
                </a:solidFill>
                <a:latin typeface="Calibri" pitchFamily="34" charset="0"/>
                <a:cs typeface="Calibri" pitchFamily="34" charset="0"/>
              </a:rPr>
              <a:t>est</a:t>
            </a:r>
            <a:r>
              <a:rPr lang="en-US" sz="2400" dirty="0">
                <a:solidFill>
                  <a:schemeClr val="dk1"/>
                </a:solidFill>
                <a:latin typeface="Calibri" pitchFamily="34" charset="0"/>
                <a:cs typeface="Calibri" pitchFamily="34" charset="0"/>
              </a:rPr>
              <a:t> </a:t>
            </a:r>
            <a:r>
              <a:rPr lang="en-US" sz="2400" dirty="0" err="1">
                <a:solidFill>
                  <a:schemeClr val="dk1"/>
                </a:solidFill>
                <a:latin typeface="Calibri" pitchFamily="34" charset="0"/>
                <a:cs typeface="Calibri" pitchFamily="34" charset="0"/>
              </a:rPr>
              <a:t>séparant</a:t>
            </a:r>
            <a:r>
              <a:rPr lang="en-US" sz="2400" dirty="0">
                <a:solidFill>
                  <a:schemeClr val="dk1"/>
                </a:solidFill>
                <a:latin typeface="Calibri" pitchFamily="34" charset="0"/>
                <a:cs typeface="Calibri" pitchFamily="34" charset="0"/>
              </a:rPr>
              <a:t> la </a:t>
            </a:r>
            <a:r>
              <a:rPr lang="en-US" sz="2400" dirty="0" err="1">
                <a:solidFill>
                  <a:schemeClr val="dk1"/>
                </a:solidFill>
                <a:latin typeface="Calibri" pitchFamily="34" charset="0"/>
                <a:cs typeface="Calibri" pitchFamily="34" charset="0"/>
              </a:rPr>
              <a:t>partie</a:t>
            </a:r>
            <a:r>
              <a:rPr lang="en-US" sz="2400" dirty="0">
                <a:solidFill>
                  <a:schemeClr val="dk1"/>
                </a:solidFill>
                <a:latin typeface="Calibri" pitchFamily="34" charset="0"/>
                <a:cs typeface="Calibri" pitchFamily="34" charset="0"/>
              </a:rPr>
              <a:t> utile de la routine de service du </a:t>
            </a:r>
            <a:r>
              <a:rPr lang="en-US" sz="2400" dirty="0" err="1">
                <a:solidFill>
                  <a:schemeClr val="dk1"/>
                </a:solidFill>
                <a:latin typeface="Calibri" pitchFamily="34" charset="0"/>
                <a:cs typeface="Calibri" pitchFamily="34" charset="0"/>
              </a:rPr>
              <a:t>reste</a:t>
            </a:r>
            <a:r>
              <a:rPr lang="en-US" sz="2400" dirty="0">
                <a:solidFill>
                  <a:schemeClr val="dk1"/>
                </a:solidFill>
                <a:latin typeface="Calibri" pitchFamily="34" charset="0"/>
                <a:cs typeface="Calibri" pitchFamily="34" charset="0"/>
              </a:rPr>
              <a:t> </a:t>
            </a:r>
          </a:p>
        </p:txBody>
      </p:sp>
      <p:grpSp>
        <p:nvGrpSpPr>
          <p:cNvPr id="3" name="Group 2"/>
          <p:cNvGrpSpPr/>
          <p:nvPr>
            <p:custDataLst>
              <p:tags r:id="rId7"/>
            </p:custDataLst>
          </p:nvPr>
        </p:nvGrpSpPr>
        <p:grpSpPr>
          <a:xfrm>
            <a:off x="4876801" y="4693726"/>
            <a:ext cx="5486399" cy="1551863"/>
            <a:chOff x="3352800" y="4693725"/>
            <a:chExt cx="5486399" cy="1551863"/>
          </a:xfrm>
        </p:grpSpPr>
        <p:grpSp>
          <p:nvGrpSpPr>
            <p:cNvPr id="5" name="Group 4"/>
            <p:cNvGrpSpPr/>
            <p:nvPr/>
          </p:nvGrpSpPr>
          <p:grpSpPr>
            <a:xfrm>
              <a:off x="3352800" y="4693725"/>
              <a:ext cx="5486399" cy="1551863"/>
              <a:chOff x="3352800" y="4800600"/>
              <a:chExt cx="5486399" cy="1551863"/>
            </a:xfrm>
          </p:grpSpPr>
          <p:sp>
            <p:nvSpPr>
              <p:cNvPr id="42" name="TextBox 41"/>
              <p:cNvSpPr txBox="1"/>
              <p:nvPr/>
            </p:nvSpPr>
            <p:spPr>
              <a:xfrm>
                <a:off x="3352800" y="4800600"/>
                <a:ext cx="480950" cy="1192636"/>
              </a:xfrm>
              <a:prstGeom prst="rect">
                <a:avLst/>
              </a:prstGeom>
              <a:solidFill>
                <a:schemeClr val="bg1">
                  <a:lumMod val="95000"/>
                </a:schemeClr>
              </a:solidFill>
              <a:ln w="6350">
                <a:solidFill>
                  <a:schemeClr val="tx1"/>
                </a:solidFill>
              </a:ln>
            </p:spPr>
            <p:txBody>
              <a:bodyPr wrap="none" rtlCol="0" anchor="ctr" anchorCtr="1">
                <a:noAutofit/>
              </a:bodyPr>
              <a:lstStyle/>
              <a:p>
                <a:pPr algn="ctr"/>
                <a:r>
                  <a:rPr lang="en-US" sz="1800">
                    <a:solidFill>
                      <a:schemeClr val="dk1"/>
                    </a:solidFill>
                    <a:latin typeface="Calibri" pitchFamily="34" charset="0"/>
                    <a:cs typeface="Calibri" pitchFamily="34" charset="0"/>
                  </a:rPr>
                  <a:t>C/S</a:t>
                </a:r>
              </a:p>
              <a:p>
                <a:pPr algn="ctr"/>
                <a:r>
                  <a:rPr lang="en-US" sz="1600">
                    <a:latin typeface="Arial Narrow" pitchFamily="34" charset="0"/>
                    <a:cs typeface="Calibri" pitchFamily="34" charset="0"/>
                  </a:rPr>
                  <a:t>Nest?</a:t>
                </a:r>
              </a:p>
            </p:txBody>
          </p:sp>
          <p:sp>
            <p:nvSpPr>
              <p:cNvPr id="43" name="TextBox 42"/>
              <p:cNvSpPr txBox="1"/>
              <p:nvPr/>
            </p:nvSpPr>
            <p:spPr>
              <a:xfrm>
                <a:off x="4800601" y="4800600"/>
                <a:ext cx="369124" cy="1192636"/>
              </a:xfrm>
              <a:prstGeom prst="rect">
                <a:avLst/>
              </a:prstGeom>
              <a:solidFill>
                <a:schemeClr val="bg1">
                  <a:lumMod val="95000"/>
                </a:schemeClr>
              </a:solidFill>
              <a:ln w="6350">
                <a:solidFill>
                  <a:schemeClr val="tx1"/>
                </a:solidFill>
              </a:ln>
            </p:spPr>
            <p:txBody>
              <a:bodyPr wrap="none" rtlCol="0" anchor="ctr" anchorCtr="1">
                <a:noAutofit/>
              </a:bodyPr>
              <a:lstStyle/>
              <a:p>
                <a:r>
                  <a:rPr lang="en-US" sz="1800">
                    <a:solidFill>
                      <a:schemeClr val="dk1"/>
                    </a:solidFill>
                    <a:latin typeface="Calibri" pitchFamily="34" charset="0"/>
                    <a:cs typeface="Calibri" pitchFamily="34" charset="0"/>
                  </a:rPr>
                  <a:t>C/R</a:t>
                </a:r>
                <a:endParaRPr lang="en-US">
                  <a:solidFill>
                    <a:schemeClr val="dk1"/>
                  </a:solidFill>
                  <a:latin typeface="Calibri" pitchFamily="34" charset="0"/>
                  <a:cs typeface="Calibri" pitchFamily="34" charset="0"/>
                </a:endParaRPr>
              </a:p>
            </p:txBody>
          </p:sp>
          <p:sp>
            <p:nvSpPr>
              <p:cNvPr id="44" name="TextBox 43"/>
              <p:cNvSpPr txBox="1"/>
              <p:nvPr/>
            </p:nvSpPr>
            <p:spPr>
              <a:xfrm>
                <a:off x="3827252" y="4800600"/>
                <a:ext cx="579802" cy="1192636"/>
              </a:xfrm>
              <a:prstGeom prst="rect">
                <a:avLst/>
              </a:prstGeom>
              <a:solidFill>
                <a:schemeClr val="accent1">
                  <a:lumMod val="75000"/>
                </a:schemeClr>
              </a:solidFill>
              <a:ln w="6350">
                <a:solidFill>
                  <a:schemeClr val="tx1"/>
                </a:solidFill>
              </a:ln>
            </p:spPr>
            <p:txBody>
              <a:bodyPr wrap="none" rtlCol="0" anchor="ctr" anchorCtr="1">
                <a:noAutofit/>
              </a:bodyPr>
              <a:lstStyle/>
              <a:p>
                <a:pPr algn="ctr">
                  <a:spcBef>
                    <a:spcPts val="200"/>
                  </a:spcBef>
                </a:pPr>
                <a:r>
                  <a:rPr lang="en-US" sz="1800">
                    <a:solidFill>
                      <a:schemeClr val="dk1"/>
                    </a:solidFill>
                    <a:latin typeface="Arial Narrow" pitchFamily="34" charset="0"/>
                    <a:cs typeface="Calibri" pitchFamily="34" charset="0"/>
                  </a:rPr>
                  <a:t>Hard</a:t>
                </a:r>
              </a:p>
              <a:p>
                <a:pPr algn="ctr">
                  <a:spcBef>
                    <a:spcPts val="200"/>
                  </a:spcBef>
                </a:pPr>
                <a:r>
                  <a:rPr lang="en-US" sz="1800">
                    <a:solidFill>
                      <a:schemeClr val="dk1"/>
                    </a:solidFill>
                    <a:latin typeface="Arial Narrow" pitchFamily="34" charset="0"/>
                    <a:cs typeface="Calibri" pitchFamily="34" charset="0"/>
                  </a:rPr>
                  <a:t>Real</a:t>
                </a:r>
              </a:p>
              <a:p>
                <a:pPr algn="ctr">
                  <a:spcBef>
                    <a:spcPts val="200"/>
                  </a:spcBef>
                </a:pPr>
                <a:r>
                  <a:rPr lang="en-US" sz="1800">
                    <a:solidFill>
                      <a:schemeClr val="dk1"/>
                    </a:solidFill>
                    <a:latin typeface="Arial Narrow" pitchFamily="34" charset="0"/>
                    <a:cs typeface="Calibri" pitchFamily="34" charset="0"/>
                  </a:rPr>
                  <a:t>Time</a:t>
                </a:r>
              </a:p>
              <a:p>
                <a:pPr algn="ctr">
                  <a:spcBef>
                    <a:spcPts val="600"/>
                  </a:spcBef>
                </a:pPr>
                <a:r>
                  <a:rPr lang="en-US" sz="1800">
                    <a:solidFill>
                      <a:schemeClr val="dk1"/>
                    </a:solidFill>
                    <a:latin typeface="Arial Narrow" pitchFamily="34" charset="0"/>
                    <a:cs typeface="Calibri" pitchFamily="34" charset="0"/>
                  </a:rPr>
                  <a:t>(Read)</a:t>
                </a:r>
              </a:p>
            </p:txBody>
          </p:sp>
          <p:sp>
            <p:nvSpPr>
              <p:cNvPr id="45" name="TextBox 44"/>
              <p:cNvSpPr txBox="1"/>
              <p:nvPr/>
            </p:nvSpPr>
            <p:spPr>
              <a:xfrm>
                <a:off x="4410974" y="4800600"/>
                <a:ext cx="381000" cy="1192636"/>
              </a:xfrm>
              <a:prstGeom prst="rect">
                <a:avLst/>
              </a:prstGeom>
              <a:solidFill>
                <a:schemeClr val="accent4">
                  <a:lumMod val="20000"/>
                  <a:lumOff val="80000"/>
                </a:schemeClr>
              </a:solidFill>
              <a:ln w="6350">
                <a:solidFill>
                  <a:schemeClr val="tx1"/>
                </a:solidFill>
              </a:ln>
            </p:spPr>
            <p:txBody>
              <a:bodyPr wrap="none" rtlCol="0" anchor="ctr" anchorCtr="1">
                <a:noAutofit/>
              </a:bodyPr>
              <a:lstStyle/>
              <a:p>
                <a:pPr algn="ctr">
                  <a:spcBef>
                    <a:spcPts val="300"/>
                  </a:spcBef>
                </a:pPr>
                <a:r>
                  <a:rPr lang="en-US" sz="1800">
                    <a:solidFill>
                      <a:schemeClr val="dk1"/>
                    </a:solidFill>
                    <a:latin typeface="Arial Narrow" pitchFamily="34" charset="0"/>
                    <a:cs typeface="Calibri" pitchFamily="34" charset="0"/>
                  </a:rPr>
                  <a:t>Post</a:t>
                </a:r>
              </a:p>
              <a:p>
                <a:pPr algn="ctr">
                  <a:spcBef>
                    <a:spcPts val="300"/>
                  </a:spcBef>
                </a:pPr>
                <a:r>
                  <a:rPr lang="en-US" sz="1800">
                    <a:solidFill>
                      <a:schemeClr val="dk1"/>
                    </a:solidFill>
                    <a:latin typeface="Arial Narrow" pitchFamily="34" charset="0"/>
                    <a:cs typeface="Calibri" pitchFamily="34" charset="0"/>
                  </a:rPr>
                  <a:t>Swi</a:t>
                </a:r>
              </a:p>
            </p:txBody>
          </p:sp>
          <p:sp>
            <p:nvSpPr>
              <p:cNvPr id="46" name="TextBox 45"/>
              <p:cNvSpPr txBox="1"/>
              <p:nvPr/>
            </p:nvSpPr>
            <p:spPr>
              <a:xfrm>
                <a:off x="5334000" y="4800600"/>
                <a:ext cx="3505199" cy="1192636"/>
              </a:xfrm>
              <a:prstGeom prst="rect">
                <a:avLst/>
              </a:prstGeom>
              <a:solidFill>
                <a:schemeClr val="accent5">
                  <a:lumMod val="20000"/>
                  <a:lumOff val="80000"/>
                </a:schemeClr>
              </a:solidFill>
              <a:ln w="19050">
                <a:solidFill>
                  <a:schemeClr val="tx1"/>
                </a:solidFill>
              </a:ln>
            </p:spPr>
            <p:txBody>
              <a:bodyPr wrap="none" rtlCol="0" anchor="ctr" anchorCtr="1">
                <a:noAutofit/>
              </a:bodyPr>
              <a:lstStyle/>
              <a:p>
                <a:pPr algn="ctr">
                  <a:spcBef>
                    <a:spcPts val="300"/>
                  </a:spcBef>
                </a:pPr>
                <a:r>
                  <a:rPr lang="en-US">
                    <a:solidFill>
                      <a:schemeClr val="dk1"/>
                    </a:solidFill>
                    <a:latin typeface="Calibri" pitchFamily="34" charset="0"/>
                    <a:cs typeface="Calibri" pitchFamily="34" charset="0"/>
                  </a:rPr>
                  <a:t>Process Data</a:t>
                </a:r>
              </a:p>
              <a:p>
                <a:pPr algn="ctr">
                  <a:spcBef>
                    <a:spcPts val="300"/>
                  </a:spcBef>
                </a:pPr>
                <a:r>
                  <a:rPr lang="en-US" i="1">
                    <a:solidFill>
                      <a:schemeClr val="dk1"/>
                    </a:solidFill>
                    <a:latin typeface="Calibri" pitchFamily="34" charset="0"/>
                    <a:cs typeface="Calibri" pitchFamily="34" charset="0"/>
                  </a:rPr>
                  <a:t>(in Software Interrupt)</a:t>
                </a:r>
              </a:p>
            </p:txBody>
          </p:sp>
          <p:cxnSp>
            <p:nvCxnSpPr>
              <p:cNvPr id="47" name="Straight Connector 46"/>
              <p:cNvCxnSpPr/>
              <p:nvPr/>
            </p:nvCxnSpPr>
            <p:spPr bwMode="auto">
              <a:xfrm>
                <a:off x="3352800" y="6185545"/>
                <a:ext cx="1816925" cy="0"/>
              </a:xfrm>
              <a:prstGeom prst="line">
                <a:avLst/>
              </a:prstGeom>
              <a:solidFill>
                <a:schemeClr val="accent1"/>
              </a:solidFill>
              <a:ln w="28575" cap="flat" cmpd="sng" algn="ctr">
                <a:solidFill>
                  <a:schemeClr val="tx1"/>
                </a:solidFill>
                <a:prstDash val="solid"/>
                <a:round/>
                <a:headEnd type="triangle" w="med" len="med"/>
                <a:tailEnd type="triangle" w="med" len="med"/>
              </a:ln>
              <a:effectLst/>
            </p:spPr>
          </p:cxnSp>
          <p:sp>
            <p:nvSpPr>
              <p:cNvPr id="48" name="TextBox 47"/>
              <p:cNvSpPr txBox="1"/>
              <p:nvPr/>
            </p:nvSpPr>
            <p:spPr>
              <a:xfrm>
                <a:off x="3500625" y="6029297"/>
                <a:ext cx="1525354" cy="307777"/>
              </a:xfrm>
              <a:prstGeom prst="rect">
                <a:avLst/>
              </a:prstGeom>
              <a:solidFill>
                <a:schemeClr val="bg1"/>
              </a:solidFill>
            </p:spPr>
            <p:txBody>
              <a:bodyPr wrap="none" lIns="45720" rIns="45720" rtlCol="0" anchor="ctr" anchorCtr="1">
                <a:spAutoFit/>
              </a:bodyPr>
              <a:lstStyle/>
              <a:p>
                <a:r>
                  <a:rPr lang="en-US" sz="1400">
                    <a:solidFill>
                      <a:schemeClr val="dk1"/>
                    </a:solidFill>
                    <a:latin typeface="Calibri" pitchFamily="34" charset="0"/>
                    <a:cs typeface="Calibri" pitchFamily="34" charset="0"/>
                  </a:rPr>
                  <a:t>Global ints disabled</a:t>
                </a:r>
              </a:p>
            </p:txBody>
          </p:sp>
          <p:cxnSp>
            <p:nvCxnSpPr>
              <p:cNvPr id="49" name="Straight Connector 48"/>
              <p:cNvCxnSpPr/>
              <p:nvPr/>
            </p:nvCxnSpPr>
            <p:spPr bwMode="auto">
              <a:xfrm>
                <a:off x="5334000" y="6185545"/>
                <a:ext cx="3505199" cy="0"/>
              </a:xfrm>
              <a:prstGeom prst="line">
                <a:avLst/>
              </a:prstGeom>
              <a:solidFill>
                <a:schemeClr val="accent1"/>
              </a:solidFill>
              <a:ln w="28575" cap="flat" cmpd="sng" algn="ctr">
                <a:solidFill>
                  <a:schemeClr val="tx1"/>
                </a:solidFill>
                <a:prstDash val="solid"/>
                <a:round/>
                <a:headEnd type="triangle" w="med" len="med"/>
                <a:tailEnd type="triangle" w="med" len="med"/>
              </a:ln>
              <a:effectLst/>
            </p:spPr>
          </p:cxnSp>
          <p:sp>
            <p:nvSpPr>
              <p:cNvPr id="50" name="TextBox 49"/>
              <p:cNvSpPr txBox="1"/>
              <p:nvPr/>
            </p:nvSpPr>
            <p:spPr>
              <a:xfrm>
                <a:off x="6001808" y="6013909"/>
                <a:ext cx="2049857" cy="338554"/>
              </a:xfrm>
              <a:prstGeom prst="rect">
                <a:avLst/>
              </a:prstGeom>
              <a:solidFill>
                <a:schemeClr val="bg1"/>
              </a:solidFill>
            </p:spPr>
            <p:txBody>
              <a:bodyPr wrap="none" lIns="45720" rIns="45720" rtlCol="0" anchor="ctr" anchorCtr="1">
                <a:spAutoFit/>
              </a:bodyPr>
              <a:lstStyle/>
              <a:p>
                <a:r>
                  <a:rPr lang="en-US" sz="1600" dirty="0">
                    <a:solidFill>
                      <a:schemeClr val="dk1"/>
                    </a:solidFill>
                    <a:latin typeface="Calibri" pitchFamily="34" charset="0"/>
                    <a:cs typeface="Calibri" pitchFamily="34" charset="0"/>
                  </a:rPr>
                  <a:t>rather than all this time</a:t>
                </a:r>
              </a:p>
            </p:txBody>
          </p:sp>
        </p:grpSp>
        <p:cxnSp>
          <p:nvCxnSpPr>
            <p:cNvPr id="6" name="Straight Connector 5"/>
            <p:cNvCxnSpPr/>
            <p:nvPr/>
          </p:nvCxnSpPr>
          <p:spPr bwMode="auto">
            <a:xfrm flipV="1">
              <a:off x="3385870" y="5339377"/>
              <a:ext cx="404750" cy="211806"/>
            </a:xfrm>
            <a:prstGeom prst="line">
              <a:avLst/>
            </a:prstGeom>
            <a:solidFill>
              <a:schemeClr val="accent1"/>
            </a:solidFill>
            <a:ln w="38100" cap="flat"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cxnSp>
      </p:grpSp>
      <p:sp>
        <p:nvSpPr>
          <p:cNvPr id="34" name="Rounded Rectangle 20"/>
          <p:cNvSpPr/>
          <p:nvPr>
            <p:custDataLst>
              <p:tags r:id="rId8"/>
            </p:custDataLst>
          </p:nvPr>
        </p:nvSpPr>
        <p:spPr bwMode="auto">
          <a:xfrm>
            <a:off x="1752600" y="5013176"/>
            <a:ext cx="2327176" cy="1224136"/>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70000"/>
              </a:lnSpc>
              <a:spcBef>
                <a:spcPts val="600"/>
              </a:spcBef>
            </a:pPr>
            <a:r>
              <a:rPr lang="fr-CA" dirty="0">
                <a:solidFill>
                  <a:schemeClr val="dk1"/>
                </a:solidFill>
                <a:latin typeface="Courier New" pitchFamily="49" charset="0"/>
                <a:cs typeface="Courier New" pitchFamily="49" charset="0"/>
              </a:rPr>
              <a:t>main()</a:t>
            </a:r>
          </a:p>
          <a:p>
            <a:pPr>
              <a:lnSpc>
                <a:spcPct val="70000"/>
              </a:lnSpc>
              <a:spcBef>
                <a:spcPts val="600"/>
              </a:spcBef>
            </a:pP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while</a:t>
            </a:r>
            <a:r>
              <a:rPr lang="fr-CA" dirty="0">
                <a:solidFill>
                  <a:schemeClr val="dk1"/>
                </a:solidFill>
                <a:latin typeface="Courier New" pitchFamily="49" charset="0"/>
                <a:cs typeface="Courier New" pitchFamily="49" charset="0"/>
              </a:rPr>
              <a:t>(1);</a:t>
            </a:r>
          </a:p>
          <a:p>
            <a:pPr>
              <a:lnSpc>
                <a:spcPct val="70000"/>
              </a:lnSpc>
              <a:spcBef>
                <a:spcPts val="600"/>
              </a:spcBef>
            </a:pPr>
            <a:r>
              <a:rPr lang="fr-CA" dirty="0">
                <a:solidFill>
                  <a:schemeClr val="dk1"/>
                </a:solidFill>
                <a:latin typeface="Courier New" pitchFamily="49" charset="0"/>
                <a:cs typeface="Courier New" pitchFamily="49" charset="0"/>
              </a:rPr>
              <a:t>}</a:t>
            </a:r>
            <a:endParaRPr kumimoji="0" lang="fr-CA" dirty="0">
              <a:solidFill>
                <a:schemeClr val="dk1"/>
              </a:solidFill>
              <a:latin typeface="Courier New" pitchFamily="49" charset="0"/>
              <a:cs typeface="Courier New" pitchFamily="49" charset="0"/>
            </a:endParaRPr>
          </a:p>
        </p:txBody>
      </p:sp>
      <p:grpSp>
        <p:nvGrpSpPr>
          <p:cNvPr id="35" name="Group 10"/>
          <p:cNvGrpSpPr/>
          <p:nvPr>
            <p:custDataLst>
              <p:tags r:id="rId9"/>
            </p:custDataLst>
          </p:nvPr>
        </p:nvGrpSpPr>
        <p:grpSpPr>
          <a:xfrm>
            <a:off x="1752600" y="1340769"/>
            <a:ext cx="2327176" cy="1662971"/>
            <a:chOff x="228600" y="1018093"/>
            <a:chExt cx="2438400" cy="1953707"/>
          </a:xfrm>
        </p:grpSpPr>
        <p:sp>
          <p:nvSpPr>
            <p:cNvPr id="36" name="Rounded Rectangle 21"/>
            <p:cNvSpPr/>
            <p:nvPr/>
          </p:nvSpPr>
          <p:spPr bwMode="auto">
            <a:xfrm>
              <a:off x="228600" y="1018093"/>
              <a:ext cx="2438400" cy="1953707"/>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70000"/>
                </a:lnSpc>
                <a:spcBef>
                  <a:spcPts val="600"/>
                </a:spcBef>
              </a:pPr>
              <a:r>
                <a:rPr lang="fr-CA" dirty="0" err="1">
                  <a:solidFill>
                    <a:schemeClr val="dk1"/>
                  </a:solidFill>
                  <a:latin typeface="Courier New" pitchFamily="49" charset="0"/>
                  <a:cs typeface="Courier New" pitchFamily="49" charset="0"/>
                </a:rPr>
                <a:t>TimerA_ISR</a:t>
              </a: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read</a:t>
              </a: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sample</a:t>
              </a:r>
              <a:r>
                <a:rPr lang="fr-CA" dirty="0">
                  <a:solidFill>
                    <a:schemeClr val="dk1"/>
                  </a:solidFill>
                  <a:latin typeface="Courier New" pitchFamily="49" charset="0"/>
                  <a:cs typeface="Courier New" pitchFamily="49" charset="0"/>
                </a:rPr>
                <a:t>;</a:t>
              </a:r>
            </a:p>
            <a:p>
              <a:pPr>
                <a:lnSpc>
                  <a:spcPct val="70000"/>
                </a:lnSpc>
                <a:spcBef>
                  <a:spcPts val="600"/>
                </a:spcBef>
              </a:pPr>
              <a:endParaRPr lang="fr-CA" dirty="0">
                <a:solidFill>
                  <a:schemeClr val="dk1"/>
                </a:solidFill>
                <a:latin typeface="Courier New" pitchFamily="49" charset="0"/>
                <a:cs typeface="Courier New" pitchFamily="49" charset="0"/>
              </a:endParaRPr>
            </a:p>
            <a:p>
              <a:pPr>
                <a:lnSpc>
                  <a:spcPct val="70000"/>
                </a:lnSpc>
                <a:spcBef>
                  <a:spcPts val="600"/>
                </a:spcBef>
              </a:pPr>
              <a:r>
                <a:rPr lang="fr-CA" dirty="0">
                  <a:solidFill>
                    <a:schemeClr val="dk1"/>
                  </a:solidFill>
                  <a:latin typeface="Courier New" pitchFamily="49" charset="0"/>
                  <a:cs typeface="Courier New" pitchFamily="49" charset="0"/>
                </a:rPr>
                <a:t>}</a:t>
              </a:r>
              <a:endParaRPr kumimoji="0" lang="fr-CA" dirty="0">
                <a:solidFill>
                  <a:schemeClr val="dk1"/>
                </a:solidFill>
                <a:latin typeface="Courier New" pitchFamily="49" charset="0"/>
                <a:cs typeface="Courier New" pitchFamily="49" charset="0"/>
              </a:endParaRPr>
            </a:p>
          </p:txBody>
        </p:sp>
        <p:sp>
          <p:nvSpPr>
            <p:cNvPr id="51" name="Rectangle 50"/>
            <p:cNvSpPr/>
            <p:nvPr/>
          </p:nvSpPr>
          <p:spPr bwMode="auto">
            <a:xfrm>
              <a:off x="678875" y="2125351"/>
              <a:ext cx="1295400" cy="385949"/>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spcBef>
                  <a:spcPct val="50000"/>
                </a:spcBef>
                <a:buClrTx/>
                <a:buSzTx/>
              </a:pPr>
              <a:r>
                <a:rPr kumimoji="0" lang="fr-CA" dirty="0">
                  <a:solidFill>
                    <a:schemeClr val="dk1"/>
                  </a:solidFill>
                  <a:latin typeface="Calibri" pitchFamily="34" charset="0"/>
                  <a:cs typeface="Calibri" pitchFamily="34" charset="0"/>
                </a:rPr>
                <a:t>Audio</a:t>
              </a:r>
            </a:p>
          </p:txBody>
        </p:sp>
      </p:grpSp>
      <p:grpSp>
        <p:nvGrpSpPr>
          <p:cNvPr id="53" name="Group 12"/>
          <p:cNvGrpSpPr/>
          <p:nvPr>
            <p:custDataLst>
              <p:tags r:id="rId10"/>
            </p:custDataLst>
          </p:nvPr>
        </p:nvGrpSpPr>
        <p:grpSpPr>
          <a:xfrm>
            <a:off x="1732012" y="3165902"/>
            <a:ext cx="2327176" cy="1662971"/>
            <a:chOff x="207028" y="3082924"/>
            <a:chExt cx="2438400" cy="1953707"/>
          </a:xfrm>
        </p:grpSpPr>
        <p:sp>
          <p:nvSpPr>
            <p:cNvPr id="54" name="Rounded Rectangle 26"/>
            <p:cNvSpPr/>
            <p:nvPr/>
          </p:nvSpPr>
          <p:spPr bwMode="auto">
            <a:xfrm>
              <a:off x="207028" y="3082924"/>
              <a:ext cx="2438400" cy="1953707"/>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70000"/>
                </a:lnSpc>
                <a:spcBef>
                  <a:spcPts val="600"/>
                </a:spcBef>
              </a:pPr>
              <a:r>
                <a:rPr lang="fr-CA" dirty="0" err="1">
                  <a:solidFill>
                    <a:schemeClr val="dk1"/>
                  </a:solidFill>
                  <a:latin typeface="Courier New" pitchFamily="49" charset="0"/>
                  <a:cs typeface="Courier New" pitchFamily="49" charset="0"/>
                </a:rPr>
                <a:t>TimerB_ISR</a:t>
              </a: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read</a:t>
              </a: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keypad</a:t>
              </a:r>
              <a:r>
                <a:rPr lang="fr-CA" dirty="0">
                  <a:solidFill>
                    <a:schemeClr val="dk1"/>
                  </a:solidFill>
                  <a:latin typeface="Courier New" pitchFamily="49" charset="0"/>
                  <a:cs typeface="Courier New" pitchFamily="49" charset="0"/>
                </a:rPr>
                <a:t>;</a:t>
              </a:r>
            </a:p>
            <a:p>
              <a:pPr>
                <a:lnSpc>
                  <a:spcPct val="70000"/>
                </a:lnSpc>
                <a:spcBef>
                  <a:spcPts val="600"/>
                </a:spcBef>
              </a:pPr>
              <a:endParaRPr lang="fr-CA" dirty="0">
                <a:solidFill>
                  <a:schemeClr val="dk1"/>
                </a:solidFill>
                <a:latin typeface="Courier New" pitchFamily="49" charset="0"/>
                <a:cs typeface="Courier New" pitchFamily="49" charset="0"/>
              </a:endParaRPr>
            </a:p>
            <a:p>
              <a:pPr>
                <a:lnSpc>
                  <a:spcPct val="70000"/>
                </a:lnSpc>
                <a:spcBef>
                  <a:spcPts val="600"/>
                </a:spcBef>
              </a:pPr>
              <a:r>
                <a:rPr lang="fr-CA" dirty="0">
                  <a:solidFill>
                    <a:schemeClr val="dk1"/>
                  </a:solidFill>
                  <a:latin typeface="Courier New" pitchFamily="49" charset="0"/>
                  <a:cs typeface="Courier New" pitchFamily="49" charset="0"/>
                </a:rPr>
                <a:t>}</a:t>
              </a:r>
              <a:endParaRPr kumimoji="0" lang="fr-CA" dirty="0">
                <a:solidFill>
                  <a:schemeClr val="dk1"/>
                </a:solidFill>
                <a:latin typeface="Courier New" pitchFamily="49" charset="0"/>
                <a:cs typeface="Courier New" pitchFamily="49" charset="0"/>
              </a:endParaRPr>
            </a:p>
          </p:txBody>
        </p:sp>
        <p:sp>
          <p:nvSpPr>
            <p:cNvPr id="55" name="Rectangle 54"/>
            <p:cNvSpPr/>
            <p:nvPr/>
          </p:nvSpPr>
          <p:spPr bwMode="auto">
            <a:xfrm>
              <a:off x="678875" y="4258951"/>
              <a:ext cx="1295400" cy="385949"/>
            </a:xfrm>
            <a:prstGeom prst="rect">
              <a:avLst/>
            </a:prstGeom>
            <a:solidFill>
              <a:schemeClr val="accent4">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spcBef>
                  <a:spcPct val="50000"/>
                </a:spcBef>
                <a:buClrTx/>
                <a:buSzTx/>
              </a:pPr>
              <a:r>
                <a:rPr kumimoji="0" lang="fr-CA" dirty="0" err="1">
                  <a:solidFill>
                    <a:schemeClr val="dk1"/>
                  </a:solidFill>
                  <a:latin typeface="Calibri" pitchFamily="34" charset="0"/>
                  <a:cs typeface="Calibri" pitchFamily="34" charset="0"/>
                </a:rPr>
                <a:t>KeyPad</a:t>
              </a:r>
              <a:endParaRPr kumimoji="0" lang="fr-CA" dirty="0">
                <a:solidFill>
                  <a:schemeClr val="dk1"/>
                </a:solidFill>
                <a:latin typeface="Calibri" pitchFamily="34" charset="0"/>
                <a:cs typeface="Calibri" pitchFamily="34" charset="0"/>
              </a:endParaRPr>
            </a:p>
          </p:txBody>
        </p:sp>
      </p:grpSp>
    </p:spTree>
    <p:custDataLst>
      <p:tags r:id="rId1"/>
    </p:custDataLst>
    <p:extLst>
      <p:ext uri="{BB962C8B-B14F-4D97-AF65-F5344CB8AC3E}">
        <p14:creationId xmlns:p14="http://schemas.microsoft.com/office/powerpoint/2010/main" val="246494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utoUpdateAnimBg="0"/>
      <p:bldP spid="4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4"/>
          <p:cNvSpPr>
            <a:spLocks noGrp="1" noChangeArrowheads="1"/>
          </p:cNvSpPr>
          <p:nvPr>
            <p:ph type="title"/>
            <p:custDataLst>
              <p:tags r:id="rId2"/>
            </p:custDataLst>
          </p:nvPr>
        </p:nvSpPr>
        <p:spPr>
          <a:xfrm>
            <a:off x="1524001" y="44624"/>
            <a:ext cx="9133367" cy="1143000"/>
          </a:xfrm>
        </p:spPr>
        <p:txBody>
          <a:bodyPr vert="horz" wrap="square" lIns="0" tIns="45720" rIns="0" bIns="45720" numCol="1" anchor="ctr" anchorCtr="0" compatLnSpc="1">
            <a:prstTxWarp prst="textNoShape">
              <a:avLst/>
            </a:prstTxWarp>
            <a:normAutofit fontScale="90000"/>
          </a:bodyPr>
          <a:lstStyle/>
          <a:p>
            <a:r>
              <a:rPr lang="fr-CA" dirty="0"/>
              <a:t>Solution 4 – Ordonnancement par SYS/BIOS</a:t>
            </a:r>
          </a:p>
        </p:txBody>
      </p:sp>
      <p:sp>
        <p:nvSpPr>
          <p:cNvPr id="19" name="Rounded Rectangle 18"/>
          <p:cNvSpPr/>
          <p:nvPr>
            <p:custDataLst>
              <p:tags r:id="rId3"/>
            </p:custDataLst>
          </p:nvPr>
        </p:nvSpPr>
        <p:spPr bwMode="auto">
          <a:xfrm>
            <a:off x="1762553" y="4435276"/>
            <a:ext cx="2623378" cy="1874045"/>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18000" rIns="0" bIns="18000" numCol="1" rtlCol="0" anchor="t" anchorCtr="0" compatLnSpc="1">
            <a:prstTxWarp prst="textNoShape">
              <a:avLst/>
            </a:prstTxWarp>
          </a:bodyPr>
          <a:lstStyle/>
          <a:p>
            <a:pPr>
              <a:lnSpc>
                <a:spcPct val="70000"/>
              </a:lnSpc>
              <a:spcBef>
                <a:spcPts val="600"/>
              </a:spcBef>
            </a:pPr>
            <a:r>
              <a:rPr lang="fr-CA" dirty="0">
                <a:solidFill>
                  <a:schemeClr val="dk1"/>
                </a:solidFill>
                <a:latin typeface="Courier New" pitchFamily="49" charset="0"/>
                <a:cs typeface="Courier New" pitchFamily="49" charset="0"/>
              </a:rPr>
              <a:t>main()</a:t>
            </a:r>
          </a:p>
          <a:p>
            <a:pPr>
              <a:lnSpc>
                <a:spcPct val="70000"/>
              </a:lnSpc>
              <a:spcBef>
                <a:spcPts val="600"/>
              </a:spcBef>
            </a:pP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init_stuff</a:t>
            </a: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while</a:t>
            </a:r>
            <a:r>
              <a:rPr lang="fr-CA" dirty="0">
                <a:solidFill>
                  <a:schemeClr val="dk1"/>
                </a:solidFill>
                <a:latin typeface="Courier New" pitchFamily="49" charset="0"/>
                <a:cs typeface="Courier New" pitchFamily="49" charset="0"/>
              </a:rPr>
              <a:t>(1);</a:t>
            </a:r>
          </a:p>
          <a:p>
            <a:pPr>
              <a:lnSpc>
                <a:spcPct val="70000"/>
              </a:lnSpc>
              <a:spcBef>
                <a:spcPts val="600"/>
              </a:spcBef>
            </a:pPr>
            <a:r>
              <a:rPr lang="fr-CA" dirty="0">
                <a:solidFill>
                  <a:schemeClr val="tx1"/>
                </a:solidFill>
                <a:latin typeface="Courier New" pitchFamily="49" charset="0"/>
                <a:cs typeface="Courier New" pitchFamily="49" charset="0"/>
              </a:rPr>
              <a:t>  </a:t>
            </a:r>
            <a:r>
              <a:rPr lang="fr-CA" dirty="0" err="1">
                <a:solidFill>
                  <a:schemeClr val="tx1"/>
                </a:solidFill>
                <a:latin typeface="Courier New" pitchFamily="49" charset="0"/>
                <a:cs typeface="Courier New" pitchFamily="49" charset="0"/>
              </a:rPr>
              <a:t>BIOS_start</a:t>
            </a:r>
            <a:r>
              <a:rPr lang="fr-CA" dirty="0">
                <a:solidFill>
                  <a:schemeClr val="tx1"/>
                </a:solidFill>
                <a:latin typeface="Courier New" pitchFamily="49" charset="0"/>
                <a:cs typeface="Courier New" pitchFamily="49" charset="0"/>
              </a:rPr>
              <a:t>()</a:t>
            </a:r>
            <a:r>
              <a:rPr lang="fr-CA" dirty="0">
                <a:solidFill>
                  <a:schemeClr val="tx2"/>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a:t>
            </a:r>
            <a:endParaRPr kumimoji="0" lang="fr-CA" dirty="0">
              <a:solidFill>
                <a:schemeClr val="dk1"/>
              </a:solidFill>
              <a:latin typeface="Courier New" pitchFamily="49" charset="0"/>
              <a:cs typeface="Courier New" pitchFamily="49" charset="0"/>
            </a:endParaRPr>
          </a:p>
        </p:txBody>
      </p:sp>
      <p:sp>
        <p:nvSpPr>
          <p:cNvPr id="21" name="Rounded Rectangle 20"/>
          <p:cNvSpPr/>
          <p:nvPr>
            <p:custDataLst>
              <p:tags r:id="rId4"/>
            </p:custDataLst>
          </p:nvPr>
        </p:nvSpPr>
        <p:spPr bwMode="auto">
          <a:xfrm>
            <a:off x="1755945" y="1196752"/>
            <a:ext cx="2629987" cy="1521140"/>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70000"/>
              </a:lnSpc>
              <a:spcBef>
                <a:spcPts val="600"/>
              </a:spcBef>
            </a:pPr>
            <a:r>
              <a:rPr lang="fr-CA" dirty="0" err="1">
                <a:solidFill>
                  <a:schemeClr val="dk1"/>
                </a:solidFill>
                <a:latin typeface="Courier New" pitchFamily="49" charset="0"/>
                <a:cs typeface="Courier New" pitchFamily="49" charset="0"/>
              </a:rPr>
              <a:t>Audio_ISR</a:t>
            </a: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read</a:t>
            </a: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sample</a:t>
            </a: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b="1" dirty="0" err="1">
                <a:solidFill>
                  <a:schemeClr val="tx2"/>
                </a:solidFill>
                <a:latin typeface="Courier New" pitchFamily="49" charset="0"/>
                <a:cs typeface="Courier New" pitchFamily="49" charset="0"/>
              </a:rPr>
              <a:t>post_Audio</a:t>
            </a:r>
            <a:r>
              <a:rPr lang="fr-CA" b="1" dirty="0">
                <a:solidFill>
                  <a:schemeClr val="tx2"/>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a:t>
            </a:r>
            <a:endParaRPr kumimoji="0" lang="fr-CA" dirty="0">
              <a:solidFill>
                <a:schemeClr val="dk1"/>
              </a:solidFill>
              <a:latin typeface="Courier New" pitchFamily="49" charset="0"/>
              <a:cs typeface="Courier New" pitchFamily="49" charset="0"/>
            </a:endParaRPr>
          </a:p>
        </p:txBody>
      </p:sp>
      <p:sp>
        <p:nvSpPr>
          <p:cNvPr id="24" name="Rounded Rectangle 23"/>
          <p:cNvSpPr/>
          <p:nvPr>
            <p:custDataLst>
              <p:tags r:id="rId5"/>
            </p:custDataLst>
          </p:nvPr>
        </p:nvSpPr>
        <p:spPr bwMode="auto">
          <a:xfrm>
            <a:off x="1789781" y="2810198"/>
            <a:ext cx="2596151" cy="1554906"/>
          </a:xfrm>
          <a:prstGeom prst="roundRect">
            <a:avLst/>
          </a:prstGeom>
          <a:solidFill>
            <a:schemeClr val="bg1">
              <a:lumMod val="95000"/>
            </a:schemeClr>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nSpc>
                <a:spcPct val="70000"/>
              </a:lnSpc>
              <a:spcBef>
                <a:spcPts val="600"/>
              </a:spcBef>
            </a:pPr>
            <a:r>
              <a:rPr lang="fr-CA" dirty="0" err="1">
                <a:solidFill>
                  <a:schemeClr val="dk1"/>
                </a:solidFill>
                <a:latin typeface="Courier New" pitchFamily="49" charset="0"/>
                <a:cs typeface="Courier New" pitchFamily="49" charset="0"/>
              </a:rPr>
              <a:t>Keypad_ISR</a:t>
            </a: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read</a:t>
            </a:r>
            <a:r>
              <a:rPr lang="fr-CA" dirty="0">
                <a:solidFill>
                  <a:schemeClr val="dk1"/>
                </a:solidFill>
                <a:latin typeface="Courier New" pitchFamily="49" charset="0"/>
                <a:cs typeface="Courier New" pitchFamily="49" charset="0"/>
              </a:rPr>
              <a:t> </a:t>
            </a:r>
            <a:r>
              <a:rPr lang="fr-CA" dirty="0" err="1">
                <a:solidFill>
                  <a:schemeClr val="dk1"/>
                </a:solidFill>
                <a:latin typeface="Courier New" pitchFamily="49" charset="0"/>
                <a:cs typeface="Courier New" pitchFamily="49" charset="0"/>
              </a:rPr>
              <a:t>keypad</a:t>
            </a:r>
            <a:r>
              <a:rPr lang="fr-CA" dirty="0">
                <a:solidFill>
                  <a:schemeClr val="dk1"/>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 </a:t>
            </a:r>
            <a:r>
              <a:rPr lang="fr-CA" b="1" dirty="0" err="1">
                <a:solidFill>
                  <a:schemeClr val="tx2"/>
                </a:solidFill>
                <a:latin typeface="Courier New" pitchFamily="49" charset="0"/>
                <a:cs typeface="Courier New" pitchFamily="49" charset="0"/>
              </a:rPr>
              <a:t>post_KeyPad</a:t>
            </a:r>
            <a:r>
              <a:rPr lang="fr-CA" dirty="0">
                <a:solidFill>
                  <a:schemeClr val="tx2"/>
                </a:solidFill>
                <a:latin typeface="Courier New" pitchFamily="49" charset="0"/>
                <a:cs typeface="Courier New" pitchFamily="49" charset="0"/>
              </a:rPr>
              <a:t>;</a:t>
            </a:r>
          </a:p>
          <a:p>
            <a:pPr>
              <a:lnSpc>
                <a:spcPct val="70000"/>
              </a:lnSpc>
              <a:spcBef>
                <a:spcPts val="600"/>
              </a:spcBef>
            </a:pPr>
            <a:r>
              <a:rPr lang="fr-CA" dirty="0">
                <a:solidFill>
                  <a:schemeClr val="dk1"/>
                </a:solidFill>
                <a:latin typeface="Courier New" pitchFamily="49" charset="0"/>
                <a:cs typeface="Courier New" pitchFamily="49" charset="0"/>
              </a:rPr>
              <a:t>}</a:t>
            </a:r>
            <a:endParaRPr kumimoji="0" lang="fr-CA" dirty="0">
              <a:solidFill>
                <a:schemeClr val="dk1"/>
              </a:solidFill>
              <a:latin typeface="Courier New" pitchFamily="49" charset="0"/>
              <a:cs typeface="Courier New" pitchFamily="49" charset="0"/>
            </a:endParaRPr>
          </a:p>
        </p:txBody>
      </p:sp>
      <p:sp>
        <p:nvSpPr>
          <p:cNvPr id="34" name="Rectangle 33"/>
          <p:cNvSpPr/>
          <p:nvPr>
            <p:custDataLst>
              <p:tags r:id="rId6"/>
            </p:custDataLst>
          </p:nvPr>
        </p:nvSpPr>
        <p:spPr bwMode="auto">
          <a:xfrm>
            <a:off x="4676507" y="1192109"/>
            <a:ext cx="2934787" cy="1699724"/>
          </a:xfrm>
          <a:prstGeom prst="rect">
            <a:avLst/>
          </a:prstGeom>
          <a:solidFill>
            <a:schemeClr val="accent4">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19063" indent="-60325">
              <a:spcBef>
                <a:spcPts val="600"/>
              </a:spcBef>
              <a:buClrTx/>
              <a:buSzTx/>
            </a:pPr>
            <a:r>
              <a:rPr kumimoji="0" lang="fr-CA" dirty="0" err="1">
                <a:solidFill>
                  <a:schemeClr val="dk1"/>
                </a:solidFill>
                <a:latin typeface="Calibri" pitchFamily="34" charset="0"/>
                <a:cs typeface="Calibri" pitchFamily="34" charset="0"/>
              </a:rPr>
              <a:t>Hwi</a:t>
            </a:r>
            <a:r>
              <a:rPr kumimoji="0" lang="fr-CA" dirty="0">
                <a:solidFill>
                  <a:schemeClr val="dk1"/>
                </a:solidFill>
                <a:latin typeface="Calibri" pitchFamily="34" charset="0"/>
                <a:cs typeface="Calibri" pitchFamily="34" charset="0"/>
              </a:rPr>
              <a:t> – Hardware INT</a:t>
            </a:r>
          </a:p>
          <a:p>
            <a:pPr marL="287338" indent="-169863">
              <a:spcBef>
                <a:spcPts val="600"/>
              </a:spcBef>
              <a:buClrTx/>
              <a:buSzTx/>
              <a:buFont typeface="Arial" pitchFamily="34" charset="0"/>
              <a:buChar char="•"/>
            </a:pPr>
            <a:r>
              <a:rPr lang="fr-CA" sz="1800" i="1" dirty="0" err="1">
                <a:solidFill>
                  <a:schemeClr val="dk1"/>
                </a:solidFill>
                <a:latin typeface="Calibri" pitchFamily="34" charset="0"/>
                <a:cs typeface="Calibri" pitchFamily="34" charset="0"/>
              </a:rPr>
              <a:t>Context</a:t>
            </a:r>
            <a:r>
              <a:rPr lang="fr-CA" sz="1800" i="1" dirty="0">
                <a:solidFill>
                  <a:schemeClr val="dk1"/>
                </a:solidFill>
                <a:latin typeface="Calibri" pitchFamily="34" charset="0"/>
                <a:cs typeface="Calibri" pitchFamily="34" charset="0"/>
              </a:rPr>
              <a:t> </a:t>
            </a:r>
            <a:r>
              <a:rPr lang="fr-CA" sz="1800" i="1" dirty="0" err="1">
                <a:solidFill>
                  <a:schemeClr val="dk1"/>
                </a:solidFill>
                <a:latin typeface="Calibri" pitchFamily="34" charset="0"/>
                <a:cs typeface="Calibri" pitchFamily="34" charset="0"/>
              </a:rPr>
              <a:t>save</a:t>
            </a:r>
            <a:r>
              <a:rPr lang="fr-CA" sz="1800" i="1" dirty="0">
                <a:solidFill>
                  <a:schemeClr val="dk1"/>
                </a:solidFill>
                <a:latin typeface="Calibri" pitchFamily="34" charset="0"/>
                <a:cs typeface="Calibri" pitchFamily="34" charset="0"/>
              </a:rPr>
              <a:t>/restore (</a:t>
            </a:r>
            <a:r>
              <a:rPr lang="fr-CA" sz="1800" i="1" dirty="0" err="1">
                <a:solidFill>
                  <a:schemeClr val="dk1"/>
                </a:solidFill>
                <a:latin typeface="Calibri" pitchFamily="34" charset="0"/>
                <a:cs typeface="Calibri" pitchFamily="34" charset="0"/>
              </a:rPr>
              <a:t>done</a:t>
            </a:r>
            <a:r>
              <a:rPr lang="fr-CA" sz="1800" i="1" dirty="0">
                <a:solidFill>
                  <a:schemeClr val="dk1"/>
                </a:solidFill>
                <a:latin typeface="Calibri" pitchFamily="34" charset="0"/>
                <a:cs typeface="Calibri" pitchFamily="34" charset="0"/>
              </a:rPr>
              <a:t> by BIOS)</a:t>
            </a:r>
          </a:p>
          <a:p>
            <a:pPr marL="287338" indent="-169863">
              <a:spcBef>
                <a:spcPts val="600"/>
              </a:spcBef>
              <a:buClrTx/>
              <a:buSzTx/>
              <a:buFont typeface="Arial" pitchFamily="34" charset="0"/>
              <a:buChar char="•"/>
            </a:pPr>
            <a:r>
              <a:rPr kumimoji="0" lang="fr-CA" sz="1800" i="1" dirty="0">
                <a:solidFill>
                  <a:schemeClr val="dk1"/>
                </a:solidFill>
                <a:latin typeface="Calibri" pitchFamily="34" charset="0"/>
                <a:cs typeface="Calibri" pitchFamily="34" charset="0"/>
              </a:rPr>
              <a:t>Hard real-time “</a:t>
            </a:r>
            <a:r>
              <a:rPr kumimoji="0" lang="fr-CA" sz="1800" i="1" dirty="0" err="1">
                <a:solidFill>
                  <a:schemeClr val="dk1"/>
                </a:solidFill>
                <a:latin typeface="Calibri" pitchFamily="34" charset="0"/>
                <a:cs typeface="Calibri" pitchFamily="34" charset="0"/>
              </a:rPr>
              <a:t>read</a:t>
            </a:r>
            <a:r>
              <a:rPr kumimoji="0" lang="fr-CA" sz="1800" i="1" dirty="0">
                <a:solidFill>
                  <a:schemeClr val="dk1"/>
                </a:solidFill>
                <a:latin typeface="Calibri" pitchFamily="34" charset="0"/>
                <a:cs typeface="Calibri" pitchFamily="34" charset="0"/>
              </a:rPr>
              <a:t>”</a:t>
            </a:r>
          </a:p>
          <a:p>
            <a:pPr marL="287338" indent="-169863">
              <a:spcBef>
                <a:spcPts val="600"/>
              </a:spcBef>
              <a:buClrTx/>
              <a:buSzTx/>
              <a:buFont typeface="Arial" pitchFamily="34" charset="0"/>
              <a:buChar char="•"/>
            </a:pPr>
            <a:r>
              <a:rPr lang="fr-CA" sz="1800" i="1" dirty="0">
                <a:solidFill>
                  <a:schemeClr val="dk1"/>
                </a:solidFill>
                <a:latin typeface="Calibri" pitchFamily="34" charset="0"/>
                <a:cs typeface="Calibri" pitchFamily="34" charset="0"/>
              </a:rPr>
              <a:t>Post </a:t>
            </a:r>
            <a:r>
              <a:rPr lang="fr-CA" sz="1800" i="1" dirty="0" err="1">
                <a:solidFill>
                  <a:schemeClr val="dk1"/>
                </a:solidFill>
                <a:latin typeface="Calibri" pitchFamily="34" charset="0"/>
                <a:cs typeface="Calibri" pitchFamily="34" charset="0"/>
              </a:rPr>
              <a:t>Swi</a:t>
            </a:r>
            <a:r>
              <a:rPr lang="fr-CA" sz="1800" i="1" dirty="0">
                <a:solidFill>
                  <a:schemeClr val="dk1"/>
                </a:solidFill>
                <a:latin typeface="Calibri" pitchFamily="34" charset="0"/>
                <a:cs typeface="Calibri" pitchFamily="34" charset="0"/>
              </a:rPr>
              <a:t> for </a:t>
            </a:r>
            <a:r>
              <a:rPr lang="fr-CA" sz="1800" i="1" dirty="0" err="1">
                <a:solidFill>
                  <a:schemeClr val="dk1"/>
                </a:solidFill>
                <a:latin typeface="Calibri" pitchFamily="34" charset="0"/>
                <a:cs typeface="Calibri" pitchFamily="34" charset="0"/>
              </a:rPr>
              <a:t>follow</a:t>
            </a:r>
            <a:r>
              <a:rPr lang="fr-CA" sz="1800" i="1" dirty="0">
                <a:solidFill>
                  <a:schemeClr val="dk1"/>
                </a:solidFill>
                <a:latin typeface="Calibri" pitchFamily="34" charset="0"/>
                <a:cs typeface="Calibri" pitchFamily="34" charset="0"/>
              </a:rPr>
              <a:t>-up</a:t>
            </a:r>
            <a:endParaRPr kumimoji="0" lang="fr-CA" sz="1800" i="1" dirty="0">
              <a:solidFill>
                <a:schemeClr val="dk1"/>
              </a:solidFill>
              <a:latin typeface="Calibri" pitchFamily="34" charset="0"/>
              <a:cs typeface="Calibri" pitchFamily="34" charset="0"/>
            </a:endParaRPr>
          </a:p>
        </p:txBody>
      </p:sp>
      <p:sp>
        <p:nvSpPr>
          <p:cNvPr id="35" name="Rectangle 34"/>
          <p:cNvSpPr/>
          <p:nvPr>
            <p:custDataLst>
              <p:tags r:id="rId7"/>
            </p:custDataLst>
          </p:nvPr>
        </p:nvSpPr>
        <p:spPr bwMode="auto">
          <a:xfrm>
            <a:off x="4648201" y="3262170"/>
            <a:ext cx="2934787" cy="1371600"/>
          </a:xfrm>
          <a:prstGeom prst="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58738">
              <a:lnSpc>
                <a:spcPct val="80000"/>
              </a:lnSpc>
              <a:spcBef>
                <a:spcPts val="600"/>
              </a:spcBef>
              <a:buClrTx/>
              <a:buSzTx/>
            </a:pPr>
            <a:r>
              <a:rPr lang="fr-CA" dirty="0" err="1">
                <a:solidFill>
                  <a:schemeClr val="dk1"/>
                </a:solidFill>
                <a:latin typeface="Calibri" pitchFamily="34" charset="0"/>
                <a:cs typeface="Calibri" pitchFamily="34" charset="0"/>
              </a:rPr>
              <a:t>Swi</a:t>
            </a:r>
            <a:r>
              <a:rPr lang="fr-CA" dirty="0">
                <a:solidFill>
                  <a:schemeClr val="dk1"/>
                </a:solidFill>
                <a:latin typeface="Calibri" pitchFamily="34" charset="0"/>
                <a:cs typeface="Calibri" pitchFamily="34" charset="0"/>
              </a:rPr>
              <a:t> – Software INT</a:t>
            </a:r>
            <a:endParaRPr kumimoji="0" lang="fr-CA" dirty="0">
              <a:solidFill>
                <a:schemeClr val="dk1"/>
              </a:solidFill>
              <a:latin typeface="Calibri" pitchFamily="34" charset="0"/>
              <a:cs typeface="Calibri" pitchFamily="34" charset="0"/>
            </a:endParaRPr>
          </a:p>
          <a:p>
            <a:pPr marL="287338" indent="-169863">
              <a:spcBef>
                <a:spcPts val="600"/>
              </a:spcBef>
              <a:buClrTx/>
              <a:buSzTx/>
              <a:buFont typeface="Arial" pitchFamily="34" charset="0"/>
              <a:buChar char="•"/>
            </a:pPr>
            <a:r>
              <a:rPr lang="fr-CA" sz="1800" i="1" dirty="0" err="1">
                <a:solidFill>
                  <a:schemeClr val="dk1"/>
                </a:solidFill>
                <a:latin typeface="Calibri" pitchFamily="34" charset="0"/>
                <a:cs typeface="Calibri" pitchFamily="34" charset="0"/>
              </a:rPr>
              <a:t>Posted</a:t>
            </a:r>
            <a:r>
              <a:rPr lang="fr-CA" sz="1800" i="1" dirty="0">
                <a:solidFill>
                  <a:schemeClr val="dk1"/>
                </a:solidFill>
                <a:latin typeface="Calibri" pitchFamily="34" charset="0"/>
                <a:cs typeface="Calibri" pitchFamily="34" charset="0"/>
              </a:rPr>
              <a:t> by software</a:t>
            </a:r>
          </a:p>
          <a:p>
            <a:pPr marL="287338" indent="-169863">
              <a:spcBef>
                <a:spcPts val="600"/>
              </a:spcBef>
              <a:buClrTx/>
              <a:buSzTx/>
              <a:buFont typeface="Arial" pitchFamily="34" charset="0"/>
              <a:buChar char="•"/>
            </a:pPr>
            <a:r>
              <a:rPr lang="fr-CA" sz="1800" i="1" dirty="0">
                <a:solidFill>
                  <a:schemeClr val="dk1"/>
                </a:solidFill>
                <a:latin typeface="Calibri" pitchFamily="34" charset="0"/>
                <a:cs typeface="Calibri" pitchFamily="34" charset="0"/>
              </a:rPr>
              <a:t>PROCESS data</a:t>
            </a:r>
          </a:p>
          <a:p>
            <a:pPr marL="287338" indent="-169863">
              <a:spcBef>
                <a:spcPts val="600"/>
              </a:spcBef>
              <a:buClrTx/>
              <a:buSzTx/>
              <a:buFont typeface="Arial" pitchFamily="34" charset="0"/>
              <a:buChar char="•"/>
            </a:pPr>
            <a:r>
              <a:rPr lang="fr-CA" sz="1800" i="1" dirty="0">
                <a:solidFill>
                  <a:schemeClr val="dk1"/>
                </a:solidFill>
                <a:latin typeface="Calibri" pitchFamily="34" charset="0"/>
                <a:cs typeface="Calibri" pitchFamily="34" charset="0"/>
              </a:rPr>
              <a:t>User </a:t>
            </a:r>
            <a:r>
              <a:rPr lang="fr-CA" sz="1800" i="1" dirty="0" err="1">
                <a:solidFill>
                  <a:schemeClr val="dk1"/>
                </a:solidFill>
                <a:latin typeface="Calibri" pitchFamily="34" charset="0"/>
                <a:cs typeface="Calibri" pitchFamily="34" charset="0"/>
              </a:rPr>
              <a:t>can</a:t>
            </a:r>
            <a:r>
              <a:rPr lang="fr-CA" sz="1800" i="1" dirty="0">
                <a:solidFill>
                  <a:schemeClr val="dk1"/>
                </a:solidFill>
                <a:latin typeface="Calibri" pitchFamily="34" charset="0"/>
                <a:cs typeface="Calibri" pitchFamily="34" charset="0"/>
              </a:rPr>
              <a:t> select </a:t>
            </a:r>
            <a:r>
              <a:rPr lang="fr-CA" sz="1800" i="1" dirty="0" err="1">
                <a:solidFill>
                  <a:schemeClr val="dk1"/>
                </a:solidFill>
                <a:latin typeface="Calibri" pitchFamily="34" charset="0"/>
                <a:cs typeface="Calibri" pitchFamily="34" charset="0"/>
              </a:rPr>
              <a:t>priority</a:t>
            </a:r>
            <a:endParaRPr kumimoji="0" lang="fr-CA" sz="1800" i="1" dirty="0">
              <a:solidFill>
                <a:schemeClr val="dk1"/>
              </a:solidFill>
              <a:latin typeface="Calibri" pitchFamily="34" charset="0"/>
              <a:cs typeface="Calibri" pitchFamily="34" charset="0"/>
            </a:endParaRPr>
          </a:p>
        </p:txBody>
      </p:sp>
      <p:sp>
        <p:nvSpPr>
          <p:cNvPr id="51" name="Rectangle 50"/>
          <p:cNvSpPr/>
          <p:nvPr>
            <p:custDataLst>
              <p:tags r:id="rId8"/>
            </p:custDataLst>
          </p:nvPr>
        </p:nvSpPr>
        <p:spPr bwMode="auto">
          <a:xfrm>
            <a:off x="4648201" y="4866167"/>
            <a:ext cx="2934787" cy="1066800"/>
          </a:xfrm>
          <a:prstGeom prst="rect">
            <a:avLst/>
          </a:prstGeom>
          <a:solidFill>
            <a:schemeClr val="accent3">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58738">
              <a:lnSpc>
                <a:spcPct val="80000"/>
              </a:lnSpc>
              <a:spcBef>
                <a:spcPts val="600"/>
              </a:spcBef>
              <a:buClrTx/>
              <a:buSzTx/>
            </a:pPr>
            <a:r>
              <a:rPr lang="fr-CA" dirty="0" err="1">
                <a:solidFill>
                  <a:schemeClr val="dk1"/>
                </a:solidFill>
                <a:latin typeface="Calibri" pitchFamily="34" charset="0"/>
                <a:cs typeface="Calibri" pitchFamily="34" charset="0"/>
              </a:rPr>
              <a:t>Idle</a:t>
            </a:r>
            <a:r>
              <a:rPr lang="fr-CA" dirty="0">
                <a:solidFill>
                  <a:schemeClr val="dk1"/>
                </a:solidFill>
                <a:latin typeface="Calibri" pitchFamily="34" charset="0"/>
                <a:cs typeface="Calibri" pitchFamily="34" charset="0"/>
              </a:rPr>
              <a:t> – Background</a:t>
            </a:r>
            <a:endParaRPr kumimoji="0" lang="fr-CA" dirty="0">
              <a:solidFill>
                <a:schemeClr val="dk1"/>
              </a:solidFill>
              <a:latin typeface="Calibri" pitchFamily="34" charset="0"/>
              <a:cs typeface="Calibri" pitchFamily="34" charset="0"/>
            </a:endParaRPr>
          </a:p>
          <a:p>
            <a:pPr marL="287338" indent="-169863">
              <a:spcBef>
                <a:spcPts val="600"/>
              </a:spcBef>
              <a:buClrTx/>
              <a:buSzTx/>
              <a:buFont typeface="Arial" pitchFamily="34" charset="0"/>
              <a:buChar char="•"/>
            </a:pPr>
            <a:r>
              <a:rPr lang="fr-CA" sz="1800" i="1" dirty="0" err="1">
                <a:solidFill>
                  <a:schemeClr val="dk1"/>
                </a:solidFill>
                <a:latin typeface="Calibri" pitchFamily="34" charset="0"/>
                <a:cs typeface="Calibri" pitchFamily="34" charset="0"/>
              </a:rPr>
              <a:t>Runs</a:t>
            </a:r>
            <a:r>
              <a:rPr lang="fr-CA" sz="1800" i="1" dirty="0">
                <a:solidFill>
                  <a:schemeClr val="dk1"/>
                </a:solidFill>
                <a:latin typeface="Calibri" pitchFamily="34" charset="0"/>
                <a:cs typeface="Calibri" pitchFamily="34" charset="0"/>
              </a:rPr>
              <a:t> multiple </a:t>
            </a:r>
            <a:r>
              <a:rPr lang="fr-CA" sz="1800" i="1" dirty="0" err="1">
                <a:solidFill>
                  <a:schemeClr val="dk1"/>
                </a:solidFill>
                <a:latin typeface="Calibri" pitchFamily="34" charset="0"/>
                <a:cs typeface="Calibri" pitchFamily="34" charset="0"/>
              </a:rPr>
              <a:t>fxns</a:t>
            </a:r>
            <a:r>
              <a:rPr lang="fr-CA" sz="1800" i="1" dirty="0">
                <a:solidFill>
                  <a:schemeClr val="dk1"/>
                </a:solidFill>
                <a:latin typeface="Calibri" pitchFamily="34" charset="0"/>
                <a:cs typeface="Calibri" pitchFamily="34" charset="0"/>
              </a:rPr>
              <a:t> </a:t>
            </a:r>
            <a:r>
              <a:rPr lang="fr-CA" sz="1800" i="1" dirty="0" err="1">
                <a:solidFill>
                  <a:schemeClr val="dk1"/>
                </a:solidFill>
                <a:latin typeface="Calibri" pitchFamily="34" charset="0"/>
                <a:cs typeface="Calibri" pitchFamily="34" charset="0"/>
              </a:rPr>
              <a:t>inside</a:t>
            </a:r>
            <a:br>
              <a:rPr lang="fr-CA" sz="1800" i="1" dirty="0">
                <a:solidFill>
                  <a:schemeClr val="dk1"/>
                </a:solidFill>
                <a:latin typeface="Calibri" pitchFamily="34" charset="0"/>
                <a:cs typeface="Calibri" pitchFamily="34" charset="0"/>
              </a:rPr>
            </a:br>
            <a:r>
              <a:rPr lang="fr-CA" sz="1800" i="1" dirty="0">
                <a:solidFill>
                  <a:schemeClr val="dk1"/>
                </a:solidFill>
                <a:latin typeface="Calibri" pitchFamily="34" charset="0"/>
                <a:cs typeface="Calibri" pitchFamily="34" charset="0"/>
              </a:rPr>
              <a:t>of a </a:t>
            </a:r>
            <a:r>
              <a:rPr lang="fr-CA" sz="1800" i="1" dirty="0" err="1">
                <a:solidFill>
                  <a:schemeClr val="dk1"/>
                </a:solidFill>
                <a:latin typeface="Calibri" pitchFamily="34" charset="0"/>
                <a:cs typeface="Calibri" pitchFamily="34" charset="0"/>
              </a:rPr>
              <a:t>while</a:t>
            </a:r>
            <a:r>
              <a:rPr lang="fr-CA" sz="1800" i="1" dirty="0">
                <a:solidFill>
                  <a:schemeClr val="dk1"/>
                </a:solidFill>
                <a:latin typeface="Calibri" pitchFamily="34" charset="0"/>
                <a:cs typeface="Calibri" pitchFamily="34" charset="0"/>
              </a:rPr>
              <a:t>(1) </a:t>
            </a:r>
            <a:r>
              <a:rPr lang="fr-CA" sz="1800" i="1" dirty="0" err="1">
                <a:solidFill>
                  <a:schemeClr val="dk1"/>
                </a:solidFill>
                <a:latin typeface="Calibri" pitchFamily="34" charset="0"/>
                <a:cs typeface="Calibri" pitchFamily="34" charset="0"/>
              </a:rPr>
              <a:t>loop</a:t>
            </a:r>
            <a:endParaRPr kumimoji="0" lang="fr-CA" sz="1800" i="1" dirty="0">
              <a:solidFill>
                <a:schemeClr val="dk1"/>
              </a:solidFill>
              <a:latin typeface="Calibri" pitchFamily="34" charset="0"/>
              <a:cs typeface="Calibri" pitchFamily="34" charset="0"/>
            </a:endParaRPr>
          </a:p>
        </p:txBody>
      </p:sp>
      <p:sp>
        <p:nvSpPr>
          <p:cNvPr id="52" name="TextBox 51"/>
          <p:cNvSpPr txBox="1"/>
          <p:nvPr>
            <p:custDataLst>
              <p:tags r:id="rId9"/>
            </p:custDataLst>
          </p:nvPr>
        </p:nvSpPr>
        <p:spPr>
          <a:xfrm>
            <a:off x="7930321" y="1244016"/>
            <a:ext cx="2727047" cy="4561249"/>
          </a:xfrm>
          <a:prstGeom prst="rect">
            <a:avLst/>
          </a:prstGeom>
          <a:noFill/>
        </p:spPr>
        <p:txBody>
          <a:bodyPr wrap="square" rtlCol="0" anchor="ctr" anchorCtr="0">
            <a:spAutoFit/>
          </a:bodyPr>
          <a:lstStyle/>
          <a:p>
            <a:pPr>
              <a:buClr>
                <a:schemeClr val="tx2"/>
              </a:buClr>
              <a:buSzPct val="75000"/>
            </a:pPr>
            <a:r>
              <a:rPr lang="fr-CA" dirty="0">
                <a:solidFill>
                  <a:schemeClr val="dk1"/>
                </a:solidFill>
                <a:latin typeface="Calibri" pitchFamily="34" charset="0"/>
                <a:cs typeface="Calibri" pitchFamily="34" charset="0"/>
              </a:rPr>
              <a:t>Si on découple le traitement du déclencheur (</a:t>
            </a:r>
            <a:r>
              <a:rPr lang="fr-CA" dirty="0" err="1">
                <a:solidFill>
                  <a:schemeClr val="dk1"/>
                </a:solidFill>
                <a:latin typeface="Calibri" pitchFamily="34" charset="0"/>
                <a:cs typeface="Calibri" pitchFamily="34" charset="0"/>
              </a:rPr>
              <a:t>Hwi</a:t>
            </a:r>
            <a:r>
              <a:rPr lang="fr-CA" dirty="0">
                <a:solidFill>
                  <a:schemeClr val="dk1"/>
                </a:solidFill>
                <a:latin typeface="Calibri" pitchFamily="34" charset="0"/>
                <a:cs typeface="Calibri" pitchFamily="34" charset="0"/>
              </a:rPr>
              <a:t>):</a:t>
            </a:r>
          </a:p>
          <a:p>
            <a:pPr marL="342900" indent="-342900">
              <a:buClr>
                <a:schemeClr val="tx2"/>
              </a:buClr>
              <a:buSzPct val="75000"/>
              <a:buFont typeface="Wingdings"/>
              <a:buChar char=""/>
            </a:pPr>
            <a:r>
              <a:rPr lang="fr-CA" sz="1800" dirty="0">
                <a:solidFill>
                  <a:schemeClr val="dk1"/>
                </a:solidFill>
                <a:latin typeface="Calibri" pitchFamily="34" charset="0"/>
                <a:cs typeface="Calibri" pitchFamily="34" charset="0"/>
              </a:rPr>
              <a:t>La routine de service devient très courte (plus besoin d’emboitement) </a:t>
            </a:r>
          </a:p>
          <a:p>
            <a:pPr marL="342900" indent="-342900">
              <a:buClr>
                <a:schemeClr val="tx2"/>
              </a:buClr>
              <a:buSzPct val="75000"/>
              <a:buFont typeface="Wingdings"/>
              <a:buChar char=""/>
            </a:pPr>
            <a:r>
              <a:rPr lang="fr-CA" sz="1800" dirty="0">
                <a:solidFill>
                  <a:schemeClr val="dk1"/>
                </a:solidFill>
                <a:latin typeface="Calibri" pitchFamily="34" charset="0"/>
                <a:cs typeface="Calibri" pitchFamily="34" charset="0"/>
              </a:rPr>
              <a:t>La priorité des tâches est fixée par logiciel </a:t>
            </a:r>
          </a:p>
          <a:p>
            <a:pPr marL="342900" indent="-342900">
              <a:buClr>
                <a:schemeClr val="tx2"/>
              </a:buClr>
              <a:buSzPct val="75000"/>
              <a:buFont typeface="Wingdings"/>
              <a:buChar char=""/>
            </a:pPr>
            <a:r>
              <a:rPr lang="fr-CA" sz="1800" dirty="0">
                <a:solidFill>
                  <a:schemeClr val="dk1"/>
                </a:solidFill>
                <a:latin typeface="Calibri" pitchFamily="34" charset="0"/>
                <a:cs typeface="Calibri" pitchFamily="34" charset="0"/>
              </a:rPr>
              <a:t>On peut lancer autant de tâches que l’on veut </a:t>
            </a:r>
          </a:p>
          <a:p>
            <a:pPr marL="342900" indent="-342900">
              <a:buClr>
                <a:schemeClr val="tx2"/>
              </a:buClr>
              <a:buSzPct val="75000"/>
              <a:buFont typeface="Wingdings"/>
              <a:buChar char=""/>
            </a:pPr>
            <a:r>
              <a:rPr lang="fr-CA" sz="1800" dirty="0">
                <a:solidFill>
                  <a:schemeClr val="dk1"/>
                </a:solidFill>
                <a:latin typeface="Calibri" pitchFamily="34" charset="0"/>
                <a:cs typeface="Calibri" pitchFamily="34" charset="0"/>
              </a:rPr>
              <a:t>Le code de chaque tâche demeure indépendant des autres</a:t>
            </a:r>
          </a:p>
        </p:txBody>
      </p:sp>
      <p:cxnSp>
        <p:nvCxnSpPr>
          <p:cNvPr id="53" name="Straight Arrow Connector 52"/>
          <p:cNvCxnSpPr/>
          <p:nvPr>
            <p:custDataLst>
              <p:tags r:id="rId10"/>
            </p:custDataLst>
          </p:nvPr>
        </p:nvCxnSpPr>
        <p:spPr bwMode="auto">
          <a:xfrm>
            <a:off x="3736910" y="2318189"/>
            <a:ext cx="1134955" cy="87381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54" name="Straight Arrow Connector 53"/>
          <p:cNvCxnSpPr/>
          <p:nvPr>
            <p:custDataLst>
              <p:tags r:id="rId11"/>
            </p:custDataLst>
          </p:nvPr>
        </p:nvCxnSpPr>
        <p:spPr bwMode="auto">
          <a:xfrm flipV="1">
            <a:off x="3964872" y="3422386"/>
            <a:ext cx="683328" cy="374799"/>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55" name="Straight Arrow Connector 54"/>
          <p:cNvCxnSpPr/>
          <p:nvPr>
            <p:custDataLst>
              <p:tags r:id="rId12"/>
            </p:custDataLst>
          </p:nvPr>
        </p:nvCxnSpPr>
        <p:spPr bwMode="auto">
          <a:xfrm flipV="1">
            <a:off x="4151784" y="5543584"/>
            <a:ext cx="496416" cy="144975"/>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20" name="Straight Connector 19"/>
          <p:cNvCxnSpPr/>
          <p:nvPr>
            <p:custDataLst>
              <p:tags r:id="rId13"/>
            </p:custDataLst>
          </p:nvPr>
        </p:nvCxnSpPr>
        <p:spPr bwMode="auto">
          <a:xfrm flipV="1">
            <a:off x="2245412" y="5412174"/>
            <a:ext cx="1295400" cy="211806"/>
          </a:xfrm>
          <a:prstGeom prst="line">
            <a:avLst/>
          </a:prstGeom>
          <a:solidFill>
            <a:schemeClr val="accent1"/>
          </a:solidFill>
          <a:ln w="38100" cap="flat"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p:spPr>
      </p:cxnSp>
      <p:pic>
        <p:nvPicPr>
          <p:cNvPr id="23" name="Animated Logo" descr="tilogo_color_twoline.png"/>
          <p:cNvPicPr>
            <a:picLocks noChangeAspect="1"/>
          </p:cNvPicPr>
          <p:nvPr>
            <p:custDataLst>
              <p:tags r:id="rId14"/>
            </p:custDataLst>
          </p:nvPr>
        </p:nvPicPr>
        <p:blipFill>
          <a:blip r:embed="rId20" cstate="print"/>
          <a:stretch>
            <a:fillRect/>
          </a:stretch>
        </p:blipFill>
        <p:spPr>
          <a:xfrm>
            <a:off x="4513448" y="5965522"/>
            <a:ext cx="1438537" cy="347443"/>
          </a:xfrm>
          <a:prstGeom prst="rect">
            <a:avLst/>
          </a:prstGeom>
        </p:spPr>
      </p:pic>
      <p:cxnSp>
        <p:nvCxnSpPr>
          <p:cNvPr id="3" name="Straight Arrow Connector 2"/>
          <p:cNvCxnSpPr/>
          <p:nvPr>
            <p:custDataLst>
              <p:tags r:id="rId15"/>
            </p:custDataLst>
          </p:nvPr>
        </p:nvCxnSpPr>
        <p:spPr bwMode="auto">
          <a:xfrm flipH="1" flipV="1">
            <a:off x="7786094" y="1327523"/>
            <a:ext cx="25950" cy="4072045"/>
          </a:xfrm>
          <a:prstGeom prst="straightConnector1">
            <a:avLst/>
          </a:prstGeom>
          <a:solidFill>
            <a:schemeClr val="accent1"/>
          </a:solidFill>
          <a:ln w="25400" cap="flat" cmpd="sng" algn="ctr">
            <a:solidFill>
              <a:srgbClr val="0000CC"/>
            </a:solidFill>
            <a:prstDash val="solid"/>
            <a:round/>
            <a:headEnd type="none" w="sm" len="sm"/>
            <a:tailEnd type="arrow"/>
          </a:ln>
          <a:effectLst/>
        </p:spPr>
      </p:cxnSp>
      <p:sp>
        <p:nvSpPr>
          <p:cNvPr id="4" name="TextBox 3"/>
          <p:cNvSpPr txBox="1"/>
          <p:nvPr>
            <p:custDataLst>
              <p:tags r:id="rId16"/>
            </p:custDataLst>
          </p:nvPr>
        </p:nvSpPr>
        <p:spPr>
          <a:xfrm>
            <a:off x="7583873" y="1040366"/>
            <a:ext cx="409086" cy="400110"/>
          </a:xfrm>
          <a:prstGeom prst="rect">
            <a:avLst/>
          </a:prstGeom>
          <a:noFill/>
        </p:spPr>
        <p:txBody>
          <a:bodyPr wrap="none" rtlCol="0" anchor="ctr" anchorCtr="0">
            <a:spAutoFit/>
          </a:bodyPr>
          <a:lstStyle/>
          <a:p>
            <a:r>
              <a:rPr lang="fr-CA" dirty="0">
                <a:solidFill>
                  <a:schemeClr val="dk1"/>
                </a:solidFill>
                <a:latin typeface="Calibri" pitchFamily="34" charset="0"/>
                <a:cs typeface="Calibri" pitchFamily="34" charset="0"/>
              </a:rPr>
              <a:t>HI</a:t>
            </a:r>
          </a:p>
        </p:txBody>
      </p:sp>
      <p:sp>
        <p:nvSpPr>
          <p:cNvPr id="22" name="TextBox 21"/>
          <p:cNvSpPr txBox="1"/>
          <p:nvPr>
            <p:custDataLst>
              <p:tags r:id="rId17"/>
            </p:custDataLst>
          </p:nvPr>
        </p:nvSpPr>
        <p:spPr>
          <a:xfrm>
            <a:off x="7583874" y="5432854"/>
            <a:ext cx="456343" cy="400110"/>
          </a:xfrm>
          <a:prstGeom prst="rect">
            <a:avLst/>
          </a:prstGeom>
          <a:noFill/>
        </p:spPr>
        <p:txBody>
          <a:bodyPr wrap="none" rtlCol="0" anchor="ctr" anchorCtr="0">
            <a:spAutoFit/>
          </a:bodyPr>
          <a:lstStyle/>
          <a:p>
            <a:r>
              <a:rPr lang="fr-CA" dirty="0">
                <a:solidFill>
                  <a:schemeClr val="dk1"/>
                </a:solidFill>
                <a:latin typeface="Calibri" pitchFamily="34" charset="0"/>
                <a:cs typeface="Calibri" pitchFamily="34" charset="0"/>
              </a:rPr>
              <a:t>LO</a:t>
            </a:r>
          </a:p>
        </p:txBody>
      </p:sp>
    </p:spTree>
    <p:custDataLst>
      <p:tags r:id="rId1"/>
    </p:custDataLst>
    <p:extLst>
      <p:ext uri="{BB962C8B-B14F-4D97-AF65-F5344CB8AC3E}">
        <p14:creationId xmlns:p14="http://schemas.microsoft.com/office/powerpoint/2010/main" val="90103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55440" y="197768"/>
            <a:ext cx="9155360" cy="1143000"/>
          </a:xfrm>
        </p:spPr>
        <p:txBody>
          <a:bodyPr/>
          <a:lstStyle/>
          <a:p>
            <a:r>
              <a:rPr lang="fr-CA" altLang="fr-FR" dirty="0">
                <a:solidFill>
                  <a:srgbClr val="0070C0"/>
                </a:solidFill>
              </a:rPr>
              <a:t>Plusieurs t</a:t>
            </a:r>
            <a:r>
              <a:rPr lang="fr-CA" altLang="fr-FR" noProof="0" dirty="0" err="1">
                <a:solidFill>
                  <a:srgbClr val="0070C0"/>
                </a:solidFill>
              </a:rPr>
              <a:t>ypes</a:t>
            </a:r>
            <a:r>
              <a:rPr lang="fr-CA" altLang="fr-FR" noProof="0" dirty="0">
                <a:solidFill>
                  <a:srgbClr val="0070C0"/>
                </a:solidFill>
              </a:rPr>
              <a:t> de SE </a:t>
            </a:r>
          </a:p>
        </p:txBody>
      </p:sp>
      <p:sp>
        <p:nvSpPr>
          <p:cNvPr id="10243" name="Rectangle 3"/>
          <p:cNvSpPr>
            <a:spLocks noGrp="1" noChangeArrowheads="1"/>
          </p:cNvSpPr>
          <p:nvPr>
            <p:ph idx="1"/>
            <p:custDataLst>
              <p:tags r:id="rId2"/>
            </p:custDataLst>
          </p:nvPr>
        </p:nvSpPr>
        <p:spPr>
          <a:xfrm>
            <a:off x="1055440" y="1484785"/>
            <a:ext cx="9001000" cy="4525963"/>
          </a:xfrm>
        </p:spPr>
        <p:txBody>
          <a:bodyPr/>
          <a:lstStyle/>
          <a:p>
            <a:pPr>
              <a:lnSpc>
                <a:spcPct val="100000"/>
              </a:lnSpc>
              <a:spcBef>
                <a:spcPts val="600"/>
              </a:spcBef>
            </a:pPr>
            <a:r>
              <a:rPr lang="fr-CA" altLang="fr-FR" sz="2600" dirty="0"/>
              <a:t>Monoprocesseur, </a:t>
            </a:r>
            <a:r>
              <a:rPr lang="fr-CA" altLang="fr-FR" sz="2600" dirty="0" err="1"/>
              <a:t>monotâche</a:t>
            </a:r>
            <a:r>
              <a:rPr lang="fr-CA" altLang="fr-FR" sz="2600" dirty="0"/>
              <a:t> (SE simples)</a:t>
            </a:r>
          </a:p>
          <a:p>
            <a:pPr marL="844550" lvl="1" indent="-342900">
              <a:lnSpc>
                <a:spcPct val="100000"/>
              </a:lnSpc>
              <a:spcBef>
                <a:spcPts val="600"/>
              </a:spcBef>
            </a:pPr>
            <a:r>
              <a:rPr lang="fr-CA" altLang="fr-FR" sz="2200" dirty="0"/>
              <a:t>Le SE alloue le CPU à un programme à la fois</a:t>
            </a:r>
          </a:p>
          <a:p>
            <a:pPr marL="355600" indent="-355600">
              <a:lnSpc>
                <a:spcPct val="100000"/>
              </a:lnSpc>
              <a:spcBef>
                <a:spcPts val="600"/>
              </a:spcBef>
            </a:pPr>
            <a:r>
              <a:rPr lang="fr-CA" altLang="fr-FR" sz="2600" dirty="0"/>
              <a:t>Multitâche</a:t>
            </a:r>
          </a:p>
          <a:p>
            <a:pPr marL="755650" lvl="1" indent="-355600">
              <a:lnSpc>
                <a:spcPct val="100000"/>
              </a:lnSpc>
              <a:spcBef>
                <a:spcPts val="600"/>
              </a:spcBef>
            </a:pPr>
            <a:r>
              <a:rPr lang="fr-CA" altLang="fr-FR" sz="2400" dirty="0"/>
              <a:t>Monoprocesseur : </a:t>
            </a:r>
            <a:r>
              <a:rPr lang="fr-CA" altLang="fr-FR" sz="2000" dirty="0"/>
              <a:t>Le SE répartit le temps de CPU entre la/les tâches d’un ou plusieurs programmes, suivant  un mécanisme de préemption (</a:t>
            </a:r>
            <a:r>
              <a:rPr lang="fr-CA" altLang="fr-FR" sz="2000" dirty="0">
                <a:solidFill>
                  <a:schemeClr val="bg1">
                    <a:lumMod val="65000"/>
                  </a:schemeClr>
                </a:solidFill>
              </a:rPr>
              <a:t>priorité ;</a:t>
            </a:r>
            <a:r>
              <a:rPr lang="fr-CA" altLang="fr-FR" sz="2000" dirty="0"/>
              <a:t>  Windows, Unix, IOS, SE temps réel) </a:t>
            </a:r>
          </a:p>
          <a:p>
            <a:pPr lvl="1">
              <a:lnSpc>
                <a:spcPct val="100000"/>
              </a:lnSpc>
              <a:spcBef>
                <a:spcPts val="600"/>
              </a:spcBef>
            </a:pPr>
            <a:r>
              <a:rPr lang="fr-CA" altLang="fr-FR" sz="2400" dirty="0"/>
              <a:t>Multiprocesseur : </a:t>
            </a:r>
            <a:r>
              <a:rPr lang="fr-CA" altLang="fr-FR" sz="2000" dirty="0"/>
              <a:t>Le SE répartit l’exécution des tâches et des programmes sur plusieurs processeurs et assure leur synchronisation pour le partage des ressources (SE précédents et SE parallèles)</a:t>
            </a:r>
            <a:endParaRPr lang="fr-CA" altLang="fr-FR" sz="1800" dirty="0"/>
          </a:p>
          <a:p>
            <a:pPr marL="412750" indent="-279400">
              <a:lnSpc>
                <a:spcPct val="100000"/>
              </a:lnSpc>
              <a:spcBef>
                <a:spcPts val="600"/>
              </a:spcBef>
            </a:pPr>
            <a:endParaRPr lang="fr-CA" altLang="fr-FR" sz="2200" dirty="0"/>
          </a:p>
        </p:txBody>
      </p:sp>
    </p:spTree>
    <p:extLst>
      <p:ext uri="{BB962C8B-B14F-4D97-AF65-F5344CB8AC3E}">
        <p14:creationId xmlns:p14="http://schemas.microsoft.com/office/powerpoint/2010/main" val="330647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2"/>
            </p:custDataLst>
          </p:nvPr>
        </p:nvSpPr>
        <p:spPr>
          <a:xfrm>
            <a:off x="1524000" y="53752"/>
            <a:ext cx="8961199" cy="611934"/>
          </a:xfrm>
        </p:spPr>
        <p:txBody>
          <a:bodyPr>
            <a:normAutofit fontScale="90000"/>
          </a:bodyPr>
          <a:lstStyle/>
          <a:p>
            <a:r>
              <a:rPr lang="en-US" dirty="0" err="1"/>
              <a:t>Création</a:t>
            </a:r>
            <a:r>
              <a:rPr lang="en-US" dirty="0"/>
              <a:t> de </a:t>
            </a:r>
            <a:r>
              <a:rPr lang="en-US" dirty="0" err="1"/>
              <a:t>tâche</a:t>
            </a:r>
            <a:r>
              <a:rPr lang="en-US" dirty="0"/>
              <a:t> </a:t>
            </a:r>
            <a:r>
              <a:rPr lang="en-US" dirty="0" err="1"/>
              <a:t>dans</a:t>
            </a:r>
            <a:r>
              <a:rPr lang="en-US" dirty="0"/>
              <a:t> SYS/BIOS</a:t>
            </a:r>
          </a:p>
        </p:txBody>
      </p:sp>
      <p:sp>
        <p:nvSpPr>
          <p:cNvPr id="37" name="TextBox 36"/>
          <p:cNvSpPr txBox="1"/>
          <p:nvPr>
            <p:custDataLst>
              <p:tags r:id="rId3"/>
            </p:custDataLst>
          </p:nvPr>
        </p:nvSpPr>
        <p:spPr>
          <a:xfrm>
            <a:off x="1729946" y="611220"/>
            <a:ext cx="7688259" cy="1449628"/>
          </a:xfrm>
          <a:prstGeom prst="rect">
            <a:avLst/>
          </a:prstGeom>
          <a:noFill/>
        </p:spPr>
        <p:txBody>
          <a:bodyPr wrap="none" rtlCol="0" anchor="ctr" anchorCtr="0">
            <a:spAutoFit/>
          </a:bodyPr>
          <a:lstStyle/>
          <a:p>
            <a:pPr marL="342900" indent="-342900">
              <a:spcBef>
                <a:spcPts val="600"/>
              </a:spcBef>
              <a:buClr>
                <a:srgbClr val="0066FF"/>
              </a:buClr>
              <a:buSzPct val="75000"/>
              <a:buFont typeface="Wingdings"/>
              <a:buChar char=""/>
            </a:pPr>
            <a:r>
              <a:rPr lang="en-US" dirty="0">
                <a:solidFill>
                  <a:srgbClr val="000000"/>
                </a:solidFill>
                <a:latin typeface="Calibri" pitchFamily="34" charset="0"/>
                <a:cs typeface="Calibri" pitchFamily="34" charset="0"/>
              </a:rPr>
              <a:t>Users can create threads (BIOS </a:t>
            </a:r>
            <a:r>
              <a:rPr lang="en-US" u="sng" dirty="0">
                <a:solidFill>
                  <a:srgbClr val="000000"/>
                </a:solidFill>
                <a:latin typeface="Calibri" pitchFamily="34" charset="0"/>
                <a:cs typeface="Calibri" pitchFamily="34" charset="0"/>
              </a:rPr>
              <a:t>resources or “objects”):</a:t>
            </a:r>
          </a:p>
          <a:p>
            <a:pPr marL="574675" indent="-169863">
              <a:lnSpc>
                <a:spcPct val="90000"/>
              </a:lnSpc>
              <a:spcBef>
                <a:spcPts val="600"/>
              </a:spcBef>
              <a:buSzPct val="100000"/>
              <a:buFont typeface="Arial" pitchFamily="34" charset="0"/>
              <a:buChar char="•"/>
            </a:pPr>
            <a:r>
              <a:rPr lang="en-US" u="sng" dirty="0">
                <a:solidFill>
                  <a:srgbClr val="000000"/>
                </a:solidFill>
                <a:latin typeface="Calibri" pitchFamily="34" charset="0"/>
                <a:cs typeface="Calibri" pitchFamily="34" charset="0"/>
              </a:rPr>
              <a:t>Statically (via the GUI or .</a:t>
            </a:r>
            <a:r>
              <a:rPr lang="en-US" u="sng" dirty="0" err="1">
                <a:solidFill>
                  <a:srgbClr val="000000"/>
                </a:solidFill>
                <a:latin typeface="Calibri" pitchFamily="34" charset="0"/>
                <a:cs typeface="Calibri" pitchFamily="34" charset="0"/>
              </a:rPr>
              <a:t>cfg</a:t>
            </a:r>
            <a:r>
              <a:rPr lang="en-US" u="sng" dirty="0">
                <a:solidFill>
                  <a:srgbClr val="000000"/>
                </a:solidFill>
                <a:latin typeface="Calibri" pitchFamily="34" charset="0"/>
                <a:cs typeface="Calibri" pitchFamily="34" charset="0"/>
              </a:rPr>
              <a:t> script)</a:t>
            </a:r>
          </a:p>
          <a:p>
            <a:pPr marL="574675" indent="-169863">
              <a:lnSpc>
                <a:spcPct val="90000"/>
              </a:lnSpc>
              <a:spcBef>
                <a:spcPts val="600"/>
              </a:spcBef>
              <a:buSzPct val="100000"/>
              <a:buFont typeface="Arial" pitchFamily="34" charset="0"/>
              <a:buChar char="•"/>
            </a:pPr>
            <a:r>
              <a:rPr lang="en-US" dirty="0">
                <a:solidFill>
                  <a:srgbClr val="000000"/>
                </a:solidFill>
                <a:latin typeface="Calibri" pitchFamily="34" charset="0"/>
                <a:cs typeface="Calibri" pitchFamily="34" charset="0"/>
              </a:rPr>
              <a:t>Dynamically (via C code) – </a:t>
            </a:r>
            <a:r>
              <a:rPr lang="en-US" sz="1800" i="1" dirty="0">
                <a:solidFill>
                  <a:srgbClr val="000000"/>
                </a:solidFill>
                <a:latin typeface="Calibri" pitchFamily="34" charset="0"/>
                <a:cs typeface="Calibri" pitchFamily="34" charset="0"/>
              </a:rPr>
              <a:t>more details in the “memory </a:t>
            </a:r>
            <a:r>
              <a:rPr lang="en-US" sz="1800" i="1" dirty="0" err="1">
                <a:solidFill>
                  <a:srgbClr val="000000"/>
                </a:solidFill>
                <a:latin typeface="Calibri" pitchFamily="34" charset="0"/>
                <a:cs typeface="Calibri" pitchFamily="34" charset="0"/>
              </a:rPr>
              <a:t>mgmt</a:t>
            </a:r>
            <a:r>
              <a:rPr lang="en-US" sz="1800" i="1" dirty="0">
                <a:solidFill>
                  <a:srgbClr val="000000"/>
                </a:solidFill>
                <a:latin typeface="Calibri" pitchFamily="34" charset="0"/>
                <a:cs typeface="Calibri" pitchFamily="34" charset="0"/>
              </a:rPr>
              <a:t>” chapter</a:t>
            </a:r>
            <a:endParaRPr lang="en-US" i="1" dirty="0">
              <a:solidFill>
                <a:srgbClr val="000000"/>
              </a:solidFill>
              <a:latin typeface="Calibri" pitchFamily="34" charset="0"/>
              <a:cs typeface="Calibri" pitchFamily="34" charset="0"/>
            </a:endParaRPr>
          </a:p>
          <a:p>
            <a:pPr marL="574675" indent="-169863">
              <a:lnSpc>
                <a:spcPct val="90000"/>
              </a:lnSpc>
              <a:spcBef>
                <a:spcPts val="600"/>
              </a:spcBef>
              <a:buSzPct val="100000"/>
              <a:buFont typeface="Arial" pitchFamily="34" charset="0"/>
              <a:buChar char="•"/>
            </a:pPr>
            <a:r>
              <a:rPr lang="en-US" dirty="0">
                <a:solidFill>
                  <a:srgbClr val="000000"/>
                </a:solidFill>
                <a:latin typeface="Calibri" pitchFamily="34" charset="0"/>
                <a:cs typeface="Calibri" pitchFamily="34" charset="0"/>
              </a:rPr>
              <a:t>BIOS doesn’t care – but you might…</a:t>
            </a:r>
            <a:endParaRPr lang="en-US" i="1" dirty="0">
              <a:solidFill>
                <a:srgbClr val="000000"/>
              </a:solidFill>
              <a:latin typeface="Calibri" pitchFamily="34" charset="0"/>
              <a:cs typeface="Calibri" pitchFamily="34" charset="0"/>
            </a:endParaRPr>
          </a:p>
        </p:txBody>
      </p:sp>
      <p:sp>
        <p:nvSpPr>
          <p:cNvPr id="39" name="Text Box 5"/>
          <p:cNvSpPr txBox="1">
            <a:spLocks noChangeArrowheads="1"/>
          </p:cNvSpPr>
          <p:nvPr>
            <p:custDataLst>
              <p:tags r:id="rId4"/>
            </p:custDataLst>
          </p:nvPr>
        </p:nvSpPr>
        <p:spPr bwMode="auto">
          <a:xfrm>
            <a:off x="1858752" y="4953000"/>
            <a:ext cx="5837448" cy="1371600"/>
          </a:xfrm>
          <a:prstGeom prst="rect">
            <a:avLst/>
          </a:prstGeom>
          <a:solidFill>
            <a:schemeClr val="bg1">
              <a:lumMod val="95000"/>
            </a:schemeClr>
          </a:solidFill>
          <a:ln w="28575">
            <a:solidFill>
              <a:schemeClr val="tx1"/>
            </a:solidFill>
            <a:miter lim="800000"/>
            <a:headEnd/>
            <a:tailEnd/>
          </a:ln>
          <a:effectLst>
            <a:outerShdw blurRad="50800" dist="76200" dir="2700000" algn="tl" rotWithShape="0">
              <a:prstClr val="black">
                <a:alpha val="40000"/>
              </a:prstClr>
            </a:outerShdw>
          </a:effectLst>
        </p:spPr>
        <p:txBody>
          <a:bodyPr wrap="square" anchor="ctr" anchorCtr="0">
            <a:noAutofit/>
          </a:bodyPr>
          <a:lstStyle/>
          <a:p>
            <a:pPr>
              <a:spcBef>
                <a:spcPts val="0"/>
              </a:spcBef>
            </a:pPr>
            <a:r>
              <a:rPr lang="en-US" sz="1600" i="1" dirty="0" err="1">
                <a:solidFill>
                  <a:srgbClr val="000000"/>
                </a:solidFill>
                <a:latin typeface="Arial Narrow" pitchFamily="34" charset="0"/>
              </a:rPr>
              <a:t>var</a:t>
            </a:r>
            <a:r>
              <a:rPr lang="en-US" sz="1600" i="1" dirty="0">
                <a:solidFill>
                  <a:srgbClr val="000000"/>
                </a:solidFill>
                <a:latin typeface="Arial Narrow" pitchFamily="34" charset="0"/>
              </a:rPr>
              <a:t> </a:t>
            </a:r>
            <a:r>
              <a:rPr lang="en-US" sz="1600" i="1" dirty="0" err="1">
                <a:solidFill>
                  <a:srgbClr val="000000"/>
                </a:solidFill>
                <a:latin typeface="Arial Narrow" pitchFamily="34" charset="0"/>
              </a:rPr>
              <a:t>Swi</a:t>
            </a:r>
            <a:r>
              <a:rPr lang="en-US" sz="1600" i="1" dirty="0">
                <a:solidFill>
                  <a:srgbClr val="000000"/>
                </a:solidFill>
                <a:latin typeface="Arial Narrow" pitchFamily="34" charset="0"/>
              </a:rPr>
              <a:t> = </a:t>
            </a:r>
            <a:r>
              <a:rPr lang="en-US" sz="1600" i="1" dirty="0" err="1">
                <a:solidFill>
                  <a:srgbClr val="000000"/>
                </a:solidFill>
                <a:latin typeface="Arial Narrow" pitchFamily="34" charset="0"/>
              </a:rPr>
              <a:t>xdc.useModule</a:t>
            </a:r>
            <a:r>
              <a:rPr lang="en-US" sz="1600" i="1" dirty="0">
                <a:solidFill>
                  <a:srgbClr val="000000"/>
                </a:solidFill>
                <a:latin typeface="Arial Narrow" pitchFamily="34" charset="0"/>
              </a:rPr>
              <a:t>('</a:t>
            </a:r>
            <a:r>
              <a:rPr lang="en-US" sz="1600" i="1" dirty="0" err="1">
                <a:solidFill>
                  <a:srgbClr val="000000"/>
                </a:solidFill>
                <a:latin typeface="Arial Narrow" pitchFamily="34" charset="0"/>
              </a:rPr>
              <a:t>ti.sysbios.knl.Swi</a:t>
            </a:r>
            <a:r>
              <a:rPr lang="en-US" sz="1600" i="1" dirty="0">
                <a:solidFill>
                  <a:srgbClr val="000000"/>
                </a:solidFill>
                <a:latin typeface="Arial Narrow" pitchFamily="34" charset="0"/>
              </a:rPr>
              <a:t>');</a:t>
            </a:r>
          </a:p>
          <a:p>
            <a:pPr>
              <a:spcBef>
                <a:spcPts val="0"/>
              </a:spcBef>
            </a:pPr>
            <a:r>
              <a:rPr lang="en-US" sz="1600" dirty="0" err="1">
                <a:solidFill>
                  <a:srgbClr val="000000"/>
                </a:solidFill>
                <a:latin typeface="Arial Narrow" pitchFamily="34" charset="0"/>
              </a:rPr>
              <a:t>var</a:t>
            </a:r>
            <a:r>
              <a:rPr lang="en-US" sz="1600" dirty="0">
                <a:solidFill>
                  <a:srgbClr val="000000"/>
                </a:solidFill>
                <a:latin typeface="Arial Narrow" pitchFamily="34" charset="0"/>
              </a:rPr>
              <a:t> swi0Params = new </a:t>
            </a:r>
            <a:r>
              <a:rPr lang="en-US" sz="1600" dirty="0" err="1">
                <a:solidFill>
                  <a:srgbClr val="000000"/>
                </a:solidFill>
                <a:latin typeface="Arial Narrow" pitchFamily="34" charset="0"/>
              </a:rPr>
              <a:t>Swi.Params</a:t>
            </a:r>
            <a:r>
              <a:rPr lang="en-US" sz="1600" dirty="0">
                <a:solidFill>
                  <a:srgbClr val="000000"/>
                </a:solidFill>
                <a:latin typeface="Arial Narrow" pitchFamily="34" charset="0"/>
              </a:rPr>
              <a:t>();</a:t>
            </a:r>
          </a:p>
          <a:p>
            <a:pPr>
              <a:spcBef>
                <a:spcPts val="0"/>
              </a:spcBef>
            </a:pPr>
            <a:r>
              <a:rPr lang="en-US" sz="1600" dirty="0">
                <a:solidFill>
                  <a:srgbClr val="000000"/>
                </a:solidFill>
                <a:latin typeface="Arial Narrow" pitchFamily="34" charset="0"/>
              </a:rPr>
              <a:t>swi0Params.instance.name = "</a:t>
            </a:r>
            <a:r>
              <a:rPr lang="en-US" sz="1600" dirty="0" err="1">
                <a:solidFill>
                  <a:srgbClr val="000000"/>
                </a:solidFill>
                <a:latin typeface="Arial Narrow" pitchFamily="34" charset="0"/>
              </a:rPr>
              <a:t>MyNewSwi</a:t>
            </a:r>
            <a:r>
              <a:rPr lang="en-US" sz="1600" dirty="0">
                <a:solidFill>
                  <a:srgbClr val="000000"/>
                </a:solidFill>
                <a:latin typeface="Arial Narrow" pitchFamily="34" charset="0"/>
              </a:rPr>
              <a:t>";</a:t>
            </a:r>
          </a:p>
          <a:p>
            <a:pPr>
              <a:spcBef>
                <a:spcPts val="0"/>
              </a:spcBef>
            </a:pPr>
            <a:r>
              <a:rPr lang="en-US" sz="1600" dirty="0">
                <a:solidFill>
                  <a:srgbClr val="000000"/>
                </a:solidFill>
                <a:latin typeface="Arial Narrow" pitchFamily="34" charset="0"/>
              </a:rPr>
              <a:t>swi0Params.priority = 2;</a:t>
            </a:r>
          </a:p>
          <a:p>
            <a:pPr>
              <a:spcBef>
                <a:spcPts val="0"/>
              </a:spcBef>
            </a:pPr>
            <a:r>
              <a:rPr lang="en-US" sz="1600" dirty="0" err="1">
                <a:solidFill>
                  <a:srgbClr val="000000"/>
                </a:solidFill>
                <a:latin typeface="Arial Narrow" pitchFamily="34" charset="0"/>
              </a:rPr>
              <a:t>Program.global.MyNewSwi</a:t>
            </a:r>
            <a:r>
              <a:rPr lang="en-US" sz="1600" dirty="0">
                <a:solidFill>
                  <a:srgbClr val="000000"/>
                </a:solidFill>
                <a:latin typeface="Arial Narrow" pitchFamily="34" charset="0"/>
              </a:rPr>
              <a:t> = </a:t>
            </a:r>
            <a:r>
              <a:rPr lang="en-US" sz="1600" dirty="0" err="1">
                <a:solidFill>
                  <a:schemeClr val="tx2"/>
                </a:solidFill>
                <a:latin typeface="Arial Narrow" pitchFamily="34" charset="0"/>
              </a:rPr>
              <a:t>Swi.create</a:t>
            </a:r>
            <a:r>
              <a:rPr lang="en-US" sz="1600" dirty="0">
                <a:solidFill>
                  <a:srgbClr val="000000"/>
                </a:solidFill>
                <a:latin typeface="Arial Narrow" pitchFamily="34" charset="0"/>
              </a:rPr>
              <a:t>("&amp;</a:t>
            </a:r>
            <a:r>
              <a:rPr lang="en-US" sz="1600" dirty="0" err="1">
                <a:solidFill>
                  <a:srgbClr val="000000"/>
                </a:solidFill>
                <a:latin typeface="Arial Narrow" pitchFamily="34" charset="0"/>
              </a:rPr>
              <a:t>ledToggle</a:t>
            </a:r>
            <a:r>
              <a:rPr lang="en-US" sz="1600" dirty="0">
                <a:solidFill>
                  <a:srgbClr val="000000"/>
                </a:solidFill>
                <a:latin typeface="Arial Narrow" pitchFamily="34" charset="0"/>
              </a:rPr>
              <a:t>", swi0Params);</a:t>
            </a:r>
            <a:endParaRPr lang="en-US" sz="1600" noProof="1">
              <a:solidFill>
                <a:srgbClr val="000000"/>
              </a:solidFill>
              <a:latin typeface="Arial Narrow" pitchFamily="34" charset="0"/>
            </a:endParaRPr>
          </a:p>
        </p:txBody>
      </p:sp>
      <p:sp>
        <p:nvSpPr>
          <p:cNvPr id="41" name="TextBox 40"/>
          <p:cNvSpPr txBox="1"/>
          <p:nvPr>
            <p:custDataLst>
              <p:tags r:id="rId5"/>
            </p:custDataLst>
          </p:nvPr>
        </p:nvSpPr>
        <p:spPr>
          <a:xfrm>
            <a:off x="6019800" y="5227022"/>
            <a:ext cx="1261884" cy="400110"/>
          </a:xfrm>
          <a:prstGeom prst="rect">
            <a:avLst/>
          </a:prstGeom>
          <a:solidFill>
            <a:schemeClr val="bg2">
              <a:lumMod val="95000"/>
            </a:schemeClr>
          </a:solidFill>
          <a:ln w="12700">
            <a:solidFill>
              <a:schemeClr val="tx1"/>
            </a:solidFill>
          </a:ln>
          <a:effectLst>
            <a:outerShdw blurRad="50800" dist="50800" dir="2700000" algn="tl" rotWithShape="0">
              <a:prstClr val="black">
                <a:alpha val="40000"/>
              </a:prstClr>
            </a:outerShdw>
          </a:effectLst>
        </p:spPr>
        <p:txBody>
          <a:bodyPr wrap="none" rtlCol="0" anchor="ctr" anchorCtr="0">
            <a:spAutoFit/>
          </a:bodyPr>
          <a:lstStyle/>
          <a:p>
            <a:r>
              <a:rPr lang="en-US" dirty="0">
                <a:solidFill>
                  <a:srgbClr val="000000"/>
                </a:solidFill>
                <a:latin typeface="Courier New" pitchFamily="49" charset="0"/>
                <a:cs typeface="Courier New" pitchFamily="49" charset="0"/>
              </a:rPr>
              <a:t>app.cfg</a:t>
            </a:r>
          </a:p>
        </p:txBody>
      </p:sp>
      <p:sp>
        <p:nvSpPr>
          <p:cNvPr id="47" name="TextBox 46"/>
          <p:cNvSpPr txBox="1"/>
          <p:nvPr>
            <p:custDataLst>
              <p:tags r:id="rId6"/>
            </p:custDataLst>
          </p:nvPr>
        </p:nvSpPr>
        <p:spPr>
          <a:xfrm>
            <a:off x="1766633" y="2127444"/>
            <a:ext cx="2559227" cy="400110"/>
          </a:xfrm>
          <a:prstGeom prst="rect">
            <a:avLst/>
          </a:prstGeom>
          <a:noFill/>
        </p:spPr>
        <p:txBody>
          <a:bodyPr wrap="none" rtlCol="0" anchor="ctr" anchorCtr="0">
            <a:spAutoFit/>
          </a:bodyPr>
          <a:lstStyle/>
          <a:p>
            <a:r>
              <a:rPr lang="en-US" dirty="0">
                <a:solidFill>
                  <a:srgbClr val="0066FF"/>
                </a:solidFill>
              </a:rPr>
              <a:t>Static (GUI or Script)</a:t>
            </a:r>
          </a:p>
        </p:txBody>
      </p:sp>
      <p:pic>
        <p:nvPicPr>
          <p:cNvPr id="1026" name="Picture 2"/>
          <p:cNvPicPr>
            <a:picLocks noChangeAspect="1" noChangeArrowheads="1"/>
          </p:cNvPicPr>
          <p:nvPr>
            <p:custDataLst>
              <p:tags r:id="rId7"/>
            </p:custDataLst>
          </p:nvPr>
        </p:nvPicPr>
        <p:blipFill rotWithShape="1">
          <a:blip r:embed="rId12">
            <a:extLst>
              <a:ext uri="{28A0092B-C50C-407E-A947-70E740481C1C}">
                <a14:useLocalDpi xmlns:a14="http://schemas.microsoft.com/office/drawing/2010/main" val="0"/>
              </a:ext>
            </a:extLst>
          </a:blip>
          <a:srcRect b="12931"/>
          <a:stretch/>
        </p:blipFill>
        <p:spPr bwMode="auto">
          <a:xfrm>
            <a:off x="1899018" y="2463963"/>
            <a:ext cx="5422252" cy="2229721"/>
          </a:xfrm>
          <a:prstGeom prst="rect">
            <a:avLst/>
          </a:prstGeom>
          <a:noFill/>
          <a:ln w="19050">
            <a:solidFill>
              <a:schemeClr val="tx1"/>
            </a:solidFill>
            <a:miter lim="800000"/>
            <a:headEnd/>
            <a:tailEnd/>
          </a:ln>
          <a:effectLst>
            <a:outerShdw blurRad="50800" dist="76200" dir="2700000" algn="ctr" rotWithShape="0">
              <a:schemeClr val="tx1">
                <a:alpha val="51000"/>
              </a:schemeClr>
            </a:outerShdw>
          </a:effectLst>
          <a:extLst>
            <a:ext uri="{909E8E84-426E-40DD-AFC4-6F175D3DCCD1}">
              <a14:hiddenFill xmlns:a14="http://schemas.microsoft.com/office/drawing/2010/main">
                <a:solidFill>
                  <a:schemeClr val="accent1"/>
                </a:solidFill>
              </a14:hiddenFill>
            </a:ext>
          </a:extLst>
        </p:spPr>
      </p:pic>
      <p:sp>
        <p:nvSpPr>
          <p:cNvPr id="45" name="Down Arrow 44"/>
          <p:cNvSpPr/>
          <p:nvPr>
            <p:custDataLst>
              <p:tags r:id="rId8"/>
            </p:custDataLst>
          </p:nvPr>
        </p:nvSpPr>
        <p:spPr bwMode="auto">
          <a:xfrm>
            <a:off x="2418380" y="4339979"/>
            <a:ext cx="609600" cy="707408"/>
          </a:xfrm>
          <a:prstGeom prst="downArrow">
            <a:avLst/>
          </a:prstGeom>
          <a:solidFill>
            <a:schemeClr val="tx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US" sz="2800" dirty="0">
              <a:solidFill>
                <a:srgbClr val="000000"/>
              </a:solidFill>
              <a:latin typeface="Arial Narrow" pitchFamily="34" charset="0"/>
            </a:endParaRPr>
          </a:p>
        </p:txBody>
      </p:sp>
      <p:grpSp>
        <p:nvGrpSpPr>
          <p:cNvPr id="2" name="Group 1"/>
          <p:cNvGrpSpPr/>
          <p:nvPr>
            <p:custDataLst>
              <p:tags r:id="rId9"/>
            </p:custDataLst>
          </p:nvPr>
        </p:nvGrpSpPr>
        <p:grpSpPr>
          <a:xfrm>
            <a:off x="6296100" y="1710819"/>
            <a:ext cx="4067100" cy="1837188"/>
            <a:chOff x="4772100" y="2508444"/>
            <a:chExt cx="4067100" cy="1837188"/>
          </a:xfrm>
        </p:grpSpPr>
        <p:sp>
          <p:nvSpPr>
            <p:cNvPr id="46" name="TextBox 45"/>
            <p:cNvSpPr txBox="1"/>
            <p:nvPr/>
          </p:nvSpPr>
          <p:spPr>
            <a:xfrm>
              <a:off x="5561396" y="2508444"/>
              <a:ext cx="2236510" cy="400110"/>
            </a:xfrm>
            <a:prstGeom prst="rect">
              <a:avLst/>
            </a:prstGeom>
            <a:noFill/>
          </p:spPr>
          <p:txBody>
            <a:bodyPr wrap="none" rtlCol="0" anchor="ctr" anchorCtr="0">
              <a:spAutoFit/>
            </a:bodyPr>
            <a:lstStyle/>
            <a:p>
              <a:r>
                <a:rPr lang="en-US" dirty="0">
                  <a:solidFill>
                    <a:srgbClr val="0066FF"/>
                  </a:solidFill>
                </a:rPr>
                <a:t>Dynamic (C Code)</a:t>
              </a:r>
            </a:p>
          </p:txBody>
        </p:sp>
        <p:sp>
          <p:nvSpPr>
            <p:cNvPr id="40" name="Text Box 7"/>
            <p:cNvSpPr txBox="1">
              <a:spLocks noChangeArrowheads="1"/>
            </p:cNvSpPr>
            <p:nvPr/>
          </p:nvSpPr>
          <p:spPr bwMode="auto">
            <a:xfrm>
              <a:off x="4772100" y="2868304"/>
              <a:ext cx="4067100" cy="1477328"/>
            </a:xfrm>
            <a:prstGeom prst="rect">
              <a:avLst/>
            </a:prstGeom>
            <a:solidFill>
              <a:schemeClr val="accent5">
                <a:lumMod val="20000"/>
                <a:lumOff val="80000"/>
              </a:schemeClr>
            </a:solidFill>
            <a:ln w="28575">
              <a:solidFill>
                <a:schemeClr val="tx1"/>
              </a:solidFill>
              <a:miter lim="800000"/>
              <a:headEnd/>
              <a:tailEnd/>
            </a:ln>
            <a:effectLst>
              <a:outerShdw blurRad="50800" dist="76200" dir="2700000" algn="tl" rotWithShape="0">
                <a:prstClr val="black">
                  <a:alpha val="40000"/>
                </a:prstClr>
              </a:outerShdw>
            </a:effectLst>
          </p:spPr>
          <p:txBody>
            <a:bodyPr wrap="square" anchor="ctr">
              <a:spAutoFit/>
            </a:bodyPr>
            <a:lstStyle/>
            <a:p>
              <a:pPr>
                <a:lnSpc>
                  <a:spcPct val="100000"/>
                </a:lnSpc>
                <a:spcBef>
                  <a:spcPct val="0"/>
                </a:spcBef>
              </a:pPr>
              <a:r>
                <a:rPr lang="en-US" sz="1800" dirty="0">
                  <a:solidFill>
                    <a:srgbClr val="000000"/>
                  </a:solidFill>
                  <a:latin typeface="Arial Narrow" pitchFamily="34" charset="0"/>
                </a:rPr>
                <a:t>#include &lt;</a:t>
              </a:r>
              <a:r>
                <a:rPr lang="en-US" sz="1800" dirty="0" err="1">
                  <a:solidFill>
                    <a:srgbClr val="000000"/>
                  </a:solidFill>
                  <a:latin typeface="Arial Narrow" pitchFamily="34" charset="0"/>
                </a:rPr>
                <a:t>ti</a:t>
              </a:r>
              <a:r>
                <a:rPr lang="en-US" sz="1800" dirty="0">
                  <a:solidFill>
                    <a:srgbClr val="000000"/>
                  </a:solidFill>
                  <a:latin typeface="Arial Narrow" pitchFamily="34" charset="0"/>
                </a:rPr>
                <a:t>/</a:t>
              </a:r>
              <a:r>
                <a:rPr lang="en-US" sz="1800" dirty="0" err="1">
                  <a:solidFill>
                    <a:srgbClr val="000000"/>
                  </a:solidFill>
                  <a:latin typeface="Arial Narrow" pitchFamily="34" charset="0"/>
                </a:rPr>
                <a:t>sysbios</a:t>
              </a:r>
              <a:r>
                <a:rPr lang="en-US" sz="1800" dirty="0">
                  <a:solidFill>
                    <a:srgbClr val="000000"/>
                  </a:solidFill>
                  <a:latin typeface="Arial Narrow" pitchFamily="34" charset="0"/>
                </a:rPr>
                <a:t>/</a:t>
              </a:r>
              <a:r>
                <a:rPr lang="en-US" sz="1800" dirty="0" err="1">
                  <a:solidFill>
                    <a:srgbClr val="000000"/>
                  </a:solidFill>
                  <a:latin typeface="Arial Narrow" pitchFamily="34" charset="0"/>
                </a:rPr>
                <a:t>knl</a:t>
              </a:r>
              <a:r>
                <a:rPr lang="en-US" sz="1800" dirty="0">
                  <a:solidFill>
                    <a:srgbClr val="000000"/>
                  </a:solidFill>
                  <a:latin typeface="Arial Narrow" pitchFamily="34" charset="0"/>
                </a:rPr>
                <a:t>/</a:t>
              </a:r>
              <a:r>
                <a:rPr lang="en-US" sz="1800" dirty="0" err="1">
                  <a:solidFill>
                    <a:srgbClr val="000000"/>
                  </a:solidFill>
                  <a:latin typeface="Arial Narrow" pitchFamily="34" charset="0"/>
                </a:rPr>
                <a:t>Swi.h</a:t>
              </a:r>
              <a:r>
                <a:rPr lang="en-US" sz="1800" dirty="0">
                  <a:solidFill>
                    <a:srgbClr val="000000"/>
                  </a:solidFill>
                  <a:latin typeface="Arial Narrow" pitchFamily="34" charset="0"/>
                </a:rPr>
                <a:t>&gt; </a:t>
              </a:r>
            </a:p>
            <a:p>
              <a:pPr>
                <a:lnSpc>
                  <a:spcPct val="100000"/>
                </a:lnSpc>
                <a:spcBef>
                  <a:spcPct val="0"/>
                </a:spcBef>
              </a:pPr>
              <a:r>
                <a:rPr lang="en-US" sz="1800" dirty="0" err="1">
                  <a:solidFill>
                    <a:srgbClr val="000000"/>
                  </a:solidFill>
                  <a:latin typeface="Arial Narrow" pitchFamily="34" charset="0"/>
                </a:rPr>
                <a:t>Swi_Params</a:t>
              </a:r>
              <a:r>
                <a:rPr lang="en-US" sz="1800" dirty="0">
                  <a:solidFill>
                    <a:srgbClr val="000000"/>
                  </a:solidFill>
                  <a:latin typeface="Arial Narrow" pitchFamily="34" charset="0"/>
                </a:rPr>
                <a:t> </a:t>
              </a:r>
              <a:r>
                <a:rPr lang="en-US" sz="1800" dirty="0" err="1">
                  <a:solidFill>
                    <a:srgbClr val="000000"/>
                  </a:solidFill>
                  <a:latin typeface="Arial Narrow" pitchFamily="34" charset="0"/>
                </a:rPr>
                <a:t>swiParams</a:t>
              </a:r>
              <a:r>
                <a:rPr lang="en-US" sz="1800" dirty="0">
                  <a:solidFill>
                    <a:srgbClr val="000000"/>
                  </a:solidFill>
                  <a:latin typeface="Arial Narrow" pitchFamily="34" charset="0"/>
                </a:rPr>
                <a:t>;</a:t>
              </a:r>
              <a:br>
                <a:rPr lang="en-US" sz="1800" dirty="0">
                  <a:solidFill>
                    <a:srgbClr val="000000"/>
                  </a:solidFill>
                  <a:latin typeface="Arial Narrow" pitchFamily="34" charset="0"/>
                </a:rPr>
              </a:br>
              <a:r>
                <a:rPr lang="en-US" sz="1800" dirty="0" err="1">
                  <a:solidFill>
                    <a:srgbClr val="000000"/>
                  </a:solidFill>
                  <a:latin typeface="Arial Narrow" pitchFamily="34" charset="0"/>
                </a:rPr>
                <a:t>Swi_Params_init</a:t>
              </a:r>
              <a:r>
                <a:rPr lang="en-US" sz="1800" dirty="0">
                  <a:solidFill>
                    <a:srgbClr val="000000"/>
                  </a:solidFill>
                  <a:latin typeface="Arial Narrow" pitchFamily="34" charset="0"/>
                </a:rPr>
                <a:t>(&amp;</a:t>
              </a:r>
              <a:r>
                <a:rPr lang="en-US" sz="1800" dirty="0" err="1">
                  <a:solidFill>
                    <a:srgbClr val="000000"/>
                  </a:solidFill>
                  <a:latin typeface="Arial Narrow" pitchFamily="34" charset="0"/>
                </a:rPr>
                <a:t>swiParams</a:t>
              </a:r>
              <a:r>
                <a:rPr lang="en-US" sz="1800" dirty="0">
                  <a:solidFill>
                    <a:srgbClr val="000000"/>
                  </a:solidFill>
                  <a:latin typeface="Arial Narrow" pitchFamily="34" charset="0"/>
                </a:rPr>
                <a:t>);</a:t>
              </a:r>
            </a:p>
            <a:p>
              <a:pPr>
                <a:lnSpc>
                  <a:spcPct val="100000"/>
                </a:lnSpc>
                <a:spcBef>
                  <a:spcPct val="0"/>
                </a:spcBef>
              </a:pPr>
              <a:r>
                <a:rPr lang="en-US" sz="1800" dirty="0" err="1">
                  <a:solidFill>
                    <a:srgbClr val="000000"/>
                  </a:solidFill>
                  <a:latin typeface="Arial Narrow" pitchFamily="34" charset="0"/>
                </a:rPr>
                <a:t>swiParams.priority</a:t>
              </a:r>
              <a:r>
                <a:rPr lang="en-US" sz="1800" dirty="0">
                  <a:solidFill>
                    <a:srgbClr val="000000"/>
                  </a:solidFill>
                  <a:latin typeface="Arial Narrow" pitchFamily="34" charset="0"/>
                </a:rPr>
                <a:t> = 2;</a:t>
              </a:r>
              <a:br>
                <a:rPr lang="en-US" sz="1800" dirty="0">
                  <a:solidFill>
                    <a:srgbClr val="000000"/>
                  </a:solidFill>
                  <a:latin typeface="Arial Narrow" pitchFamily="34" charset="0"/>
                </a:rPr>
              </a:br>
              <a:r>
                <a:rPr lang="en-US" sz="1800" dirty="0" err="1">
                  <a:solidFill>
                    <a:schemeClr val="tx2"/>
                  </a:solidFill>
                  <a:latin typeface="Arial Narrow" pitchFamily="34" charset="0"/>
                </a:rPr>
                <a:t>Swi_create</a:t>
              </a:r>
              <a:r>
                <a:rPr lang="en-US" sz="1800" dirty="0">
                  <a:solidFill>
                    <a:srgbClr val="000000"/>
                  </a:solidFill>
                  <a:latin typeface="Arial Narrow" pitchFamily="34" charset="0"/>
                </a:rPr>
                <a:t>(</a:t>
              </a:r>
              <a:r>
                <a:rPr lang="en-US" sz="1800" dirty="0" err="1">
                  <a:solidFill>
                    <a:srgbClr val="000000"/>
                  </a:solidFill>
                  <a:latin typeface="Arial Narrow" pitchFamily="34" charset="0"/>
                </a:rPr>
                <a:t>ledToggle</a:t>
              </a:r>
              <a:r>
                <a:rPr lang="en-US" sz="1800" dirty="0">
                  <a:solidFill>
                    <a:srgbClr val="000000"/>
                  </a:solidFill>
                  <a:latin typeface="Arial Narrow" pitchFamily="34" charset="0"/>
                </a:rPr>
                <a:t>, &amp;</a:t>
              </a:r>
              <a:r>
                <a:rPr lang="en-US" sz="1800" dirty="0" err="1">
                  <a:solidFill>
                    <a:srgbClr val="000000"/>
                  </a:solidFill>
                  <a:latin typeface="Arial Narrow" pitchFamily="34" charset="0"/>
                </a:rPr>
                <a:t>swiParams</a:t>
              </a:r>
              <a:r>
                <a:rPr lang="en-US" sz="1800" dirty="0">
                  <a:solidFill>
                    <a:srgbClr val="000000"/>
                  </a:solidFill>
                  <a:latin typeface="Arial Narrow" pitchFamily="34" charset="0"/>
                </a:rPr>
                <a:t>, NULL); </a:t>
              </a:r>
              <a:endParaRPr lang="en-US" sz="1800" noProof="1">
                <a:solidFill>
                  <a:srgbClr val="000000"/>
                </a:solidFill>
                <a:latin typeface="Arial Narrow" pitchFamily="34" charset="0"/>
              </a:endParaRPr>
            </a:p>
          </p:txBody>
        </p:sp>
        <p:sp>
          <p:nvSpPr>
            <p:cNvPr id="42" name="TextBox 41"/>
            <p:cNvSpPr txBox="1"/>
            <p:nvPr/>
          </p:nvSpPr>
          <p:spPr>
            <a:xfrm>
              <a:off x="7747000" y="3165941"/>
              <a:ext cx="954107" cy="400110"/>
            </a:xfrm>
            <a:prstGeom prst="rect">
              <a:avLst/>
            </a:prstGeom>
            <a:solidFill>
              <a:schemeClr val="bg1">
                <a:lumMod val="95000"/>
              </a:schemeClr>
            </a:solidFill>
            <a:ln>
              <a:solidFill>
                <a:schemeClr val="tx1"/>
              </a:solidFill>
            </a:ln>
            <a:effectLst>
              <a:outerShdw blurRad="50800" dist="50800" dir="2700000" algn="tl" rotWithShape="0">
                <a:prstClr val="black">
                  <a:alpha val="40000"/>
                </a:prstClr>
              </a:outerShdw>
            </a:effectLst>
          </p:spPr>
          <p:txBody>
            <a:bodyPr wrap="none" rtlCol="0" anchor="ctr" anchorCtr="0">
              <a:spAutoFit/>
            </a:bodyPr>
            <a:lstStyle/>
            <a:p>
              <a:r>
                <a:rPr lang="en-US" dirty="0" err="1">
                  <a:solidFill>
                    <a:srgbClr val="000000"/>
                  </a:solidFill>
                  <a:latin typeface="Courier New" pitchFamily="49" charset="0"/>
                  <a:cs typeface="Courier New" pitchFamily="49" charset="0"/>
                </a:rPr>
                <a:t>app.c</a:t>
              </a:r>
              <a:endParaRPr lang="en-US" dirty="0">
                <a:solidFill>
                  <a:srgbClr val="000000"/>
                </a:solidFill>
                <a:latin typeface="Courier New" pitchFamily="49" charset="0"/>
                <a:cs typeface="Courier New" pitchFamily="49" charset="0"/>
              </a:endParaRPr>
            </a:p>
          </p:txBody>
        </p:sp>
      </p:grpSp>
    </p:spTree>
    <p:custDataLst>
      <p:tags r:id="rId1"/>
    </p:custDataLst>
    <p:extLst>
      <p:ext uri="{BB962C8B-B14F-4D97-AF65-F5344CB8AC3E}">
        <p14:creationId xmlns:p14="http://schemas.microsoft.com/office/powerpoint/2010/main" val="2731748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re 1"/>
          <p:cNvSpPr>
            <a:spLocks noGrp="1"/>
          </p:cNvSpPr>
          <p:nvPr>
            <p:ph type="title"/>
            <p:custDataLst>
              <p:tags r:id="rId1"/>
            </p:custDataLst>
          </p:nvPr>
        </p:nvSpPr>
        <p:spPr>
          <a:xfrm>
            <a:off x="2209800" y="152400"/>
            <a:ext cx="6870700" cy="755650"/>
          </a:xfrm>
        </p:spPr>
        <p:txBody>
          <a:bodyPr/>
          <a:lstStyle/>
          <a:p>
            <a:r>
              <a:rPr lang="fr-CA" altLang="fr-FR" sz="3200" dirty="0">
                <a:solidFill>
                  <a:srgbClr val="0070C0"/>
                </a:solidFill>
              </a:rPr>
              <a:t>Communications entre les tâches</a:t>
            </a:r>
          </a:p>
        </p:txBody>
      </p:sp>
      <p:pic>
        <p:nvPicPr>
          <p:cNvPr id="45061" name="Picture 2"/>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1703389" y="1109663"/>
            <a:ext cx="8785225" cy="5029200"/>
          </a:xfrm>
          <a:noFill/>
        </p:spPr>
      </p:pic>
    </p:spTree>
    <p:extLst>
      <p:ext uri="{BB962C8B-B14F-4D97-AF65-F5344CB8AC3E}">
        <p14:creationId xmlns:p14="http://schemas.microsoft.com/office/powerpoint/2010/main" val="42832096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6600" b="1" dirty="0" err="1">
                <a:solidFill>
                  <a:schemeClr val="bg1"/>
                </a:solidFill>
                <a:latin typeface="Trebuchet MS" panose="020B0603020202020204" pitchFamily="34" charset="0"/>
              </a:rPr>
              <a:t>FreeRTOS</a:t>
            </a:r>
            <a:r>
              <a:rPr lang="en-US" altLang="zh-TW" sz="6600" b="1" dirty="0">
                <a:solidFill>
                  <a:schemeClr val="bg1"/>
                </a:solidFill>
                <a:latin typeface="Trebuchet MS" panose="020B0603020202020204" pitchFamily="34" charset="0"/>
              </a:rPr>
              <a:t> </a:t>
            </a:r>
            <a:endParaRPr lang="zh-TW" altLang="en-US" sz="6600" b="1" dirty="0">
              <a:solidFill>
                <a:schemeClr val="bg1"/>
              </a:solidFill>
              <a:latin typeface="Trebuchet MS" panose="020B0603020202020204" pitchFamily="34" charset="0"/>
            </a:endParaRPr>
          </a:p>
        </p:txBody>
      </p:sp>
      <p:sp>
        <p:nvSpPr>
          <p:cNvPr id="3" name="副標題 2"/>
          <p:cNvSpPr>
            <a:spLocks noGrp="1"/>
          </p:cNvSpPr>
          <p:nvPr>
            <p:ph type="subTitle" idx="1"/>
          </p:nvPr>
        </p:nvSpPr>
        <p:spPr/>
        <p:txBody>
          <a:bodyPr/>
          <a:lstStyle/>
          <a:p>
            <a:r>
              <a:rPr lang="fr-CA" altLang="zh-TW" dirty="0" err="1"/>
              <a:t>FreeRTOS</a:t>
            </a:r>
            <a:endParaRPr lang="zh-TW" altLang="en-US" dirty="0"/>
          </a:p>
        </p:txBody>
      </p:sp>
      <p:sp>
        <p:nvSpPr>
          <p:cNvPr id="4" name="投影片編號版面配置區 3"/>
          <p:cNvSpPr>
            <a:spLocks noGrp="1"/>
          </p:cNvSpPr>
          <p:nvPr>
            <p:ph type="sldNum" sz="quarter" idx="12"/>
          </p:nvPr>
        </p:nvSpPr>
        <p:spPr/>
        <p:txBody>
          <a:bodyPr/>
          <a:lstStyle/>
          <a:p>
            <a:fld id="{64D66198-9525-4800-928E-9CB24C9436C2}" type="slidenum">
              <a:rPr lang="zh-TW" altLang="en-US" smtClean="0"/>
              <a:t>62</a:t>
            </a:fld>
            <a:endParaRPr lang="zh-TW" altLang="en-US" dirty="0"/>
          </a:p>
        </p:txBody>
      </p:sp>
      <p:sp>
        <p:nvSpPr>
          <p:cNvPr id="7" name="文字方塊 6"/>
          <p:cNvSpPr txBox="1"/>
          <p:nvPr/>
        </p:nvSpPr>
        <p:spPr>
          <a:xfrm>
            <a:off x="5386918" y="5637798"/>
            <a:ext cx="3335867" cy="338554"/>
          </a:xfrm>
          <a:prstGeom prst="rect">
            <a:avLst/>
          </a:prstGeom>
          <a:noFill/>
        </p:spPr>
        <p:txBody>
          <a:bodyPr wrap="square" rtlCol="0">
            <a:spAutoFit/>
          </a:bodyPr>
          <a:lstStyle/>
          <a:p>
            <a:r>
              <a:rPr lang="en-US" altLang="zh-TW" sz="1600" dirty="0">
                <a:solidFill>
                  <a:schemeClr val="bg2">
                    <a:lumMod val="50000"/>
                  </a:schemeClr>
                </a:solidFill>
                <a:latin typeface="+mj-lt"/>
              </a:rPr>
              <a:t>9961256    9960114</a:t>
            </a:r>
            <a:r>
              <a:rPr lang="zh-TW" altLang="en-US" sz="1600" dirty="0">
                <a:solidFill>
                  <a:schemeClr val="bg2">
                    <a:lumMod val="50000"/>
                  </a:schemeClr>
                </a:solidFill>
                <a:latin typeface="+mj-lt"/>
              </a:rPr>
              <a:t>    </a:t>
            </a:r>
            <a:r>
              <a:rPr lang="en-US" altLang="zh-TW" sz="1600" dirty="0">
                <a:solidFill>
                  <a:schemeClr val="bg2">
                    <a:lumMod val="50000"/>
                  </a:schemeClr>
                </a:solidFill>
                <a:latin typeface="+mj-lt"/>
              </a:rPr>
              <a:t>9961217</a:t>
            </a:r>
            <a:endParaRPr lang="zh-TW" altLang="en-US" sz="1600" dirty="0">
              <a:solidFill>
                <a:schemeClr val="bg2">
                  <a:lumMod val="50000"/>
                </a:schemeClr>
              </a:solidFill>
              <a:latin typeface="+mj-lt"/>
            </a:endParaRPr>
          </a:p>
        </p:txBody>
      </p:sp>
      <p:sp>
        <p:nvSpPr>
          <p:cNvPr id="9" name="文字方塊 8"/>
          <p:cNvSpPr txBox="1"/>
          <p:nvPr/>
        </p:nvSpPr>
        <p:spPr>
          <a:xfrm>
            <a:off x="4123268" y="5514688"/>
            <a:ext cx="948267" cy="584775"/>
          </a:xfrm>
          <a:prstGeom prst="rect">
            <a:avLst/>
          </a:prstGeom>
          <a:noFill/>
          <a:ln>
            <a:noFill/>
          </a:ln>
        </p:spPr>
        <p:txBody>
          <a:bodyPr wrap="square" rtlCol="0">
            <a:spAutoFit/>
          </a:bodyPr>
          <a:lstStyle/>
          <a:p>
            <a:r>
              <a:rPr lang="en-US" altLang="zh-TW" sz="3200" dirty="0"/>
              <a:t>G23</a:t>
            </a:r>
            <a:endParaRPr lang="zh-TW" altLang="en-US" sz="3200" dirty="0"/>
          </a:p>
        </p:txBody>
      </p:sp>
      <p:sp>
        <p:nvSpPr>
          <p:cNvPr id="11" name="頁尾版面配置區 10"/>
          <p:cNvSpPr>
            <a:spLocks noGrp="1"/>
          </p:cNvSpPr>
          <p:nvPr>
            <p:ph type="ftr" sz="quarter" idx="11"/>
          </p:nvPr>
        </p:nvSpPr>
        <p:spPr>
          <a:xfrm>
            <a:off x="5192183" y="5916900"/>
            <a:ext cx="3086100" cy="365125"/>
          </a:xfrm>
        </p:spPr>
        <p:txBody>
          <a:bodyPr/>
          <a:lstStyle/>
          <a:p>
            <a:r>
              <a:rPr lang="zh-TW" altLang="en-US" sz="1600" dirty="0">
                <a:latin typeface="微軟正黑體" panose="020B0604030504040204" pitchFamily="34" charset="-120"/>
                <a:ea typeface="微軟正黑體" panose="020B0604030504040204" pitchFamily="34" charset="-120"/>
              </a:rPr>
              <a:t>王偉一  　江哲維　  洪心為</a:t>
            </a:r>
          </a:p>
        </p:txBody>
      </p:sp>
      <p:pic>
        <p:nvPicPr>
          <p:cNvPr id="5" name="圖片 5">
            <a:extLst>
              <a:ext uri="{FF2B5EF4-FFF2-40B4-BE49-F238E27FC236}">
                <a16:creationId xmlns:a16="http://schemas.microsoft.com/office/drawing/2014/main" id="{723F0470-1642-E202-B944-8BEEF1E08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346" y="3110564"/>
            <a:ext cx="3933825" cy="1495425"/>
          </a:xfrm>
          <a:prstGeom prst="rect">
            <a:avLst/>
          </a:prstGeom>
        </p:spPr>
      </p:pic>
    </p:spTree>
    <p:extLst>
      <p:ext uri="{BB962C8B-B14F-4D97-AF65-F5344CB8AC3E}">
        <p14:creationId xmlns:p14="http://schemas.microsoft.com/office/powerpoint/2010/main" val="1645529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vert="horz" lIns="91440" tIns="45720" rIns="91440" bIns="45720" rtlCol="0" anchor="ctr">
            <a:normAutofit/>
          </a:bodyPr>
          <a:lstStyle/>
          <a:p>
            <a:r>
              <a:rPr lang="en-US" dirty="0" err="1">
                <a:solidFill>
                  <a:srgbClr val="0070C0"/>
                </a:solidFill>
              </a:rPr>
              <a:t>FreeRTOS</a:t>
            </a:r>
            <a:endParaRPr lang="en-GB" dirty="0">
              <a:solidFill>
                <a:srgbClr val="0070C0"/>
              </a:solidFill>
            </a:endParaRPr>
          </a:p>
        </p:txBody>
      </p:sp>
      <p:sp>
        <p:nvSpPr>
          <p:cNvPr id="10" name="Rectangle 3"/>
          <p:cNvSpPr txBox="1">
            <a:spLocks noChangeArrowheads="1"/>
          </p:cNvSpPr>
          <p:nvPr/>
        </p:nvSpPr>
        <p:spPr bwMode="auto">
          <a:xfrm>
            <a:off x="838200" y="1700808"/>
            <a:ext cx="9696128"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a:buClr>
                <a:srgbClr val="0070C0"/>
              </a:buClr>
              <a:buSzPct val="90000"/>
              <a:buFont typeface="Wingdings" panose="05000000000000000000" pitchFamily="2" charset="2"/>
              <a:buChar char="§"/>
            </a:pPr>
            <a:r>
              <a:rPr lang="fr-CA" sz="2400" dirty="0" err="1">
                <a:solidFill>
                  <a:schemeClr val="tx1"/>
                </a:solidFill>
                <a:latin typeface="+mn-lt"/>
              </a:rPr>
              <a:t>FreeRTOS</a:t>
            </a:r>
            <a:r>
              <a:rPr lang="fr-CA" sz="2400" dirty="0">
                <a:solidFill>
                  <a:schemeClr val="tx1"/>
                </a:solidFill>
                <a:latin typeface="+mn-lt"/>
              </a:rPr>
              <a:t> est un noyau en temps réel (ou </a:t>
            </a:r>
            <a:r>
              <a:rPr lang="fr-CA" sz="2400" dirty="0" err="1">
                <a:solidFill>
                  <a:schemeClr val="tx1"/>
                </a:solidFill>
                <a:latin typeface="+mn-lt"/>
              </a:rPr>
              <a:t>céduleur</a:t>
            </a:r>
            <a:r>
              <a:rPr lang="fr-CA" sz="2400" dirty="0">
                <a:solidFill>
                  <a:schemeClr val="tx1"/>
                </a:solidFill>
                <a:latin typeface="+mn-lt"/>
              </a:rPr>
              <a:t> en temps réel) ciblant des applications en temps réel dur.</a:t>
            </a:r>
          </a:p>
          <a:p>
            <a:pPr marL="1257300" lvl="2" indent="-342900">
              <a:buClr>
                <a:srgbClr val="0070C0"/>
              </a:buClr>
              <a:buSzPct val="90000"/>
              <a:buFont typeface="Wingdings" panose="05000000000000000000" pitchFamily="2" charset="2"/>
              <a:buChar char="§"/>
            </a:pPr>
            <a:r>
              <a:rPr lang="fr-CA" sz="2400" dirty="0">
                <a:solidFill>
                  <a:schemeClr val="tx1"/>
                </a:solidFill>
                <a:latin typeface="+mn-lt"/>
              </a:rPr>
              <a:t>Simple
Portable
Libre de redevances
Concis
Principalement écrit en c avec peu de fonctions d’assembleur
Mode </a:t>
            </a:r>
            <a:r>
              <a:rPr lang="fr-CA" sz="2400" dirty="0" err="1">
                <a:solidFill>
                  <a:schemeClr val="tx1"/>
                </a:solidFill>
                <a:latin typeface="+mn-lt"/>
              </a:rPr>
              <a:t>Thumb</a:t>
            </a:r>
            <a:r>
              <a:rPr lang="fr-CA" sz="2400" dirty="0">
                <a:solidFill>
                  <a:schemeClr val="tx1"/>
                </a:solidFill>
                <a:latin typeface="+mn-lt"/>
              </a:rPr>
              <a:t> supporté</a:t>
            </a:r>
            <a:endParaRPr lang="en-GB" sz="2400"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a:solidFill>
                  <a:srgbClr val="0070C0"/>
                </a:solidFill>
              </a:rPr>
              <a:t>Quand utiliser FreeRTOS</a:t>
            </a:r>
            <a:endParaRPr lang="zh-TW" altLang="en-US" dirty="0">
              <a:solidFill>
                <a:srgbClr val="0070C0"/>
              </a:solidFill>
            </a:endParaRPr>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b="1541"/>
          <a:stretch/>
        </p:blipFill>
        <p:spPr>
          <a:xfrm>
            <a:off x="1953353" y="2455465"/>
            <a:ext cx="8285294" cy="3682868"/>
          </a:xfrm>
        </p:spPr>
      </p:pic>
      <p:sp>
        <p:nvSpPr>
          <p:cNvPr id="3" name="投影片編號版面配置區 2"/>
          <p:cNvSpPr>
            <a:spLocks noGrp="1"/>
          </p:cNvSpPr>
          <p:nvPr>
            <p:ph type="sldNum" sz="quarter" idx="12"/>
          </p:nvPr>
        </p:nvSpPr>
        <p:spPr/>
        <p:txBody>
          <a:bodyPr/>
          <a:lstStyle/>
          <a:p>
            <a:fld id="{64D66198-9525-4800-928E-9CB24C9436C2}" type="slidenum">
              <a:rPr lang="zh-TW" altLang="en-US" smtClean="0"/>
              <a:pPr/>
              <a:t>64</a:t>
            </a:fld>
            <a:endParaRPr lang="zh-TW" altLang="en-US" dirty="0"/>
          </a:p>
        </p:txBody>
      </p:sp>
      <p:sp>
        <p:nvSpPr>
          <p:cNvPr id="7" name="頁尾版面配置區 6"/>
          <p:cNvSpPr>
            <a:spLocks noGrp="1"/>
          </p:cNvSpPr>
          <p:nvPr>
            <p:ph type="ftr" sz="quarter" idx="11"/>
          </p:nvPr>
        </p:nvSpPr>
        <p:spPr/>
        <p:txBody>
          <a:bodyPr/>
          <a:lstStyle/>
          <a:p>
            <a:r>
              <a:rPr lang="zh-TW" altLang="en-US" dirty="0">
                <a:solidFill>
                  <a:srgbClr val="06ADD4"/>
                </a:solidFill>
              </a:rPr>
              <a:t>王偉一</a:t>
            </a:r>
            <a:r>
              <a:rPr lang="zh-TW" altLang="en-US" dirty="0"/>
              <a:t>，江哲維，洪心為</a:t>
            </a:r>
          </a:p>
        </p:txBody>
      </p:sp>
    </p:spTree>
    <p:extLst>
      <p:ext uri="{BB962C8B-B14F-4D97-AF65-F5344CB8AC3E}">
        <p14:creationId xmlns:p14="http://schemas.microsoft.com/office/powerpoint/2010/main" val="2844378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55440" y="365125"/>
            <a:ext cx="10298360" cy="1325563"/>
          </a:xfrm>
        </p:spPr>
        <p:txBody>
          <a:bodyPr vert="horz" lIns="91440" tIns="45720" rIns="91440" bIns="45720" rtlCol="0" anchor="ctr">
            <a:normAutofit/>
          </a:bodyPr>
          <a:lstStyle/>
          <a:p>
            <a:r>
              <a:rPr lang="en-US">
                <a:solidFill>
                  <a:srgbClr val="0070C0"/>
                </a:solidFill>
              </a:rPr>
              <a:t>Concepts clés de FreeRTOS</a:t>
            </a:r>
            <a:endParaRPr lang="en-GB" dirty="0">
              <a:solidFill>
                <a:srgbClr val="0070C0"/>
              </a:solidFill>
            </a:endParaRPr>
          </a:p>
        </p:txBody>
      </p:sp>
      <p:sp>
        <p:nvSpPr>
          <p:cNvPr id="10" name="Rectangle 3"/>
          <p:cNvSpPr txBox="1">
            <a:spLocks noChangeArrowheads="1"/>
          </p:cNvSpPr>
          <p:nvPr/>
        </p:nvSpPr>
        <p:spPr bwMode="auto">
          <a:xfrm>
            <a:off x="1055440" y="1690688"/>
            <a:ext cx="938396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Clr>
                <a:srgbClr val="0070C0"/>
              </a:buClr>
              <a:buSzPct val="90000"/>
              <a:buFont typeface="Wingdings" panose="05000000000000000000" pitchFamily="2" charset="2"/>
              <a:buChar char="§"/>
            </a:pPr>
            <a:r>
              <a:rPr lang="fr-CA" sz="2400">
                <a:solidFill>
                  <a:schemeClr val="tx1"/>
                </a:solidFill>
                <a:latin typeface="+mn-lt"/>
              </a:rPr>
              <a:t>Gestion des tâches
Gestion des files d’attente
Gestion des interruptions
Gestion des ressources</a:t>
            </a:r>
            <a:endParaRPr lang="en-US" altLang="zh-TW" sz="2400" dirty="0">
              <a:solidFill>
                <a:schemeClr val="tx1"/>
              </a:solidFill>
              <a:latin typeface="+mn-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55440" y="365125"/>
            <a:ext cx="10298360" cy="1325563"/>
          </a:xfrm>
        </p:spPr>
        <p:txBody>
          <a:bodyPr vert="horz" lIns="91440" tIns="45720" rIns="91440" bIns="45720" rtlCol="0" anchor="ctr">
            <a:normAutofit/>
          </a:bodyPr>
          <a:lstStyle/>
          <a:p>
            <a:r>
              <a:rPr lang="en-US">
                <a:solidFill>
                  <a:srgbClr val="0070C0"/>
                </a:solidFill>
              </a:rPr>
              <a:t>Tâches dans FreeRTOS</a:t>
            </a:r>
            <a:endParaRPr lang="en-GB" dirty="0">
              <a:solidFill>
                <a:srgbClr val="0070C0"/>
              </a:solidFill>
            </a:endParaRPr>
          </a:p>
        </p:txBody>
      </p:sp>
      <p:sp>
        <p:nvSpPr>
          <p:cNvPr id="10" name="Rectangle 3"/>
          <p:cNvSpPr txBox="1">
            <a:spLocks noChangeArrowheads="1"/>
          </p:cNvSpPr>
          <p:nvPr/>
        </p:nvSpPr>
        <p:spPr bwMode="auto">
          <a:xfrm>
            <a:off x="1055440" y="1700808"/>
            <a:ext cx="1008112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Clr>
                <a:srgbClr val="0070C0"/>
              </a:buClr>
              <a:buSzPct val="90000"/>
              <a:buFont typeface="Wingdings" panose="05000000000000000000" pitchFamily="2" charset="2"/>
              <a:buChar char="§"/>
            </a:pPr>
            <a:r>
              <a:rPr lang="fr-CA" sz="2400" dirty="0">
                <a:solidFill>
                  <a:schemeClr val="tx1"/>
                </a:solidFill>
                <a:latin typeface="+mn-lt"/>
              </a:rPr>
              <a:t>Chaque application peut être structurée comme un ensemble de tâches autonomes
Chaque tâche s’exécute dans son propre contexte sans dépendance coïncidente avec d’autres tâches
Une seule tâche peut être exécutée à la fois par un microcontrôleur à un seul cœur, plus dans un processeur </a:t>
            </a:r>
            <a:r>
              <a:rPr lang="fr-CA" sz="2400" dirty="0" err="1">
                <a:solidFill>
                  <a:schemeClr val="tx1"/>
                </a:solidFill>
                <a:latin typeface="+mn-lt"/>
              </a:rPr>
              <a:t>multi-cœurs</a:t>
            </a:r>
            <a:r>
              <a:rPr lang="fr-CA" sz="2400" dirty="0">
                <a:solidFill>
                  <a:schemeClr val="tx1"/>
                </a:solidFill>
                <a:latin typeface="+mn-lt"/>
              </a:rPr>
              <a:t>. 
L’ordonnanceur est responsable du démarrage, de l’arrêt, de l’échange et de l’échange des tâches</a:t>
            </a:r>
            <a:endParaRPr lang="en-US" sz="2400" dirty="0">
              <a:solidFill>
                <a:schemeClr val="tx1"/>
              </a:solidFill>
              <a:latin typeface="+mn-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55440" y="365125"/>
            <a:ext cx="10298360" cy="1325563"/>
          </a:xfrm>
        </p:spPr>
        <p:txBody>
          <a:bodyPr vert="horz" lIns="91440" tIns="45720" rIns="91440" bIns="45720" rtlCol="0" anchor="ctr">
            <a:normAutofit/>
          </a:bodyPr>
          <a:lstStyle/>
          <a:p>
            <a:r>
              <a:rPr lang="en-US" dirty="0">
                <a:solidFill>
                  <a:srgbClr val="0070C0"/>
                </a:solidFill>
              </a:rPr>
              <a:t>Functions</a:t>
            </a:r>
            <a:endParaRPr lang="en-GB" dirty="0">
              <a:solidFill>
                <a:srgbClr val="0070C0"/>
              </a:solidFill>
            </a:endParaRPr>
          </a:p>
        </p:txBody>
      </p:sp>
      <p:sp>
        <p:nvSpPr>
          <p:cNvPr id="10" name="Rectangle 3"/>
          <p:cNvSpPr txBox="1">
            <a:spLocks noChangeArrowheads="1"/>
          </p:cNvSpPr>
          <p:nvPr/>
        </p:nvSpPr>
        <p:spPr bwMode="auto">
          <a:xfrm>
            <a:off x="1055440" y="1700808"/>
            <a:ext cx="1008112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Clr>
                <a:srgbClr val="0070C0"/>
              </a:buClr>
              <a:buSzPct val="90000"/>
              <a:buFont typeface="Wingdings" panose="05000000000000000000" pitchFamily="2" charset="2"/>
              <a:buChar char="§"/>
            </a:pPr>
            <a:r>
              <a:rPr lang="fr-CA" sz="2400" dirty="0">
                <a:solidFill>
                  <a:schemeClr val="tx1"/>
                </a:solidFill>
                <a:latin typeface="+mn-lt"/>
              </a:rPr>
              <a:t>Les tâches sont implémentées sous forme de fonctions en C</a:t>
            </a:r>
          </a:p>
          <a:p>
            <a:pPr marL="342900" indent="-342900">
              <a:buClr>
                <a:srgbClr val="0070C0"/>
              </a:buClr>
              <a:buSzPct val="90000"/>
              <a:buFont typeface="Wingdings" panose="05000000000000000000" pitchFamily="2" charset="2"/>
              <a:buChar char="§"/>
            </a:pPr>
            <a:r>
              <a:rPr lang="en-US" sz="2400" dirty="0">
                <a:solidFill>
                  <a:schemeClr val="tx1"/>
                </a:solidFill>
                <a:latin typeface="+mn-lt"/>
              </a:rPr>
              <a:t>Les prototypes </a:t>
            </a:r>
            <a:r>
              <a:rPr lang="en-US" sz="2400" dirty="0" err="1">
                <a:solidFill>
                  <a:schemeClr val="tx1"/>
                </a:solidFill>
                <a:latin typeface="+mn-lt"/>
              </a:rPr>
              <a:t>doivent</a:t>
            </a:r>
            <a:r>
              <a:rPr lang="en-US" sz="2400" dirty="0">
                <a:solidFill>
                  <a:schemeClr val="tx1"/>
                </a:solidFill>
                <a:latin typeface="+mn-lt"/>
              </a:rPr>
              <a:t> </a:t>
            </a:r>
            <a:r>
              <a:rPr lang="en-US" sz="2400" dirty="0" err="1">
                <a:solidFill>
                  <a:schemeClr val="tx1"/>
                </a:solidFill>
                <a:latin typeface="+mn-lt"/>
              </a:rPr>
              <a:t>être</a:t>
            </a:r>
            <a:r>
              <a:rPr lang="en-US" sz="2400" dirty="0">
                <a:solidFill>
                  <a:schemeClr val="tx1"/>
                </a:solidFill>
                <a:latin typeface="+mn-lt"/>
              </a:rPr>
              <a:t> de type</a:t>
            </a:r>
            <a:r>
              <a:rPr lang="en-US" dirty="0">
                <a:solidFill>
                  <a:schemeClr val="tx1"/>
                </a:solidFill>
                <a:latin typeface="+mn-lt"/>
              </a:rPr>
              <a:t> </a:t>
            </a:r>
            <a:r>
              <a:rPr lang="en-US" dirty="0">
                <a:solidFill>
                  <a:srgbClr val="00B0F0"/>
                </a:solidFill>
              </a:rPr>
              <a:t>void</a:t>
            </a:r>
            <a:r>
              <a:rPr lang="en-US" dirty="0">
                <a:solidFill>
                  <a:schemeClr val="tx1"/>
                </a:solidFill>
              </a:rPr>
              <a:t> </a:t>
            </a:r>
            <a:r>
              <a:rPr lang="en-US" sz="2400" dirty="0">
                <a:solidFill>
                  <a:schemeClr val="tx1"/>
                </a:solidFill>
                <a:latin typeface="+mn-lt"/>
              </a:rPr>
              <a:t>prendre un argument de type </a:t>
            </a:r>
            <a:r>
              <a:rPr lang="en-US" dirty="0">
                <a:solidFill>
                  <a:srgbClr val="00B0F0"/>
                </a:solidFill>
              </a:rPr>
              <a:t>void</a:t>
            </a:r>
            <a:endParaRPr lang="en-US" dirty="0">
              <a:solidFill>
                <a:schemeClr val="tx1"/>
              </a:solidFill>
              <a:latin typeface="+mn-lt"/>
            </a:endParaRPr>
          </a:p>
          <a:p>
            <a:pPr marL="342900" indent="-342900">
              <a:buClr>
                <a:srgbClr val="0070C0"/>
              </a:buClr>
              <a:buSzPct val="90000"/>
              <a:buFont typeface="Wingdings" panose="05000000000000000000" pitchFamily="2" charset="2"/>
              <a:buChar char="§"/>
            </a:pPr>
            <a:r>
              <a:rPr lang="fr-CA" sz="2400" dirty="0">
                <a:solidFill>
                  <a:schemeClr val="tx1"/>
                </a:solidFill>
                <a:latin typeface="+mn-lt"/>
              </a:rPr>
              <a:t>La tâche typique s’exécute indéfiniment dans une boucle infinie et</a:t>
            </a:r>
            <a:r>
              <a:rPr lang="en-US" sz="2400" dirty="0">
                <a:solidFill>
                  <a:schemeClr val="tx1"/>
                </a:solidFill>
                <a:latin typeface="+mn-lt"/>
              </a:rPr>
              <a:t> </a:t>
            </a:r>
            <a:r>
              <a:rPr lang="en-US" dirty="0">
                <a:solidFill>
                  <a:srgbClr val="FF0000"/>
                </a:solidFill>
              </a:rPr>
              <a:t>jamais</a:t>
            </a:r>
            <a:r>
              <a:rPr lang="en-US" dirty="0"/>
              <a:t> </a:t>
            </a:r>
            <a:r>
              <a:rPr lang="en-US" sz="2400" dirty="0">
                <a:solidFill>
                  <a:schemeClr val="tx1"/>
                </a:solidFill>
                <a:latin typeface="+mn-lt"/>
              </a:rPr>
              <a:t>terminer </a:t>
            </a:r>
            <a:r>
              <a:rPr lang="fr-CA" sz="2400" dirty="0">
                <a:solidFill>
                  <a:schemeClr val="tx1"/>
                </a:solidFill>
                <a:latin typeface="+mn-lt"/>
              </a:rPr>
              <a:t>en retournant vers l’appelant</a:t>
            </a:r>
            <a:r>
              <a:rPr lang="en-US" sz="2400" dirty="0">
                <a:solidFill>
                  <a:schemeClr val="tx1"/>
                </a:solidFill>
                <a:latin typeface="+mn-lt"/>
              </a:rPr>
              <a:t>; </a:t>
            </a:r>
            <a:r>
              <a:rPr lang="fr-CA" sz="2400" dirty="0">
                <a:solidFill>
                  <a:schemeClr val="tx1"/>
                </a:solidFill>
                <a:latin typeface="+mn-lt"/>
              </a:rPr>
              <a:t>elle se supprime à la place</a:t>
            </a:r>
            <a:r>
              <a:rPr lang="en-US" sz="2400" dirty="0">
                <a:solidFill>
                  <a:schemeClr val="tx1"/>
                </a:solidFill>
                <a:latin typeface="+mn-lt"/>
              </a:rPr>
              <a:t>.</a:t>
            </a:r>
            <a:endParaRPr lang="en-US" dirty="0">
              <a:solidFill>
                <a:schemeClr val="tx1"/>
              </a:solidFill>
              <a:latin typeface="+mn-lt"/>
            </a:endParaRPr>
          </a:p>
          <a:p>
            <a:pPr marL="342900" indent="-342900">
              <a:buClr>
                <a:srgbClr val="0070C0"/>
              </a:buClr>
              <a:buSzPct val="90000"/>
              <a:buFont typeface="Wingdings" panose="05000000000000000000" pitchFamily="2" charset="2"/>
              <a:buChar char="§"/>
            </a:pPr>
            <a:r>
              <a:rPr lang="fr-CA" sz="2400" dirty="0">
                <a:solidFill>
                  <a:schemeClr val="tx1"/>
                </a:solidFill>
                <a:latin typeface="+mn-lt"/>
              </a:rPr>
              <a:t>Une définition de tâche peut servir à un nombre arbitraire d’instances</a:t>
            </a:r>
          </a:p>
          <a:p>
            <a:pPr marL="800100" lvl="2" indent="-342900">
              <a:buClrTx/>
              <a:buSzPct val="90000"/>
              <a:buFont typeface="Arial" panose="020B0604020202020204" pitchFamily="34" charset="0"/>
              <a:buChar char="•"/>
            </a:pPr>
            <a:r>
              <a:rPr lang="fr-CA" dirty="0">
                <a:solidFill>
                  <a:schemeClr val="tx1"/>
                </a:solidFill>
                <a:latin typeface="+mn-lt"/>
              </a:rPr>
              <a:t>Chaque tâche créée est une instance d’exécution distincte
Chaque tâche créée a sa propre pile
Chaque tâche créée possède sa propre copie de toutes les variables automatiques définies dans la tâche elle-même; à l’exception de celle de type </a:t>
            </a:r>
            <a:r>
              <a:rPr lang="fr-CA" dirty="0" err="1">
                <a:solidFill>
                  <a:srgbClr val="00B0F0"/>
                </a:solidFill>
              </a:rPr>
              <a:t>static</a:t>
            </a:r>
            <a:r>
              <a:rPr lang="fr-CA" dirty="0">
                <a:solidFill>
                  <a:schemeClr val="tx1"/>
                </a:solidFill>
                <a:latin typeface="+mn-lt"/>
              </a:rPr>
              <a:t> qui demeurent communes</a:t>
            </a:r>
            <a:endParaRPr lang="en-US" sz="1600" dirty="0">
              <a:solidFill>
                <a:srgbClr val="000000"/>
              </a:solidFill>
              <a:latin typeface="Courier New"/>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vert="horz" lIns="91440" tIns="45720" rIns="91440" bIns="45720" rtlCol="0" anchor="ctr">
            <a:normAutofit/>
          </a:bodyPr>
          <a:lstStyle/>
          <a:p>
            <a:r>
              <a:rPr lang="en-US" dirty="0">
                <a:solidFill>
                  <a:srgbClr val="0070C0"/>
                </a:solidFill>
              </a:rPr>
              <a:t>Structure </a:t>
            </a:r>
            <a:r>
              <a:rPr lang="en-US" dirty="0" err="1">
                <a:solidFill>
                  <a:srgbClr val="0070C0"/>
                </a:solidFill>
              </a:rPr>
              <a:t>typique</a:t>
            </a:r>
            <a:r>
              <a:rPr lang="en-US" dirty="0">
                <a:solidFill>
                  <a:srgbClr val="0070C0"/>
                </a:solidFill>
              </a:rPr>
              <a:t> </a:t>
            </a:r>
            <a:r>
              <a:rPr lang="en-US" dirty="0" err="1">
                <a:solidFill>
                  <a:srgbClr val="0070C0"/>
                </a:solidFill>
              </a:rPr>
              <a:t>d’une</a:t>
            </a:r>
            <a:r>
              <a:rPr lang="en-US" dirty="0">
                <a:solidFill>
                  <a:srgbClr val="0070C0"/>
                </a:solidFill>
              </a:rPr>
              <a:t> </a:t>
            </a:r>
            <a:r>
              <a:rPr lang="en-US" dirty="0" err="1">
                <a:solidFill>
                  <a:srgbClr val="0070C0"/>
                </a:solidFill>
              </a:rPr>
              <a:t>fonction-tâche</a:t>
            </a:r>
            <a:endParaRPr lang="en-GB" dirty="0">
              <a:solidFill>
                <a:srgbClr val="0070C0"/>
              </a:solidFill>
            </a:endParaRPr>
          </a:p>
        </p:txBody>
      </p:sp>
      <p:sp>
        <p:nvSpPr>
          <p:cNvPr id="10" name="Rectangle 3"/>
          <p:cNvSpPr txBox="1">
            <a:spLocks noChangeArrowheads="1"/>
          </p:cNvSpPr>
          <p:nvPr/>
        </p:nvSpPr>
        <p:spPr bwMode="auto">
          <a:xfrm>
            <a:off x="983432" y="1556792"/>
            <a:ext cx="10081120" cy="4711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0000"/>
                </a:solidFill>
                <a:latin typeface="Courier New"/>
              </a:rPr>
              <a:t>void </a:t>
            </a:r>
            <a:r>
              <a:rPr lang="en-US" b="1" dirty="0" err="1">
                <a:solidFill>
                  <a:srgbClr val="000000"/>
                </a:solidFill>
                <a:latin typeface="Courier New"/>
              </a:rPr>
              <a:t>ATaskFunction</a:t>
            </a:r>
            <a:r>
              <a:rPr lang="en-US" b="1" dirty="0">
                <a:solidFill>
                  <a:srgbClr val="000000"/>
                </a:solidFill>
                <a:latin typeface="Courier New"/>
              </a:rPr>
              <a:t>( void *</a:t>
            </a:r>
            <a:r>
              <a:rPr lang="en-US" b="1" dirty="0" err="1">
                <a:solidFill>
                  <a:srgbClr val="000000"/>
                </a:solidFill>
                <a:latin typeface="Courier New"/>
              </a:rPr>
              <a:t>pvParameters</a:t>
            </a:r>
            <a:r>
              <a:rPr lang="en-US" b="1" dirty="0">
                <a:solidFill>
                  <a:srgbClr val="000000"/>
                </a:solidFill>
                <a:latin typeface="Courier New"/>
              </a:rPr>
              <a:t> )</a:t>
            </a:r>
          </a:p>
          <a:p>
            <a:r>
              <a:rPr lang="en-US" b="1" dirty="0">
                <a:solidFill>
                  <a:srgbClr val="000000"/>
                </a:solidFill>
                <a:latin typeface="Courier New"/>
              </a:rPr>
              <a:t>{</a:t>
            </a:r>
          </a:p>
          <a:p>
            <a:pPr marL="449263" indent="-449263"/>
            <a:r>
              <a:rPr lang="en-US" sz="1600" dirty="0">
                <a:solidFill>
                  <a:srgbClr val="00B050"/>
                </a:solidFill>
              </a:rPr>
              <a:t>    </a:t>
            </a:r>
            <a:r>
              <a:rPr lang="en-US" sz="1600" dirty="0">
                <a:solidFill>
                  <a:srgbClr val="00B050"/>
                </a:solidFill>
                <a:latin typeface="+mn-lt"/>
              </a:rPr>
              <a:t>/* Each instance have its own copy of </a:t>
            </a:r>
            <a:r>
              <a:rPr lang="en-US" sz="1600" dirty="0" err="1">
                <a:solidFill>
                  <a:srgbClr val="00B050"/>
                </a:solidFill>
                <a:latin typeface="+mn-lt"/>
              </a:rPr>
              <a:t>iVariableExample</a:t>
            </a:r>
            <a:r>
              <a:rPr lang="en-US" sz="1600" dirty="0">
                <a:solidFill>
                  <a:srgbClr val="00B050"/>
                </a:solidFill>
                <a:latin typeface="+mn-lt"/>
              </a:rPr>
              <a:t>, except if it was declared </a:t>
            </a:r>
            <a:r>
              <a:rPr lang="en-US" sz="1600" b="1" dirty="0">
                <a:solidFill>
                  <a:srgbClr val="00B050"/>
                </a:solidFill>
                <a:latin typeface="+mn-lt"/>
              </a:rPr>
              <a:t>static, </a:t>
            </a:r>
            <a:r>
              <a:rPr lang="en-US" sz="1600" dirty="0">
                <a:solidFill>
                  <a:srgbClr val="00B050"/>
                </a:solidFill>
                <a:latin typeface="+mn-lt"/>
              </a:rPr>
              <a:t>in which case only one copy of the variable would exist and would be shared by all created instance.*/</a:t>
            </a:r>
          </a:p>
          <a:p>
            <a:r>
              <a:rPr lang="en-US" b="1" dirty="0">
                <a:solidFill>
                  <a:srgbClr val="000000"/>
                </a:solidFill>
                <a:latin typeface="Courier New"/>
              </a:rPr>
              <a:t>  </a:t>
            </a:r>
            <a:r>
              <a:rPr lang="en-US" b="1" dirty="0" err="1">
                <a:solidFill>
                  <a:srgbClr val="000000"/>
                </a:solidFill>
                <a:latin typeface="Courier New"/>
              </a:rPr>
              <a:t>int</a:t>
            </a:r>
            <a:r>
              <a:rPr lang="en-US" b="1" dirty="0">
                <a:solidFill>
                  <a:srgbClr val="000000"/>
                </a:solidFill>
                <a:latin typeface="Courier New"/>
              </a:rPr>
              <a:t> </a:t>
            </a:r>
            <a:r>
              <a:rPr lang="en-US" b="1" dirty="0" err="1">
                <a:solidFill>
                  <a:srgbClr val="000000"/>
                </a:solidFill>
                <a:latin typeface="Courier New"/>
              </a:rPr>
              <a:t>iVariableExample</a:t>
            </a:r>
            <a:r>
              <a:rPr lang="en-US" b="1" dirty="0">
                <a:solidFill>
                  <a:srgbClr val="000000"/>
                </a:solidFill>
                <a:latin typeface="Courier New"/>
              </a:rPr>
              <a:t> = 0;</a:t>
            </a:r>
          </a:p>
          <a:p>
            <a:pPr>
              <a:spcBef>
                <a:spcPts val="1200"/>
              </a:spcBef>
            </a:pPr>
            <a:r>
              <a:rPr lang="en-US" sz="1600" dirty="0">
                <a:solidFill>
                  <a:srgbClr val="00B050"/>
                </a:solidFill>
              </a:rPr>
              <a:t>    </a:t>
            </a:r>
            <a:r>
              <a:rPr lang="en-US" sz="1600" dirty="0">
                <a:solidFill>
                  <a:srgbClr val="00B050"/>
                </a:solidFill>
                <a:latin typeface="+mn-lt"/>
              </a:rPr>
              <a:t> /* A task is normally implemented as in infinite loop. */</a:t>
            </a:r>
          </a:p>
          <a:p>
            <a:r>
              <a:rPr lang="en-US" b="1" dirty="0">
                <a:solidFill>
                  <a:srgbClr val="000000"/>
                </a:solidFill>
                <a:latin typeface="Courier New"/>
              </a:rPr>
              <a:t>  for( ;; )</a:t>
            </a:r>
          </a:p>
          <a:p>
            <a:r>
              <a:rPr lang="en-US" b="1" dirty="0">
                <a:solidFill>
                  <a:srgbClr val="000000"/>
                </a:solidFill>
                <a:latin typeface="Courier New"/>
              </a:rPr>
              <a:t>  {</a:t>
            </a:r>
          </a:p>
          <a:p>
            <a:r>
              <a:rPr lang="en-US" sz="1600" b="1" dirty="0">
                <a:solidFill>
                  <a:srgbClr val="000000"/>
                </a:solidFill>
                <a:latin typeface="+mn-lt"/>
              </a:rPr>
              <a:t>	</a:t>
            </a:r>
            <a:r>
              <a:rPr lang="en-US" sz="1600" dirty="0">
                <a:solidFill>
                  <a:srgbClr val="00B050"/>
                </a:solidFill>
                <a:latin typeface="+mn-lt"/>
              </a:rPr>
              <a:t>/* The code to implement the task functionality will go here. */</a:t>
            </a:r>
          </a:p>
          <a:p>
            <a:r>
              <a:rPr lang="en-US" b="1" dirty="0">
                <a:solidFill>
                  <a:srgbClr val="000000"/>
                </a:solidFill>
                <a:latin typeface="Courier New"/>
              </a:rPr>
              <a:t>  }</a:t>
            </a:r>
          </a:p>
          <a:p>
            <a:pPr marL="538163" indent="-538163">
              <a:spcBef>
                <a:spcPts val="1200"/>
              </a:spcBef>
            </a:pPr>
            <a:r>
              <a:rPr lang="en-US" sz="1600" dirty="0">
                <a:solidFill>
                  <a:srgbClr val="00B050"/>
                </a:solidFill>
              </a:rPr>
              <a:t>     /* Should the task break out of the lo</a:t>
            </a:r>
            <a:r>
              <a:rPr lang="en-US" sz="1600" dirty="0">
                <a:solidFill>
                  <a:srgbClr val="00B050"/>
                </a:solidFill>
                <a:latin typeface="+mn-lt"/>
              </a:rPr>
              <a:t>op, it must be deleted </a:t>
            </a:r>
            <a:r>
              <a:rPr lang="en-US" sz="1600" b="1" dirty="0">
                <a:solidFill>
                  <a:srgbClr val="00B050"/>
                </a:solidFill>
                <a:latin typeface="+mn-lt"/>
              </a:rPr>
              <a:t>before </a:t>
            </a:r>
            <a:r>
              <a:rPr lang="en-US" sz="1600" dirty="0">
                <a:solidFill>
                  <a:srgbClr val="00B050"/>
                </a:solidFill>
                <a:latin typeface="+mn-lt"/>
              </a:rPr>
              <a:t>exiting. The NULL argument to </a:t>
            </a:r>
            <a:r>
              <a:rPr lang="en-US" sz="1600" dirty="0" err="1">
                <a:solidFill>
                  <a:srgbClr val="00B050"/>
                </a:solidFill>
                <a:latin typeface="+mn-lt"/>
              </a:rPr>
              <a:t>vTaskDelete</a:t>
            </a:r>
            <a:r>
              <a:rPr lang="en-US" sz="1600" dirty="0">
                <a:solidFill>
                  <a:srgbClr val="00B050"/>
                </a:solidFill>
                <a:latin typeface="+mn-lt"/>
              </a:rPr>
              <a:t>()indicates that the task to be deleted is the self. */</a:t>
            </a:r>
          </a:p>
          <a:p>
            <a:r>
              <a:rPr lang="en-US" b="1" dirty="0">
                <a:solidFill>
                  <a:srgbClr val="000000"/>
                </a:solidFill>
                <a:latin typeface="Courier New"/>
              </a:rPr>
              <a:t>  </a:t>
            </a:r>
            <a:r>
              <a:rPr lang="en-US" b="1" dirty="0" err="1">
                <a:solidFill>
                  <a:srgbClr val="000000"/>
                </a:solidFill>
                <a:latin typeface="Courier New"/>
              </a:rPr>
              <a:t>vTaskDelete</a:t>
            </a:r>
            <a:r>
              <a:rPr lang="en-US" b="1" dirty="0">
                <a:solidFill>
                  <a:srgbClr val="000000"/>
                </a:solidFill>
                <a:latin typeface="Courier New"/>
              </a:rPr>
              <a:t>( NULL );</a:t>
            </a:r>
          </a:p>
          <a:p>
            <a:r>
              <a:rPr lang="en-US" b="1" dirty="0">
                <a:solidFill>
                  <a:srgbClr val="000000"/>
                </a:solidFill>
                <a:latin typeface="Courier New"/>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vert="horz" lIns="91440" tIns="45720" rIns="91440" bIns="45720" rtlCol="0" anchor="ctr">
            <a:normAutofit/>
          </a:bodyPr>
          <a:lstStyle/>
          <a:p>
            <a:r>
              <a:rPr lang="en-US" dirty="0" err="1">
                <a:solidFill>
                  <a:srgbClr val="0070C0"/>
                </a:solidFill>
              </a:rPr>
              <a:t>Création</a:t>
            </a:r>
            <a:r>
              <a:rPr lang="en-US" dirty="0">
                <a:solidFill>
                  <a:srgbClr val="0070C0"/>
                </a:solidFill>
              </a:rPr>
              <a:t> </a:t>
            </a:r>
            <a:r>
              <a:rPr lang="en-US" dirty="0" err="1">
                <a:solidFill>
                  <a:srgbClr val="0070C0"/>
                </a:solidFill>
              </a:rPr>
              <a:t>d’une</a:t>
            </a:r>
            <a:r>
              <a:rPr lang="en-US" dirty="0">
                <a:solidFill>
                  <a:srgbClr val="0070C0"/>
                </a:solidFill>
              </a:rPr>
              <a:t> functions-</a:t>
            </a:r>
            <a:r>
              <a:rPr lang="en-US" dirty="0" err="1">
                <a:solidFill>
                  <a:srgbClr val="0070C0"/>
                </a:solidFill>
              </a:rPr>
              <a:t>tâche</a:t>
            </a:r>
            <a:endParaRPr lang="en-GB" dirty="0">
              <a:solidFill>
                <a:srgbClr val="0070C0"/>
              </a:solidFill>
            </a:endParaRPr>
          </a:p>
        </p:txBody>
      </p:sp>
      <p:sp>
        <p:nvSpPr>
          <p:cNvPr id="10" name="Rectangle 3"/>
          <p:cNvSpPr txBox="1">
            <a:spLocks noChangeArrowheads="1"/>
          </p:cNvSpPr>
          <p:nvPr/>
        </p:nvSpPr>
        <p:spPr bwMode="auto">
          <a:xfrm>
            <a:off x="983432" y="1556792"/>
            <a:ext cx="10585176" cy="4968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err="1">
                <a:solidFill>
                  <a:schemeClr val="tx1"/>
                </a:solidFill>
                <a:latin typeface="Courier New"/>
              </a:rPr>
              <a:t>portBASE_TYPE</a:t>
            </a:r>
            <a:r>
              <a:rPr lang="en-US" sz="1600" b="1" dirty="0">
                <a:solidFill>
                  <a:schemeClr val="tx1"/>
                </a:solidFill>
                <a:latin typeface="Courier New"/>
              </a:rPr>
              <a:t> </a:t>
            </a:r>
            <a:r>
              <a:rPr lang="en-US" sz="1600" b="1" dirty="0" err="1">
                <a:solidFill>
                  <a:schemeClr val="tx1"/>
                </a:solidFill>
                <a:latin typeface="Courier New"/>
              </a:rPr>
              <a:t>xTaskCreate</a:t>
            </a:r>
            <a:r>
              <a:rPr lang="en-US" sz="1600" b="1" dirty="0">
                <a:solidFill>
                  <a:schemeClr val="tx1"/>
                </a:solidFill>
                <a:latin typeface="Courier New"/>
              </a:rPr>
              <a:t>( </a:t>
            </a:r>
            <a:r>
              <a:rPr lang="en-US" sz="1600" b="1" dirty="0" err="1">
                <a:solidFill>
                  <a:srgbClr val="0070C0"/>
                </a:solidFill>
                <a:latin typeface="Courier New"/>
              </a:rPr>
              <a:t>pdTASK_CODE</a:t>
            </a:r>
            <a:r>
              <a:rPr lang="en-US" sz="1600" b="1" dirty="0">
                <a:solidFill>
                  <a:srgbClr val="0070C0"/>
                </a:solidFill>
                <a:latin typeface="Courier New"/>
              </a:rPr>
              <a:t> </a:t>
            </a:r>
            <a:r>
              <a:rPr lang="en-US" sz="1600" b="1" dirty="0" err="1">
                <a:solidFill>
                  <a:srgbClr val="0070C0"/>
                </a:solidFill>
                <a:latin typeface="Courier New"/>
              </a:rPr>
              <a:t>pvTaskCode</a:t>
            </a:r>
            <a:r>
              <a:rPr lang="en-US" sz="1600" b="1" dirty="0">
                <a:solidFill>
                  <a:srgbClr val="0070C0"/>
                </a:solidFill>
                <a:latin typeface="Courier New"/>
              </a:rPr>
              <a:t>,</a:t>
            </a:r>
          </a:p>
          <a:p>
            <a:pPr marL="3317875" indent="-180975">
              <a:spcBef>
                <a:spcPts val="200"/>
              </a:spcBef>
            </a:pPr>
            <a:r>
              <a:rPr lang="en-US" sz="1600" b="1" dirty="0">
                <a:solidFill>
                  <a:srgbClr val="0070C0"/>
                </a:solidFill>
                <a:latin typeface="Courier New"/>
              </a:rPr>
              <a:t> const signed </a:t>
            </a:r>
            <a:r>
              <a:rPr lang="en-US" sz="1600" b="1" dirty="0" err="1">
                <a:solidFill>
                  <a:srgbClr val="0070C0"/>
                </a:solidFill>
                <a:latin typeface="Courier New"/>
              </a:rPr>
              <a:t>portCHAR</a:t>
            </a:r>
            <a:r>
              <a:rPr lang="en-US" sz="1600" b="1" dirty="0">
                <a:solidFill>
                  <a:srgbClr val="0070C0"/>
                </a:solidFill>
                <a:latin typeface="Courier New"/>
              </a:rPr>
              <a:t> * const </a:t>
            </a:r>
            <a:r>
              <a:rPr lang="en-US" sz="1600" b="1" dirty="0" err="1">
                <a:solidFill>
                  <a:srgbClr val="0070C0"/>
                </a:solidFill>
                <a:latin typeface="Courier New"/>
              </a:rPr>
              <a:t>pcName</a:t>
            </a:r>
            <a:r>
              <a:rPr lang="en-US" sz="1600" b="1" dirty="0">
                <a:solidFill>
                  <a:srgbClr val="0070C0"/>
                </a:solidFill>
                <a:latin typeface="Courier New"/>
              </a:rPr>
              <a:t>,</a:t>
            </a:r>
          </a:p>
          <a:p>
            <a:pPr marL="3317875" indent="-180975">
              <a:spcBef>
                <a:spcPts val="200"/>
              </a:spcBef>
            </a:pPr>
            <a:r>
              <a:rPr lang="en-US" sz="1600" b="1" dirty="0">
                <a:solidFill>
                  <a:srgbClr val="0070C0"/>
                </a:solidFill>
                <a:latin typeface="Courier New"/>
              </a:rPr>
              <a:t>	unsigned </a:t>
            </a:r>
            <a:r>
              <a:rPr lang="en-US" sz="1600" b="1" dirty="0" err="1">
                <a:solidFill>
                  <a:srgbClr val="0070C0"/>
                </a:solidFill>
                <a:latin typeface="Courier New"/>
              </a:rPr>
              <a:t>portSHORT</a:t>
            </a:r>
            <a:r>
              <a:rPr lang="en-US" sz="1600" b="1" dirty="0">
                <a:solidFill>
                  <a:srgbClr val="0070C0"/>
                </a:solidFill>
                <a:latin typeface="Courier New"/>
              </a:rPr>
              <a:t> </a:t>
            </a:r>
            <a:r>
              <a:rPr lang="en-US" sz="1600" b="1" dirty="0" err="1">
                <a:solidFill>
                  <a:srgbClr val="0070C0"/>
                </a:solidFill>
                <a:latin typeface="Courier New"/>
              </a:rPr>
              <a:t>usStackDepth</a:t>
            </a:r>
            <a:r>
              <a:rPr lang="en-US" sz="1600" b="1" dirty="0">
                <a:solidFill>
                  <a:srgbClr val="0070C0"/>
                </a:solidFill>
                <a:latin typeface="Courier New"/>
              </a:rPr>
              <a:t>,</a:t>
            </a:r>
          </a:p>
          <a:p>
            <a:pPr marL="3317875" indent="-180975">
              <a:spcBef>
                <a:spcPts val="200"/>
              </a:spcBef>
            </a:pPr>
            <a:r>
              <a:rPr lang="en-US" sz="1600" b="1" dirty="0">
                <a:solidFill>
                  <a:srgbClr val="0070C0"/>
                </a:solidFill>
                <a:latin typeface="Courier New"/>
              </a:rPr>
              <a:t>	void *</a:t>
            </a:r>
            <a:r>
              <a:rPr lang="en-US" sz="1600" b="1" dirty="0" err="1">
                <a:solidFill>
                  <a:srgbClr val="0070C0"/>
                </a:solidFill>
                <a:latin typeface="Courier New"/>
              </a:rPr>
              <a:t>pvParameters</a:t>
            </a:r>
            <a:r>
              <a:rPr lang="en-US" sz="1600" b="1" dirty="0">
                <a:solidFill>
                  <a:srgbClr val="0070C0"/>
                </a:solidFill>
                <a:latin typeface="Courier New"/>
              </a:rPr>
              <a:t>,</a:t>
            </a:r>
          </a:p>
          <a:p>
            <a:pPr marL="3317875" indent="-180975">
              <a:spcBef>
                <a:spcPts val="200"/>
              </a:spcBef>
            </a:pPr>
            <a:r>
              <a:rPr lang="en-US" sz="1600" b="1" dirty="0">
                <a:solidFill>
                  <a:srgbClr val="0070C0"/>
                </a:solidFill>
                <a:latin typeface="Courier New"/>
              </a:rPr>
              <a:t>	unsigned </a:t>
            </a:r>
            <a:r>
              <a:rPr lang="en-US" sz="1600" b="1" dirty="0" err="1">
                <a:solidFill>
                  <a:srgbClr val="0070C0"/>
                </a:solidFill>
                <a:latin typeface="Courier New"/>
              </a:rPr>
              <a:t>portBASE_TYPE</a:t>
            </a:r>
            <a:r>
              <a:rPr lang="en-US" sz="1600" b="1" dirty="0">
                <a:solidFill>
                  <a:srgbClr val="0070C0"/>
                </a:solidFill>
                <a:latin typeface="Courier New"/>
              </a:rPr>
              <a:t> </a:t>
            </a:r>
            <a:r>
              <a:rPr lang="en-US" sz="1600" b="1" dirty="0" err="1">
                <a:solidFill>
                  <a:srgbClr val="0070C0"/>
                </a:solidFill>
                <a:latin typeface="Courier New"/>
              </a:rPr>
              <a:t>uxPriority</a:t>
            </a:r>
            <a:r>
              <a:rPr lang="en-US" sz="1600" b="1" dirty="0">
                <a:solidFill>
                  <a:srgbClr val="0070C0"/>
                </a:solidFill>
                <a:latin typeface="Courier New"/>
              </a:rPr>
              <a:t>,</a:t>
            </a:r>
          </a:p>
          <a:p>
            <a:pPr marL="3317875" indent="-180975">
              <a:spcBef>
                <a:spcPts val="200"/>
              </a:spcBef>
            </a:pPr>
            <a:r>
              <a:rPr lang="en-US" sz="1600" b="1" dirty="0">
                <a:solidFill>
                  <a:srgbClr val="0070C0"/>
                </a:solidFill>
                <a:latin typeface="Courier New"/>
              </a:rPr>
              <a:t>	</a:t>
            </a:r>
            <a:r>
              <a:rPr lang="en-US" sz="1600" b="1" dirty="0" err="1">
                <a:solidFill>
                  <a:srgbClr val="0070C0"/>
                </a:solidFill>
                <a:latin typeface="Courier New"/>
              </a:rPr>
              <a:t>xTaskHandle</a:t>
            </a:r>
            <a:r>
              <a:rPr lang="en-US" sz="1600" b="1" dirty="0">
                <a:solidFill>
                  <a:srgbClr val="0070C0"/>
                </a:solidFill>
                <a:latin typeface="Courier New"/>
              </a:rPr>
              <a:t> *</a:t>
            </a:r>
            <a:r>
              <a:rPr lang="en-US" sz="1600" b="1" dirty="0" err="1">
                <a:solidFill>
                  <a:srgbClr val="0070C0"/>
                </a:solidFill>
                <a:latin typeface="Courier New"/>
              </a:rPr>
              <a:t>pxCreatedTask</a:t>
            </a:r>
            <a:r>
              <a:rPr lang="en-US" sz="1600" b="1" dirty="0">
                <a:solidFill>
                  <a:srgbClr val="0070C0"/>
                </a:solidFill>
                <a:latin typeface="Courier New"/>
              </a:rPr>
              <a:t> </a:t>
            </a:r>
            <a:r>
              <a:rPr lang="en-US" sz="1600" b="1" dirty="0">
                <a:solidFill>
                  <a:schemeClr val="tx1"/>
                </a:solidFill>
                <a:latin typeface="Courier New"/>
              </a:rPr>
              <a:t>);</a:t>
            </a:r>
          </a:p>
          <a:p>
            <a:pPr marL="611188" indent="-342900">
              <a:buClr>
                <a:schemeClr val="tx1"/>
              </a:buClr>
              <a:buFont typeface="Arial" panose="020B0604020202020204" pitchFamily="34" charset="0"/>
              <a:buChar char="•"/>
            </a:pPr>
            <a:r>
              <a:rPr lang="en-US" sz="1800" dirty="0" err="1">
                <a:solidFill>
                  <a:srgbClr val="000000"/>
                </a:solidFill>
                <a:latin typeface="Courier New"/>
              </a:rPr>
              <a:t>pvTaskCode</a:t>
            </a:r>
            <a:r>
              <a:rPr lang="en-US" sz="1800" dirty="0">
                <a:solidFill>
                  <a:srgbClr val="000000"/>
                </a:solidFill>
                <a:latin typeface="Courier New"/>
              </a:rPr>
              <a:t> </a:t>
            </a:r>
            <a:r>
              <a:rPr lang="fr-CA" sz="1800" dirty="0">
                <a:solidFill>
                  <a:schemeClr val="tx1"/>
                </a:solidFill>
                <a:latin typeface="+mn-lt"/>
              </a:rPr>
              <a:t>pointe vers la fonction qui implémente la tâche</a:t>
            </a:r>
            <a:endParaRPr lang="en-US" sz="1800" dirty="0">
              <a:solidFill>
                <a:schemeClr val="tx1"/>
              </a:solidFill>
              <a:latin typeface="+mn-lt"/>
            </a:endParaRPr>
          </a:p>
          <a:p>
            <a:pPr marL="611188" indent="-342900">
              <a:spcBef>
                <a:spcPts val="200"/>
              </a:spcBef>
              <a:buClr>
                <a:schemeClr val="tx1"/>
              </a:buClr>
              <a:buFont typeface="Arial" panose="020B0604020202020204" pitchFamily="34" charset="0"/>
              <a:buChar char="•"/>
            </a:pPr>
            <a:r>
              <a:rPr lang="en-US" sz="1800" dirty="0" err="1">
                <a:solidFill>
                  <a:srgbClr val="000000"/>
                </a:solidFill>
                <a:latin typeface="Courier New"/>
              </a:rPr>
              <a:t>pcName</a:t>
            </a:r>
            <a:r>
              <a:rPr lang="en-US" sz="1800" dirty="0">
                <a:solidFill>
                  <a:srgbClr val="000000"/>
                </a:solidFill>
                <a:latin typeface="Courier New"/>
              </a:rPr>
              <a:t> </a:t>
            </a:r>
            <a:r>
              <a:rPr lang="fr-CA" sz="1800" dirty="0">
                <a:solidFill>
                  <a:schemeClr val="tx1"/>
                </a:solidFill>
                <a:latin typeface="+mn-lt"/>
              </a:rPr>
              <a:t>est un nom descriptif de la tâche, non utilisé par </a:t>
            </a:r>
            <a:r>
              <a:rPr lang="fr-CA" sz="1800" dirty="0" err="1">
                <a:solidFill>
                  <a:schemeClr val="tx1"/>
                </a:solidFill>
                <a:latin typeface="+mn-lt"/>
              </a:rPr>
              <a:t>FreeRTOS</a:t>
            </a:r>
            <a:endParaRPr lang="en-US" sz="1800" dirty="0">
              <a:solidFill>
                <a:schemeClr val="tx1"/>
              </a:solidFill>
              <a:latin typeface="+mn-lt"/>
            </a:endParaRPr>
          </a:p>
          <a:p>
            <a:pPr marL="611188" indent="-342900">
              <a:spcBef>
                <a:spcPts val="200"/>
              </a:spcBef>
              <a:buClr>
                <a:schemeClr val="tx1"/>
              </a:buClr>
              <a:buFont typeface="Arial" panose="020B0604020202020204" pitchFamily="34" charset="0"/>
              <a:buChar char="•"/>
            </a:pPr>
            <a:r>
              <a:rPr lang="en-US" sz="1800" dirty="0" err="1">
                <a:solidFill>
                  <a:srgbClr val="000000"/>
                </a:solidFill>
                <a:latin typeface="Courier New"/>
              </a:rPr>
              <a:t>usStackDepth</a:t>
            </a:r>
            <a:r>
              <a:rPr lang="en-US" sz="1800" dirty="0">
                <a:solidFill>
                  <a:srgbClr val="000000"/>
                </a:solidFill>
                <a:latin typeface="Courier New"/>
              </a:rPr>
              <a:t> </a:t>
            </a:r>
            <a:r>
              <a:rPr lang="fr-CA" sz="1800" dirty="0">
                <a:solidFill>
                  <a:schemeClr val="tx1"/>
                </a:solidFill>
                <a:latin typeface="+mn-lt"/>
              </a:rPr>
              <a:t>Spécifie la taille de la pile allouée à la tâche </a:t>
            </a:r>
            <a:endParaRPr lang="en-US" sz="1800" dirty="0">
              <a:solidFill>
                <a:schemeClr val="tx1"/>
              </a:solidFill>
              <a:latin typeface="+mn-lt"/>
            </a:endParaRPr>
          </a:p>
          <a:p>
            <a:pPr marL="625475" indent="-357188">
              <a:spcBef>
                <a:spcPts val="200"/>
              </a:spcBef>
              <a:buClr>
                <a:schemeClr val="tx1"/>
              </a:buClr>
              <a:buFont typeface="Arial" panose="020B0604020202020204" pitchFamily="34" charset="0"/>
              <a:buChar char="•"/>
            </a:pPr>
            <a:r>
              <a:rPr lang="en-US" sz="1800" dirty="0" err="1">
                <a:solidFill>
                  <a:srgbClr val="000000"/>
                </a:solidFill>
                <a:latin typeface="Courier New"/>
              </a:rPr>
              <a:t>pvParameters</a:t>
            </a:r>
            <a:r>
              <a:rPr lang="en-US" sz="1800" dirty="0">
                <a:solidFill>
                  <a:srgbClr val="000000"/>
                </a:solidFill>
                <a:latin typeface="Courier New"/>
              </a:rPr>
              <a:t> </a:t>
            </a:r>
            <a:r>
              <a:rPr lang="fr-CA" sz="1800" dirty="0">
                <a:solidFill>
                  <a:srgbClr val="000000"/>
                </a:solidFill>
                <a:latin typeface="+mn-lt"/>
              </a:rPr>
              <a:t>pointe vers les arguments (généralement contenu dans une structure de données)</a:t>
            </a:r>
            <a:endParaRPr lang="en-US" sz="1800" dirty="0">
              <a:solidFill>
                <a:schemeClr val="tx1"/>
              </a:solidFill>
              <a:latin typeface="+mn-lt"/>
            </a:endParaRPr>
          </a:p>
          <a:p>
            <a:pPr marL="625475" indent="-357188">
              <a:spcBef>
                <a:spcPts val="200"/>
              </a:spcBef>
              <a:buClr>
                <a:schemeClr val="tx1"/>
              </a:buClr>
              <a:buFont typeface="Arial" panose="020B0604020202020204" pitchFamily="34" charset="0"/>
              <a:buChar char="•"/>
            </a:pPr>
            <a:r>
              <a:rPr lang="en-US" sz="1800" dirty="0" err="1">
                <a:solidFill>
                  <a:schemeClr val="tx1"/>
                </a:solidFill>
                <a:latin typeface="Courier New"/>
              </a:rPr>
              <a:t>uxPriority</a:t>
            </a:r>
            <a:r>
              <a:rPr lang="en-US" sz="1800" dirty="0">
                <a:solidFill>
                  <a:schemeClr val="tx1"/>
                </a:solidFill>
              </a:rPr>
              <a:t> </a:t>
            </a:r>
            <a:r>
              <a:rPr lang="fr-CA" sz="1800" dirty="0">
                <a:solidFill>
                  <a:schemeClr val="tx1"/>
                </a:solidFill>
                <a:latin typeface="+mn-lt"/>
              </a:rPr>
              <a:t>est la priorité de la tâche (0 est la plus basse, configMAX_PRIORITIES-1 est la plus élevée)</a:t>
            </a:r>
            <a:endParaRPr lang="en-US" sz="1800" dirty="0">
              <a:solidFill>
                <a:schemeClr val="tx1"/>
              </a:solidFill>
              <a:latin typeface="+mn-lt"/>
            </a:endParaRPr>
          </a:p>
          <a:p>
            <a:pPr marL="625475" indent="-357188">
              <a:spcBef>
                <a:spcPts val="200"/>
              </a:spcBef>
              <a:buClr>
                <a:schemeClr val="tx1"/>
              </a:buClr>
              <a:buFont typeface="Arial" panose="020B0604020202020204" pitchFamily="34" charset="0"/>
              <a:buChar char="•"/>
            </a:pPr>
            <a:r>
              <a:rPr lang="en-US" sz="1800" dirty="0" err="1">
                <a:solidFill>
                  <a:schemeClr val="tx1"/>
                </a:solidFill>
                <a:latin typeface="Courier New"/>
              </a:rPr>
              <a:t>pxCreatedTask</a:t>
            </a:r>
            <a:r>
              <a:rPr lang="en-US" sz="1800" dirty="0">
                <a:solidFill>
                  <a:schemeClr val="tx1"/>
                </a:solidFill>
                <a:latin typeface="Courier New"/>
              </a:rPr>
              <a:t> </a:t>
            </a:r>
            <a:r>
              <a:rPr lang="fr-CA" sz="1800" dirty="0">
                <a:solidFill>
                  <a:schemeClr val="tx1"/>
                </a:solidFill>
                <a:latin typeface="+mn-lt"/>
              </a:rPr>
              <a:t>est l’identifiant de la tâche générée lors des appels dans </a:t>
            </a:r>
            <a:r>
              <a:rPr lang="fr-CA" sz="1800" dirty="0" err="1">
                <a:solidFill>
                  <a:schemeClr val="tx1"/>
                </a:solidFill>
                <a:latin typeface="+mn-lt"/>
              </a:rPr>
              <a:t>freeRTOS</a:t>
            </a:r>
            <a:endParaRPr lang="en-US" sz="1800" dirty="0">
              <a:solidFill>
                <a:schemeClr val="tx1"/>
              </a:solidFill>
              <a:latin typeface="+mn-lt"/>
            </a:endParaRPr>
          </a:p>
          <a:p>
            <a:pPr marL="360363" indent="-357188">
              <a:buFont typeface="Wingdings" panose="05000000000000000000" pitchFamily="2" charset="2"/>
              <a:buChar char="§"/>
            </a:pPr>
            <a:r>
              <a:rPr lang="fr-CA" sz="1800" dirty="0">
                <a:solidFill>
                  <a:schemeClr val="tx1"/>
                </a:solidFill>
                <a:latin typeface="+mn-lt"/>
              </a:rPr>
              <a:t>Deux valeurs de retour sont possibles</a:t>
            </a:r>
            <a:r>
              <a:rPr lang="en-US" sz="1800" dirty="0">
                <a:solidFill>
                  <a:schemeClr val="tx1"/>
                </a:solidFill>
                <a:latin typeface="+mn-lt"/>
              </a:rPr>
              <a:t>:</a:t>
            </a:r>
          </a:p>
          <a:p>
            <a:pPr marL="625475" indent="-342900">
              <a:buClrTx/>
              <a:buFont typeface="Arial" panose="020B0604020202020204" pitchFamily="34" charset="0"/>
              <a:buChar char="•"/>
            </a:pPr>
            <a:r>
              <a:rPr lang="en-US" sz="1800" dirty="0" err="1">
                <a:solidFill>
                  <a:srgbClr val="000000"/>
                </a:solidFill>
                <a:latin typeface="Courier New"/>
              </a:rPr>
              <a:t>pdTRUE</a:t>
            </a:r>
            <a:r>
              <a:rPr lang="en-US" sz="1800" dirty="0">
                <a:solidFill>
                  <a:srgbClr val="000000"/>
                </a:solidFill>
                <a:latin typeface="Courier New"/>
              </a:rPr>
              <a:t>:</a:t>
            </a:r>
            <a:r>
              <a:rPr lang="en-US" sz="1800" dirty="0">
                <a:solidFill>
                  <a:schemeClr val="tx1"/>
                </a:solidFill>
                <a:latin typeface="+mn-lt"/>
              </a:rPr>
              <a:t> </a:t>
            </a:r>
            <a:r>
              <a:rPr lang="en-US" sz="1800" dirty="0" err="1">
                <a:solidFill>
                  <a:schemeClr val="tx1"/>
                </a:solidFill>
                <a:latin typeface="+mn-lt"/>
              </a:rPr>
              <a:t>tâche</a:t>
            </a:r>
            <a:r>
              <a:rPr lang="en-US" sz="1800" dirty="0">
                <a:solidFill>
                  <a:schemeClr val="tx1"/>
                </a:solidFill>
                <a:latin typeface="+mn-lt"/>
              </a:rPr>
              <a:t> </a:t>
            </a:r>
            <a:r>
              <a:rPr lang="en-US" sz="1800" dirty="0" err="1">
                <a:solidFill>
                  <a:schemeClr val="tx1"/>
                </a:solidFill>
                <a:latin typeface="+mn-lt"/>
              </a:rPr>
              <a:t>créée</a:t>
            </a:r>
            <a:r>
              <a:rPr lang="en-US" sz="1800" dirty="0">
                <a:solidFill>
                  <a:schemeClr val="tx1"/>
                </a:solidFill>
                <a:latin typeface="+mn-lt"/>
              </a:rPr>
              <a:t> avec succès</a:t>
            </a:r>
          </a:p>
          <a:p>
            <a:pPr marL="625475" indent="-342900">
              <a:spcBef>
                <a:spcPts val="0"/>
              </a:spcBef>
              <a:buClrTx/>
              <a:buFont typeface="Arial" panose="020B0604020202020204" pitchFamily="34" charset="0"/>
              <a:buChar char="•"/>
            </a:pPr>
            <a:r>
              <a:rPr lang="en-US" sz="1800" dirty="0" err="1">
                <a:solidFill>
                  <a:srgbClr val="000000"/>
                </a:solidFill>
                <a:latin typeface="Courier New"/>
              </a:rPr>
              <a:t>errCOULD_NOT_ALLOCATE_REQUIRED_MEMORY</a:t>
            </a:r>
            <a:r>
              <a:rPr lang="en-US" sz="1800" dirty="0">
                <a:solidFill>
                  <a:srgbClr val="000000"/>
                </a:solidFill>
                <a:latin typeface="Courier New"/>
              </a:rPr>
              <a:t>: </a:t>
            </a:r>
            <a:r>
              <a:rPr lang="en-US" sz="1800" dirty="0">
                <a:solidFill>
                  <a:schemeClr val="tx1"/>
                </a:solidFill>
                <a:latin typeface="+mn-lt"/>
              </a:rPr>
              <a:t>la </a:t>
            </a:r>
            <a:r>
              <a:rPr lang="en-US" sz="1800" dirty="0" err="1">
                <a:solidFill>
                  <a:schemeClr val="tx1"/>
                </a:solidFill>
                <a:latin typeface="+mn-lt"/>
              </a:rPr>
              <a:t>tâche</a:t>
            </a:r>
            <a:r>
              <a:rPr lang="en-US" sz="1800" dirty="0">
                <a:solidFill>
                  <a:schemeClr val="tx1"/>
                </a:solidFill>
                <a:latin typeface="+mn-lt"/>
              </a:rPr>
              <a:t> </a:t>
            </a:r>
            <a:r>
              <a:rPr lang="en-US" sz="1800" dirty="0" err="1">
                <a:solidFill>
                  <a:schemeClr val="tx1"/>
                </a:solidFill>
                <a:latin typeface="+mn-lt"/>
              </a:rPr>
              <a:t>n’a</a:t>
            </a:r>
            <a:r>
              <a:rPr lang="en-US" sz="1800" dirty="0">
                <a:solidFill>
                  <a:schemeClr val="tx1"/>
                </a:solidFill>
                <a:latin typeface="+mn-lt"/>
              </a:rPr>
              <a:t> </a:t>
            </a:r>
            <a:r>
              <a:rPr lang="fr-CA" sz="1800" dirty="0">
                <a:solidFill>
                  <a:schemeClr val="tx1"/>
                </a:solidFill>
                <a:latin typeface="+mn-lt"/>
              </a:rPr>
              <a:t>pu être créée en raison d’un manque de mémoire pour contenir ses structures de données et sa pile</a:t>
            </a:r>
            <a:endParaRPr lang="en-US" sz="1800" dirty="0">
              <a:solidFill>
                <a:schemeClr val="tx1"/>
              </a:solidFill>
              <a:latin typeface="+mn-lt"/>
            </a:endParaRPr>
          </a:p>
          <a:p>
            <a:pPr marL="611188" indent="-342900">
              <a:buFont typeface="Arial" panose="020B0604020202020204" pitchFamily="34" charset="0"/>
              <a:buChar char="•"/>
            </a:pPr>
            <a:endParaRPr lang="en-US" sz="1800" dirty="0">
              <a:solidFill>
                <a:schemeClr val="tx1"/>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55440" y="409228"/>
            <a:ext cx="9505056" cy="1143000"/>
          </a:xfrm>
        </p:spPr>
        <p:txBody>
          <a:bodyPr/>
          <a:lstStyle/>
          <a:p>
            <a:r>
              <a:rPr lang="fr-CA" noProof="0" dirty="0">
                <a:solidFill>
                  <a:srgbClr val="0070C0"/>
                </a:solidFill>
              </a:rPr>
              <a:t>Exécution des programmes</a:t>
            </a:r>
          </a:p>
        </p:txBody>
      </p:sp>
      <p:sp>
        <p:nvSpPr>
          <p:cNvPr id="3" name="Espace réservé du contenu 2"/>
          <p:cNvSpPr>
            <a:spLocks noGrp="1"/>
          </p:cNvSpPr>
          <p:nvPr>
            <p:ph idx="1"/>
          </p:nvPr>
        </p:nvSpPr>
        <p:spPr>
          <a:xfrm>
            <a:off x="1055440" y="1564494"/>
            <a:ext cx="10379495" cy="1792498"/>
          </a:xfrm>
        </p:spPr>
        <p:txBody>
          <a:bodyPr>
            <a:normAutofit fontScale="92500" lnSpcReduction="10000"/>
          </a:bodyPr>
          <a:lstStyle/>
          <a:p>
            <a:pPr>
              <a:lnSpc>
                <a:spcPct val="120000"/>
              </a:lnSpc>
              <a:spcBef>
                <a:spcPts val="600"/>
              </a:spcBef>
            </a:pPr>
            <a:r>
              <a:rPr lang="fr-CA" sz="2800" noProof="0" dirty="0"/>
              <a:t>Un programme (application) consiste en tâches travaillant de concert pour réaliser l’objectif visé </a:t>
            </a:r>
          </a:p>
          <a:p>
            <a:pPr>
              <a:lnSpc>
                <a:spcPct val="100000"/>
              </a:lnSpc>
              <a:spcBef>
                <a:spcPts val="600"/>
              </a:spcBef>
            </a:pPr>
            <a:r>
              <a:rPr lang="fr-CA" sz="2800" noProof="0" dirty="0"/>
              <a:t>Chaque tâche est réalisée par des fils d’exécution (threads) qui exploitent chacun trois zones en mémoire :</a:t>
            </a:r>
          </a:p>
        </p:txBody>
      </p:sp>
      <p:graphicFrame>
        <p:nvGraphicFramePr>
          <p:cNvPr id="5" name="Tableau 4"/>
          <p:cNvGraphicFramePr>
            <a:graphicFrameLocks noGrp="1"/>
          </p:cNvGraphicFramePr>
          <p:nvPr>
            <p:extLst>
              <p:ext uri="{D42A27DB-BD31-4B8C-83A1-F6EECF244321}">
                <p14:modId xmlns:p14="http://schemas.microsoft.com/office/powerpoint/2010/main" val="3096806374"/>
              </p:ext>
            </p:extLst>
          </p:nvPr>
        </p:nvGraphicFramePr>
        <p:xfrm>
          <a:off x="9840416" y="3068960"/>
          <a:ext cx="1594520" cy="2808312"/>
        </p:xfrm>
        <a:graphic>
          <a:graphicData uri="http://schemas.openxmlformats.org/drawingml/2006/table">
            <a:tbl>
              <a:tblPr firstRow="1" bandRow="1">
                <a:tableStyleId>{7DF18680-E054-41AD-8BC1-D1AEF772440D}</a:tableStyleId>
              </a:tblPr>
              <a:tblGrid>
                <a:gridCol w="1368152">
                  <a:extLst>
                    <a:ext uri="{9D8B030D-6E8A-4147-A177-3AD203B41FA5}">
                      <a16:colId xmlns:a16="http://schemas.microsoft.com/office/drawing/2014/main" val="20000"/>
                    </a:ext>
                  </a:extLst>
                </a:gridCol>
                <a:gridCol w="226368">
                  <a:extLst>
                    <a:ext uri="{9D8B030D-6E8A-4147-A177-3AD203B41FA5}">
                      <a16:colId xmlns:a16="http://schemas.microsoft.com/office/drawing/2014/main" val="20001"/>
                    </a:ext>
                  </a:extLst>
                </a:gridCol>
              </a:tblGrid>
              <a:tr h="936104">
                <a:tc>
                  <a:txBody>
                    <a:bodyPr/>
                    <a:lstStyle/>
                    <a:p>
                      <a:pPr algn="ctr"/>
                      <a:r>
                        <a:rPr lang="fr-CA" b="0" dirty="0">
                          <a:solidFill>
                            <a:schemeClr val="tx1"/>
                          </a:solidFill>
                        </a:rPr>
                        <a:t>Code</a:t>
                      </a:r>
                    </a:p>
                  </a:txBody>
                  <a:tcPr anchor="ctr"/>
                </a:tc>
                <a:tc rowSpan="3">
                  <a:txBody>
                    <a:bodyPr/>
                    <a:lstStyle/>
                    <a:p>
                      <a:pPr algn="ctr"/>
                      <a:r>
                        <a:rPr lang="fr-CA" sz="1400" b="0" dirty="0">
                          <a:solidFill>
                            <a:schemeClr val="tx1"/>
                          </a:solidFill>
                        </a:rPr>
                        <a:t>Mémoire</a:t>
                      </a:r>
                    </a:p>
                  </a:txBody>
                  <a:tcPr vert="vert" anchor="ctr"/>
                </a:tc>
                <a:extLst>
                  <a:ext uri="{0D108BD9-81ED-4DB2-BD59-A6C34878D82A}">
                    <a16:rowId xmlns:a16="http://schemas.microsoft.com/office/drawing/2014/main" val="10000"/>
                  </a:ext>
                </a:extLst>
              </a:tr>
              <a:tr h="936104">
                <a:tc>
                  <a:txBody>
                    <a:bodyPr/>
                    <a:lstStyle/>
                    <a:p>
                      <a:pPr algn="ctr"/>
                      <a:r>
                        <a:rPr lang="fr-CA" dirty="0"/>
                        <a:t>Données</a:t>
                      </a:r>
                    </a:p>
                  </a:txBody>
                  <a:tcPr anchor="ctr"/>
                </a:tc>
                <a:tc vMerge="1">
                  <a:txBody>
                    <a:bodyPr/>
                    <a:lstStyle/>
                    <a:p>
                      <a:pPr algn="ctr"/>
                      <a:endParaRPr lang="fr-CA" dirty="0"/>
                    </a:p>
                  </a:txBody>
                  <a:tcPr anchor="ctr"/>
                </a:tc>
                <a:extLst>
                  <a:ext uri="{0D108BD9-81ED-4DB2-BD59-A6C34878D82A}">
                    <a16:rowId xmlns:a16="http://schemas.microsoft.com/office/drawing/2014/main" val="10001"/>
                  </a:ext>
                </a:extLst>
              </a:tr>
              <a:tr h="936104">
                <a:tc>
                  <a:txBody>
                    <a:bodyPr/>
                    <a:lstStyle/>
                    <a:p>
                      <a:pPr algn="ctr"/>
                      <a:r>
                        <a:rPr lang="fr-CA" dirty="0"/>
                        <a:t>Pile</a:t>
                      </a:r>
                    </a:p>
                  </a:txBody>
                  <a:tcPr anchor="ctr"/>
                </a:tc>
                <a:tc vMerge="1">
                  <a:txBody>
                    <a:bodyPr/>
                    <a:lstStyle/>
                    <a:p>
                      <a:pPr algn="ctr"/>
                      <a:endParaRPr lang="fr-CA" dirty="0"/>
                    </a:p>
                  </a:txBody>
                  <a:tcPr anchor="ctr"/>
                </a:tc>
                <a:extLst>
                  <a:ext uri="{0D108BD9-81ED-4DB2-BD59-A6C34878D82A}">
                    <a16:rowId xmlns:a16="http://schemas.microsoft.com/office/drawing/2014/main" val="10002"/>
                  </a:ext>
                </a:extLst>
              </a:tr>
            </a:tbl>
          </a:graphicData>
        </a:graphic>
      </p:graphicFrame>
      <p:cxnSp>
        <p:nvCxnSpPr>
          <p:cNvPr id="7" name="Connecteur droit avec flèche 6"/>
          <p:cNvCxnSpPr/>
          <p:nvPr/>
        </p:nvCxnSpPr>
        <p:spPr bwMode="auto">
          <a:xfrm>
            <a:off x="11496600" y="3140968"/>
            <a:ext cx="0" cy="2592288"/>
          </a:xfrm>
          <a:prstGeom prst="straightConnector1">
            <a:avLst/>
          </a:prstGeom>
          <a:noFill/>
          <a:ln w="127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Espace réservé du contenu 2">
            <a:extLst>
              <a:ext uri="{FF2B5EF4-FFF2-40B4-BE49-F238E27FC236}">
                <a16:creationId xmlns:a16="http://schemas.microsoft.com/office/drawing/2014/main" id="{585F9FA2-8BF9-FC22-5039-A9741218F317}"/>
              </a:ext>
            </a:extLst>
          </p:cNvPr>
          <p:cNvSpPr txBox="1">
            <a:spLocks/>
          </p:cNvSpPr>
          <p:nvPr/>
        </p:nvSpPr>
        <p:spPr>
          <a:xfrm>
            <a:off x="1091444" y="3284984"/>
            <a:ext cx="8712968" cy="3350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57238" lvl="2" indent="-342900" fontAlgn="auto">
              <a:lnSpc>
                <a:spcPct val="100000"/>
              </a:lnSpc>
              <a:spcBef>
                <a:spcPts val="600"/>
              </a:spcBef>
              <a:spcAft>
                <a:spcPts val="0"/>
              </a:spcAft>
              <a:buClrTx/>
              <a:buSzPct val="100000"/>
            </a:pPr>
            <a:r>
              <a:rPr kumimoji="0" lang="fr-CA" sz="2400" noProof="0" dirty="0"/>
              <a:t>Zone de programme seulement en mode lecture normalement</a:t>
            </a:r>
          </a:p>
          <a:p>
            <a:pPr marL="1214438" lvl="3" indent="-342900" fontAlgn="auto">
              <a:lnSpc>
                <a:spcPct val="100000"/>
              </a:lnSpc>
              <a:spcBef>
                <a:spcPts val="600"/>
              </a:spcBef>
              <a:spcAft>
                <a:spcPts val="0"/>
              </a:spcAft>
              <a:buClrTx/>
              <a:buSzPct val="100000"/>
            </a:pPr>
            <a:r>
              <a:rPr kumimoji="0" lang="fr-CA" sz="2000" noProof="0" dirty="0"/>
              <a:t>Volatile (RAM) ou non volatile (ROM, Flash)</a:t>
            </a:r>
          </a:p>
          <a:p>
            <a:pPr marL="757238" lvl="2" indent="-342900" fontAlgn="auto">
              <a:lnSpc>
                <a:spcPct val="100000"/>
              </a:lnSpc>
              <a:spcBef>
                <a:spcPts val="600"/>
              </a:spcBef>
              <a:spcAft>
                <a:spcPts val="0"/>
              </a:spcAft>
              <a:buClrTx/>
              <a:buSzPct val="100000"/>
            </a:pPr>
            <a:r>
              <a:rPr kumimoji="0" lang="fr-CA" sz="2400" noProof="0" dirty="0"/>
              <a:t>Zone de données accessible en mode lecture/écriture</a:t>
            </a:r>
          </a:p>
          <a:p>
            <a:pPr marL="1214438" lvl="3" indent="-342900" fontAlgn="auto">
              <a:lnSpc>
                <a:spcPct val="100000"/>
              </a:lnSpc>
              <a:spcBef>
                <a:spcPts val="600"/>
              </a:spcBef>
              <a:spcAft>
                <a:spcPts val="0"/>
              </a:spcAft>
              <a:buClrTx/>
              <a:buSzPct val="100000"/>
            </a:pPr>
            <a:r>
              <a:rPr kumimoji="0" lang="fr-CA" sz="2000" noProof="0" dirty="0"/>
              <a:t>Volatile en général</a:t>
            </a:r>
          </a:p>
          <a:p>
            <a:pPr marL="757238" lvl="2" indent="-342900" fontAlgn="auto">
              <a:lnSpc>
                <a:spcPct val="100000"/>
              </a:lnSpc>
              <a:spcBef>
                <a:spcPts val="600"/>
              </a:spcBef>
              <a:spcAft>
                <a:spcPts val="0"/>
              </a:spcAft>
              <a:buClrTx/>
              <a:buSzPct val="100000"/>
            </a:pPr>
            <a:r>
              <a:rPr kumimoji="0" lang="fr-CA" sz="2400" noProof="0" dirty="0"/>
              <a:t>Pile pour le stockage de données temporaires, accessible en mode lecture/écriture</a:t>
            </a:r>
          </a:p>
          <a:p>
            <a:pPr marL="1214438" lvl="3" indent="-342900" fontAlgn="auto">
              <a:lnSpc>
                <a:spcPct val="100000"/>
              </a:lnSpc>
              <a:spcBef>
                <a:spcPts val="600"/>
              </a:spcBef>
              <a:spcAft>
                <a:spcPts val="0"/>
              </a:spcAft>
              <a:buClrTx/>
              <a:buSzPct val="100000"/>
            </a:pPr>
            <a:r>
              <a:rPr kumimoji="0" lang="fr-CA" sz="2000" noProof="0" dirty="0"/>
              <a:t>Volatile</a:t>
            </a:r>
          </a:p>
        </p:txBody>
      </p:sp>
    </p:spTree>
    <p:extLst>
      <p:ext uri="{BB962C8B-B14F-4D97-AF65-F5344CB8AC3E}">
        <p14:creationId xmlns:p14="http://schemas.microsoft.com/office/powerpoint/2010/main" val="98557862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vert="horz" lIns="91440" tIns="45720" rIns="91440" bIns="45720" rtlCol="0" anchor="ctr">
            <a:normAutofit/>
          </a:bodyPr>
          <a:lstStyle/>
          <a:p>
            <a:r>
              <a:rPr lang="en-US" dirty="0" err="1">
                <a:solidFill>
                  <a:srgbClr val="0070C0"/>
                </a:solidFill>
              </a:rPr>
              <a:t>Exemple</a:t>
            </a:r>
            <a:endParaRPr lang="en-GB" dirty="0">
              <a:solidFill>
                <a:srgbClr val="0070C0"/>
              </a:solidFill>
            </a:endParaRPr>
          </a:p>
        </p:txBody>
      </p:sp>
      <p:sp>
        <p:nvSpPr>
          <p:cNvPr id="10" name="Rectangle 3"/>
          <p:cNvSpPr txBox="1">
            <a:spLocks noChangeArrowheads="1"/>
          </p:cNvSpPr>
          <p:nvPr/>
        </p:nvSpPr>
        <p:spPr bwMode="auto">
          <a:xfrm>
            <a:off x="838200" y="1628800"/>
            <a:ext cx="9696128" cy="4783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ts val="2000"/>
              </a:lnSpc>
              <a:buClr>
                <a:srgbClr val="FF0000"/>
              </a:buClr>
            </a:pPr>
            <a:r>
              <a:rPr lang="en-US" sz="1600" b="1" dirty="0">
                <a:solidFill>
                  <a:srgbClr val="000000"/>
                </a:solidFill>
                <a:latin typeface="Courier New"/>
              </a:rPr>
              <a:t>void vTask1( void *</a:t>
            </a:r>
            <a:r>
              <a:rPr lang="en-US" sz="1600" b="1" dirty="0" err="1">
                <a:solidFill>
                  <a:srgbClr val="000000"/>
                </a:solidFill>
                <a:latin typeface="Courier New"/>
              </a:rPr>
              <a:t>pvParameters</a:t>
            </a:r>
            <a:r>
              <a:rPr lang="en-US" sz="1600" b="1" dirty="0">
                <a:solidFill>
                  <a:srgbClr val="000000"/>
                </a:solidFill>
                <a:latin typeface="Courier New"/>
              </a:rPr>
              <a:t> )</a:t>
            </a:r>
          </a:p>
          <a:p>
            <a:pPr marL="342900" indent="-342900">
              <a:lnSpc>
                <a:spcPts val="2000"/>
              </a:lnSpc>
              <a:buClr>
                <a:srgbClr val="FF0000"/>
              </a:buClr>
            </a:pPr>
            <a:r>
              <a:rPr lang="en-US" sz="1600" b="1" dirty="0">
                <a:solidFill>
                  <a:srgbClr val="000000"/>
                </a:solidFill>
                <a:latin typeface="Courier New"/>
              </a:rPr>
              <a:t>{</a:t>
            </a:r>
          </a:p>
          <a:p>
            <a:pPr marL="342900" indent="-342900">
              <a:lnSpc>
                <a:spcPts val="2000"/>
              </a:lnSpc>
              <a:buClr>
                <a:srgbClr val="FF0000"/>
              </a:buClr>
            </a:pPr>
            <a:r>
              <a:rPr lang="en-US" sz="1600" b="1" dirty="0">
                <a:solidFill>
                  <a:srgbClr val="000000"/>
                </a:solidFill>
                <a:latin typeface="Courier New"/>
              </a:rPr>
              <a:t>	const char *</a:t>
            </a:r>
            <a:r>
              <a:rPr lang="en-US" sz="1600" b="1" dirty="0" err="1">
                <a:solidFill>
                  <a:srgbClr val="000000"/>
                </a:solidFill>
                <a:latin typeface="Courier New"/>
              </a:rPr>
              <a:t>pcTaskName</a:t>
            </a:r>
            <a:r>
              <a:rPr lang="en-US" sz="1600" b="1" dirty="0">
                <a:solidFill>
                  <a:srgbClr val="000000"/>
                </a:solidFill>
                <a:latin typeface="Courier New"/>
              </a:rPr>
              <a:t> = "Task 1 is running\r\n";</a:t>
            </a:r>
          </a:p>
          <a:p>
            <a:pPr marL="342900" indent="-342900">
              <a:lnSpc>
                <a:spcPts val="2000"/>
              </a:lnSpc>
              <a:buClr>
                <a:srgbClr val="FF0000"/>
              </a:buClr>
            </a:pPr>
            <a:r>
              <a:rPr lang="en-US" sz="1600" b="1" dirty="0">
                <a:solidFill>
                  <a:srgbClr val="000000"/>
                </a:solidFill>
                <a:latin typeface="Courier New"/>
              </a:rPr>
              <a:t>	volatile unsigned long </a:t>
            </a:r>
            <a:r>
              <a:rPr lang="en-US" sz="1600" b="1" dirty="0" err="1">
                <a:solidFill>
                  <a:srgbClr val="000000"/>
                </a:solidFill>
                <a:latin typeface="Courier New"/>
              </a:rPr>
              <a:t>ul</a:t>
            </a:r>
            <a:r>
              <a:rPr lang="en-US" sz="1600" b="1" dirty="0">
                <a:solidFill>
                  <a:srgbClr val="000000"/>
                </a:solidFill>
                <a:latin typeface="Courier New"/>
              </a:rPr>
              <a:t>;</a:t>
            </a:r>
          </a:p>
          <a:p>
            <a:pPr marL="342900" indent="-342900">
              <a:lnSpc>
                <a:spcPts val="2000"/>
              </a:lnSpc>
              <a:buClr>
                <a:srgbClr val="FF0000"/>
              </a:buClr>
            </a:pPr>
            <a:r>
              <a:rPr lang="en-US" sz="1600" dirty="0">
                <a:solidFill>
                  <a:srgbClr val="00B050"/>
                </a:solidFill>
              </a:rPr>
              <a:t>	</a:t>
            </a:r>
            <a:r>
              <a:rPr lang="en-US" sz="1600" dirty="0">
                <a:solidFill>
                  <a:srgbClr val="00B050"/>
                </a:solidFill>
                <a:latin typeface="+mn-lt"/>
              </a:rPr>
              <a:t>/* As per most tasks, this task is implemented in an infinite loop. */</a:t>
            </a:r>
          </a:p>
          <a:p>
            <a:pPr marL="342900" indent="-342900">
              <a:lnSpc>
                <a:spcPts val="2000"/>
              </a:lnSpc>
              <a:buClr>
                <a:srgbClr val="FF0000"/>
              </a:buClr>
            </a:pPr>
            <a:r>
              <a:rPr lang="en-US" sz="1600" dirty="0">
                <a:solidFill>
                  <a:srgbClr val="000000"/>
                </a:solidFill>
                <a:latin typeface="Courier New"/>
              </a:rPr>
              <a:t>	</a:t>
            </a:r>
            <a:r>
              <a:rPr lang="en-US" sz="1600" b="1" dirty="0">
                <a:solidFill>
                  <a:srgbClr val="000000"/>
                </a:solidFill>
                <a:latin typeface="Courier New"/>
              </a:rPr>
              <a:t>for( ;; )</a:t>
            </a:r>
          </a:p>
          <a:p>
            <a:pPr marL="342900" indent="-342900">
              <a:lnSpc>
                <a:spcPts val="2000"/>
              </a:lnSpc>
              <a:buClr>
                <a:srgbClr val="FF0000"/>
              </a:buClr>
            </a:pPr>
            <a:r>
              <a:rPr lang="en-US" sz="1600" b="1" dirty="0">
                <a:solidFill>
                  <a:srgbClr val="000000"/>
                </a:solidFill>
                <a:latin typeface="Courier New"/>
              </a:rPr>
              <a:t>	{</a:t>
            </a:r>
            <a:r>
              <a:rPr lang="en-US" sz="1600" dirty="0">
                <a:solidFill>
                  <a:srgbClr val="00B050"/>
                </a:solidFill>
                <a:latin typeface="Courier New"/>
              </a:rPr>
              <a:t>	</a:t>
            </a:r>
            <a:r>
              <a:rPr lang="en-US" sz="1600" dirty="0">
                <a:solidFill>
                  <a:srgbClr val="00B050"/>
                </a:solidFill>
                <a:latin typeface="+mn-lt"/>
              </a:rPr>
              <a:t>/* Print out the name of this task. */</a:t>
            </a:r>
          </a:p>
          <a:p>
            <a:pPr marL="342900" indent="-342900">
              <a:lnSpc>
                <a:spcPts val="2000"/>
              </a:lnSpc>
              <a:buClr>
                <a:srgbClr val="FF0000"/>
              </a:buClr>
            </a:pPr>
            <a:r>
              <a:rPr lang="en-US" sz="1600" dirty="0">
                <a:solidFill>
                  <a:srgbClr val="000000"/>
                </a:solidFill>
                <a:latin typeface="Courier New"/>
              </a:rPr>
              <a:t>		</a:t>
            </a:r>
            <a:r>
              <a:rPr lang="en-US" sz="1600" b="1" dirty="0" err="1">
                <a:solidFill>
                  <a:srgbClr val="000000"/>
                </a:solidFill>
                <a:latin typeface="Courier New"/>
              </a:rPr>
              <a:t>vPrintString</a:t>
            </a:r>
            <a:r>
              <a:rPr lang="en-US" sz="1600" b="1" dirty="0">
                <a:solidFill>
                  <a:srgbClr val="000000"/>
                </a:solidFill>
                <a:latin typeface="Courier New"/>
              </a:rPr>
              <a:t>( </a:t>
            </a:r>
            <a:r>
              <a:rPr lang="en-US" sz="1600" b="1" dirty="0" err="1">
                <a:solidFill>
                  <a:srgbClr val="000000"/>
                </a:solidFill>
                <a:latin typeface="Courier New"/>
              </a:rPr>
              <a:t>pcTaskName</a:t>
            </a:r>
            <a:r>
              <a:rPr lang="en-US" sz="1600" b="1" dirty="0">
                <a:solidFill>
                  <a:srgbClr val="000000"/>
                </a:solidFill>
                <a:latin typeface="Courier New"/>
              </a:rPr>
              <a:t> );</a:t>
            </a:r>
          </a:p>
          <a:p>
            <a:pPr marL="342900" indent="-342900">
              <a:lnSpc>
                <a:spcPts val="2000"/>
              </a:lnSpc>
              <a:buClr>
                <a:srgbClr val="FF0000"/>
              </a:buClr>
            </a:pPr>
            <a:r>
              <a:rPr lang="en-US" sz="1600" dirty="0">
                <a:solidFill>
                  <a:srgbClr val="00B050"/>
                </a:solidFill>
                <a:latin typeface="Courier New"/>
              </a:rPr>
              <a:t>		</a:t>
            </a:r>
            <a:r>
              <a:rPr lang="en-US" sz="1600" dirty="0">
                <a:solidFill>
                  <a:srgbClr val="00B050"/>
                </a:solidFill>
                <a:latin typeface="+mn-lt"/>
              </a:rPr>
              <a:t>/* Delay for a period. */</a:t>
            </a:r>
            <a:endParaRPr lang="en-US" altLang="zh-CN" sz="1600" dirty="0">
              <a:solidFill>
                <a:srgbClr val="00B050"/>
              </a:solidFill>
              <a:latin typeface="+mn-lt"/>
            </a:endParaRPr>
          </a:p>
          <a:p>
            <a:pPr marL="342900" indent="-342900">
              <a:lnSpc>
                <a:spcPts val="2000"/>
              </a:lnSpc>
              <a:buClr>
                <a:srgbClr val="FF0000"/>
              </a:buClr>
            </a:pPr>
            <a:r>
              <a:rPr lang="en-US" sz="1600" dirty="0">
                <a:solidFill>
                  <a:srgbClr val="000000"/>
                </a:solidFill>
                <a:latin typeface="Courier New"/>
              </a:rPr>
              <a:t>		</a:t>
            </a:r>
            <a:r>
              <a:rPr lang="en-US" sz="1600" b="1" dirty="0">
                <a:solidFill>
                  <a:srgbClr val="000000"/>
                </a:solidFill>
                <a:latin typeface="Courier New"/>
              </a:rPr>
              <a:t>for( </a:t>
            </a:r>
            <a:r>
              <a:rPr lang="en-US" sz="1600" b="1" dirty="0" err="1">
                <a:solidFill>
                  <a:srgbClr val="000000"/>
                </a:solidFill>
                <a:latin typeface="Courier New"/>
              </a:rPr>
              <a:t>ul</a:t>
            </a:r>
            <a:r>
              <a:rPr lang="en-US" sz="1600" b="1" dirty="0">
                <a:solidFill>
                  <a:srgbClr val="000000"/>
                </a:solidFill>
                <a:latin typeface="Courier New"/>
              </a:rPr>
              <a:t> = 0; </a:t>
            </a:r>
            <a:r>
              <a:rPr lang="en-US" sz="1600" b="1" dirty="0" err="1">
                <a:solidFill>
                  <a:srgbClr val="000000"/>
                </a:solidFill>
                <a:latin typeface="Courier New"/>
              </a:rPr>
              <a:t>ul</a:t>
            </a:r>
            <a:r>
              <a:rPr lang="en-US" sz="1600" b="1" dirty="0">
                <a:solidFill>
                  <a:srgbClr val="000000"/>
                </a:solidFill>
                <a:latin typeface="Courier New"/>
              </a:rPr>
              <a:t> &lt; </a:t>
            </a:r>
            <a:r>
              <a:rPr lang="en-US" sz="1600" b="1" dirty="0" err="1">
                <a:solidFill>
                  <a:srgbClr val="000000"/>
                </a:solidFill>
                <a:latin typeface="Courier New"/>
              </a:rPr>
              <a:t>mainDELAY_LOOP_COUNT</a:t>
            </a:r>
            <a:r>
              <a:rPr lang="en-US" sz="1600" b="1" dirty="0">
                <a:solidFill>
                  <a:srgbClr val="000000"/>
                </a:solidFill>
                <a:latin typeface="Courier New"/>
              </a:rPr>
              <a:t>; </a:t>
            </a:r>
            <a:r>
              <a:rPr lang="en-US" sz="1600" b="1" dirty="0" err="1">
                <a:solidFill>
                  <a:srgbClr val="000000"/>
                </a:solidFill>
                <a:latin typeface="Courier New"/>
              </a:rPr>
              <a:t>ul</a:t>
            </a:r>
            <a:r>
              <a:rPr lang="en-US" sz="1600" b="1" dirty="0">
                <a:solidFill>
                  <a:srgbClr val="000000"/>
                </a:solidFill>
                <a:latin typeface="Courier New"/>
              </a:rPr>
              <a:t>++ )</a:t>
            </a:r>
          </a:p>
          <a:p>
            <a:pPr marL="342900" indent="-342900">
              <a:lnSpc>
                <a:spcPts val="2000"/>
              </a:lnSpc>
              <a:buClr>
                <a:srgbClr val="FF0000"/>
              </a:buClr>
            </a:pPr>
            <a:r>
              <a:rPr lang="en-US" sz="1600" b="1" dirty="0">
                <a:solidFill>
                  <a:srgbClr val="000000"/>
                </a:solidFill>
                <a:latin typeface="Courier New"/>
              </a:rPr>
              <a:t>		{</a:t>
            </a:r>
          </a:p>
          <a:p>
            <a:pPr>
              <a:lnSpc>
                <a:spcPts val="2000"/>
              </a:lnSpc>
            </a:pPr>
            <a:r>
              <a:rPr lang="en-US" sz="1600" dirty="0">
                <a:solidFill>
                  <a:srgbClr val="00B050"/>
                </a:solidFill>
              </a:rPr>
              <a:t>	</a:t>
            </a:r>
            <a:r>
              <a:rPr lang="en-US" sz="1600" dirty="0">
                <a:solidFill>
                  <a:srgbClr val="00B050"/>
                </a:solidFill>
                <a:latin typeface="+mn-lt"/>
              </a:rPr>
              <a:t>/* very crude delay implementation. </a:t>
            </a:r>
            <a:r>
              <a:rPr lang="en-US" sz="1600" dirty="0" err="1">
                <a:solidFill>
                  <a:srgbClr val="00B050"/>
                </a:solidFill>
                <a:latin typeface="+mn-lt"/>
              </a:rPr>
              <a:t>freeRTOS</a:t>
            </a:r>
            <a:r>
              <a:rPr lang="en-US" sz="1600" dirty="0">
                <a:solidFill>
                  <a:srgbClr val="00B050"/>
                </a:solidFill>
                <a:latin typeface="+mn-lt"/>
              </a:rPr>
              <a:t> provides better delay functions */</a:t>
            </a:r>
            <a:endParaRPr lang="en-US" sz="1600" b="1" dirty="0">
              <a:solidFill>
                <a:srgbClr val="00B050"/>
              </a:solidFill>
              <a:latin typeface="+mn-lt"/>
            </a:endParaRPr>
          </a:p>
          <a:p>
            <a:pPr marL="342900" indent="-342900">
              <a:lnSpc>
                <a:spcPts val="2000"/>
              </a:lnSpc>
              <a:buClr>
                <a:srgbClr val="FF0000"/>
              </a:buClr>
            </a:pPr>
            <a:r>
              <a:rPr lang="en-US" sz="1600" b="1" dirty="0">
                <a:solidFill>
                  <a:srgbClr val="000000"/>
                </a:solidFill>
                <a:latin typeface="Courier New"/>
              </a:rPr>
              <a:t>		}</a:t>
            </a:r>
          </a:p>
          <a:p>
            <a:pPr marL="342900" indent="-342900">
              <a:lnSpc>
                <a:spcPts val="2000"/>
              </a:lnSpc>
              <a:buClr>
                <a:srgbClr val="FF0000"/>
              </a:buClr>
            </a:pPr>
            <a:r>
              <a:rPr lang="en-US" altLang="zh-CN" sz="1600" b="1" dirty="0">
                <a:solidFill>
                  <a:srgbClr val="000000"/>
                </a:solidFill>
                <a:latin typeface="Courier New"/>
              </a:rPr>
              <a:t>	}</a:t>
            </a:r>
          </a:p>
          <a:p>
            <a:pPr marL="342900" indent="-342900">
              <a:lnSpc>
                <a:spcPts val="2000"/>
              </a:lnSpc>
              <a:buClr>
                <a:srgbClr val="FF0000"/>
              </a:buClr>
            </a:pPr>
            <a:r>
              <a:rPr lang="en-US" altLang="zh-CN" sz="1600" b="1" dirty="0">
                <a:solidFill>
                  <a:srgbClr val="000000"/>
                </a:solidFill>
                <a:latin typeface="Courier New"/>
              </a:rPr>
              <a:t>}</a:t>
            </a:r>
            <a:endParaRPr lang="en-US" sz="1600" b="1" dirty="0">
              <a:solidFill>
                <a:srgbClr val="000000"/>
              </a:solidFill>
              <a:latin typeface="Courier New"/>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dirty="0">
                <a:solidFill>
                  <a:srgbClr val="0070C0"/>
                </a:solidFill>
              </a:rPr>
              <a:t>État </a:t>
            </a:r>
            <a:r>
              <a:rPr lang="en-US" altLang="zh-TW" dirty="0" err="1">
                <a:solidFill>
                  <a:srgbClr val="0070C0"/>
                </a:solidFill>
              </a:rPr>
              <a:t>d’une</a:t>
            </a:r>
            <a:r>
              <a:rPr lang="en-US" altLang="zh-TW" dirty="0">
                <a:solidFill>
                  <a:srgbClr val="0070C0"/>
                </a:solidFill>
              </a:rPr>
              <a:t> </a:t>
            </a:r>
            <a:r>
              <a:rPr lang="en-US" altLang="zh-TW" dirty="0" err="1">
                <a:solidFill>
                  <a:srgbClr val="0070C0"/>
                </a:solidFill>
              </a:rPr>
              <a:t>tâche</a:t>
            </a:r>
            <a:endParaRPr lang="zh-TW" altLang="en-US" dirty="0">
              <a:solidFill>
                <a:srgbClr val="0070C0"/>
              </a:solidFill>
            </a:endParaRPr>
          </a:p>
        </p:txBody>
      </p:sp>
      <p:sp>
        <p:nvSpPr>
          <p:cNvPr id="5" name="內容版面配置區 2"/>
          <p:cNvSpPr txBox="1">
            <a:spLocks/>
          </p:cNvSpPr>
          <p:nvPr/>
        </p:nvSpPr>
        <p:spPr>
          <a:xfrm>
            <a:off x="1410761" y="1690688"/>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Running</a:t>
            </a:r>
          </a:p>
          <a:p>
            <a:r>
              <a:rPr lang="en-US" altLang="zh-TW" dirty="0"/>
              <a:t>Ready</a:t>
            </a:r>
          </a:p>
          <a:p>
            <a:r>
              <a:rPr lang="en-US" altLang="zh-TW" dirty="0"/>
              <a:t>Blocked</a:t>
            </a:r>
          </a:p>
          <a:p>
            <a:r>
              <a:rPr lang="en-US" altLang="zh-TW" dirty="0"/>
              <a:t>Suspended</a:t>
            </a:r>
            <a:endParaRPr lang="zh-TW" altLang="en-US" dirty="0"/>
          </a:p>
        </p:txBody>
      </p:sp>
      <p:sp>
        <p:nvSpPr>
          <p:cNvPr id="6" name="投影片編號版面配置區 5"/>
          <p:cNvSpPr>
            <a:spLocks noGrp="1"/>
          </p:cNvSpPr>
          <p:nvPr>
            <p:ph type="sldNum" sz="quarter" idx="12"/>
          </p:nvPr>
        </p:nvSpPr>
        <p:spPr/>
        <p:txBody>
          <a:bodyPr/>
          <a:lstStyle/>
          <a:p>
            <a:fld id="{64D66198-9525-4800-928E-9CB24C9436C2}" type="slidenum">
              <a:rPr lang="zh-TW" altLang="en-US" smtClean="0"/>
              <a:t>71</a:t>
            </a:fld>
            <a:endParaRPr lang="zh-TW" altLang="en-US" dirty="0"/>
          </a:p>
        </p:txBody>
      </p:sp>
      <p:grpSp>
        <p:nvGrpSpPr>
          <p:cNvPr id="8" name="Groupe 7">
            <a:extLst>
              <a:ext uri="{FF2B5EF4-FFF2-40B4-BE49-F238E27FC236}">
                <a16:creationId xmlns:a16="http://schemas.microsoft.com/office/drawing/2014/main" id="{79B0136D-1773-53F4-1D1F-90BFF050D9AA}"/>
              </a:ext>
            </a:extLst>
          </p:cNvPr>
          <p:cNvGrpSpPr/>
          <p:nvPr/>
        </p:nvGrpSpPr>
        <p:grpSpPr>
          <a:xfrm>
            <a:off x="5951984" y="613716"/>
            <a:ext cx="6120680" cy="5544616"/>
            <a:chOff x="1775520" y="692696"/>
            <a:chExt cx="8280920" cy="5616624"/>
          </a:xfrm>
        </p:grpSpPr>
        <p:pic>
          <p:nvPicPr>
            <p:cNvPr id="9" name="Picture 2">
              <a:extLst>
                <a:ext uri="{FF2B5EF4-FFF2-40B4-BE49-F238E27FC236}">
                  <a16:creationId xmlns:a16="http://schemas.microsoft.com/office/drawing/2014/main" id="{FAFADE42-DC3D-2D1B-283A-E035B2DCBDEB}"/>
                </a:ext>
              </a:extLst>
            </p:cNvPr>
            <p:cNvPicPr>
              <a:picLocks noChangeAspect="1" noChangeArrowheads="1"/>
            </p:cNvPicPr>
            <p:nvPr/>
          </p:nvPicPr>
          <p:blipFill>
            <a:blip r:embed="rId3" cstate="print"/>
            <a:srcRect/>
            <a:stretch>
              <a:fillRect/>
            </a:stretch>
          </p:blipFill>
          <p:spPr bwMode="auto">
            <a:xfrm>
              <a:off x="1775520" y="692696"/>
              <a:ext cx="8280920" cy="5616624"/>
            </a:xfrm>
            <a:prstGeom prst="rect">
              <a:avLst/>
            </a:prstGeom>
            <a:noFill/>
            <a:ln w="9525">
              <a:noFill/>
              <a:miter lim="800000"/>
              <a:headEnd/>
              <a:tailEnd/>
            </a:ln>
          </p:spPr>
        </p:pic>
        <p:sp>
          <p:nvSpPr>
            <p:cNvPr id="10" name="Rounded Rectangle 1">
              <a:extLst>
                <a:ext uri="{FF2B5EF4-FFF2-40B4-BE49-F238E27FC236}">
                  <a16:creationId xmlns:a16="http://schemas.microsoft.com/office/drawing/2014/main" id="{0F87A1A0-498F-9068-719E-200E9C16EFFC}"/>
                </a:ext>
              </a:extLst>
            </p:cNvPr>
            <p:cNvSpPr/>
            <p:nvPr/>
          </p:nvSpPr>
          <p:spPr>
            <a:xfrm>
              <a:off x="3935760" y="1268760"/>
              <a:ext cx="1728192" cy="842062"/>
            </a:xfrm>
            <a:prstGeom prst="roundRect">
              <a:avLst>
                <a:gd name="adj" fmla="val 39533"/>
              </a:avLst>
            </a:prstGeom>
            <a:solidFill>
              <a:srgbClr val="FF0000">
                <a:alpha val="34000"/>
              </a:srgb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5">
              <a:extLst>
                <a:ext uri="{FF2B5EF4-FFF2-40B4-BE49-F238E27FC236}">
                  <a16:creationId xmlns:a16="http://schemas.microsoft.com/office/drawing/2014/main" id="{4F8C5D06-4B25-6CF8-6846-35AEC3CCFA8C}"/>
                </a:ext>
              </a:extLst>
            </p:cNvPr>
            <p:cNvSpPr/>
            <p:nvPr/>
          </p:nvSpPr>
          <p:spPr>
            <a:xfrm>
              <a:off x="3921556" y="3284984"/>
              <a:ext cx="1728192" cy="842062"/>
            </a:xfrm>
            <a:prstGeom prst="roundRect">
              <a:avLst>
                <a:gd name="adj" fmla="val 39533"/>
              </a:avLst>
            </a:prstGeom>
            <a:solidFill>
              <a:srgbClr val="00B050">
                <a:alpha val="34000"/>
              </a:srgb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6">
              <a:extLst>
                <a:ext uri="{FF2B5EF4-FFF2-40B4-BE49-F238E27FC236}">
                  <a16:creationId xmlns:a16="http://schemas.microsoft.com/office/drawing/2014/main" id="{33968316-D899-1F23-835F-A9B2877022F1}"/>
                </a:ext>
              </a:extLst>
            </p:cNvPr>
            <p:cNvSpPr/>
            <p:nvPr/>
          </p:nvSpPr>
          <p:spPr>
            <a:xfrm>
              <a:off x="3921556" y="5229200"/>
              <a:ext cx="1728192" cy="842062"/>
            </a:xfrm>
            <a:prstGeom prst="roundRect">
              <a:avLst>
                <a:gd name="adj" fmla="val 39533"/>
              </a:avLst>
            </a:prstGeom>
            <a:solidFill>
              <a:srgbClr val="0070C0">
                <a:alpha val="34000"/>
              </a:srgb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7">
            <a:extLst>
              <a:ext uri="{FF2B5EF4-FFF2-40B4-BE49-F238E27FC236}">
                <a16:creationId xmlns:a16="http://schemas.microsoft.com/office/drawing/2014/main" id="{A721392C-B04E-C68C-BDE6-8BE08C661A48}"/>
              </a:ext>
            </a:extLst>
          </p:cNvPr>
          <p:cNvSpPr txBox="1"/>
          <p:nvPr/>
        </p:nvSpPr>
        <p:spPr>
          <a:xfrm>
            <a:off x="5663952" y="6158332"/>
            <a:ext cx="3888432" cy="276999"/>
          </a:xfrm>
          <a:prstGeom prst="rect">
            <a:avLst/>
          </a:prstGeom>
          <a:noFill/>
        </p:spPr>
        <p:txBody>
          <a:bodyPr wrap="square" rtlCol="0">
            <a:spAutoFit/>
          </a:bodyPr>
          <a:lstStyle/>
          <a:p>
            <a:r>
              <a:rPr lang="en-GB" sz="1200" dirty="0">
                <a:solidFill>
                  <a:schemeClr val="bg1">
                    <a:lumMod val="50000"/>
                  </a:schemeClr>
                </a:solidFill>
              </a:rPr>
              <a:t>From “Using the </a:t>
            </a:r>
            <a:r>
              <a:rPr lang="en-GB" sz="1200" dirty="0" err="1">
                <a:solidFill>
                  <a:schemeClr val="bg1">
                    <a:lumMod val="50000"/>
                  </a:schemeClr>
                </a:solidFill>
              </a:rPr>
              <a:t>FreeRTOS</a:t>
            </a:r>
            <a:r>
              <a:rPr lang="en-GB" sz="1200" dirty="0">
                <a:solidFill>
                  <a:schemeClr val="bg1">
                    <a:lumMod val="50000"/>
                  </a:schemeClr>
                </a:solidFill>
              </a:rPr>
              <a:t> Kernel” book</a:t>
            </a:r>
          </a:p>
        </p:txBody>
      </p:sp>
    </p:spTree>
    <p:extLst>
      <p:ext uri="{BB962C8B-B14F-4D97-AF65-F5344CB8AC3E}">
        <p14:creationId xmlns:p14="http://schemas.microsoft.com/office/powerpoint/2010/main" val="41386252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solidFill>
                  <a:srgbClr val="0070C0"/>
                </a:solidFill>
              </a:rPr>
              <a:t>Priorités</a:t>
            </a:r>
            <a:r>
              <a:rPr lang="en-US" altLang="zh-TW" dirty="0">
                <a:solidFill>
                  <a:srgbClr val="0070C0"/>
                </a:solidFill>
              </a:rPr>
              <a:t> des </a:t>
            </a:r>
            <a:r>
              <a:rPr lang="en-US" altLang="zh-TW" dirty="0" err="1">
                <a:solidFill>
                  <a:srgbClr val="0070C0"/>
                </a:solidFill>
              </a:rPr>
              <a:t>tâches</a:t>
            </a:r>
            <a:endParaRPr lang="zh-TW" altLang="en-US" dirty="0">
              <a:solidFill>
                <a:srgbClr val="0070C0"/>
              </a:solidFill>
            </a:endParaRPr>
          </a:p>
        </p:txBody>
      </p:sp>
      <p:sp>
        <p:nvSpPr>
          <p:cNvPr id="3" name="內容版面配置區 2"/>
          <p:cNvSpPr>
            <a:spLocks noGrp="1"/>
          </p:cNvSpPr>
          <p:nvPr>
            <p:ph idx="1"/>
          </p:nvPr>
        </p:nvSpPr>
        <p:spPr>
          <a:xfrm>
            <a:off x="1055440" y="1825625"/>
            <a:ext cx="10081120" cy="4351338"/>
          </a:xfrm>
          <a:ln>
            <a:solidFill>
              <a:schemeClr val="tx1">
                <a:lumMod val="50000"/>
                <a:lumOff val="50000"/>
              </a:schemeClr>
            </a:solidFill>
          </a:ln>
        </p:spPr>
        <p:txBody>
          <a:bodyPr>
            <a:noAutofit/>
          </a:bodyPr>
          <a:lstStyle/>
          <a:p>
            <a:pPr marL="342900" indent="-342900" eaLnBrk="0" fontAlgn="base" hangingPunct="0">
              <a:lnSpc>
                <a:spcPct val="100000"/>
              </a:lnSpc>
              <a:spcBef>
                <a:spcPts val="600"/>
              </a:spcBef>
              <a:buClr>
                <a:srgbClr val="0070C0"/>
              </a:buClr>
              <a:buSzPct val="90000"/>
              <a:buFont typeface="Wingdings" panose="05000000000000000000" pitchFamily="2" charset="2"/>
              <a:buChar char="§"/>
            </a:pPr>
            <a:r>
              <a:rPr kumimoji="1" lang="fr-CA" altLang="zh-TW" sz="2400" dirty="0"/>
              <a:t>Chaque tâche se voit attribuer une priorité allant de 0 à ( </a:t>
            </a:r>
            <a:r>
              <a:rPr kumimoji="1" lang="fr-CA" altLang="zh-TW" sz="2400" dirty="0" err="1"/>
              <a:t>configMAX_PRIORITIES</a:t>
            </a:r>
            <a:r>
              <a:rPr kumimoji="1" lang="fr-CA" altLang="zh-TW" sz="2400" dirty="0"/>
              <a:t> - 1 ), 0 étant la plus faible. 
La tâche dans l’état </a:t>
            </a:r>
            <a:r>
              <a:rPr kumimoji="1" lang="fr-CA" altLang="zh-TW" sz="2400" dirty="0">
                <a:solidFill>
                  <a:srgbClr val="00B0F0"/>
                </a:solidFill>
              </a:rPr>
              <a:t>Running </a:t>
            </a:r>
            <a:r>
              <a:rPr kumimoji="1" lang="fr-CA" altLang="zh-TW" sz="2400" dirty="0"/>
              <a:t>est toujours la tâche de priorité la plus élevée dans l’état </a:t>
            </a:r>
            <a:r>
              <a:rPr kumimoji="1" lang="fr-CA" altLang="zh-TW" sz="2400" dirty="0" err="1">
                <a:solidFill>
                  <a:srgbClr val="00B0F0"/>
                </a:solidFill>
              </a:rPr>
              <a:t>Ready</a:t>
            </a:r>
            <a:r>
              <a:rPr kumimoji="1" lang="fr-CA" altLang="zh-TW" sz="2400" dirty="0"/>
              <a:t>. 
Les tâches à état </a:t>
            </a:r>
            <a:r>
              <a:rPr kumimoji="1" lang="fr-CA" altLang="zh-TW" sz="2400" dirty="0" err="1">
                <a:solidFill>
                  <a:srgbClr val="00B0F0"/>
                </a:solidFill>
              </a:rPr>
              <a:t>Ready</a:t>
            </a:r>
            <a:r>
              <a:rPr kumimoji="1" lang="fr-CA" altLang="zh-TW" sz="2400" dirty="0"/>
              <a:t> de priorité égale partagent le temps de traitement disponible à l’aide d’un schéma de planification temporelle de type en ronde  (</a:t>
            </a:r>
            <a:r>
              <a:rPr kumimoji="1" lang="fr-CA" altLang="zh-TW" sz="2400" i="1" dirty="0"/>
              <a:t>round robin</a:t>
            </a:r>
            <a:r>
              <a:rPr kumimoji="1" lang="fr-CA" altLang="zh-TW" sz="2400" dirty="0"/>
              <a:t>).</a:t>
            </a:r>
            <a:endParaRPr lang="zh-TW" altLang="en-US" dirty="0"/>
          </a:p>
        </p:txBody>
      </p:sp>
      <p:sp>
        <p:nvSpPr>
          <p:cNvPr id="4" name="投影片編號版面配置區 3"/>
          <p:cNvSpPr>
            <a:spLocks noGrp="1"/>
          </p:cNvSpPr>
          <p:nvPr>
            <p:ph type="sldNum" sz="quarter" idx="12"/>
          </p:nvPr>
        </p:nvSpPr>
        <p:spPr/>
        <p:txBody>
          <a:bodyPr/>
          <a:lstStyle/>
          <a:p>
            <a:fld id="{64D66198-9525-4800-928E-9CB24C9436C2}" type="slidenum">
              <a:rPr lang="zh-TW" altLang="en-US" smtClean="0"/>
              <a:t>72</a:t>
            </a:fld>
            <a:endParaRPr lang="zh-TW" altLang="en-US" dirty="0"/>
          </a:p>
        </p:txBody>
      </p:sp>
    </p:spTree>
    <p:extLst>
      <p:ext uri="{BB962C8B-B14F-4D97-AF65-F5344CB8AC3E}">
        <p14:creationId xmlns:p14="http://schemas.microsoft.com/office/powerpoint/2010/main" val="27912766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838200" y="1690688"/>
            <a:ext cx="9696128" cy="406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ts val="1200"/>
              </a:spcBef>
              <a:buClr>
                <a:srgbClr val="0070C0"/>
              </a:buClr>
              <a:buSzPct val="90000"/>
              <a:buFont typeface="Wingdings" panose="05000000000000000000" pitchFamily="2" charset="2"/>
              <a:buChar char="§"/>
            </a:pPr>
            <a:r>
              <a:rPr lang="fr-CA" sz="2400" dirty="0">
                <a:solidFill>
                  <a:schemeClr val="tx1"/>
                </a:solidFill>
                <a:latin typeface="+mn-lt"/>
              </a:rPr>
              <a:t>Définition d’une deuxième tâche d’impression de nom</a:t>
            </a:r>
          </a:p>
          <a:p>
            <a:pPr>
              <a:spcBef>
                <a:spcPts val="1200"/>
              </a:spcBef>
              <a:buClr>
                <a:srgbClr val="0070C0"/>
              </a:buClr>
              <a:buSzPct val="90000"/>
            </a:pPr>
            <a:endParaRPr lang="en-US" b="1" dirty="0">
              <a:solidFill>
                <a:srgbClr val="000000"/>
              </a:solidFill>
              <a:latin typeface="Courier New"/>
            </a:endParaRPr>
          </a:p>
          <a:p>
            <a:pPr marL="342900" indent="-342900">
              <a:buClr>
                <a:srgbClr val="FF0000"/>
              </a:buClr>
            </a:pPr>
            <a:r>
              <a:rPr lang="en-US" sz="1600" b="1" dirty="0">
                <a:solidFill>
                  <a:srgbClr val="000000"/>
                </a:solidFill>
                <a:latin typeface="Courier New"/>
              </a:rPr>
              <a:t>void vTask2( void *</a:t>
            </a:r>
            <a:r>
              <a:rPr lang="en-US" sz="1600" b="1" dirty="0" err="1">
                <a:solidFill>
                  <a:srgbClr val="000000"/>
                </a:solidFill>
                <a:latin typeface="Courier New"/>
              </a:rPr>
              <a:t>pvParameters</a:t>
            </a:r>
            <a:r>
              <a:rPr lang="en-US" sz="1600" b="1" dirty="0">
                <a:solidFill>
                  <a:srgbClr val="000000"/>
                </a:solidFill>
                <a:latin typeface="Courier New"/>
              </a:rPr>
              <a:t> )</a:t>
            </a:r>
          </a:p>
          <a:p>
            <a:pPr marL="342900" indent="-342900">
              <a:buClr>
                <a:srgbClr val="FF0000"/>
              </a:buClr>
            </a:pPr>
            <a:r>
              <a:rPr lang="en-US" sz="1600" b="1" dirty="0">
                <a:solidFill>
                  <a:srgbClr val="000000"/>
                </a:solidFill>
                <a:latin typeface="Courier New"/>
              </a:rPr>
              <a:t>{</a:t>
            </a:r>
          </a:p>
          <a:p>
            <a:pPr marL="342900" indent="-342900">
              <a:buClr>
                <a:srgbClr val="FF0000"/>
              </a:buClr>
            </a:pPr>
            <a:r>
              <a:rPr lang="en-US" sz="1600" b="1" dirty="0">
                <a:solidFill>
                  <a:srgbClr val="000000"/>
                </a:solidFill>
                <a:latin typeface="Courier New"/>
              </a:rPr>
              <a:t>	const char *</a:t>
            </a:r>
            <a:r>
              <a:rPr lang="en-US" sz="1600" b="1" dirty="0" err="1">
                <a:solidFill>
                  <a:srgbClr val="000000"/>
                </a:solidFill>
                <a:latin typeface="Courier New"/>
              </a:rPr>
              <a:t>pcTaskName</a:t>
            </a:r>
            <a:r>
              <a:rPr lang="en-US" sz="1600" b="1" dirty="0">
                <a:solidFill>
                  <a:srgbClr val="000000"/>
                </a:solidFill>
                <a:latin typeface="Courier New"/>
              </a:rPr>
              <a:t> = "Task 2 is running\r\n";</a:t>
            </a:r>
          </a:p>
          <a:p>
            <a:pPr marL="342900" indent="-342900">
              <a:buClr>
                <a:srgbClr val="FF0000"/>
              </a:buClr>
            </a:pPr>
            <a:r>
              <a:rPr lang="en-US" sz="1600" b="1" dirty="0">
                <a:solidFill>
                  <a:srgbClr val="000000"/>
                </a:solidFill>
                <a:latin typeface="Courier New"/>
              </a:rPr>
              <a:t>	volatile unsigned long ul;</a:t>
            </a:r>
          </a:p>
          <a:p>
            <a:pPr marL="342900" indent="-342900">
              <a:buClr>
                <a:srgbClr val="FF0000"/>
              </a:buClr>
            </a:pPr>
            <a:r>
              <a:rPr lang="en-US" sz="1600" b="1" dirty="0">
                <a:solidFill>
                  <a:srgbClr val="000000"/>
                </a:solidFill>
                <a:latin typeface="Courier New"/>
              </a:rPr>
              <a:t>	for( ;; )</a:t>
            </a:r>
          </a:p>
          <a:p>
            <a:pPr marL="342900" indent="-342900">
              <a:buClr>
                <a:srgbClr val="FF0000"/>
              </a:buClr>
            </a:pPr>
            <a:r>
              <a:rPr lang="en-US" sz="1600" b="1" dirty="0">
                <a:solidFill>
                  <a:srgbClr val="000000"/>
                </a:solidFill>
                <a:latin typeface="Courier New"/>
              </a:rPr>
              <a:t>	{</a:t>
            </a:r>
          </a:p>
          <a:p>
            <a:pPr marL="342900" indent="-342900">
              <a:buClr>
                <a:srgbClr val="FF0000"/>
              </a:buClr>
            </a:pPr>
            <a:r>
              <a:rPr lang="en-US" sz="1600" b="1" dirty="0">
                <a:solidFill>
                  <a:srgbClr val="000000"/>
                </a:solidFill>
                <a:latin typeface="Courier New"/>
              </a:rPr>
              <a:t>		</a:t>
            </a:r>
            <a:r>
              <a:rPr lang="en-US" sz="1600" b="1" dirty="0" err="1">
                <a:solidFill>
                  <a:srgbClr val="000000"/>
                </a:solidFill>
                <a:latin typeface="Courier New"/>
              </a:rPr>
              <a:t>vPrintString</a:t>
            </a:r>
            <a:r>
              <a:rPr lang="en-US" sz="1600" b="1" dirty="0">
                <a:solidFill>
                  <a:srgbClr val="000000"/>
                </a:solidFill>
                <a:latin typeface="Courier New"/>
              </a:rPr>
              <a:t>( </a:t>
            </a:r>
            <a:r>
              <a:rPr lang="en-US" sz="1600" b="1" dirty="0" err="1">
                <a:solidFill>
                  <a:srgbClr val="000000"/>
                </a:solidFill>
                <a:latin typeface="Courier New"/>
              </a:rPr>
              <a:t>pcTaskName</a:t>
            </a:r>
            <a:r>
              <a:rPr lang="en-US" sz="1600" b="1" dirty="0">
                <a:solidFill>
                  <a:srgbClr val="000000"/>
                </a:solidFill>
                <a:latin typeface="Courier New"/>
              </a:rPr>
              <a:t> );</a:t>
            </a:r>
          </a:p>
          <a:p>
            <a:pPr marL="342900" indent="-342900">
              <a:buClr>
                <a:srgbClr val="FF0000"/>
              </a:buClr>
            </a:pPr>
            <a:r>
              <a:rPr lang="en-US" sz="1600" b="1" dirty="0">
                <a:solidFill>
                  <a:srgbClr val="000000"/>
                </a:solidFill>
                <a:latin typeface="Courier New"/>
              </a:rPr>
              <a:t>		for( ul = 0; ul &lt; </a:t>
            </a:r>
            <a:r>
              <a:rPr lang="en-US" sz="1600" b="1" dirty="0" err="1">
                <a:solidFill>
                  <a:srgbClr val="000000"/>
                </a:solidFill>
                <a:latin typeface="Courier New"/>
              </a:rPr>
              <a:t>mainDELAY_LOOP_COUNT</a:t>
            </a:r>
            <a:r>
              <a:rPr lang="en-US" sz="1600" b="1" dirty="0">
                <a:solidFill>
                  <a:srgbClr val="000000"/>
                </a:solidFill>
                <a:latin typeface="Courier New"/>
              </a:rPr>
              <a:t>; ul++ ) {}</a:t>
            </a:r>
          </a:p>
          <a:p>
            <a:pPr marL="342900" indent="-342900">
              <a:buClr>
                <a:srgbClr val="FF0000"/>
              </a:buClr>
            </a:pPr>
            <a:r>
              <a:rPr lang="en-US" altLang="zh-CN" sz="1600" b="1" dirty="0">
                <a:solidFill>
                  <a:srgbClr val="000000"/>
                </a:solidFill>
                <a:latin typeface="Courier New"/>
              </a:rPr>
              <a:t>	}</a:t>
            </a:r>
          </a:p>
          <a:p>
            <a:pPr marL="342900" indent="-342900">
              <a:buClr>
                <a:srgbClr val="FF0000"/>
              </a:buClr>
            </a:pPr>
            <a:r>
              <a:rPr lang="en-US" altLang="zh-CN" sz="1600" b="1" dirty="0">
                <a:solidFill>
                  <a:srgbClr val="000000"/>
                </a:solidFill>
                <a:latin typeface="Courier New"/>
              </a:rPr>
              <a:t>}</a:t>
            </a:r>
            <a:endParaRPr lang="en-US" sz="1600" b="1" dirty="0">
              <a:solidFill>
                <a:srgbClr val="000000"/>
              </a:solidFill>
              <a:latin typeface="Courier New"/>
            </a:endParaRPr>
          </a:p>
        </p:txBody>
      </p:sp>
      <p:sp>
        <p:nvSpPr>
          <p:cNvPr id="4" name="標題 1">
            <a:extLst>
              <a:ext uri="{FF2B5EF4-FFF2-40B4-BE49-F238E27FC236}">
                <a16:creationId xmlns:a16="http://schemas.microsoft.com/office/drawing/2014/main" id="{B0EB2A6F-E35C-35F2-64CB-9C97A1BC67C1}"/>
              </a:ext>
            </a:extLst>
          </p:cNvPr>
          <p:cNvSpPr>
            <a:spLocks noGrp="1"/>
          </p:cNvSpPr>
          <p:nvPr>
            <p:ph type="title"/>
          </p:nvPr>
        </p:nvSpPr>
        <p:spPr>
          <a:xfrm>
            <a:off x="838200" y="365125"/>
            <a:ext cx="10515600" cy="1325563"/>
          </a:xfrm>
        </p:spPr>
        <p:txBody>
          <a:bodyPr/>
          <a:lstStyle/>
          <a:p>
            <a:r>
              <a:rPr lang="en-US" altLang="zh-TW" dirty="0" err="1">
                <a:solidFill>
                  <a:srgbClr val="0070C0"/>
                </a:solidFill>
              </a:rPr>
              <a:t>Exemple</a:t>
            </a:r>
            <a:r>
              <a:rPr lang="en-US" altLang="zh-TW" dirty="0">
                <a:solidFill>
                  <a:srgbClr val="0070C0"/>
                </a:solidFill>
              </a:rPr>
              <a:t> </a:t>
            </a:r>
            <a:endParaRPr lang="zh-TW" altLang="en-US" dirty="0">
              <a:solidFill>
                <a:srgbClr val="0070C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38200" y="1340768"/>
            <a:ext cx="10225136" cy="4988594"/>
          </a:xfrm>
          <a:prstGeom prst="rect">
            <a:avLst/>
          </a:prstGeom>
          <a:noFill/>
          <a:ln w="9525">
            <a:noFill/>
            <a:miter lim="800000"/>
            <a:headEnd/>
            <a:tailEnd/>
          </a:ln>
        </p:spPr>
      </p:pic>
      <p:sp>
        <p:nvSpPr>
          <p:cNvPr id="2" name="標題 1">
            <a:extLst>
              <a:ext uri="{FF2B5EF4-FFF2-40B4-BE49-F238E27FC236}">
                <a16:creationId xmlns:a16="http://schemas.microsoft.com/office/drawing/2014/main" id="{EFFD615D-07E6-DAA1-140D-4ED0C3F83168}"/>
              </a:ext>
            </a:extLst>
          </p:cNvPr>
          <p:cNvSpPr>
            <a:spLocks noGrp="1"/>
          </p:cNvSpPr>
          <p:nvPr>
            <p:ph type="title"/>
          </p:nvPr>
        </p:nvSpPr>
        <p:spPr>
          <a:xfrm>
            <a:off x="838200" y="365125"/>
            <a:ext cx="10515600" cy="1325563"/>
          </a:xfrm>
        </p:spPr>
        <p:txBody>
          <a:bodyPr/>
          <a:lstStyle/>
          <a:p>
            <a:r>
              <a:rPr lang="en-US" altLang="zh-TW" dirty="0">
                <a:solidFill>
                  <a:srgbClr val="0070C0"/>
                </a:solidFill>
              </a:rPr>
              <a:t>Priority example </a:t>
            </a:r>
            <a:endParaRPr lang="zh-TW" altLang="en-US" dirty="0">
              <a:solidFill>
                <a:srgbClr val="0070C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vert="horz" lIns="91440" tIns="45720" rIns="91440" bIns="45720" rtlCol="0" anchor="ctr">
            <a:normAutofit/>
          </a:bodyPr>
          <a:lstStyle/>
          <a:p>
            <a:r>
              <a:rPr lang="en-US" dirty="0">
                <a:solidFill>
                  <a:srgbClr val="0070C0"/>
                </a:solidFill>
              </a:rPr>
              <a:t>The Output Produced</a:t>
            </a:r>
            <a:endParaRPr lang="en-GB" dirty="0">
              <a:solidFill>
                <a:srgbClr val="0070C0"/>
              </a:solidFill>
            </a:endParaRPr>
          </a:p>
        </p:txBody>
      </p:sp>
      <p:pic>
        <p:nvPicPr>
          <p:cNvPr id="2050" name="Picture 2"/>
          <p:cNvPicPr>
            <a:picLocks noChangeAspect="1" noChangeArrowheads="1"/>
          </p:cNvPicPr>
          <p:nvPr/>
        </p:nvPicPr>
        <p:blipFill>
          <a:blip r:embed="rId3" cstate="print"/>
          <a:srcRect/>
          <a:stretch>
            <a:fillRect/>
          </a:stretch>
        </p:blipFill>
        <p:spPr bwMode="auto">
          <a:xfrm>
            <a:off x="983432" y="1556792"/>
            <a:ext cx="6120679" cy="3042014"/>
          </a:xfrm>
          <a:prstGeom prst="rect">
            <a:avLst/>
          </a:prstGeom>
          <a:noFill/>
          <a:ln w="9525">
            <a:noFill/>
            <a:miter lim="800000"/>
            <a:headEnd/>
            <a:tailEnd/>
          </a:ln>
        </p:spPr>
      </p:pic>
      <p:sp>
        <p:nvSpPr>
          <p:cNvPr id="2" name="Rectangle 3">
            <a:extLst>
              <a:ext uri="{FF2B5EF4-FFF2-40B4-BE49-F238E27FC236}">
                <a16:creationId xmlns:a16="http://schemas.microsoft.com/office/drawing/2014/main" id="{B6AA2EDE-9F53-24B2-528F-1A4026085FB1}"/>
              </a:ext>
            </a:extLst>
          </p:cNvPr>
          <p:cNvSpPr txBox="1">
            <a:spLocks noChangeArrowheads="1"/>
          </p:cNvSpPr>
          <p:nvPr/>
        </p:nvSpPr>
        <p:spPr bwMode="auto">
          <a:xfrm>
            <a:off x="838200" y="4766270"/>
            <a:ext cx="9696128" cy="1024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Clr>
                <a:srgbClr val="0070C0"/>
              </a:buClr>
              <a:buSzPct val="90000"/>
              <a:buFont typeface="Wingdings" panose="05000000000000000000" pitchFamily="2" charset="2"/>
              <a:buChar char="§"/>
            </a:pPr>
            <a:r>
              <a:rPr lang="en-US" sz="2400" dirty="0">
                <a:solidFill>
                  <a:schemeClr val="tx1"/>
                </a:solidFill>
                <a:latin typeface="+mn-lt"/>
              </a:rPr>
              <a:t>Si les deux taches </a:t>
            </a:r>
            <a:r>
              <a:rPr lang="en-US" sz="2400" dirty="0" err="1">
                <a:solidFill>
                  <a:schemeClr val="tx1"/>
                </a:solidFill>
                <a:latin typeface="+mn-lt"/>
              </a:rPr>
              <a:t>avaient</a:t>
            </a:r>
            <a:r>
              <a:rPr lang="en-US" sz="2400" dirty="0">
                <a:solidFill>
                  <a:schemeClr val="tx1"/>
                </a:solidFill>
                <a:latin typeface="+mn-lt"/>
              </a:rPr>
              <a:t> </a:t>
            </a:r>
            <a:r>
              <a:rPr lang="en-US" sz="2400" dirty="0" err="1">
                <a:solidFill>
                  <a:schemeClr val="tx1"/>
                </a:solidFill>
                <a:latin typeface="+mn-lt"/>
              </a:rPr>
              <a:t>différentes</a:t>
            </a:r>
            <a:r>
              <a:rPr lang="en-US" sz="2400" dirty="0">
                <a:solidFill>
                  <a:schemeClr val="tx1"/>
                </a:solidFill>
                <a:latin typeface="+mn-lt"/>
              </a:rPr>
              <a:t> </a:t>
            </a:r>
            <a:r>
              <a:rPr lang="en-US" sz="2400" dirty="0" err="1">
                <a:solidFill>
                  <a:schemeClr val="tx1"/>
                </a:solidFill>
                <a:latin typeface="+mn-lt"/>
              </a:rPr>
              <a:t>priorités</a:t>
            </a:r>
            <a:r>
              <a:rPr lang="en-US" sz="2400" dirty="0">
                <a:solidFill>
                  <a:schemeClr val="tx1"/>
                </a:solidFill>
                <a:latin typeface="+mn-lt"/>
              </a:rPr>
              <a:t>, </a:t>
            </a:r>
            <a:r>
              <a:rPr lang="en-US" sz="2400" dirty="0" err="1">
                <a:solidFill>
                  <a:schemeClr val="tx1"/>
                </a:solidFill>
                <a:latin typeface="+mn-lt"/>
              </a:rPr>
              <a:t>seule</a:t>
            </a:r>
            <a:r>
              <a:rPr lang="en-US" sz="2400" dirty="0">
                <a:solidFill>
                  <a:schemeClr val="tx1"/>
                </a:solidFill>
                <a:latin typeface="+mn-lt"/>
              </a:rPr>
              <a:t> </a:t>
            </a:r>
            <a:r>
              <a:rPr lang="en-US" sz="2400" dirty="0" err="1">
                <a:solidFill>
                  <a:schemeClr val="tx1"/>
                </a:solidFill>
                <a:latin typeface="+mn-lt"/>
              </a:rPr>
              <a:t>celle</a:t>
            </a:r>
            <a:r>
              <a:rPr lang="en-US" sz="2400" dirty="0">
                <a:solidFill>
                  <a:schemeClr val="tx1"/>
                </a:solidFill>
                <a:latin typeface="+mn-lt"/>
              </a:rPr>
              <a:t> de plus haute </a:t>
            </a:r>
            <a:r>
              <a:rPr lang="en-US" sz="2400" dirty="0" err="1">
                <a:solidFill>
                  <a:schemeClr val="tx1"/>
                </a:solidFill>
                <a:latin typeface="+mn-lt"/>
              </a:rPr>
              <a:t>priorités</a:t>
            </a:r>
            <a:r>
              <a:rPr lang="en-US" sz="2400" dirty="0">
                <a:solidFill>
                  <a:schemeClr val="tx1"/>
                </a:solidFill>
                <a:latin typeface="+mn-lt"/>
              </a:rPr>
              <a:t> </a:t>
            </a:r>
            <a:r>
              <a:rPr lang="en-US" sz="2400" dirty="0" err="1">
                <a:solidFill>
                  <a:schemeClr val="tx1"/>
                </a:solidFill>
                <a:latin typeface="+mn-lt"/>
              </a:rPr>
              <a:t>aurait</a:t>
            </a:r>
            <a:r>
              <a:rPr lang="en-US" sz="2400" dirty="0">
                <a:solidFill>
                  <a:schemeClr val="tx1"/>
                </a:solidFill>
                <a:latin typeface="+mn-lt"/>
              </a:rPr>
              <a:t> </a:t>
            </a:r>
            <a:r>
              <a:rPr lang="en-US" sz="2400" dirty="0" err="1">
                <a:solidFill>
                  <a:schemeClr val="tx1"/>
                </a:solidFill>
                <a:latin typeface="+mn-lt"/>
              </a:rPr>
              <a:t>été</a:t>
            </a:r>
            <a:r>
              <a:rPr lang="en-US" sz="2400" dirty="0">
                <a:solidFill>
                  <a:schemeClr val="tx1"/>
                </a:solidFill>
                <a:latin typeface="+mn-lt"/>
              </a:rPr>
              <a:t> </a:t>
            </a:r>
            <a:r>
              <a:rPr lang="en-US" sz="2400" dirty="0" err="1">
                <a:solidFill>
                  <a:schemeClr val="tx1"/>
                </a:solidFill>
                <a:latin typeface="+mn-lt"/>
              </a:rPr>
              <a:t>exécutée</a:t>
            </a:r>
            <a:r>
              <a:rPr lang="en-US" sz="2400" dirty="0">
                <a:solidFill>
                  <a:schemeClr val="tx1"/>
                </a:solidFill>
                <a:latin typeface="+mn-lt"/>
              </a:rPr>
              <a:t> (</a:t>
            </a:r>
            <a:r>
              <a:rPr lang="en-US" sz="2400" dirty="0" err="1">
                <a:solidFill>
                  <a:schemeClr val="tx1"/>
                </a:solidFill>
                <a:latin typeface="+mn-lt"/>
              </a:rPr>
              <a:t>phénomène</a:t>
            </a:r>
            <a:r>
              <a:rPr lang="en-US" sz="2400" dirty="0">
                <a:solidFill>
                  <a:schemeClr val="tx1"/>
                </a:solidFill>
                <a:latin typeface="+mn-lt"/>
              </a:rPr>
              <a:t> de famine)</a:t>
            </a:r>
            <a:endParaRPr lang="en-US" sz="1600" b="1" dirty="0">
              <a:solidFill>
                <a:srgbClr val="000000"/>
              </a:solidFill>
              <a:latin typeface="Courier New"/>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dirty="0" err="1">
                <a:solidFill>
                  <a:srgbClr val="0070C0"/>
                </a:solidFill>
              </a:rPr>
              <a:t>Tâche</a:t>
            </a:r>
            <a:r>
              <a:rPr lang="en-US" altLang="zh-TW" dirty="0">
                <a:solidFill>
                  <a:srgbClr val="0070C0"/>
                </a:solidFill>
              </a:rPr>
              <a:t> </a:t>
            </a:r>
            <a:r>
              <a:rPr lang="en-US" altLang="zh-TW" dirty="0" err="1">
                <a:solidFill>
                  <a:srgbClr val="0070C0"/>
                </a:solidFill>
              </a:rPr>
              <a:t>nulle</a:t>
            </a:r>
            <a:endParaRPr lang="zh-TW" altLang="en-US" dirty="0">
              <a:solidFill>
                <a:srgbClr val="0070C0"/>
              </a:solidFill>
            </a:endParaRPr>
          </a:p>
        </p:txBody>
      </p:sp>
      <p:sp>
        <p:nvSpPr>
          <p:cNvPr id="3" name="內容版面配置區 2"/>
          <p:cNvSpPr>
            <a:spLocks noGrp="1"/>
          </p:cNvSpPr>
          <p:nvPr>
            <p:ph idx="1"/>
          </p:nvPr>
        </p:nvSpPr>
        <p:spPr/>
        <p:txBody>
          <a:bodyPr>
            <a:normAutofit/>
          </a:bodyPr>
          <a:lstStyle/>
          <a:p>
            <a:pPr marL="342900" indent="-342900" eaLnBrk="0" fontAlgn="base" hangingPunct="0">
              <a:spcBef>
                <a:spcPts val="1200"/>
              </a:spcBef>
              <a:spcAft>
                <a:spcPct val="0"/>
              </a:spcAft>
              <a:buClr>
                <a:srgbClr val="0070C0"/>
              </a:buClr>
              <a:buSzPct val="90000"/>
              <a:buFont typeface="Wingdings" panose="05000000000000000000" pitchFamily="2" charset="2"/>
              <a:buChar char="§"/>
            </a:pPr>
            <a:r>
              <a:rPr kumimoji="1" lang="fr-CA" sz="2400" dirty="0"/>
              <a:t>Tâche de priorité toujours prête, créée au démarrage de l’ordonnanceur pour s’assurer qu’il y a toujours au moins une tâche à exécuter</a:t>
            </a:r>
            <a:r>
              <a:rPr kumimoji="1" lang="en-US" altLang="zh-TW" sz="2400" dirty="0"/>
              <a:t>.</a:t>
            </a:r>
          </a:p>
          <a:p>
            <a:pPr lvl="1"/>
            <a:r>
              <a:rPr lang="en-US" dirty="0"/>
              <a:t>Ne doit jamais </a:t>
            </a:r>
            <a:r>
              <a:rPr lang="en-US" dirty="0" err="1"/>
              <a:t>être</a:t>
            </a:r>
            <a:r>
              <a:rPr lang="en-US" dirty="0"/>
              <a:t> </a:t>
            </a:r>
            <a:r>
              <a:rPr lang="en-US" dirty="0" err="1"/>
              <a:t>affamée</a:t>
            </a:r>
            <a:r>
              <a:rPr lang="en-US" dirty="0"/>
              <a:t>.</a:t>
            </a:r>
          </a:p>
          <a:p>
            <a:pPr marL="342900" indent="-342900" eaLnBrk="0" fontAlgn="base" hangingPunct="0">
              <a:spcBef>
                <a:spcPts val="1200"/>
              </a:spcBef>
              <a:spcAft>
                <a:spcPct val="0"/>
              </a:spcAft>
              <a:buClr>
                <a:srgbClr val="0070C0"/>
              </a:buClr>
              <a:buSzPct val="90000"/>
              <a:buFont typeface="Wingdings" panose="05000000000000000000" pitchFamily="2" charset="2"/>
              <a:buChar char="§"/>
            </a:pPr>
            <a:r>
              <a:rPr kumimoji="1" lang="fr-CA" altLang="zh-TW" sz="2400" dirty="0"/>
              <a:t>Responsable de libérer la mémoire allouée par le RTOS aux tâches qui ont depuis été supprimées</a:t>
            </a:r>
            <a:r>
              <a:rPr kumimoji="1" lang="en-US" altLang="zh-TW" sz="2400" dirty="0"/>
              <a:t>.</a:t>
            </a:r>
          </a:p>
          <a:p>
            <a:pPr marL="342900" indent="-342900" eaLnBrk="0" fontAlgn="base" hangingPunct="0">
              <a:spcBef>
                <a:spcPts val="1200"/>
              </a:spcBef>
              <a:spcAft>
                <a:spcPct val="0"/>
              </a:spcAft>
              <a:buClr>
                <a:srgbClr val="0070C0"/>
              </a:buClr>
              <a:buSzPct val="90000"/>
              <a:buFont typeface="Wingdings" panose="05000000000000000000" pitchFamily="2" charset="2"/>
              <a:buChar char="§"/>
            </a:pPr>
            <a:r>
              <a:rPr kumimoji="1" lang="fr-CA" altLang="zh-TW" sz="2400" dirty="0"/>
              <a:t>Une fonction crochet peut être appelée à chaque cycle de la tâche nulle, par exemple pour mettre le processeur en mode faible consommation</a:t>
            </a:r>
          </a:p>
          <a:p>
            <a:pPr lvl="1"/>
            <a:r>
              <a:rPr lang="en-US" sz="2000" dirty="0"/>
              <a:t>Le prototype </a:t>
            </a:r>
            <a:r>
              <a:rPr lang="en-US" sz="2000" dirty="0" err="1"/>
              <a:t>est</a:t>
            </a:r>
            <a:r>
              <a:rPr lang="en-US" sz="2000" dirty="0"/>
              <a:t> </a:t>
            </a:r>
            <a:r>
              <a:rPr lang="en-US" sz="2000" dirty="0">
                <a:solidFill>
                  <a:srgbClr val="7F0055"/>
                </a:solidFill>
                <a:latin typeface="Consolas" panose="020B0609020204030204" pitchFamily="49" charset="0"/>
              </a:rPr>
              <a:t>void</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vApplicationIdleHook</a:t>
            </a:r>
            <a:r>
              <a:rPr lang="en-US" sz="2000" dirty="0">
                <a:solidFill>
                  <a:srgbClr val="000000"/>
                </a:solidFill>
                <a:latin typeface="Consolas" panose="020B0609020204030204" pitchFamily="49" charset="0"/>
              </a:rPr>
              <a:t>( </a:t>
            </a:r>
            <a:r>
              <a:rPr lang="en-US" sz="2000" dirty="0">
                <a:solidFill>
                  <a:srgbClr val="7F0055"/>
                </a:solidFill>
                <a:latin typeface="Consolas" panose="020B0609020204030204" pitchFamily="49" charset="0"/>
              </a:rPr>
              <a:t>void</a:t>
            </a:r>
            <a:r>
              <a:rPr lang="en-US" sz="2000" dirty="0">
                <a:solidFill>
                  <a:srgbClr val="000000"/>
                </a:solidFill>
                <a:latin typeface="Consolas" panose="020B0609020204030204" pitchFamily="49" charset="0"/>
              </a:rPr>
              <a:t> )</a:t>
            </a:r>
          </a:p>
          <a:p>
            <a:endParaRPr lang="zh-TW" altLang="en-US" dirty="0"/>
          </a:p>
        </p:txBody>
      </p:sp>
      <p:sp>
        <p:nvSpPr>
          <p:cNvPr id="4" name="投影片編號版面配置區 3"/>
          <p:cNvSpPr>
            <a:spLocks noGrp="1"/>
          </p:cNvSpPr>
          <p:nvPr>
            <p:ph type="sldNum" sz="quarter" idx="12"/>
          </p:nvPr>
        </p:nvSpPr>
        <p:spPr/>
        <p:txBody>
          <a:bodyPr/>
          <a:lstStyle/>
          <a:p>
            <a:fld id="{64D66198-9525-4800-928E-9CB24C9436C2}" type="slidenum">
              <a:rPr lang="zh-TW" altLang="en-US" smtClean="0"/>
              <a:t>76</a:t>
            </a:fld>
            <a:endParaRPr lang="zh-TW" altLang="en-US" dirty="0"/>
          </a:p>
        </p:txBody>
      </p:sp>
      <p:sp>
        <p:nvSpPr>
          <p:cNvPr id="7" name="頁尾版面配置區 6"/>
          <p:cNvSpPr>
            <a:spLocks noGrp="1"/>
          </p:cNvSpPr>
          <p:nvPr>
            <p:ph type="ftr" sz="quarter" idx="11"/>
          </p:nvPr>
        </p:nvSpPr>
        <p:spPr/>
        <p:txBody>
          <a:bodyPr/>
          <a:lstStyle/>
          <a:p>
            <a:r>
              <a:rPr lang="zh-TW" altLang="en-US" dirty="0"/>
              <a:t>王偉一，江哲維，</a:t>
            </a:r>
            <a:r>
              <a:rPr lang="zh-TW" altLang="en-US" dirty="0">
                <a:solidFill>
                  <a:srgbClr val="06ADD4"/>
                </a:solidFill>
              </a:rPr>
              <a:t>洪心為</a:t>
            </a:r>
          </a:p>
        </p:txBody>
      </p:sp>
    </p:spTree>
    <p:extLst>
      <p:ext uri="{BB962C8B-B14F-4D97-AF65-F5344CB8AC3E}">
        <p14:creationId xmlns:p14="http://schemas.microsoft.com/office/powerpoint/2010/main" val="8932359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838200" y="365126"/>
            <a:ext cx="10515600" cy="825722"/>
          </a:xfrm>
        </p:spPr>
        <p:txBody>
          <a:bodyPr/>
          <a:lstStyle/>
          <a:p>
            <a:r>
              <a:rPr lang="en-US" dirty="0">
                <a:solidFill>
                  <a:srgbClr val="0070C0"/>
                </a:solidFill>
              </a:rPr>
              <a:t>Queues</a:t>
            </a:r>
          </a:p>
        </p:txBody>
      </p:sp>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838200" y="1190848"/>
            <a:ext cx="10515600" cy="5061096"/>
          </a:xfrm>
        </p:spPr>
        <p:txBody>
          <a:bodyPr>
            <a:normAutofit/>
          </a:bodyPr>
          <a:lstStyle/>
          <a:p>
            <a:pPr marL="342900" indent="-342900" eaLnBrk="0" fontAlgn="base" hangingPunct="0">
              <a:spcBef>
                <a:spcPts val="1200"/>
              </a:spcBef>
              <a:spcAft>
                <a:spcPct val="0"/>
              </a:spcAft>
              <a:buClr>
                <a:srgbClr val="0070C0"/>
              </a:buClr>
              <a:buSzPct val="90000"/>
              <a:buFont typeface="Wingdings" panose="05000000000000000000" pitchFamily="2" charset="2"/>
              <a:buChar char="§"/>
            </a:pPr>
            <a:r>
              <a:rPr kumimoji="1" lang="fr-CA" sz="2400" dirty="0"/>
              <a:t>Structures de données </a:t>
            </a:r>
            <a:r>
              <a:rPr kumimoji="1" lang="en-US" sz="2400" dirty="0"/>
              <a:t>FIFO (first in first out) </a:t>
            </a:r>
            <a:r>
              <a:rPr kumimoji="1" lang="fr-CA" sz="2400" dirty="0"/>
              <a:t>permettant à un ou plusieurs processus émetteurs d’envoyer des données à un ou plusieurs processus récepteurs</a:t>
            </a:r>
            <a:r>
              <a:rPr kumimoji="1" lang="en-US" sz="2400" dirty="0"/>
              <a:t>.</a:t>
            </a:r>
          </a:p>
          <a:p>
            <a:pPr marL="342900" indent="-342900" eaLnBrk="0" fontAlgn="base" hangingPunct="0">
              <a:spcBef>
                <a:spcPts val="1200"/>
              </a:spcBef>
              <a:spcAft>
                <a:spcPct val="0"/>
              </a:spcAft>
              <a:buClr>
                <a:srgbClr val="0070C0"/>
              </a:buClr>
              <a:buSzPct val="90000"/>
              <a:buFont typeface="Wingdings" panose="05000000000000000000" pitchFamily="2" charset="2"/>
              <a:buChar char="§"/>
            </a:pPr>
            <a:r>
              <a:rPr kumimoji="1" lang="en-US" sz="2400" dirty="0" err="1"/>
              <a:t>Fonctions</a:t>
            </a:r>
            <a:r>
              <a:rPr kumimoji="1" lang="en-US" sz="2400" dirty="0"/>
              <a:t> </a:t>
            </a:r>
            <a:r>
              <a:rPr kumimoji="1" lang="en-US" sz="2400" dirty="0" err="1"/>
              <a:t>utiles</a:t>
            </a:r>
            <a:r>
              <a:rPr kumimoji="1" lang="en-US" sz="2400" dirty="0"/>
              <a:t> (</a:t>
            </a:r>
            <a:r>
              <a:rPr kumimoji="1" lang="en-US" sz="2400" dirty="0" err="1"/>
              <a:t>declarées</a:t>
            </a:r>
            <a:r>
              <a:rPr kumimoji="1" lang="en-US" sz="2400" dirty="0"/>
              <a:t> dans "</a:t>
            </a:r>
            <a:r>
              <a:rPr kumimoji="1" lang="en-US" sz="2400" dirty="0" err="1"/>
              <a:t>queue.h</a:t>
            </a:r>
            <a:r>
              <a:rPr kumimoji="1" lang="en-US" sz="2400" dirty="0"/>
              <a:t>" ):</a:t>
            </a:r>
          </a:p>
          <a:p>
            <a:pPr>
              <a:lnSpc>
                <a:spcPct val="100000"/>
              </a:lnSpc>
              <a:spcBef>
                <a:spcPts val="600"/>
              </a:spcBef>
            </a:pPr>
            <a:endParaRPr lang="en-US" sz="400" dirty="0"/>
          </a:p>
          <a:p>
            <a:pPr marL="457200" lvl="1" indent="0">
              <a:lnSpc>
                <a:spcPct val="100000"/>
              </a:lnSpc>
              <a:spcBef>
                <a:spcPts val="600"/>
              </a:spcBef>
              <a:buNone/>
            </a:pPr>
            <a:r>
              <a:rPr lang="en-US" sz="2000" dirty="0">
                <a:solidFill>
                  <a:srgbClr val="005032"/>
                </a:solidFill>
                <a:latin typeface="Consolas" panose="020B0609020204030204" pitchFamily="49" charset="0"/>
              </a:rPr>
              <a:t>QueueHandle_t</a:t>
            </a:r>
            <a:r>
              <a:rPr lang="en-US" sz="2000" dirty="0">
                <a:solidFill>
                  <a:srgbClr val="000000"/>
                </a:solidFill>
                <a:latin typeface="Consolas" panose="020B0609020204030204" pitchFamily="49" charset="0"/>
              </a:rPr>
              <a:t> </a:t>
            </a:r>
            <a:r>
              <a:rPr lang="en-US" sz="2000" dirty="0">
                <a:solidFill>
                  <a:srgbClr val="00B0F0"/>
                </a:solidFill>
                <a:latin typeface="Consolas" panose="020B0609020204030204" pitchFamily="49" charset="0"/>
              </a:rPr>
              <a:t>xQueueCreate</a:t>
            </a:r>
            <a:r>
              <a:rPr lang="en-US" sz="2000" dirty="0">
                <a:solidFill>
                  <a:srgbClr val="000000"/>
                </a:solidFill>
                <a:latin typeface="Consolas" panose="020B0609020204030204" pitchFamily="49" charset="0"/>
              </a:rPr>
              <a:t>( </a:t>
            </a:r>
            <a:r>
              <a:rPr lang="en-US" sz="2000" dirty="0">
                <a:solidFill>
                  <a:srgbClr val="005032"/>
                </a:solidFill>
                <a:latin typeface="Consolas" panose="020B0609020204030204" pitchFamily="49" charset="0"/>
              </a:rPr>
              <a:t>UBaseType_t</a:t>
            </a:r>
            <a:r>
              <a:rPr lang="en-US" sz="2000" dirty="0">
                <a:solidFill>
                  <a:srgbClr val="000000"/>
                </a:solidFill>
                <a:latin typeface="Consolas" panose="020B0609020204030204" pitchFamily="49" charset="0"/>
              </a:rPr>
              <a:t> uxQueueLength, 							</a:t>
            </a:r>
            <a:r>
              <a:rPr lang="en-US" sz="2000" dirty="0">
                <a:solidFill>
                  <a:srgbClr val="005032"/>
                </a:solidFill>
                <a:latin typeface="Consolas" panose="020B0609020204030204" pitchFamily="49" charset="0"/>
              </a:rPr>
              <a:t>UBaseType_t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uxItemSize</a:t>
            </a:r>
            <a:r>
              <a:rPr lang="en-US" sz="2000" dirty="0">
                <a:solidFill>
                  <a:srgbClr val="000000"/>
                </a:solidFill>
                <a:latin typeface="Consolas" panose="020B0609020204030204" pitchFamily="49" charset="0"/>
              </a:rPr>
              <a:t> );</a:t>
            </a:r>
            <a:endParaRPr lang="en-US" sz="2000" dirty="0"/>
          </a:p>
          <a:p>
            <a:pPr marL="457200" lvl="1" indent="0">
              <a:lnSpc>
                <a:spcPct val="100000"/>
              </a:lnSpc>
              <a:spcBef>
                <a:spcPts val="600"/>
              </a:spcBef>
              <a:buNone/>
            </a:pPr>
            <a:r>
              <a:rPr lang="en-US" sz="2000" dirty="0">
                <a:solidFill>
                  <a:srgbClr val="005032"/>
                </a:solidFill>
                <a:latin typeface="Consolas" panose="020B0609020204030204" pitchFamily="49" charset="0"/>
              </a:rPr>
              <a:t>BaseType_t</a:t>
            </a:r>
            <a:r>
              <a:rPr lang="en-US" sz="2000" dirty="0">
                <a:solidFill>
                  <a:srgbClr val="000000"/>
                </a:solidFill>
                <a:latin typeface="Consolas" panose="020B0609020204030204" pitchFamily="49" charset="0"/>
              </a:rPr>
              <a:t> </a:t>
            </a:r>
            <a:r>
              <a:rPr lang="en-US" sz="2000" dirty="0">
                <a:solidFill>
                  <a:srgbClr val="00B0F0"/>
                </a:solidFill>
                <a:latin typeface="Consolas" panose="020B0609020204030204" pitchFamily="49" charset="0"/>
              </a:rPr>
              <a:t>xQueueSend</a:t>
            </a:r>
            <a:r>
              <a:rPr lang="en-US" sz="2000" dirty="0">
                <a:solidFill>
                  <a:srgbClr val="000000"/>
                </a:solidFill>
                <a:latin typeface="Consolas" panose="020B0609020204030204" pitchFamily="49" charset="0"/>
              </a:rPr>
              <a:t>( </a:t>
            </a:r>
            <a:r>
              <a:rPr lang="en-US" sz="2000" dirty="0">
                <a:solidFill>
                  <a:srgbClr val="005032"/>
                </a:solidFill>
                <a:latin typeface="Consolas" panose="020B0609020204030204" pitchFamily="49" charset="0"/>
              </a:rPr>
              <a:t>QueueHandle_t</a:t>
            </a:r>
            <a:r>
              <a:rPr lang="en-US" sz="2000" dirty="0">
                <a:solidFill>
                  <a:srgbClr val="000000"/>
                </a:solidFill>
                <a:latin typeface="Consolas" panose="020B0609020204030204" pitchFamily="49" charset="0"/>
              </a:rPr>
              <a:t> xQueue, </a:t>
            </a:r>
            <a:r>
              <a:rPr lang="en-US" sz="2000" dirty="0">
                <a:solidFill>
                  <a:srgbClr val="7F0055"/>
                </a:solidFill>
                <a:latin typeface="Consolas" panose="020B0609020204030204" pitchFamily="49" charset="0"/>
              </a:rPr>
              <a:t>const</a:t>
            </a:r>
            <a:r>
              <a:rPr lang="en-US" sz="2000" dirty="0">
                <a:solidFill>
                  <a:srgbClr val="000000"/>
                </a:solidFill>
                <a:latin typeface="Consolas" panose="020B0609020204030204" pitchFamily="49" charset="0"/>
              </a:rPr>
              <a:t> </a:t>
            </a:r>
            <a:r>
              <a:rPr lang="en-US" sz="2000" dirty="0">
                <a:solidFill>
                  <a:srgbClr val="7F0055"/>
                </a:solidFill>
                <a:latin typeface="Consolas" panose="020B0609020204030204" pitchFamily="49" charset="0"/>
              </a:rPr>
              <a:t>void</a:t>
            </a:r>
            <a:r>
              <a:rPr lang="en-US" sz="2000" dirty="0">
                <a:solidFill>
                  <a:srgbClr val="000000"/>
                </a:solidFill>
                <a:latin typeface="Consolas" panose="020B0609020204030204" pitchFamily="49" charset="0"/>
              </a:rPr>
              <a:t>				*pvItemToQueue, </a:t>
            </a:r>
            <a:r>
              <a:rPr lang="en-US" sz="2000" dirty="0">
                <a:solidFill>
                  <a:srgbClr val="005032"/>
                </a:solidFill>
                <a:latin typeface="Consolas" panose="020B0609020204030204" pitchFamily="49" charset="0"/>
              </a:rPr>
              <a:t>TickType_t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xTicksToWait</a:t>
            </a:r>
            <a:r>
              <a:rPr lang="en-US" sz="2000" dirty="0">
                <a:solidFill>
                  <a:srgbClr val="000000"/>
                </a:solidFill>
                <a:latin typeface="Consolas" panose="020B0609020204030204" pitchFamily="49" charset="0"/>
              </a:rPr>
              <a:t> );</a:t>
            </a:r>
            <a:endParaRPr lang="en-US" sz="2000" dirty="0">
              <a:solidFill>
                <a:srgbClr val="005032"/>
              </a:solidFill>
              <a:latin typeface="Consolas" panose="020B0609020204030204" pitchFamily="49" charset="0"/>
            </a:endParaRPr>
          </a:p>
          <a:p>
            <a:pPr marL="457200" lvl="1" indent="0">
              <a:lnSpc>
                <a:spcPct val="100000"/>
              </a:lnSpc>
              <a:spcBef>
                <a:spcPts val="600"/>
              </a:spcBef>
              <a:buNone/>
            </a:pPr>
            <a:r>
              <a:rPr lang="en-US" sz="2000" dirty="0">
                <a:solidFill>
                  <a:srgbClr val="005032"/>
                </a:solidFill>
                <a:latin typeface="Consolas" panose="020B0609020204030204" pitchFamily="49" charset="0"/>
              </a:rPr>
              <a:t>BaseType_t</a:t>
            </a:r>
            <a:r>
              <a:rPr lang="en-US" sz="2000" dirty="0">
                <a:solidFill>
                  <a:srgbClr val="000000"/>
                </a:solidFill>
                <a:latin typeface="Consolas" panose="020B0609020204030204" pitchFamily="49" charset="0"/>
              </a:rPr>
              <a:t> </a:t>
            </a:r>
            <a:r>
              <a:rPr lang="en-US" sz="2000" dirty="0">
                <a:solidFill>
                  <a:srgbClr val="00B0F0"/>
                </a:solidFill>
                <a:latin typeface="Consolas" panose="020B0609020204030204" pitchFamily="49" charset="0"/>
              </a:rPr>
              <a:t>xQueueReceive</a:t>
            </a:r>
            <a:r>
              <a:rPr lang="en-US" sz="2000" dirty="0">
                <a:solidFill>
                  <a:srgbClr val="000000"/>
                </a:solidFill>
                <a:latin typeface="Consolas" panose="020B0609020204030204" pitchFamily="49" charset="0"/>
              </a:rPr>
              <a:t>( </a:t>
            </a:r>
            <a:r>
              <a:rPr lang="en-US" sz="2000" dirty="0">
                <a:solidFill>
                  <a:srgbClr val="005032"/>
                </a:solidFill>
                <a:latin typeface="Consolas" panose="020B0609020204030204" pitchFamily="49" charset="0"/>
              </a:rPr>
              <a:t>QueueHandle_t</a:t>
            </a:r>
            <a:r>
              <a:rPr lang="en-US" sz="2000" dirty="0">
                <a:solidFill>
                  <a:srgbClr val="000000"/>
                </a:solidFill>
                <a:latin typeface="Consolas" panose="020B0609020204030204" pitchFamily="49" charset="0"/>
              </a:rPr>
              <a:t> xQueue, </a:t>
            </a:r>
            <a:r>
              <a:rPr lang="en-US" sz="2000" dirty="0">
                <a:solidFill>
                  <a:srgbClr val="7F0055"/>
                </a:solidFill>
                <a:latin typeface="Consolas" panose="020B0609020204030204" pitchFamily="49" charset="0"/>
              </a:rPr>
              <a:t>void</a:t>
            </a:r>
            <a:r>
              <a:rPr lang="en-US" sz="2000" dirty="0">
                <a:solidFill>
                  <a:srgbClr val="000000"/>
                </a:solidFill>
                <a:latin typeface="Consolas" panose="020B0609020204030204" pitchFamily="49" charset="0"/>
              </a:rPr>
              <a:t> 					*pvBuffer, </a:t>
            </a:r>
            <a:r>
              <a:rPr lang="en-US" sz="2000" dirty="0">
                <a:solidFill>
                  <a:srgbClr val="005032"/>
                </a:solidFill>
                <a:latin typeface="Consolas" panose="020B0609020204030204" pitchFamily="49" charset="0"/>
              </a:rPr>
              <a:t>TickType_t</a:t>
            </a:r>
            <a:r>
              <a:rPr lang="en-US" sz="2000" dirty="0">
                <a:solidFill>
                  <a:srgbClr val="000000"/>
                </a:solidFill>
                <a:latin typeface="Consolas" panose="020B0609020204030204" pitchFamily="49" charset="0"/>
              </a:rPr>
              <a:t> xTicksToWait );</a:t>
            </a:r>
          </a:p>
        </p:txBody>
      </p:sp>
    </p:spTree>
    <p:extLst>
      <p:ext uri="{BB962C8B-B14F-4D97-AF65-F5344CB8AC3E}">
        <p14:creationId xmlns:p14="http://schemas.microsoft.com/office/powerpoint/2010/main" val="19539632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838200" y="365126"/>
            <a:ext cx="10515600" cy="825722"/>
          </a:xfrm>
        </p:spPr>
        <p:txBody>
          <a:bodyPr/>
          <a:lstStyle/>
          <a:p>
            <a:r>
              <a:rPr lang="en-US" dirty="0">
                <a:solidFill>
                  <a:srgbClr val="0070C0"/>
                </a:solidFill>
              </a:rPr>
              <a:t>Queues</a:t>
            </a:r>
          </a:p>
        </p:txBody>
      </p:sp>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838200" y="1190848"/>
            <a:ext cx="10515600" cy="5061096"/>
          </a:xfrm>
        </p:spPr>
        <p:txBody>
          <a:bodyPr>
            <a:normAutofit/>
          </a:bodyPr>
          <a:lstStyle/>
          <a:p>
            <a:pPr marL="342900" indent="-342900" eaLnBrk="0" fontAlgn="base" hangingPunct="0">
              <a:lnSpc>
                <a:spcPct val="100000"/>
              </a:lnSpc>
              <a:spcBef>
                <a:spcPts val="600"/>
              </a:spcBef>
              <a:buClr>
                <a:srgbClr val="0070C0"/>
              </a:buClr>
              <a:buSzPct val="90000"/>
              <a:buFont typeface="Wingdings" panose="05000000000000000000" pitchFamily="2" charset="2"/>
              <a:buChar char="§"/>
            </a:pPr>
            <a:r>
              <a:rPr kumimoji="1" lang="fr-CA" sz="2400" dirty="0"/>
              <a:t>Un processus qui envoie un élément dans une file d’attente </a:t>
            </a:r>
            <a:r>
              <a:rPr kumimoji="1" lang="fr-CA" sz="2400" i="1" dirty="0"/>
              <a:t>pleine</a:t>
            </a:r>
            <a:r>
              <a:rPr kumimoji="1" lang="fr-CA" sz="2400" dirty="0"/>
              <a:t> sera bloqué jusqu’à ce que la file ne le soit plus ou qu’un délai d’attente expire.</a:t>
            </a:r>
            <a:endParaRPr kumimoji="1" lang="en-US" sz="2400" dirty="0"/>
          </a:p>
          <a:p>
            <a:pPr>
              <a:lnSpc>
                <a:spcPct val="100000"/>
              </a:lnSpc>
              <a:spcBef>
                <a:spcPts val="600"/>
              </a:spcBef>
              <a:buClr>
                <a:srgbClr val="0070C0"/>
              </a:buClr>
              <a:buSzPct val="90000"/>
              <a:buFont typeface="Wingdings" panose="05000000000000000000" pitchFamily="2" charset="2"/>
              <a:buChar char="§"/>
            </a:pPr>
            <a:r>
              <a:rPr lang="fr-CA" sz="2400" dirty="0"/>
              <a:t>Le délai d’attente est spécifié par </a:t>
            </a:r>
            <a:r>
              <a:rPr lang="en-US" sz="2400" dirty="0" err="1">
                <a:solidFill>
                  <a:srgbClr val="000000"/>
                </a:solidFill>
                <a:latin typeface="Consolas" panose="020B0609020204030204" pitchFamily="49" charset="0"/>
              </a:rPr>
              <a:t>xTicksToWait</a:t>
            </a:r>
            <a:r>
              <a:rPr lang="en-US" sz="2400" dirty="0"/>
              <a:t>.</a:t>
            </a:r>
          </a:p>
          <a:p>
            <a:pPr lvl="1">
              <a:lnSpc>
                <a:spcPct val="100000"/>
              </a:lnSpc>
              <a:spcBef>
                <a:spcPts val="600"/>
              </a:spcBef>
            </a:pPr>
            <a:r>
              <a:rPr lang="en-US" sz="2000" dirty="0"/>
              <a:t>Si </a:t>
            </a:r>
            <a:r>
              <a:rPr lang="en-US" sz="2000" dirty="0" err="1">
                <a:solidFill>
                  <a:srgbClr val="7030A0"/>
                </a:solidFill>
                <a:latin typeface="Consolas" panose="020B0609020204030204" pitchFamily="49" charset="0"/>
              </a:rPr>
              <a:t>INCLUDE_vTaskSuspend</a:t>
            </a:r>
            <a:r>
              <a:rPr lang="en-US" sz="2000" dirty="0">
                <a:solidFill>
                  <a:srgbClr val="7030A0"/>
                </a:solidFill>
              </a:rPr>
              <a:t> </a:t>
            </a:r>
            <a:r>
              <a:rPr lang="en-US" sz="2000" dirty="0" err="1"/>
              <a:t>est</a:t>
            </a:r>
            <a:r>
              <a:rPr lang="en-US" sz="2000" dirty="0"/>
              <a:t> </a:t>
            </a:r>
            <a:r>
              <a:rPr lang="en-US" sz="2000" dirty="0" err="1"/>
              <a:t>activé</a:t>
            </a:r>
            <a:r>
              <a:rPr lang="en-US" sz="2000" dirty="0"/>
              <a:t> (par </a:t>
            </a:r>
            <a:r>
              <a:rPr lang="en-US" sz="2000" dirty="0" err="1"/>
              <a:t>défaut</a:t>
            </a:r>
            <a:r>
              <a:rPr lang="en-US" sz="2000" dirty="0"/>
              <a:t>) </a:t>
            </a:r>
            <a:r>
              <a:rPr lang="fr-CA" sz="2000" dirty="0"/>
              <a:t>et </a:t>
            </a:r>
            <a:r>
              <a:rPr lang="fr-CA" sz="2000" dirty="0" err="1"/>
              <a:t>xTicksToWait</a:t>
            </a:r>
            <a:r>
              <a:rPr lang="fr-CA" sz="2000" dirty="0"/>
              <a:t> == </a:t>
            </a:r>
            <a:r>
              <a:rPr lang="fr-CA" sz="2000" dirty="0" err="1"/>
              <a:t>portMAX_DELAY</a:t>
            </a:r>
            <a:r>
              <a:rPr lang="fr-CA" sz="2000" dirty="0"/>
              <a:t>, alors la tâche attendra indéfiniment</a:t>
            </a:r>
            <a:r>
              <a:rPr lang="en-US" sz="2000" dirty="0"/>
              <a:t> (pas </a:t>
            </a:r>
            <a:r>
              <a:rPr lang="en-US" sz="2000" dirty="0" err="1"/>
              <a:t>d’expiration</a:t>
            </a:r>
            <a:r>
              <a:rPr lang="en-US" sz="2000" dirty="0"/>
              <a:t> de </a:t>
            </a:r>
            <a:r>
              <a:rPr lang="en-US" sz="2000" dirty="0" err="1"/>
              <a:t>délai</a:t>
            </a:r>
            <a:r>
              <a:rPr lang="en-US" sz="2000" dirty="0"/>
              <a:t>); </a:t>
            </a:r>
          </a:p>
          <a:p>
            <a:pPr lvl="1">
              <a:lnSpc>
                <a:spcPct val="100000"/>
              </a:lnSpc>
              <a:spcBef>
                <a:spcPts val="600"/>
              </a:spcBef>
            </a:pPr>
            <a:r>
              <a:rPr lang="fr-CA" sz="2000" dirty="0"/>
              <a:t>Sinon, le délai d’attente sera de </a:t>
            </a:r>
            <a:r>
              <a:rPr lang="fr-CA" sz="2000" dirty="0" err="1"/>
              <a:t>xTicksToWait</a:t>
            </a:r>
            <a:r>
              <a:rPr lang="fr-CA" sz="2000" dirty="0"/>
              <a:t> périodes de </a:t>
            </a:r>
            <a:r>
              <a:rPr lang="fr-CA" sz="2000" dirty="0" err="1"/>
              <a:t>ticks</a:t>
            </a:r>
            <a:r>
              <a:rPr lang="fr-CA" sz="2000" dirty="0"/>
              <a:t>.</a:t>
            </a:r>
            <a:endParaRPr lang="en-US" sz="2000" dirty="0"/>
          </a:p>
          <a:p>
            <a:pPr lvl="1">
              <a:lnSpc>
                <a:spcPct val="100000"/>
              </a:lnSpc>
              <a:spcBef>
                <a:spcPts val="600"/>
              </a:spcBef>
            </a:pPr>
            <a:r>
              <a:rPr lang="en-US" sz="2000" dirty="0"/>
              <a:t>La </a:t>
            </a:r>
            <a:r>
              <a:rPr lang="en-US" sz="2000" dirty="0" err="1"/>
              <a:t>définition</a:t>
            </a:r>
            <a:r>
              <a:rPr lang="en-US" sz="2000" dirty="0"/>
              <a:t> de </a:t>
            </a:r>
            <a:r>
              <a:rPr lang="en-US" sz="2000" dirty="0" err="1">
                <a:solidFill>
                  <a:srgbClr val="7030A0"/>
                </a:solidFill>
                <a:latin typeface="Consolas" panose="020B0609020204030204" pitchFamily="49" charset="0"/>
              </a:rPr>
              <a:t>configTICK_RATE_HZ</a:t>
            </a:r>
            <a:r>
              <a:rPr lang="en-US" sz="2000" dirty="0">
                <a:solidFill>
                  <a:srgbClr val="7030A0"/>
                </a:solidFill>
              </a:rPr>
              <a:t> </a:t>
            </a:r>
            <a:r>
              <a:rPr lang="fr-CA" sz="2000" dirty="0"/>
              <a:t>spécifie la fréquence de tic-tac en Hz.</a:t>
            </a:r>
            <a:endParaRPr lang="en-US" sz="2000" dirty="0"/>
          </a:p>
        </p:txBody>
      </p:sp>
    </p:spTree>
    <p:extLst>
      <p:ext uri="{BB962C8B-B14F-4D97-AF65-F5344CB8AC3E}">
        <p14:creationId xmlns:p14="http://schemas.microsoft.com/office/powerpoint/2010/main" val="18036610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838200" y="512173"/>
            <a:ext cx="10515600" cy="825722"/>
          </a:xfrm>
        </p:spPr>
        <p:txBody>
          <a:bodyPr vert="horz" lIns="91440" tIns="45720" rIns="91440" bIns="45720" rtlCol="0" anchor="ctr">
            <a:normAutofit/>
          </a:bodyPr>
          <a:lstStyle/>
          <a:p>
            <a:r>
              <a:rPr lang="en-US" dirty="0">
                <a:solidFill>
                  <a:srgbClr val="0070C0"/>
                </a:solidFill>
              </a:rPr>
              <a:t>Important !</a:t>
            </a:r>
          </a:p>
        </p:txBody>
      </p:sp>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838200" y="1556792"/>
            <a:ext cx="10515600" cy="2313459"/>
          </a:xfrm>
        </p:spPr>
        <p:txBody>
          <a:bodyPr>
            <a:normAutofit/>
          </a:bodyPr>
          <a:lstStyle/>
          <a:p>
            <a:pPr marL="342900" indent="-342900" eaLnBrk="0" fontAlgn="base" hangingPunct="0">
              <a:lnSpc>
                <a:spcPct val="100000"/>
              </a:lnSpc>
              <a:spcBef>
                <a:spcPts val="600"/>
              </a:spcBef>
              <a:buClr>
                <a:srgbClr val="0070C0"/>
              </a:buClr>
              <a:buSzPct val="90000"/>
              <a:buFont typeface="Wingdings" panose="05000000000000000000" pitchFamily="2" charset="2"/>
              <a:buChar char="§"/>
            </a:pPr>
            <a:r>
              <a:rPr kumimoji="1" lang="fr-CA" sz="2400" dirty="0" err="1"/>
              <a:t>FreeRTOS</a:t>
            </a:r>
            <a:r>
              <a:rPr kumimoji="1" lang="fr-CA" sz="2400" dirty="0"/>
              <a:t> utilise deux versions de fonctions </a:t>
            </a:r>
            <a:r>
              <a:rPr kumimoji="1" lang="en-US" sz="2400" dirty="0"/>
              <a:t>:</a:t>
            </a:r>
          </a:p>
          <a:p>
            <a:pPr lvl="1">
              <a:lnSpc>
                <a:spcPct val="100000"/>
              </a:lnSpc>
              <a:spcBef>
                <a:spcPts val="600"/>
              </a:spcBef>
            </a:pPr>
            <a:r>
              <a:rPr lang="fr-CA" sz="2000" dirty="0"/>
              <a:t>Une pour le code exécuté à partir de </a:t>
            </a:r>
            <a:r>
              <a:rPr lang="fr-CA" sz="2000" dirty="0" err="1"/>
              <a:t>routiens</a:t>
            </a:r>
            <a:r>
              <a:rPr lang="fr-CA" sz="2000" dirty="0"/>
              <a:t> d’interruptions.
Une pour le code qui n’est pas exécuté à partir d’ISR</a:t>
            </a:r>
            <a:r>
              <a:rPr lang="en-US" sz="2000" dirty="0"/>
              <a:t>.</a:t>
            </a:r>
          </a:p>
          <a:p>
            <a:pPr marL="342900" indent="-342900" eaLnBrk="0" fontAlgn="base" hangingPunct="0">
              <a:lnSpc>
                <a:spcPct val="100000"/>
              </a:lnSpc>
              <a:spcBef>
                <a:spcPts val="600"/>
              </a:spcBef>
              <a:buClr>
                <a:srgbClr val="0070C0"/>
              </a:buClr>
              <a:buSzPct val="90000"/>
              <a:buFont typeface="Wingdings" panose="05000000000000000000" pitchFamily="2" charset="2"/>
              <a:buChar char="§"/>
            </a:pPr>
            <a:r>
              <a:rPr kumimoji="1" lang="fr-CA" sz="2400" dirty="0"/>
              <a:t>Les fonctions pouvant être appelées à partir des ISR ont le suffixe </a:t>
            </a:r>
            <a:r>
              <a:rPr kumimoji="1" lang="fr-CA" sz="2400" i="1" dirty="0" err="1"/>
              <a:t>FromISR</a:t>
            </a:r>
            <a:r>
              <a:rPr kumimoji="1" lang="en-US" sz="2400" dirty="0"/>
              <a:t>.</a:t>
            </a:r>
          </a:p>
        </p:txBody>
      </p:sp>
      <p:graphicFrame>
        <p:nvGraphicFramePr>
          <p:cNvPr id="4" name="Table 3">
            <a:extLst>
              <a:ext uri="{FF2B5EF4-FFF2-40B4-BE49-F238E27FC236}">
                <a16:creationId xmlns:a16="http://schemas.microsoft.com/office/drawing/2014/main" id="{AAD4B943-891A-4DAE-92E4-42086B9C28D7}"/>
              </a:ext>
            </a:extLst>
          </p:cNvPr>
          <p:cNvGraphicFramePr>
            <a:graphicFrameLocks noGrp="1"/>
          </p:cNvGraphicFramePr>
          <p:nvPr>
            <p:extLst>
              <p:ext uri="{D42A27DB-BD31-4B8C-83A1-F6EECF244321}">
                <p14:modId xmlns:p14="http://schemas.microsoft.com/office/powerpoint/2010/main" val="3077805885"/>
              </p:ext>
            </p:extLst>
          </p:nvPr>
        </p:nvGraphicFramePr>
        <p:xfrm>
          <a:off x="2135560" y="3573016"/>
          <a:ext cx="7655444" cy="1828800"/>
        </p:xfrm>
        <a:graphic>
          <a:graphicData uri="http://schemas.openxmlformats.org/drawingml/2006/table">
            <a:tbl>
              <a:tblPr firstRow="1" bandRow="1">
                <a:tableStyleId>{5C22544A-7EE6-4342-B048-85BDC9FD1C3A}</a:tableStyleId>
              </a:tblPr>
              <a:tblGrid>
                <a:gridCol w="3827722">
                  <a:extLst>
                    <a:ext uri="{9D8B030D-6E8A-4147-A177-3AD203B41FA5}">
                      <a16:colId xmlns:a16="http://schemas.microsoft.com/office/drawing/2014/main" val="1219959669"/>
                    </a:ext>
                  </a:extLst>
                </a:gridCol>
                <a:gridCol w="3827722">
                  <a:extLst>
                    <a:ext uri="{9D8B030D-6E8A-4147-A177-3AD203B41FA5}">
                      <a16:colId xmlns:a16="http://schemas.microsoft.com/office/drawing/2014/main" val="2194755425"/>
                    </a:ext>
                  </a:extLst>
                </a:gridCol>
              </a:tblGrid>
              <a:tr h="406950">
                <a:tc>
                  <a:txBody>
                    <a:bodyPr/>
                    <a:lstStyle/>
                    <a:p>
                      <a:r>
                        <a:rPr lang="en-US" sz="2400" dirty="0"/>
                        <a:t>NOT FROM ISR</a:t>
                      </a:r>
                    </a:p>
                  </a:txBody>
                  <a:tcPr/>
                </a:tc>
                <a:tc>
                  <a:txBody>
                    <a:bodyPr/>
                    <a:lstStyle/>
                    <a:p>
                      <a:r>
                        <a:rPr lang="en-US" sz="2400" dirty="0"/>
                        <a:t>FROM ISR</a:t>
                      </a:r>
                    </a:p>
                  </a:txBody>
                  <a:tcPr/>
                </a:tc>
                <a:extLst>
                  <a:ext uri="{0D108BD9-81ED-4DB2-BD59-A6C34878D82A}">
                    <a16:rowId xmlns:a16="http://schemas.microsoft.com/office/drawing/2014/main" val="2145900482"/>
                  </a:ext>
                </a:extLst>
              </a:tr>
              <a:tr h="406950">
                <a:tc>
                  <a:txBody>
                    <a:bodyPr/>
                    <a:lstStyle/>
                    <a:p>
                      <a:r>
                        <a:rPr lang="en-US" sz="2400" b="1" dirty="0">
                          <a:solidFill>
                            <a:srgbClr val="7030A0"/>
                          </a:solidFill>
                          <a:latin typeface="Consolas" panose="020B0609020204030204" pitchFamily="49" charset="0"/>
                        </a:rPr>
                        <a:t>xQueueSend</a:t>
                      </a:r>
                      <a:endParaRPr lang="en-US" sz="2400" dirty="0">
                        <a:solidFill>
                          <a:srgbClr val="7030A0"/>
                        </a:solidFill>
                      </a:endParaRPr>
                    </a:p>
                  </a:txBody>
                  <a:tcPr/>
                </a:tc>
                <a:tc>
                  <a:txBody>
                    <a:bodyPr/>
                    <a:lstStyle/>
                    <a:p>
                      <a:r>
                        <a:rPr lang="en-US" sz="2400" b="1" dirty="0">
                          <a:solidFill>
                            <a:srgbClr val="FF0000"/>
                          </a:solidFill>
                          <a:latin typeface="Consolas" panose="020B0609020204030204" pitchFamily="49" charset="0"/>
                        </a:rPr>
                        <a:t>xQueueSendFromISR</a:t>
                      </a:r>
                      <a:endParaRPr lang="en-US" sz="2400" dirty="0">
                        <a:solidFill>
                          <a:srgbClr val="FF0000"/>
                        </a:solidFill>
                      </a:endParaRPr>
                    </a:p>
                  </a:txBody>
                  <a:tcPr/>
                </a:tc>
                <a:extLst>
                  <a:ext uri="{0D108BD9-81ED-4DB2-BD59-A6C34878D82A}">
                    <a16:rowId xmlns:a16="http://schemas.microsoft.com/office/drawing/2014/main" val="2485958164"/>
                  </a:ext>
                </a:extLst>
              </a:tr>
              <a:tr h="406950">
                <a:tc>
                  <a:txBody>
                    <a:bodyPr/>
                    <a:lstStyle/>
                    <a:p>
                      <a:r>
                        <a:rPr lang="en-US" sz="2400" b="1" dirty="0">
                          <a:solidFill>
                            <a:srgbClr val="7030A0"/>
                          </a:solidFill>
                          <a:latin typeface="Consolas" panose="020B0609020204030204" pitchFamily="49" charset="0"/>
                        </a:rPr>
                        <a:t>xQueueReceive</a:t>
                      </a:r>
                      <a:endParaRPr lang="en-US" sz="2400" dirty="0">
                        <a:solidFill>
                          <a:srgbClr val="7030A0"/>
                        </a:solidFill>
                      </a:endParaRPr>
                    </a:p>
                  </a:txBody>
                  <a:tcPr/>
                </a:tc>
                <a:tc>
                  <a:txBody>
                    <a:bodyPr/>
                    <a:lstStyle/>
                    <a:p>
                      <a:r>
                        <a:rPr lang="en-US" sz="2400" b="1" dirty="0">
                          <a:solidFill>
                            <a:srgbClr val="FF0000"/>
                          </a:solidFill>
                          <a:latin typeface="Consolas" panose="020B0609020204030204" pitchFamily="49" charset="0"/>
                        </a:rPr>
                        <a:t>xQueueReceiveFromISR</a:t>
                      </a:r>
                      <a:endParaRPr lang="en-US" sz="2400" dirty="0">
                        <a:solidFill>
                          <a:srgbClr val="FF0000"/>
                        </a:solidFill>
                      </a:endParaRPr>
                    </a:p>
                  </a:txBody>
                  <a:tcPr/>
                </a:tc>
                <a:extLst>
                  <a:ext uri="{0D108BD9-81ED-4DB2-BD59-A6C34878D82A}">
                    <a16:rowId xmlns:a16="http://schemas.microsoft.com/office/drawing/2014/main" val="1149873464"/>
                  </a:ext>
                </a:extLst>
              </a:tr>
              <a:tr h="406950">
                <a:tc>
                  <a:txBody>
                    <a:bodyPr/>
                    <a:lstStyle/>
                    <a:p>
                      <a:r>
                        <a:rPr lang="en-US" sz="2400" b="1" dirty="0">
                          <a:solidFill>
                            <a:srgbClr val="7030A0"/>
                          </a:solidFill>
                          <a:latin typeface="Consolas" panose="020B0609020204030204" pitchFamily="49" charset="0"/>
                        </a:rPr>
                        <a:t>xQueueCreate</a:t>
                      </a:r>
                      <a:endParaRPr lang="en-US" sz="2400" dirty="0">
                        <a:solidFill>
                          <a:srgbClr val="7030A0"/>
                        </a:solidFill>
                      </a:endParaRPr>
                    </a:p>
                  </a:txBody>
                  <a:tcPr/>
                </a:tc>
                <a:tc>
                  <a:txBody>
                    <a:bodyPr/>
                    <a:lstStyle/>
                    <a:p>
                      <a:r>
                        <a:rPr lang="en-US" sz="2400" dirty="0">
                          <a:solidFill>
                            <a:srgbClr val="FF0000"/>
                          </a:solidFill>
                        </a:rPr>
                        <a:t>—</a:t>
                      </a:r>
                    </a:p>
                  </a:txBody>
                  <a:tcPr/>
                </a:tc>
                <a:extLst>
                  <a:ext uri="{0D108BD9-81ED-4DB2-BD59-A6C34878D82A}">
                    <a16:rowId xmlns:a16="http://schemas.microsoft.com/office/drawing/2014/main" val="2191093291"/>
                  </a:ext>
                </a:extLst>
              </a:tr>
            </a:tbl>
          </a:graphicData>
        </a:graphic>
      </p:graphicFrame>
    </p:spTree>
    <p:extLst>
      <p:ext uri="{BB962C8B-B14F-4D97-AF65-F5344CB8AC3E}">
        <p14:creationId xmlns:p14="http://schemas.microsoft.com/office/powerpoint/2010/main" val="10182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1"/>
            </p:custDataLst>
          </p:nvPr>
        </p:nvSpPr>
        <p:spPr>
          <a:xfrm>
            <a:off x="1055440" y="365125"/>
            <a:ext cx="10298360" cy="1325563"/>
          </a:xfrm>
        </p:spPr>
        <p:txBody>
          <a:bodyPr/>
          <a:lstStyle/>
          <a:p>
            <a:r>
              <a:rPr lang="fr-CA" altLang="fr-FR" noProof="0" dirty="0">
                <a:solidFill>
                  <a:srgbClr val="0070C0"/>
                </a:solidFill>
              </a:rPr>
              <a:t>Tâche et état</a:t>
            </a:r>
          </a:p>
        </p:txBody>
      </p:sp>
      <p:sp>
        <p:nvSpPr>
          <p:cNvPr id="23555" name="Rectangle 3"/>
          <p:cNvSpPr>
            <a:spLocks noGrp="1" noChangeArrowheads="1"/>
          </p:cNvSpPr>
          <p:nvPr>
            <p:ph idx="1"/>
            <p:custDataLst>
              <p:tags r:id="rId2"/>
            </p:custDataLst>
          </p:nvPr>
        </p:nvSpPr>
        <p:spPr>
          <a:xfrm>
            <a:off x="1055440" y="1600201"/>
            <a:ext cx="9865096" cy="4525963"/>
          </a:xfrm>
        </p:spPr>
        <p:txBody>
          <a:bodyPr/>
          <a:lstStyle/>
          <a:p>
            <a:pPr>
              <a:lnSpc>
                <a:spcPct val="100000"/>
              </a:lnSpc>
              <a:spcBef>
                <a:spcPts val="600"/>
              </a:spcBef>
            </a:pPr>
            <a:r>
              <a:rPr lang="fr-CA" altLang="fr-FR" sz="2800" dirty="0"/>
              <a:t>Le noyau du SE assigne 4 états possibles </a:t>
            </a:r>
            <a:r>
              <a:rPr lang="fr-CA" altLang="fr-FR" dirty="0"/>
              <a:t>à chaque tâche </a:t>
            </a:r>
            <a:r>
              <a:rPr lang="fr-CA" altLang="fr-FR" sz="2800" dirty="0"/>
              <a:t>:</a:t>
            </a:r>
          </a:p>
          <a:p>
            <a:pPr lvl="1">
              <a:lnSpc>
                <a:spcPct val="100000"/>
              </a:lnSpc>
              <a:spcBef>
                <a:spcPts val="600"/>
              </a:spcBef>
            </a:pPr>
            <a:r>
              <a:rPr lang="fr-CA" altLang="fr-FR" sz="2400" dirty="0"/>
              <a:t>Active : en cours d’exécution </a:t>
            </a:r>
            <a:r>
              <a:rPr lang="fr-CA" altLang="fr-FR" sz="1800" dirty="0">
                <a:solidFill>
                  <a:schemeClr val="bg1">
                    <a:lumMod val="50000"/>
                  </a:schemeClr>
                </a:solidFill>
              </a:rPr>
              <a:t>(1 seule à la fois et par CPU)</a:t>
            </a:r>
            <a:endParaRPr lang="fr-CA" altLang="fr-FR" sz="2400" dirty="0">
              <a:solidFill>
                <a:schemeClr val="bg1">
                  <a:lumMod val="50000"/>
                </a:schemeClr>
              </a:solidFill>
            </a:endParaRPr>
          </a:p>
          <a:p>
            <a:pPr lvl="1">
              <a:lnSpc>
                <a:spcPct val="100000"/>
              </a:lnSpc>
              <a:spcBef>
                <a:spcPts val="600"/>
              </a:spcBef>
            </a:pPr>
            <a:r>
              <a:rPr lang="fr-CA" altLang="fr-FR" sz="2400" dirty="0"/>
              <a:t>Prête : en attente de temps de CPU                                                                     </a:t>
            </a:r>
            <a:r>
              <a:rPr lang="fr-CA" altLang="fr-FR" sz="1800" dirty="0">
                <a:solidFill>
                  <a:schemeClr val="bg1">
                    <a:lumMod val="50000"/>
                  </a:schemeClr>
                </a:solidFill>
              </a:rPr>
              <a:t>(il peut y en avoir plusieurs à la fois)</a:t>
            </a:r>
            <a:endParaRPr lang="fr-CA" altLang="fr-FR" sz="2400" dirty="0">
              <a:solidFill>
                <a:schemeClr val="bg1">
                  <a:lumMod val="50000"/>
                </a:schemeClr>
              </a:solidFill>
            </a:endParaRPr>
          </a:p>
          <a:p>
            <a:pPr lvl="1">
              <a:lnSpc>
                <a:spcPct val="100000"/>
              </a:lnSpc>
              <a:spcBef>
                <a:spcPts val="600"/>
              </a:spcBef>
            </a:pPr>
            <a:r>
              <a:rPr lang="fr-CA" altLang="fr-FR" sz="2400" dirty="0"/>
              <a:t>Suspendue : en attente d’un évènement pour devenir prête                           </a:t>
            </a:r>
            <a:r>
              <a:rPr lang="fr-CA" altLang="fr-FR" sz="1800" dirty="0">
                <a:solidFill>
                  <a:schemeClr val="bg1">
                    <a:lumMod val="50000"/>
                  </a:schemeClr>
                </a:solidFill>
              </a:rPr>
              <a:t>(il peut y en avoir plusieurs à la fois)</a:t>
            </a:r>
            <a:endParaRPr lang="fr-CA" altLang="fr-FR" sz="2400" dirty="0">
              <a:solidFill>
                <a:schemeClr val="bg1">
                  <a:lumMod val="50000"/>
                </a:schemeClr>
              </a:solidFill>
            </a:endParaRPr>
          </a:p>
          <a:p>
            <a:pPr lvl="1">
              <a:lnSpc>
                <a:spcPct val="100000"/>
              </a:lnSpc>
              <a:spcBef>
                <a:spcPts val="600"/>
              </a:spcBef>
            </a:pPr>
            <a:r>
              <a:rPr lang="fr-CA" altLang="fr-FR" sz="2400" dirty="0"/>
              <a:t>Inactive: ne participe plus à l’activité du système                                               </a:t>
            </a:r>
            <a:r>
              <a:rPr lang="fr-CA" altLang="fr-FR" sz="1800" dirty="0">
                <a:solidFill>
                  <a:schemeClr val="bg1">
                    <a:lumMod val="50000"/>
                  </a:schemeClr>
                </a:solidFill>
              </a:rPr>
              <a:t>(il peut y en avoir plusieurs à la fois)</a:t>
            </a:r>
          </a:p>
          <a:p>
            <a:pPr>
              <a:lnSpc>
                <a:spcPct val="100000"/>
              </a:lnSpc>
              <a:spcBef>
                <a:spcPts val="600"/>
              </a:spcBef>
            </a:pPr>
            <a:r>
              <a:rPr lang="fr-CA" altLang="fr-FR" sz="2800" dirty="0"/>
              <a:t>La transition d’un état à l’autre  suit des règles</a:t>
            </a:r>
          </a:p>
        </p:txBody>
      </p:sp>
    </p:spTree>
    <p:extLst>
      <p:ext uri="{BB962C8B-B14F-4D97-AF65-F5344CB8AC3E}">
        <p14:creationId xmlns:p14="http://schemas.microsoft.com/office/powerpoint/2010/main" val="38829863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838200" y="365126"/>
            <a:ext cx="10515600" cy="825722"/>
          </a:xfrm>
        </p:spPr>
        <p:txBody>
          <a:bodyPr/>
          <a:lstStyle/>
          <a:p>
            <a:r>
              <a:rPr lang="en-US" dirty="0">
                <a:solidFill>
                  <a:srgbClr val="0070C0"/>
                </a:solidFill>
              </a:rPr>
              <a:t>Interruptions</a:t>
            </a:r>
          </a:p>
        </p:txBody>
      </p:sp>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838200" y="1190848"/>
            <a:ext cx="10515600" cy="5061096"/>
          </a:xfrm>
        </p:spPr>
        <p:txBody>
          <a:bodyPr>
            <a:normAutofit fontScale="85000" lnSpcReduction="20000"/>
          </a:bodyPr>
          <a:lstStyle/>
          <a:p>
            <a:pPr marL="342900" indent="-342900" eaLnBrk="0" fontAlgn="base" hangingPunct="0">
              <a:lnSpc>
                <a:spcPct val="120000"/>
              </a:lnSpc>
              <a:spcBef>
                <a:spcPts val="600"/>
              </a:spcBef>
              <a:buClr>
                <a:srgbClr val="0070C0"/>
              </a:buClr>
              <a:buSzPct val="90000"/>
              <a:buFont typeface="Wingdings" panose="05000000000000000000" pitchFamily="2" charset="2"/>
              <a:buChar char="§"/>
            </a:pPr>
            <a:r>
              <a:rPr kumimoji="1" lang="fr-CA" dirty="0"/>
              <a:t>Pour assurer la réactivité du système, </a:t>
            </a:r>
            <a:r>
              <a:rPr kumimoji="1" lang="fr-CA" i="1" dirty="0"/>
              <a:t>un ISR doit être </a:t>
            </a:r>
            <a:r>
              <a:rPr kumimoji="1" lang="en-US" i="1" dirty="0" err="1"/>
              <a:t>bref</a:t>
            </a:r>
            <a:r>
              <a:rPr kumimoji="1" lang="en-US" dirty="0"/>
              <a:t>.</a:t>
            </a:r>
          </a:p>
          <a:p>
            <a:pPr marL="342900" indent="-342900" eaLnBrk="0" fontAlgn="base" hangingPunct="0">
              <a:lnSpc>
                <a:spcPct val="120000"/>
              </a:lnSpc>
              <a:spcBef>
                <a:spcPts val="600"/>
              </a:spcBef>
              <a:buClr>
                <a:srgbClr val="0070C0"/>
              </a:buClr>
              <a:buSzPct val="90000"/>
              <a:buFont typeface="Wingdings" panose="05000000000000000000" pitchFamily="2" charset="2"/>
              <a:buChar char="§"/>
            </a:pPr>
            <a:r>
              <a:rPr kumimoji="1" lang="fr-CA" dirty="0"/>
              <a:t>L’ISR devrait </a:t>
            </a:r>
            <a:endParaRPr kumimoji="1" lang="en-US" dirty="0"/>
          </a:p>
          <a:p>
            <a:pPr lvl="1">
              <a:lnSpc>
                <a:spcPct val="120000"/>
              </a:lnSpc>
              <a:spcBef>
                <a:spcPts val="600"/>
              </a:spcBef>
            </a:pPr>
            <a:r>
              <a:rPr lang="fr-CA" dirty="0"/>
              <a:t>Traiter les opérations qui nécessitent une attention immédiate (par exemple, remettre un sémaphore à zéro).
Reporter les opérations très longues à une tâche</a:t>
            </a:r>
            <a:r>
              <a:rPr lang="en-US" dirty="0"/>
              <a:t>.</a:t>
            </a:r>
          </a:p>
          <a:p>
            <a:pPr marL="342900" indent="-342900" eaLnBrk="0" fontAlgn="base" hangingPunct="0">
              <a:lnSpc>
                <a:spcPct val="120000"/>
              </a:lnSpc>
              <a:spcBef>
                <a:spcPts val="600"/>
              </a:spcBef>
              <a:buClr>
                <a:srgbClr val="0070C0"/>
              </a:buClr>
              <a:buSzPct val="90000"/>
              <a:buFont typeface="Wingdings" panose="05000000000000000000" pitchFamily="2" charset="2"/>
              <a:buChar char="§"/>
            </a:pPr>
            <a:r>
              <a:rPr kumimoji="1" lang="fr-CA" dirty="0"/>
              <a:t>Pour les opérations très longue, Il existe plusieurs façons de reporter le traitement à une tâche</a:t>
            </a:r>
            <a:r>
              <a:rPr kumimoji="1" lang="en-US" dirty="0"/>
              <a:t>.</a:t>
            </a:r>
          </a:p>
          <a:p>
            <a:pPr lvl="1">
              <a:lnSpc>
                <a:spcPct val="120000"/>
              </a:lnSpc>
              <a:spcBef>
                <a:spcPts val="600"/>
              </a:spcBef>
            </a:pPr>
            <a:r>
              <a:rPr lang="fr-CA" dirty="0"/>
              <a:t>L’ISR écrit des données dans une file d’attente et une tâche les lit et les traite</a:t>
            </a:r>
            <a:r>
              <a:rPr lang="en-US" dirty="0"/>
              <a:t>.</a:t>
            </a:r>
          </a:p>
          <a:p>
            <a:pPr lvl="1">
              <a:lnSpc>
                <a:spcPct val="120000"/>
              </a:lnSpc>
              <a:spcBef>
                <a:spcPts val="600"/>
              </a:spcBef>
            </a:pPr>
            <a:r>
              <a:rPr lang="en-US" dirty="0"/>
              <a:t>Appel à </a:t>
            </a:r>
            <a:r>
              <a:rPr lang="en-US" dirty="0" err="1"/>
              <a:t>une</a:t>
            </a:r>
            <a:r>
              <a:rPr lang="en-US" dirty="0"/>
              <a:t> function </a:t>
            </a:r>
            <a:r>
              <a:rPr lang="en-US" dirty="0" err="1"/>
              <a:t>attentiste</a:t>
            </a:r>
            <a:r>
              <a:rPr lang="en-US" dirty="0"/>
              <a:t> (</a:t>
            </a:r>
            <a:r>
              <a:rPr lang="en-US" dirty="0" err="1">
                <a:solidFill>
                  <a:srgbClr val="FF0000"/>
                </a:solidFill>
              </a:rPr>
              <a:t>pendable</a:t>
            </a:r>
            <a:r>
              <a:rPr lang="en-US" dirty="0">
                <a:solidFill>
                  <a:srgbClr val="FF0000"/>
                </a:solidFill>
              </a:rPr>
              <a:t> function</a:t>
            </a:r>
            <a:r>
              <a:rPr lang="en-US" dirty="0"/>
              <a:t>) qui assure les </a:t>
            </a:r>
            <a:r>
              <a:rPr lang="en-US" dirty="0" err="1"/>
              <a:t>opérations</a:t>
            </a:r>
            <a:r>
              <a:rPr lang="en-US" dirty="0"/>
              <a:t> plus critiques dans le temps d’être </a:t>
            </a:r>
            <a:r>
              <a:rPr lang="en-US" dirty="0" err="1"/>
              <a:t>réalisés</a:t>
            </a:r>
            <a:r>
              <a:rPr lang="en-US" dirty="0"/>
              <a:t> sans </a:t>
            </a:r>
            <a:r>
              <a:rPr lang="en-US" dirty="0" err="1"/>
              <a:t>délais</a:t>
            </a:r>
            <a:r>
              <a:rPr lang="en-US" dirty="0"/>
              <a:t> (e.g., des  ISR courts de </a:t>
            </a:r>
            <a:r>
              <a:rPr lang="en-US" dirty="0" err="1"/>
              <a:t>moindre</a:t>
            </a:r>
            <a:r>
              <a:rPr lang="en-US" dirty="0"/>
              <a:t> </a:t>
            </a:r>
            <a:r>
              <a:rPr lang="en-US" dirty="0" err="1"/>
              <a:t>priorité</a:t>
            </a:r>
            <a:r>
              <a:rPr lang="en-US" dirty="0"/>
              <a:t>). </a:t>
            </a:r>
          </a:p>
          <a:p>
            <a:pPr lvl="1">
              <a:lnSpc>
                <a:spcPct val="120000"/>
              </a:lnSpc>
              <a:spcBef>
                <a:spcPts val="600"/>
              </a:spcBef>
            </a:pPr>
            <a:r>
              <a:rPr lang="fr-CA" dirty="0"/>
              <a:t>L’ISR utilise un sémaphore pour signaler à une tâche externe que les données sont prêtes à être traitées</a:t>
            </a:r>
            <a:r>
              <a:rPr lang="en-US" dirty="0"/>
              <a:t>.</a:t>
            </a:r>
          </a:p>
          <a:p>
            <a:pPr lvl="1">
              <a:lnSpc>
                <a:spcPct val="120000"/>
              </a:lnSpc>
              <a:spcBef>
                <a:spcPts val="600"/>
              </a:spcBef>
            </a:pPr>
            <a:r>
              <a:rPr lang="en-US" dirty="0"/>
              <a:t>…</a:t>
            </a:r>
          </a:p>
        </p:txBody>
      </p:sp>
    </p:spTree>
    <p:extLst>
      <p:ext uri="{BB962C8B-B14F-4D97-AF65-F5344CB8AC3E}">
        <p14:creationId xmlns:p14="http://schemas.microsoft.com/office/powerpoint/2010/main" val="33269495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838200" y="365126"/>
            <a:ext cx="10515600" cy="687497"/>
          </a:xfrm>
        </p:spPr>
        <p:txBody>
          <a:bodyPr>
            <a:normAutofit fontScale="90000"/>
          </a:bodyPr>
          <a:lstStyle/>
          <a:p>
            <a:r>
              <a:rPr lang="en-US" dirty="0" err="1">
                <a:solidFill>
                  <a:srgbClr val="0070C0"/>
                </a:solidFill>
              </a:rPr>
              <a:t>Fonctions</a:t>
            </a:r>
            <a:r>
              <a:rPr lang="en-US" dirty="0">
                <a:solidFill>
                  <a:srgbClr val="0070C0"/>
                </a:solidFill>
              </a:rPr>
              <a:t> </a:t>
            </a:r>
            <a:r>
              <a:rPr lang="en-US" dirty="0" err="1">
                <a:solidFill>
                  <a:srgbClr val="0070C0"/>
                </a:solidFill>
              </a:rPr>
              <a:t>attentistes</a:t>
            </a:r>
            <a:r>
              <a:rPr lang="en-US" dirty="0">
                <a:solidFill>
                  <a:srgbClr val="0070C0"/>
                </a:solidFill>
              </a:rPr>
              <a:t> (</a:t>
            </a:r>
            <a:r>
              <a:rPr lang="en-US" i="1" dirty="0" err="1">
                <a:solidFill>
                  <a:srgbClr val="0070C0"/>
                </a:solidFill>
              </a:rPr>
              <a:t>pendable</a:t>
            </a:r>
            <a:r>
              <a:rPr lang="en-US" dirty="0">
                <a:solidFill>
                  <a:srgbClr val="0070C0"/>
                </a:solidFill>
              </a:rPr>
              <a:t>)</a:t>
            </a:r>
          </a:p>
        </p:txBody>
      </p:sp>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838200" y="1052623"/>
            <a:ext cx="10515600" cy="2160353"/>
          </a:xfrm>
        </p:spPr>
        <p:txBody>
          <a:bodyPr>
            <a:normAutofit/>
          </a:bodyPr>
          <a:lstStyle/>
          <a:p>
            <a:pPr marL="342900" indent="-342900" eaLnBrk="0" fontAlgn="base" hangingPunct="0">
              <a:lnSpc>
                <a:spcPct val="100000"/>
              </a:lnSpc>
              <a:spcBef>
                <a:spcPts val="600"/>
              </a:spcBef>
              <a:buClr>
                <a:srgbClr val="0070C0"/>
              </a:buClr>
              <a:buSzPct val="90000"/>
              <a:buFont typeface="Wingdings" panose="05000000000000000000" pitchFamily="2" charset="2"/>
              <a:buChar char="§"/>
            </a:pPr>
            <a:r>
              <a:rPr kumimoji="1" lang="fr-CA" sz="2400" dirty="0"/>
              <a:t>Un ISR peut demander à la tâche de service du minuteur d’exécuter une certaine fonction lorsqu’elle s’exécutera.</a:t>
            </a:r>
            <a:endParaRPr kumimoji="1" lang="en-US" sz="2400" dirty="0"/>
          </a:p>
          <a:p>
            <a:pPr marL="0" indent="0">
              <a:lnSpc>
                <a:spcPct val="100000"/>
              </a:lnSpc>
              <a:spcBef>
                <a:spcPts val="600"/>
              </a:spcBef>
              <a:buNone/>
            </a:pPr>
            <a:r>
              <a:rPr lang="en-US" sz="1800" dirty="0">
                <a:solidFill>
                  <a:srgbClr val="005032"/>
                </a:solidFill>
                <a:latin typeface="Consolas" panose="020B0609020204030204" pitchFamily="49" charset="0"/>
              </a:rPr>
              <a:t>  </a:t>
            </a:r>
            <a:r>
              <a:rPr lang="en-US" sz="1800" dirty="0" err="1">
                <a:solidFill>
                  <a:srgbClr val="005032"/>
                </a:solidFill>
                <a:latin typeface="Consolas" panose="020B0609020204030204" pitchFamily="49" charset="0"/>
              </a:rPr>
              <a:t>BaseType_t</a:t>
            </a:r>
            <a:r>
              <a:rPr lang="en-US" sz="1800" dirty="0">
                <a:solidFill>
                  <a:srgbClr val="000000"/>
                </a:solidFill>
                <a:latin typeface="Consolas" panose="020B0609020204030204" pitchFamily="49" charset="0"/>
              </a:rPr>
              <a:t> </a:t>
            </a:r>
            <a:r>
              <a:rPr lang="en-US" sz="1800" dirty="0">
                <a:solidFill>
                  <a:srgbClr val="00B0F0"/>
                </a:solidFill>
                <a:latin typeface="Consolas" panose="020B0609020204030204" pitchFamily="49" charset="0"/>
              </a:rPr>
              <a:t>xTimerPendFunctionCallFromISR</a:t>
            </a:r>
            <a:r>
              <a:rPr lang="en-US" sz="1800" dirty="0">
                <a:solidFill>
                  <a:srgbClr val="000000"/>
                </a:solidFill>
                <a:latin typeface="Consolas" panose="020B0609020204030204" pitchFamily="49" charset="0"/>
              </a:rPr>
              <a:t>(</a:t>
            </a:r>
            <a:r>
              <a:rPr lang="en-US" sz="1800" dirty="0">
                <a:solidFill>
                  <a:srgbClr val="005032"/>
                </a:solidFill>
                <a:latin typeface="Consolas" panose="020B0609020204030204" pitchFamily="49" charset="0"/>
              </a:rPr>
              <a:t>PendedFunction_t</a:t>
            </a:r>
            <a:r>
              <a:rPr lang="en-US" sz="1800" dirty="0">
                <a:solidFill>
                  <a:srgbClr val="000000"/>
                </a:solidFill>
                <a:latin typeface="Consolas" panose="020B0609020204030204" pitchFamily="49" charset="0"/>
              </a:rPr>
              <a:t> vFunction, </a:t>
            </a:r>
            <a:r>
              <a:rPr lang="en-US" sz="1800" dirty="0">
                <a:solidFill>
                  <a:srgbClr val="7F0055"/>
                </a:solidFill>
                <a:latin typeface="Consolas" panose="020B0609020204030204" pitchFamily="49" charset="0"/>
              </a:rPr>
              <a:t>void</a:t>
            </a:r>
            <a:r>
              <a:rPr lang="en-US" sz="1800" dirty="0">
                <a:solidFill>
                  <a:srgbClr val="000000"/>
                </a:solidFill>
                <a:latin typeface="Consolas" panose="020B0609020204030204" pitchFamily="49" charset="0"/>
              </a:rPr>
              <a:t>    	 	    *pvParam1, </a:t>
            </a:r>
            <a:r>
              <a:rPr lang="en-US" sz="1800" dirty="0">
                <a:solidFill>
                  <a:srgbClr val="005032"/>
                </a:solidFill>
                <a:latin typeface="Consolas" panose="020B0609020204030204" pitchFamily="49" charset="0"/>
              </a:rPr>
              <a:t>uint32_t</a:t>
            </a:r>
            <a:r>
              <a:rPr lang="en-US" sz="1800" dirty="0">
                <a:solidFill>
                  <a:srgbClr val="000000"/>
                </a:solidFill>
                <a:latin typeface="Consolas" panose="020B0609020204030204" pitchFamily="49" charset="0"/>
              </a:rPr>
              <a:t> ulParam2, </a:t>
            </a:r>
            <a:r>
              <a:rPr lang="en-US" sz="1800" dirty="0">
                <a:solidFill>
                  <a:srgbClr val="005032"/>
                </a:solidFill>
                <a:latin typeface="Consolas" panose="020B0609020204030204" pitchFamily="49" charset="0"/>
              </a:rPr>
              <a:t>BaseType_t</a:t>
            </a:r>
            <a:r>
              <a:rPr lang="en-US" sz="1800" dirty="0">
                <a:solidFill>
                  <a:srgbClr val="000000"/>
                </a:solidFill>
                <a:latin typeface="Consolas" panose="020B0609020204030204" pitchFamily="49" charset="0"/>
              </a:rPr>
              <a:t> *pxHigherPriorityTaskWoken);</a:t>
            </a:r>
          </a:p>
          <a:p>
            <a:pPr marL="0" indent="0">
              <a:lnSpc>
                <a:spcPct val="100000"/>
              </a:lnSpc>
              <a:spcBef>
                <a:spcPts val="600"/>
              </a:spcBef>
              <a:buNone/>
            </a:pPr>
            <a:endParaRPr lang="en-US" sz="100" dirty="0"/>
          </a:p>
          <a:p>
            <a:pPr>
              <a:lnSpc>
                <a:spcPct val="100000"/>
              </a:lnSpc>
              <a:spcBef>
                <a:spcPts val="600"/>
              </a:spcBef>
              <a:buClr>
                <a:srgbClr val="0070C0"/>
              </a:buClr>
              <a:buSzPct val="90000"/>
              <a:buFont typeface="Wingdings" panose="05000000000000000000" pitchFamily="2" charset="2"/>
              <a:buChar char="§"/>
            </a:pPr>
            <a:r>
              <a:rPr lang="en-US" sz="2400" dirty="0"/>
              <a:t>Format de </a:t>
            </a:r>
            <a:r>
              <a:rPr lang="en-US" sz="2400" dirty="0" err="1"/>
              <a:t>vFunction</a:t>
            </a:r>
            <a:r>
              <a:rPr lang="en-US" sz="2400" dirty="0"/>
              <a:t> : </a:t>
            </a:r>
            <a:r>
              <a:rPr lang="en-US" sz="1800" dirty="0">
                <a:solidFill>
                  <a:srgbClr val="7F0055"/>
                </a:solidFill>
                <a:latin typeface="Consolas" panose="020B0609020204030204" pitchFamily="49" charset="0"/>
              </a:rPr>
              <a:t>void</a:t>
            </a:r>
            <a:r>
              <a:rPr lang="en-US" sz="1800" dirty="0">
                <a:solidFill>
                  <a:srgbClr val="000000"/>
                </a:solidFill>
                <a:latin typeface="Consolas" panose="020B0609020204030204" pitchFamily="49" charset="0"/>
              </a:rPr>
              <a:t> </a:t>
            </a:r>
            <a:r>
              <a:rPr lang="en-US" sz="1800" dirty="0">
                <a:solidFill>
                  <a:srgbClr val="00B0F0"/>
                </a:solidFill>
                <a:latin typeface="Consolas" panose="020B0609020204030204" pitchFamily="49" charset="0"/>
              </a:rPr>
              <a:t>vFunction</a:t>
            </a:r>
            <a:r>
              <a:rPr lang="en-US" sz="1800" dirty="0">
                <a:solidFill>
                  <a:srgbClr val="000000"/>
                </a:solidFill>
                <a:latin typeface="Consolas" panose="020B0609020204030204" pitchFamily="49" charset="0"/>
              </a:rPr>
              <a:t>( </a:t>
            </a:r>
            <a:r>
              <a:rPr lang="en-US" sz="1800" dirty="0">
                <a:solidFill>
                  <a:srgbClr val="7F0055"/>
                </a:solidFill>
                <a:latin typeface="Consolas" panose="020B0609020204030204" pitchFamily="49" charset="0"/>
              </a:rPr>
              <a:t>void</a:t>
            </a:r>
            <a:r>
              <a:rPr lang="en-US" sz="1800" dirty="0">
                <a:solidFill>
                  <a:srgbClr val="000000"/>
                </a:solidFill>
                <a:latin typeface="Consolas" panose="020B0609020204030204" pitchFamily="49" charset="0"/>
              </a:rPr>
              <a:t> *pvParam1, </a:t>
            </a:r>
            <a:r>
              <a:rPr lang="en-US" sz="1800" dirty="0">
                <a:solidFill>
                  <a:srgbClr val="005032"/>
                </a:solidFill>
                <a:latin typeface="Consolas" panose="020B0609020204030204" pitchFamily="49" charset="0"/>
              </a:rPr>
              <a:t>uint32_t</a:t>
            </a:r>
            <a:r>
              <a:rPr lang="en-US" sz="1800" dirty="0">
                <a:solidFill>
                  <a:srgbClr val="000000"/>
                </a:solidFill>
                <a:latin typeface="Consolas" panose="020B0609020204030204" pitchFamily="49" charset="0"/>
              </a:rPr>
              <a:t> ulParam2 );</a:t>
            </a:r>
            <a:endParaRPr lang="en-US" sz="1800" dirty="0"/>
          </a:p>
        </p:txBody>
      </p:sp>
      <p:sp>
        <p:nvSpPr>
          <p:cNvPr id="4" name="TextBox 3">
            <a:extLst>
              <a:ext uri="{FF2B5EF4-FFF2-40B4-BE49-F238E27FC236}">
                <a16:creationId xmlns:a16="http://schemas.microsoft.com/office/drawing/2014/main" id="{CF6FAB8E-F715-40AB-83F1-58F8CB036DB8}"/>
              </a:ext>
            </a:extLst>
          </p:cNvPr>
          <p:cNvSpPr txBox="1"/>
          <p:nvPr/>
        </p:nvSpPr>
        <p:spPr>
          <a:xfrm>
            <a:off x="1271464" y="3140968"/>
            <a:ext cx="8718696" cy="2769989"/>
          </a:xfrm>
          <a:prstGeom prst="rect">
            <a:avLst/>
          </a:prstGeom>
          <a:solidFill>
            <a:schemeClr val="accent5">
              <a:lumMod val="20000"/>
              <a:lumOff val="80000"/>
            </a:schemeClr>
          </a:solidFill>
        </p:spPr>
        <p:txBody>
          <a:bodyPr wrap="square" rtlCol="0">
            <a:spAutoFit/>
          </a:bodyPr>
          <a:lstStyle/>
          <a:p>
            <a:r>
              <a:rPr lang="en-US" sz="1800" b="1" dirty="0">
                <a:solidFill>
                  <a:srgbClr val="00B050"/>
                </a:solidFill>
                <a:latin typeface="Consolas" panose="020B0609020204030204" pitchFamily="49" charset="0"/>
              </a:rPr>
              <a:t>Example:</a:t>
            </a:r>
          </a:p>
          <a:p>
            <a:endParaRPr lang="en-US" sz="1800" b="1" dirty="0">
              <a:solidFill>
                <a:srgbClr val="00B050"/>
              </a:solidFill>
              <a:latin typeface="Consolas" panose="020B0609020204030204" pitchFamily="49" charset="0"/>
            </a:endParaRPr>
          </a:p>
          <a:p>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TPM1_IRQHandler(</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a:t>
            </a:r>
          </a:p>
          <a:p>
            <a:r>
              <a:rPr lang="en-US" sz="1800" dirty="0">
                <a:solidFill>
                  <a:srgbClr val="005032"/>
                </a:solidFill>
                <a:latin typeface="Consolas" panose="020B0609020204030204" pitchFamily="49" charset="0"/>
              </a:rPr>
              <a:t>	BaseType_t</a:t>
            </a:r>
            <a:r>
              <a:rPr lang="en-US" sz="1800" dirty="0">
                <a:solidFill>
                  <a:srgbClr val="000000"/>
                </a:solidFill>
                <a:latin typeface="Consolas" panose="020B0609020204030204" pitchFamily="49" charset="0"/>
              </a:rPr>
              <a:t> woken = pdFALSE;</a:t>
            </a:r>
          </a:p>
          <a:p>
            <a:r>
              <a:rPr lang="en-US" sz="1800" dirty="0">
                <a:solidFill>
                  <a:srgbClr val="000000"/>
                </a:solidFill>
                <a:latin typeface="Consolas" panose="020B0609020204030204" pitchFamily="49" charset="0"/>
              </a:rPr>
              <a:t>	TPM1-&gt;</a:t>
            </a:r>
            <a:r>
              <a:rPr lang="en-US" sz="1800" dirty="0">
                <a:solidFill>
                  <a:srgbClr val="0000C0"/>
                </a:solidFill>
                <a:latin typeface="Consolas" panose="020B0609020204030204" pitchFamily="49" charset="0"/>
              </a:rPr>
              <a:t>SC</a:t>
            </a:r>
            <a:r>
              <a:rPr lang="en-US" sz="1800" dirty="0">
                <a:solidFill>
                  <a:srgbClr val="000000"/>
                </a:solidFill>
                <a:latin typeface="Consolas" panose="020B0609020204030204" pitchFamily="49" charset="0"/>
              </a:rPr>
              <a:t> |= TPM_SC_TOF_MASK; </a:t>
            </a:r>
            <a:r>
              <a:rPr lang="en-US" sz="1800" dirty="0">
                <a:solidFill>
                  <a:srgbClr val="3F7F5F"/>
                </a:solidFill>
                <a:latin typeface="Consolas" panose="020B0609020204030204" pitchFamily="49" charset="0"/>
              </a:rPr>
              <a:t>// clear the flag bit</a:t>
            </a:r>
          </a:p>
          <a:p>
            <a:r>
              <a:rPr lang="en-US" sz="1800" dirty="0">
                <a:solidFill>
                  <a:srgbClr val="000000"/>
                </a:solidFill>
                <a:latin typeface="Consolas" panose="020B0609020204030204" pitchFamily="49" charset="0"/>
              </a:rPr>
              <a:t>	xTimerPendFunctionCallFromISR(vTimerPendFn3, 0, 0, &amp;woken);</a:t>
            </a:r>
          </a:p>
          <a:p>
            <a:r>
              <a:rPr lang="en-US" sz="1800" dirty="0">
                <a:solidFill>
                  <a:srgbClr val="000000"/>
                </a:solidFill>
                <a:latin typeface="Consolas" panose="020B0609020204030204" pitchFamily="49" charset="0"/>
              </a:rPr>
              <a:t>	portYIELD_FROM_ISR(woken);</a:t>
            </a:r>
          </a:p>
          <a:p>
            <a:r>
              <a:rPr lang="en-US" sz="1800" dirty="0">
                <a:solidFill>
                  <a:srgbClr val="000000"/>
                </a:solidFill>
                <a:latin typeface="Consolas" panose="020B0609020204030204" pitchFamily="49" charset="0"/>
              </a:rPr>
              <a:t>}</a:t>
            </a:r>
            <a:endParaRPr lang="en-US" sz="1800" dirty="0"/>
          </a:p>
        </p:txBody>
      </p:sp>
      <p:sp>
        <p:nvSpPr>
          <p:cNvPr id="5" name="Content Placeholder 2">
            <a:extLst>
              <a:ext uri="{FF2B5EF4-FFF2-40B4-BE49-F238E27FC236}">
                <a16:creationId xmlns:a16="http://schemas.microsoft.com/office/drawing/2014/main" id="{A7675084-3D9B-2AF5-F812-973E8A075CDF}"/>
              </a:ext>
            </a:extLst>
          </p:cNvPr>
          <p:cNvSpPr txBox="1">
            <a:spLocks/>
          </p:cNvSpPr>
          <p:nvPr/>
        </p:nvSpPr>
        <p:spPr>
          <a:xfrm>
            <a:off x="10848528" y="5877272"/>
            <a:ext cx="1226568" cy="470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0"/>
              </a:spcAft>
              <a:buClrTx/>
              <a:buSzTx/>
              <a:buNone/>
            </a:pPr>
            <a:r>
              <a:rPr kumimoji="0" lang="en-US" sz="1800" dirty="0"/>
              <a:t>Suite…</a:t>
            </a:r>
          </a:p>
        </p:txBody>
      </p:sp>
    </p:spTree>
    <p:extLst>
      <p:ext uri="{BB962C8B-B14F-4D97-AF65-F5344CB8AC3E}">
        <p14:creationId xmlns:p14="http://schemas.microsoft.com/office/powerpoint/2010/main" val="22149583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838200" y="1169581"/>
            <a:ext cx="10515600" cy="4986670"/>
          </a:xfrm>
        </p:spPr>
        <p:txBody>
          <a:bodyPr>
            <a:normAutofit/>
          </a:bodyPr>
          <a:lstStyle/>
          <a:p>
            <a:pPr marL="536575">
              <a:lnSpc>
                <a:spcPct val="100000"/>
              </a:lnSpc>
              <a:spcBef>
                <a:spcPts val="600"/>
              </a:spcBef>
            </a:pPr>
            <a:r>
              <a:rPr lang="en-US" sz="2000" dirty="0"/>
              <a:t>En </a:t>
            </a:r>
            <a:r>
              <a:rPr lang="en-US" sz="2000" dirty="0" err="1"/>
              <a:t>utilisant</a:t>
            </a:r>
            <a:r>
              <a:rPr lang="en-US" sz="2000" dirty="0"/>
              <a:t> </a:t>
            </a:r>
            <a:r>
              <a:rPr lang="en-US" sz="1800" dirty="0" err="1">
                <a:solidFill>
                  <a:srgbClr val="C00000"/>
                </a:solidFill>
              </a:rPr>
              <a:t>portYIELD_FROM_ISR</a:t>
            </a:r>
            <a:r>
              <a:rPr lang="en-US" sz="1800" dirty="0">
                <a:solidFill>
                  <a:srgbClr val="C00000"/>
                </a:solidFill>
              </a:rPr>
              <a:t>(woken)</a:t>
            </a:r>
            <a:r>
              <a:rPr lang="en-US" sz="2000" dirty="0"/>
              <a:t>, l</a:t>
            </a:r>
            <a:r>
              <a:rPr lang="fr-CA" sz="2000" dirty="0"/>
              <a:t>e code de l’exemple garantit que si la tâche interrompue par l’interruption possède une priorité inférieure à celle du service minuterie, qui possède la plus haute priorité par défaut, le système basculera vers elle pour l’exécutera</a:t>
            </a:r>
            <a:r>
              <a:rPr lang="en-US" sz="2000" dirty="0"/>
              <a:t>. </a:t>
            </a:r>
          </a:p>
          <a:p>
            <a:pPr marL="536575">
              <a:lnSpc>
                <a:spcPct val="100000"/>
              </a:lnSpc>
              <a:spcBef>
                <a:spcPts val="600"/>
              </a:spcBef>
            </a:pPr>
            <a:r>
              <a:rPr lang="fr-CA" sz="2000" dirty="0"/>
              <a:t>Lorsque l’ISR demande à la tâche de service minuteur d’exécuter la fonction, la requête est placée dans une file d’attente, et la tâche de service du minuteur lit les commandes de la file d’attente et les exécute. </a:t>
            </a:r>
          </a:p>
          <a:p>
            <a:pPr marL="895350" lvl="1">
              <a:lnSpc>
                <a:spcPct val="100000"/>
              </a:lnSpc>
              <a:spcBef>
                <a:spcPts val="600"/>
              </a:spcBef>
            </a:pPr>
            <a:r>
              <a:rPr lang="fr-CA" sz="1600" dirty="0"/>
              <a:t>La longueur de file d’attente par défaut est</a:t>
            </a:r>
            <a:r>
              <a:rPr lang="en-US" sz="1600" dirty="0"/>
              <a:t>:</a:t>
            </a:r>
          </a:p>
          <a:p>
            <a:pPr marL="715963" lvl="1" indent="0">
              <a:lnSpc>
                <a:spcPct val="100000"/>
              </a:lnSpc>
              <a:spcBef>
                <a:spcPts val="600"/>
              </a:spcBef>
              <a:buNone/>
            </a:pPr>
            <a:r>
              <a:rPr lang="en-US" sz="1600" b="1" dirty="0">
                <a:solidFill>
                  <a:srgbClr val="7F0055"/>
                </a:solidFill>
              </a:rPr>
              <a:t>#define</a:t>
            </a:r>
            <a:r>
              <a:rPr lang="en-US" sz="1600" b="1" dirty="0">
                <a:solidFill>
                  <a:srgbClr val="000000"/>
                </a:solidFill>
              </a:rPr>
              <a:t> </a:t>
            </a:r>
            <a:r>
              <a:rPr lang="en-US" sz="1600" b="1" dirty="0" err="1">
                <a:solidFill>
                  <a:srgbClr val="000000"/>
                </a:solidFill>
              </a:rPr>
              <a:t>configTIMER_QUEUE_LENGTH</a:t>
            </a:r>
            <a:r>
              <a:rPr lang="en-US" sz="1600" b="1" dirty="0">
                <a:solidFill>
                  <a:srgbClr val="000000"/>
                </a:solidFill>
              </a:rPr>
              <a:t>   10</a:t>
            </a:r>
          </a:p>
        </p:txBody>
      </p:sp>
      <p:sp>
        <p:nvSpPr>
          <p:cNvPr id="6" name="Title 1">
            <a:extLst>
              <a:ext uri="{FF2B5EF4-FFF2-40B4-BE49-F238E27FC236}">
                <a16:creationId xmlns:a16="http://schemas.microsoft.com/office/drawing/2014/main" id="{B00517E8-32F4-253F-AC5B-B0FAD62DF4E1}"/>
              </a:ext>
            </a:extLst>
          </p:cNvPr>
          <p:cNvSpPr>
            <a:spLocks noGrp="1"/>
          </p:cNvSpPr>
          <p:nvPr>
            <p:ph type="title"/>
          </p:nvPr>
        </p:nvSpPr>
        <p:spPr>
          <a:xfrm>
            <a:off x="838200" y="365126"/>
            <a:ext cx="10515600" cy="687497"/>
          </a:xfrm>
        </p:spPr>
        <p:txBody>
          <a:bodyPr>
            <a:normAutofit fontScale="90000"/>
          </a:bodyPr>
          <a:lstStyle/>
          <a:p>
            <a:r>
              <a:rPr lang="en-US" dirty="0" err="1">
                <a:solidFill>
                  <a:srgbClr val="0070C0"/>
                </a:solidFill>
              </a:rPr>
              <a:t>Fonctions</a:t>
            </a:r>
            <a:r>
              <a:rPr lang="en-US" dirty="0">
                <a:solidFill>
                  <a:srgbClr val="0070C0"/>
                </a:solidFill>
              </a:rPr>
              <a:t> </a:t>
            </a:r>
            <a:r>
              <a:rPr lang="en-US" dirty="0" err="1">
                <a:solidFill>
                  <a:srgbClr val="0070C0"/>
                </a:solidFill>
              </a:rPr>
              <a:t>attentistes</a:t>
            </a:r>
            <a:r>
              <a:rPr lang="en-US" dirty="0">
                <a:solidFill>
                  <a:srgbClr val="0070C0"/>
                </a:solidFill>
              </a:rPr>
              <a:t> (</a:t>
            </a:r>
            <a:r>
              <a:rPr lang="en-US" i="1" dirty="0" err="1">
                <a:solidFill>
                  <a:srgbClr val="0070C0"/>
                </a:solidFill>
              </a:rPr>
              <a:t>pendable</a:t>
            </a:r>
            <a:r>
              <a:rPr lang="en-US" dirty="0">
                <a:solidFill>
                  <a:srgbClr val="0070C0"/>
                </a:solidFill>
              </a:rPr>
              <a:t>)</a:t>
            </a:r>
          </a:p>
        </p:txBody>
      </p:sp>
    </p:spTree>
    <p:extLst>
      <p:ext uri="{BB962C8B-B14F-4D97-AF65-F5344CB8AC3E}">
        <p14:creationId xmlns:p14="http://schemas.microsoft.com/office/powerpoint/2010/main" val="21093325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838200" y="365126"/>
            <a:ext cx="10515600" cy="687497"/>
          </a:xfrm>
        </p:spPr>
        <p:txBody>
          <a:bodyPr vert="horz" lIns="91440" tIns="45720" rIns="91440" bIns="45720" rtlCol="0" anchor="ctr">
            <a:normAutofit fontScale="90000"/>
          </a:bodyPr>
          <a:lstStyle/>
          <a:p>
            <a:r>
              <a:rPr lang="en-US" dirty="0" err="1">
                <a:solidFill>
                  <a:srgbClr val="0070C0"/>
                </a:solidFill>
              </a:rPr>
              <a:t>Sémaphores</a:t>
            </a:r>
            <a:endParaRPr lang="en-US" dirty="0">
              <a:solidFill>
                <a:srgbClr val="0070C0"/>
              </a:solidFill>
            </a:endParaRPr>
          </a:p>
        </p:txBody>
      </p:sp>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838200" y="1169581"/>
            <a:ext cx="10515600" cy="4986670"/>
          </a:xfrm>
        </p:spPr>
        <p:txBody>
          <a:bodyPr>
            <a:normAutofit/>
          </a:bodyPr>
          <a:lstStyle/>
          <a:p>
            <a:pPr marL="342900" indent="-342900" eaLnBrk="0" fontAlgn="base" hangingPunct="0">
              <a:lnSpc>
                <a:spcPct val="100000"/>
              </a:lnSpc>
              <a:spcBef>
                <a:spcPts val="600"/>
              </a:spcBef>
              <a:buClr>
                <a:srgbClr val="0070C0"/>
              </a:buClr>
              <a:buSzPct val="90000"/>
              <a:buFont typeface="Wingdings" panose="05000000000000000000" pitchFamily="2" charset="2"/>
              <a:buChar char="§"/>
            </a:pPr>
            <a:r>
              <a:rPr kumimoji="1" lang="fr-CA" sz="2400" dirty="0"/>
              <a:t>Les ISR peuvent reporter un appel de fonction à la tâche de service minuterie, mais le traitement peut aussi être reporté à d’autres tâches au moyen de sémaphores.</a:t>
            </a:r>
          </a:p>
          <a:p>
            <a:pPr marL="342900" indent="-342900" eaLnBrk="0" fontAlgn="base" hangingPunct="0">
              <a:lnSpc>
                <a:spcPct val="100000"/>
              </a:lnSpc>
              <a:spcBef>
                <a:spcPts val="600"/>
              </a:spcBef>
              <a:buClr>
                <a:srgbClr val="0070C0"/>
              </a:buClr>
              <a:buSzPct val="90000"/>
              <a:buFont typeface="Wingdings" panose="05000000000000000000" pitchFamily="2" charset="2"/>
              <a:buChar char="§"/>
            </a:pPr>
            <a:r>
              <a:rPr kumimoji="1" lang="fr-CA" sz="2400" dirty="0"/>
              <a:t>Un sémaphore binaire est similaire à une file d’attente de longueur 1; La file d’attente est pleine quand il y a un élément et vide sinon.
Un sémaphore binaire peut être utilisé pour le traitement différé comme suit :</a:t>
            </a:r>
          </a:p>
          <a:p>
            <a:pPr lvl="1" fontAlgn="base">
              <a:lnSpc>
                <a:spcPct val="100000"/>
              </a:lnSpc>
              <a:spcBef>
                <a:spcPts val="600"/>
              </a:spcBef>
              <a:buSzPct val="90000"/>
            </a:pPr>
            <a:r>
              <a:rPr lang="fr-CA" sz="2000" dirty="0"/>
              <a:t>Une tâche attend dans l’état bloqué jusqu’à ce que le sémaphore soit donné.
Lorsque l’ISR se produit, il </a:t>
            </a:r>
            <a:r>
              <a:rPr lang="fr-CA" sz="2000" i="1" dirty="0"/>
              <a:t>donne</a:t>
            </a:r>
            <a:r>
              <a:rPr lang="fr-CA" sz="2000" dirty="0"/>
              <a:t> le sémaphore, débloquant ainsi la tâche.
La tâche </a:t>
            </a:r>
            <a:r>
              <a:rPr lang="fr-CA" sz="2000" i="1" dirty="0"/>
              <a:t>prend</a:t>
            </a:r>
            <a:r>
              <a:rPr lang="fr-CA" sz="2000" dirty="0"/>
              <a:t> le sémaphore et effectue le traitement différé.</a:t>
            </a:r>
            <a:endParaRPr lang="en-US" sz="2400" dirty="0"/>
          </a:p>
        </p:txBody>
      </p:sp>
    </p:spTree>
    <p:extLst>
      <p:ext uri="{BB962C8B-B14F-4D97-AF65-F5344CB8AC3E}">
        <p14:creationId xmlns:p14="http://schemas.microsoft.com/office/powerpoint/2010/main" val="1093998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712381" y="365126"/>
            <a:ext cx="10641419" cy="687497"/>
          </a:xfrm>
        </p:spPr>
        <p:txBody>
          <a:bodyPr vert="horz" lIns="91440" tIns="45720" rIns="91440" bIns="45720" rtlCol="0" anchor="ctr">
            <a:normAutofit fontScale="90000"/>
          </a:bodyPr>
          <a:lstStyle/>
          <a:p>
            <a:r>
              <a:rPr lang="en-US" dirty="0" err="1">
                <a:solidFill>
                  <a:srgbClr val="0070C0"/>
                </a:solidFill>
              </a:rPr>
              <a:t>Fonctions</a:t>
            </a:r>
            <a:r>
              <a:rPr lang="en-US" dirty="0">
                <a:solidFill>
                  <a:srgbClr val="0070C0"/>
                </a:solidFill>
              </a:rPr>
              <a:t> </a:t>
            </a:r>
            <a:r>
              <a:rPr lang="en-US" dirty="0" err="1">
                <a:solidFill>
                  <a:srgbClr val="0070C0"/>
                </a:solidFill>
              </a:rPr>
              <a:t>sémaphoriques</a:t>
            </a:r>
            <a:r>
              <a:rPr lang="en-US" dirty="0">
                <a:solidFill>
                  <a:srgbClr val="0070C0"/>
                </a:solidFill>
              </a:rPr>
              <a:t> notables</a:t>
            </a:r>
          </a:p>
        </p:txBody>
      </p:sp>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712381" y="1169581"/>
            <a:ext cx="10823945" cy="4986670"/>
          </a:xfrm>
        </p:spPr>
        <p:txBody>
          <a:bodyPr>
            <a:normAutofit lnSpcReduction="10000"/>
          </a:bodyPr>
          <a:lstStyle/>
          <a:p>
            <a:pPr marL="0" indent="0">
              <a:lnSpc>
                <a:spcPct val="100000"/>
              </a:lnSpc>
              <a:spcBef>
                <a:spcPts val="600"/>
              </a:spcBef>
              <a:buNone/>
            </a:pPr>
            <a:r>
              <a:rPr lang="en-US" sz="1800" b="1" dirty="0">
                <a:solidFill>
                  <a:srgbClr val="7F0055"/>
                </a:solidFill>
                <a:latin typeface="Consolas" panose="020B0609020204030204" pitchFamily="49" charset="0"/>
              </a:rPr>
              <a:t>#include</a:t>
            </a:r>
            <a:r>
              <a:rPr lang="en-US" sz="1800" b="1" dirty="0">
                <a:solidFill>
                  <a:srgbClr val="000000"/>
                </a:solidFill>
                <a:latin typeface="Consolas" panose="020B0609020204030204" pitchFamily="49" charset="0"/>
              </a:rPr>
              <a:t>“semphr.h”</a:t>
            </a:r>
          </a:p>
          <a:p>
            <a:pPr marL="0" indent="0">
              <a:lnSpc>
                <a:spcPct val="100000"/>
              </a:lnSpc>
              <a:spcBef>
                <a:spcPts val="600"/>
              </a:spcBef>
              <a:buNone/>
            </a:pPr>
            <a:endParaRPr lang="en-US" sz="1600" dirty="0">
              <a:solidFill>
                <a:srgbClr val="005032"/>
              </a:solidFill>
              <a:latin typeface="Consolas" panose="020B0609020204030204" pitchFamily="49" charset="0"/>
            </a:endParaRPr>
          </a:p>
          <a:p>
            <a:pPr marL="0" indent="0">
              <a:lnSpc>
                <a:spcPct val="100000"/>
              </a:lnSpc>
              <a:spcBef>
                <a:spcPts val="600"/>
              </a:spcBef>
              <a:buNone/>
            </a:pPr>
            <a:r>
              <a:rPr lang="en-US" sz="1800" dirty="0">
                <a:solidFill>
                  <a:srgbClr val="005032"/>
                </a:solidFill>
                <a:latin typeface="Consolas" panose="020B0609020204030204" pitchFamily="49" charset="0"/>
              </a:rPr>
              <a:t>SemaphoreHandle_t</a:t>
            </a:r>
            <a:r>
              <a:rPr lang="en-US" sz="1800" dirty="0">
                <a:solidFill>
                  <a:srgbClr val="000000"/>
                </a:solidFill>
                <a:latin typeface="Consolas" panose="020B0609020204030204" pitchFamily="49" charset="0"/>
              </a:rPr>
              <a:t> </a:t>
            </a:r>
            <a:r>
              <a:rPr lang="en-US" sz="1800" dirty="0">
                <a:solidFill>
                  <a:srgbClr val="0070C0"/>
                </a:solidFill>
                <a:latin typeface="Consolas" panose="020B0609020204030204" pitchFamily="49" charset="0"/>
              </a:rPr>
              <a:t>xSemaphoreCreateBinary</a:t>
            </a:r>
            <a:r>
              <a:rPr lang="en-US" sz="1800"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a:t>
            </a:r>
            <a:endParaRPr lang="en-US" sz="1800" dirty="0">
              <a:solidFill>
                <a:srgbClr val="005032"/>
              </a:solidFill>
              <a:latin typeface="Consolas" panose="020B0609020204030204" pitchFamily="49" charset="0"/>
            </a:endParaRPr>
          </a:p>
          <a:p>
            <a:pPr marL="0" indent="0">
              <a:lnSpc>
                <a:spcPct val="100000"/>
              </a:lnSpc>
              <a:spcBef>
                <a:spcPts val="600"/>
              </a:spcBef>
              <a:buNone/>
            </a:pPr>
            <a:r>
              <a:rPr lang="en-US" sz="1800" dirty="0" err="1">
                <a:solidFill>
                  <a:srgbClr val="005032"/>
                </a:solidFill>
                <a:latin typeface="Consolas" panose="020B0609020204030204" pitchFamily="49" charset="0"/>
              </a:rPr>
              <a:t>BaseType_t</a:t>
            </a:r>
            <a:r>
              <a:rPr lang="en-US" sz="1800" dirty="0">
                <a:solidFill>
                  <a:srgbClr val="000000"/>
                </a:solidFill>
                <a:latin typeface="Consolas" panose="020B0609020204030204" pitchFamily="49" charset="0"/>
              </a:rPr>
              <a:t> </a:t>
            </a:r>
            <a:r>
              <a:rPr lang="en-US" sz="1800" dirty="0">
                <a:solidFill>
                  <a:srgbClr val="0070C0"/>
                </a:solidFill>
                <a:latin typeface="Consolas" panose="020B0609020204030204" pitchFamily="49" charset="0"/>
              </a:rPr>
              <a:t>xSemaphoreGiveFromISR</a:t>
            </a:r>
            <a:r>
              <a:rPr lang="en-US" sz="1800" dirty="0">
                <a:solidFill>
                  <a:srgbClr val="000000"/>
                </a:solidFill>
                <a:latin typeface="Consolas" panose="020B0609020204030204" pitchFamily="49" charset="0"/>
              </a:rPr>
              <a:t>(</a:t>
            </a:r>
            <a:r>
              <a:rPr lang="en-US" sz="1800" dirty="0">
                <a:solidFill>
                  <a:srgbClr val="005032"/>
                </a:solidFill>
                <a:latin typeface="Consolas" panose="020B0609020204030204" pitchFamily="49" charset="0"/>
              </a:rPr>
              <a:t>SemaphoreHandle_t</a:t>
            </a:r>
            <a:r>
              <a:rPr lang="en-US" sz="1800" dirty="0">
                <a:solidFill>
                  <a:srgbClr val="000000"/>
                </a:solidFill>
                <a:latin typeface="Consolas" panose="020B0609020204030204" pitchFamily="49" charset="0"/>
              </a:rPr>
              <a:t> xSemaphore,\</a:t>
            </a:r>
          </a:p>
          <a:p>
            <a:pPr marL="0" indent="0">
              <a:lnSpc>
                <a:spcPct val="100000"/>
              </a:lnSpc>
              <a:spcBef>
                <a:spcPts val="600"/>
              </a:spcBef>
              <a:buNone/>
            </a:pPr>
            <a:r>
              <a:rPr lang="en-US" sz="1800" dirty="0">
                <a:solidFill>
                  <a:srgbClr val="000000"/>
                </a:solidFill>
                <a:latin typeface="Consolas" panose="020B0609020204030204" pitchFamily="49" charset="0"/>
              </a:rPr>
              <a:t>				 </a:t>
            </a:r>
            <a:r>
              <a:rPr lang="en-US" sz="1800" dirty="0">
                <a:solidFill>
                  <a:srgbClr val="005032"/>
                </a:solidFill>
                <a:latin typeface="Consolas" panose="020B0609020204030204" pitchFamily="49" charset="0"/>
              </a:rPr>
              <a:t>BaseType_t</a:t>
            </a:r>
            <a:r>
              <a:rPr lang="en-US" sz="1800" dirty="0">
                <a:solidFill>
                  <a:srgbClr val="000000"/>
                </a:solidFill>
                <a:latin typeface="Consolas" panose="020B0609020204030204" pitchFamily="49" charset="0"/>
              </a:rPr>
              <a:t> *pxHigherPriorityTaskWoken );</a:t>
            </a:r>
          </a:p>
          <a:p>
            <a:pPr marL="0" indent="0">
              <a:lnSpc>
                <a:spcPct val="100000"/>
              </a:lnSpc>
              <a:spcBef>
                <a:spcPts val="600"/>
              </a:spcBef>
              <a:buNone/>
            </a:pPr>
            <a:r>
              <a:rPr lang="en-US" sz="1800" dirty="0" err="1">
                <a:solidFill>
                  <a:srgbClr val="005032"/>
                </a:solidFill>
                <a:latin typeface="Consolas" panose="020B0609020204030204" pitchFamily="49" charset="0"/>
              </a:rPr>
              <a:t>BaseType_t</a:t>
            </a:r>
            <a:r>
              <a:rPr lang="en-US" sz="1800" dirty="0">
                <a:solidFill>
                  <a:srgbClr val="000000"/>
                </a:solidFill>
                <a:latin typeface="Consolas" panose="020B0609020204030204" pitchFamily="49" charset="0"/>
              </a:rPr>
              <a:t> </a:t>
            </a:r>
            <a:r>
              <a:rPr lang="en-US" sz="1800" dirty="0">
                <a:solidFill>
                  <a:srgbClr val="0070C0"/>
                </a:solidFill>
                <a:latin typeface="Consolas" panose="020B0609020204030204" pitchFamily="49" charset="0"/>
              </a:rPr>
              <a:t>xSemaphoreTake</a:t>
            </a:r>
            <a:r>
              <a:rPr lang="en-US" sz="1800" dirty="0">
                <a:solidFill>
                  <a:srgbClr val="000000"/>
                </a:solidFill>
                <a:latin typeface="Consolas" panose="020B0609020204030204" pitchFamily="49" charset="0"/>
              </a:rPr>
              <a:t>( </a:t>
            </a:r>
            <a:r>
              <a:rPr lang="en-US" sz="1800" dirty="0">
                <a:solidFill>
                  <a:srgbClr val="005032"/>
                </a:solidFill>
                <a:latin typeface="Consolas" panose="020B0609020204030204" pitchFamily="49" charset="0"/>
              </a:rPr>
              <a:t>SemaphoreHandle_t</a:t>
            </a:r>
            <a:r>
              <a:rPr lang="en-US" sz="1800" dirty="0">
                <a:solidFill>
                  <a:srgbClr val="000000"/>
                </a:solidFill>
                <a:latin typeface="Consolas" panose="020B0609020204030204" pitchFamily="49" charset="0"/>
              </a:rPr>
              <a:t> xSemaphore, \</a:t>
            </a:r>
          </a:p>
          <a:p>
            <a:pPr marL="0" indent="0">
              <a:lnSpc>
                <a:spcPct val="100000"/>
              </a:lnSpc>
              <a:spcBef>
                <a:spcPts val="600"/>
              </a:spcBef>
              <a:buNone/>
            </a:pPr>
            <a:r>
              <a:rPr lang="en-US" sz="1800" dirty="0">
                <a:solidFill>
                  <a:srgbClr val="000000"/>
                </a:solidFill>
                <a:latin typeface="Consolas" panose="020B0609020204030204" pitchFamily="49" charset="0"/>
              </a:rPr>
              <a:t>					</a:t>
            </a:r>
            <a:r>
              <a:rPr lang="en-US" sz="1800" dirty="0">
                <a:solidFill>
                  <a:srgbClr val="005032"/>
                </a:solidFill>
                <a:latin typeface="Consolas" panose="020B0609020204030204" pitchFamily="49" charset="0"/>
              </a:rPr>
              <a:t>TickType_t</a:t>
            </a:r>
            <a:r>
              <a:rPr lang="en-US" sz="1800" dirty="0">
                <a:solidFill>
                  <a:srgbClr val="000000"/>
                </a:solidFill>
                <a:latin typeface="Consolas" panose="020B0609020204030204" pitchFamily="49" charset="0"/>
              </a:rPr>
              <a:t> xTicksToWait );</a:t>
            </a:r>
          </a:p>
          <a:p>
            <a:pPr marL="0" indent="0">
              <a:lnSpc>
                <a:spcPct val="100000"/>
              </a:lnSpc>
              <a:spcBef>
                <a:spcPts val="600"/>
              </a:spcBef>
              <a:buNone/>
            </a:pP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a:t>
            </a:r>
            <a:r>
              <a:rPr lang="en-US" sz="1800" dirty="0">
                <a:solidFill>
                  <a:srgbClr val="0070C0"/>
                </a:solidFill>
                <a:latin typeface="Consolas" panose="020B0609020204030204" pitchFamily="49" charset="0"/>
              </a:rPr>
              <a:t>vSemaphoreDelete</a:t>
            </a:r>
            <a:r>
              <a:rPr lang="en-US" sz="1800" b="1" dirty="0">
                <a:solidFill>
                  <a:srgbClr val="000000"/>
                </a:solidFill>
                <a:latin typeface="Consolas" panose="020B0609020204030204" pitchFamily="49" charset="0"/>
              </a:rPr>
              <a:t>( </a:t>
            </a:r>
            <a:r>
              <a:rPr lang="en-US" sz="1800" dirty="0">
                <a:solidFill>
                  <a:srgbClr val="005032"/>
                </a:solidFill>
                <a:latin typeface="Consolas" panose="020B0609020204030204" pitchFamily="49" charset="0"/>
              </a:rPr>
              <a:t>SemaphoreHandle_t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xSemaphore</a:t>
            </a:r>
            <a:r>
              <a:rPr lang="en-US" sz="1800" dirty="0">
                <a:solidFill>
                  <a:srgbClr val="000000"/>
                </a:solidFill>
                <a:latin typeface="Consolas" panose="020B0609020204030204" pitchFamily="49" charset="0"/>
              </a:rPr>
              <a:t> </a:t>
            </a:r>
            <a:r>
              <a:rPr lang="en-US" sz="1800" b="1" dirty="0">
                <a:solidFill>
                  <a:srgbClr val="000000"/>
                </a:solidFill>
                <a:latin typeface="Consolas" panose="020B0609020204030204" pitchFamily="49" charset="0"/>
              </a:rPr>
              <a:t>);</a:t>
            </a:r>
          </a:p>
          <a:p>
            <a:pPr marL="0" indent="0">
              <a:lnSpc>
                <a:spcPct val="100000"/>
              </a:lnSpc>
              <a:spcBef>
                <a:spcPts val="600"/>
              </a:spcBef>
              <a:buNone/>
            </a:pPr>
            <a:endParaRPr lang="en-US" sz="1800" b="1" dirty="0">
              <a:solidFill>
                <a:srgbClr val="000000"/>
              </a:solidFill>
              <a:latin typeface="Consolas" panose="020B0609020204030204" pitchFamily="49" charset="0"/>
            </a:endParaRPr>
          </a:p>
          <a:p>
            <a:pPr>
              <a:lnSpc>
                <a:spcPct val="110000"/>
              </a:lnSpc>
              <a:spcBef>
                <a:spcPts val="600"/>
              </a:spcBef>
            </a:pPr>
            <a:r>
              <a:rPr lang="fr-CA" sz="2000" dirty="0"/>
              <a:t>Quelques fonctionnalités de </a:t>
            </a:r>
            <a:r>
              <a:rPr lang="fr-CA" sz="2000" dirty="0" err="1"/>
              <a:t>FreeRTOS</a:t>
            </a:r>
            <a:r>
              <a:rPr lang="fr-CA" sz="2000" dirty="0"/>
              <a:t> (voir</a:t>
            </a:r>
            <a:r>
              <a:rPr lang="en-US" sz="2000" dirty="0"/>
              <a:t> </a:t>
            </a:r>
            <a:r>
              <a:rPr lang="en-US" sz="2000" dirty="0" err="1">
                <a:solidFill>
                  <a:srgbClr val="0070C0"/>
                </a:solidFill>
                <a:latin typeface="Consolas" panose="020B0609020204030204" pitchFamily="49" charset="0"/>
              </a:rPr>
              <a:t>xSemaphoreGiveFromISR</a:t>
            </a:r>
            <a:r>
              <a:rPr lang="en-US" sz="2000" dirty="0"/>
              <a:t>) ne </a:t>
            </a:r>
            <a:r>
              <a:rPr lang="fr-CA" sz="2000" dirty="0"/>
              <a:t>peuvent pas être appelées tant que le planificateur de tâches n’a pas commencé.</a:t>
            </a:r>
            <a:endParaRPr lang="en-US" sz="2000" dirty="0"/>
          </a:p>
          <a:p>
            <a:pPr>
              <a:lnSpc>
                <a:spcPct val="110000"/>
              </a:lnSpc>
              <a:spcBef>
                <a:spcPts val="600"/>
              </a:spcBef>
            </a:pPr>
            <a:r>
              <a:rPr lang="fr-CA" sz="2000" dirty="0"/>
              <a:t>La fonction suivante peut être utilisée pour vérifier l’état de l’ordonnanceur</a:t>
            </a:r>
            <a:r>
              <a:rPr lang="en-US" sz="2000" dirty="0"/>
              <a:t>:</a:t>
            </a:r>
          </a:p>
          <a:p>
            <a:pPr marL="457200" lvl="1" indent="0">
              <a:lnSpc>
                <a:spcPct val="110000"/>
              </a:lnSpc>
              <a:spcBef>
                <a:spcPts val="600"/>
              </a:spcBef>
              <a:buNone/>
            </a:pPr>
            <a:r>
              <a:rPr lang="en-US" sz="1800" b="1" dirty="0">
                <a:solidFill>
                  <a:srgbClr val="7F0055"/>
                </a:solidFill>
                <a:latin typeface="Consolas" panose="020B0609020204030204" pitchFamily="49" charset="0"/>
              </a:rPr>
              <a:t>#include</a:t>
            </a:r>
            <a:r>
              <a:rPr lang="en-US" sz="1800" b="1" dirty="0">
                <a:solidFill>
                  <a:srgbClr val="2A00FF"/>
                </a:solidFill>
                <a:latin typeface="Consolas" panose="020B0609020204030204" pitchFamily="49" charset="0"/>
              </a:rPr>
              <a:t>"task.h"</a:t>
            </a:r>
            <a:endParaRPr lang="en-US" sz="1800" dirty="0"/>
          </a:p>
          <a:p>
            <a:pPr marL="457200" lvl="1" indent="0">
              <a:lnSpc>
                <a:spcPct val="110000"/>
              </a:lnSpc>
              <a:spcBef>
                <a:spcPts val="600"/>
              </a:spcBef>
              <a:buNone/>
            </a:pPr>
            <a:r>
              <a:rPr lang="en-US" sz="1800" dirty="0" err="1">
                <a:solidFill>
                  <a:srgbClr val="005032"/>
                </a:solidFill>
                <a:latin typeface="Consolas" panose="020B0609020204030204" pitchFamily="49" charset="0"/>
              </a:rPr>
              <a:t>BaseType_t</a:t>
            </a:r>
            <a:r>
              <a:rPr lang="en-US" sz="1800" dirty="0">
                <a:solidFill>
                  <a:srgbClr val="000000"/>
                </a:solidFill>
                <a:latin typeface="Consolas" panose="020B0609020204030204" pitchFamily="49" charset="0"/>
              </a:rPr>
              <a:t> </a:t>
            </a:r>
            <a:r>
              <a:rPr lang="en-US" sz="1800" b="1" dirty="0" err="1">
                <a:solidFill>
                  <a:srgbClr val="000000"/>
                </a:solidFill>
                <a:latin typeface="Consolas" panose="020B0609020204030204" pitchFamily="49" charset="0"/>
              </a:rPr>
              <a:t>xTaskGetSchedulerState</a:t>
            </a:r>
            <a:r>
              <a:rPr lang="en-US" sz="1800" b="1"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a:t>
            </a:r>
            <a:endParaRPr lang="en-US" sz="1800" dirty="0"/>
          </a:p>
          <a:p>
            <a:pPr marL="0" indent="0">
              <a:lnSpc>
                <a:spcPct val="100000"/>
              </a:lnSpc>
              <a:spcBef>
                <a:spcPts val="600"/>
              </a:spcBef>
              <a:buNone/>
            </a:pPr>
            <a:endParaRPr lang="en-US" sz="1800" dirty="0"/>
          </a:p>
        </p:txBody>
      </p:sp>
    </p:spTree>
    <p:extLst>
      <p:ext uri="{BB962C8B-B14F-4D97-AF65-F5344CB8AC3E}">
        <p14:creationId xmlns:p14="http://schemas.microsoft.com/office/powerpoint/2010/main" val="34937583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838200" y="365126"/>
            <a:ext cx="10515600" cy="825722"/>
          </a:xfrm>
        </p:spPr>
        <p:txBody>
          <a:bodyPr/>
          <a:lstStyle/>
          <a:p>
            <a:r>
              <a:rPr lang="en-US" dirty="0" err="1">
                <a:solidFill>
                  <a:srgbClr val="00B050"/>
                </a:solidFill>
              </a:rPr>
              <a:t>Exemple</a:t>
            </a:r>
            <a:r>
              <a:rPr lang="en-US" dirty="0">
                <a:solidFill>
                  <a:srgbClr val="00B050"/>
                </a:solidFill>
              </a:rPr>
              <a:t> </a:t>
            </a:r>
          </a:p>
        </p:txBody>
      </p:sp>
      <p:sp>
        <p:nvSpPr>
          <p:cNvPr id="4" name="Rectangle 3">
            <a:extLst>
              <a:ext uri="{FF2B5EF4-FFF2-40B4-BE49-F238E27FC236}">
                <a16:creationId xmlns:a16="http://schemas.microsoft.com/office/drawing/2014/main" id="{FC600DA8-17BD-473F-A71F-AAE31640C158}"/>
              </a:ext>
            </a:extLst>
          </p:cNvPr>
          <p:cNvSpPr/>
          <p:nvPr/>
        </p:nvSpPr>
        <p:spPr>
          <a:xfrm>
            <a:off x="5543107" y="1120676"/>
            <a:ext cx="6096000" cy="2510592"/>
          </a:xfrm>
          <a:prstGeom prst="rect">
            <a:avLst/>
          </a:prstGeom>
          <a:solidFill>
            <a:schemeClr val="accent6">
              <a:lumMod val="20000"/>
              <a:lumOff val="80000"/>
            </a:schemeClr>
          </a:solidFill>
        </p:spPr>
        <p:txBody>
          <a:bodyPr wrap="square">
            <a:noAutofit/>
          </a:bodyPr>
          <a:lstStyle/>
          <a:p>
            <a:pPr>
              <a:spcBef>
                <a:spcPts val="300"/>
              </a:spcBef>
            </a:pP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vTaskPB(</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*pv) { </a:t>
            </a:r>
          </a:p>
          <a:p>
            <a:pPr>
              <a:spcBef>
                <a:spcPts val="300"/>
              </a:spcBef>
            </a:pPr>
            <a:r>
              <a:rPr lang="en-US" sz="1800" b="1" dirty="0">
                <a:solidFill>
                  <a:srgbClr val="3F7F5F"/>
                </a:solidFill>
                <a:latin typeface="Consolas" panose="020B0609020204030204" pitchFamily="49" charset="0"/>
              </a:rPr>
              <a:t>// The task waiting for the semaphore</a:t>
            </a:r>
          </a:p>
          <a:p>
            <a:pPr>
              <a:spcBef>
                <a:spcPts val="300"/>
              </a:spcBef>
            </a:pPr>
            <a:r>
              <a:rPr lang="en-US" sz="1800" b="1" dirty="0">
                <a:solidFill>
                  <a:srgbClr val="7F0055"/>
                </a:solidFill>
                <a:latin typeface="Consolas" panose="020B0609020204030204" pitchFamily="49" charset="0"/>
              </a:rPr>
              <a:t>   while</a:t>
            </a:r>
            <a:r>
              <a:rPr lang="en-US" sz="1800" b="1" dirty="0">
                <a:solidFill>
                  <a:srgbClr val="000000"/>
                </a:solidFill>
                <a:latin typeface="Consolas" panose="020B0609020204030204" pitchFamily="49" charset="0"/>
              </a:rPr>
              <a:t>(1) {</a:t>
            </a:r>
          </a:p>
          <a:p>
            <a:pPr>
              <a:spcBef>
                <a:spcPts val="300"/>
              </a:spcBef>
            </a:pPr>
            <a:r>
              <a:rPr lang="en-US" sz="1800" dirty="0">
                <a:solidFill>
                  <a:srgbClr val="000000"/>
                </a:solidFill>
                <a:latin typeface="Consolas" panose="020B0609020204030204" pitchFamily="49" charset="0"/>
              </a:rPr>
              <a:t>	xSemaphoreTake(semA, portMAX_DELAY);</a:t>
            </a:r>
          </a:p>
          <a:p>
            <a:pPr>
              <a:spcBef>
                <a:spcPts val="300"/>
              </a:spcBef>
            </a:pPr>
            <a:r>
              <a:rPr lang="en-US" sz="1800" dirty="0">
                <a:solidFill>
                  <a:srgbClr val="000000"/>
                </a:solidFill>
                <a:latin typeface="Consolas" panose="020B0609020204030204" pitchFamily="49" charset="0"/>
              </a:rPr>
              <a:t>	printf(</a:t>
            </a:r>
            <a:r>
              <a:rPr lang="en-US" sz="1800" dirty="0">
                <a:solidFill>
                  <a:srgbClr val="2A00FF"/>
                </a:solidFill>
                <a:latin typeface="Consolas" panose="020B0609020204030204" pitchFamily="49" charset="0"/>
              </a:rPr>
              <a:t>"\nThe semaphore was taken."</a:t>
            </a:r>
            <a:r>
              <a:rPr lang="en-US" sz="1800" dirty="0">
                <a:solidFill>
                  <a:srgbClr val="000000"/>
                </a:solidFill>
                <a:latin typeface="Consolas" panose="020B0609020204030204" pitchFamily="49" charset="0"/>
              </a:rPr>
              <a:t>);</a:t>
            </a:r>
          </a:p>
          <a:p>
            <a:pPr>
              <a:spcBef>
                <a:spcPts val="300"/>
              </a:spcBef>
            </a:pPr>
            <a:r>
              <a:rPr lang="en-US" sz="1800" dirty="0">
                <a:solidFill>
                  <a:srgbClr val="000000"/>
                </a:solidFill>
                <a:latin typeface="Consolas" panose="020B0609020204030204" pitchFamily="49" charset="0"/>
              </a:rPr>
              <a:t>   }</a:t>
            </a:r>
          </a:p>
          <a:p>
            <a:pPr>
              <a:spcBef>
                <a:spcPts val="300"/>
              </a:spcBef>
            </a:pPr>
            <a:r>
              <a:rPr lang="en-US" sz="1800" dirty="0">
                <a:solidFill>
                  <a:srgbClr val="000000"/>
                </a:solidFill>
                <a:latin typeface="Consolas" panose="020B0609020204030204" pitchFamily="49" charset="0"/>
              </a:rPr>
              <a:t>}</a:t>
            </a:r>
          </a:p>
        </p:txBody>
      </p:sp>
      <p:sp>
        <p:nvSpPr>
          <p:cNvPr id="5" name="Rectangle 4">
            <a:extLst>
              <a:ext uri="{FF2B5EF4-FFF2-40B4-BE49-F238E27FC236}">
                <a16:creationId xmlns:a16="http://schemas.microsoft.com/office/drawing/2014/main" id="{812C64D3-70DF-4B6A-89EB-8B21723FF221}"/>
              </a:ext>
            </a:extLst>
          </p:cNvPr>
          <p:cNvSpPr/>
          <p:nvPr/>
        </p:nvSpPr>
        <p:spPr>
          <a:xfrm>
            <a:off x="820805" y="3738890"/>
            <a:ext cx="10818301" cy="2577629"/>
          </a:xfrm>
          <a:prstGeom prst="rect">
            <a:avLst/>
          </a:prstGeom>
          <a:solidFill>
            <a:schemeClr val="accent4">
              <a:lumMod val="20000"/>
              <a:lumOff val="80000"/>
            </a:schemeClr>
          </a:solidFill>
        </p:spPr>
        <p:txBody>
          <a:bodyPr wrap="square">
            <a:spAutoFit/>
          </a:bodyPr>
          <a:lstStyle/>
          <a:p>
            <a:pPr>
              <a:spcBef>
                <a:spcPts val="300"/>
              </a:spcBef>
            </a:pP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PORTA_IRQHandler(</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	  </a:t>
            </a:r>
            <a:r>
              <a:rPr lang="en-US" sz="1800" b="1" dirty="0">
                <a:solidFill>
                  <a:srgbClr val="3F7F5F"/>
                </a:solidFill>
                <a:latin typeface="Consolas" panose="020B0609020204030204" pitchFamily="49" charset="0"/>
              </a:rPr>
              <a:t>// The ISR giving the semaphore</a:t>
            </a:r>
          </a:p>
          <a:p>
            <a:pPr>
              <a:spcBef>
                <a:spcPts val="300"/>
              </a:spcBef>
            </a:pPr>
            <a:r>
              <a:rPr lang="en-US" sz="1800" dirty="0">
                <a:solidFill>
                  <a:srgbClr val="005032"/>
                </a:solidFill>
                <a:latin typeface="Consolas" panose="020B0609020204030204" pitchFamily="49" charset="0"/>
              </a:rPr>
              <a:t>	BaseType_t</a:t>
            </a:r>
            <a:r>
              <a:rPr lang="en-US" sz="1800" dirty="0">
                <a:solidFill>
                  <a:srgbClr val="000000"/>
                </a:solidFill>
                <a:latin typeface="Consolas" panose="020B0609020204030204" pitchFamily="49" charset="0"/>
              </a:rPr>
              <a:t> woken = pdFALSE;</a:t>
            </a:r>
          </a:p>
          <a:p>
            <a:pPr>
              <a:spcBef>
                <a:spcPts val="300"/>
              </a:spcBef>
            </a:pPr>
            <a:r>
              <a:rPr lang="en-US" sz="1800" dirty="0">
                <a:solidFill>
                  <a:srgbClr val="000000"/>
                </a:solidFill>
                <a:latin typeface="Consolas" panose="020B0609020204030204" pitchFamily="49" charset="0"/>
              </a:rPr>
              <a:t>	PORTA-&gt;</a:t>
            </a:r>
            <a:r>
              <a:rPr lang="en-US" sz="1800" dirty="0">
                <a:solidFill>
                  <a:srgbClr val="0000C0"/>
                </a:solidFill>
                <a:latin typeface="Consolas" panose="020B0609020204030204" pitchFamily="49" charset="0"/>
              </a:rPr>
              <a:t>PCR</a:t>
            </a:r>
            <a:r>
              <a:rPr lang="en-US" sz="1800" dirty="0">
                <a:solidFill>
                  <a:srgbClr val="000000"/>
                </a:solidFill>
                <a:latin typeface="Consolas" panose="020B0609020204030204" pitchFamily="49" charset="0"/>
              </a:rPr>
              <a:t>[4] |= PORT_PCR_ISF_MASK; </a:t>
            </a:r>
            <a:r>
              <a:rPr lang="en-US" sz="1800" dirty="0">
                <a:solidFill>
                  <a:srgbClr val="3F7F5F"/>
                </a:solidFill>
                <a:latin typeface="Consolas" panose="020B0609020204030204" pitchFamily="49" charset="0"/>
              </a:rPr>
              <a:t>// clear the interrupt flag</a:t>
            </a:r>
          </a:p>
          <a:p>
            <a:pPr>
              <a:spcBef>
                <a:spcPts val="300"/>
              </a:spcBef>
            </a:pPr>
            <a:r>
              <a:rPr lang="en-US" sz="1800" b="1" dirty="0">
                <a:solidFill>
                  <a:srgbClr val="7F0055"/>
                </a:solidFill>
                <a:latin typeface="Consolas" panose="020B0609020204030204" pitchFamily="49" charset="0"/>
              </a:rPr>
              <a:t>	if</a:t>
            </a:r>
            <a:r>
              <a:rPr lang="en-US" sz="1800" b="1" dirty="0">
                <a:solidFill>
                  <a:srgbClr val="000000"/>
                </a:solidFill>
                <a:latin typeface="Consolas" panose="020B0609020204030204" pitchFamily="49" charset="0"/>
              </a:rPr>
              <a:t>(xTaskGetSchedulerState() != taskSCHEDULER_NOT_STARTED) {</a:t>
            </a:r>
          </a:p>
          <a:p>
            <a:pPr>
              <a:spcBef>
                <a:spcPts val="300"/>
              </a:spcBef>
            </a:pPr>
            <a:r>
              <a:rPr lang="en-US" sz="1800" dirty="0">
                <a:solidFill>
                  <a:srgbClr val="000000"/>
                </a:solidFill>
                <a:latin typeface="Consolas" panose="020B0609020204030204" pitchFamily="49" charset="0"/>
              </a:rPr>
              <a:t>		xSemaphoreGiveFromISR(semA, &amp;woken);</a:t>
            </a:r>
          </a:p>
          <a:p>
            <a:pPr>
              <a:spcBef>
                <a:spcPts val="300"/>
              </a:spcBef>
            </a:pPr>
            <a:r>
              <a:rPr lang="en-US" sz="1800" dirty="0">
                <a:solidFill>
                  <a:srgbClr val="000000"/>
                </a:solidFill>
                <a:latin typeface="Consolas" panose="020B0609020204030204" pitchFamily="49" charset="0"/>
              </a:rPr>
              <a:t>		portYIELD_FROM_ISR(woken);</a:t>
            </a:r>
          </a:p>
          <a:p>
            <a:pPr>
              <a:spcBef>
                <a:spcPts val="300"/>
              </a:spcBef>
            </a:pPr>
            <a:r>
              <a:rPr lang="en-US" sz="1800" dirty="0">
                <a:solidFill>
                  <a:srgbClr val="000000"/>
                </a:solidFill>
                <a:latin typeface="Consolas" panose="020B0609020204030204" pitchFamily="49" charset="0"/>
              </a:rPr>
              <a:t>	}</a:t>
            </a:r>
          </a:p>
          <a:p>
            <a:pPr>
              <a:spcBef>
                <a:spcPts val="300"/>
              </a:spcBef>
            </a:pPr>
            <a:r>
              <a:rPr lang="en-US" sz="1800" dirty="0">
                <a:solidFill>
                  <a:srgbClr val="000000"/>
                </a:solidFill>
                <a:latin typeface="Consolas" panose="020B0609020204030204" pitchFamily="49" charset="0"/>
              </a:rPr>
              <a:t>}</a:t>
            </a:r>
          </a:p>
        </p:txBody>
      </p:sp>
      <p:sp>
        <p:nvSpPr>
          <p:cNvPr id="6" name="Rectangle 5">
            <a:extLst>
              <a:ext uri="{FF2B5EF4-FFF2-40B4-BE49-F238E27FC236}">
                <a16:creationId xmlns:a16="http://schemas.microsoft.com/office/drawing/2014/main" id="{3D52D929-4B75-4D3B-A04A-116898721AA1}"/>
              </a:ext>
            </a:extLst>
          </p:cNvPr>
          <p:cNvSpPr/>
          <p:nvPr/>
        </p:nvSpPr>
        <p:spPr>
          <a:xfrm>
            <a:off x="838200" y="1134431"/>
            <a:ext cx="4550735" cy="2510593"/>
          </a:xfrm>
          <a:prstGeom prst="rect">
            <a:avLst/>
          </a:prstGeom>
          <a:solidFill>
            <a:schemeClr val="accent1">
              <a:lumMod val="20000"/>
              <a:lumOff val="80000"/>
            </a:schemeClr>
          </a:solidFill>
        </p:spPr>
        <p:txBody>
          <a:bodyPr wrap="square">
            <a:noAutofit/>
          </a:bodyPr>
          <a:lstStyle/>
          <a:p>
            <a:pPr>
              <a:spcBef>
                <a:spcPts val="300"/>
              </a:spcBef>
            </a:pPr>
            <a:r>
              <a:rPr lang="en-US" sz="1800" dirty="0">
                <a:solidFill>
                  <a:srgbClr val="005032"/>
                </a:solidFill>
                <a:latin typeface="Consolas" panose="020B0609020204030204" pitchFamily="49" charset="0"/>
              </a:rPr>
              <a:t>SemaphoreHandle_t</a:t>
            </a:r>
            <a:r>
              <a:rPr lang="en-US" sz="1800" dirty="0">
                <a:solidFill>
                  <a:srgbClr val="000000"/>
                </a:solidFill>
                <a:latin typeface="Consolas" panose="020B0609020204030204" pitchFamily="49" charset="0"/>
              </a:rPr>
              <a:t> semA;</a:t>
            </a:r>
            <a:endParaRPr lang="en-US" sz="1800" b="1" dirty="0">
              <a:solidFill>
                <a:srgbClr val="7F0055"/>
              </a:solidFill>
              <a:latin typeface="Consolas" panose="020B0609020204030204" pitchFamily="49" charset="0"/>
            </a:endParaRPr>
          </a:p>
          <a:p>
            <a:pPr>
              <a:spcBef>
                <a:spcPts val="300"/>
              </a:spcBef>
            </a:pPr>
            <a:r>
              <a:rPr lang="en-US" sz="1800" b="1" dirty="0">
                <a:solidFill>
                  <a:srgbClr val="7F0055"/>
                </a:solidFill>
                <a:latin typeface="Consolas" panose="020B0609020204030204" pitchFamily="49" charset="0"/>
              </a:rPr>
              <a:t>int</a:t>
            </a:r>
            <a:r>
              <a:rPr lang="en-US" sz="1800" b="1" dirty="0">
                <a:solidFill>
                  <a:srgbClr val="000000"/>
                </a:solidFill>
                <a:latin typeface="Consolas" panose="020B0609020204030204" pitchFamily="49" charset="0"/>
              </a:rPr>
              <a:t> main(</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a:t>
            </a:r>
            <a:endParaRPr lang="en-US" sz="1800" dirty="0">
              <a:solidFill>
                <a:srgbClr val="000000"/>
              </a:solidFill>
              <a:latin typeface="Consolas" panose="020B0609020204030204" pitchFamily="49" charset="0"/>
            </a:endParaRPr>
          </a:p>
          <a:p>
            <a:pPr>
              <a:spcBef>
                <a:spcPts val="300"/>
              </a:spcBef>
            </a:pPr>
            <a:r>
              <a:rPr lang="en-US" sz="1800" dirty="0">
                <a:solidFill>
                  <a:srgbClr val="000000"/>
                </a:solidFill>
                <a:latin typeface="Consolas" panose="020B0609020204030204" pitchFamily="49" charset="0"/>
              </a:rPr>
              <a:t>  …</a:t>
            </a:r>
          </a:p>
          <a:p>
            <a:pPr>
              <a:spcBef>
                <a:spcPts val="300"/>
              </a:spcBef>
            </a:pPr>
            <a:r>
              <a:rPr lang="en-US" sz="1800" dirty="0">
                <a:solidFill>
                  <a:srgbClr val="000000"/>
                </a:solidFill>
                <a:latin typeface="Consolas" panose="020B0609020204030204" pitchFamily="49" charset="0"/>
              </a:rPr>
              <a:t>  semA = xSemaphoreCreateBinary();</a:t>
            </a:r>
          </a:p>
          <a:p>
            <a:pPr>
              <a:spcBef>
                <a:spcPts val="300"/>
              </a:spcBef>
            </a:pPr>
            <a:r>
              <a:rPr lang="en-US" sz="1800" dirty="0">
                <a:solidFill>
                  <a:srgbClr val="000000"/>
                </a:solidFill>
                <a:latin typeface="Consolas" panose="020B0609020204030204" pitchFamily="49" charset="0"/>
              </a:rPr>
              <a:t> </a:t>
            </a:r>
            <a:r>
              <a:rPr lang="en-US" sz="1600" dirty="0">
                <a:solidFill>
                  <a:srgbClr val="000000"/>
                </a:solidFill>
                <a:latin typeface="Consolas" panose="020B0609020204030204" pitchFamily="49" charset="0"/>
              </a:rPr>
              <a:t> …</a:t>
            </a:r>
            <a:endParaRPr lang="en-US" sz="1800" dirty="0">
              <a:solidFill>
                <a:srgbClr val="000000"/>
              </a:solidFill>
              <a:latin typeface="Consolas" panose="020B0609020204030204" pitchFamily="49" charset="0"/>
            </a:endParaRPr>
          </a:p>
          <a:p>
            <a:pPr>
              <a:spcBef>
                <a:spcPts val="300"/>
              </a:spcBef>
            </a:pPr>
            <a:r>
              <a:rPr lang="en-US" sz="1800" dirty="0">
                <a:solidFill>
                  <a:srgbClr val="000000"/>
                </a:solidFill>
                <a:latin typeface="Consolas" panose="020B0609020204030204" pitchFamily="49" charset="0"/>
              </a:rPr>
              <a:t>  vTaskStartScheduler();</a:t>
            </a:r>
          </a:p>
          <a:p>
            <a:pPr>
              <a:spcBef>
                <a:spcPts val="300"/>
              </a:spcBef>
            </a:pPr>
            <a:r>
              <a:rPr lang="en-US" sz="1800" dirty="0">
                <a:solidFill>
                  <a:srgbClr val="000000"/>
                </a:solidFill>
                <a:latin typeface="Consolas" panose="020B0609020204030204" pitchFamily="49" charset="0"/>
              </a:rPr>
              <a:t>  …</a:t>
            </a:r>
          </a:p>
          <a:p>
            <a:pPr>
              <a:spcBef>
                <a:spcPts val="300"/>
              </a:spcBef>
            </a:pPr>
            <a:r>
              <a:rPr lang="en-US" sz="1800" dirty="0">
                <a:solidFill>
                  <a:srgbClr val="000000"/>
                </a:solidFill>
                <a:latin typeface="Consolas" panose="020B0609020204030204" pitchFamily="49" charset="0"/>
              </a:rPr>
              <a:t>}</a:t>
            </a:r>
            <a:endParaRPr lang="en-US" sz="1800" dirty="0"/>
          </a:p>
        </p:txBody>
      </p:sp>
    </p:spTree>
    <p:extLst>
      <p:ext uri="{BB962C8B-B14F-4D97-AF65-F5344CB8AC3E}">
        <p14:creationId xmlns:p14="http://schemas.microsoft.com/office/powerpoint/2010/main" val="41833340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830469" y="476672"/>
            <a:ext cx="10515600" cy="687497"/>
          </a:xfrm>
        </p:spPr>
        <p:txBody>
          <a:bodyPr>
            <a:normAutofit fontScale="90000"/>
          </a:bodyPr>
          <a:lstStyle/>
          <a:p>
            <a:r>
              <a:rPr lang="en-US">
                <a:solidFill>
                  <a:srgbClr val="0070C0"/>
                </a:solidFill>
              </a:rPr>
              <a:t>EXCLUSION MUTUELLE</a:t>
            </a:r>
            <a:endParaRPr lang="en-US" dirty="0">
              <a:solidFill>
                <a:srgbClr val="0070C0"/>
              </a:solidFill>
            </a:endParaRPr>
          </a:p>
        </p:txBody>
      </p:sp>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830469" y="1340768"/>
            <a:ext cx="10306091" cy="4986670"/>
          </a:xfrm>
        </p:spPr>
        <p:txBody>
          <a:bodyPr>
            <a:normAutofit/>
          </a:bodyPr>
          <a:lstStyle/>
          <a:p>
            <a:pPr marL="342900" indent="-342900" eaLnBrk="0" fontAlgn="base" hangingPunct="0">
              <a:lnSpc>
                <a:spcPct val="100000"/>
              </a:lnSpc>
              <a:spcBef>
                <a:spcPts val="600"/>
              </a:spcBef>
              <a:buClr>
                <a:srgbClr val="0070C0"/>
              </a:buClr>
              <a:buSzPct val="90000"/>
              <a:buFont typeface="Wingdings" panose="05000000000000000000" pitchFamily="2" charset="2"/>
              <a:buChar char="§"/>
            </a:pPr>
            <a:r>
              <a:rPr kumimoji="1" lang="fr-CA" sz="2400" dirty="0"/>
              <a:t>Il est nécessaire de s’assurer que les sections critiques du code qui accèdent à une ressource partagée ont un accès exclusif à la ressource, </a:t>
            </a:r>
            <a:r>
              <a:rPr kumimoji="1" lang="fr-CA" sz="2400" dirty="0" err="1"/>
              <a:t>FreeRTOS</a:t>
            </a:r>
            <a:r>
              <a:rPr kumimoji="1" lang="fr-CA" sz="2400" dirty="0"/>
              <a:t> fournit des sémaphores mutex pour cela.</a:t>
            </a:r>
          </a:p>
          <a:p>
            <a:pPr marL="342900" indent="-342900" eaLnBrk="0" fontAlgn="base" hangingPunct="0">
              <a:lnSpc>
                <a:spcPct val="100000"/>
              </a:lnSpc>
              <a:spcBef>
                <a:spcPts val="600"/>
              </a:spcBef>
              <a:buClr>
                <a:srgbClr val="0070C0"/>
              </a:buClr>
              <a:buSzPct val="90000"/>
              <a:buFont typeface="Wingdings" panose="05000000000000000000" pitchFamily="2" charset="2"/>
              <a:buChar char="§"/>
            </a:pPr>
            <a:r>
              <a:rPr kumimoji="1" lang="fr-CA" sz="2400" dirty="0"/>
              <a:t>Les sémaphores mutex et binaires diffèrent à plusieurs égards </a:t>
            </a:r>
            <a:r>
              <a:rPr kumimoji="1" lang="en-US" sz="2400" dirty="0"/>
              <a:t>:</a:t>
            </a:r>
          </a:p>
          <a:p>
            <a:pPr marL="447675" lvl="0">
              <a:lnSpc>
                <a:spcPct val="100000"/>
              </a:lnSpc>
              <a:spcBef>
                <a:spcPts val="600"/>
              </a:spcBef>
              <a:defRPr/>
            </a:pPr>
            <a:r>
              <a:rPr lang="fr-CA" sz="2400" dirty="0"/>
              <a:t>État initial différent : un sémaphore mutex peut être pris dès sa création</a:t>
            </a:r>
            <a:r>
              <a:rPr kumimoji="0" lang="en-US" sz="2400" b="0" i="0" u="none" strike="noStrike" kern="1200" cap="none" spc="0" normalizeH="0" baseline="0" noProof="0" dirty="0">
                <a:ln>
                  <a:noFill/>
                </a:ln>
                <a:effectLst/>
                <a:uLnTx/>
                <a:uFillTx/>
                <a:latin typeface="Calibri" panose="020F0502020204030204"/>
                <a:ea typeface="+mn-ea"/>
                <a:cs typeface="+mn-cs"/>
              </a:rPr>
              <a:t>.</a:t>
            </a:r>
          </a:p>
          <a:p>
            <a:pPr lvl="1">
              <a:lnSpc>
                <a:spcPct val="100000"/>
              </a:lnSpc>
              <a:spcBef>
                <a:spcPts val="600"/>
              </a:spcBef>
              <a:defRPr/>
            </a:pPr>
            <a:r>
              <a:rPr lang="fr-CA" sz="2000" dirty="0"/>
              <a:t>Un sémaphore binaire doit être donné avant d’être pris</a:t>
            </a:r>
            <a:r>
              <a:rPr kumimoji="0" lang="en-US" sz="2000" b="0" i="0" u="none" strike="noStrike" kern="1200" cap="none" spc="0" normalizeH="0" baseline="0" noProof="0" dirty="0">
                <a:ln>
                  <a:noFill/>
                </a:ln>
                <a:effectLst/>
                <a:uLnTx/>
                <a:uFillTx/>
                <a:latin typeface="Calibri" panose="020F0502020204030204"/>
                <a:ea typeface="+mn-ea"/>
                <a:cs typeface="+mn-cs"/>
              </a:rPr>
              <a:t>.</a:t>
            </a:r>
          </a:p>
          <a:p>
            <a:pPr marL="447675" lvl="0" indent="-268288">
              <a:lnSpc>
                <a:spcPct val="100000"/>
              </a:lnSpc>
              <a:spcBef>
                <a:spcPts val="600"/>
              </a:spcBef>
              <a:defRPr/>
            </a:pPr>
            <a:r>
              <a:rPr lang="fr-CA" sz="2400" dirty="0"/>
              <a:t>Le sémaphore doit être retourné : une tâche ou un ISR qui prend un sémaphore mutex doit le rendre</a:t>
            </a:r>
            <a:r>
              <a:rPr kumimoji="0" lang="en-US" sz="2400" b="0" i="0" u="none" strike="noStrike" kern="1200" cap="none" spc="0" normalizeH="0" baseline="0" noProof="0" dirty="0">
                <a:ln>
                  <a:noFill/>
                </a:ln>
                <a:effectLst/>
                <a:uLnTx/>
                <a:uFillTx/>
                <a:latin typeface="Calibri" panose="020F0502020204030204"/>
                <a:ea typeface="+mn-ea"/>
                <a:cs typeface="+mn-cs"/>
              </a:rPr>
              <a:t>. </a:t>
            </a:r>
          </a:p>
          <a:p>
            <a:pPr lvl="1">
              <a:lnSpc>
                <a:spcPct val="100000"/>
              </a:lnSpc>
              <a:spcBef>
                <a:spcPts val="600"/>
              </a:spcBef>
              <a:defRPr/>
            </a:pPr>
            <a:r>
              <a:rPr lang="fr-CA" sz="2000" dirty="0"/>
              <a:t>Sinon, aucune autre tâche ni ISR ne peut utiliser la ressource partagée</a:t>
            </a:r>
            <a:r>
              <a:rPr kumimoji="0" lang="en-US" sz="2000" b="0" i="0" u="none" strike="noStrike" kern="1200" cap="none" spc="0" normalizeH="0" baseline="0" noProof="0" dirty="0">
                <a:ln>
                  <a:noFill/>
                </a:ln>
                <a:effectLst/>
                <a:uLnTx/>
                <a:uFillTx/>
                <a:latin typeface="Calibri" panose="020F0502020204030204"/>
                <a:ea typeface="+mn-ea"/>
                <a:cs typeface="+mn-cs"/>
              </a:rPr>
              <a:t>.</a:t>
            </a:r>
          </a:p>
          <a:p>
            <a:pPr marL="447675" lvl="0">
              <a:lnSpc>
                <a:spcPct val="100000"/>
              </a:lnSpc>
              <a:spcBef>
                <a:spcPts val="600"/>
              </a:spcBef>
              <a:defRPr/>
            </a:pPr>
            <a:r>
              <a:rPr lang="fr-CA" sz="2400" dirty="0"/>
              <a:t>Héritage de priorité : Une tâche contenant un sémaphore mutex hérite la priorité la plus élevée parmi les tâches en attente du sémaphore</a:t>
            </a:r>
            <a:r>
              <a:rPr kumimoji="0" lang="en-US" sz="2400" b="0" i="0" u="none" strike="noStrike" kern="1200" cap="none" spc="0" normalizeH="0" baseline="0" noProof="0" dirty="0">
                <a:ln>
                  <a:noFill/>
                </a:ln>
                <a:effectLst/>
                <a:uLnTx/>
                <a:uFillTx/>
                <a:latin typeface="Calibri" panose="020F0502020204030204"/>
                <a:ea typeface="+mn-ea"/>
                <a:cs typeface="+mn-cs"/>
              </a:rPr>
              <a:t>.</a:t>
            </a:r>
          </a:p>
          <a:p>
            <a:pPr lvl="1">
              <a:lnSpc>
                <a:spcPct val="100000"/>
              </a:lnSpc>
              <a:spcBef>
                <a:spcPts val="600"/>
              </a:spcBef>
              <a:defRPr/>
            </a:pPr>
            <a:r>
              <a:rPr lang="fr-CA" sz="2000" dirty="0"/>
              <a:t>Fait afin d’éviter l’inversion de priorité</a:t>
            </a:r>
            <a:r>
              <a:rPr kumimoji="0" lang="en-US" sz="2000" b="0" i="0" u="none" strike="noStrike" kern="1200" cap="none" spc="0" normalizeH="0" baseline="0" noProof="0" dirty="0">
                <a:ln>
                  <a:noFill/>
                </a:ln>
                <a:effectLst/>
                <a:uLnTx/>
                <a:uFillTx/>
                <a:latin typeface="Calibri" panose="020F0502020204030204"/>
                <a:ea typeface="+mn-ea"/>
                <a:cs typeface="+mn-cs"/>
              </a:rPr>
              <a:t>. </a:t>
            </a:r>
          </a:p>
          <a:p>
            <a:pPr>
              <a:lnSpc>
                <a:spcPct val="100000"/>
              </a:lnSpc>
              <a:spcBef>
                <a:spcPts val="600"/>
              </a:spcBef>
            </a:pPr>
            <a:endParaRPr lang="en-US" sz="2400" dirty="0"/>
          </a:p>
        </p:txBody>
      </p:sp>
    </p:spTree>
    <p:extLst>
      <p:ext uri="{BB962C8B-B14F-4D97-AF65-F5344CB8AC3E}">
        <p14:creationId xmlns:p14="http://schemas.microsoft.com/office/powerpoint/2010/main" val="6263198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838200" y="365126"/>
            <a:ext cx="10515600" cy="825722"/>
          </a:xfrm>
        </p:spPr>
        <p:txBody>
          <a:bodyPr/>
          <a:lstStyle/>
          <a:p>
            <a:r>
              <a:rPr lang="en-US" dirty="0" err="1">
                <a:solidFill>
                  <a:srgbClr val="00B050"/>
                </a:solidFill>
              </a:rPr>
              <a:t>Exemple</a:t>
            </a:r>
            <a:endParaRPr lang="en-US" dirty="0">
              <a:solidFill>
                <a:srgbClr val="00B050"/>
              </a:solidFill>
            </a:endParaRPr>
          </a:p>
        </p:txBody>
      </p:sp>
      <p:sp>
        <p:nvSpPr>
          <p:cNvPr id="4" name="Rectangle 3">
            <a:extLst>
              <a:ext uri="{FF2B5EF4-FFF2-40B4-BE49-F238E27FC236}">
                <a16:creationId xmlns:a16="http://schemas.microsoft.com/office/drawing/2014/main" id="{FC600DA8-17BD-473F-A71F-AAE31640C158}"/>
              </a:ext>
            </a:extLst>
          </p:cNvPr>
          <p:cNvSpPr/>
          <p:nvPr/>
        </p:nvSpPr>
        <p:spPr>
          <a:xfrm>
            <a:off x="5743565" y="188640"/>
            <a:ext cx="6096000" cy="3028521"/>
          </a:xfrm>
          <a:prstGeom prst="rect">
            <a:avLst/>
          </a:prstGeom>
          <a:solidFill>
            <a:schemeClr val="accent6">
              <a:lumMod val="20000"/>
              <a:lumOff val="80000"/>
            </a:schemeClr>
          </a:solidFill>
        </p:spPr>
        <p:txBody>
          <a:bodyPr wrap="square">
            <a:spAutoFit/>
          </a:bodyPr>
          <a:lstStyle/>
          <a:p>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vTaskA(</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*pv) { </a:t>
            </a:r>
          </a:p>
          <a:p>
            <a:r>
              <a:rPr lang="en-US" sz="1800" b="1" dirty="0">
                <a:solidFill>
                  <a:srgbClr val="7F0055"/>
                </a:solidFill>
                <a:latin typeface="Consolas" panose="020B0609020204030204" pitchFamily="49" charset="0"/>
              </a:rPr>
              <a:t>   while</a:t>
            </a:r>
            <a:r>
              <a:rPr lang="en-US" sz="1800" b="1" dirty="0">
                <a:solidFill>
                  <a:srgbClr val="000000"/>
                </a:solidFill>
                <a:latin typeface="Consolas" panose="020B0609020204030204" pitchFamily="49" charset="0"/>
              </a:rPr>
              <a:t>(1) {</a:t>
            </a:r>
          </a:p>
          <a:p>
            <a:r>
              <a:rPr lang="en-US" sz="1800" dirty="0">
                <a:solidFill>
                  <a:srgbClr val="000000"/>
                </a:solidFill>
                <a:latin typeface="Consolas" panose="020B0609020204030204" pitchFamily="49" charset="0"/>
              </a:rPr>
              <a:t>	xSemaphoreTake(mtx, portMAX_DELAY);</a:t>
            </a:r>
          </a:p>
          <a:p>
            <a:r>
              <a:rPr lang="en-US" sz="1800" dirty="0">
                <a:solidFill>
                  <a:srgbClr val="000000"/>
                </a:solidFill>
                <a:latin typeface="Consolas" panose="020B0609020204030204" pitchFamily="49" charset="0"/>
              </a:rPr>
              <a:t>	</a:t>
            </a:r>
            <a:r>
              <a:rPr lang="en-US" sz="1800" b="1" dirty="0">
                <a:solidFill>
                  <a:srgbClr val="3F7F5F"/>
                </a:solidFill>
                <a:latin typeface="Consolas" panose="020B0609020204030204" pitchFamily="49" charset="0"/>
              </a:rPr>
              <a:t>// La section critique commence</a:t>
            </a:r>
          </a:p>
          <a:p>
            <a:r>
              <a:rPr lang="en-US" sz="1800" b="1" dirty="0">
                <a:solidFill>
                  <a:srgbClr val="3F7F5F"/>
                </a:solidFill>
                <a:latin typeface="Consolas" panose="020B0609020204030204" pitchFamily="49" charset="0"/>
              </a:rPr>
              <a:t>	</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b="1" dirty="0">
                <a:solidFill>
                  <a:srgbClr val="3F7F5F"/>
                </a:solidFill>
                <a:latin typeface="Consolas" panose="020B0609020204030204" pitchFamily="49" charset="0"/>
              </a:rPr>
              <a:t>// </a:t>
            </a:r>
            <a:r>
              <a:rPr lang="fr-CA" sz="1800" b="1" dirty="0">
                <a:solidFill>
                  <a:srgbClr val="3F7F5F"/>
                </a:solidFill>
                <a:latin typeface="Consolas" panose="020B0609020204030204" pitchFamily="49" charset="0"/>
              </a:rPr>
              <a:t>La section critique se termine</a:t>
            </a:r>
            <a:endParaRPr lang="en-US" sz="1800" b="1" dirty="0">
              <a:solidFill>
                <a:srgbClr val="3F7F5F"/>
              </a:solidFill>
              <a:latin typeface="Consolas" panose="020B0609020204030204" pitchFamily="49" charset="0"/>
            </a:endParaRPr>
          </a:p>
          <a:p>
            <a:r>
              <a:rPr lang="en-US" sz="1800" dirty="0">
                <a:solidFill>
                  <a:srgbClr val="000000"/>
                </a:solidFill>
                <a:latin typeface="Consolas" panose="020B0609020204030204" pitchFamily="49" charset="0"/>
              </a:rPr>
              <a:t>	xSemaphoreGive(mtx);</a:t>
            </a: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a:t>
            </a:r>
          </a:p>
        </p:txBody>
      </p:sp>
      <p:sp>
        <p:nvSpPr>
          <p:cNvPr id="6" name="Rectangle 5">
            <a:extLst>
              <a:ext uri="{FF2B5EF4-FFF2-40B4-BE49-F238E27FC236}">
                <a16:creationId xmlns:a16="http://schemas.microsoft.com/office/drawing/2014/main" id="{3D52D929-4B75-4D3B-A04A-116898721AA1}"/>
              </a:ext>
            </a:extLst>
          </p:cNvPr>
          <p:cNvSpPr/>
          <p:nvPr/>
        </p:nvSpPr>
        <p:spPr>
          <a:xfrm>
            <a:off x="903700" y="3285389"/>
            <a:ext cx="4550735" cy="3028521"/>
          </a:xfrm>
          <a:prstGeom prst="rect">
            <a:avLst/>
          </a:prstGeom>
          <a:solidFill>
            <a:schemeClr val="accent1">
              <a:lumMod val="20000"/>
              <a:lumOff val="80000"/>
            </a:schemeClr>
          </a:solidFill>
        </p:spPr>
        <p:txBody>
          <a:bodyPr wrap="square">
            <a:spAutoFit/>
          </a:bodyPr>
          <a:lstStyle/>
          <a:p>
            <a:r>
              <a:rPr lang="en-US" sz="1800" dirty="0">
                <a:solidFill>
                  <a:srgbClr val="005032"/>
                </a:solidFill>
                <a:latin typeface="Consolas" panose="020B0609020204030204" pitchFamily="49" charset="0"/>
              </a:rPr>
              <a:t>SemaphoreHandle_t</a:t>
            </a:r>
            <a:r>
              <a:rPr lang="en-US" sz="1800" dirty="0">
                <a:solidFill>
                  <a:srgbClr val="000000"/>
                </a:solidFill>
                <a:latin typeface="Consolas" panose="020B0609020204030204" pitchFamily="49" charset="0"/>
              </a:rPr>
              <a:t> mtx;</a:t>
            </a:r>
            <a:endParaRPr lang="en-US" sz="1800" b="1" dirty="0">
              <a:solidFill>
                <a:srgbClr val="7F0055"/>
              </a:solidFill>
              <a:latin typeface="Consolas" panose="020B0609020204030204" pitchFamily="49" charset="0"/>
            </a:endParaRPr>
          </a:p>
          <a:p>
            <a:endParaRPr lang="en-US" sz="1800" b="1" dirty="0">
              <a:solidFill>
                <a:srgbClr val="7F0055"/>
              </a:solidFill>
              <a:latin typeface="Consolas" panose="020B0609020204030204" pitchFamily="49" charset="0"/>
            </a:endParaRPr>
          </a:p>
          <a:p>
            <a:r>
              <a:rPr lang="en-US" sz="1800" b="1" dirty="0">
                <a:solidFill>
                  <a:srgbClr val="7F0055"/>
                </a:solidFill>
                <a:latin typeface="Consolas" panose="020B0609020204030204" pitchFamily="49" charset="0"/>
              </a:rPr>
              <a:t>int</a:t>
            </a:r>
            <a:r>
              <a:rPr lang="en-US" sz="1800" b="1" dirty="0">
                <a:solidFill>
                  <a:srgbClr val="000000"/>
                </a:solidFill>
                <a:latin typeface="Consolas" panose="020B0609020204030204" pitchFamily="49" charset="0"/>
              </a:rPr>
              <a:t> main(</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mtx = xSemaphoreCreateMutex();</a:t>
            </a: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vTaskStartScheduler();</a:t>
            </a: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a:t>
            </a:r>
            <a:endParaRPr lang="en-US" sz="1800" dirty="0"/>
          </a:p>
        </p:txBody>
      </p:sp>
      <p:sp>
        <p:nvSpPr>
          <p:cNvPr id="7" name="Rectangle 6">
            <a:extLst>
              <a:ext uri="{FF2B5EF4-FFF2-40B4-BE49-F238E27FC236}">
                <a16:creationId xmlns:a16="http://schemas.microsoft.com/office/drawing/2014/main" id="{149A2923-FAEC-4407-8EC0-041D6E0C30EC}"/>
              </a:ext>
            </a:extLst>
          </p:cNvPr>
          <p:cNvSpPr/>
          <p:nvPr/>
        </p:nvSpPr>
        <p:spPr>
          <a:xfrm>
            <a:off x="5743565" y="3289169"/>
            <a:ext cx="6096000" cy="3028521"/>
          </a:xfrm>
          <a:prstGeom prst="rect">
            <a:avLst/>
          </a:prstGeom>
          <a:solidFill>
            <a:schemeClr val="accent4">
              <a:lumMod val="20000"/>
              <a:lumOff val="80000"/>
            </a:schemeClr>
          </a:solidFill>
        </p:spPr>
        <p:txBody>
          <a:bodyPr wrap="square">
            <a:spAutoFit/>
          </a:bodyPr>
          <a:lstStyle/>
          <a:p>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vTaskB(</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*pv) { </a:t>
            </a:r>
          </a:p>
          <a:p>
            <a:r>
              <a:rPr lang="en-US" sz="1800" b="1" dirty="0">
                <a:solidFill>
                  <a:srgbClr val="7F0055"/>
                </a:solidFill>
                <a:latin typeface="Consolas" panose="020B0609020204030204" pitchFamily="49" charset="0"/>
              </a:rPr>
              <a:t>   while</a:t>
            </a:r>
            <a:r>
              <a:rPr lang="en-US" sz="1800" b="1" dirty="0">
                <a:solidFill>
                  <a:srgbClr val="000000"/>
                </a:solidFill>
                <a:latin typeface="Consolas" panose="020B0609020204030204" pitchFamily="49" charset="0"/>
              </a:rPr>
              <a:t>(1) {</a:t>
            </a:r>
          </a:p>
          <a:p>
            <a:r>
              <a:rPr lang="en-US" sz="1800" dirty="0">
                <a:solidFill>
                  <a:srgbClr val="000000"/>
                </a:solidFill>
                <a:latin typeface="Consolas" panose="020B0609020204030204" pitchFamily="49" charset="0"/>
              </a:rPr>
              <a:t>	xSemaphoreTake(mtx, portMAX_DELAY);</a:t>
            </a:r>
          </a:p>
          <a:p>
            <a:r>
              <a:rPr lang="en-US" sz="1800" dirty="0">
                <a:solidFill>
                  <a:srgbClr val="000000"/>
                </a:solidFill>
                <a:latin typeface="Consolas" panose="020B0609020204030204" pitchFamily="49" charset="0"/>
              </a:rPr>
              <a:t>	</a:t>
            </a:r>
            <a:r>
              <a:rPr lang="en-US" sz="1800" b="1" dirty="0">
                <a:solidFill>
                  <a:srgbClr val="3F7F5F"/>
                </a:solidFill>
                <a:latin typeface="Consolas" panose="020B0609020204030204" pitchFamily="49" charset="0"/>
              </a:rPr>
              <a:t>// La section critique commence</a:t>
            </a:r>
          </a:p>
          <a:p>
            <a:r>
              <a:rPr lang="en-US" sz="1800" b="1" dirty="0">
                <a:solidFill>
                  <a:srgbClr val="3F7F5F"/>
                </a:solidFill>
                <a:latin typeface="Consolas" panose="020B0609020204030204" pitchFamily="49" charset="0"/>
              </a:rPr>
              <a:t>	</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b="1" dirty="0">
                <a:solidFill>
                  <a:srgbClr val="3F7F5F"/>
                </a:solidFill>
                <a:latin typeface="Consolas" panose="020B0609020204030204" pitchFamily="49" charset="0"/>
              </a:rPr>
              <a:t>// </a:t>
            </a:r>
            <a:r>
              <a:rPr lang="fr-CA" sz="1800" b="1" dirty="0">
                <a:solidFill>
                  <a:srgbClr val="3F7F5F"/>
                </a:solidFill>
                <a:latin typeface="Consolas" panose="020B0609020204030204" pitchFamily="49" charset="0"/>
              </a:rPr>
              <a:t>La section critique se termine</a:t>
            </a:r>
            <a:endParaRPr lang="en-US" sz="1800" b="1" dirty="0">
              <a:solidFill>
                <a:srgbClr val="3F7F5F"/>
              </a:solidFill>
              <a:latin typeface="Consolas" panose="020B0609020204030204" pitchFamily="49" charset="0"/>
            </a:endParaRPr>
          </a:p>
          <a:p>
            <a:r>
              <a:rPr lang="en-US" sz="1800" dirty="0">
                <a:solidFill>
                  <a:srgbClr val="000000"/>
                </a:solidFill>
                <a:latin typeface="Consolas" panose="020B0609020204030204" pitchFamily="49" charset="0"/>
              </a:rPr>
              <a:t>	xSemaphoreGive(mtx);</a:t>
            </a: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a:t>
            </a:r>
          </a:p>
        </p:txBody>
      </p:sp>
      <p:sp>
        <p:nvSpPr>
          <p:cNvPr id="8" name="Rectangle 7">
            <a:extLst>
              <a:ext uri="{FF2B5EF4-FFF2-40B4-BE49-F238E27FC236}">
                <a16:creationId xmlns:a16="http://schemas.microsoft.com/office/drawing/2014/main" id="{9EAF1BBD-7550-4123-BF18-33AF8E148E2B}"/>
              </a:ext>
            </a:extLst>
          </p:cNvPr>
          <p:cNvSpPr/>
          <p:nvPr/>
        </p:nvSpPr>
        <p:spPr>
          <a:xfrm>
            <a:off x="838200" y="1318607"/>
            <a:ext cx="4681736" cy="1384995"/>
          </a:xfrm>
          <a:prstGeom prst="rect">
            <a:avLst/>
          </a:prstGeom>
          <a:noFill/>
        </p:spPr>
        <p:txBody>
          <a:bodyPr wrap="square">
            <a:spAutoFit/>
          </a:bodyPr>
          <a:lstStyle/>
          <a:p>
            <a:r>
              <a:rPr lang="fr-CA" dirty="0">
                <a:solidFill>
                  <a:srgbClr val="00B050"/>
                </a:solidFill>
              </a:rPr>
              <a:t>Exclusion mutuelle entre les sections critiques des tâches A et B.</a:t>
            </a:r>
            <a:endParaRPr lang="en-US" sz="1400" dirty="0"/>
          </a:p>
          <a:p>
            <a:r>
              <a:rPr lang="fr-CA" i="1" dirty="0">
                <a:solidFill>
                  <a:srgbClr val="FF0000"/>
                </a:solidFill>
              </a:rPr>
              <a:t>Noter la fonction utilisée pour créer des sémaphores mutex.</a:t>
            </a:r>
            <a:endParaRPr lang="en-US" i="1" dirty="0">
              <a:solidFill>
                <a:srgbClr val="FF0000"/>
              </a:solidFill>
            </a:endParaRPr>
          </a:p>
        </p:txBody>
      </p:sp>
      <p:cxnSp>
        <p:nvCxnSpPr>
          <p:cNvPr id="9" name="Straight Arrow Connector 8">
            <a:extLst>
              <a:ext uri="{FF2B5EF4-FFF2-40B4-BE49-F238E27FC236}">
                <a16:creationId xmlns:a16="http://schemas.microsoft.com/office/drawing/2014/main" id="{E0647E31-021C-45BC-9311-78E46BB7EE74}"/>
              </a:ext>
            </a:extLst>
          </p:cNvPr>
          <p:cNvCxnSpPr/>
          <p:nvPr/>
        </p:nvCxnSpPr>
        <p:spPr>
          <a:xfrm flipH="1">
            <a:off x="3636335" y="3429000"/>
            <a:ext cx="701749" cy="14726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9871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838200" y="365126"/>
            <a:ext cx="10515600" cy="825722"/>
          </a:xfrm>
        </p:spPr>
        <p:txBody>
          <a:bodyPr/>
          <a:lstStyle/>
          <a:p>
            <a:r>
              <a:rPr lang="en-US">
                <a:solidFill>
                  <a:srgbClr val="0070C0"/>
                </a:solidFill>
              </a:rPr>
              <a:t>Configuration des interruptions</a:t>
            </a:r>
            <a:endParaRPr lang="en-US" dirty="0">
              <a:solidFill>
                <a:srgbClr val="0070C0"/>
              </a:solidFill>
            </a:endParaRPr>
          </a:p>
        </p:txBody>
      </p:sp>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754912" y="1484784"/>
            <a:ext cx="10675088" cy="3744416"/>
          </a:xfrm>
        </p:spPr>
        <p:txBody>
          <a:bodyPr>
            <a:normAutofit/>
          </a:bodyPr>
          <a:lstStyle/>
          <a:p>
            <a:pPr marL="342900" indent="-342900" eaLnBrk="0" fontAlgn="base" hangingPunct="0">
              <a:lnSpc>
                <a:spcPct val="100000"/>
              </a:lnSpc>
              <a:spcBef>
                <a:spcPts val="600"/>
              </a:spcBef>
              <a:buClr>
                <a:srgbClr val="0070C0"/>
              </a:buClr>
              <a:buSzPct val="90000"/>
              <a:buFont typeface="Wingdings" panose="05000000000000000000" pitchFamily="2" charset="2"/>
              <a:buChar char="§"/>
            </a:pPr>
            <a:r>
              <a:rPr kumimoji="1" lang="fr-CA" sz="2400" dirty="0" err="1"/>
              <a:t>FreeRTOS</a:t>
            </a:r>
            <a:r>
              <a:rPr kumimoji="1" lang="fr-CA" sz="2400" dirty="0"/>
              <a:t> doit connaître</a:t>
            </a:r>
            <a:endParaRPr kumimoji="1" lang="en-US" sz="2400" dirty="0"/>
          </a:p>
          <a:p>
            <a:pPr lvl="1">
              <a:lnSpc>
                <a:spcPct val="100000"/>
              </a:lnSpc>
              <a:spcBef>
                <a:spcPts val="600"/>
              </a:spcBef>
            </a:pPr>
            <a:r>
              <a:rPr lang="fr-CA" sz="2000" dirty="0"/>
              <a:t>La priorité d’interruption la plus basse (l’interruption de chaque </a:t>
            </a:r>
            <a:r>
              <a:rPr lang="fr-CA" sz="2000" i="1" dirty="0" err="1"/>
              <a:t>tick</a:t>
            </a:r>
            <a:r>
              <a:rPr lang="fr-CA" sz="2000" dirty="0"/>
              <a:t> l’utilise)</a:t>
            </a:r>
            <a:r>
              <a:rPr lang="en-US" sz="2000" dirty="0"/>
              <a:t>.</a:t>
            </a:r>
          </a:p>
          <a:p>
            <a:pPr lvl="1">
              <a:lnSpc>
                <a:spcPct val="100000"/>
              </a:lnSpc>
              <a:spcBef>
                <a:spcPts val="600"/>
              </a:spcBef>
            </a:pPr>
            <a:r>
              <a:rPr lang="fr-CA" sz="2000" dirty="0"/>
              <a:t>La priorité la plus élevée des interruptions qui appellent les fonctions RTOS</a:t>
            </a:r>
            <a:r>
              <a:rPr lang="en-US" sz="2000" dirty="0"/>
              <a:t>.</a:t>
            </a:r>
            <a:r>
              <a:rPr lang="en-US" sz="2000" dirty="0">
                <a:solidFill>
                  <a:srgbClr val="00B050"/>
                </a:solidFill>
              </a:rPr>
              <a:t> </a:t>
            </a:r>
          </a:p>
          <a:p>
            <a:pPr>
              <a:lnSpc>
                <a:spcPct val="100000"/>
              </a:lnSpc>
              <a:spcBef>
                <a:spcPts val="600"/>
              </a:spcBef>
              <a:buClr>
                <a:srgbClr val="0070C0"/>
              </a:buClr>
              <a:buSzPct val="90000"/>
              <a:buFont typeface="Wingdings" panose="05000000000000000000" pitchFamily="2" charset="2"/>
              <a:buChar char="§"/>
            </a:pPr>
            <a:r>
              <a:rPr lang="fr-CA" sz="2400" dirty="0"/>
              <a:t>Une section critique est créée en entrant</a:t>
            </a:r>
            <a:r>
              <a:rPr lang="en-US" sz="2400" dirty="0"/>
              <a:t> </a:t>
            </a:r>
            <a:r>
              <a:rPr lang="en-US" sz="1800" b="1" dirty="0" err="1">
                <a:solidFill>
                  <a:srgbClr val="C00000"/>
                </a:solidFill>
                <a:latin typeface="Consolas" panose="020B0609020204030204" pitchFamily="49" charset="0"/>
              </a:rPr>
              <a:t>configMAX_SYSCALL_INTERRUPT_PRIORITY</a:t>
            </a:r>
            <a:r>
              <a:rPr lang="en-US" sz="1800" b="1" dirty="0">
                <a:solidFill>
                  <a:srgbClr val="C00000"/>
                </a:solidFill>
                <a:latin typeface="Consolas" panose="020B0609020204030204" pitchFamily="49" charset="0"/>
              </a:rPr>
              <a:t> </a:t>
            </a:r>
            <a:r>
              <a:rPr lang="en-US" sz="2400" dirty="0"/>
              <a:t>dans le </a:t>
            </a:r>
            <a:r>
              <a:rPr lang="en-US" sz="2400" dirty="0" err="1"/>
              <a:t>registre</a:t>
            </a:r>
            <a:r>
              <a:rPr lang="en-US" sz="2400" dirty="0"/>
              <a:t> Cortex-M </a:t>
            </a:r>
            <a:r>
              <a:rPr lang="en-US" sz="2400" dirty="0">
                <a:solidFill>
                  <a:srgbClr val="7030A0"/>
                </a:solidFill>
              </a:rPr>
              <a:t>BASEPRI</a:t>
            </a:r>
            <a:r>
              <a:rPr lang="en-US" sz="2400" dirty="0"/>
              <a:t>. </a:t>
            </a:r>
            <a:r>
              <a:rPr lang="fr-CA" sz="2400" dirty="0"/>
              <a:t>Cela désactive les interruptions de priorité inférieure ou égale</a:t>
            </a:r>
            <a:r>
              <a:rPr lang="en-US" sz="2400" dirty="0"/>
              <a:t>.</a:t>
            </a:r>
          </a:p>
          <a:p>
            <a:pPr>
              <a:lnSpc>
                <a:spcPct val="100000"/>
              </a:lnSpc>
              <a:spcBef>
                <a:spcPts val="600"/>
              </a:spcBef>
              <a:buClr>
                <a:srgbClr val="0070C0"/>
              </a:buClr>
              <a:buSzPct val="90000"/>
              <a:buFont typeface="Wingdings" panose="05000000000000000000" pitchFamily="2" charset="2"/>
              <a:buChar char="§"/>
            </a:pPr>
            <a:r>
              <a:rPr lang="fr-CA" sz="2400" dirty="0"/>
              <a:t>Comme les interruptions de priorité 0 (la priorité la plus élevée) ne peuvent pas être masquées avec BASEPRI</a:t>
            </a:r>
            <a:r>
              <a:rPr lang="en-US" sz="2400" dirty="0"/>
              <a:t>, </a:t>
            </a:r>
            <a:r>
              <a:rPr lang="en-US" sz="1800" b="1" dirty="0" err="1">
                <a:solidFill>
                  <a:srgbClr val="C00000"/>
                </a:solidFill>
                <a:latin typeface="Consolas" panose="020B0609020204030204" pitchFamily="49" charset="0"/>
              </a:rPr>
              <a:t>configMAX_SYSCALL_INTERRUPT_PRIORITY</a:t>
            </a:r>
            <a:r>
              <a:rPr lang="en-US" sz="1800" b="1" dirty="0">
                <a:solidFill>
                  <a:srgbClr val="C00000"/>
                </a:solidFill>
                <a:latin typeface="Consolas" panose="020B0609020204030204" pitchFamily="49" charset="0"/>
              </a:rPr>
              <a:t> </a:t>
            </a:r>
            <a:r>
              <a:rPr lang="fr-CA" sz="2400" dirty="0"/>
              <a:t>ne doit pas être réglé à 0</a:t>
            </a:r>
            <a:r>
              <a:rPr lang="en-US" sz="2400" dirty="0"/>
              <a:t>.</a:t>
            </a:r>
            <a:endParaRPr lang="en-US" sz="2400" dirty="0">
              <a:solidFill>
                <a:srgbClr val="00B050"/>
              </a:solidFill>
            </a:endParaRPr>
          </a:p>
        </p:txBody>
      </p:sp>
    </p:spTree>
    <p:extLst>
      <p:ext uri="{BB962C8B-B14F-4D97-AF65-F5344CB8AC3E}">
        <p14:creationId xmlns:p14="http://schemas.microsoft.com/office/powerpoint/2010/main" val="17421851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838200" y="365126"/>
            <a:ext cx="10515600" cy="825722"/>
          </a:xfrm>
        </p:spPr>
        <p:txBody>
          <a:bodyPr/>
          <a:lstStyle/>
          <a:p>
            <a:r>
              <a:rPr lang="en-US" dirty="0" err="1">
                <a:solidFill>
                  <a:srgbClr val="0070C0"/>
                </a:solidFill>
              </a:rPr>
              <a:t>Priorités</a:t>
            </a:r>
            <a:endParaRPr lang="en-US" dirty="0">
              <a:solidFill>
                <a:srgbClr val="0070C0"/>
              </a:solidFill>
            </a:endParaRPr>
          </a:p>
        </p:txBody>
      </p:sp>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838200" y="1190848"/>
            <a:ext cx="10515600" cy="5061096"/>
          </a:xfrm>
        </p:spPr>
        <p:txBody>
          <a:bodyPr>
            <a:normAutofit/>
          </a:bodyPr>
          <a:lstStyle/>
          <a:p>
            <a:pPr marL="342900" indent="-342900" eaLnBrk="0" fontAlgn="base" hangingPunct="0">
              <a:lnSpc>
                <a:spcPct val="100000"/>
              </a:lnSpc>
              <a:spcBef>
                <a:spcPts val="600"/>
              </a:spcBef>
              <a:buClr>
                <a:srgbClr val="0070C0"/>
              </a:buClr>
              <a:buSzPct val="90000"/>
              <a:buFont typeface="Wingdings" panose="05000000000000000000" pitchFamily="2" charset="2"/>
              <a:buChar char="§"/>
            </a:pPr>
            <a:r>
              <a:rPr kumimoji="1" lang="fr-CA" sz="2400" dirty="0"/>
              <a:t>Les tâches et les interruptions ont toutes deux des priorités, et cela de </a:t>
            </a:r>
            <a:r>
              <a:rPr kumimoji="1" lang="fr-CA" sz="2400" dirty="0" err="1"/>
              <a:t>aminère</a:t>
            </a:r>
            <a:r>
              <a:rPr kumimoji="1" lang="fr-CA" sz="2400" dirty="0"/>
              <a:t> indépendante
Toute interruption peut interrompre une tâche</a:t>
            </a:r>
            <a:r>
              <a:rPr kumimoji="1" lang="en-US" sz="2400" dirty="0"/>
              <a:t>.</a:t>
            </a:r>
          </a:p>
          <a:p>
            <a:pPr lvl="1">
              <a:lnSpc>
                <a:spcPct val="100000"/>
              </a:lnSpc>
              <a:spcBef>
                <a:spcPts val="600"/>
              </a:spcBef>
            </a:pPr>
            <a:r>
              <a:rPr lang="fr-CA" dirty="0"/>
              <a:t>L’interruption de priorité la plus basse peut interrompre la tâche de priorité la plus élevée.
L’interruption de </a:t>
            </a:r>
            <a:r>
              <a:rPr lang="fr-CA" i="1" dirty="0" err="1"/>
              <a:t>tick</a:t>
            </a:r>
            <a:r>
              <a:rPr lang="fr-CA" dirty="0"/>
              <a:t>, utilisée pour planifier les tâches, a normalement la priorité d’interruption la plus basse</a:t>
            </a:r>
            <a:r>
              <a:rPr lang="en-US" dirty="0"/>
              <a:t>.</a:t>
            </a:r>
          </a:p>
          <a:p>
            <a:pPr lvl="2">
              <a:lnSpc>
                <a:spcPct val="100000"/>
              </a:lnSpc>
              <a:spcBef>
                <a:spcPts val="600"/>
              </a:spcBef>
            </a:pPr>
            <a:endParaRPr lang="en-US" sz="1800" dirty="0"/>
          </a:p>
        </p:txBody>
      </p:sp>
    </p:spTree>
    <p:extLst>
      <p:ext uri="{BB962C8B-B14F-4D97-AF65-F5344CB8AC3E}">
        <p14:creationId xmlns:p14="http://schemas.microsoft.com/office/powerpoint/2010/main" val="202106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1"/>
            </p:custDataLst>
          </p:nvPr>
        </p:nvSpPr>
        <p:spPr>
          <a:xfrm>
            <a:off x="838200" y="295028"/>
            <a:ext cx="10515600" cy="1325563"/>
          </a:xfrm>
        </p:spPr>
        <p:txBody>
          <a:bodyPr/>
          <a:lstStyle/>
          <a:p>
            <a:r>
              <a:rPr lang="fr-CA" altLang="fr-FR" noProof="0" dirty="0">
                <a:solidFill>
                  <a:srgbClr val="0070C0"/>
                </a:solidFill>
              </a:rPr>
              <a:t>Dynamique des états</a:t>
            </a:r>
          </a:p>
        </p:txBody>
      </p:sp>
      <p:grpSp>
        <p:nvGrpSpPr>
          <p:cNvPr id="3" name="Groupe 2"/>
          <p:cNvGrpSpPr>
            <a:grpSpLocks noChangeAspect="1"/>
          </p:cNvGrpSpPr>
          <p:nvPr>
            <p:custDataLst>
              <p:tags r:id="rId2"/>
            </p:custDataLst>
          </p:nvPr>
        </p:nvGrpSpPr>
        <p:grpSpPr>
          <a:xfrm>
            <a:off x="2783632" y="2185758"/>
            <a:ext cx="6551562" cy="3134128"/>
            <a:chOff x="899592" y="2492896"/>
            <a:chExt cx="6623570" cy="3168575"/>
          </a:xfrm>
        </p:grpSpPr>
        <p:sp>
          <p:nvSpPr>
            <p:cNvPr id="24580" name="Oval 4"/>
            <p:cNvSpPr>
              <a:spLocks noChangeArrowheads="1"/>
            </p:cNvSpPr>
            <p:nvPr>
              <p:custDataLst>
                <p:tags r:id="rId5"/>
              </p:custDataLst>
            </p:nvPr>
          </p:nvSpPr>
          <p:spPr bwMode="auto">
            <a:xfrm>
              <a:off x="3708400" y="2492896"/>
              <a:ext cx="863600" cy="792088"/>
            </a:xfrm>
            <a:prstGeom prst="ellipse">
              <a:avLst/>
            </a:prstGeom>
            <a:solidFill>
              <a:srgbClr val="00B050"/>
            </a:solidFill>
            <a:ln w="9525">
              <a:solidFill>
                <a:schemeClr val="tx1"/>
              </a:solidFill>
              <a:round/>
              <a:headEnd/>
              <a:tailEnd/>
            </a:ln>
            <a:effectLst/>
          </p:spPr>
          <p:txBody>
            <a:bodyPr wrap="none" anchor="ctr"/>
            <a:lstStyle/>
            <a:p>
              <a:pPr algn="ctr"/>
              <a:r>
                <a:rPr lang="fr-FR" altLang="fr-FR" dirty="0"/>
                <a:t>active</a:t>
              </a:r>
            </a:p>
          </p:txBody>
        </p:sp>
        <p:sp>
          <p:nvSpPr>
            <p:cNvPr id="24581" name="Oval 5"/>
            <p:cNvSpPr>
              <a:spLocks noChangeArrowheads="1"/>
            </p:cNvSpPr>
            <p:nvPr>
              <p:custDataLst>
                <p:tags r:id="rId6"/>
              </p:custDataLst>
            </p:nvPr>
          </p:nvSpPr>
          <p:spPr bwMode="auto">
            <a:xfrm>
              <a:off x="899592" y="3645024"/>
              <a:ext cx="863600" cy="792088"/>
            </a:xfrm>
            <a:prstGeom prst="ellipse">
              <a:avLst/>
            </a:prstGeom>
            <a:solidFill>
              <a:schemeClr val="bg1">
                <a:lumMod val="85000"/>
              </a:schemeClr>
            </a:solidFill>
            <a:ln w="9525">
              <a:solidFill>
                <a:schemeClr val="bg1">
                  <a:lumMod val="85000"/>
                </a:schemeClr>
              </a:solidFill>
              <a:round/>
              <a:headEnd/>
              <a:tailEnd/>
            </a:ln>
            <a:effectLst/>
          </p:spPr>
          <p:txBody>
            <a:bodyPr wrap="none" anchor="ctr"/>
            <a:lstStyle/>
            <a:p>
              <a:pPr algn="ctr"/>
              <a:r>
                <a:rPr lang="fr-FR" altLang="fr-FR" dirty="0"/>
                <a:t>inactive</a:t>
              </a:r>
            </a:p>
          </p:txBody>
        </p:sp>
        <p:sp>
          <p:nvSpPr>
            <p:cNvPr id="24582" name="Oval 6"/>
            <p:cNvSpPr>
              <a:spLocks noChangeArrowheads="1"/>
            </p:cNvSpPr>
            <p:nvPr>
              <p:custDataLst>
                <p:tags r:id="rId7"/>
              </p:custDataLst>
            </p:nvPr>
          </p:nvSpPr>
          <p:spPr bwMode="auto">
            <a:xfrm>
              <a:off x="6659562" y="3665744"/>
              <a:ext cx="863600" cy="792088"/>
            </a:xfrm>
            <a:prstGeom prst="ellipse">
              <a:avLst/>
            </a:prstGeom>
            <a:solidFill>
              <a:srgbClr val="FFC000"/>
            </a:solidFill>
            <a:ln w="9525">
              <a:solidFill>
                <a:schemeClr val="tx1"/>
              </a:solidFill>
              <a:round/>
              <a:headEnd/>
              <a:tailEnd/>
            </a:ln>
            <a:effectLst/>
          </p:spPr>
          <p:txBody>
            <a:bodyPr wrap="none" anchor="ctr"/>
            <a:lstStyle/>
            <a:p>
              <a:pPr algn="ctr"/>
              <a:r>
                <a:rPr lang="fr-FR" altLang="fr-FR" dirty="0"/>
                <a:t>attente</a:t>
              </a:r>
            </a:p>
          </p:txBody>
        </p:sp>
        <p:sp>
          <p:nvSpPr>
            <p:cNvPr id="24583" name="Oval 7"/>
            <p:cNvSpPr>
              <a:spLocks noChangeArrowheads="1"/>
            </p:cNvSpPr>
            <p:nvPr>
              <p:custDataLst>
                <p:tags r:id="rId8"/>
              </p:custDataLst>
            </p:nvPr>
          </p:nvSpPr>
          <p:spPr bwMode="auto">
            <a:xfrm>
              <a:off x="3635375" y="4869383"/>
              <a:ext cx="863600" cy="792088"/>
            </a:xfrm>
            <a:prstGeom prst="ellipse">
              <a:avLst/>
            </a:prstGeom>
            <a:solidFill>
              <a:srgbClr val="92D050"/>
            </a:solidFill>
            <a:ln w="9525">
              <a:solidFill>
                <a:schemeClr val="tx1"/>
              </a:solidFill>
              <a:round/>
              <a:headEnd/>
              <a:tailEnd/>
            </a:ln>
            <a:effectLst/>
          </p:spPr>
          <p:txBody>
            <a:bodyPr wrap="none" anchor="ctr"/>
            <a:lstStyle/>
            <a:p>
              <a:pPr algn="ctr"/>
              <a:r>
                <a:rPr lang="fr-FR" altLang="fr-FR" dirty="0"/>
                <a:t>Prête</a:t>
              </a:r>
            </a:p>
          </p:txBody>
        </p:sp>
        <p:sp>
          <p:nvSpPr>
            <p:cNvPr id="24584" name="Line 8"/>
            <p:cNvSpPr>
              <a:spLocks noChangeShapeType="1"/>
            </p:cNvSpPr>
            <p:nvPr>
              <p:custDataLst>
                <p:tags r:id="rId9"/>
              </p:custDataLst>
            </p:nvPr>
          </p:nvSpPr>
          <p:spPr bwMode="auto">
            <a:xfrm flipH="1">
              <a:off x="1763192" y="2997721"/>
              <a:ext cx="1800744" cy="8428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4585" name="Line 9"/>
            <p:cNvSpPr>
              <a:spLocks noChangeShapeType="1"/>
            </p:cNvSpPr>
            <p:nvPr>
              <p:custDataLst>
                <p:tags r:id="rId10"/>
              </p:custDataLst>
            </p:nvPr>
          </p:nvSpPr>
          <p:spPr bwMode="auto">
            <a:xfrm flipV="1">
              <a:off x="3924300" y="3356495"/>
              <a:ext cx="0" cy="14442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4586" name="Line 10"/>
            <p:cNvSpPr>
              <a:spLocks noChangeShapeType="1"/>
            </p:cNvSpPr>
            <p:nvPr>
              <p:custDataLst>
                <p:tags r:id="rId11"/>
              </p:custDataLst>
            </p:nvPr>
          </p:nvSpPr>
          <p:spPr bwMode="auto">
            <a:xfrm>
              <a:off x="4211638" y="3356495"/>
              <a:ext cx="0" cy="14442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4587" name="Line 11"/>
            <p:cNvSpPr>
              <a:spLocks noChangeShapeType="1"/>
            </p:cNvSpPr>
            <p:nvPr>
              <p:custDataLst>
                <p:tags r:id="rId12"/>
              </p:custDataLst>
            </p:nvPr>
          </p:nvSpPr>
          <p:spPr bwMode="auto">
            <a:xfrm flipH="1">
              <a:off x="4571998" y="4166122"/>
              <a:ext cx="2068513" cy="9924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4588" name="Line 12"/>
            <p:cNvSpPr>
              <a:spLocks noChangeShapeType="1"/>
            </p:cNvSpPr>
            <p:nvPr>
              <p:custDataLst>
                <p:tags r:id="rId13"/>
              </p:custDataLst>
            </p:nvPr>
          </p:nvSpPr>
          <p:spPr bwMode="auto">
            <a:xfrm>
              <a:off x="4716463" y="3069158"/>
              <a:ext cx="1943099" cy="9543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4589" name="Line 13"/>
            <p:cNvSpPr>
              <a:spLocks noChangeShapeType="1"/>
            </p:cNvSpPr>
            <p:nvPr>
              <p:custDataLst>
                <p:tags r:id="rId14"/>
              </p:custDataLst>
            </p:nvPr>
          </p:nvSpPr>
          <p:spPr bwMode="auto">
            <a:xfrm>
              <a:off x="1599680" y="4457832"/>
              <a:ext cx="1999184" cy="8504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4590" name="Line 14"/>
            <p:cNvSpPr>
              <a:spLocks noChangeShapeType="1"/>
            </p:cNvSpPr>
            <p:nvPr>
              <p:custDataLst>
                <p:tags r:id="rId15"/>
              </p:custDataLst>
            </p:nvPr>
          </p:nvSpPr>
          <p:spPr bwMode="auto">
            <a:xfrm flipH="1" flipV="1">
              <a:off x="1887016" y="4222996"/>
              <a:ext cx="1819274" cy="760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4598" name="Text Box 22"/>
            <p:cNvSpPr txBox="1">
              <a:spLocks noChangeArrowheads="1"/>
            </p:cNvSpPr>
            <p:nvPr>
              <p:custDataLst>
                <p:tags r:id="rId16"/>
              </p:custDataLst>
            </p:nvPr>
          </p:nvSpPr>
          <p:spPr bwMode="auto">
            <a:xfrm>
              <a:off x="5211761" y="4412312"/>
              <a:ext cx="1015258" cy="430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fr-FR" altLang="fr-FR" sz="1400" dirty="0">
                  <a:solidFill>
                    <a:srgbClr val="FF0000"/>
                  </a:solidFill>
                </a:rPr>
                <a:t>Condition de libération</a:t>
              </a:r>
            </a:p>
          </p:txBody>
        </p:sp>
        <p:sp>
          <p:nvSpPr>
            <p:cNvPr id="24599" name="Text Box 23"/>
            <p:cNvSpPr txBox="1">
              <a:spLocks noChangeArrowheads="1"/>
            </p:cNvSpPr>
            <p:nvPr>
              <p:custDataLst>
                <p:tags r:id="rId17"/>
              </p:custDataLst>
            </p:nvPr>
          </p:nvSpPr>
          <p:spPr bwMode="auto">
            <a:xfrm>
              <a:off x="4984750" y="3139009"/>
              <a:ext cx="1027109"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400" dirty="0">
                  <a:solidFill>
                    <a:srgbClr val="FF0000"/>
                  </a:solidFill>
                </a:rPr>
                <a:t>Condition d’attente</a:t>
              </a:r>
            </a:p>
          </p:txBody>
        </p:sp>
        <p:sp>
          <p:nvSpPr>
            <p:cNvPr id="24600" name="Text Box 24"/>
            <p:cNvSpPr txBox="1">
              <a:spLocks noChangeArrowheads="1"/>
            </p:cNvSpPr>
            <p:nvPr>
              <p:custDataLst>
                <p:tags r:id="rId18"/>
              </p:custDataLst>
            </p:nvPr>
          </p:nvSpPr>
          <p:spPr bwMode="auto">
            <a:xfrm>
              <a:off x="3203575" y="3861321"/>
              <a:ext cx="88423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400">
                  <a:solidFill>
                    <a:srgbClr val="FF0000"/>
                  </a:solidFill>
                </a:rPr>
                <a:t>sélection</a:t>
              </a:r>
            </a:p>
          </p:txBody>
        </p:sp>
        <p:sp>
          <p:nvSpPr>
            <p:cNvPr id="24601" name="Text Box 25"/>
            <p:cNvSpPr txBox="1">
              <a:spLocks noChangeArrowheads="1"/>
            </p:cNvSpPr>
            <p:nvPr>
              <p:custDataLst>
                <p:tags r:id="rId19"/>
              </p:custDataLst>
            </p:nvPr>
          </p:nvSpPr>
          <p:spPr bwMode="auto">
            <a:xfrm>
              <a:off x="4017961" y="4113733"/>
              <a:ext cx="117474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400" dirty="0">
                  <a:solidFill>
                    <a:srgbClr val="FF0000"/>
                  </a:solidFill>
                </a:rPr>
                <a:t>préemption</a:t>
              </a:r>
            </a:p>
          </p:txBody>
        </p:sp>
        <p:sp>
          <p:nvSpPr>
            <p:cNvPr id="24602" name="Text Box 26"/>
            <p:cNvSpPr txBox="1">
              <a:spLocks noChangeArrowheads="1"/>
            </p:cNvSpPr>
            <p:nvPr>
              <p:custDataLst>
                <p:tags r:id="rId20"/>
              </p:custDataLst>
            </p:nvPr>
          </p:nvSpPr>
          <p:spPr bwMode="auto">
            <a:xfrm>
              <a:off x="2535238" y="3139009"/>
              <a:ext cx="89217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400">
                  <a:solidFill>
                    <a:srgbClr val="FF0000"/>
                  </a:solidFill>
                </a:rPr>
                <a:t>Terminer</a:t>
              </a:r>
            </a:p>
          </p:txBody>
        </p:sp>
        <p:sp>
          <p:nvSpPr>
            <p:cNvPr id="24603" name="Text Box 27"/>
            <p:cNvSpPr txBox="1">
              <a:spLocks noChangeArrowheads="1"/>
            </p:cNvSpPr>
            <p:nvPr>
              <p:custDataLst>
                <p:tags r:id="rId21"/>
              </p:custDataLst>
            </p:nvPr>
          </p:nvSpPr>
          <p:spPr bwMode="auto">
            <a:xfrm>
              <a:off x="2915816" y="4437112"/>
              <a:ext cx="756071" cy="56630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400" dirty="0">
                  <a:solidFill>
                    <a:srgbClr val="FF0000"/>
                  </a:solidFill>
                </a:rPr>
                <a:t>Arrêter</a:t>
              </a:r>
            </a:p>
            <a:p>
              <a:r>
                <a:rPr lang="fr-FR" altLang="fr-FR" sz="1400" dirty="0">
                  <a:solidFill>
                    <a:srgbClr val="FF0000"/>
                  </a:solidFill>
                </a:rPr>
                <a:t>tâche</a:t>
              </a:r>
            </a:p>
          </p:txBody>
        </p:sp>
        <p:sp>
          <p:nvSpPr>
            <p:cNvPr id="24604" name="Text Box 28"/>
            <p:cNvSpPr txBox="1">
              <a:spLocks noChangeArrowheads="1"/>
            </p:cNvSpPr>
            <p:nvPr>
              <p:custDataLst>
                <p:tags r:id="rId22"/>
              </p:custDataLst>
            </p:nvPr>
          </p:nvSpPr>
          <p:spPr bwMode="auto">
            <a:xfrm>
              <a:off x="1937548" y="4600706"/>
              <a:ext cx="803810" cy="473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fr-FR" altLang="fr-FR" sz="1400" dirty="0">
                  <a:solidFill>
                    <a:srgbClr val="FF0000"/>
                  </a:solidFill>
                </a:rPr>
                <a:t>Démarrer </a:t>
              </a:r>
            </a:p>
            <a:p>
              <a:r>
                <a:rPr lang="fr-FR" altLang="fr-FR" sz="1400" dirty="0">
                  <a:solidFill>
                    <a:srgbClr val="FF0000"/>
                  </a:solidFill>
                </a:rPr>
                <a:t>tâche</a:t>
              </a:r>
            </a:p>
          </p:txBody>
        </p:sp>
      </p:grpSp>
      <p:sp>
        <p:nvSpPr>
          <p:cNvPr id="2" name="Rectangle 1"/>
          <p:cNvSpPr/>
          <p:nvPr>
            <p:custDataLst>
              <p:tags r:id="rId3"/>
            </p:custDataLst>
          </p:nvPr>
        </p:nvSpPr>
        <p:spPr>
          <a:xfrm>
            <a:off x="838200" y="1538114"/>
            <a:ext cx="8046542" cy="523220"/>
          </a:xfrm>
          <a:prstGeom prst="rect">
            <a:avLst/>
          </a:prstGeom>
        </p:spPr>
        <p:txBody>
          <a:bodyPr wrap="square">
            <a:spAutoFit/>
          </a:bodyPr>
          <a:lstStyle/>
          <a:p>
            <a:pPr marL="342900" indent="-342900">
              <a:buClrTx/>
              <a:buSzPct val="100000"/>
              <a:buFont typeface="Arial" panose="020B0604020202020204" pitchFamily="34" charset="0"/>
              <a:buChar char="•"/>
            </a:pPr>
            <a:r>
              <a:rPr lang="fr-FR" altLang="fr-FR" sz="2800" dirty="0">
                <a:solidFill>
                  <a:schemeClr val="tx1"/>
                </a:solidFill>
                <a:latin typeface="+mn-lt"/>
              </a:rPr>
              <a:t>Évolue suivant un automate logiciel à états finis</a:t>
            </a:r>
          </a:p>
        </p:txBody>
      </p:sp>
      <p:sp>
        <p:nvSpPr>
          <p:cNvPr id="26" name="Rectangle 25"/>
          <p:cNvSpPr/>
          <p:nvPr>
            <p:custDataLst>
              <p:tags r:id="rId4"/>
            </p:custDataLst>
          </p:nvPr>
        </p:nvSpPr>
        <p:spPr>
          <a:xfrm>
            <a:off x="838200" y="5468384"/>
            <a:ext cx="10298360" cy="830997"/>
          </a:xfrm>
          <a:prstGeom prst="rect">
            <a:avLst/>
          </a:prstGeom>
        </p:spPr>
        <p:txBody>
          <a:bodyPr wrap="square">
            <a:spAutoFit/>
          </a:bodyPr>
          <a:lstStyle/>
          <a:p>
            <a:pPr marL="342900" indent="-342900">
              <a:buClrTx/>
              <a:buSzPct val="100000"/>
              <a:buFont typeface="Arial" panose="020B0604020202020204" pitchFamily="34" charset="0"/>
              <a:buChar char="•"/>
            </a:pPr>
            <a:r>
              <a:rPr lang="fr-FR" altLang="fr-FR" sz="2400" dirty="0">
                <a:solidFill>
                  <a:schemeClr val="tx1"/>
                </a:solidFill>
                <a:latin typeface="+mn-lt"/>
              </a:rPr>
              <a:t>L’information nécessaire au changement d’état est sauvée dans des structures de contexte </a:t>
            </a:r>
            <a:r>
              <a:rPr lang="fr-FR" altLang="fr-FR" dirty="0">
                <a:solidFill>
                  <a:schemeClr val="bg1">
                    <a:lumMod val="65000"/>
                  </a:schemeClr>
                </a:solidFill>
                <a:latin typeface="+mn-lt"/>
              </a:rPr>
              <a:t>(</a:t>
            </a:r>
            <a:r>
              <a:rPr lang="fr-FR" altLang="fr-FR" dirty="0" err="1">
                <a:solidFill>
                  <a:schemeClr val="bg1">
                    <a:lumMod val="65000"/>
                  </a:schemeClr>
                </a:solidFill>
                <a:latin typeface="+mn-lt"/>
              </a:rPr>
              <a:t>Task</a:t>
            </a:r>
            <a:r>
              <a:rPr lang="fr-FR" altLang="fr-FR" dirty="0">
                <a:solidFill>
                  <a:schemeClr val="bg1">
                    <a:lumMod val="65000"/>
                  </a:schemeClr>
                </a:solidFill>
                <a:latin typeface="+mn-lt"/>
              </a:rPr>
              <a:t> Control Blocks)</a:t>
            </a:r>
            <a:endParaRPr lang="fr-FR" altLang="fr-FR" sz="2400" dirty="0">
              <a:solidFill>
                <a:schemeClr val="bg1">
                  <a:lumMod val="65000"/>
                </a:schemeClr>
              </a:solidFill>
              <a:latin typeface="+mn-lt"/>
            </a:endParaRPr>
          </a:p>
        </p:txBody>
      </p:sp>
    </p:spTree>
    <p:extLst>
      <p:ext uri="{BB962C8B-B14F-4D97-AF65-F5344CB8AC3E}">
        <p14:creationId xmlns:p14="http://schemas.microsoft.com/office/powerpoint/2010/main" val="7531271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C2E4-5D89-4ACF-9782-6C501C34E6FB}"/>
              </a:ext>
            </a:extLst>
          </p:cNvPr>
          <p:cNvSpPr>
            <a:spLocks noGrp="1"/>
          </p:cNvSpPr>
          <p:nvPr>
            <p:ph type="title"/>
          </p:nvPr>
        </p:nvSpPr>
        <p:spPr>
          <a:xfrm>
            <a:off x="723014" y="365126"/>
            <a:ext cx="10630786" cy="825722"/>
          </a:xfrm>
        </p:spPr>
        <p:txBody>
          <a:bodyPr vert="horz" lIns="91440" tIns="45720" rIns="91440" bIns="45720" rtlCol="0" anchor="ctr">
            <a:normAutofit/>
          </a:bodyPr>
          <a:lstStyle/>
          <a:p>
            <a:r>
              <a:rPr lang="en-US" dirty="0">
                <a:solidFill>
                  <a:srgbClr val="0070C0"/>
                </a:solidFill>
              </a:rPr>
              <a:t>Delays</a:t>
            </a:r>
          </a:p>
        </p:txBody>
      </p:sp>
      <p:sp>
        <p:nvSpPr>
          <p:cNvPr id="3" name="Content Placeholder 2">
            <a:extLst>
              <a:ext uri="{FF2B5EF4-FFF2-40B4-BE49-F238E27FC236}">
                <a16:creationId xmlns:a16="http://schemas.microsoft.com/office/drawing/2014/main" id="{C8C173B2-0026-4FF0-842D-51CAA713B416}"/>
              </a:ext>
            </a:extLst>
          </p:cNvPr>
          <p:cNvSpPr>
            <a:spLocks noGrp="1"/>
          </p:cNvSpPr>
          <p:nvPr>
            <p:ph idx="1"/>
          </p:nvPr>
        </p:nvSpPr>
        <p:spPr>
          <a:xfrm>
            <a:off x="723014" y="1360966"/>
            <a:ext cx="11061618" cy="4890977"/>
          </a:xfrm>
        </p:spPr>
        <p:txBody>
          <a:bodyPr>
            <a:normAutofit/>
          </a:bodyPr>
          <a:lstStyle/>
          <a:p>
            <a:pPr>
              <a:lnSpc>
                <a:spcPct val="100000"/>
              </a:lnSpc>
              <a:spcBef>
                <a:spcPts val="600"/>
              </a:spcBef>
              <a:buClr>
                <a:srgbClr val="0070C0"/>
              </a:buClr>
              <a:buSzPct val="90000"/>
              <a:buFont typeface="Wingdings" panose="05000000000000000000" pitchFamily="2" charset="2"/>
              <a:buChar char="§"/>
            </a:pPr>
            <a:r>
              <a:rPr lang="en-US" sz="2400" dirty="0" err="1">
                <a:solidFill>
                  <a:srgbClr val="00B0F0"/>
                </a:solidFill>
                <a:latin typeface="Consolas" panose="020B0609020204030204" pitchFamily="49" charset="0"/>
              </a:rPr>
              <a:t>vTaskDelay</a:t>
            </a:r>
            <a:r>
              <a:rPr kumimoji="1" lang="fr-CA" sz="2400" dirty="0"/>
              <a:t> </a:t>
            </a:r>
            <a:r>
              <a:rPr lang="en-US" sz="2400" dirty="0">
                <a:latin typeface="Consolas" panose="020B0609020204030204" pitchFamily="49" charset="0"/>
              </a:rPr>
              <a:t>Bloque la </a:t>
            </a:r>
            <a:r>
              <a:rPr lang="en-US" sz="2400" dirty="0" err="1">
                <a:latin typeface="Consolas" panose="020B0609020204030204" pitchFamily="49" charset="0"/>
              </a:rPr>
              <a:t>tâche</a:t>
            </a:r>
            <a:r>
              <a:rPr lang="en-US" sz="2400" dirty="0">
                <a:latin typeface="Consolas" panose="020B0609020204030204" pitchFamily="49" charset="0"/>
              </a:rPr>
              <a:t> pour </a:t>
            </a:r>
            <a:r>
              <a:rPr lang="en-US" sz="2400" dirty="0" err="1">
                <a:latin typeface="Consolas" panose="020B0609020204030204" pitchFamily="49" charset="0"/>
              </a:rPr>
              <a:t>xTicksToDelay</a:t>
            </a:r>
            <a:r>
              <a:rPr lang="en-US" sz="2400" dirty="0"/>
              <a:t> </a:t>
            </a:r>
            <a:r>
              <a:rPr lang="en-US" sz="2400" dirty="0">
                <a:latin typeface="Consolas" panose="020B0609020204030204" pitchFamily="49" charset="0"/>
              </a:rPr>
              <a:t>ticks; La </a:t>
            </a:r>
            <a:r>
              <a:rPr lang="en-US" sz="2400" dirty="0" err="1">
                <a:latin typeface="Consolas" panose="020B0609020204030204" pitchFamily="49" charset="0"/>
              </a:rPr>
              <a:t>définition</a:t>
            </a:r>
            <a:r>
              <a:rPr lang="en-US" sz="2400" dirty="0">
                <a:latin typeface="Consolas" panose="020B0609020204030204" pitchFamily="49" charset="0"/>
              </a:rPr>
              <a:t> de</a:t>
            </a:r>
            <a:r>
              <a:rPr lang="en-US" sz="2400" dirty="0">
                <a:solidFill>
                  <a:srgbClr val="3F7F5F"/>
                </a:solidFill>
                <a:latin typeface="Consolas" panose="020B0609020204030204" pitchFamily="49" charset="0"/>
              </a:rPr>
              <a:t> </a:t>
            </a:r>
            <a:r>
              <a:rPr lang="en-US" sz="2400" dirty="0" err="1">
                <a:solidFill>
                  <a:srgbClr val="7030A0"/>
                </a:solidFill>
                <a:latin typeface="Consolas" panose="020B0609020204030204" pitchFamily="49" charset="0"/>
              </a:rPr>
              <a:t>configTICK_RATE_HZ</a:t>
            </a:r>
            <a:r>
              <a:rPr lang="en-US" sz="2400" dirty="0">
                <a:solidFill>
                  <a:srgbClr val="7030A0"/>
                </a:solidFill>
              </a:rPr>
              <a:t> </a:t>
            </a:r>
            <a:r>
              <a:rPr lang="fr-CA" sz="2400" dirty="0">
                <a:latin typeface="Consolas" panose="020B0609020204030204" pitchFamily="49" charset="0"/>
              </a:rPr>
              <a:t>spécifie la fréquence des </a:t>
            </a:r>
            <a:r>
              <a:rPr lang="fr-CA" sz="2400" dirty="0" err="1">
                <a:latin typeface="Consolas" panose="020B0609020204030204" pitchFamily="49" charset="0"/>
              </a:rPr>
              <a:t>ticks</a:t>
            </a:r>
            <a:r>
              <a:rPr lang="fr-CA" sz="2400" dirty="0">
                <a:latin typeface="Consolas" panose="020B0609020204030204" pitchFamily="49" charset="0"/>
              </a:rPr>
              <a:t> en Hz</a:t>
            </a:r>
          </a:p>
          <a:p>
            <a:pPr lvl="1">
              <a:lnSpc>
                <a:spcPct val="100000"/>
              </a:lnSpc>
              <a:spcBef>
                <a:spcPts val="600"/>
              </a:spcBef>
              <a:buClr>
                <a:srgbClr val="0070C0"/>
              </a:buClr>
              <a:buSzPct val="90000"/>
              <a:buFont typeface="Wingdings" panose="05000000000000000000" pitchFamily="2" charset="2"/>
              <a:buChar char="§"/>
            </a:pPr>
            <a:r>
              <a:rPr kumimoji="1" lang="fr-CA" sz="2000" dirty="0">
                <a:latin typeface="Consolas" panose="020B0609020204030204" pitchFamily="49" charset="0"/>
              </a:rPr>
              <a:t>Déclaration : </a:t>
            </a:r>
            <a:r>
              <a:rPr lang="en-US" sz="2000" dirty="0">
                <a:solidFill>
                  <a:srgbClr val="7F0055"/>
                </a:solidFill>
                <a:latin typeface="Consolas" panose="020B0609020204030204" pitchFamily="49" charset="0"/>
              </a:rPr>
              <a:t>void</a:t>
            </a:r>
            <a:r>
              <a:rPr lang="en-US" sz="2000" dirty="0">
                <a:solidFill>
                  <a:srgbClr val="000000"/>
                </a:solidFill>
                <a:latin typeface="Consolas" panose="020B0609020204030204" pitchFamily="49" charset="0"/>
              </a:rPr>
              <a:t> </a:t>
            </a:r>
            <a:r>
              <a:rPr lang="en-US" sz="2000" dirty="0" err="1">
                <a:solidFill>
                  <a:srgbClr val="00B0F0"/>
                </a:solidFill>
                <a:latin typeface="Consolas" panose="020B0609020204030204" pitchFamily="49" charset="0"/>
              </a:rPr>
              <a:t>vTaskDelay</a:t>
            </a:r>
            <a:r>
              <a:rPr lang="en-US" sz="2000" dirty="0">
                <a:solidFill>
                  <a:srgbClr val="000000"/>
                </a:solidFill>
                <a:latin typeface="Consolas" panose="020B0609020204030204" pitchFamily="49" charset="0"/>
              </a:rPr>
              <a:t>( </a:t>
            </a:r>
            <a:r>
              <a:rPr lang="en-US" sz="2000" dirty="0" err="1">
                <a:solidFill>
                  <a:srgbClr val="005032"/>
                </a:solidFill>
                <a:latin typeface="Consolas" panose="020B0609020204030204" pitchFamily="49" charset="0"/>
              </a:rPr>
              <a:t>TickType_t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xTicksToDelay</a:t>
            </a:r>
            <a:r>
              <a:rPr lang="en-US" sz="2000" dirty="0">
                <a:solidFill>
                  <a:srgbClr val="000000"/>
                </a:solidFill>
                <a:latin typeface="Consolas" panose="020B0609020204030204" pitchFamily="49" charset="0"/>
              </a:rPr>
              <a:t> );</a:t>
            </a:r>
            <a:endParaRPr kumimoji="1" lang="en-US" sz="2000" dirty="0"/>
          </a:p>
          <a:p>
            <a:pPr marL="0" indent="0">
              <a:lnSpc>
                <a:spcPct val="100000"/>
              </a:lnSpc>
              <a:spcBef>
                <a:spcPts val="600"/>
              </a:spcBef>
              <a:buNone/>
            </a:pPr>
            <a:endParaRPr lang="en-US" sz="1800" dirty="0">
              <a:solidFill>
                <a:srgbClr val="7F0055"/>
              </a:solidFill>
              <a:latin typeface="Consolas" panose="020B0609020204030204" pitchFamily="49" charset="0"/>
            </a:endParaRPr>
          </a:p>
          <a:p>
            <a:pPr marL="0" indent="0">
              <a:lnSpc>
                <a:spcPct val="100000"/>
              </a:lnSpc>
              <a:spcBef>
                <a:spcPts val="600"/>
              </a:spcBef>
              <a:buNone/>
            </a:pPr>
            <a:r>
              <a:rPr lang="en-US" sz="1800" dirty="0">
                <a:solidFill>
                  <a:srgbClr val="00B050"/>
                </a:solidFill>
              </a:rPr>
              <a:t>Examples:</a:t>
            </a:r>
          </a:p>
          <a:p>
            <a:pPr marL="0" indent="0">
              <a:lnSpc>
                <a:spcPct val="100000"/>
              </a:lnSpc>
              <a:spcBef>
                <a:spcPts val="600"/>
              </a:spcBef>
              <a:buNone/>
            </a:pPr>
            <a:r>
              <a:rPr lang="en-US" sz="1800" dirty="0">
                <a:solidFill>
                  <a:srgbClr val="7F0055"/>
                </a:solidFill>
                <a:latin typeface="Consolas" panose="020B0609020204030204" pitchFamily="49" charset="0"/>
              </a:rPr>
              <a:t>#include</a:t>
            </a:r>
            <a:r>
              <a:rPr lang="en-US" sz="1800" dirty="0">
                <a:solidFill>
                  <a:srgbClr val="2A00FF"/>
                </a:solidFill>
                <a:latin typeface="Consolas" panose="020B0609020204030204" pitchFamily="49" charset="0"/>
              </a:rPr>
              <a:t>"FreeRTOS.h"</a:t>
            </a:r>
          </a:p>
          <a:p>
            <a:pPr marL="0" indent="0">
              <a:lnSpc>
                <a:spcPct val="100000"/>
              </a:lnSpc>
              <a:spcBef>
                <a:spcPts val="600"/>
              </a:spcBef>
              <a:buNone/>
            </a:pPr>
            <a:r>
              <a:rPr lang="en-US" sz="1800" dirty="0">
                <a:solidFill>
                  <a:srgbClr val="7F0055"/>
                </a:solidFill>
                <a:latin typeface="Consolas" panose="020B0609020204030204" pitchFamily="49" charset="0"/>
              </a:rPr>
              <a:t>#include</a:t>
            </a:r>
            <a:r>
              <a:rPr lang="en-US" sz="1800" dirty="0">
                <a:solidFill>
                  <a:srgbClr val="2A00FF"/>
                </a:solidFill>
                <a:latin typeface="Consolas" panose="020B0609020204030204" pitchFamily="49" charset="0"/>
              </a:rPr>
              <a:t>"task.h“</a:t>
            </a:r>
          </a:p>
          <a:p>
            <a:pPr marL="457200" lvl="1" indent="0">
              <a:lnSpc>
                <a:spcPct val="100000"/>
              </a:lnSpc>
              <a:spcBef>
                <a:spcPts val="600"/>
              </a:spcBef>
              <a:buNone/>
            </a:pPr>
            <a:endParaRPr lang="en-US" sz="1800" dirty="0">
              <a:solidFill>
                <a:srgbClr val="000000"/>
              </a:solidFill>
              <a:latin typeface="Consolas" panose="020B0609020204030204" pitchFamily="49" charset="0"/>
            </a:endParaRPr>
          </a:p>
          <a:p>
            <a:pPr marL="457200" lvl="1" indent="0">
              <a:lnSpc>
                <a:spcPct val="100000"/>
              </a:lnSpc>
              <a:spcBef>
                <a:spcPts val="600"/>
              </a:spcBef>
              <a:buNone/>
            </a:pPr>
            <a:r>
              <a:rPr lang="en-US" sz="1800" dirty="0" err="1">
                <a:solidFill>
                  <a:srgbClr val="000000"/>
                </a:solidFill>
                <a:latin typeface="Consolas" panose="020B0609020204030204" pitchFamily="49" charset="0"/>
              </a:rPr>
              <a:t>vTaskDelay</a:t>
            </a:r>
            <a:r>
              <a:rPr lang="en-US" sz="1800" dirty="0">
                <a:solidFill>
                  <a:srgbClr val="000000"/>
                </a:solidFill>
                <a:latin typeface="Consolas" panose="020B0609020204030204" pitchFamily="49" charset="0"/>
              </a:rPr>
              <a:t>(100); </a:t>
            </a:r>
            <a:r>
              <a:rPr lang="en-US" sz="1800" dirty="0">
                <a:solidFill>
                  <a:srgbClr val="3F7F5F"/>
                </a:solidFill>
                <a:latin typeface="Consolas" panose="020B0609020204030204" pitchFamily="49" charset="0"/>
              </a:rPr>
              <a:t>// </a:t>
            </a:r>
            <a:r>
              <a:rPr lang="fr-CA" sz="1800" dirty="0">
                <a:solidFill>
                  <a:srgbClr val="3F7F5F"/>
                </a:solidFill>
                <a:latin typeface="Consolas" panose="020B0609020204030204" pitchFamily="49" charset="0"/>
              </a:rPr>
              <a:t>bloque la tâche pendant 100 </a:t>
            </a:r>
            <a:r>
              <a:rPr lang="fr-CA" sz="1800" dirty="0" err="1">
                <a:solidFill>
                  <a:srgbClr val="3F7F5F"/>
                </a:solidFill>
                <a:latin typeface="Consolas" panose="020B0609020204030204" pitchFamily="49" charset="0"/>
              </a:rPr>
              <a:t>ticks</a:t>
            </a:r>
            <a:endParaRPr lang="en-US" sz="1800" dirty="0">
              <a:solidFill>
                <a:srgbClr val="3F7F5F"/>
              </a:solidFill>
              <a:latin typeface="Consolas" panose="020B0609020204030204" pitchFamily="49" charset="0"/>
            </a:endParaRPr>
          </a:p>
          <a:p>
            <a:pPr marL="457200" lvl="1" indent="0">
              <a:lnSpc>
                <a:spcPct val="100000"/>
              </a:lnSpc>
              <a:spcBef>
                <a:spcPts val="600"/>
              </a:spcBef>
              <a:buNone/>
            </a:pPr>
            <a:r>
              <a:rPr lang="en-US" sz="1800" dirty="0">
                <a:solidFill>
                  <a:srgbClr val="000000"/>
                </a:solidFill>
                <a:latin typeface="Consolas" panose="020B0609020204030204" pitchFamily="49" charset="0"/>
              </a:rPr>
              <a:t>vTaskDelay(pdMS_TO_TICKS(100)); </a:t>
            </a:r>
            <a:r>
              <a:rPr lang="en-US" sz="1800" dirty="0">
                <a:solidFill>
                  <a:srgbClr val="3F7F5F"/>
                </a:solidFill>
                <a:latin typeface="Consolas" panose="020B0609020204030204" pitchFamily="49" charset="0"/>
              </a:rPr>
              <a:t>// Bloque la </a:t>
            </a:r>
            <a:r>
              <a:rPr lang="en-US" sz="1800" dirty="0" err="1">
                <a:solidFill>
                  <a:srgbClr val="3F7F5F"/>
                </a:solidFill>
                <a:latin typeface="Consolas" panose="020B0609020204030204" pitchFamily="49" charset="0"/>
              </a:rPr>
              <a:t>tâche</a:t>
            </a:r>
            <a:r>
              <a:rPr lang="en-US" sz="1800" dirty="0">
                <a:solidFill>
                  <a:srgbClr val="3F7F5F"/>
                </a:solidFill>
                <a:latin typeface="Consolas" panose="020B0609020204030204" pitchFamily="49" charset="0"/>
              </a:rPr>
              <a:t> pendant 100 </a:t>
            </a:r>
            <a:r>
              <a:rPr lang="en-US" sz="1800" dirty="0" err="1">
                <a:solidFill>
                  <a:srgbClr val="3F7F5F"/>
                </a:solidFill>
                <a:latin typeface="Consolas" panose="020B0609020204030204" pitchFamily="49" charset="0"/>
              </a:rPr>
              <a:t>millisecondes</a:t>
            </a:r>
            <a:endParaRPr lang="en-US" sz="1800" dirty="0">
              <a:solidFill>
                <a:srgbClr val="3F7F5F"/>
              </a:solidFill>
              <a:latin typeface="Consolas" panose="020B0609020204030204" pitchFamily="49" charset="0"/>
            </a:endParaRPr>
          </a:p>
          <a:p>
            <a:pPr marL="457200" lvl="1" indent="0">
              <a:lnSpc>
                <a:spcPct val="100000"/>
              </a:lnSpc>
              <a:spcBef>
                <a:spcPts val="600"/>
              </a:spcBef>
              <a:buNone/>
            </a:pPr>
            <a:endParaRPr lang="en-US" sz="1800" dirty="0">
              <a:solidFill>
                <a:srgbClr val="00B050"/>
              </a:solidFill>
            </a:endParaRPr>
          </a:p>
        </p:txBody>
      </p:sp>
    </p:spTree>
    <p:extLst>
      <p:ext uri="{BB962C8B-B14F-4D97-AF65-F5344CB8AC3E}">
        <p14:creationId xmlns:p14="http://schemas.microsoft.com/office/powerpoint/2010/main" val="6401329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dirty="0" err="1">
                <a:solidFill>
                  <a:srgbClr val="0070C0"/>
                </a:solidFill>
              </a:rPr>
              <a:t>Références</a:t>
            </a:r>
            <a:endParaRPr lang="zh-TW" altLang="en-US" dirty="0">
              <a:solidFill>
                <a:srgbClr val="0070C0"/>
              </a:solidFill>
            </a:endParaRPr>
          </a:p>
        </p:txBody>
      </p:sp>
      <p:sp>
        <p:nvSpPr>
          <p:cNvPr id="3" name="內容版面配置區 2"/>
          <p:cNvSpPr>
            <a:spLocks noGrp="1"/>
          </p:cNvSpPr>
          <p:nvPr>
            <p:ph idx="1"/>
          </p:nvPr>
        </p:nvSpPr>
        <p:spPr/>
        <p:txBody>
          <a:bodyPr/>
          <a:lstStyle/>
          <a:p>
            <a:r>
              <a:rPr lang="en-US" altLang="zh-TW" sz="2000" dirty="0"/>
              <a:t>The Architecture of Open Source Applications (Volume 2): </a:t>
            </a:r>
            <a:r>
              <a:rPr lang="en-US" altLang="zh-TW" sz="2000" dirty="0" err="1"/>
              <a:t>FreeRTOS</a:t>
            </a:r>
            <a:endParaRPr lang="en-US" altLang="zh-TW" sz="2000" dirty="0"/>
          </a:p>
          <a:p>
            <a:pPr marL="0" indent="0">
              <a:buNone/>
            </a:pPr>
            <a:r>
              <a:rPr lang="en-US" altLang="zh-TW" sz="2000" dirty="0"/>
              <a:t>   	  http://www.aosabook.org/en/freertos.html</a:t>
            </a:r>
            <a:endParaRPr lang="zh-TW" altLang="en-US" sz="2000" dirty="0"/>
          </a:p>
          <a:p>
            <a:r>
              <a:rPr lang="en-US" altLang="zh-TW" sz="2000" dirty="0"/>
              <a:t>Site Internet de </a:t>
            </a:r>
            <a:r>
              <a:rPr lang="en-US" altLang="zh-TW" sz="2000" dirty="0" err="1"/>
              <a:t>FreeRTOS</a:t>
            </a:r>
            <a:r>
              <a:rPr lang="en-US" altLang="zh-TW" sz="2000" dirty="0"/>
              <a:t> </a:t>
            </a:r>
          </a:p>
          <a:p>
            <a:pPr marL="0" indent="0">
              <a:buNone/>
            </a:pPr>
            <a:r>
              <a:rPr lang="en-US" altLang="zh-TW" sz="2000" dirty="0"/>
              <a:t>    http://www.freertos.org/</a:t>
            </a:r>
          </a:p>
          <a:p>
            <a:pPr marL="0" indent="0">
              <a:buNone/>
            </a:pPr>
            <a:endParaRPr lang="en-US" altLang="zh-TW" sz="2000" dirty="0"/>
          </a:p>
          <a:p>
            <a:endParaRPr lang="en-US" altLang="zh-TW" sz="2000" dirty="0"/>
          </a:p>
          <a:p>
            <a:endParaRPr lang="en-US" altLang="zh-TW" sz="2000" dirty="0"/>
          </a:p>
          <a:p>
            <a:endParaRPr lang="en-US" altLang="zh-TW" sz="2000" dirty="0"/>
          </a:p>
          <a:p>
            <a:endParaRPr lang="en-US" altLang="zh-TW" sz="2000" dirty="0"/>
          </a:p>
        </p:txBody>
      </p:sp>
      <p:sp>
        <p:nvSpPr>
          <p:cNvPr id="5" name="投影片編號版面配置區 4"/>
          <p:cNvSpPr>
            <a:spLocks noGrp="1"/>
          </p:cNvSpPr>
          <p:nvPr>
            <p:ph type="sldNum" sz="quarter" idx="12"/>
          </p:nvPr>
        </p:nvSpPr>
        <p:spPr/>
        <p:txBody>
          <a:bodyPr/>
          <a:lstStyle/>
          <a:p>
            <a:fld id="{64D66198-9525-4800-928E-9CB24C9436C2}" type="slidenum">
              <a:rPr lang="zh-TW" altLang="en-US" smtClean="0"/>
              <a:pPr/>
              <a:t>91</a:t>
            </a:fld>
            <a:endParaRPr lang="zh-TW" altLang="en-US" dirty="0"/>
          </a:p>
        </p:txBody>
      </p:sp>
      <p:sp>
        <p:nvSpPr>
          <p:cNvPr id="6" name="頁尾版面配置區 5"/>
          <p:cNvSpPr>
            <a:spLocks noGrp="1"/>
          </p:cNvSpPr>
          <p:nvPr>
            <p:ph type="ftr" sz="quarter" idx="11"/>
          </p:nvPr>
        </p:nvSpPr>
        <p:spPr/>
        <p:txBody>
          <a:bodyPr/>
          <a:lstStyle/>
          <a:p>
            <a:r>
              <a:rPr lang="zh-TW" altLang="en-US"/>
              <a:t>王偉一，江哲維，洪心為</a:t>
            </a:r>
            <a:endParaRPr lang="zh-TW" altLang="en-US" dirty="0"/>
          </a:p>
        </p:txBody>
      </p:sp>
    </p:spTree>
    <p:extLst>
      <p:ext uri="{BB962C8B-B14F-4D97-AF65-F5344CB8AC3E}">
        <p14:creationId xmlns:p14="http://schemas.microsoft.com/office/powerpoint/2010/main" val="2349399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5"/>
</p:tagLst>
</file>

<file path=ppt/tags/tag101.xml><?xml version="1.0" encoding="utf-8"?>
<p:tagLst xmlns:a="http://schemas.openxmlformats.org/drawingml/2006/main" xmlns:r="http://schemas.openxmlformats.org/officeDocument/2006/relationships" xmlns:p="http://schemas.openxmlformats.org/presentationml/2006/main">
  <p:tag name="NUM" val="36"/>
</p:tagLst>
</file>

<file path=ppt/tags/tag102.xml><?xml version="1.0" encoding="utf-8"?>
<p:tagLst xmlns:a="http://schemas.openxmlformats.org/drawingml/2006/main" xmlns:r="http://schemas.openxmlformats.org/officeDocument/2006/relationships" xmlns:p="http://schemas.openxmlformats.org/presentationml/2006/main">
  <p:tag name="NUM" val="37"/>
</p:tagLst>
</file>

<file path=ppt/tags/tag103.xml><?xml version="1.0" encoding="utf-8"?>
<p:tagLst xmlns:a="http://schemas.openxmlformats.org/drawingml/2006/main" xmlns:r="http://schemas.openxmlformats.org/officeDocument/2006/relationships" xmlns:p="http://schemas.openxmlformats.org/presentationml/2006/main">
  <p:tag name="NUM" val="38"/>
</p:tagLst>
</file>

<file path=ppt/tags/tag104.xml><?xml version="1.0" encoding="utf-8"?>
<p:tagLst xmlns:a="http://schemas.openxmlformats.org/drawingml/2006/main" xmlns:r="http://schemas.openxmlformats.org/officeDocument/2006/relationships" xmlns:p="http://schemas.openxmlformats.org/presentationml/2006/main">
  <p:tag name="NUM" val="39"/>
</p:tagLst>
</file>

<file path=ppt/tags/tag105.xml><?xml version="1.0" encoding="utf-8"?>
<p:tagLst xmlns:a="http://schemas.openxmlformats.org/drawingml/2006/main" xmlns:r="http://schemas.openxmlformats.org/officeDocument/2006/relationships" xmlns:p="http://schemas.openxmlformats.org/presentationml/2006/main">
  <p:tag name="NUM" val="40"/>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7"/>
</p:tagLst>
</file>

<file path=ppt/tags/tag116.xml><?xml version="1.0" encoding="utf-8"?>
<p:tagLst xmlns:a="http://schemas.openxmlformats.org/drawingml/2006/main" xmlns:r="http://schemas.openxmlformats.org/officeDocument/2006/relationships" xmlns:p="http://schemas.openxmlformats.org/presentationml/2006/main">
  <p:tag name="NUM" val="8"/>
</p:tagLst>
</file>

<file path=ppt/tags/tag117.xml><?xml version="1.0" encoding="utf-8"?>
<p:tagLst xmlns:a="http://schemas.openxmlformats.org/drawingml/2006/main" xmlns:r="http://schemas.openxmlformats.org/officeDocument/2006/relationships" xmlns:p="http://schemas.openxmlformats.org/presentationml/2006/main">
  <p:tag name="NUM" val="9"/>
</p:tagLst>
</file>

<file path=ppt/tags/tag118.xml><?xml version="1.0" encoding="utf-8"?>
<p:tagLst xmlns:a="http://schemas.openxmlformats.org/drawingml/2006/main" xmlns:r="http://schemas.openxmlformats.org/officeDocument/2006/relationships" xmlns:p="http://schemas.openxmlformats.org/presentationml/2006/main">
  <p:tag name="NUM" val="10"/>
</p:tagLst>
</file>

<file path=ppt/tags/tag119.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2"/>
</p:tagLst>
</file>

<file path=ppt/tags/tag121.xml><?xml version="1.0" encoding="utf-8"?>
<p:tagLst xmlns:a="http://schemas.openxmlformats.org/drawingml/2006/main" xmlns:r="http://schemas.openxmlformats.org/officeDocument/2006/relationships" xmlns:p="http://schemas.openxmlformats.org/presentationml/2006/main">
  <p:tag name="NUM" val="13"/>
</p:tagLst>
</file>

<file path=ppt/tags/tag122.xml><?xml version="1.0" encoding="utf-8"?>
<p:tagLst xmlns:a="http://schemas.openxmlformats.org/drawingml/2006/main" xmlns:r="http://schemas.openxmlformats.org/officeDocument/2006/relationships" xmlns:p="http://schemas.openxmlformats.org/presentationml/2006/main">
  <p:tag name="NUM" val="14"/>
</p:tagLst>
</file>

<file path=ppt/tags/tag123.xml><?xml version="1.0" encoding="utf-8"?>
<p:tagLst xmlns:a="http://schemas.openxmlformats.org/drawingml/2006/main" xmlns:r="http://schemas.openxmlformats.org/officeDocument/2006/relationships" xmlns:p="http://schemas.openxmlformats.org/presentationml/2006/main">
  <p:tag name="NUM" val="15"/>
</p:tagLst>
</file>

<file path=ppt/tags/tag124.xml><?xml version="1.0" encoding="utf-8"?>
<p:tagLst xmlns:a="http://schemas.openxmlformats.org/drawingml/2006/main" xmlns:r="http://schemas.openxmlformats.org/officeDocument/2006/relationships" xmlns:p="http://schemas.openxmlformats.org/presentationml/2006/main">
  <p:tag name="NUM" val="16"/>
</p:tagLst>
</file>

<file path=ppt/tags/tag125.xml><?xml version="1.0" encoding="utf-8"?>
<p:tagLst xmlns:a="http://schemas.openxmlformats.org/drawingml/2006/main" xmlns:r="http://schemas.openxmlformats.org/officeDocument/2006/relationships" xmlns:p="http://schemas.openxmlformats.org/presentationml/2006/main">
  <p:tag name="NUM" val="17"/>
</p:tagLst>
</file>

<file path=ppt/tags/tag126.xml><?xml version="1.0" encoding="utf-8"?>
<p:tagLst xmlns:a="http://schemas.openxmlformats.org/drawingml/2006/main" xmlns:r="http://schemas.openxmlformats.org/officeDocument/2006/relationships" xmlns:p="http://schemas.openxmlformats.org/presentationml/2006/main">
  <p:tag name="NUM" val="18"/>
</p:tagLst>
</file>

<file path=ppt/tags/tag127.xml><?xml version="1.0" encoding="utf-8"?>
<p:tagLst xmlns:a="http://schemas.openxmlformats.org/drawingml/2006/main" xmlns:r="http://schemas.openxmlformats.org/officeDocument/2006/relationships" xmlns:p="http://schemas.openxmlformats.org/presentationml/2006/main">
  <p:tag name="NUM" val="19"/>
</p:tagLst>
</file>

<file path=ppt/tags/tag128.xml><?xml version="1.0" encoding="utf-8"?>
<p:tagLst xmlns:a="http://schemas.openxmlformats.org/drawingml/2006/main" xmlns:r="http://schemas.openxmlformats.org/officeDocument/2006/relationships" xmlns:p="http://schemas.openxmlformats.org/presentationml/2006/main">
  <p:tag name="NUM" val="20"/>
</p:tagLst>
</file>

<file path=ppt/tags/tag129.xml><?xml version="1.0" encoding="utf-8"?>
<p:tagLst xmlns:a="http://schemas.openxmlformats.org/drawingml/2006/main" xmlns:r="http://schemas.openxmlformats.org/officeDocument/2006/relationships" xmlns:p="http://schemas.openxmlformats.org/presentationml/2006/main">
  <p:tag name="NUM" val="21"/>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23"/>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10"/>
</p:tagLst>
</file>

<file path=ppt/tags/tag141.xml><?xml version="1.0" encoding="utf-8"?>
<p:tagLst xmlns:a="http://schemas.openxmlformats.org/drawingml/2006/main" xmlns:r="http://schemas.openxmlformats.org/officeDocument/2006/relationships" xmlns:p="http://schemas.openxmlformats.org/presentationml/2006/main">
  <p:tag name="NUM" val="11"/>
</p:tagLst>
</file>

<file path=ppt/tags/tag142.xml><?xml version="1.0" encoding="utf-8"?>
<p:tagLst xmlns:a="http://schemas.openxmlformats.org/drawingml/2006/main" xmlns:r="http://schemas.openxmlformats.org/officeDocument/2006/relationships" xmlns:p="http://schemas.openxmlformats.org/presentationml/2006/main">
  <p:tag name="NUM" val="13"/>
</p:tagLst>
</file>

<file path=ppt/tags/tag143.xml><?xml version="1.0" encoding="utf-8"?>
<p:tagLst xmlns:a="http://schemas.openxmlformats.org/drawingml/2006/main" xmlns:r="http://schemas.openxmlformats.org/officeDocument/2006/relationships" xmlns:p="http://schemas.openxmlformats.org/presentationml/2006/main">
  <p:tag name="NUM" val="14"/>
</p:tagLst>
</file>

<file path=ppt/tags/tag144.xml><?xml version="1.0" encoding="utf-8"?>
<p:tagLst xmlns:a="http://schemas.openxmlformats.org/drawingml/2006/main" xmlns:r="http://schemas.openxmlformats.org/officeDocument/2006/relationships" xmlns:p="http://schemas.openxmlformats.org/presentationml/2006/main">
  <p:tag name="NUM" val="15"/>
</p:tagLst>
</file>

<file path=ppt/tags/tag145.xml><?xml version="1.0" encoding="utf-8"?>
<p:tagLst xmlns:a="http://schemas.openxmlformats.org/drawingml/2006/main" xmlns:r="http://schemas.openxmlformats.org/officeDocument/2006/relationships" xmlns:p="http://schemas.openxmlformats.org/presentationml/2006/main">
  <p:tag name="NUM" val="16"/>
</p:tagLst>
</file>

<file path=ppt/tags/tag146.xml><?xml version="1.0" encoding="utf-8"?>
<p:tagLst xmlns:a="http://schemas.openxmlformats.org/drawingml/2006/main" xmlns:r="http://schemas.openxmlformats.org/officeDocument/2006/relationships" xmlns:p="http://schemas.openxmlformats.org/presentationml/2006/main">
  <p:tag name="NUM" val="17"/>
</p:tagLst>
</file>

<file path=ppt/tags/tag147.xml><?xml version="1.0" encoding="utf-8"?>
<p:tagLst xmlns:a="http://schemas.openxmlformats.org/drawingml/2006/main" xmlns:r="http://schemas.openxmlformats.org/officeDocument/2006/relationships" xmlns:p="http://schemas.openxmlformats.org/presentationml/2006/main">
  <p:tag name="NUM" val="18"/>
</p:tagLst>
</file>

<file path=ppt/tags/tag148.xml><?xml version="1.0" encoding="utf-8"?>
<p:tagLst xmlns:a="http://schemas.openxmlformats.org/drawingml/2006/main" xmlns:r="http://schemas.openxmlformats.org/officeDocument/2006/relationships" xmlns:p="http://schemas.openxmlformats.org/presentationml/2006/main">
  <p:tag name="NUM" val="19"/>
</p:tagLst>
</file>

<file path=ppt/tags/tag149.xml><?xml version="1.0" encoding="utf-8"?>
<p:tagLst xmlns:a="http://schemas.openxmlformats.org/drawingml/2006/main" xmlns:r="http://schemas.openxmlformats.org/officeDocument/2006/relationships" xmlns:p="http://schemas.openxmlformats.org/presentationml/2006/main">
  <p:tag name="NUM" val="20"/>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50.xml><?xml version="1.0" encoding="utf-8"?>
<p:tagLst xmlns:a="http://schemas.openxmlformats.org/drawingml/2006/main" xmlns:r="http://schemas.openxmlformats.org/officeDocument/2006/relationships" xmlns:p="http://schemas.openxmlformats.org/presentationml/2006/main">
  <p:tag name="NUM" val="21"/>
</p:tagLst>
</file>

<file path=ppt/tags/tag151.xml><?xml version="1.0" encoding="utf-8"?>
<p:tagLst xmlns:a="http://schemas.openxmlformats.org/drawingml/2006/main" xmlns:r="http://schemas.openxmlformats.org/officeDocument/2006/relationships" xmlns:p="http://schemas.openxmlformats.org/presentationml/2006/main">
  <p:tag name="NUM" val="22"/>
</p:tagLst>
</file>

<file path=ppt/tags/tag152.xml><?xml version="1.0" encoding="utf-8"?>
<p:tagLst xmlns:a="http://schemas.openxmlformats.org/drawingml/2006/main" xmlns:r="http://schemas.openxmlformats.org/officeDocument/2006/relationships" xmlns:p="http://schemas.openxmlformats.org/presentationml/2006/main">
  <p:tag name="NUM" val="23"/>
</p:tagLst>
</file>

<file path=ppt/tags/tag153.xml><?xml version="1.0" encoding="utf-8"?>
<p:tagLst xmlns:a="http://schemas.openxmlformats.org/drawingml/2006/main" xmlns:r="http://schemas.openxmlformats.org/officeDocument/2006/relationships" xmlns:p="http://schemas.openxmlformats.org/presentationml/2006/main">
  <p:tag name="NUM" val="24"/>
</p:tagLst>
</file>

<file path=ppt/tags/tag154.xml><?xml version="1.0" encoding="utf-8"?>
<p:tagLst xmlns:a="http://schemas.openxmlformats.org/drawingml/2006/main" xmlns:r="http://schemas.openxmlformats.org/officeDocument/2006/relationships" xmlns:p="http://schemas.openxmlformats.org/presentationml/2006/main">
  <p:tag name="NUM" val="25"/>
</p:tagLst>
</file>

<file path=ppt/tags/tag155.xml><?xml version="1.0" encoding="utf-8"?>
<p:tagLst xmlns:a="http://schemas.openxmlformats.org/drawingml/2006/main" xmlns:r="http://schemas.openxmlformats.org/officeDocument/2006/relationships" xmlns:p="http://schemas.openxmlformats.org/presentationml/2006/main">
  <p:tag name="NUM" val="13"/>
</p:tagLst>
</file>

<file path=ppt/tags/tag156.xml><?xml version="1.0" encoding="utf-8"?>
<p:tagLst xmlns:a="http://schemas.openxmlformats.org/drawingml/2006/main" xmlns:r="http://schemas.openxmlformats.org/officeDocument/2006/relationships" xmlns:p="http://schemas.openxmlformats.org/presentationml/2006/main">
  <p:tag name="NUM" val="20"/>
</p:tagLst>
</file>

<file path=ppt/tags/tag157.xml><?xml version="1.0" encoding="utf-8"?>
<p:tagLst xmlns:a="http://schemas.openxmlformats.org/drawingml/2006/main" xmlns:r="http://schemas.openxmlformats.org/officeDocument/2006/relationships" xmlns:p="http://schemas.openxmlformats.org/presentationml/2006/main">
  <p:tag name="NUM" val="17"/>
</p:tagLst>
</file>

<file path=ppt/tags/tag158.xml><?xml version="1.0" encoding="utf-8"?>
<p:tagLst xmlns:a="http://schemas.openxmlformats.org/drawingml/2006/main" xmlns:r="http://schemas.openxmlformats.org/officeDocument/2006/relationships" xmlns:p="http://schemas.openxmlformats.org/presentationml/2006/main">
  <p:tag name="NUM" val="14"/>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5"/>
</p:tagLst>
</file>

<file path=ppt/tags/tag166.xml><?xml version="1.0" encoding="utf-8"?>
<p:tagLst xmlns:a="http://schemas.openxmlformats.org/drawingml/2006/main" xmlns:r="http://schemas.openxmlformats.org/officeDocument/2006/relationships" xmlns:p="http://schemas.openxmlformats.org/presentationml/2006/main">
  <p:tag name="NUM" val="6"/>
</p:tagLst>
</file>

<file path=ppt/tags/tag167.xml><?xml version="1.0" encoding="utf-8"?>
<p:tagLst xmlns:a="http://schemas.openxmlformats.org/drawingml/2006/main" xmlns:r="http://schemas.openxmlformats.org/officeDocument/2006/relationships" xmlns:p="http://schemas.openxmlformats.org/presentationml/2006/main">
  <p:tag name="NUM" val="7"/>
</p:tagLst>
</file>

<file path=ppt/tags/tag168.xml><?xml version="1.0" encoding="utf-8"?>
<p:tagLst xmlns:a="http://schemas.openxmlformats.org/drawingml/2006/main" xmlns:r="http://schemas.openxmlformats.org/officeDocument/2006/relationships" xmlns:p="http://schemas.openxmlformats.org/presentationml/2006/main">
  <p:tag name="NUM" val="8"/>
</p:tagLst>
</file>

<file path=ppt/tags/tag169.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70.xml><?xml version="1.0" encoding="utf-8"?>
<p:tagLst xmlns:a="http://schemas.openxmlformats.org/drawingml/2006/main" xmlns:r="http://schemas.openxmlformats.org/officeDocument/2006/relationships" xmlns:p="http://schemas.openxmlformats.org/presentationml/2006/main">
  <p:tag name="NUM" val="10"/>
</p:tagLst>
</file>

<file path=ppt/tags/tag171.xml><?xml version="1.0" encoding="utf-8"?>
<p:tagLst xmlns:a="http://schemas.openxmlformats.org/drawingml/2006/main" xmlns:r="http://schemas.openxmlformats.org/officeDocument/2006/relationships" xmlns:p="http://schemas.openxmlformats.org/presentationml/2006/main">
  <p:tag name="NUM" val="11"/>
</p:tagLst>
</file>

<file path=ppt/tags/tag172.xml><?xml version="1.0" encoding="utf-8"?>
<p:tagLst xmlns:a="http://schemas.openxmlformats.org/drawingml/2006/main" xmlns:r="http://schemas.openxmlformats.org/officeDocument/2006/relationships" xmlns:p="http://schemas.openxmlformats.org/presentationml/2006/main">
  <p:tag name="NUM" val="12"/>
</p:tagLst>
</file>

<file path=ppt/tags/tag173.xml><?xml version="1.0" encoding="utf-8"?>
<p:tagLst xmlns:a="http://schemas.openxmlformats.org/drawingml/2006/main" xmlns:r="http://schemas.openxmlformats.org/officeDocument/2006/relationships" xmlns:p="http://schemas.openxmlformats.org/presentationml/2006/main">
  <p:tag name="NUM" val="13"/>
</p:tagLst>
</file>

<file path=ppt/tags/tag174.xml><?xml version="1.0" encoding="utf-8"?>
<p:tagLst xmlns:a="http://schemas.openxmlformats.org/drawingml/2006/main" xmlns:r="http://schemas.openxmlformats.org/officeDocument/2006/relationships" xmlns:p="http://schemas.openxmlformats.org/presentationml/2006/main">
  <p:tag name="NUM" val="14"/>
</p:tagLst>
</file>

<file path=ppt/tags/tag175.xml><?xml version="1.0" encoding="utf-8"?>
<p:tagLst xmlns:a="http://schemas.openxmlformats.org/drawingml/2006/main" xmlns:r="http://schemas.openxmlformats.org/officeDocument/2006/relationships" xmlns:p="http://schemas.openxmlformats.org/presentationml/2006/main">
  <p:tag name="NUM" val="15"/>
</p:tagLst>
</file>

<file path=ppt/tags/tag176.xml><?xml version="1.0" encoding="utf-8"?>
<p:tagLst xmlns:a="http://schemas.openxmlformats.org/drawingml/2006/main" xmlns:r="http://schemas.openxmlformats.org/officeDocument/2006/relationships" xmlns:p="http://schemas.openxmlformats.org/presentationml/2006/main">
  <p:tag name="NUM" val="16"/>
</p:tagLst>
</file>

<file path=ppt/tags/tag177.xml><?xml version="1.0" encoding="utf-8"?>
<p:tagLst xmlns:a="http://schemas.openxmlformats.org/drawingml/2006/main" xmlns:r="http://schemas.openxmlformats.org/officeDocument/2006/relationships" xmlns:p="http://schemas.openxmlformats.org/presentationml/2006/main">
  <p:tag name="NUM" val="17"/>
</p:tagLst>
</file>

<file path=ppt/tags/tag178.xml><?xml version="1.0" encoding="utf-8"?>
<p:tagLst xmlns:a="http://schemas.openxmlformats.org/drawingml/2006/main" xmlns:r="http://schemas.openxmlformats.org/officeDocument/2006/relationships" xmlns:p="http://schemas.openxmlformats.org/presentationml/2006/main">
  <p:tag name="NUM" val="18"/>
</p:tagLst>
</file>

<file path=ppt/tags/tag179.xml><?xml version="1.0" encoding="utf-8"?>
<p:tagLst xmlns:a="http://schemas.openxmlformats.org/drawingml/2006/main" xmlns:r="http://schemas.openxmlformats.org/officeDocument/2006/relationships" xmlns:p="http://schemas.openxmlformats.org/presentationml/2006/main">
  <p:tag name="NUM" val="19"/>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80.xml><?xml version="1.0" encoding="utf-8"?>
<p:tagLst xmlns:a="http://schemas.openxmlformats.org/drawingml/2006/main" xmlns:r="http://schemas.openxmlformats.org/officeDocument/2006/relationships" xmlns:p="http://schemas.openxmlformats.org/presentationml/2006/main">
  <p:tag name="NUM" val="20"/>
</p:tagLst>
</file>

<file path=ppt/tags/tag181.xml><?xml version="1.0" encoding="utf-8"?>
<p:tagLst xmlns:a="http://schemas.openxmlformats.org/drawingml/2006/main" xmlns:r="http://schemas.openxmlformats.org/officeDocument/2006/relationships" xmlns:p="http://schemas.openxmlformats.org/presentationml/2006/main">
  <p:tag name="NUM" val="21"/>
</p:tagLst>
</file>

<file path=ppt/tags/tag182.xml><?xml version="1.0" encoding="utf-8"?>
<p:tagLst xmlns:a="http://schemas.openxmlformats.org/drawingml/2006/main" xmlns:r="http://schemas.openxmlformats.org/officeDocument/2006/relationships" xmlns:p="http://schemas.openxmlformats.org/presentationml/2006/main">
  <p:tag name="NUM" val="22"/>
</p:tagLst>
</file>

<file path=ppt/tags/tag183.xml><?xml version="1.0" encoding="utf-8"?>
<p:tagLst xmlns:a="http://schemas.openxmlformats.org/drawingml/2006/main" xmlns:r="http://schemas.openxmlformats.org/officeDocument/2006/relationships" xmlns:p="http://schemas.openxmlformats.org/presentationml/2006/main">
  <p:tag name="NUM" val="23"/>
</p:tagLst>
</file>

<file path=ppt/tags/tag184.xml><?xml version="1.0" encoding="utf-8"?>
<p:tagLst xmlns:a="http://schemas.openxmlformats.org/drawingml/2006/main" xmlns:r="http://schemas.openxmlformats.org/officeDocument/2006/relationships" xmlns:p="http://schemas.openxmlformats.org/presentationml/2006/main">
  <p:tag name="NUM" val="24"/>
</p:tagLst>
</file>

<file path=ppt/tags/tag185.xml><?xml version="1.0" encoding="utf-8"?>
<p:tagLst xmlns:a="http://schemas.openxmlformats.org/drawingml/2006/main" xmlns:r="http://schemas.openxmlformats.org/officeDocument/2006/relationships" xmlns:p="http://schemas.openxmlformats.org/presentationml/2006/main">
  <p:tag name="NUM" val="25"/>
</p:tagLst>
</file>

<file path=ppt/tags/tag186.xml><?xml version="1.0" encoding="utf-8"?>
<p:tagLst xmlns:a="http://schemas.openxmlformats.org/drawingml/2006/main" xmlns:r="http://schemas.openxmlformats.org/officeDocument/2006/relationships" xmlns:p="http://schemas.openxmlformats.org/presentationml/2006/main">
  <p:tag name="NUM" val="26"/>
</p:tagLst>
</file>

<file path=ppt/tags/tag187.xml><?xml version="1.0" encoding="utf-8"?>
<p:tagLst xmlns:a="http://schemas.openxmlformats.org/drawingml/2006/main" xmlns:r="http://schemas.openxmlformats.org/officeDocument/2006/relationships" xmlns:p="http://schemas.openxmlformats.org/presentationml/2006/main">
  <p:tag name="NUM" val="27"/>
</p:tagLst>
</file>

<file path=ppt/tags/tag188.xml><?xml version="1.0" encoding="utf-8"?>
<p:tagLst xmlns:a="http://schemas.openxmlformats.org/drawingml/2006/main" xmlns:r="http://schemas.openxmlformats.org/officeDocument/2006/relationships" xmlns:p="http://schemas.openxmlformats.org/presentationml/2006/main">
  <p:tag name="NUM" val="28"/>
</p:tagLst>
</file>

<file path=ppt/tags/tag189.xml><?xml version="1.0" encoding="utf-8"?>
<p:tagLst xmlns:a="http://schemas.openxmlformats.org/drawingml/2006/main" xmlns:r="http://schemas.openxmlformats.org/officeDocument/2006/relationships" xmlns:p="http://schemas.openxmlformats.org/presentationml/2006/main">
  <p:tag name="NUM" val="29"/>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190.xml><?xml version="1.0" encoding="utf-8"?>
<p:tagLst xmlns:a="http://schemas.openxmlformats.org/drawingml/2006/main" xmlns:r="http://schemas.openxmlformats.org/officeDocument/2006/relationships" xmlns:p="http://schemas.openxmlformats.org/presentationml/2006/main">
  <p:tag name="NUM" val="30"/>
</p:tagLst>
</file>

<file path=ppt/tags/tag191.xml><?xml version="1.0" encoding="utf-8"?>
<p:tagLst xmlns:a="http://schemas.openxmlformats.org/drawingml/2006/main" xmlns:r="http://schemas.openxmlformats.org/officeDocument/2006/relationships" xmlns:p="http://schemas.openxmlformats.org/presentationml/2006/main">
  <p:tag name="NUM" val="31"/>
</p:tagLst>
</file>

<file path=ppt/tags/tag192.xml><?xml version="1.0" encoding="utf-8"?>
<p:tagLst xmlns:a="http://schemas.openxmlformats.org/drawingml/2006/main" xmlns:r="http://schemas.openxmlformats.org/officeDocument/2006/relationships" xmlns:p="http://schemas.openxmlformats.org/presentationml/2006/main">
  <p:tag name="NUM" val="32"/>
</p:tagLst>
</file>

<file path=ppt/tags/tag193.xml><?xml version="1.0" encoding="utf-8"?>
<p:tagLst xmlns:a="http://schemas.openxmlformats.org/drawingml/2006/main" xmlns:r="http://schemas.openxmlformats.org/officeDocument/2006/relationships" xmlns:p="http://schemas.openxmlformats.org/presentationml/2006/main">
  <p:tag name="NUM" val="33"/>
</p:tagLst>
</file>

<file path=ppt/tags/tag194.xml><?xml version="1.0" encoding="utf-8"?>
<p:tagLst xmlns:a="http://schemas.openxmlformats.org/drawingml/2006/main" xmlns:r="http://schemas.openxmlformats.org/officeDocument/2006/relationships" xmlns:p="http://schemas.openxmlformats.org/presentationml/2006/main">
  <p:tag name="NUM" val="34"/>
</p:tagLst>
</file>

<file path=ppt/tags/tag195.xml><?xml version="1.0" encoding="utf-8"?>
<p:tagLst xmlns:a="http://schemas.openxmlformats.org/drawingml/2006/main" xmlns:r="http://schemas.openxmlformats.org/officeDocument/2006/relationships" xmlns:p="http://schemas.openxmlformats.org/presentationml/2006/main">
  <p:tag name="NUM" val="35"/>
</p:tagLst>
</file>

<file path=ppt/tags/tag196.xml><?xml version="1.0" encoding="utf-8"?>
<p:tagLst xmlns:a="http://schemas.openxmlformats.org/drawingml/2006/main" xmlns:r="http://schemas.openxmlformats.org/officeDocument/2006/relationships" xmlns:p="http://schemas.openxmlformats.org/presentationml/2006/main">
  <p:tag name="NUM" val="36"/>
</p:tagLst>
</file>

<file path=ppt/tags/tag197.xml><?xml version="1.0" encoding="utf-8"?>
<p:tagLst xmlns:a="http://schemas.openxmlformats.org/drawingml/2006/main" xmlns:r="http://schemas.openxmlformats.org/officeDocument/2006/relationships" xmlns:p="http://schemas.openxmlformats.org/presentationml/2006/main">
  <p:tag name="NUM" val="37"/>
</p:tagLst>
</file>

<file path=ppt/tags/tag198.xml><?xml version="1.0" encoding="utf-8"?>
<p:tagLst xmlns:a="http://schemas.openxmlformats.org/drawingml/2006/main" xmlns:r="http://schemas.openxmlformats.org/officeDocument/2006/relationships" xmlns:p="http://schemas.openxmlformats.org/presentationml/2006/main">
  <p:tag name="NUM" val="38"/>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3"/>
</p:tagLst>
</file>

<file path=ppt/tags/tag209.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12"/>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5"/>
</p:tagLst>
</file>

<file path=ppt/tags/tag215.xml><?xml version="1.0" encoding="utf-8"?>
<p:tagLst xmlns:a="http://schemas.openxmlformats.org/drawingml/2006/main" xmlns:r="http://schemas.openxmlformats.org/officeDocument/2006/relationships" xmlns:p="http://schemas.openxmlformats.org/presentationml/2006/main">
  <p:tag name="NUM" val="6"/>
</p:tagLst>
</file>

<file path=ppt/tags/tag216.xml><?xml version="1.0" encoding="utf-8"?>
<p:tagLst xmlns:a="http://schemas.openxmlformats.org/drawingml/2006/main" xmlns:r="http://schemas.openxmlformats.org/officeDocument/2006/relationships" xmlns:p="http://schemas.openxmlformats.org/presentationml/2006/main">
  <p:tag name="NUM" val="7"/>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3"/>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290.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4"/>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5"/>
</p:tagLst>
</file>

<file path=ppt/tags/tag240.xml><?xml version="1.0" encoding="utf-8"?>
<p:tagLst xmlns:a="http://schemas.openxmlformats.org/drawingml/2006/main" xmlns:r="http://schemas.openxmlformats.org/officeDocument/2006/relationships" xmlns:p="http://schemas.openxmlformats.org/presentationml/2006/main">
  <p:tag name="NUM" val="4"/>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4"/>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4"/>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1"/>
</p:tagLst>
</file>

<file path=ppt/tags/tag253.xml><?xml version="1.0" encoding="utf-8"?>
<p:tagLst xmlns:a="http://schemas.openxmlformats.org/drawingml/2006/main" xmlns:r="http://schemas.openxmlformats.org/officeDocument/2006/relationships" xmlns:p="http://schemas.openxmlformats.org/presentationml/2006/main">
  <p:tag name="NUM" val="2"/>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4"/>
</p:tagLst>
</file>

<file path=ppt/tags/tag256.xml><?xml version="1.0" encoding="utf-8"?>
<p:tagLst xmlns:a="http://schemas.openxmlformats.org/drawingml/2006/main" xmlns:r="http://schemas.openxmlformats.org/officeDocument/2006/relationships" xmlns:p="http://schemas.openxmlformats.org/presentationml/2006/main">
  <p:tag name="NUM" val="5"/>
</p:tagLst>
</file>

<file path=ppt/tags/tag257.xml><?xml version="1.0" encoding="utf-8"?>
<p:tagLst xmlns:a="http://schemas.openxmlformats.org/drawingml/2006/main" xmlns:r="http://schemas.openxmlformats.org/officeDocument/2006/relationships" xmlns:p="http://schemas.openxmlformats.org/presentationml/2006/main">
  <p:tag name="NUM" val="6"/>
</p:tagLst>
</file>

<file path=ppt/tags/tag258.xml><?xml version="1.0" encoding="utf-8"?>
<p:tagLst xmlns:a="http://schemas.openxmlformats.org/drawingml/2006/main" xmlns:r="http://schemas.openxmlformats.org/officeDocument/2006/relationships" xmlns:p="http://schemas.openxmlformats.org/presentationml/2006/main">
  <p:tag name="NUM" val="7"/>
</p:tagLst>
</file>

<file path=ppt/tags/tag259.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17"/>
</p:tagLst>
</file>

<file path=ppt/tags/tag260.xml><?xml version="1.0" encoding="utf-8"?>
<p:tagLst xmlns:a="http://schemas.openxmlformats.org/drawingml/2006/main" xmlns:r="http://schemas.openxmlformats.org/officeDocument/2006/relationships" xmlns:p="http://schemas.openxmlformats.org/presentationml/2006/main">
  <p:tag name="NUM" val="9"/>
</p:tagLst>
</file>

<file path=ppt/tags/tag261.xml><?xml version="1.0" encoding="utf-8"?>
<p:tagLst xmlns:a="http://schemas.openxmlformats.org/drawingml/2006/main" xmlns:r="http://schemas.openxmlformats.org/officeDocument/2006/relationships" xmlns:p="http://schemas.openxmlformats.org/presentationml/2006/main">
  <p:tag name="NUM" val="10"/>
</p:tagLst>
</file>

<file path=ppt/tags/tag262.xml><?xml version="1.0" encoding="utf-8"?>
<p:tagLst xmlns:a="http://schemas.openxmlformats.org/drawingml/2006/main" xmlns:r="http://schemas.openxmlformats.org/officeDocument/2006/relationships" xmlns:p="http://schemas.openxmlformats.org/presentationml/2006/main">
  <p:tag name="NUM" val="11"/>
</p:tagLst>
</file>

<file path=ppt/tags/tag263.xml><?xml version="1.0" encoding="utf-8"?>
<p:tagLst xmlns:a="http://schemas.openxmlformats.org/drawingml/2006/main" xmlns:r="http://schemas.openxmlformats.org/officeDocument/2006/relationships" xmlns:p="http://schemas.openxmlformats.org/presentationml/2006/main">
  <p:tag name="NUM" val="12"/>
</p:tagLst>
</file>

<file path=ppt/tags/tag264.xml><?xml version="1.0" encoding="utf-8"?>
<p:tagLst xmlns:a="http://schemas.openxmlformats.org/drawingml/2006/main" xmlns:r="http://schemas.openxmlformats.org/officeDocument/2006/relationships" xmlns:p="http://schemas.openxmlformats.org/presentationml/2006/main">
  <p:tag name="NUM" val="13"/>
</p:tagLst>
</file>

<file path=ppt/tags/tag265.xml><?xml version="1.0" encoding="utf-8"?>
<p:tagLst xmlns:a="http://schemas.openxmlformats.org/drawingml/2006/main" xmlns:r="http://schemas.openxmlformats.org/officeDocument/2006/relationships" xmlns:p="http://schemas.openxmlformats.org/presentationml/2006/main">
  <p:tag name="NUM" val="14"/>
</p:tagLst>
</file>

<file path=ppt/tags/tag266.xml><?xml version="1.0" encoding="utf-8"?>
<p:tagLst xmlns:a="http://schemas.openxmlformats.org/drawingml/2006/main" xmlns:r="http://schemas.openxmlformats.org/officeDocument/2006/relationships" xmlns:p="http://schemas.openxmlformats.org/presentationml/2006/main">
  <p:tag name="NUM" val="15"/>
</p:tagLst>
</file>

<file path=ppt/tags/tag267.xml><?xml version="1.0" encoding="utf-8"?>
<p:tagLst xmlns:a="http://schemas.openxmlformats.org/drawingml/2006/main" xmlns:r="http://schemas.openxmlformats.org/officeDocument/2006/relationships" xmlns:p="http://schemas.openxmlformats.org/presentationml/2006/main">
  <p:tag name="NUM" val="16"/>
</p:tagLst>
</file>

<file path=ppt/tags/tag268.xml><?xml version="1.0" encoding="utf-8"?>
<p:tagLst xmlns:a="http://schemas.openxmlformats.org/drawingml/2006/main" xmlns:r="http://schemas.openxmlformats.org/officeDocument/2006/relationships" xmlns:p="http://schemas.openxmlformats.org/presentationml/2006/main">
  <p:tag name="NUM" val="18"/>
</p:tagLst>
</file>

<file path=ppt/tags/tag269.xml><?xml version="1.0" encoding="utf-8"?>
<p:tagLst xmlns:a="http://schemas.openxmlformats.org/drawingml/2006/main" xmlns:r="http://schemas.openxmlformats.org/officeDocument/2006/relationships" xmlns:p="http://schemas.openxmlformats.org/presentationml/2006/main">
  <p:tag name="NUM" val="19"/>
</p:tagLst>
</file>

<file path=ppt/tags/tag27.xml><?xml version="1.0" encoding="utf-8"?>
<p:tagLst xmlns:a="http://schemas.openxmlformats.org/drawingml/2006/main" xmlns:r="http://schemas.openxmlformats.org/officeDocument/2006/relationships" xmlns:p="http://schemas.openxmlformats.org/presentationml/2006/main">
  <p:tag name="NUM" val="18"/>
</p:tagLst>
</file>

<file path=ppt/tags/tag270.xml><?xml version="1.0" encoding="utf-8"?>
<p:tagLst xmlns:a="http://schemas.openxmlformats.org/drawingml/2006/main" xmlns:r="http://schemas.openxmlformats.org/officeDocument/2006/relationships" xmlns:p="http://schemas.openxmlformats.org/presentationml/2006/main">
  <p:tag name="NUM" val="21"/>
</p:tagLst>
</file>

<file path=ppt/tags/tag271.xml><?xml version="1.0" encoding="utf-8"?>
<p:tagLst xmlns:a="http://schemas.openxmlformats.org/drawingml/2006/main" xmlns:r="http://schemas.openxmlformats.org/officeDocument/2006/relationships" xmlns:p="http://schemas.openxmlformats.org/presentationml/2006/main">
  <p:tag name="NUM" val="22"/>
</p:tagLst>
</file>

<file path=ppt/tags/tag272.xml><?xml version="1.0" encoding="utf-8"?>
<p:tagLst xmlns:a="http://schemas.openxmlformats.org/drawingml/2006/main" xmlns:r="http://schemas.openxmlformats.org/officeDocument/2006/relationships" xmlns:p="http://schemas.openxmlformats.org/presentationml/2006/main">
  <p:tag name="NUM" val="23"/>
</p:tagLst>
</file>

<file path=ppt/tags/tag273.xml><?xml version="1.0" encoding="utf-8"?>
<p:tagLst xmlns:a="http://schemas.openxmlformats.org/drawingml/2006/main" xmlns:r="http://schemas.openxmlformats.org/officeDocument/2006/relationships" xmlns:p="http://schemas.openxmlformats.org/presentationml/2006/main">
  <p:tag name="NUM" val="24"/>
</p:tagLst>
</file>

<file path=ppt/tags/tag274.xml><?xml version="1.0" encoding="utf-8"?>
<p:tagLst xmlns:a="http://schemas.openxmlformats.org/drawingml/2006/main" xmlns:r="http://schemas.openxmlformats.org/officeDocument/2006/relationships" xmlns:p="http://schemas.openxmlformats.org/presentationml/2006/main">
  <p:tag name="NUM" val="25"/>
</p:tagLst>
</file>

<file path=ppt/tags/tag275.xml><?xml version="1.0" encoding="utf-8"?>
<p:tagLst xmlns:a="http://schemas.openxmlformats.org/drawingml/2006/main" xmlns:r="http://schemas.openxmlformats.org/officeDocument/2006/relationships" xmlns:p="http://schemas.openxmlformats.org/presentationml/2006/main">
  <p:tag name="NUM" val="26"/>
</p:tagLst>
</file>

<file path=ppt/tags/tag276.xml><?xml version="1.0" encoding="utf-8"?>
<p:tagLst xmlns:a="http://schemas.openxmlformats.org/drawingml/2006/main" xmlns:r="http://schemas.openxmlformats.org/officeDocument/2006/relationships" xmlns:p="http://schemas.openxmlformats.org/presentationml/2006/main">
  <p:tag name="NUM" val="27"/>
</p:tagLst>
</file>

<file path=ppt/tags/tag277.xml><?xml version="1.0" encoding="utf-8"?>
<p:tagLst xmlns:a="http://schemas.openxmlformats.org/drawingml/2006/main" xmlns:r="http://schemas.openxmlformats.org/officeDocument/2006/relationships" xmlns:p="http://schemas.openxmlformats.org/presentationml/2006/main">
  <p:tag name="NUM" val="1"/>
</p:tagLst>
</file>

<file path=ppt/tags/tag278.xml><?xml version="1.0" encoding="utf-8"?>
<p:tagLst xmlns:a="http://schemas.openxmlformats.org/drawingml/2006/main" xmlns:r="http://schemas.openxmlformats.org/officeDocument/2006/relationships" xmlns:p="http://schemas.openxmlformats.org/presentationml/2006/main">
  <p:tag name="NUM" val="2"/>
</p:tagLst>
</file>

<file path=ppt/tags/tag279.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9"/>
</p:tagLst>
</file>

<file path=ppt/tags/tag280.xml><?xml version="1.0" encoding="utf-8"?>
<p:tagLst xmlns:a="http://schemas.openxmlformats.org/drawingml/2006/main" xmlns:r="http://schemas.openxmlformats.org/officeDocument/2006/relationships" xmlns:p="http://schemas.openxmlformats.org/presentationml/2006/main">
  <p:tag name="NUM" val="4"/>
</p:tagLst>
</file>

<file path=ppt/tags/tag281.xml><?xml version="1.0" encoding="utf-8"?>
<p:tagLst xmlns:a="http://schemas.openxmlformats.org/drawingml/2006/main" xmlns:r="http://schemas.openxmlformats.org/officeDocument/2006/relationships" xmlns:p="http://schemas.openxmlformats.org/presentationml/2006/main">
  <p:tag name="NUM" val="5"/>
</p:tagLst>
</file>

<file path=ppt/tags/tag282.xml><?xml version="1.0" encoding="utf-8"?>
<p:tagLst xmlns:a="http://schemas.openxmlformats.org/drawingml/2006/main" xmlns:r="http://schemas.openxmlformats.org/officeDocument/2006/relationships" xmlns:p="http://schemas.openxmlformats.org/presentationml/2006/main">
  <p:tag name="NUM" val="6"/>
</p:tagLst>
</file>

<file path=ppt/tags/tag283.xml><?xml version="1.0" encoding="utf-8"?>
<p:tagLst xmlns:a="http://schemas.openxmlformats.org/drawingml/2006/main" xmlns:r="http://schemas.openxmlformats.org/officeDocument/2006/relationships" xmlns:p="http://schemas.openxmlformats.org/presentationml/2006/main">
  <p:tag name="NUM" val="7"/>
</p:tagLst>
</file>

<file path=ppt/tags/tag284.xml><?xml version="1.0" encoding="utf-8"?>
<p:tagLst xmlns:a="http://schemas.openxmlformats.org/drawingml/2006/main" xmlns:r="http://schemas.openxmlformats.org/officeDocument/2006/relationships" xmlns:p="http://schemas.openxmlformats.org/presentationml/2006/main">
  <p:tag name="NUM" val="8"/>
</p:tagLst>
</file>

<file path=ppt/tags/tag285.xml><?xml version="1.0" encoding="utf-8"?>
<p:tagLst xmlns:a="http://schemas.openxmlformats.org/drawingml/2006/main" xmlns:r="http://schemas.openxmlformats.org/officeDocument/2006/relationships" xmlns:p="http://schemas.openxmlformats.org/presentationml/2006/main">
  <p:tag name="NUM" val="9"/>
</p:tagLst>
</file>

<file path=ppt/tags/tag286.xml><?xml version="1.0" encoding="utf-8"?>
<p:tagLst xmlns:a="http://schemas.openxmlformats.org/drawingml/2006/main" xmlns:r="http://schemas.openxmlformats.org/officeDocument/2006/relationships" xmlns:p="http://schemas.openxmlformats.org/presentationml/2006/main">
  <p:tag name="NUM" val="10"/>
</p:tagLst>
</file>

<file path=ppt/tags/tag287.xml><?xml version="1.0" encoding="utf-8"?>
<p:tagLst xmlns:a="http://schemas.openxmlformats.org/drawingml/2006/main" xmlns:r="http://schemas.openxmlformats.org/officeDocument/2006/relationships" xmlns:p="http://schemas.openxmlformats.org/presentationml/2006/main">
  <p:tag name="NUM" val="11"/>
</p:tagLst>
</file>

<file path=ppt/tags/tag288.xml><?xml version="1.0" encoding="utf-8"?>
<p:tagLst xmlns:a="http://schemas.openxmlformats.org/drawingml/2006/main" xmlns:r="http://schemas.openxmlformats.org/officeDocument/2006/relationships" xmlns:p="http://schemas.openxmlformats.org/presentationml/2006/main">
  <p:tag name="NUM" val="12"/>
</p:tagLst>
</file>

<file path=ppt/tags/tag289.xml><?xml version="1.0" encoding="utf-8"?>
<p:tagLst xmlns:a="http://schemas.openxmlformats.org/drawingml/2006/main" xmlns:r="http://schemas.openxmlformats.org/officeDocument/2006/relationships" xmlns:p="http://schemas.openxmlformats.org/presentationml/2006/main">
  <p:tag name="NUM" val="13"/>
</p:tagLst>
</file>

<file path=ppt/tags/tag29.xml><?xml version="1.0" encoding="utf-8"?>
<p:tagLst xmlns:a="http://schemas.openxmlformats.org/drawingml/2006/main" xmlns:r="http://schemas.openxmlformats.org/officeDocument/2006/relationships" xmlns:p="http://schemas.openxmlformats.org/presentationml/2006/main">
  <p:tag name="NUM" val="20"/>
</p:tagLst>
</file>

<file path=ppt/tags/tag290.xml><?xml version="1.0" encoding="utf-8"?>
<p:tagLst xmlns:a="http://schemas.openxmlformats.org/drawingml/2006/main" xmlns:r="http://schemas.openxmlformats.org/officeDocument/2006/relationships" xmlns:p="http://schemas.openxmlformats.org/presentationml/2006/main">
  <p:tag name="NUM" val="14"/>
</p:tagLst>
</file>

<file path=ppt/tags/tag291.xml><?xml version="1.0" encoding="utf-8"?>
<p:tagLst xmlns:a="http://schemas.openxmlformats.org/drawingml/2006/main" xmlns:r="http://schemas.openxmlformats.org/officeDocument/2006/relationships" xmlns:p="http://schemas.openxmlformats.org/presentationml/2006/main">
  <p:tag name="NUM" val="15"/>
</p:tagLst>
</file>

<file path=ppt/tags/tag292.xml><?xml version="1.0" encoding="utf-8"?>
<p:tagLst xmlns:a="http://schemas.openxmlformats.org/drawingml/2006/main" xmlns:r="http://schemas.openxmlformats.org/officeDocument/2006/relationships" xmlns:p="http://schemas.openxmlformats.org/presentationml/2006/main">
  <p:tag name="NUM" val="16"/>
</p:tagLst>
</file>

<file path=ppt/tags/tag293.xml><?xml version="1.0" encoding="utf-8"?>
<p:tagLst xmlns:a="http://schemas.openxmlformats.org/drawingml/2006/main" xmlns:r="http://schemas.openxmlformats.org/officeDocument/2006/relationships" xmlns:p="http://schemas.openxmlformats.org/presentationml/2006/main">
  <p:tag name="NUM" val="17"/>
</p:tagLst>
</file>

<file path=ppt/tags/tag294.xml><?xml version="1.0" encoding="utf-8"?>
<p:tagLst xmlns:a="http://schemas.openxmlformats.org/drawingml/2006/main" xmlns:r="http://schemas.openxmlformats.org/officeDocument/2006/relationships" xmlns:p="http://schemas.openxmlformats.org/presentationml/2006/main">
  <p:tag name="NUM" val="18"/>
</p:tagLst>
</file>

<file path=ppt/tags/tag295.xml><?xml version="1.0" encoding="utf-8"?>
<p:tagLst xmlns:a="http://schemas.openxmlformats.org/drawingml/2006/main" xmlns:r="http://schemas.openxmlformats.org/officeDocument/2006/relationships" xmlns:p="http://schemas.openxmlformats.org/presentationml/2006/main">
  <p:tag name="NUM" val="19"/>
</p:tagLst>
</file>

<file path=ppt/tags/tag296.xml><?xml version="1.0" encoding="utf-8"?>
<p:tagLst xmlns:a="http://schemas.openxmlformats.org/drawingml/2006/main" xmlns:r="http://schemas.openxmlformats.org/officeDocument/2006/relationships" xmlns:p="http://schemas.openxmlformats.org/presentationml/2006/main">
  <p:tag name="NUM" val="20"/>
</p:tagLst>
</file>

<file path=ppt/tags/tag297.xml><?xml version="1.0" encoding="utf-8"?>
<p:tagLst xmlns:a="http://schemas.openxmlformats.org/drawingml/2006/main" xmlns:r="http://schemas.openxmlformats.org/officeDocument/2006/relationships" xmlns:p="http://schemas.openxmlformats.org/presentationml/2006/main">
  <p:tag name="NUM" val="2"/>
</p:tagLst>
</file>

<file path=ppt/tags/tag298.xml><?xml version="1.0" encoding="utf-8"?>
<p:tagLst xmlns:a="http://schemas.openxmlformats.org/drawingml/2006/main" xmlns:r="http://schemas.openxmlformats.org/officeDocument/2006/relationships" xmlns:p="http://schemas.openxmlformats.org/presentationml/2006/main">
  <p:tag name="NUM" val="1"/>
</p:tagLst>
</file>

<file path=ppt/tags/tag29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1"/>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3"/>
</p:tagLst>
</file>

<file path=ppt/tags/tag305.xml><?xml version="1.0" encoding="utf-8"?>
<p:tagLst xmlns:a="http://schemas.openxmlformats.org/drawingml/2006/main" xmlns:r="http://schemas.openxmlformats.org/officeDocument/2006/relationships" xmlns:p="http://schemas.openxmlformats.org/presentationml/2006/main">
  <p:tag name="NUM" val="4"/>
</p:tagLst>
</file>

<file path=ppt/tags/tag306.xml><?xml version="1.0" encoding="utf-8"?>
<p:tagLst xmlns:a="http://schemas.openxmlformats.org/drawingml/2006/main" xmlns:r="http://schemas.openxmlformats.org/officeDocument/2006/relationships" xmlns:p="http://schemas.openxmlformats.org/presentationml/2006/main">
  <p:tag name="NUM" val="5"/>
</p:tagLst>
</file>

<file path=ppt/tags/tag307.xml><?xml version="1.0" encoding="utf-8"?>
<p:tagLst xmlns:a="http://schemas.openxmlformats.org/drawingml/2006/main" xmlns:r="http://schemas.openxmlformats.org/officeDocument/2006/relationships" xmlns:p="http://schemas.openxmlformats.org/presentationml/2006/main">
  <p:tag name="NUM" val="6"/>
</p:tagLst>
</file>

<file path=ppt/tags/tag308.xml><?xml version="1.0" encoding="utf-8"?>
<p:tagLst xmlns:a="http://schemas.openxmlformats.org/drawingml/2006/main" xmlns:r="http://schemas.openxmlformats.org/officeDocument/2006/relationships" xmlns:p="http://schemas.openxmlformats.org/presentationml/2006/main">
  <p:tag name="NUM" val="7"/>
</p:tagLst>
</file>

<file path=ppt/tags/tag309.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2"/>
</p:tagLst>
</file>

<file path=ppt/tags/tag310.xml><?xml version="1.0" encoding="utf-8"?>
<p:tagLst xmlns:a="http://schemas.openxmlformats.org/drawingml/2006/main" xmlns:r="http://schemas.openxmlformats.org/officeDocument/2006/relationships" xmlns:p="http://schemas.openxmlformats.org/presentationml/2006/main">
  <p:tag name="NUM" val="2"/>
</p:tagLst>
</file>

<file path=ppt/tags/tag311.xml><?xml version="1.0" encoding="utf-8"?>
<p:tagLst xmlns:a="http://schemas.openxmlformats.org/drawingml/2006/main" xmlns:r="http://schemas.openxmlformats.org/officeDocument/2006/relationships" xmlns:p="http://schemas.openxmlformats.org/presentationml/2006/main">
  <p:tag name="NUM" val="1"/>
</p:tagLst>
</file>

<file path=ppt/tags/tag312.xml><?xml version="1.0" encoding="utf-8"?>
<p:tagLst xmlns:a="http://schemas.openxmlformats.org/drawingml/2006/main" xmlns:r="http://schemas.openxmlformats.org/officeDocument/2006/relationships" xmlns:p="http://schemas.openxmlformats.org/presentationml/2006/main">
  <p:tag name="NUM" val="2"/>
</p:tagLst>
</file>

<file path=ppt/tags/tag313.xml><?xml version="1.0" encoding="utf-8"?>
<p:tagLst xmlns:a="http://schemas.openxmlformats.org/drawingml/2006/main" xmlns:r="http://schemas.openxmlformats.org/officeDocument/2006/relationships" xmlns:p="http://schemas.openxmlformats.org/presentationml/2006/main">
  <p:tag name="NUM" val="1"/>
</p:tagLst>
</file>

<file path=ppt/tags/tag314.xml><?xml version="1.0" encoding="utf-8"?>
<p:tagLst xmlns:a="http://schemas.openxmlformats.org/drawingml/2006/main" xmlns:r="http://schemas.openxmlformats.org/officeDocument/2006/relationships" xmlns:p="http://schemas.openxmlformats.org/presentationml/2006/main">
  <p:tag name="NUM" val="2"/>
</p:tagLst>
</file>

<file path=ppt/tags/tag315.xml><?xml version="1.0" encoding="utf-8"?>
<p:tagLst xmlns:a="http://schemas.openxmlformats.org/drawingml/2006/main" xmlns:r="http://schemas.openxmlformats.org/officeDocument/2006/relationships" xmlns:p="http://schemas.openxmlformats.org/presentationml/2006/main">
  <p:tag name="NUM" val="1"/>
</p:tagLst>
</file>

<file path=ppt/tags/tag316.xml><?xml version="1.0" encoding="utf-8"?>
<p:tagLst xmlns:a="http://schemas.openxmlformats.org/drawingml/2006/main" xmlns:r="http://schemas.openxmlformats.org/officeDocument/2006/relationships" xmlns:p="http://schemas.openxmlformats.org/presentationml/2006/main">
  <p:tag name="NUM" val="2"/>
</p:tagLst>
</file>

<file path=ppt/tags/tag317.xml><?xml version="1.0" encoding="utf-8"?>
<p:tagLst xmlns:a="http://schemas.openxmlformats.org/drawingml/2006/main" xmlns:r="http://schemas.openxmlformats.org/officeDocument/2006/relationships" xmlns:p="http://schemas.openxmlformats.org/presentationml/2006/main">
  <p:tag name="NUM" val="1"/>
</p:tagLst>
</file>

<file path=ppt/tags/tag318.xml><?xml version="1.0" encoding="utf-8"?>
<p:tagLst xmlns:a="http://schemas.openxmlformats.org/drawingml/2006/main" xmlns:r="http://schemas.openxmlformats.org/officeDocument/2006/relationships" xmlns:p="http://schemas.openxmlformats.org/presentationml/2006/main">
  <p:tag name="NUM" val="2"/>
</p:tagLst>
</file>

<file path=ppt/tags/tag319.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3"/>
</p:tagLst>
</file>

<file path=ppt/tags/tag320.xml><?xml version="1.0" encoding="utf-8"?>
<p:tagLst xmlns:a="http://schemas.openxmlformats.org/drawingml/2006/main" xmlns:r="http://schemas.openxmlformats.org/officeDocument/2006/relationships" xmlns:p="http://schemas.openxmlformats.org/presentationml/2006/main">
  <p:tag name="NUM" val="2"/>
</p:tagLst>
</file>

<file path=ppt/tags/tag321.xml><?xml version="1.0" encoding="utf-8"?>
<p:tagLst xmlns:a="http://schemas.openxmlformats.org/drawingml/2006/main" xmlns:r="http://schemas.openxmlformats.org/officeDocument/2006/relationships" xmlns:p="http://schemas.openxmlformats.org/presentationml/2006/main">
  <p:tag name="NUM" val="3"/>
</p:tagLst>
</file>

<file path=ppt/tags/tag322.xml><?xml version="1.0" encoding="utf-8"?>
<p:tagLst xmlns:a="http://schemas.openxmlformats.org/drawingml/2006/main" xmlns:r="http://schemas.openxmlformats.org/officeDocument/2006/relationships" xmlns:p="http://schemas.openxmlformats.org/presentationml/2006/main">
  <p:tag name="NUM" val="4"/>
</p:tagLst>
</file>

<file path=ppt/tags/tag323.xml><?xml version="1.0" encoding="utf-8"?>
<p:tagLst xmlns:a="http://schemas.openxmlformats.org/drawingml/2006/main" xmlns:r="http://schemas.openxmlformats.org/officeDocument/2006/relationships" xmlns:p="http://schemas.openxmlformats.org/presentationml/2006/main">
  <p:tag name="NUM" val="5"/>
</p:tagLst>
</file>

<file path=ppt/tags/tag324.xml><?xml version="1.0" encoding="utf-8"?>
<p:tagLst xmlns:a="http://schemas.openxmlformats.org/drawingml/2006/main" xmlns:r="http://schemas.openxmlformats.org/officeDocument/2006/relationships" xmlns:p="http://schemas.openxmlformats.org/presentationml/2006/main">
  <p:tag name="NUM" val="6"/>
</p:tagLst>
</file>

<file path=ppt/tags/tag325.xml><?xml version="1.0" encoding="utf-8"?>
<p:tagLst xmlns:a="http://schemas.openxmlformats.org/drawingml/2006/main" xmlns:r="http://schemas.openxmlformats.org/officeDocument/2006/relationships" xmlns:p="http://schemas.openxmlformats.org/presentationml/2006/main">
  <p:tag name="NUM" val="1"/>
</p:tagLst>
</file>

<file path=ppt/tags/tag326.xml><?xml version="1.0" encoding="utf-8"?>
<p:tagLst xmlns:a="http://schemas.openxmlformats.org/drawingml/2006/main" xmlns:r="http://schemas.openxmlformats.org/officeDocument/2006/relationships" xmlns:p="http://schemas.openxmlformats.org/presentationml/2006/main">
  <p:tag name="NUM" val="2"/>
</p:tagLst>
</file>

<file path=ppt/tags/tag327.xml><?xml version="1.0" encoding="utf-8"?>
<p:tagLst xmlns:a="http://schemas.openxmlformats.org/drawingml/2006/main" xmlns:r="http://schemas.openxmlformats.org/officeDocument/2006/relationships" xmlns:p="http://schemas.openxmlformats.org/presentationml/2006/main">
  <p:tag name="NUM" val="3"/>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4"/>
</p:tagLst>
</file>

<file path=ppt/tags/tag330.xml><?xml version="1.0" encoding="utf-8"?>
<p:tagLst xmlns:a="http://schemas.openxmlformats.org/drawingml/2006/main" xmlns:r="http://schemas.openxmlformats.org/officeDocument/2006/relationships" xmlns:p="http://schemas.openxmlformats.org/presentationml/2006/main">
  <p:tag name="COLORSCHEMEINDEX" val="4"/>
</p:tagLst>
</file>

<file path=ppt/tags/tag331.xml><?xml version="1.0" encoding="utf-8"?>
<p:tagLst xmlns:a="http://schemas.openxmlformats.org/drawingml/2006/main" xmlns:r="http://schemas.openxmlformats.org/officeDocument/2006/relationships" xmlns:p="http://schemas.openxmlformats.org/presentationml/2006/main">
  <p:tag name="NUM" val="1"/>
</p:tagLst>
</file>

<file path=ppt/tags/tag332.xml><?xml version="1.0" encoding="utf-8"?>
<p:tagLst xmlns:a="http://schemas.openxmlformats.org/drawingml/2006/main" xmlns:r="http://schemas.openxmlformats.org/officeDocument/2006/relationships" xmlns:p="http://schemas.openxmlformats.org/presentationml/2006/main">
  <p:tag name="NUM" val="2"/>
</p:tagLst>
</file>

<file path=ppt/tags/tag333.xml><?xml version="1.0" encoding="utf-8"?>
<p:tagLst xmlns:a="http://schemas.openxmlformats.org/drawingml/2006/main" xmlns:r="http://schemas.openxmlformats.org/officeDocument/2006/relationships" xmlns:p="http://schemas.openxmlformats.org/presentationml/2006/main">
  <p:tag name="NUM" val="3"/>
</p:tagLst>
</file>

<file path=ppt/tags/tag334.xml><?xml version="1.0" encoding="utf-8"?>
<p:tagLst xmlns:a="http://schemas.openxmlformats.org/drawingml/2006/main" xmlns:r="http://schemas.openxmlformats.org/officeDocument/2006/relationships" xmlns:p="http://schemas.openxmlformats.org/presentationml/2006/main">
  <p:tag name="NUM" val="4"/>
</p:tagLst>
</file>

<file path=ppt/tags/tag335.xml><?xml version="1.0" encoding="utf-8"?>
<p:tagLst xmlns:a="http://schemas.openxmlformats.org/drawingml/2006/main" xmlns:r="http://schemas.openxmlformats.org/officeDocument/2006/relationships" xmlns:p="http://schemas.openxmlformats.org/presentationml/2006/main">
  <p:tag name="NUM" val="5"/>
</p:tagLst>
</file>

<file path=ppt/tags/tag336.xml><?xml version="1.0" encoding="utf-8"?>
<p:tagLst xmlns:a="http://schemas.openxmlformats.org/drawingml/2006/main" xmlns:r="http://schemas.openxmlformats.org/officeDocument/2006/relationships" xmlns:p="http://schemas.openxmlformats.org/presentationml/2006/main">
  <p:tag name="NUM" val="6"/>
</p:tagLst>
</file>

<file path=ppt/tags/tag337.xml><?xml version="1.0" encoding="utf-8"?>
<p:tagLst xmlns:a="http://schemas.openxmlformats.org/drawingml/2006/main" xmlns:r="http://schemas.openxmlformats.org/officeDocument/2006/relationships" xmlns:p="http://schemas.openxmlformats.org/presentationml/2006/main">
  <p:tag name="NUM" val="7"/>
</p:tagLst>
</file>

<file path=ppt/tags/tag338.xml><?xml version="1.0" encoding="utf-8"?>
<p:tagLst xmlns:a="http://schemas.openxmlformats.org/drawingml/2006/main" xmlns:r="http://schemas.openxmlformats.org/officeDocument/2006/relationships" xmlns:p="http://schemas.openxmlformats.org/presentationml/2006/main">
  <p:tag name="NUM" val="8"/>
</p:tagLst>
</file>

<file path=ppt/tags/tag339.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25"/>
</p:tagLst>
</file>

<file path=ppt/tags/tag340.xml><?xml version="1.0" encoding="utf-8"?>
<p:tagLst xmlns:a="http://schemas.openxmlformats.org/drawingml/2006/main" xmlns:r="http://schemas.openxmlformats.org/officeDocument/2006/relationships" xmlns:p="http://schemas.openxmlformats.org/presentationml/2006/main">
  <p:tag name="NUM" val="10"/>
</p:tagLst>
</file>

<file path=ppt/tags/tag341.xml><?xml version="1.0" encoding="utf-8"?>
<p:tagLst xmlns:a="http://schemas.openxmlformats.org/drawingml/2006/main" xmlns:r="http://schemas.openxmlformats.org/officeDocument/2006/relationships" xmlns:p="http://schemas.openxmlformats.org/presentationml/2006/main">
  <p:tag name="NUM" val="11"/>
</p:tagLst>
</file>

<file path=ppt/tags/tag342.xml><?xml version="1.0" encoding="utf-8"?>
<p:tagLst xmlns:a="http://schemas.openxmlformats.org/drawingml/2006/main" xmlns:r="http://schemas.openxmlformats.org/officeDocument/2006/relationships" xmlns:p="http://schemas.openxmlformats.org/presentationml/2006/main">
  <p:tag name="COLORSCHEMEINDEX" val="4"/>
</p:tagLst>
</file>

<file path=ppt/tags/tag343.xml><?xml version="1.0" encoding="utf-8"?>
<p:tagLst xmlns:a="http://schemas.openxmlformats.org/drawingml/2006/main" xmlns:r="http://schemas.openxmlformats.org/officeDocument/2006/relationships" xmlns:p="http://schemas.openxmlformats.org/presentationml/2006/main">
  <p:tag name="NUM" val="1"/>
</p:tagLst>
</file>

<file path=ppt/tags/tag344.xml><?xml version="1.0" encoding="utf-8"?>
<p:tagLst xmlns:a="http://schemas.openxmlformats.org/drawingml/2006/main" xmlns:r="http://schemas.openxmlformats.org/officeDocument/2006/relationships" xmlns:p="http://schemas.openxmlformats.org/presentationml/2006/main">
  <p:tag name="NUM" val="2"/>
</p:tagLst>
</file>

<file path=ppt/tags/tag345.xml><?xml version="1.0" encoding="utf-8"?>
<p:tagLst xmlns:a="http://schemas.openxmlformats.org/drawingml/2006/main" xmlns:r="http://schemas.openxmlformats.org/officeDocument/2006/relationships" xmlns:p="http://schemas.openxmlformats.org/presentationml/2006/main">
  <p:tag name="NUM" val="3"/>
</p:tagLst>
</file>

<file path=ppt/tags/tag346.xml><?xml version="1.0" encoding="utf-8"?>
<p:tagLst xmlns:a="http://schemas.openxmlformats.org/drawingml/2006/main" xmlns:r="http://schemas.openxmlformats.org/officeDocument/2006/relationships" xmlns:p="http://schemas.openxmlformats.org/presentationml/2006/main">
  <p:tag name="NUM" val="4"/>
</p:tagLst>
</file>

<file path=ppt/tags/tag347.xml><?xml version="1.0" encoding="utf-8"?>
<p:tagLst xmlns:a="http://schemas.openxmlformats.org/drawingml/2006/main" xmlns:r="http://schemas.openxmlformats.org/officeDocument/2006/relationships" xmlns:p="http://schemas.openxmlformats.org/presentationml/2006/main">
  <p:tag name="NUM" val="5"/>
</p:tagLst>
</file>

<file path=ppt/tags/tag348.xml><?xml version="1.0" encoding="utf-8"?>
<p:tagLst xmlns:a="http://schemas.openxmlformats.org/drawingml/2006/main" xmlns:r="http://schemas.openxmlformats.org/officeDocument/2006/relationships" xmlns:p="http://schemas.openxmlformats.org/presentationml/2006/main">
  <p:tag name="NUM" val="6"/>
</p:tagLst>
</file>

<file path=ppt/tags/tag349.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8"/>
</p:tagLst>
</file>

<file path=ppt/tags/tag351.xml><?xml version="1.0" encoding="utf-8"?>
<p:tagLst xmlns:a="http://schemas.openxmlformats.org/drawingml/2006/main" xmlns:r="http://schemas.openxmlformats.org/officeDocument/2006/relationships" xmlns:p="http://schemas.openxmlformats.org/presentationml/2006/main">
  <p:tag name="NUM" val="9"/>
</p:tagLst>
</file>

<file path=ppt/tags/tag352.xml><?xml version="1.0" encoding="utf-8"?>
<p:tagLst xmlns:a="http://schemas.openxmlformats.org/drawingml/2006/main" xmlns:r="http://schemas.openxmlformats.org/officeDocument/2006/relationships" xmlns:p="http://schemas.openxmlformats.org/presentationml/2006/main">
  <p:tag name="NUM" val="10"/>
</p:tagLst>
</file>

<file path=ppt/tags/tag353.xml><?xml version="1.0" encoding="utf-8"?>
<p:tagLst xmlns:a="http://schemas.openxmlformats.org/drawingml/2006/main" xmlns:r="http://schemas.openxmlformats.org/officeDocument/2006/relationships" xmlns:p="http://schemas.openxmlformats.org/presentationml/2006/main">
  <p:tag name="COLORSCHEMEINDEX" val="4"/>
</p:tagLst>
</file>

<file path=ppt/tags/tag354.xml><?xml version="1.0" encoding="utf-8"?>
<p:tagLst xmlns:a="http://schemas.openxmlformats.org/drawingml/2006/main" xmlns:r="http://schemas.openxmlformats.org/officeDocument/2006/relationships" xmlns:p="http://schemas.openxmlformats.org/presentationml/2006/main">
  <p:tag name="NUM" val="1"/>
</p:tagLst>
</file>

<file path=ppt/tags/tag355.xml><?xml version="1.0" encoding="utf-8"?>
<p:tagLst xmlns:a="http://schemas.openxmlformats.org/drawingml/2006/main" xmlns:r="http://schemas.openxmlformats.org/officeDocument/2006/relationships" xmlns:p="http://schemas.openxmlformats.org/presentationml/2006/main">
  <p:tag name="NUM" val="2"/>
</p:tagLst>
</file>

<file path=ppt/tags/tag356.xml><?xml version="1.0" encoding="utf-8"?>
<p:tagLst xmlns:a="http://schemas.openxmlformats.org/drawingml/2006/main" xmlns:r="http://schemas.openxmlformats.org/officeDocument/2006/relationships" xmlns:p="http://schemas.openxmlformats.org/presentationml/2006/main">
  <p:tag name="NUM" val="3"/>
</p:tagLst>
</file>

<file path=ppt/tags/tag357.xml><?xml version="1.0" encoding="utf-8"?>
<p:tagLst xmlns:a="http://schemas.openxmlformats.org/drawingml/2006/main" xmlns:r="http://schemas.openxmlformats.org/officeDocument/2006/relationships" xmlns:p="http://schemas.openxmlformats.org/presentationml/2006/main">
  <p:tag name="NUM" val="4"/>
</p:tagLst>
</file>

<file path=ppt/tags/tag358.xml><?xml version="1.0" encoding="utf-8"?>
<p:tagLst xmlns:a="http://schemas.openxmlformats.org/drawingml/2006/main" xmlns:r="http://schemas.openxmlformats.org/officeDocument/2006/relationships" xmlns:p="http://schemas.openxmlformats.org/presentationml/2006/main">
  <p:tag name="NUM" val="5"/>
</p:tagLst>
</file>

<file path=ppt/tags/tag359.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60.xml><?xml version="1.0" encoding="utf-8"?>
<p:tagLst xmlns:a="http://schemas.openxmlformats.org/drawingml/2006/main" xmlns:r="http://schemas.openxmlformats.org/officeDocument/2006/relationships" xmlns:p="http://schemas.openxmlformats.org/presentationml/2006/main">
  <p:tag name="NUM" val="7"/>
</p:tagLst>
</file>

<file path=ppt/tags/tag361.xml><?xml version="1.0" encoding="utf-8"?>
<p:tagLst xmlns:a="http://schemas.openxmlformats.org/drawingml/2006/main" xmlns:r="http://schemas.openxmlformats.org/officeDocument/2006/relationships" xmlns:p="http://schemas.openxmlformats.org/presentationml/2006/main">
  <p:tag name="NUM" val="8"/>
</p:tagLst>
</file>

<file path=ppt/tags/tag362.xml><?xml version="1.0" encoding="utf-8"?>
<p:tagLst xmlns:a="http://schemas.openxmlformats.org/drawingml/2006/main" xmlns:r="http://schemas.openxmlformats.org/officeDocument/2006/relationships" xmlns:p="http://schemas.openxmlformats.org/presentationml/2006/main">
  <p:tag name="NUM" val="9"/>
</p:tagLst>
</file>

<file path=ppt/tags/tag363.xml><?xml version="1.0" encoding="utf-8"?>
<p:tagLst xmlns:a="http://schemas.openxmlformats.org/drawingml/2006/main" xmlns:r="http://schemas.openxmlformats.org/officeDocument/2006/relationships" xmlns:p="http://schemas.openxmlformats.org/presentationml/2006/main">
  <p:tag name="NUM" val="10"/>
</p:tagLst>
</file>

<file path=ppt/tags/tag364.xml><?xml version="1.0" encoding="utf-8"?>
<p:tagLst xmlns:a="http://schemas.openxmlformats.org/drawingml/2006/main" xmlns:r="http://schemas.openxmlformats.org/officeDocument/2006/relationships" xmlns:p="http://schemas.openxmlformats.org/presentationml/2006/main">
  <p:tag name="COLORSCHEMEINDEX" val="4"/>
</p:tagLst>
</file>

<file path=ppt/tags/tag365.xml><?xml version="1.0" encoding="utf-8"?>
<p:tagLst xmlns:a="http://schemas.openxmlformats.org/drawingml/2006/main" xmlns:r="http://schemas.openxmlformats.org/officeDocument/2006/relationships" xmlns:p="http://schemas.openxmlformats.org/presentationml/2006/main">
  <p:tag name="NUM" val="1"/>
</p:tagLst>
</file>

<file path=ppt/tags/tag366.xml><?xml version="1.0" encoding="utf-8"?>
<p:tagLst xmlns:a="http://schemas.openxmlformats.org/drawingml/2006/main" xmlns:r="http://schemas.openxmlformats.org/officeDocument/2006/relationships" xmlns:p="http://schemas.openxmlformats.org/presentationml/2006/main">
  <p:tag name="NUM" val="2"/>
</p:tagLst>
</file>

<file path=ppt/tags/tag367.xml><?xml version="1.0" encoding="utf-8"?>
<p:tagLst xmlns:a="http://schemas.openxmlformats.org/drawingml/2006/main" xmlns:r="http://schemas.openxmlformats.org/officeDocument/2006/relationships" xmlns:p="http://schemas.openxmlformats.org/presentationml/2006/main">
  <p:tag name="NUM" val="3"/>
</p:tagLst>
</file>

<file path=ppt/tags/tag368.xml><?xml version="1.0" encoding="utf-8"?>
<p:tagLst xmlns:a="http://schemas.openxmlformats.org/drawingml/2006/main" xmlns:r="http://schemas.openxmlformats.org/officeDocument/2006/relationships" xmlns:p="http://schemas.openxmlformats.org/presentationml/2006/main">
  <p:tag name="NUM" val="4"/>
</p:tagLst>
</file>

<file path=ppt/tags/tag369.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70.xml><?xml version="1.0" encoding="utf-8"?>
<p:tagLst xmlns:a="http://schemas.openxmlformats.org/drawingml/2006/main" xmlns:r="http://schemas.openxmlformats.org/officeDocument/2006/relationships" xmlns:p="http://schemas.openxmlformats.org/presentationml/2006/main">
  <p:tag name="NUM" val="6"/>
</p:tagLst>
</file>

<file path=ppt/tags/tag371.xml><?xml version="1.0" encoding="utf-8"?>
<p:tagLst xmlns:a="http://schemas.openxmlformats.org/drawingml/2006/main" xmlns:r="http://schemas.openxmlformats.org/officeDocument/2006/relationships" xmlns:p="http://schemas.openxmlformats.org/presentationml/2006/main">
  <p:tag name="NUM" val="7"/>
</p:tagLst>
</file>

<file path=ppt/tags/tag372.xml><?xml version="1.0" encoding="utf-8"?>
<p:tagLst xmlns:a="http://schemas.openxmlformats.org/drawingml/2006/main" xmlns:r="http://schemas.openxmlformats.org/officeDocument/2006/relationships" xmlns:p="http://schemas.openxmlformats.org/presentationml/2006/main">
  <p:tag name="NUM" val="8"/>
</p:tagLst>
</file>

<file path=ppt/tags/tag373.xml><?xml version="1.0" encoding="utf-8"?>
<p:tagLst xmlns:a="http://schemas.openxmlformats.org/drawingml/2006/main" xmlns:r="http://schemas.openxmlformats.org/officeDocument/2006/relationships" xmlns:p="http://schemas.openxmlformats.org/presentationml/2006/main">
  <p:tag name="NUM" val="9"/>
</p:tagLst>
</file>

<file path=ppt/tags/tag374.xml><?xml version="1.0" encoding="utf-8"?>
<p:tagLst xmlns:a="http://schemas.openxmlformats.org/drawingml/2006/main" xmlns:r="http://schemas.openxmlformats.org/officeDocument/2006/relationships" xmlns:p="http://schemas.openxmlformats.org/presentationml/2006/main">
  <p:tag name="COLORSCHEMEINDEX" val="4"/>
</p:tagLst>
</file>

<file path=ppt/tags/tag375.xml><?xml version="1.0" encoding="utf-8"?>
<p:tagLst xmlns:a="http://schemas.openxmlformats.org/drawingml/2006/main" xmlns:r="http://schemas.openxmlformats.org/officeDocument/2006/relationships" xmlns:p="http://schemas.openxmlformats.org/presentationml/2006/main">
  <p:tag name="NUM" val="1"/>
</p:tagLst>
</file>

<file path=ppt/tags/tag376.xml><?xml version="1.0" encoding="utf-8"?>
<p:tagLst xmlns:a="http://schemas.openxmlformats.org/drawingml/2006/main" xmlns:r="http://schemas.openxmlformats.org/officeDocument/2006/relationships" xmlns:p="http://schemas.openxmlformats.org/presentationml/2006/main">
  <p:tag name="NUM" val="2"/>
</p:tagLst>
</file>

<file path=ppt/tags/tag377.xml><?xml version="1.0" encoding="utf-8"?>
<p:tagLst xmlns:a="http://schemas.openxmlformats.org/drawingml/2006/main" xmlns:r="http://schemas.openxmlformats.org/officeDocument/2006/relationships" xmlns:p="http://schemas.openxmlformats.org/presentationml/2006/main">
  <p:tag name="NUM" val="3"/>
</p:tagLst>
</file>

<file path=ppt/tags/tag378.xml><?xml version="1.0" encoding="utf-8"?>
<p:tagLst xmlns:a="http://schemas.openxmlformats.org/drawingml/2006/main" xmlns:r="http://schemas.openxmlformats.org/officeDocument/2006/relationships" xmlns:p="http://schemas.openxmlformats.org/presentationml/2006/main">
  <p:tag name="NUM" val="4"/>
</p:tagLst>
</file>

<file path=ppt/tags/tag379.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80.xml><?xml version="1.0" encoding="utf-8"?>
<p:tagLst xmlns:a="http://schemas.openxmlformats.org/drawingml/2006/main" xmlns:r="http://schemas.openxmlformats.org/officeDocument/2006/relationships" xmlns:p="http://schemas.openxmlformats.org/presentationml/2006/main">
  <p:tag name="NUM" val="6"/>
</p:tagLst>
</file>

<file path=ppt/tags/tag381.xml><?xml version="1.0" encoding="utf-8"?>
<p:tagLst xmlns:a="http://schemas.openxmlformats.org/drawingml/2006/main" xmlns:r="http://schemas.openxmlformats.org/officeDocument/2006/relationships" xmlns:p="http://schemas.openxmlformats.org/presentationml/2006/main">
  <p:tag name="NUM" val="7"/>
</p:tagLst>
</file>

<file path=ppt/tags/tag382.xml><?xml version="1.0" encoding="utf-8"?>
<p:tagLst xmlns:a="http://schemas.openxmlformats.org/drawingml/2006/main" xmlns:r="http://schemas.openxmlformats.org/officeDocument/2006/relationships" xmlns:p="http://schemas.openxmlformats.org/presentationml/2006/main">
  <p:tag name="NUM" val="8"/>
</p:tagLst>
</file>

<file path=ppt/tags/tag383.xml><?xml version="1.0" encoding="utf-8"?>
<p:tagLst xmlns:a="http://schemas.openxmlformats.org/drawingml/2006/main" xmlns:r="http://schemas.openxmlformats.org/officeDocument/2006/relationships" xmlns:p="http://schemas.openxmlformats.org/presentationml/2006/main">
  <p:tag name="NUM" val="9"/>
</p:tagLst>
</file>

<file path=ppt/tags/tag384.xml><?xml version="1.0" encoding="utf-8"?>
<p:tagLst xmlns:a="http://schemas.openxmlformats.org/drawingml/2006/main" xmlns:r="http://schemas.openxmlformats.org/officeDocument/2006/relationships" xmlns:p="http://schemas.openxmlformats.org/presentationml/2006/main">
  <p:tag name="COLORSCHEMEINDEX" val="4"/>
</p:tagLst>
</file>

<file path=ppt/tags/tag385.xml><?xml version="1.0" encoding="utf-8"?>
<p:tagLst xmlns:a="http://schemas.openxmlformats.org/drawingml/2006/main" xmlns:r="http://schemas.openxmlformats.org/officeDocument/2006/relationships" xmlns:p="http://schemas.openxmlformats.org/presentationml/2006/main">
  <p:tag name="NUM" val="1"/>
</p:tagLst>
</file>

<file path=ppt/tags/tag386.xml><?xml version="1.0" encoding="utf-8"?>
<p:tagLst xmlns:a="http://schemas.openxmlformats.org/drawingml/2006/main" xmlns:r="http://schemas.openxmlformats.org/officeDocument/2006/relationships" xmlns:p="http://schemas.openxmlformats.org/presentationml/2006/main">
  <p:tag name="NUM" val="2"/>
</p:tagLst>
</file>

<file path=ppt/tags/tag387.xml><?xml version="1.0" encoding="utf-8"?>
<p:tagLst xmlns:a="http://schemas.openxmlformats.org/drawingml/2006/main" xmlns:r="http://schemas.openxmlformats.org/officeDocument/2006/relationships" xmlns:p="http://schemas.openxmlformats.org/presentationml/2006/main">
  <p:tag name="NUM" val="3"/>
</p:tagLst>
</file>

<file path=ppt/tags/tag388.xml><?xml version="1.0" encoding="utf-8"?>
<p:tagLst xmlns:a="http://schemas.openxmlformats.org/drawingml/2006/main" xmlns:r="http://schemas.openxmlformats.org/officeDocument/2006/relationships" xmlns:p="http://schemas.openxmlformats.org/presentationml/2006/main">
  <p:tag name="NUM" val="4"/>
</p:tagLst>
</file>

<file path=ppt/tags/tag389.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390.xml><?xml version="1.0" encoding="utf-8"?>
<p:tagLst xmlns:a="http://schemas.openxmlformats.org/drawingml/2006/main" xmlns:r="http://schemas.openxmlformats.org/officeDocument/2006/relationships" xmlns:p="http://schemas.openxmlformats.org/presentationml/2006/main">
  <p:tag name="NUM" val="6"/>
</p:tagLst>
</file>

<file path=ppt/tags/tag391.xml><?xml version="1.0" encoding="utf-8"?>
<p:tagLst xmlns:a="http://schemas.openxmlformats.org/drawingml/2006/main" xmlns:r="http://schemas.openxmlformats.org/officeDocument/2006/relationships" xmlns:p="http://schemas.openxmlformats.org/presentationml/2006/main">
  <p:tag name="NUM" val="7"/>
</p:tagLst>
</file>

<file path=ppt/tags/tag392.xml><?xml version="1.0" encoding="utf-8"?>
<p:tagLst xmlns:a="http://schemas.openxmlformats.org/drawingml/2006/main" xmlns:r="http://schemas.openxmlformats.org/officeDocument/2006/relationships" xmlns:p="http://schemas.openxmlformats.org/presentationml/2006/main">
  <p:tag name="NUM" val="8"/>
</p:tagLst>
</file>

<file path=ppt/tags/tag393.xml><?xml version="1.0" encoding="utf-8"?>
<p:tagLst xmlns:a="http://schemas.openxmlformats.org/drawingml/2006/main" xmlns:r="http://schemas.openxmlformats.org/officeDocument/2006/relationships" xmlns:p="http://schemas.openxmlformats.org/presentationml/2006/main">
  <p:tag name="NUM" val="9"/>
</p:tagLst>
</file>

<file path=ppt/tags/tag394.xml><?xml version="1.0" encoding="utf-8"?>
<p:tagLst xmlns:a="http://schemas.openxmlformats.org/drawingml/2006/main" xmlns:r="http://schemas.openxmlformats.org/officeDocument/2006/relationships" xmlns:p="http://schemas.openxmlformats.org/presentationml/2006/main">
  <p:tag name="NUM" val="10"/>
</p:tagLst>
</file>

<file path=ppt/tags/tag395.xml><?xml version="1.0" encoding="utf-8"?>
<p:tagLst xmlns:a="http://schemas.openxmlformats.org/drawingml/2006/main" xmlns:r="http://schemas.openxmlformats.org/officeDocument/2006/relationships" xmlns:p="http://schemas.openxmlformats.org/presentationml/2006/main">
  <p:tag name="NUM" val="11"/>
</p:tagLst>
</file>

<file path=ppt/tags/tag396.xml><?xml version="1.0" encoding="utf-8"?>
<p:tagLst xmlns:a="http://schemas.openxmlformats.org/drawingml/2006/main" xmlns:r="http://schemas.openxmlformats.org/officeDocument/2006/relationships" xmlns:p="http://schemas.openxmlformats.org/presentationml/2006/main">
  <p:tag name="NUM" val="12"/>
</p:tagLst>
</file>

<file path=ppt/tags/tag397.xml><?xml version="1.0" encoding="utf-8"?>
<p:tagLst xmlns:a="http://schemas.openxmlformats.org/drawingml/2006/main" xmlns:r="http://schemas.openxmlformats.org/officeDocument/2006/relationships" xmlns:p="http://schemas.openxmlformats.org/presentationml/2006/main">
  <p:tag name="NUM" val="13"/>
</p:tagLst>
</file>

<file path=ppt/tags/tag398.xml><?xml version="1.0" encoding="utf-8"?>
<p:tagLst xmlns:a="http://schemas.openxmlformats.org/drawingml/2006/main" xmlns:r="http://schemas.openxmlformats.org/officeDocument/2006/relationships" xmlns:p="http://schemas.openxmlformats.org/presentationml/2006/main">
  <p:tag name="NUM" val="14"/>
</p:tagLst>
</file>

<file path=ppt/tags/tag399.xml><?xml version="1.0" encoding="utf-8"?>
<p:tagLst xmlns:a="http://schemas.openxmlformats.org/drawingml/2006/main" xmlns:r="http://schemas.openxmlformats.org/officeDocument/2006/relationships" xmlns:p="http://schemas.openxmlformats.org/presentationml/2006/main">
  <p:tag name="NUM" val="1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00.xml><?xml version="1.0" encoding="utf-8"?>
<p:tagLst xmlns:a="http://schemas.openxmlformats.org/drawingml/2006/main" xmlns:r="http://schemas.openxmlformats.org/officeDocument/2006/relationships" xmlns:p="http://schemas.openxmlformats.org/presentationml/2006/main">
  <p:tag name="NUM" val="16"/>
</p:tagLst>
</file>

<file path=ppt/tags/tag401.xml><?xml version="1.0" encoding="utf-8"?>
<p:tagLst xmlns:a="http://schemas.openxmlformats.org/drawingml/2006/main" xmlns:r="http://schemas.openxmlformats.org/officeDocument/2006/relationships" xmlns:p="http://schemas.openxmlformats.org/presentationml/2006/main">
  <p:tag name="COLORSCHEMEINDEX" val="4"/>
  <p:tag name="NO LOGOS" val="true"/>
</p:tagLst>
</file>

<file path=ppt/tags/tag402.xml><?xml version="1.0" encoding="utf-8"?>
<p:tagLst xmlns:a="http://schemas.openxmlformats.org/drawingml/2006/main" xmlns:r="http://schemas.openxmlformats.org/officeDocument/2006/relationships" xmlns:p="http://schemas.openxmlformats.org/presentationml/2006/main">
  <p:tag name="NUM" val="1"/>
</p:tagLst>
</file>

<file path=ppt/tags/tag403.xml><?xml version="1.0" encoding="utf-8"?>
<p:tagLst xmlns:a="http://schemas.openxmlformats.org/drawingml/2006/main" xmlns:r="http://schemas.openxmlformats.org/officeDocument/2006/relationships" xmlns:p="http://schemas.openxmlformats.org/presentationml/2006/main">
  <p:tag name="NUM" val="2"/>
</p:tagLst>
</file>

<file path=ppt/tags/tag404.xml><?xml version="1.0" encoding="utf-8"?>
<p:tagLst xmlns:a="http://schemas.openxmlformats.org/drawingml/2006/main" xmlns:r="http://schemas.openxmlformats.org/officeDocument/2006/relationships" xmlns:p="http://schemas.openxmlformats.org/presentationml/2006/main">
  <p:tag name="NUM" val="3"/>
</p:tagLst>
</file>

<file path=ppt/tags/tag405.xml><?xml version="1.0" encoding="utf-8"?>
<p:tagLst xmlns:a="http://schemas.openxmlformats.org/drawingml/2006/main" xmlns:r="http://schemas.openxmlformats.org/officeDocument/2006/relationships" xmlns:p="http://schemas.openxmlformats.org/presentationml/2006/main">
  <p:tag name="NUM" val="4"/>
</p:tagLst>
</file>

<file path=ppt/tags/tag406.xml><?xml version="1.0" encoding="utf-8"?>
<p:tagLst xmlns:a="http://schemas.openxmlformats.org/drawingml/2006/main" xmlns:r="http://schemas.openxmlformats.org/officeDocument/2006/relationships" xmlns:p="http://schemas.openxmlformats.org/presentationml/2006/main">
  <p:tag name="NUM" val="5"/>
</p:tagLst>
</file>

<file path=ppt/tags/tag407.xml><?xml version="1.0" encoding="utf-8"?>
<p:tagLst xmlns:a="http://schemas.openxmlformats.org/drawingml/2006/main" xmlns:r="http://schemas.openxmlformats.org/officeDocument/2006/relationships" xmlns:p="http://schemas.openxmlformats.org/presentationml/2006/main">
  <p:tag name="NUM" val="6"/>
</p:tagLst>
</file>

<file path=ppt/tags/tag408.xml><?xml version="1.0" encoding="utf-8"?>
<p:tagLst xmlns:a="http://schemas.openxmlformats.org/drawingml/2006/main" xmlns:r="http://schemas.openxmlformats.org/officeDocument/2006/relationships" xmlns:p="http://schemas.openxmlformats.org/presentationml/2006/main">
  <p:tag name="NUM" val="7"/>
</p:tagLst>
</file>

<file path=ppt/tags/tag409.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10.xml><?xml version="1.0" encoding="utf-8"?>
<p:tagLst xmlns:a="http://schemas.openxmlformats.org/drawingml/2006/main" xmlns:r="http://schemas.openxmlformats.org/officeDocument/2006/relationships" xmlns:p="http://schemas.openxmlformats.org/presentationml/2006/main">
  <p:tag name="NUM" val="1"/>
</p:tagLst>
</file>

<file path=ppt/tags/tag41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6"/>
</p:tagLst>
</file>

<file path=ppt/tags/tag55.xml><?xml version="1.0" encoding="utf-8"?>
<p:tagLst xmlns:a="http://schemas.openxmlformats.org/drawingml/2006/main" xmlns:r="http://schemas.openxmlformats.org/officeDocument/2006/relationships" xmlns:p="http://schemas.openxmlformats.org/presentationml/2006/main">
  <p:tag name="NUM" val="17"/>
</p:tagLst>
</file>

<file path=ppt/tags/tag56.xml><?xml version="1.0" encoding="utf-8"?>
<p:tagLst xmlns:a="http://schemas.openxmlformats.org/drawingml/2006/main" xmlns:r="http://schemas.openxmlformats.org/officeDocument/2006/relationships" xmlns:p="http://schemas.openxmlformats.org/presentationml/2006/main">
  <p:tag name="NUM" val="18"/>
</p:tagLst>
</file>

<file path=ppt/tags/tag57.xml><?xml version="1.0" encoding="utf-8"?>
<p:tagLst xmlns:a="http://schemas.openxmlformats.org/drawingml/2006/main" xmlns:r="http://schemas.openxmlformats.org/officeDocument/2006/relationships" xmlns:p="http://schemas.openxmlformats.org/presentationml/2006/main">
  <p:tag name="NUM" val="19"/>
</p:tagLst>
</file>

<file path=ppt/tags/tag58.xml><?xml version="1.0" encoding="utf-8"?>
<p:tagLst xmlns:a="http://schemas.openxmlformats.org/drawingml/2006/main" xmlns:r="http://schemas.openxmlformats.org/officeDocument/2006/relationships" xmlns:p="http://schemas.openxmlformats.org/presentationml/2006/main">
  <p:tag name="NUM" val="20"/>
</p:tagLst>
</file>

<file path=ppt/tags/tag59.xml><?xml version="1.0" encoding="utf-8"?>
<p:tagLst xmlns:a="http://schemas.openxmlformats.org/drawingml/2006/main" xmlns:r="http://schemas.openxmlformats.org/officeDocument/2006/relationships" xmlns:p="http://schemas.openxmlformats.org/presentationml/2006/main">
  <p:tag name="NUM" val="2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1"/>
</p:tagLst>
</file>

<file path=ppt/tags/tag77.xml><?xml version="1.0" encoding="utf-8"?>
<p:tagLst xmlns:a="http://schemas.openxmlformats.org/drawingml/2006/main" xmlns:r="http://schemas.openxmlformats.org/officeDocument/2006/relationships" xmlns:p="http://schemas.openxmlformats.org/presentationml/2006/main">
  <p:tag name="NUM" val="12"/>
</p:tagLst>
</file>

<file path=ppt/tags/tag78.xml><?xml version="1.0" encoding="utf-8"?>
<p:tagLst xmlns:a="http://schemas.openxmlformats.org/drawingml/2006/main" xmlns:r="http://schemas.openxmlformats.org/officeDocument/2006/relationships" xmlns:p="http://schemas.openxmlformats.org/presentationml/2006/main">
  <p:tag name="NUM" val="13"/>
</p:tagLst>
</file>

<file path=ppt/tags/tag79.xml><?xml version="1.0" encoding="utf-8"?>
<p:tagLst xmlns:a="http://schemas.openxmlformats.org/drawingml/2006/main" xmlns:r="http://schemas.openxmlformats.org/officeDocument/2006/relationships" xmlns:p="http://schemas.openxmlformats.org/presentationml/2006/main">
  <p:tag name="NUM" val="1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5"/>
</p:tagLst>
</file>

<file path=ppt/tags/tag81.xml><?xml version="1.0" encoding="utf-8"?>
<p:tagLst xmlns:a="http://schemas.openxmlformats.org/drawingml/2006/main" xmlns:r="http://schemas.openxmlformats.org/officeDocument/2006/relationships" xmlns:p="http://schemas.openxmlformats.org/presentationml/2006/main">
  <p:tag name="NUM" val="16"/>
</p:tagLst>
</file>

<file path=ppt/tags/tag82.xml><?xml version="1.0" encoding="utf-8"?>
<p:tagLst xmlns:a="http://schemas.openxmlformats.org/drawingml/2006/main" xmlns:r="http://schemas.openxmlformats.org/officeDocument/2006/relationships" xmlns:p="http://schemas.openxmlformats.org/presentationml/2006/main">
  <p:tag name="NUM" val="17"/>
</p:tagLst>
</file>

<file path=ppt/tags/tag83.xml><?xml version="1.0" encoding="utf-8"?>
<p:tagLst xmlns:a="http://schemas.openxmlformats.org/drawingml/2006/main" xmlns:r="http://schemas.openxmlformats.org/officeDocument/2006/relationships" xmlns:p="http://schemas.openxmlformats.org/presentationml/2006/main">
  <p:tag name="NUM" val="18"/>
</p:tagLst>
</file>

<file path=ppt/tags/tag84.xml><?xml version="1.0" encoding="utf-8"?>
<p:tagLst xmlns:a="http://schemas.openxmlformats.org/drawingml/2006/main" xmlns:r="http://schemas.openxmlformats.org/officeDocument/2006/relationships" xmlns:p="http://schemas.openxmlformats.org/presentationml/2006/main">
  <p:tag name="NUM" val="19"/>
</p:tagLst>
</file>

<file path=ppt/tags/tag85.xml><?xml version="1.0" encoding="utf-8"?>
<p:tagLst xmlns:a="http://schemas.openxmlformats.org/drawingml/2006/main" xmlns:r="http://schemas.openxmlformats.org/officeDocument/2006/relationships" xmlns:p="http://schemas.openxmlformats.org/presentationml/2006/main">
  <p:tag name="NUM" val="20"/>
</p:tagLst>
</file>

<file path=ppt/tags/tag86.xml><?xml version="1.0" encoding="utf-8"?>
<p:tagLst xmlns:a="http://schemas.openxmlformats.org/drawingml/2006/main" xmlns:r="http://schemas.openxmlformats.org/officeDocument/2006/relationships" xmlns:p="http://schemas.openxmlformats.org/presentationml/2006/main">
  <p:tag name="NUM" val="21"/>
</p:tagLst>
</file>

<file path=ppt/tags/tag87.xml><?xml version="1.0" encoding="utf-8"?>
<p:tagLst xmlns:a="http://schemas.openxmlformats.org/drawingml/2006/main" xmlns:r="http://schemas.openxmlformats.org/officeDocument/2006/relationships" xmlns:p="http://schemas.openxmlformats.org/presentationml/2006/main">
  <p:tag name="NUM" val="22"/>
</p:tagLst>
</file>

<file path=ppt/tags/tag88.xml><?xml version="1.0" encoding="utf-8"?>
<p:tagLst xmlns:a="http://schemas.openxmlformats.org/drawingml/2006/main" xmlns:r="http://schemas.openxmlformats.org/officeDocument/2006/relationships" xmlns:p="http://schemas.openxmlformats.org/presentationml/2006/main">
  <p:tag name="NUM" val="23"/>
</p:tagLst>
</file>

<file path=ppt/tags/tag89.xml><?xml version="1.0" encoding="utf-8"?>
<p:tagLst xmlns:a="http://schemas.openxmlformats.org/drawingml/2006/main" xmlns:r="http://schemas.openxmlformats.org/officeDocument/2006/relationships" xmlns:p="http://schemas.openxmlformats.org/presentationml/2006/main">
  <p:tag name="NUM" val="2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25"/>
</p:tagLst>
</file>

<file path=ppt/tags/tag91.xml><?xml version="1.0" encoding="utf-8"?>
<p:tagLst xmlns:a="http://schemas.openxmlformats.org/drawingml/2006/main" xmlns:r="http://schemas.openxmlformats.org/officeDocument/2006/relationships" xmlns:p="http://schemas.openxmlformats.org/presentationml/2006/main">
  <p:tag name="NUM" val="26"/>
</p:tagLst>
</file>

<file path=ppt/tags/tag92.xml><?xml version="1.0" encoding="utf-8"?>
<p:tagLst xmlns:a="http://schemas.openxmlformats.org/drawingml/2006/main" xmlns:r="http://schemas.openxmlformats.org/officeDocument/2006/relationships" xmlns:p="http://schemas.openxmlformats.org/presentationml/2006/main">
  <p:tag name="NUM" val="27"/>
</p:tagLst>
</file>

<file path=ppt/tags/tag93.xml><?xml version="1.0" encoding="utf-8"?>
<p:tagLst xmlns:a="http://schemas.openxmlformats.org/drawingml/2006/main" xmlns:r="http://schemas.openxmlformats.org/officeDocument/2006/relationships" xmlns:p="http://schemas.openxmlformats.org/presentationml/2006/main">
  <p:tag name="NUM" val="28"/>
</p:tagLst>
</file>

<file path=ppt/tags/tag94.xml><?xml version="1.0" encoding="utf-8"?>
<p:tagLst xmlns:a="http://schemas.openxmlformats.org/drawingml/2006/main" xmlns:r="http://schemas.openxmlformats.org/officeDocument/2006/relationships" xmlns:p="http://schemas.openxmlformats.org/presentationml/2006/main">
  <p:tag name="NUM" val="29"/>
</p:tagLst>
</file>

<file path=ppt/tags/tag95.xml><?xml version="1.0" encoding="utf-8"?>
<p:tagLst xmlns:a="http://schemas.openxmlformats.org/drawingml/2006/main" xmlns:r="http://schemas.openxmlformats.org/officeDocument/2006/relationships" xmlns:p="http://schemas.openxmlformats.org/presentationml/2006/main">
  <p:tag name="NUM" val="30"/>
</p:tagLst>
</file>

<file path=ppt/tags/tag96.xml><?xml version="1.0" encoding="utf-8"?>
<p:tagLst xmlns:a="http://schemas.openxmlformats.org/drawingml/2006/main" xmlns:r="http://schemas.openxmlformats.org/officeDocument/2006/relationships" xmlns:p="http://schemas.openxmlformats.org/presentationml/2006/main">
  <p:tag name="NUM" val="31"/>
</p:tagLst>
</file>

<file path=ppt/tags/tag97.xml><?xml version="1.0" encoding="utf-8"?>
<p:tagLst xmlns:a="http://schemas.openxmlformats.org/drawingml/2006/main" xmlns:r="http://schemas.openxmlformats.org/officeDocument/2006/relationships" xmlns:p="http://schemas.openxmlformats.org/presentationml/2006/main">
  <p:tag name="NUM" val="32"/>
</p:tagLst>
</file>

<file path=ppt/tags/tag98.xml><?xml version="1.0" encoding="utf-8"?>
<p:tagLst xmlns:a="http://schemas.openxmlformats.org/drawingml/2006/main" xmlns:r="http://schemas.openxmlformats.org/officeDocument/2006/relationships" xmlns:p="http://schemas.openxmlformats.org/presentationml/2006/main">
  <p:tag name="NUM" val="33"/>
</p:tagLst>
</file>

<file path=ppt/tags/tag99.xml><?xml version="1.0" encoding="utf-8"?>
<p:tagLst xmlns:a="http://schemas.openxmlformats.org/drawingml/2006/main" xmlns:r="http://schemas.openxmlformats.org/officeDocument/2006/relationships" xmlns:p="http://schemas.openxmlformats.org/presentationml/2006/main">
  <p:tag name="NUM" val="34"/>
</p:tagLst>
</file>

<file path=ppt/theme/theme1.xml><?xml version="1.0" encoding="utf-8"?>
<a:theme xmlns:a="http://schemas.openxmlformats.org/drawingml/2006/main" name="masque EN">
  <a:themeElements>
    <a:clrScheme name="">
      <a:dk1>
        <a:srgbClr val="000000"/>
      </a:dk1>
      <a:lt1>
        <a:srgbClr val="FFFFCC"/>
      </a:lt1>
      <a:dk2>
        <a:srgbClr val="8B8B8B"/>
      </a:dk2>
      <a:lt2>
        <a:srgbClr val="CC9900"/>
      </a:lt2>
      <a:accent1>
        <a:srgbClr val="00CCFF"/>
      </a:accent1>
      <a:accent2>
        <a:srgbClr val="00FFCC"/>
      </a:accent2>
      <a:accent3>
        <a:srgbClr val="FFFFE2"/>
      </a:accent3>
      <a:accent4>
        <a:srgbClr val="000000"/>
      </a:accent4>
      <a:accent5>
        <a:srgbClr val="AAE2FF"/>
      </a:accent5>
      <a:accent6>
        <a:srgbClr val="00E7B9"/>
      </a:accent6>
      <a:hlink>
        <a:srgbClr val="FF3300"/>
      </a:hlink>
      <a:folHlink>
        <a:srgbClr val="FF7C80"/>
      </a:folHlink>
    </a:clrScheme>
    <a:fontScheme name="masque EN">
      <a:majorFont>
        <a:latin typeface="Comic Sans MS"/>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t" anchorCtr="0" compatLnSpc="1">
        <a:prstTxWarp prst="textNoShape">
          <a:avLst/>
        </a:prstTxWarp>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kumimoji="1" lang="fr-FR" altLang="fr-FR" sz="2000" b="0" i="0"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t" anchorCtr="0" compatLnSpc="1">
        <a:prstTxWarp prst="textNoShape">
          <a:avLst/>
        </a:prstTxWarp>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kumimoji="1" lang="fr-FR" altLang="fr-FR" sz="2000" b="0" i="0"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masque E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masque E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masque E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t" anchorCtr="0" compatLnSpc="1">
        <a:prstTxWarp prst="textNoShape">
          <a:avLst/>
        </a:prstTxWarp>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kumimoji="1" lang="fr-FR" altLang="fr-FR" sz="2000" b="0" i="0"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t" anchorCtr="0" compatLnSpc="1">
        <a:prstTxWarp prst="textNoShape">
          <a:avLst/>
        </a:prstTxWarp>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kumimoji="1" lang="fr-FR" altLang="fr-FR" sz="2000" b="0" i="0"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t" anchorCtr="0" compatLnSpc="1">
        <a:prstTxWarp prst="textNoShape">
          <a:avLst/>
        </a:prstTxWarp>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kumimoji="1" lang="fr-FR" altLang="fr-FR" sz="2000" b="0" i="0"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t" anchorCtr="0" compatLnSpc="1">
        <a:prstTxWarp prst="textNoShape">
          <a:avLst/>
        </a:prstTxWarp>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kumimoji="1" lang="fr-FR" altLang="fr-FR" sz="2000" b="0" i="0"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elo de apresentação personalizado">
  <a:themeElements>
    <a:clrScheme name="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ersonalizad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t" anchorCtr="0" compatLnSpc="1">
        <a:prstTxWarp prst="textNoShape">
          <a:avLst/>
        </a:prstTxWarp>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kumimoji="1" lang="fr-FR" altLang="fr-FR" sz="2000" b="0" i="0"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t" anchorCtr="0" compatLnSpc="1">
        <a:prstTxWarp prst="textNoShape">
          <a:avLst/>
        </a:prstTxWarp>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kumimoji="1" lang="fr-FR" altLang="fr-FR" sz="2000" b="0" i="0"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sque E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themeOverride>
</file>

<file path=docProps/app.xml><?xml version="1.0" encoding="utf-8"?>
<Properties xmlns="http://schemas.openxmlformats.org/officeDocument/2006/extended-properties" xmlns:vt="http://schemas.openxmlformats.org/officeDocument/2006/docPropsVTypes">
  <Template/>
  <TotalTime>40336</TotalTime>
  <Words>7054</Words>
  <Application>Microsoft Office PowerPoint</Application>
  <PresentationFormat>Grand écran</PresentationFormat>
  <Paragraphs>1076</Paragraphs>
  <Slides>91</Slides>
  <Notes>57</Notes>
  <HiddenSlides>13</HiddenSlides>
  <MMClips>0</MMClips>
  <ScaleCrop>false</ScaleCrop>
  <HeadingPairs>
    <vt:vector size="8" baseType="variant">
      <vt:variant>
        <vt:lpstr>Polices utilisées</vt:lpstr>
      </vt:variant>
      <vt:variant>
        <vt:i4>19</vt:i4>
      </vt:variant>
      <vt:variant>
        <vt:lpstr>Thème</vt:lpstr>
      </vt:variant>
      <vt:variant>
        <vt:i4>5</vt:i4>
      </vt:variant>
      <vt:variant>
        <vt:lpstr>Serveurs OLE incorporés</vt:lpstr>
      </vt:variant>
      <vt:variant>
        <vt:i4>3</vt:i4>
      </vt:variant>
      <vt:variant>
        <vt:lpstr>Titres des diapositives</vt:lpstr>
      </vt:variant>
      <vt:variant>
        <vt:i4>91</vt:i4>
      </vt:variant>
    </vt:vector>
  </HeadingPairs>
  <TitlesOfParts>
    <vt:vector size="118" baseType="lpstr">
      <vt:lpstr>Microsoft JhengHei</vt:lpstr>
      <vt:lpstr>MS PGothic</vt:lpstr>
      <vt:lpstr>新細明體</vt:lpstr>
      <vt:lpstr>新細明體</vt:lpstr>
      <vt:lpstr>Arial</vt:lpstr>
      <vt:lpstr>Arial Narrow</vt:lpstr>
      <vt:lpstr>Calibri</vt:lpstr>
      <vt:lpstr>Calibri Light</vt:lpstr>
      <vt:lpstr>Cambria Math</vt:lpstr>
      <vt:lpstr>Comic Sans MS</vt:lpstr>
      <vt:lpstr>Consolas</vt:lpstr>
      <vt:lpstr>Courier New</vt:lpstr>
      <vt:lpstr>Seaford Display</vt:lpstr>
      <vt:lpstr>Symbol</vt:lpstr>
      <vt:lpstr>Tahoma</vt:lpstr>
      <vt:lpstr>Times New Roman</vt:lpstr>
      <vt:lpstr>Trebuchet MS</vt:lpstr>
      <vt:lpstr>Verdana</vt:lpstr>
      <vt:lpstr>Wingdings</vt:lpstr>
      <vt:lpstr>masque EN</vt:lpstr>
      <vt:lpstr>Conception personnalisée</vt:lpstr>
      <vt:lpstr>Office Theme</vt:lpstr>
      <vt:lpstr>Modelo de apresentação personalizado</vt:lpstr>
      <vt:lpstr>Thème Office 2013 – 2022</vt:lpstr>
      <vt:lpstr>Document</vt:lpstr>
      <vt:lpstr>Visio</vt:lpstr>
      <vt:lpstr>Picture</vt:lpstr>
      <vt:lpstr> Systèmes d’exploitation  embarqués </vt:lpstr>
      <vt:lpstr>Plan</vt:lpstr>
      <vt:lpstr>Système d’exploitation?</vt:lpstr>
      <vt:lpstr>Composants essentiels d’un SE</vt:lpstr>
      <vt:lpstr>Représentation topologique</vt:lpstr>
      <vt:lpstr>Plusieurs types de SE </vt:lpstr>
      <vt:lpstr>Exécution des programmes</vt:lpstr>
      <vt:lpstr>Tâche et état</vt:lpstr>
      <vt:lpstr>Dynamique des états</vt:lpstr>
      <vt:lpstr>Bloc de contrôle de tâche</vt:lpstr>
      <vt:lpstr>Ordonnancement/répartition des tâches</vt:lpstr>
      <vt:lpstr>Le répartiteur</vt:lpstr>
      <vt:lpstr>Commutation de tâche et commutation de contexte</vt:lpstr>
      <vt:lpstr>Commutation de tâche et de contexte</vt:lpstr>
      <vt:lpstr>Commutation de tâche et de contexte</vt:lpstr>
      <vt:lpstr>Critères de sélection</vt:lpstr>
      <vt:lpstr>Gestion des files d’états</vt:lpstr>
      <vt:lpstr>Présentation PowerPoint</vt:lpstr>
      <vt:lpstr>Système d’exploitation embarqué</vt:lpstr>
      <vt:lpstr>SE de bureau vs. SE embarqué</vt:lpstr>
      <vt:lpstr>Spécificités des SE embarqués</vt:lpstr>
      <vt:lpstr>Spécificités des SE embarqués</vt:lpstr>
      <vt:lpstr>Spécificités des SE embarqués</vt:lpstr>
      <vt:lpstr>Spécificités des SE embarqués</vt:lpstr>
      <vt:lpstr>Spécificités des SE embarqués</vt:lpstr>
      <vt:lpstr>Plan</vt:lpstr>
      <vt:lpstr>Système à temps réel</vt:lpstr>
      <vt:lpstr>Exécution déterministe </vt:lpstr>
      <vt:lpstr>Présentation PowerPoint</vt:lpstr>
      <vt:lpstr>Environnement d’éxecution</vt:lpstr>
      <vt:lpstr>Modèle de système en temps réel</vt:lpstr>
      <vt:lpstr>Modèle en temps réel (suite)</vt:lpstr>
      <vt:lpstr>Présentation PowerPoint</vt:lpstr>
      <vt:lpstr>Présentation PowerPoint</vt:lpstr>
      <vt:lpstr>Fonctions du noyau RTOS</vt:lpstr>
      <vt:lpstr>Pourquoi utiliser un RTOS?</vt:lpstr>
      <vt:lpstr>Classification des RTOS</vt:lpstr>
      <vt:lpstr>Ex.: RT-Linux</vt:lpstr>
      <vt:lpstr>Ex.: Posix RT-extensions à Linux</vt:lpstr>
      <vt:lpstr>Plan</vt:lpstr>
      <vt:lpstr>MQX</vt:lpstr>
      <vt:lpstr>Fonctionnalités offertes par MQX </vt:lpstr>
      <vt:lpstr>Gestion du mutex</vt:lpstr>
      <vt:lpstr>Sémaphores</vt:lpstr>
      <vt:lpstr>Files de messages</vt:lpstr>
      <vt:lpstr>Tâches dans MQX </vt:lpstr>
      <vt:lpstr>Hello World</vt:lpstr>
      <vt:lpstr>Hello World II (1/2)</vt:lpstr>
      <vt:lpstr>Hello World II (2/2)</vt:lpstr>
      <vt:lpstr>Présentation PowerPoint</vt:lpstr>
      <vt:lpstr>SYS-BIOS</vt:lpstr>
      <vt:lpstr>Le noyau TI-RTOS</vt:lpstr>
      <vt:lpstr>Mode d’exécution avec TI -SYS/BIOS</vt:lpstr>
      <vt:lpstr>Exemple d’application</vt:lpstr>
      <vt:lpstr>Solution 1 : super boucle</vt:lpstr>
      <vt:lpstr>Solution 2 – Interruptions</vt:lpstr>
      <vt:lpstr>Solution 3 – IRQs emboitables</vt:lpstr>
      <vt:lpstr>Solution 4 ? – Processus et ISR séparés</vt:lpstr>
      <vt:lpstr>Solution 4 – Ordonnancement par SYS/BIOS</vt:lpstr>
      <vt:lpstr>Création de tâche dans SYS/BIOS</vt:lpstr>
      <vt:lpstr>Communications entre les tâches</vt:lpstr>
      <vt:lpstr>FreeRTOS </vt:lpstr>
      <vt:lpstr>FreeRTOS</vt:lpstr>
      <vt:lpstr>Quand utiliser FreeRTOS</vt:lpstr>
      <vt:lpstr>Concepts clés de FreeRTOS</vt:lpstr>
      <vt:lpstr>Tâches dans FreeRTOS</vt:lpstr>
      <vt:lpstr>Functions</vt:lpstr>
      <vt:lpstr>Structure typique d’une fonction-tâche</vt:lpstr>
      <vt:lpstr>Création d’une functions-tâche</vt:lpstr>
      <vt:lpstr>Exemple</vt:lpstr>
      <vt:lpstr>État d’une tâche</vt:lpstr>
      <vt:lpstr>Priorités des tâches</vt:lpstr>
      <vt:lpstr>Exemple </vt:lpstr>
      <vt:lpstr>Priority example </vt:lpstr>
      <vt:lpstr>The Output Produced</vt:lpstr>
      <vt:lpstr>Tâche nulle</vt:lpstr>
      <vt:lpstr>Queues</vt:lpstr>
      <vt:lpstr>Queues</vt:lpstr>
      <vt:lpstr>Important !</vt:lpstr>
      <vt:lpstr>Interruptions</vt:lpstr>
      <vt:lpstr>Fonctions attentistes (pendable)</vt:lpstr>
      <vt:lpstr>Fonctions attentistes (pendable)</vt:lpstr>
      <vt:lpstr>Sémaphores</vt:lpstr>
      <vt:lpstr>Fonctions sémaphoriques notables</vt:lpstr>
      <vt:lpstr>Exemple </vt:lpstr>
      <vt:lpstr>EXCLUSION MUTUELLE</vt:lpstr>
      <vt:lpstr>Exemple</vt:lpstr>
      <vt:lpstr>Configuration des interruptions</vt:lpstr>
      <vt:lpstr>Priorités</vt:lpstr>
      <vt:lpstr>Delays</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Courtellemont</dc:creator>
  <cp:lastModifiedBy>Boukadoum, A. Mounir</cp:lastModifiedBy>
  <cp:revision>551</cp:revision>
  <dcterms:created xsi:type="dcterms:W3CDTF">2002-01-08T12:37:03Z</dcterms:created>
  <dcterms:modified xsi:type="dcterms:W3CDTF">2025-12-01T02:23:19Z</dcterms:modified>
</cp:coreProperties>
</file>