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373" r:id="rId4"/>
    <p:sldId id="372" r:id="rId5"/>
    <p:sldId id="374" r:id="rId6"/>
    <p:sldId id="375" r:id="rId7"/>
    <p:sldId id="376" r:id="rId8"/>
    <p:sldId id="377" r:id="rId9"/>
    <p:sldId id="270" r:id="rId10"/>
    <p:sldId id="276" r:id="rId11"/>
    <p:sldId id="378" r:id="rId12"/>
    <p:sldId id="289" r:id="rId13"/>
    <p:sldId id="291" r:id="rId14"/>
    <p:sldId id="294" r:id="rId15"/>
    <p:sldId id="295" r:id="rId16"/>
    <p:sldId id="296" r:id="rId17"/>
    <p:sldId id="288" r:id="rId18"/>
    <p:sldId id="363" r:id="rId19"/>
    <p:sldId id="319" r:id="rId20"/>
    <p:sldId id="320" r:id="rId21"/>
    <p:sldId id="322" r:id="rId22"/>
    <p:sldId id="364" r:id="rId23"/>
    <p:sldId id="360" r:id="rId24"/>
    <p:sldId id="323" r:id="rId25"/>
    <p:sldId id="260" r:id="rId26"/>
    <p:sldId id="387" r:id="rId27"/>
    <p:sldId id="389" r:id="rId28"/>
    <p:sldId id="261" r:id="rId29"/>
    <p:sldId id="302" r:id="rId30"/>
    <p:sldId id="262" r:id="rId31"/>
    <p:sldId id="305" r:id="rId32"/>
    <p:sldId id="307" r:id="rId33"/>
    <p:sldId id="390" r:id="rId34"/>
    <p:sldId id="365" r:id="rId35"/>
    <p:sldId id="297" r:id="rId36"/>
    <p:sldId id="313" r:id="rId37"/>
    <p:sldId id="366" r:id="rId38"/>
    <p:sldId id="309" r:id="rId39"/>
    <p:sldId id="335" r:id="rId40"/>
    <p:sldId id="392" r:id="rId41"/>
    <p:sldId id="310" r:id="rId42"/>
    <p:sldId id="325" r:id="rId43"/>
    <p:sldId id="328" r:id="rId44"/>
    <p:sldId id="367" r:id="rId45"/>
    <p:sldId id="332" r:id="rId46"/>
    <p:sldId id="316" r:id="rId47"/>
    <p:sldId id="317" r:id="rId48"/>
    <p:sldId id="318" r:id="rId49"/>
    <p:sldId id="265" r:id="rId50"/>
    <p:sldId id="368" r:id="rId51"/>
    <p:sldId id="280" r:id="rId52"/>
    <p:sldId id="298" r:id="rId53"/>
    <p:sldId id="266" r:id="rId54"/>
    <p:sldId id="338" r:id="rId55"/>
    <p:sldId id="337" r:id="rId56"/>
    <p:sldId id="339" r:id="rId57"/>
    <p:sldId id="340" r:id="rId58"/>
    <p:sldId id="342" r:id="rId59"/>
    <p:sldId id="345" r:id="rId60"/>
    <p:sldId id="346" r:id="rId61"/>
    <p:sldId id="347" r:id="rId62"/>
    <p:sldId id="351" r:id="rId63"/>
    <p:sldId id="391" r:id="rId64"/>
    <p:sldId id="357" r:id="rId65"/>
    <p:sldId id="369" r:id="rId66"/>
    <p:sldId id="353" r:id="rId67"/>
    <p:sldId id="370" r:id="rId68"/>
    <p:sldId id="371" r:id="rId69"/>
    <p:sldId id="393" r:id="rId70"/>
    <p:sldId id="354" r:id="rId71"/>
    <p:sldId id="273" r:id="rId72"/>
    <p:sldId id="356" r:id="rId73"/>
    <p:sldId id="350" r:id="rId74"/>
    <p:sldId id="268" r:id="rId75"/>
    <p:sldId id="272" r:id="rId76"/>
    <p:sldId id="287" r:id="rId77"/>
  </p:sldIdLst>
  <p:sldSz cx="12192000" cy="6858000"/>
  <p:notesSz cx="6985000" cy="9271000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61"/>
    <a:srgbClr val="FA9E16"/>
    <a:srgbClr val="D4D4DA"/>
    <a:srgbClr val="FC3A1A"/>
    <a:srgbClr val="2929ED"/>
    <a:srgbClr val="CC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6C274-375A-4F8E-893F-258BB1BBC942}" v="438" dt="2025-11-05T16:12:29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0" autoAdjust="0"/>
    <p:restoredTop sz="92974" autoAdjust="0"/>
  </p:normalViewPr>
  <p:slideViewPr>
    <p:cSldViewPr>
      <p:cViewPr varScale="1">
        <p:scale>
          <a:sx n="82" d="100"/>
          <a:sy n="82" d="100"/>
        </p:scale>
        <p:origin x="65" y="79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1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37.xml"/><Relationship Id="rId18" Type="http://schemas.openxmlformats.org/officeDocument/2006/relationships/slide" Target="slides/slide46.xml"/><Relationship Id="rId26" Type="http://schemas.openxmlformats.org/officeDocument/2006/relationships/slide" Target="slides/slide61.xml"/><Relationship Id="rId3" Type="http://schemas.openxmlformats.org/officeDocument/2006/relationships/slide" Target="slides/slide9.xml"/><Relationship Id="rId21" Type="http://schemas.openxmlformats.org/officeDocument/2006/relationships/slide" Target="slides/slide56.xml"/><Relationship Id="rId7" Type="http://schemas.openxmlformats.org/officeDocument/2006/relationships/slide" Target="slides/slide30.xml"/><Relationship Id="rId12" Type="http://schemas.openxmlformats.org/officeDocument/2006/relationships/slide" Target="slides/slide36.xml"/><Relationship Id="rId17" Type="http://schemas.openxmlformats.org/officeDocument/2006/relationships/slide" Target="slides/slide45.xml"/><Relationship Id="rId25" Type="http://schemas.openxmlformats.org/officeDocument/2006/relationships/slide" Target="slides/slide60.xml"/><Relationship Id="rId2" Type="http://schemas.openxmlformats.org/officeDocument/2006/relationships/slide" Target="slides/slide2.xml"/><Relationship Id="rId16" Type="http://schemas.openxmlformats.org/officeDocument/2006/relationships/slide" Target="slides/slide43.xml"/><Relationship Id="rId20" Type="http://schemas.openxmlformats.org/officeDocument/2006/relationships/slide" Target="slides/slide55.xml"/><Relationship Id="rId29" Type="http://schemas.openxmlformats.org/officeDocument/2006/relationships/slide" Target="slides/slide70.xml"/><Relationship Id="rId1" Type="http://schemas.openxmlformats.org/officeDocument/2006/relationships/slide" Target="slides/slide1.xml"/><Relationship Id="rId6" Type="http://schemas.openxmlformats.org/officeDocument/2006/relationships/slide" Target="slides/slide28.xml"/><Relationship Id="rId11" Type="http://schemas.openxmlformats.org/officeDocument/2006/relationships/slide" Target="slides/slide35.xml"/><Relationship Id="rId24" Type="http://schemas.openxmlformats.org/officeDocument/2006/relationships/slide" Target="slides/slide59.xml"/><Relationship Id="rId5" Type="http://schemas.openxmlformats.org/officeDocument/2006/relationships/slide" Target="slides/slide25.xml"/><Relationship Id="rId15" Type="http://schemas.openxmlformats.org/officeDocument/2006/relationships/slide" Target="slides/slide41.xml"/><Relationship Id="rId23" Type="http://schemas.openxmlformats.org/officeDocument/2006/relationships/slide" Target="slides/slide58.xml"/><Relationship Id="rId28" Type="http://schemas.openxmlformats.org/officeDocument/2006/relationships/slide" Target="slides/slide66.xml"/><Relationship Id="rId10" Type="http://schemas.openxmlformats.org/officeDocument/2006/relationships/slide" Target="slides/slide34.xml"/><Relationship Id="rId19" Type="http://schemas.openxmlformats.org/officeDocument/2006/relationships/slide" Target="slides/slide49.xml"/><Relationship Id="rId31" Type="http://schemas.openxmlformats.org/officeDocument/2006/relationships/slide" Target="slides/slide73.xml"/><Relationship Id="rId4" Type="http://schemas.openxmlformats.org/officeDocument/2006/relationships/slide" Target="slides/slide17.xml"/><Relationship Id="rId9" Type="http://schemas.openxmlformats.org/officeDocument/2006/relationships/slide" Target="slides/slide32.xml"/><Relationship Id="rId14" Type="http://schemas.openxmlformats.org/officeDocument/2006/relationships/slide" Target="slides/slide38.xml"/><Relationship Id="rId22" Type="http://schemas.openxmlformats.org/officeDocument/2006/relationships/slide" Target="slides/slide57.xml"/><Relationship Id="rId27" Type="http://schemas.openxmlformats.org/officeDocument/2006/relationships/slide" Target="slides/slide62.xml"/><Relationship Id="rId30" Type="http://schemas.openxmlformats.org/officeDocument/2006/relationships/slide" Target="slides/slide7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kadoum, A. Mounir" userId="b7bd8864-7f11-4e02-955e-45bf86893dcf" providerId="ADAL" clId="{16BE21A9-D477-4B36-B43B-2846D3E82554}"/>
    <pc:docChg chg="undo redo custSel addSld delSld modSld modMainMaster">
      <pc:chgData name="Boukadoum, A. Mounir" userId="b7bd8864-7f11-4e02-955e-45bf86893dcf" providerId="ADAL" clId="{16BE21A9-D477-4B36-B43B-2846D3E82554}" dt="2025-11-04T03:49:46.151" v="4906" actId="6549"/>
      <pc:docMkLst>
        <pc:docMk/>
      </pc:docMkLst>
      <pc:sldChg chg="addSp delSp modSp mod">
        <pc:chgData name="Boukadoum, A. Mounir" userId="b7bd8864-7f11-4e02-955e-45bf86893dcf" providerId="ADAL" clId="{16BE21A9-D477-4B36-B43B-2846D3E82554}" dt="2025-11-03T20:42:25.233" v="115" actId="478"/>
        <pc:sldMkLst>
          <pc:docMk/>
          <pc:sldMk cId="0" sldId="261"/>
        </pc:sldMkLst>
      </pc:sldChg>
      <pc:sldChg chg="addSp modSp mod">
        <pc:chgData name="Boukadoum, A. Mounir" userId="b7bd8864-7f11-4e02-955e-45bf86893dcf" providerId="ADAL" clId="{16BE21A9-D477-4B36-B43B-2846D3E82554}" dt="2025-11-04T03:26:38.036" v="4374" actId="255"/>
        <pc:sldMkLst>
          <pc:docMk/>
          <pc:sldMk cId="0" sldId="262"/>
        </pc:sldMkLst>
        <pc:spChg chg="add mod">
          <ac:chgData name="Boukadoum, A. Mounir" userId="b7bd8864-7f11-4e02-955e-45bf86893dcf" providerId="ADAL" clId="{16BE21A9-D477-4B36-B43B-2846D3E82554}" dt="2025-11-03T20:49:55.694" v="122" actId="164"/>
          <ac:spMkLst>
            <pc:docMk/>
            <pc:sldMk cId="0" sldId="262"/>
            <ac:spMk id="2" creationId="{D629FF40-F4AC-FEBC-03B9-4A32640027FD}"/>
          </ac:spMkLst>
        </pc:spChg>
        <pc:spChg chg="add 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" creationId="{E1854E27-1A5E-577B-9416-87761B3E057E}"/>
          </ac:spMkLst>
        </pc:spChg>
        <pc:spChg chg="add mod">
          <ac:chgData name="Boukadoum, A. Mounir" userId="b7bd8864-7f11-4e02-955e-45bf86893dcf" providerId="ADAL" clId="{16BE21A9-D477-4B36-B43B-2846D3E82554}" dt="2025-11-04T03:26:38.036" v="4374" actId="255"/>
          <ac:spMkLst>
            <pc:docMk/>
            <pc:sldMk cId="0" sldId="262"/>
            <ac:spMk id="5" creationId="{4DE8003C-1D99-6F21-1CD9-FD95367CB7F7}"/>
          </ac:spMkLst>
        </pc:spChg>
        <pc:spChg chg="mod">
          <ac:chgData name="Boukadoum, A. Mounir" userId="b7bd8864-7f11-4e02-955e-45bf86893dcf" providerId="ADAL" clId="{16BE21A9-D477-4B36-B43B-2846D3E82554}" dt="2025-11-03T20:33:58.928" v="51" actId="20577"/>
          <ac:spMkLst>
            <pc:docMk/>
            <pc:sldMk cId="0" sldId="262"/>
            <ac:spMk id="35842" creationId="{473A1AAA-680C-0A08-B3D5-A7A3385FC396}"/>
          </ac:spMkLst>
        </pc:spChg>
        <pc:spChg chg="mod">
          <ac:chgData name="Boukadoum, A. Mounir" userId="b7bd8864-7f11-4e02-955e-45bf86893dcf" providerId="ADAL" clId="{16BE21A9-D477-4B36-B43B-2846D3E82554}" dt="2025-11-04T03:25:51.857" v="4367" actId="114"/>
          <ac:spMkLst>
            <pc:docMk/>
            <pc:sldMk cId="0" sldId="262"/>
            <ac:spMk id="35844" creationId="{3928DF9C-8EA3-5EE2-15E6-BE6D98DFD8AA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46" creationId="{B88A17F3-DCEB-2A46-00D6-47BAF2EAB36C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49" creationId="{02F4877D-1F2D-D868-FC67-05BB4C524EED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51" creationId="{0EFCC277-1B77-4781-7117-88AAF4E2B613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53" creationId="{D4B2ADCB-4342-E812-897B-04B8FC49B4EC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54" creationId="{47ED5539-8549-EF69-3248-8EAE18DF5DAB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56" creationId="{050C1358-9624-940A-A52B-93935C1DC05F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59" creationId="{D3D0F6F3-7823-B3E5-03FD-43B0750F65B7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62" creationId="{A50D188D-201F-D0A6-8B0A-CBCB20C7D272}"/>
          </ac:spMkLst>
        </pc:spChg>
        <pc:spChg chg="mod">
          <ac:chgData name="Boukadoum, A. Mounir" userId="b7bd8864-7f11-4e02-955e-45bf86893dcf" providerId="ADAL" clId="{16BE21A9-D477-4B36-B43B-2846D3E82554}" dt="2025-11-04T03:20:54.811" v="4294" actId="1076"/>
          <ac:spMkLst>
            <pc:docMk/>
            <pc:sldMk cId="0" sldId="262"/>
            <ac:spMk id="35871" creationId="{940A55C5-122B-3E18-E3C4-B388876DD89C}"/>
          </ac:spMkLst>
        </pc:spChg>
        <pc:grpChg chg="add mod">
          <ac:chgData name="Boukadoum, A. Mounir" userId="b7bd8864-7f11-4e02-955e-45bf86893dcf" providerId="ADAL" clId="{16BE21A9-D477-4B36-B43B-2846D3E82554}" dt="2025-11-03T20:49:55.694" v="122" actId="164"/>
          <ac:grpSpMkLst>
            <pc:docMk/>
            <pc:sldMk cId="0" sldId="262"/>
            <ac:grpSpMk id="4" creationId="{8941CED8-6D23-3632-D8AF-0315BD9A80BC}"/>
          </ac:grpSpMkLst>
        </pc:grpChg>
        <pc:grpChg chg="mod">
          <ac:chgData name="Boukadoum, A. Mounir" userId="b7bd8864-7f11-4e02-955e-45bf86893dcf" providerId="ADAL" clId="{16BE21A9-D477-4B36-B43B-2846D3E82554}" dt="2025-11-03T20:49:55.694" v="122" actId="164"/>
          <ac:grpSpMkLst>
            <pc:docMk/>
            <pc:sldMk cId="0" sldId="262"/>
            <ac:grpSpMk id="35845" creationId="{C45B12C3-592B-8741-3C85-C554C4D9C344}"/>
          </ac:grpSpMkLst>
        </pc:grpChg>
      </pc:sldChg>
      <pc:sldChg chg="modSp mod">
        <pc:chgData name="Boukadoum, A. Mounir" userId="b7bd8864-7f11-4e02-955e-45bf86893dcf" providerId="ADAL" clId="{16BE21A9-D477-4B36-B43B-2846D3E82554}" dt="2025-11-03T22:38:53.090" v="1829" actId="20577"/>
        <pc:sldMkLst>
          <pc:docMk/>
          <pc:sldMk cId="0" sldId="266"/>
        </pc:sldMkLst>
        <pc:spChg chg="mod">
          <ac:chgData name="Boukadoum, A. Mounir" userId="b7bd8864-7f11-4e02-955e-45bf86893dcf" providerId="ADAL" clId="{16BE21A9-D477-4B36-B43B-2846D3E82554}" dt="2025-11-03T22:38:53.090" v="1829" actId="20577"/>
          <ac:spMkLst>
            <pc:docMk/>
            <pc:sldMk cId="0" sldId="266"/>
            <ac:spMk id="67588" creationId="{17564F6F-35FA-B88E-6BAC-9B5D0F2BA243}"/>
          </ac:spMkLst>
        </pc:spChg>
      </pc:sldChg>
      <pc:sldChg chg="modSp mod">
        <pc:chgData name="Boukadoum, A. Mounir" userId="b7bd8864-7f11-4e02-955e-45bf86893dcf" providerId="ADAL" clId="{16BE21A9-D477-4B36-B43B-2846D3E82554}" dt="2025-11-04T02:15:06.504" v="3424" actId="20577"/>
        <pc:sldMkLst>
          <pc:docMk/>
          <pc:sldMk cId="0" sldId="268"/>
        </pc:sldMkLst>
        <pc:spChg chg="mod">
          <ac:chgData name="Boukadoum, A. Mounir" userId="b7bd8864-7f11-4e02-955e-45bf86893dcf" providerId="ADAL" clId="{16BE21A9-D477-4B36-B43B-2846D3E82554}" dt="2025-11-04T02:15:06.504" v="3424" actId="20577"/>
          <ac:spMkLst>
            <pc:docMk/>
            <pc:sldMk cId="0" sldId="268"/>
            <ac:spMk id="93188" creationId="{88D6C624-9E6A-54E6-62A8-14D4D7817371}"/>
          </ac:spMkLst>
        </pc:spChg>
      </pc:sldChg>
      <pc:sldChg chg="modSp mod">
        <pc:chgData name="Boukadoum, A. Mounir" userId="b7bd8864-7f11-4e02-955e-45bf86893dcf" providerId="ADAL" clId="{16BE21A9-D477-4B36-B43B-2846D3E82554}" dt="2025-11-03T22:36:24.390" v="1761" actId="108"/>
        <pc:sldMkLst>
          <pc:docMk/>
          <pc:sldMk cId="0" sldId="280"/>
        </pc:sldMkLst>
        <pc:spChg chg="mod">
          <ac:chgData name="Boukadoum, A. Mounir" userId="b7bd8864-7f11-4e02-955e-45bf86893dcf" providerId="ADAL" clId="{16BE21A9-D477-4B36-B43B-2846D3E82554}" dt="2025-11-03T22:32:51.430" v="1731" actId="20577"/>
          <ac:spMkLst>
            <pc:docMk/>
            <pc:sldMk cId="0" sldId="280"/>
            <ac:spMk id="63492" creationId="{EEB45DDA-9641-F769-FCA9-157EAF1B0B14}"/>
          </ac:spMkLst>
        </pc:spChg>
        <pc:spChg chg="mod">
          <ac:chgData name="Boukadoum, A. Mounir" userId="b7bd8864-7f11-4e02-955e-45bf86893dcf" providerId="ADAL" clId="{16BE21A9-D477-4B36-B43B-2846D3E82554}" dt="2025-11-03T22:36:24.390" v="1761" actId="108"/>
          <ac:spMkLst>
            <pc:docMk/>
            <pc:sldMk cId="0" sldId="280"/>
            <ac:spMk id="64514" creationId="{C4C6CF7B-F171-8A7E-A34C-4A7BB47812B2}"/>
          </ac:spMkLst>
        </pc:spChg>
      </pc:sldChg>
      <pc:sldChg chg="modSp mod">
        <pc:chgData name="Boukadoum, A. Mounir" userId="b7bd8864-7f11-4e02-955e-45bf86893dcf" providerId="ADAL" clId="{16BE21A9-D477-4B36-B43B-2846D3E82554}" dt="2025-11-04T02:15:33.022" v="3425" actId="6549"/>
        <pc:sldMkLst>
          <pc:docMk/>
          <pc:sldMk cId="0" sldId="287"/>
        </pc:sldMkLst>
        <pc:spChg chg="mod">
          <ac:chgData name="Boukadoum, A. Mounir" userId="b7bd8864-7f11-4e02-955e-45bf86893dcf" providerId="ADAL" clId="{16BE21A9-D477-4B36-B43B-2846D3E82554}" dt="2025-11-04T02:15:33.022" v="3425" actId="6549"/>
          <ac:spMkLst>
            <pc:docMk/>
            <pc:sldMk cId="0" sldId="287"/>
            <ac:spMk id="95236" creationId="{14BEA2DC-92FD-6BBF-0297-1EB133A016D2}"/>
          </ac:spMkLst>
        </pc:spChg>
      </pc:sldChg>
      <pc:sldChg chg="modSp">
        <pc:chgData name="Boukadoum, A. Mounir" userId="b7bd8864-7f11-4e02-955e-45bf86893dcf" providerId="ADAL" clId="{16BE21A9-D477-4B36-B43B-2846D3E82554}" dt="2025-11-04T03:31:48.685" v="4486" actId="1076"/>
        <pc:sldMkLst>
          <pc:docMk/>
          <pc:sldMk cId="0" sldId="297"/>
        </pc:sldMkLst>
        <pc:spChg chg="mod">
          <ac:chgData name="Boukadoum, A. Mounir" userId="b7bd8864-7f11-4e02-955e-45bf86893dcf" providerId="ADAL" clId="{16BE21A9-D477-4B36-B43B-2846D3E82554}" dt="2025-11-04T03:31:48.685" v="4486" actId="1076"/>
          <ac:spMkLst>
            <pc:docMk/>
            <pc:sldMk cId="0" sldId="297"/>
            <ac:spMk id="41997" creationId="{48A16F93-69F6-223A-5598-9AAA32D8AE10}"/>
          </ac:spMkLst>
        </pc:spChg>
        <pc:spChg chg="mod">
          <ac:chgData name="Boukadoum, A. Mounir" userId="b7bd8864-7f11-4e02-955e-45bf86893dcf" providerId="ADAL" clId="{16BE21A9-D477-4B36-B43B-2846D3E82554}" dt="2025-11-04T03:31:31.712" v="4484" actId="14100"/>
          <ac:spMkLst>
            <pc:docMk/>
            <pc:sldMk cId="0" sldId="297"/>
            <ac:spMk id="41999" creationId="{F180DABC-DA4C-376F-8863-D9B8C5029B3E}"/>
          </ac:spMkLst>
        </pc:spChg>
        <pc:grpChg chg="mod">
          <ac:chgData name="Boukadoum, A. Mounir" userId="b7bd8864-7f11-4e02-955e-45bf86893dcf" providerId="ADAL" clId="{16BE21A9-D477-4B36-B43B-2846D3E82554}" dt="2025-11-04T03:31:31.712" v="4484" actId="14100"/>
          <ac:grpSpMkLst>
            <pc:docMk/>
            <pc:sldMk cId="0" sldId="297"/>
            <ac:grpSpMk id="41989" creationId="{426E0E57-2100-F126-0992-FCE0C9F97A4E}"/>
          </ac:grpSpMkLst>
        </pc:grpChg>
        <pc:grpChg chg="mod">
          <ac:chgData name="Boukadoum, A. Mounir" userId="b7bd8864-7f11-4e02-955e-45bf86893dcf" providerId="ADAL" clId="{16BE21A9-D477-4B36-B43B-2846D3E82554}" dt="2025-11-04T03:31:48.685" v="4486" actId="1076"/>
          <ac:grpSpMkLst>
            <pc:docMk/>
            <pc:sldMk cId="0" sldId="297"/>
            <ac:grpSpMk id="41992" creationId="{548B7FE9-BE0F-D402-5A13-4DBCF1F943BA}"/>
          </ac:grpSpMkLst>
        </pc:grpChg>
        <pc:graphicFrameChg chg="mod">
          <ac:chgData name="Boukadoum, A. Mounir" userId="b7bd8864-7f11-4e02-955e-45bf86893dcf" providerId="ADAL" clId="{16BE21A9-D477-4B36-B43B-2846D3E82554}" dt="2025-11-04T03:31:48.685" v="4486" actId="1076"/>
          <ac:graphicFrameMkLst>
            <pc:docMk/>
            <pc:sldMk cId="0" sldId="297"/>
            <ac:graphicFrameMk id="41996" creationId="{5853E813-45E8-3023-02A3-8E742301D593}"/>
          </ac:graphicFrameMkLst>
        </pc:graphicFrameChg>
        <pc:picChg chg="mod">
          <ac:chgData name="Boukadoum, A. Mounir" userId="b7bd8864-7f11-4e02-955e-45bf86893dcf" providerId="ADAL" clId="{16BE21A9-D477-4B36-B43B-2846D3E82554}" dt="2025-11-04T03:31:48.685" v="4486" actId="1076"/>
          <ac:picMkLst>
            <pc:docMk/>
            <pc:sldMk cId="0" sldId="297"/>
            <ac:picMk id="41994" creationId="{CBF619F3-56B0-86CD-CB05-783804F06320}"/>
          </ac:picMkLst>
        </pc:picChg>
        <pc:picChg chg="mod">
          <ac:chgData name="Boukadoum, A. Mounir" userId="b7bd8864-7f11-4e02-955e-45bf86893dcf" providerId="ADAL" clId="{16BE21A9-D477-4B36-B43B-2846D3E82554}" dt="2025-11-04T03:31:48.685" v="4486" actId="1076"/>
          <ac:picMkLst>
            <pc:docMk/>
            <pc:sldMk cId="0" sldId="297"/>
            <ac:picMk id="41995" creationId="{8D5AC510-5454-02A7-F4E8-FE2283373595}"/>
          </ac:picMkLst>
        </pc:picChg>
        <pc:picChg chg="mod">
          <ac:chgData name="Boukadoum, A. Mounir" userId="b7bd8864-7f11-4e02-955e-45bf86893dcf" providerId="ADAL" clId="{16BE21A9-D477-4B36-B43B-2846D3E82554}" dt="2025-11-04T03:31:31.712" v="4484" actId="14100"/>
          <ac:picMkLst>
            <pc:docMk/>
            <pc:sldMk cId="0" sldId="297"/>
            <ac:picMk id="41998" creationId="{3005FE5F-157F-18B0-5ED7-501E6CD1A4F8}"/>
          </ac:picMkLst>
        </pc:picChg>
        <pc:picChg chg="mod">
          <ac:chgData name="Boukadoum, A. Mounir" userId="b7bd8864-7f11-4e02-955e-45bf86893dcf" providerId="ADAL" clId="{16BE21A9-D477-4B36-B43B-2846D3E82554}" dt="2025-11-04T03:31:31.712" v="4484" actId="14100"/>
          <ac:picMkLst>
            <pc:docMk/>
            <pc:sldMk cId="0" sldId="297"/>
            <ac:picMk id="42000" creationId="{50FA401C-00F7-77EC-9ACF-8E40BA22C8FF}"/>
          </ac:picMkLst>
        </pc:picChg>
      </pc:sldChg>
      <pc:sldChg chg="addSp delSp modSp mod">
        <pc:chgData name="Boukadoum, A. Mounir" userId="b7bd8864-7f11-4e02-955e-45bf86893dcf" providerId="ADAL" clId="{16BE21A9-D477-4B36-B43B-2846D3E82554}" dt="2025-11-03T22:38:24.185" v="1825" actId="1076"/>
        <pc:sldMkLst>
          <pc:docMk/>
          <pc:sldMk cId="0" sldId="298"/>
        </pc:sldMkLst>
        <pc:spChg chg="add mod">
          <ac:chgData name="Boukadoum, A. Mounir" userId="b7bd8864-7f11-4e02-955e-45bf86893dcf" providerId="ADAL" clId="{16BE21A9-D477-4B36-B43B-2846D3E82554}" dt="2025-11-03T22:38:24.185" v="1825" actId="1076"/>
          <ac:spMkLst>
            <pc:docMk/>
            <pc:sldMk cId="0" sldId="298"/>
            <ac:spMk id="4" creationId="{CC80F72E-A10D-026D-D4B6-A007C7CFE7EC}"/>
          </ac:spMkLst>
        </pc:spChg>
        <pc:spChg chg="add mod">
          <ac:chgData name="Boukadoum, A. Mounir" userId="b7bd8864-7f11-4e02-955e-45bf86893dcf" providerId="ADAL" clId="{16BE21A9-D477-4B36-B43B-2846D3E82554}" dt="2025-11-03T22:38:08.548" v="1821" actId="1076"/>
          <ac:spMkLst>
            <pc:docMk/>
            <pc:sldMk cId="0" sldId="298"/>
            <ac:spMk id="5" creationId="{70A7E88D-5C9C-838E-28A8-85C2C0C0FFAE}"/>
          </ac:spMkLst>
        </pc:spChg>
        <pc:spChg chg="mod">
          <ac:chgData name="Boukadoum, A. Mounir" userId="b7bd8864-7f11-4e02-955e-45bf86893dcf" providerId="ADAL" clId="{16BE21A9-D477-4B36-B43B-2846D3E82554}" dt="2025-11-03T22:37:14.261" v="1766" actId="14100"/>
          <ac:spMkLst>
            <pc:docMk/>
            <pc:sldMk cId="0" sldId="298"/>
            <ac:spMk id="65538" creationId="{ABD9139C-5D46-3788-87E8-6B3F2EF382F2}"/>
          </ac:spMkLst>
        </pc:spChg>
        <pc:graphicFrameChg chg="mod">
          <ac:chgData name="Boukadoum, A. Mounir" userId="b7bd8864-7f11-4e02-955e-45bf86893dcf" providerId="ADAL" clId="{16BE21A9-D477-4B36-B43B-2846D3E82554}" dt="2025-11-03T22:35:00.517" v="1746" actId="1076"/>
          <ac:graphicFrameMkLst>
            <pc:docMk/>
            <pc:sldMk cId="0" sldId="298"/>
            <ac:graphicFrameMk id="65540" creationId="{E924C711-8B4E-BE87-EF3D-194FA438EE20}"/>
          </ac:graphicFrameMkLst>
        </pc:graphicFrameChg>
      </pc:sldChg>
      <pc:sldChg chg="addSp delSp modSp mod">
        <pc:chgData name="Boukadoum, A. Mounir" userId="b7bd8864-7f11-4e02-955e-45bf86893dcf" providerId="ADAL" clId="{16BE21A9-D477-4B36-B43B-2846D3E82554}" dt="2025-11-04T03:31:02.798" v="4483" actId="6549"/>
        <pc:sldMkLst>
          <pc:docMk/>
          <pc:sldMk cId="0" sldId="305"/>
        </pc:sldMkLst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4" creationId="{F447ADE0-E2C4-2E03-1B4D-4BE9A76534A3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6" creationId="{E5D7DB43-1045-72ED-A7A7-76F4C8BE7345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11" creationId="{88533C36-AF98-DC74-D022-7FA8F3711D1F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13" creationId="{8F016171-9DD1-BCEF-708C-19328FCF3DD3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15" creationId="{B1CF3447-7784-70B3-EB47-CE7AF071B554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16" creationId="{184AB4C3-0BD1-6B95-2912-E00E0F17E3EE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17" creationId="{8531657D-D529-A6A0-6F9E-718F92F7E38F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18" creationId="{CB14E839-C492-A7E0-F4D0-6B9B74500172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20" creationId="{65ED78E4-609D-1177-0A9E-1EAA7CF7464D}"/>
          </ac:spMkLst>
        </pc:spChg>
        <pc:spChg chg="mod">
          <ac:chgData name="Boukadoum, A. Mounir" userId="b7bd8864-7f11-4e02-955e-45bf86893dcf" providerId="ADAL" clId="{16BE21A9-D477-4B36-B43B-2846D3E82554}" dt="2025-11-03T20:50:34.740" v="128" actId="1076"/>
          <ac:spMkLst>
            <pc:docMk/>
            <pc:sldMk cId="0" sldId="305"/>
            <ac:spMk id="31" creationId="{591F5DBA-5B0B-9043-FF12-386DDAD4AAB5}"/>
          </ac:spMkLst>
        </pc:spChg>
        <pc:spChg chg="mod">
          <ac:chgData name="Boukadoum, A. Mounir" userId="b7bd8864-7f11-4e02-955e-45bf86893dcf" providerId="ADAL" clId="{16BE21A9-D477-4B36-B43B-2846D3E82554}" dt="2025-11-04T03:31:02.798" v="4483" actId="6549"/>
          <ac:spMkLst>
            <pc:docMk/>
            <pc:sldMk cId="0" sldId="305"/>
            <ac:spMk id="36868" creationId="{CF453806-6090-7F92-C833-F0BD78F49ACC}"/>
          </ac:spMkLst>
        </pc:spChg>
        <pc:grpChg chg="mod">
          <ac:chgData name="Boukadoum, A. Mounir" userId="b7bd8864-7f11-4e02-955e-45bf86893dcf" providerId="ADAL" clId="{16BE21A9-D477-4B36-B43B-2846D3E82554}" dt="2025-11-03T20:50:21.954" v="126"/>
          <ac:grpSpMkLst>
            <pc:docMk/>
            <pc:sldMk cId="0" sldId="305"/>
            <ac:grpSpMk id="2" creationId="{2880AC4A-355D-72CE-79AE-46841FA07B5B}"/>
          </ac:grpSpMkLst>
        </pc:grpChg>
        <pc:grpChg chg="mod">
          <ac:chgData name="Boukadoum, A. Mounir" userId="b7bd8864-7f11-4e02-955e-45bf86893dcf" providerId="ADAL" clId="{16BE21A9-D477-4B36-B43B-2846D3E82554}" dt="2025-11-03T20:59:32.594" v="350" actId="1076"/>
          <ac:grpSpMkLst>
            <pc:docMk/>
            <pc:sldMk cId="0" sldId="305"/>
            <ac:grpSpMk id="36871" creationId="{8EE452BA-F339-AF46-E49B-5156295C38D7}"/>
          </ac:grpSpMkLst>
        </pc:grpChg>
        <pc:picChg chg="mod">
          <ac:chgData name="Boukadoum, A. Mounir" userId="b7bd8864-7f11-4e02-955e-45bf86893dcf" providerId="ADAL" clId="{16BE21A9-D477-4B36-B43B-2846D3E82554}" dt="2025-11-03T20:58:26.152" v="320" actId="1036"/>
          <ac:picMkLst>
            <pc:docMk/>
            <pc:sldMk cId="0" sldId="305"/>
            <ac:picMk id="36869" creationId="{6E130999-CD26-EB70-447F-257F03FECCD9}"/>
          </ac:picMkLst>
        </pc:picChg>
        <pc:picChg chg="mod">
          <ac:chgData name="Boukadoum, A. Mounir" userId="b7bd8864-7f11-4e02-955e-45bf86893dcf" providerId="ADAL" clId="{16BE21A9-D477-4B36-B43B-2846D3E82554}" dt="2025-11-03T20:59:32.594" v="350" actId="1076"/>
          <ac:picMkLst>
            <pc:docMk/>
            <pc:sldMk cId="0" sldId="305"/>
            <ac:picMk id="36872" creationId="{0C0732BC-A3C6-4AE1-B436-B405B3BA8B43}"/>
          </ac:picMkLst>
        </pc:picChg>
        <pc:picChg chg="mod">
          <ac:chgData name="Boukadoum, A. Mounir" userId="b7bd8864-7f11-4e02-955e-45bf86893dcf" providerId="ADAL" clId="{16BE21A9-D477-4B36-B43B-2846D3E82554}" dt="2025-11-03T20:59:32.594" v="350" actId="1076"/>
          <ac:picMkLst>
            <pc:docMk/>
            <pc:sldMk cId="0" sldId="305"/>
            <ac:picMk id="36873" creationId="{E54EB5C9-C0C3-9DAA-E4B4-DE96CC47E4A3}"/>
          </ac:picMkLst>
        </pc:picChg>
      </pc:sldChg>
      <pc:sldChg chg="modSp mod">
        <pc:chgData name="Boukadoum, A. Mounir" userId="b7bd8864-7f11-4e02-955e-45bf86893dcf" providerId="ADAL" clId="{16BE21A9-D477-4B36-B43B-2846D3E82554}" dt="2025-11-03T21:07:24.544" v="538" actId="948"/>
        <pc:sldMkLst>
          <pc:docMk/>
          <pc:sldMk cId="0" sldId="307"/>
        </pc:sldMkLst>
        <pc:spChg chg="mod">
          <ac:chgData name="Boukadoum, A. Mounir" userId="b7bd8864-7f11-4e02-955e-45bf86893dcf" providerId="ADAL" clId="{16BE21A9-D477-4B36-B43B-2846D3E82554}" dt="2025-11-03T21:07:24.544" v="538" actId="948"/>
          <ac:spMkLst>
            <pc:docMk/>
            <pc:sldMk cId="0" sldId="307"/>
            <ac:spMk id="37892" creationId="{CD37E1E0-22DB-5709-F32D-F9376F8DA500}"/>
          </ac:spMkLst>
        </pc:spChg>
        <pc:picChg chg="mod">
          <ac:chgData name="Boukadoum, A. Mounir" userId="b7bd8864-7f11-4e02-955e-45bf86893dcf" providerId="ADAL" clId="{16BE21A9-D477-4B36-B43B-2846D3E82554}" dt="2025-11-03T21:06:40.553" v="536" actId="1076"/>
          <ac:picMkLst>
            <pc:docMk/>
            <pc:sldMk cId="0" sldId="307"/>
            <ac:picMk id="37894" creationId="{DD7C5A60-0853-B5A0-885D-AACB568113ED}"/>
          </ac:picMkLst>
        </pc:picChg>
      </pc:sldChg>
      <pc:sldChg chg="addSp delSp modSp mod">
        <pc:chgData name="Boukadoum, A. Mounir" userId="b7bd8864-7f11-4e02-955e-45bf86893dcf" providerId="ADAL" clId="{16BE21A9-D477-4B36-B43B-2846D3E82554}" dt="2025-11-04T02:32:41.455" v="3628"/>
        <pc:sldMkLst>
          <pc:docMk/>
          <pc:sldMk cId="0" sldId="310"/>
        </pc:sldMkLst>
        <pc:spChg chg="mod">
          <ac:chgData name="Boukadoum, A. Mounir" userId="b7bd8864-7f11-4e02-955e-45bf86893dcf" providerId="ADAL" clId="{16BE21A9-D477-4B36-B43B-2846D3E82554}" dt="2025-11-04T02:32:41.455" v="3628"/>
          <ac:spMkLst>
            <pc:docMk/>
            <pc:sldMk cId="0" sldId="310"/>
            <ac:spMk id="48132" creationId="{2C84FA0C-92BB-27AE-E085-681FAF54923C}"/>
          </ac:spMkLst>
        </pc:spChg>
        <pc:spChg chg="add mod">
          <ac:chgData name="Boukadoum, A. Mounir" userId="b7bd8864-7f11-4e02-955e-45bf86893dcf" providerId="ADAL" clId="{16BE21A9-D477-4B36-B43B-2846D3E82554}" dt="2025-11-04T02:28:41.629" v="3565" actId="113"/>
          <ac:spMkLst>
            <pc:docMk/>
            <pc:sldMk cId="0" sldId="310"/>
            <ac:spMk id="48133" creationId="{5B4A8BDC-4BD5-1F04-8A8B-049E2A0E6F8E}"/>
          </ac:spMkLst>
        </pc:spChg>
        <pc:spChg chg="add mod">
          <ac:chgData name="Boukadoum, A. Mounir" userId="b7bd8864-7f11-4e02-955e-45bf86893dcf" providerId="ADAL" clId="{16BE21A9-D477-4B36-B43B-2846D3E82554}" dt="2025-11-04T02:30:26.980" v="3592" actId="27636"/>
          <ac:spMkLst>
            <pc:docMk/>
            <pc:sldMk cId="0" sldId="310"/>
            <ac:spMk id="48134" creationId="{90FC2AA9-84B6-8672-71C4-80346BE966EC}"/>
          </ac:spMkLst>
        </pc:spChg>
        <pc:spChg chg="add mod">
          <ac:chgData name="Boukadoum, A. Mounir" userId="b7bd8864-7f11-4e02-955e-45bf86893dcf" providerId="ADAL" clId="{16BE21A9-D477-4B36-B43B-2846D3E82554}" dt="2025-11-04T02:31:13.180" v="3607" actId="27636"/>
          <ac:spMkLst>
            <pc:docMk/>
            <pc:sldMk cId="0" sldId="310"/>
            <ac:spMk id="48135" creationId="{F77AC8F7-3BE3-8BA0-60BA-2E33C59383FF}"/>
          </ac:spMkLst>
        </pc:spChg>
        <pc:graphicFrameChg chg="del mod replId">
          <ac:chgData name="Boukadoum, A. Mounir" userId="b7bd8864-7f11-4e02-955e-45bf86893dcf" providerId="ADAL" clId="{16BE21A9-D477-4B36-B43B-2846D3E82554}" dt="2025-11-04T02:27:44.723" v="3540"/>
          <ac:graphicFrameMkLst>
            <pc:docMk/>
            <pc:sldMk cId="0" sldId="310"/>
            <ac:graphicFrameMk id="2" creationId="{5B4A8BDC-4BD5-1F04-8A8B-049E2A0E6F8E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04T02:27:50.657" v="3543"/>
          <ac:graphicFrameMkLst>
            <pc:docMk/>
            <pc:sldMk cId="0" sldId="310"/>
            <ac:graphicFrameMk id="4" creationId="{90FC2AA9-84B6-8672-71C4-80346BE966EC}"/>
          </ac:graphicFrameMkLst>
        </pc:graphicFrameChg>
        <pc:graphicFrameChg chg="del mod replId">
          <ac:chgData name="Boukadoum, A. Mounir" userId="b7bd8864-7f11-4e02-955e-45bf86893dcf" providerId="ADAL" clId="{16BE21A9-D477-4B36-B43B-2846D3E82554}" dt="2025-11-04T02:27:54.152" v="3546"/>
          <ac:graphicFrameMkLst>
            <pc:docMk/>
            <pc:sldMk cId="0" sldId="310"/>
            <ac:graphicFrameMk id="6" creationId="{F77AC8F7-3BE3-8BA0-60BA-2E33C59383FF}"/>
          </ac:graphicFrameMkLst>
        </pc:graphicFrameChg>
      </pc:sldChg>
      <pc:sldChg chg="delSp modSp mod">
        <pc:chgData name="Boukadoum, A. Mounir" userId="b7bd8864-7f11-4e02-955e-45bf86893dcf" providerId="ADAL" clId="{16BE21A9-D477-4B36-B43B-2846D3E82554}" dt="2025-11-04T03:34:30.397" v="4504" actId="1076"/>
        <pc:sldMkLst>
          <pc:docMk/>
          <pc:sldMk cId="0" sldId="313"/>
        </pc:sldMkLst>
        <pc:spChg chg="mod">
          <ac:chgData name="Boukadoum, A. Mounir" userId="b7bd8864-7f11-4e02-955e-45bf86893dcf" providerId="ADAL" clId="{16BE21A9-D477-4B36-B43B-2846D3E82554}" dt="2025-11-04T03:34:30.397" v="4504" actId="1076"/>
          <ac:spMkLst>
            <pc:docMk/>
            <pc:sldMk cId="0" sldId="313"/>
            <ac:spMk id="2" creationId="{ED240762-5207-8ADD-0238-655D08CC8E70}"/>
          </ac:spMkLst>
        </pc:spChg>
        <pc:spChg chg="mod">
          <ac:chgData name="Boukadoum, A. Mounir" userId="b7bd8864-7f11-4e02-955e-45bf86893dcf" providerId="ADAL" clId="{16BE21A9-D477-4B36-B43B-2846D3E82554}" dt="2025-11-03T21:47:48.113" v="1059" actId="948"/>
          <ac:spMkLst>
            <pc:docMk/>
            <pc:sldMk cId="0" sldId="313"/>
            <ac:spMk id="44036" creationId="{C50E74B9-3389-46D1-0297-0EFA9F696AB0}"/>
          </ac:spMkLst>
        </pc:spChg>
        <pc:spChg chg="mod">
          <ac:chgData name="Boukadoum, A. Mounir" userId="b7bd8864-7f11-4e02-955e-45bf86893dcf" providerId="ADAL" clId="{16BE21A9-D477-4B36-B43B-2846D3E82554}" dt="2025-11-04T03:33:52.611" v="4499" actId="1076"/>
          <ac:spMkLst>
            <pc:docMk/>
            <pc:sldMk cId="0" sldId="313"/>
            <ac:spMk id="44043" creationId="{D07EF4AA-C282-4E0E-DDC0-68EAED66336D}"/>
          </ac:spMkLst>
        </pc:spChg>
        <pc:spChg chg="mod">
          <ac:chgData name="Boukadoum, A. Mounir" userId="b7bd8864-7f11-4e02-955e-45bf86893dcf" providerId="ADAL" clId="{16BE21A9-D477-4B36-B43B-2846D3E82554}" dt="2025-11-04T03:31:56.276" v="4487" actId="14100"/>
          <ac:spMkLst>
            <pc:docMk/>
            <pc:sldMk cId="0" sldId="313"/>
            <ac:spMk id="44048" creationId="{989601D6-006D-B3F3-F232-C9FEEAFD6D7D}"/>
          </ac:spMkLst>
        </pc:spChg>
        <pc:spChg chg="mod">
          <ac:chgData name="Boukadoum, A. Mounir" userId="b7bd8864-7f11-4e02-955e-45bf86893dcf" providerId="ADAL" clId="{16BE21A9-D477-4B36-B43B-2846D3E82554}" dt="2025-11-04T03:31:56.276" v="4487" actId="14100"/>
          <ac:spMkLst>
            <pc:docMk/>
            <pc:sldMk cId="0" sldId="313"/>
            <ac:spMk id="44049" creationId="{196D8737-4D3A-2383-5DF3-EF512225A881}"/>
          </ac:spMkLst>
        </pc:spChg>
        <pc:spChg chg="mod">
          <ac:chgData name="Boukadoum, A. Mounir" userId="b7bd8864-7f11-4e02-955e-45bf86893dcf" providerId="ADAL" clId="{16BE21A9-D477-4B36-B43B-2846D3E82554}" dt="2025-11-04T03:31:56.276" v="4487" actId="14100"/>
          <ac:spMkLst>
            <pc:docMk/>
            <pc:sldMk cId="0" sldId="313"/>
            <ac:spMk id="44050" creationId="{454B72D3-E7AD-97FD-D4A6-5BFB10F7E31A}"/>
          </ac:spMkLst>
        </pc:spChg>
        <pc:grpChg chg="mod">
          <ac:chgData name="Boukadoum, A. Mounir" userId="b7bd8864-7f11-4e02-955e-45bf86893dcf" providerId="ADAL" clId="{16BE21A9-D477-4B36-B43B-2846D3E82554}" dt="2025-11-04T03:31:56.276" v="4487" actId="14100"/>
          <ac:grpSpMkLst>
            <pc:docMk/>
            <pc:sldMk cId="0" sldId="313"/>
            <ac:grpSpMk id="44039" creationId="{926BC0E3-A663-01AF-22BA-4D3D3857645D}"/>
          </ac:grpSpMkLst>
        </pc:grpChg>
        <pc:graphicFrameChg chg="mod">
          <ac:chgData name="Boukadoum, A. Mounir" userId="b7bd8864-7f11-4e02-955e-45bf86893dcf" providerId="ADAL" clId="{16BE21A9-D477-4B36-B43B-2846D3E82554}" dt="2025-11-04T03:33:48.647" v="4498" actId="1076"/>
          <ac:graphicFrameMkLst>
            <pc:docMk/>
            <pc:sldMk cId="0" sldId="313"/>
            <ac:graphicFrameMk id="44042" creationId="{74C03530-CF46-7CE9-B314-67AF35BA82E3}"/>
          </ac:graphicFrameMkLst>
        </pc:graphicFrameChg>
        <pc:graphicFrameChg chg="mod">
          <ac:chgData name="Boukadoum, A. Mounir" userId="b7bd8864-7f11-4e02-955e-45bf86893dcf" providerId="ADAL" clId="{16BE21A9-D477-4B36-B43B-2846D3E82554}" dt="2025-11-04T03:34:23.915" v="4502" actId="14100"/>
          <ac:graphicFrameMkLst>
            <pc:docMk/>
            <pc:sldMk cId="0" sldId="313"/>
            <ac:graphicFrameMk id="44044" creationId="{3F1BB70C-623F-D201-CAC1-8C2B38F18C3C}"/>
          </ac:graphicFrameMkLst>
        </pc:graphicFrameChg>
        <pc:picChg chg="mod">
          <ac:chgData name="Boukadoum, A. Mounir" userId="b7bd8864-7f11-4e02-955e-45bf86893dcf" providerId="ADAL" clId="{16BE21A9-D477-4B36-B43B-2846D3E82554}" dt="2025-11-04T03:33:44.006" v="4497" actId="14100"/>
          <ac:picMkLst>
            <pc:docMk/>
            <pc:sldMk cId="0" sldId="313"/>
            <ac:picMk id="44040" creationId="{9A050218-B53B-4E90-B997-4F45AFB3F85A}"/>
          </ac:picMkLst>
        </pc:picChg>
        <pc:picChg chg="mod">
          <ac:chgData name="Boukadoum, A. Mounir" userId="b7bd8864-7f11-4e02-955e-45bf86893dcf" providerId="ADAL" clId="{16BE21A9-D477-4B36-B43B-2846D3E82554}" dt="2025-11-04T03:32:14.133" v="4490" actId="14100"/>
          <ac:picMkLst>
            <pc:docMk/>
            <pc:sldMk cId="0" sldId="313"/>
            <ac:picMk id="44041" creationId="{077B3A57-755E-05F5-E786-2B6C9C209EC2}"/>
          </ac:picMkLst>
        </pc:picChg>
        <pc:picChg chg="mod">
          <ac:chgData name="Boukadoum, A. Mounir" userId="b7bd8864-7f11-4e02-955e-45bf86893dcf" providerId="ADAL" clId="{16BE21A9-D477-4B36-B43B-2846D3E82554}" dt="2025-11-04T03:31:56.276" v="4487" actId="14100"/>
          <ac:picMkLst>
            <pc:docMk/>
            <pc:sldMk cId="0" sldId="313"/>
            <ac:picMk id="44046" creationId="{925D7004-A2E5-8D0D-4E2B-2CEF897BCBBA}"/>
          </ac:picMkLst>
        </pc:picChg>
        <pc:picChg chg="mod">
          <ac:chgData name="Boukadoum, A. Mounir" userId="b7bd8864-7f11-4e02-955e-45bf86893dcf" providerId="ADAL" clId="{16BE21A9-D477-4B36-B43B-2846D3E82554}" dt="2025-11-04T03:31:56.276" v="4487" actId="14100"/>
          <ac:picMkLst>
            <pc:docMk/>
            <pc:sldMk cId="0" sldId="313"/>
            <ac:picMk id="44047" creationId="{1BBA960D-E5D7-342B-3C61-D4513C164DED}"/>
          </ac:picMkLst>
        </pc:picChg>
      </pc:sldChg>
      <pc:sldChg chg="addSp delSp modSp mod">
        <pc:chgData name="Boukadoum, A. Mounir" userId="b7bd8864-7f11-4e02-955e-45bf86893dcf" providerId="ADAL" clId="{16BE21A9-D477-4B36-B43B-2846D3E82554}" dt="2025-11-03T21:13:38.638" v="626" actId="113"/>
        <pc:sldMkLst>
          <pc:docMk/>
          <pc:sldMk cId="0" sldId="320"/>
        </pc:sldMkLst>
        <pc:spChg chg="mod">
          <ac:chgData name="Boukadoum, A. Mounir" userId="b7bd8864-7f11-4e02-955e-45bf86893dcf" providerId="ADAL" clId="{16BE21A9-D477-4B36-B43B-2846D3E82554}" dt="2025-11-03T21:13:38.638" v="626" actId="113"/>
          <ac:spMkLst>
            <pc:docMk/>
            <pc:sldMk cId="0" sldId="320"/>
            <ac:spMk id="19459" creationId="{82E108D6-14F3-7629-EA5A-DF111BD01867}"/>
          </ac:spMkLst>
        </pc:spChg>
        <pc:spChg chg="add mod">
          <ac:chgData name="Boukadoum, A. Mounir" userId="b7bd8864-7f11-4e02-955e-45bf86893dcf" providerId="ADAL" clId="{16BE21A9-D477-4B36-B43B-2846D3E82554}" dt="2025-11-03T21:12:45.921" v="607" actId="113"/>
          <ac:spMkLst>
            <pc:docMk/>
            <pc:sldMk cId="0" sldId="320"/>
            <ac:spMk id="19516" creationId="{B686B583-7E27-0FEB-86F5-FFCE653A75D4}"/>
          </ac:spMkLst>
        </pc:spChg>
      </pc:sldChg>
      <pc:sldChg chg="modSp mod">
        <pc:chgData name="Boukadoum, A. Mounir" userId="b7bd8864-7f11-4e02-955e-45bf86893dcf" providerId="ADAL" clId="{16BE21A9-D477-4B36-B43B-2846D3E82554}" dt="2025-11-03T21:10:58.741" v="576" actId="313"/>
        <pc:sldMkLst>
          <pc:docMk/>
          <pc:sldMk cId="0" sldId="322"/>
        </pc:sldMkLst>
        <pc:spChg chg="mod">
          <ac:chgData name="Boukadoum, A. Mounir" userId="b7bd8864-7f11-4e02-955e-45bf86893dcf" providerId="ADAL" clId="{16BE21A9-D477-4B36-B43B-2846D3E82554}" dt="2025-11-03T21:10:58.741" v="576" actId="313"/>
          <ac:spMkLst>
            <pc:docMk/>
            <pc:sldMk cId="0" sldId="322"/>
            <ac:spMk id="3078" creationId="{0446C0F6-F680-2334-CA6E-C02B06180466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03T22:15:16.972" v="1533" actId="6549"/>
        <pc:sldMkLst>
          <pc:docMk/>
          <pc:sldMk cId="0" sldId="325"/>
        </pc:sldMkLst>
        <pc:spChg chg="mod">
          <ac:chgData name="Boukadoum, A. Mounir" userId="b7bd8864-7f11-4e02-955e-45bf86893dcf" providerId="ADAL" clId="{16BE21A9-D477-4B36-B43B-2846D3E82554}" dt="2025-11-03T22:15:16.972" v="1533" actId="6549"/>
          <ac:spMkLst>
            <pc:docMk/>
            <pc:sldMk cId="0" sldId="325"/>
            <ac:spMk id="50178" creationId="{FE50DE59-E612-766D-7973-F5B88DC00016}"/>
          </ac:spMkLst>
        </pc:spChg>
        <pc:spChg chg="add mod">
          <ac:chgData name="Boukadoum, A. Mounir" userId="b7bd8864-7f11-4e02-955e-45bf86893dcf" providerId="ADAL" clId="{16BE21A9-D477-4B36-B43B-2846D3E82554}" dt="2025-11-03T22:14:14.910" v="1483" actId="20577"/>
          <ac:spMkLst>
            <pc:docMk/>
            <pc:sldMk cId="0" sldId="325"/>
            <ac:spMk id="50181" creationId="{52312DCC-266E-ED00-AC17-D5A9B35A206C}"/>
          </ac:spMkLst>
        </pc:spChg>
      </pc:sldChg>
      <pc:sldChg chg="modSp mod">
        <pc:chgData name="Boukadoum, A. Mounir" userId="b7bd8864-7f11-4e02-955e-45bf86893dcf" providerId="ADAL" clId="{16BE21A9-D477-4B36-B43B-2846D3E82554}" dt="2025-11-03T22:18:01.807" v="1565" actId="6549"/>
        <pc:sldMkLst>
          <pc:docMk/>
          <pc:sldMk cId="0" sldId="328"/>
        </pc:sldMkLst>
        <pc:spChg chg="mod">
          <ac:chgData name="Boukadoum, A. Mounir" userId="b7bd8864-7f11-4e02-955e-45bf86893dcf" providerId="ADAL" clId="{16BE21A9-D477-4B36-B43B-2846D3E82554}" dt="2025-11-03T22:16:08.802" v="1534"/>
          <ac:spMkLst>
            <pc:docMk/>
            <pc:sldMk cId="0" sldId="328"/>
            <ac:spMk id="52228" creationId="{288A187B-7E07-08C2-849F-6F19577D1AC8}"/>
          </ac:spMkLst>
        </pc:spChg>
        <pc:spChg chg="mod">
          <ac:chgData name="Boukadoum, A. Mounir" userId="b7bd8864-7f11-4e02-955e-45bf86893dcf" providerId="ADAL" clId="{16BE21A9-D477-4B36-B43B-2846D3E82554}" dt="2025-11-03T22:16:48.558" v="1535" actId="1076"/>
          <ac:spMkLst>
            <pc:docMk/>
            <pc:sldMk cId="0" sldId="328"/>
            <ac:spMk id="52230" creationId="{A7FC6E10-3B9A-A923-AC86-6056EF9750C5}"/>
          </ac:spMkLst>
        </pc:spChg>
        <pc:spChg chg="mod">
          <ac:chgData name="Boukadoum, A. Mounir" userId="b7bd8864-7f11-4e02-955e-45bf86893dcf" providerId="ADAL" clId="{16BE21A9-D477-4B36-B43B-2846D3E82554}" dt="2025-11-03T22:18:01.807" v="1565" actId="6549"/>
          <ac:spMkLst>
            <pc:docMk/>
            <pc:sldMk cId="0" sldId="328"/>
            <ac:spMk id="52233" creationId="{BB07F450-2D5B-34D6-292D-6485DFEF7F18}"/>
          </ac:spMkLst>
        </pc:spChg>
      </pc:sldChg>
      <pc:sldChg chg="modSp mod">
        <pc:chgData name="Boukadoum, A. Mounir" userId="b7bd8864-7f11-4e02-955e-45bf86893dcf" providerId="ADAL" clId="{16BE21A9-D477-4B36-B43B-2846D3E82554}" dt="2025-11-03T22:31:59.897" v="1729" actId="20577"/>
        <pc:sldMkLst>
          <pc:docMk/>
          <pc:sldMk cId="0" sldId="332"/>
        </pc:sldMkLst>
        <pc:spChg chg="mod">
          <ac:chgData name="Boukadoum, A. Mounir" userId="b7bd8864-7f11-4e02-955e-45bf86893dcf" providerId="ADAL" clId="{16BE21A9-D477-4B36-B43B-2846D3E82554}" dt="2025-11-03T22:31:59.897" v="1729" actId="20577"/>
          <ac:spMkLst>
            <pc:docMk/>
            <pc:sldMk cId="0" sldId="332"/>
            <ac:spMk id="55302" creationId="{5F4C28BD-F1C0-BBCA-0476-482C5E978EC4}"/>
          </ac:spMkLst>
        </pc:spChg>
      </pc:sldChg>
      <pc:sldChg chg="modSp mod">
        <pc:chgData name="Boukadoum, A. Mounir" userId="b7bd8864-7f11-4e02-955e-45bf86893dcf" providerId="ADAL" clId="{16BE21A9-D477-4B36-B43B-2846D3E82554}" dt="2025-11-03T22:41:26.006" v="1846" actId="114"/>
        <pc:sldMkLst>
          <pc:docMk/>
          <pc:sldMk cId="0" sldId="351"/>
        </pc:sldMkLst>
        <pc:spChg chg="mod">
          <ac:chgData name="Boukadoum, A. Mounir" userId="b7bd8864-7f11-4e02-955e-45bf86893dcf" providerId="ADAL" clId="{16BE21A9-D477-4B36-B43B-2846D3E82554}" dt="2025-11-03T22:41:26.006" v="1846" actId="114"/>
          <ac:spMkLst>
            <pc:docMk/>
            <pc:sldMk cId="0" sldId="351"/>
            <ac:spMk id="78852" creationId="{6FB6894D-B67C-1F9E-88CD-EB8A8C26640C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04T02:12:38.057" v="3419" actId="20577"/>
        <pc:sldMkLst>
          <pc:docMk/>
          <pc:sldMk cId="0" sldId="353"/>
        </pc:sldMkLst>
        <pc:spChg chg="add del">
          <ac:chgData name="Boukadoum, A. Mounir" userId="b7bd8864-7f11-4e02-955e-45bf86893dcf" providerId="ADAL" clId="{16BE21A9-D477-4B36-B43B-2846D3E82554}" dt="2025-11-04T01:33:34.362" v="2597" actId="22"/>
          <ac:spMkLst>
            <pc:docMk/>
            <pc:sldMk cId="0" sldId="353"/>
            <ac:spMk id="3" creationId="{0D8FC23A-79A8-5F5A-96AA-F2E9CFDCE94B}"/>
          </ac:spMkLst>
        </pc:spChg>
        <pc:spChg chg="add mod">
          <ac:chgData name="Boukadoum, A. Mounir" userId="b7bd8864-7f11-4e02-955e-45bf86893dcf" providerId="ADAL" clId="{16BE21A9-D477-4B36-B43B-2846D3E82554}" dt="2025-11-04T02:12:38.057" v="3419" actId="20577"/>
          <ac:spMkLst>
            <pc:docMk/>
            <pc:sldMk cId="0" sldId="353"/>
            <ac:spMk id="5" creationId="{679C5A70-8761-AF18-324B-B6FC80CE76F2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193" creationId="{E233EFBB-FB52-3BCD-78FD-A1D618662517}"/>
          </ac:spMkLst>
        </pc:spChg>
        <pc:spChg chg="del mod">
          <ac:chgData name="Boukadoum, A. Mounir" userId="b7bd8864-7f11-4e02-955e-45bf86893dcf" providerId="ADAL" clId="{16BE21A9-D477-4B36-B43B-2846D3E82554}" dt="2025-11-04T02:07:46.536" v="3311" actId="478"/>
          <ac:spMkLst>
            <pc:docMk/>
            <pc:sldMk cId="0" sldId="353"/>
            <ac:spMk id="202" creationId="{5772EF6F-D950-C1AF-B9D5-21ED9B7DEBE5}"/>
          </ac:spMkLst>
        </pc:spChg>
        <pc:spChg chg="add del mod">
          <ac:chgData name="Boukadoum, A. Mounir" userId="b7bd8864-7f11-4e02-955e-45bf86893dcf" providerId="ADAL" clId="{16BE21A9-D477-4B36-B43B-2846D3E82554}" dt="2025-11-04T01:33:44.003" v="2601" actId="20577"/>
          <ac:spMkLst>
            <pc:docMk/>
            <pc:sldMk cId="0" sldId="353"/>
            <ac:spMk id="247" creationId="{456FE08A-58CB-4970-BCA1-EDDCA18AAAA1}"/>
          </ac:spMkLst>
        </pc:spChg>
        <pc:spChg chg="del mod">
          <ac:chgData name="Boukadoum, A. Mounir" userId="b7bd8864-7f11-4e02-955e-45bf86893dcf" providerId="ADAL" clId="{16BE21A9-D477-4B36-B43B-2846D3E82554}" dt="2025-11-04T01:45:52.281" v="2987" actId="478"/>
          <ac:spMkLst>
            <pc:docMk/>
            <pc:sldMk cId="0" sldId="353"/>
            <ac:spMk id="427" creationId="{6367D522-0188-CD54-1769-9352C44903A0}"/>
          </ac:spMkLst>
        </pc:spChg>
        <pc:spChg chg="add del mod">
          <ac:chgData name="Boukadoum, A. Mounir" userId="b7bd8864-7f11-4e02-955e-45bf86893dcf" providerId="ADAL" clId="{16BE21A9-D477-4B36-B43B-2846D3E82554}" dt="2025-11-04T01:32:28.054" v="2589" actId="478"/>
          <ac:spMkLst>
            <pc:docMk/>
            <pc:sldMk cId="0" sldId="353"/>
            <ac:spMk id="442" creationId="{0B69349F-269C-B3AD-CB40-65653D08737D}"/>
          </ac:spMkLst>
        </pc:spChg>
        <pc:spChg chg="mod">
          <ac:chgData name="Boukadoum, A. Mounir" userId="b7bd8864-7f11-4e02-955e-45bf86893dcf" providerId="ADAL" clId="{16BE21A9-D477-4B36-B43B-2846D3E82554}" dt="2025-11-04T01:21:47.563" v="2496" actId="20577"/>
          <ac:spMkLst>
            <pc:docMk/>
            <pc:sldMk cId="0" sldId="353"/>
            <ac:spMk id="82946" creationId="{C4C7EEEB-6B0B-DC8F-D3EE-4B2D94141A2F}"/>
          </ac:spMkLst>
        </pc:spChg>
        <pc:spChg chg="mod">
          <ac:chgData name="Boukadoum, A. Mounir" userId="b7bd8864-7f11-4e02-955e-45bf86893dcf" providerId="ADAL" clId="{16BE21A9-D477-4B36-B43B-2846D3E82554}" dt="2025-11-04T02:10:39.887" v="3314" actId="1076"/>
          <ac:spMkLst>
            <pc:docMk/>
            <pc:sldMk cId="0" sldId="353"/>
            <ac:spMk id="82948" creationId="{9A71EAAC-964C-8B73-C224-C819600FCC06}"/>
          </ac:spMkLst>
        </pc:spChg>
        <pc:spChg chg="add del">
          <ac:chgData name="Boukadoum, A. Mounir" userId="b7bd8864-7f11-4e02-955e-45bf86893dcf" providerId="ADAL" clId="{16BE21A9-D477-4B36-B43B-2846D3E82554}" dt="2025-11-04T01:29:31.872" v="2550" actId="478"/>
          <ac:spMkLst>
            <pc:docMk/>
            <pc:sldMk cId="0" sldId="353"/>
            <ac:spMk id="82969" creationId="{32332C59-0650-AD78-FFCE-F50326A49B1A}"/>
          </ac:spMkLst>
        </pc:spChg>
        <pc:spChg chg="mod">
          <ac:chgData name="Boukadoum, A. Mounir" userId="b7bd8864-7f11-4e02-955e-45bf86893dcf" providerId="ADAL" clId="{16BE21A9-D477-4B36-B43B-2846D3E82554}" dt="2025-11-04T02:10:45.358" v="3315" actId="1076"/>
          <ac:spMkLst>
            <pc:docMk/>
            <pc:sldMk cId="0" sldId="353"/>
            <ac:spMk id="82970" creationId="{B5F69628-7855-6262-6F66-B695187F87BE}"/>
          </ac:spMkLst>
        </pc:spChg>
        <pc:spChg chg="del mod">
          <ac:chgData name="Boukadoum, A. Mounir" userId="b7bd8864-7f11-4e02-955e-45bf86893dcf" providerId="ADAL" clId="{16BE21A9-D477-4B36-B43B-2846D3E82554}" dt="2025-11-04T01:47:23.185" v="2995" actId="478"/>
          <ac:spMkLst>
            <pc:docMk/>
            <pc:sldMk cId="0" sldId="353"/>
            <ac:spMk id="82974" creationId="{6A6D34E1-62F5-9981-0C0B-CF00041C3D83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2994" creationId="{73506E04-E9FB-A9AC-C765-B8E43656E9F2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2996" creationId="{A0F427CE-F34F-CDD6-64B2-65681628F0F4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03" creationId="{6B822C72-B17D-4F32-6984-18EFDA3AEECB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21" creationId="{16A50DE6-4005-0E67-730A-DC5384804905}"/>
          </ac:spMkLst>
        </pc:spChg>
        <pc:spChg chg="mod topLvl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22" creationId="{BB9CE5D7-A04C-9442-4204-C554B35A3972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25" creationId="{C1BB275F-BFDA-A8EC-50E9-D5023A9FFA55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28" creationId="{10CE76DE-71D9-6171-4B6A-EA6C79D42BE3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32" creationId="{083D9221-AD6B-2B39-027C-6BD83DE1EEE4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39" creationId="{3E9E74CF-1A4B-A891-11B1-610221E29ABB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41" creationId="{F644532F-CB6D-0B35-967A-4B9917408919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45" creationId="{A0641F09-84F4-CF49-CA69-352B9A3D9883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46" creationId="{E62FE134-887D-4127-E9B0-0724F52F790C}"/>
          </ac:spMkLst>
        </pc:spChg>
        <pc:spChg chg="mod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53" creationId="{B99F920E-0007-FAA1-26FD-598574A00BDA}"/>
          </ac:spMkLst>
        </pc:spChg>
        <pc:spChg chg="del">
          <ac:chgData name="Boukadoum, A. Mounir" userId="b7bd8864-7f11-4e02-955e-45bf86893dcf" providerId="ADAL" clId="{16BE21A9-D477-4B36-B43B-2846D3E82554}" dt="2025-11-04T02:07:41.620" v="3310" actId="478"/>
          <ac:spMkLst>
            <pc:docMk/>
            <pc:sldMk cId="0" sldId="353"/>
            <ac:spMk id="83054" creationId="{79FB5A8E-1081-625D-0028-BFCB444ED5FF}"/>
          </ac:spMkLst>
        </pc:spChg>
        <pc:spChg chg="del">
          <ac:chgData name="Boukadoum, A. Mounir" userId="b7bd8864-7f11-4e02-955e-45bf86893dcf" providerId="ADAL" clId="{16BE21A9-D477-4B36-B43B-2846D3E82554}" dt="2025-11-04T02:08:26.109" v="3312" actId="478"/>
          <ac:spMkLst>
            <pc:docMk/>
            <pc:sldMk cId="0" sldId="353"/>
            <ac:spMk id="83055" creationId="{33E8939F-9E21-26B7-707B-41224863F81A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66" creationId="{47B066DD-2133-B4EF-246E-7E848151E547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82" creationId="{3340DCAA-BF74-5065-52E9-BBC5D559E48D}"/>
          </ac:spMkLst>
        </pc:spChg>
        <pc:spChg chg="mod topLvl">
          <ac:chgData name="Boukadoum, A. Mounir" userId="b7bd8864-7f11-4e02-955e-45bf86893dcf" providerId="ADAL" clId="{16BE21A9-D477-4B36-B43B-2846D3E82554}" dt="2025-11-04T01:32:47.476" v="2591" actId="165"/>
          <ac:spMkLst>
            <pc:docMk/>
            <pc:sldMk cId="0" sldId="353"/>
            <ac:spMk id="83096" creationId="{43760DA1-EE81-8473-86FD-87AFA402B7DF}"/>
          </ac:spMkLst>
        </pc:spChg>
        <pc:spChg chg="mod topLvl">
          <ac:chgData name="Boukadoum, A. Mounir" userId="b7bd8864-7f11-4e02-955e-45bf86893dcf" providerId="ADAL" clId="{16BE21A9-D477-4B36-B43B-2846D3E82554}" dt="2025-11-04T02:08:41.774" v="3313" actId="164"/>
          <ac:spMkLst>
            <pc:docMk/>
            <pc:sldMk cId="0" sldId="353"/>
            <ac:spMk id="83097" creationId="{9E36267E-C2F4-B18F-695A-FA3D5CB494BD}"/>
          </ac:spMkLst>
        </pc:spChg>
        <pc:spChg chg="mod">
          <ac:chgData name="Boukadoum, A. Mounir" userId="b7bd8864-7f11-4e02-955e-45bf86893dcf" providerId="ADAL" clId="{16BE21A9-D477-4B36-B43B-2846D3E82554}" dt="2025-11-04T02:00:44.726" v="3289" actId="1076"/>
          <ac:spMkLst>
            <pc:docMk/>
            <pc:sldMk cId="0" sldId="353"/>
            <ac:spMk id="83108" creationId="{0610DACA-0305-C8BF-330D-9878C5E6BA2C}"/>
          </ac:spMkLst>
        </pc:spChg>
        <pc:spChg chg="mod">
          <ac:chgData name="Boukadoum, A. Mounir" userId="b7bd8864-7f11-4e02-955e-45bf86893dcf" providerId="ADAL" clId="{16BE21A9-D477-4B36-B43B-2846D3E82554}" dt="2025-11-04T02:00:44.726" v="3289" actId="1076"/>
          <ac:spMkLst>
            <pc:docMk/>
            <pc:sldMk cId="0" sldId="353"/>
            <ac:spMk id="83109" creationId="{449884EC-4527-FF32-8D14-36BBDBFD45DE}"/>
          </ac:spMkLst>
        </pc:spChg>
        <pc:grpChg chg="add del mod">
          <ac:chgData name="Boukadoum, A. Mounir" userId="b7bd8864-7f11-4e02-955e-45bf86893dcf" providerId="ADAL" clId="{16BE21A9-D477-4B36-B43B-2846D3E82554}" dt="2025-11-04T02:00:44.726" v="3289" actId="1076"/>
          <ac:grpSpMkLst>
            <pc:docMk/>
            <pc:sldMk cId="0" sldId="353"/>
            <ac:grpSpMk id="82949" creationId="{11301A2F-38B4-D609-CACD-A38A5F50D012}"/>
          </ac:grpSpMkLst>
        </pc:grpChg>
        <pc:grpChg chg="del mod">
          <ac:chgData name="Boukadoum, A. Mounir" userId="b7bd8864-7f11-4e02-955e-45bf86893dcf" providerId="ADAL" clId="{16BE21A9-D477-4B36-B43B-2846D3E82554}" dt="2025-11-04T01:27:46.878" v="2540" actId="478"/>
          <ac:grpSpMkLst>
            <pc:docMk/>
            <pc:sldMk cId="0" sldId="353"/>
            <ac:grpSpMk id="82967" creationId="{F58E0038-732B-EFC4-91E6-67D33F3F2CCB}"/>
          </ac:grpSpMkLst>
        </pc:grpChg>
        <pc:picChg chg="mod">
          <ac:chgData name="Boukadoum, A. Mounir" userId="b7bd8864-7f11-4e02-955e-45bf86893dcf" providerId="ADAL" clId="{16BE21A9-D477-4B36-B43B-2846D3E82554}" dt="2025-11-04T01:38:18.056" v="2664" actId="1076"/>
          <ac:picMkLst>
            <pc:docMk/>
            <pc:sldMk cId="0" sldId="353"/>
            <ac:picMk id="82950" creationId="{AAF04072-876C-2E6E-66E0-65E17F9FB84F}"/>
          </ac:picMkLst>
        </pc:picChg>
        <pc:picChg chg="mod">
          <ac:chgData name="Boukadoum, A. Mounir" userId="b7bd8864-7f11-4e02-955e-45bf86893dcf" providerId="ADAL" clId="{16BE21A9-D477-4B36-B43B-2846D3E82554}" dt="2025-11-04T02:00:44.726" v="3289" actId="1076"/>
          <ac:picMkLst>
            <pc:docMk/>
            <pc:sldMk cId="0" sldId="353"/>
            <ac:picMk id="83107" creationId="{94102642-6E70-8E83-A580-7558AC911976}"/>
          </ac:picMkLst>
        </pc:picChg>
      </pc:sldChg>
      <pc:sldChg chg="modSp mod">
        <pc:chgData name="Boukadoum, A. Mounir" userId="b7bd8864-7f11-4e02-955e-45bf86893dcf" providerId="ADAL" clId="{16BE21A9-D477-4B36-B43B-2846D3E82554}" dt="2025-11-04T00:20:29.029" v="2452" actId="1035"/>
        <pc:sldMkLst>
          <pc:docMk/>
          <pc:sldMk cId="0" sldId="357"/>
        </pc:sldMkLst>
        <pc:spChg chg="mod">
          <ac:chgData name="Boukadoum, A. Mounir" userId="b7bd8864-7f11-4e02-955e-45bf86893dcf" providerId="ADAL" clId="{16BE21A9-D477-4B36-B43B-2846D3E82554}" dt="2025-11-04T00:20:18.654" v="2447" actId="6549"/>
          <ac:spMkLst>
            <pc:docMk/>
            <pc:sldMk cId="0" sldId="357"/>
            <ac:spMk id="80900" creationId="{2DCD082D-582A-D70F-7A48-CB5A67A835C2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02" creationId="{3A94C046-0BEC-2490-1976-4310A6F608B0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06" creationId="{D1FB9EBD-C3EE-0805-A14C-638ACD195E19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10" creationId="{FC607F4D-B4AB-90A1-E421-1B17513E688F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11" creationId="{B18C3789-34A0-60A2-546B-874B4CC61380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15" creationId="{B13618A6-8560-DB05-86DC-A6E4118CB757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16" creationId="{5A754B4A-607E-9909-5ABB-43ACB1E67A16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17" creationId="{66E01146-771E-C186-4D00-237C4F83BEB6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19" creationId="{E0928CB7-323B-AAB2-0AD1-D4449F1F94CC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20" creationId="{50696484-8080-6A16-5D8B-002207631F4A}"/>
          </ac:spMkLst>
        </pc:spChg>
        <pc:spChg chg="mod">
          <ac:chgData name="Boukadoum, A. Mounir" userId="b7bd8864-7f11-4e02-955e-45bf86893dcf" providerId="ADAL" clId="{16BE21A9-D477-4B36-B43B-2846D3E82554}" dt="2025-11-04T00:20:29.029" v="2452" actId="1035"/>
          <ac:spMkLst>
            <pc:docMk/>
            <pc:sldMk cId="0" sldId="357"/>
            <ac:spMk id="80922" creationId="{BB0F82CF-3F11-40E7-8BB9-C407CC407CA9}"/>
          </ac:spMkLst>
        </pc:spChg>
      </pc:sldChg>
      <pc:sldChg chg="modSp del mod">
        <pc:chgData name="Boukadoum, A. Mounir" userId="b7bd8864-7f11-4e02-955e-45bf86893dcf" providerId="ADAL" clId="{16BE21A9-D477-4B36-B43B-2846D3E82554}" dt="2025-11-04T01:23:04.377" v="2498" actId="47"/>
        <pc:sldMkLst>
          <pc:docMk/>
          <pc:sldMk cId="0" sldId="358"/>
        </pc:sldMkLst>
      </pc:sldChg>
      <pc:sldChg chg="addSp delSp modSp mod">
        <pc:chgData name="Boukadoum, A. Mounir" userId="b7bd8864-7f11-4e02-955e-45bf86893dcf" providerId="ADAL" clId="{16BE21A9-D477-4B36-B43B-2846D3E82554}" dt="2025-11-03T22:31:36.198" v="1705" actId="20577"/>
        <pc:sldMkLst>
          <pc:docMk/>
          <pc:sldMk cId="0" sldId="367"/>
        </pc:sldMkLst>
        <pc:spChg chg="mod">
          <ac:chgData name="Boukadoum, A. Mounir" userId="b7bd8864-7f11-4e02-955e-45bf86893dcf" providerId="ADAL" clId="{16BE21A9-D477-4B36-B43B-2846D3E82554}" dt="2025-11-03T22:18:14.567" v="1566" actId="6549"/>
          <ac:spMkLst>
            <pc:docMk/>
            <pc:sldMk cId="0" sldId="367"/>
            <ac:spMk id="3" creationId="{082BBD46-7C54-7A1E-BA01-21543AFBC5D8}"/>
          </ac:spMkLst>
        </pc:spChg>
        <pc:spChg chg="mod">
          <ac:chgData name="Boukadoum, A. Mounir" userId="b7bd8864-7f11-4e02-955e-45bf86893dcf" providerId="ADAL" clId="{16BE21A9-D477-4B36-B43B-2846D3E82554}" dt="2025-11-03T22:31:36.198" v="1705" actId="20577"/>
          <ac:spMkLst>
            <pc:docMk/>
            <pc:sldMk cId="0" sldId="367"/>
            <ac:spMk id="23" creationId="{4DCD8096-9529-1D80-E3F6-B2E1C5528DB3}"/>
          </ac:spMkLst>
        </pc:spChg>
      </pc:sldChg>
      <pc:sldChg chg="addSp modSp mod">
        <pc:chgData name="Boukadoum, A. Mounir" userId="b7bd8864-7f11-4e02-955e-45bf86893dcf" providerId="ADAL" clId="{16BE21A9-D477-4B36-B43B-2846D3E82554}" dt="2025-11-04T03:38:16.384" v="4639" actId="14100"/>
        <pc:sldMkLst>
          <pc:docMk/>
          <pc:sldMk cId="0" sldId="368"/>
        </pc:sldMkLst>
        <pc:spChg chg="add mod">
          <ac:chgData name="Boukadoum, A. Mounir" userId="b7bd8864-7f11-4e02-955e-45bf86893dcf" providerId="ADAL" clId="{16BE21A9-D477-4B36-B43B-2846D3E82554}" dt="2025-11-04T03:38:02.730" v="4637" actId="403"/>
          <ac:spMkLst>
            <pc:docMk/>
            <pc:sldMk cId="0" sldId="368"/>
            <ac:spMk id="2" creationId="{3767FB91-D5A3-3083-8B09-355752508F95}"/>
          </ac:spMkLst>
        </pc:spChg>
        <pc:spChg chg="mod">
          <ac:chgData name="Boukadoum, A. Mounir" userId="b7bd8864-7f11-4e02-955e-45bf86893dcf" providerId="ADAL" clId="{16BE21A9-D477-4B36-B43B-2846D3E82554}" dt="2025-11-04T03:38:11.072" v="4638" actId="14100"/>
          <ac:spMkLst>
            <pc:docMk/>
            <pc:sldMk cId="0" sldId="368"/>
            <ac:spMk id="63491" creationId="{A394F39D-5941-0835-09A8-CF093D893CE2}"/>
          </ac:spMkLst>
        </pc:spChg>
        <pc:spChg chg="mod">
          <ac:chgData name="Boukadoum, A. Mounir" userId="b7bd8864-7f11-4e02-955e-45bf86893dcf" providerId="ADAL" clId="{16BE21A9-D477-4B36-B43B-2846D3E82554}" dt="2025-11-04T03:38:16.384" v="4639" actId="14100"/>
          <ac:spMkLst>
            <pc:docMk/>
            <pc:sldMk cId="0" sldId="368"/>
            <ac:spMk id="63492" creationId="{F1174701-EE75-2A39-10E2-4FEFF7ECB7D5}"/>
          </ac:spMkLst>
        </pc:spChg>
      </pc:sldChg>
      <pc:sldChg chg="addSp modSp mod">
        <pc:chgData name="Boukadoum, A. Mounir" userId="b7bd8864-7f11-4e02-955e-45bf86893dcf" providerId="ADAL" clId="{16BE21A9-D477-4B36-B43B-2846D3E82554}" dt="2025-11-04T03:42:41.353" v="4742" actId="20577"/>
        <pc:sldMkLst>
          <pc:docMk/>
          <pc:sldMk cId="0" sldId="369"/>
        </pc:sldMkLst>
        <pc:spChg chg="add mod">
          <ac:chgData name="Boukadoum, A. Mounir" userId="b7bd8864-7f11-4e02-955e-45bf86893dcf" providerId="ADAL" clId="{16BE21A9-D477-4B36-B43B-2846D3E82554}" dt="2025-11-04T03:42:41.353" v="4742" actId="20577"/>
          <ac:spMkLst>
            <pc:docMk/>
            <pc:sldMk cId="0" sldId="369"/>
            <ac:spMk id="2" creationId="{C11032BB-2BDC-9C1C-ACF1-F1967083B530}"/>
          </ac:spMkLst>
        </pc:spChg>
        <pc:spChg chg="mod">
          <ac:chgData name="Boukadoum, A. Mounir" userId="b7bd8864-7f11-4e02-955e-45bf86893dcf" providerId="ADAL" clId="{16BE21A9-D477-4B36-B43B-2846D3E82554}" dt="2025-11-04T03:38:55.894" v="4640" actId="1076"/>
          <ac:spMkLst>
            <pc:docMk/>
            <pc:sldMk cId="0" sldId="369"/>
            <ac:spMk id="9" creationId="{D8B185A1-914E-2FB8-9D56-DFAE46842C27}"/>
          </ac:spMkLst>
        </pc:spChg>
        <pc:spChg chg="mod">
          <ac:chgData name="Boukadoum, A. Mounir" userId="b7bd8864-7f11-4e02-955e-45bf86893dcf" providerId="ADAL" clId="{16BE21A9-D477-4B36-B43B-2846D3E82554}" dt="2025-11-04T03:39:17.955" v="4650" actId="1036"/>
          <ac:spMkLst>
            <pc:docMk/>
            <pc:sldMk cId="0" sldId="369"/>
            <ac:spMk id="81923" creationId="{78C32E0A-D89B-CDAE-8003-C04101FD9C52}"/>
          </ac:spMkLst>
        </pc:spChg>
        <pc:spChg chg="mod">
          <ac:chgData name="Boukadoum, A. Mounir" userId="b7bd8864-7f11-4e02-955e-45bf86893dcf" providerId="ADAL" clId="{16BE21A9-D477-4B36-B43B-2846D3E82554}" dt="2025-11-04T03:39:17.955" v="4650" actId="1036"/>
          <ac:spMkLst>
            <pc:docMk/>
            <pc:sldMk cId="0" sldId="369"/>
            <ac:spMk id="81924" creationId="{AA3CA1A5-1CE9-5F4B-0D28-8EDAA2C4EC4E}"/>
          </ac:spMkLst>
        </pc:spChg>
        <pc:picChg chg="mod">
          <ac:chgData name="Boukadoum, A. Mounir" userId="b7bd8864-7f11-4e02-955e-45bf86893dcf" providerId="ADAL" clId="{16BE21A9-D477-4B36-B43B-2846D3E82554}" dt="2025-11-04T03:39:17.955" v="4650" actId="1036"/>
          <ac:picMkLst>
            <pc:docMk/>
            <pc:sldMk cId="0" sldId="369"/>
            <ac:picMk id="81926" creationId="{5192365E-0FB2-1669-FF77-635413107E0C}"/>
          </ac:picMkLst>
        </pc:picChg>
      </pc:sldChg>
      <pc:sldChg chg="addSp modSp mod">
        <pc:chgData name="Boukadoum, A. Mounir" userId="b7bd8864-7f11-4e02-955e-45bf86893dcf" providerId="ADAL" clId="{16BE21A9-D477-4B36-B43B-2846D3E82554}" dt="2025-11-04T03:49:46.151" v="4906" actId="6549"/>
        <pc:sldMkLst>
          <pc:docMk/>
          <pc:sldMk cId="0" sldId="370"/>
        </pc:sldMkLst>
        <pc:spChg chg="add mod">
          <ac:chgData name="Boukadoum, A. Mounir" userId="b7bd8864-7f11-4e02-955e-45bf86893dcf" providerId="ADAL" clId="{16BE21A9-D477-4B36-B43B-2846D3E82554}" dt="2025-11-04T03:49:46.151" v="4906" actId="6549"/>
          <ac:spMkLst>
            <pc:docMk/>
            <pc:sldMk cId="0" sldId="370"/>
            <ac:spMk id="2" creationId="{71C67B5C-B1C2-B225-FCC7-6A5141652C24}"/>
          </ac:spMkLst>
        </pc:spChg>
        <pc:spChg chg="mod">
          <ac:chgData name="Boukadoum, A. Mounir" userId="b7bd8864-7f11-4e02-955e-45bf86893dcf" providerId="ADAL" clId="{16BE21A9-D477-4B36-B43B-2846D3E82554}" dt="2025-11-04T03:44:23.227" v="4753" actId="1076"/>
          <ac:spMkLst>
            <pc:docMk/>
            <pc:sldMk cId="0" sldId="370"/>
            <ac:spMk id="6" creationId="{7520CB4C-4FDC-4A12-036A-B201BB7D9F7E}"/>
          </ac:spMkLst>
        </pc:spChg>
        <pc:spChg chg="mod">
          <ac:chgData name="Boukadoum, A. Mounir" userId="b7bd8864-7f11-4e02-955e-45bf86893dcf" providerId="ADAL" clId="{16BE21A9-D477-4B36-B43B-2846D3E82554}" dt="2025-11-04T03:46:18.012" v="4762" actId="108"/>
          <ac:spMkLst>
            <pc:docMk/>
            <pc:sldMk cId="0" sldId="370"/>
            <ac:spMk id="84995" creationId="{6ABC8562-19AD-DEA4-1122-E9133307A7E9}"/>
          </ac:spMkLst>
        </pc:spChg>
        <pc:spChg chg="mod">
          <ac:chgData name="Boukadoum, A. Mounir" userId="b7bd8864-7f11-4e02-955e-45bf86893dcf" providerId="ADAL" clId="{16BE21A9-D477-4B36-B43B-2846D3E82554}" dt="2025-11-04T03:44:06.187" v="4751" actId="1036"/>
          <ac:spMkLst>
            <pc:docMk/>
            <pc:sldMk cId="0" sldId="370"/>
            <ac:spMk id="84996" creationId="{F4B73334-9D83-0720-BD86-3D2EBD5EA043}"/>
          </ac:spMkLst>
        </pc:spChg>
      </pc:sldChg>
      <pc:sldChg chg="addSp delSp modSp mod">
        <pc:chgData name="Boukadoum, A. Mounir" userId="b7bd8864-7f11-4e02-955e-45bf86893dcf" providerId="ADAL" clId="{16BE21A9-D477-4B36-B43B-2846D3E82554}" dt="2025-11-04T03:05:43.393" v="4234" actId="20577"/>
        <pc:sldMkLst>
          <pc:docMk/>
          <pc:sldMk cId="0" sldId="371"/>
        </pc:sldMkLst>
        <pc:spChg chg="mod">
          <ac:chgData name="Boukadoum, A. Mounir" userId="b7bd8864-7f11-4e02-955e-45bf86893dcf" providerId="ADAL" clId="{16BE21A9-D477-4B36-B43B-2846D3E82554}" dt="2025-11-04T03:01:24.465" v="4164" actId="14100"/>
          <ac:spMkLst>
            <pc:docMk/>
            <pc:sldMk cId="0" sldId="371"/>
            <ac:spMk id="3" creationId="{B22AA07C-8B01-9EB9-CC80-28FBABC6FE74}"/>
          </ac:spMkLst>
        </pc:spChg>
        <pc:spChg chg="mod">
          <ac:chgData name="Boukadoum, A. Mounir" userId="b7bd8864-7f11-4e02-955e-45bf86893dcf" providerId="ADAL" clId="{16BE21A9-D477-4B36-B43B-2846D3E82554}" dt="2025-11-04T03:05:43.393" v="4234" actId="20577"/>
          <ac:spMkLst>
            <pc:docMk/>
            <pc:sldMk cId="0" sldId="371"/>
            <ac:spMk id="396" creationId="{FE123651-9E48-8DEC-D018-F41ECA8737CB}"/>
          </ac:spMkLst>
        </pc:spChg>
        <pc:spChg chg="mod">
          <ac:chgData name="Boukadoum, A. Mounir" userId="b7bd8864-7f11-4e02-955e-45bf86893dcf" providerId="ADAL" clId="{16BE21A9-D477-4B36-B43B-2846D3E82554}" dt="2025-11-04T02:23:00.802" v="3439" actId="20577"/>
          <ac:spMkLst>
            <pc:docMk/>
            <pc:sldMk cId="0" sldId="371"/>
            <ac:spMk id="86019" creationId="{76D516B7-012B-FA72-1995-7FC65E790FFD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176" creationId="{7E56E583-C373-0A74-3026-F5FE05485F46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192" creationId="{A4D1859E-FC59-9AD9-58B8-1F48FEF9E70C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196" creationId="{47AB6DD0-CFB3-0D98-49E9-46CCAAF569C4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17" creationId="{47205E03-E238-6338-1E16-24D87D562518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22" creationId="{3B1D93C4-0833-DC76-8C27-F033F11CE262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34" creationId="{E9940805-26FD-079C-4FB1-099D3F8CCE73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37" creationId="{C8D15F32-A3B9-784D-17F0-D68A72441B86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39" creationId="{C9DD130E-F568-3AD5-A7CA-F4FC3AAD0EE1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48" creationId="{26A89395-86B9-D27D-3F7B-3EFEA8F8CC33}"/>
          </ac:spMkLst>
        </pc:spChg>
        <pc:spChg chg="mod">
          <ac:chgData name="Boukadoum, A. Mounir" userId="b7bd8864-7f11-4e02-955e-45bf86893dcf" providerId="ADAL" clId="{16BE21A9-D477-4B36-B43B-2846D3E82554}" dt="2025-11-04T03:01:11.992" v="4162" actId="1076"/>
          <ac:spMkLst>
            <pc:docMk/>
            <pc:sldMk cId="0" sldId="371"/>
            <ac:spMk id="86261" creationId="{B3CAFD8A-B815-95AA-8269-E91FD79546E0}"/>
          </ac:spMkLst>
        </pc:spChg>
        <pc:picChg chg="add del">
          <ac:chgData name="Boukadoum, A. Mounir" userId="b7bd8864-7f11-4e02-955e-45bf86893dcf" providerId="ADAL" clId="{16BE21A9-D477-4B36-B43B-2846D3E82554}" dt="2025-11-04T03:01:45.364" v="4168" actId="22"/>
          <ac:picMkLst>
            <pc:docMk/>
            <pc:sldMk cId="0" sldId="371"/>
            <ac:picMk id="4" creationId="{F8DA0689-FD8C-029E-3A91-68527CBDA5EF}"/>
          </ac:picMkLst>
        </pc:picChg>
        <pc:picChg chg="del mod">
          <ac:chgData name="Boukadoum, A. Mounir" userId="b7bd8864-7f11-4e02-955e-45bf86893dcf" providerId="ADAL" clId="{16BE21A9-D477-4B36-B43B-2846D3E82554}" dt="2025-11-04T02:44:38.221" v="3941" actId="478"/>
          <ac:picMkLst>
            <pc:docMk/>
            <pc:sldMk cId="0" sldId="371"/>
            <ac:picMk id="86025" creationId="{1FCE211D-DAF3-75A5-58F3-2E7A0DD8EEE6}"/>
          </ac:picMkLst>
        </pc:picChg>
      </pc:sldChg>
      <pc:sldChg chg="addSp delSp modSp new mod">
        <pc:chgData name="Boukadoum, A. Mounir" userId="b7bd8864-7f11-4e02-955e-45bf86893dcf" providerId="ADAL" clId="{16BE21A9-D477-4B36-B43B-2846D3E82554}" dt="2025-11-03T23:29:00.563" v="2170" actId="113"/>
        <pc:sldMkLst>
          <pc:docMk/>
          <pc:sldMk cId="849256427" sldId="390"/>
        </pc:sldMkLst>
        <pc:spChg chg="mod">
          <ac:chgData name="Boukadoum, A. Mounir" userId="b7bd8864-7f11-4e02-955e-45bf86893dcf" providerId="ADAL" clId="{16BE21A9-D477-4B36-B43B-2846D3E82554}" dt="2025-11-03T21:09:47.763" v="575" actId="20577"/>
          <ac:spMkLst>
            <pc:docMk/>
            <pc:sldMk cId="849256427" sldId="390"/>
            <ac:spMk id="2" creationId="{6FE2CEED-E450-698D-42B5-6C39C6D9AB12}"/>
          </ac:spMkLst>
        </pc:spChg>
        <pc:spChg chg="add mod">
          <ac:chgData name="Boukadoum, A. Mounir" userId="b7bd8864-7f11-4e02-955e-45bf86893dcf" providerId="ADAL" clId="{16BE21A9-D477-4B36-B43B-2846D3E82554}" dt="2025-11-03T23:29:00.563" v="2170" actId="113"/>
          <ac:spMkLst>
            <pc:docMk/>
            <pc:sldMk cId="849256427" sldId="390"/>
            <ac:spMk id="5" creationId="{7D69B80D-09AD-3C8E-8ECE-8A35EC050C86}"/>
          </ac:spMkLst>
        </pc:spChg>
        <pc:spChg chg="add mod">
          <ac:chgData name="Boukadoum, A. Mounir" userId="b7bd8864-7f11-4e02-955e-45bf86893dcf" providerId="ADAL" clId="{16BE21A9-D477-4B36-B43B-2846D3E82554}" dt="2025-11-03T21:24:07.740" v="956" actId="20577"/>
          <ac:spMkLst>
            <pc:docMk/>
            <pc:sldMk cId="849256427" sldId="390"/>
            <ac:spMk id="7" creationId="{D8CE5893-4E6B-227F-B5FE-AA7186636092}"/>
          </ac:spMkLst>
        </pc:spChg>
        <pc:picChg chg="add mod">
          <ac:chgData name="Boukadoum, A. Mounir" userId="b7bd8864-7f11-4e02-955e-45bf86893dcf" providerId="ADAL" clId="{16BE21A9-D477-4B36-B43B-2846D3E82554}" dt="2025-11-03T21:24:35.969" v="958" actId="1076"/>
          <ac:picMkLst>
            <pc:docMk/>
            <pc:sldMk cId="849256427" sldId="390"/>
            <ac:picMk id="9" creationId="{8DAFD44F-EBA1-3654-DB8C-EE483CA0040F}"/>
          </ac:picMkLst>
        </pc:picChg>
      </pc:sldChg>
      <pc:sldChg chg="addSp delSp modSp new mod chgLayout">
        <pc:chgData name="Boukadoum, A. Mounir" userId="b7bd8864-7f11-4e02-955e-45bf86893dcf" providerId="ADAL" clId="{16BE21A9-D477-4B36-B43B-2846D3E82554}" dt="2025-11-04T00:16:06.353" v="2446" actId="20577"/>
        <pc:sldMkLst>
          <pc:docMk/>
          <pc:sldMk cId="706671245" sldId="391"/>
        </pc:sldMkLst>
        <pc:spChg chg="mod ord">
          <ac:chgData name="Boukadoum, A. Mounir" userId="b7bd8864-7f11-4e02-955e-45bf86893dcf" providerId="ADAL" clId="{16BE21A9-D477-4B36-B43B-2846D3E82554}" dt="2025-11-03T23:17:40.211" v="1921" actId="6264"/>
          <ac:spMkLst>
            <pc:docMk/>
            <pc:sldMk cId="706671245" sldId="391"/>
            <ac:spMk id="4" creationId="{0BE532B9-824B-E318-0EEB-C6D95C3648C5}"/>
          </ac:spMkLst>
        </pc:spChg>
        <pc:spChg chg="mod ord">
          <ac:chgData name="Boukadoum, A. Mounir" userId="b7bd8864-7f11-4e02-955e-45bf86893dcf" providerId="ADAL" clId="{16BE21A9-D477-4B36-B43B-2846D3E82554}" dt="2025-11-03T23:17:40.211" v="1921" actId="6264"/>
          <ac:spMkLst>
            <pc:docMk/>
            <pc:sldMk cId="706671245" sldId="391"/>
            <ac:spMk id="5" creationId="{9B3E8004-2273-E361-485A-C8CAA3A15341}"/>
          </ac:spMkLst>
        </pc:spChg>
        <pc:spChg chg="add mod">
          <ac:chgData name="Boukadoum, A. Mounir" userId="b7bd8864-7f11-4e02-955e-45bf86893dcf" providerId="ADAL" clId="{16BE21A9-D477-4B36-B43B-2846D3E82554}" dt="2025-11-03T23:17:52.031" v="1925"/>
          <ac:spMkLst>
            <pc:docMk/>
            <pc:sldMk cId="706671245" sldId="391"/>
            <ac:spMk id="6" creationId="{019C370C-1C06-6585-05AA-DC3809ED5CE5}"/>
          </ac:spMkLst>
        </pc:spChg>
        <pc:spChg chg="mod ord">
          <ac:chgData name="Boukadoum, A. Mounir" userId="b7bd8864-7f11-4e02-955e-45bf86893dcf" providerId="ADAL" clId="{16BE21A9-D477-4B36-B43B-2846D3E82554}" dt="2025-11-04T00:16:06.353" v="2446" actId="20577"/>
          <ac:spMkLst>
            <pc:docMk/>
            <pc:sldMk cId="706671245" sldId="391"/>
            <ac:spMk id="7" creationId="{FB283314-5924-507F-88F4-055F80FA5CF9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16" creationId="{8E93A963-AD94-53FE-F12C-4E5B8073693B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17" creationId="{F99A3D6E-458E-DC7C-BACB-0E2970A533EF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21" creationId="{6CA07C6F-8D46-F6F2-6FD2-1D91E62A9E50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24" creationId="{FC9C7113-AC9D-39CB-8E07-C843503A5774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25" creationId="{39F35260-D893-0BA8-B799-8625FF6494DC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26" creationId="{622452E1-B3B9-C2DA-9D6E-E2744F9D962B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30" creationId="{90D66447-5F19-A8AD-C6D8-AB96A1812836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31" creationId="{2EE29A96-62AE-A5C2-DE89-CEF05FFF4205}"/>
          </ac:spMkLst>
        </pc:spChg>
        <pc:spChg chg="mod">
          <ac:chgData name="Boukadoum, A. Mounir" userId="b7bd8864-7f11-4e02-955e-45bf86893dcf" providerId="ADAL" clId="{16BE21A9-D477-4B36-B43B-2846D3E82554}" dt="2025-11-03T23:16:34.029" v="1914"/>
          <ac:spMkLst>
            <pc:docMk/>
            <pc:sldMk cId="706671245" sldId="391"/>
            <ac:spMk id="32" creationId="{C3A32FCA-CF3A-411F-E001-F1F4824CDC83}"/>
          </ac:spMkLst>
        </pc:spChg>
        <pc:spChg chg="add mod">
          <ac:chgData name="Boukadoum, A. Mounir" userId="b7bd8864-7f11-4e02-955e-45bf86893dcf" providerId="ADAL" clId="{16BE21A9-D477-4B36-B43B-2846D3E82554}" dt="2025-11-03T23:36:48.189" v="2370" actId="1076"/>
          <ac:spMkLst>
            <pc:docMk/>
            <pc:sldMk cId="706671245" sldId="391"/>
            <ac:spMk id="43" creationId="{B74550D2-A76B-CD57-08A8-17B6E04857AB}"/>
          </ac:spMkLst>
        </pc:spChg>
        <pc:picChg chg="mod">
          <ac:chgData name="Boukadoum, A. Mounir" userId="b7bd8864-7f11-4e02-955e-45bf86893dcf" providerId="ADAL" clId="{16BE21A9-D477-4B36-B43B-2846D3E82554}" dt="2025-11-03T23:37:30.348" v="2372" actId="1076"/>
          <ac:picMkLst>
            <pc:docMk/>
            <pc:sldMk cId="706671245" sldId="391"/>
            <ac:picMk id="8" creationId="{9DA772FF-C8F9-B8AD-0FC2-AE7925FD6283}"/>
          </ac:picMkLst>
        </pc:picChg>
        <pc:picChg chg="mod">
          <ac:chgData name="Boukadoum, A. Mounir" userId="b7bd8864-7f11-4e02-955e-45bf86893dcf" providerId="ADAL" clId="{16BE21A9-D477-4B36-B43B-2846D3E82554}" dt="2025-11-03T23:37:35.877" v="2373" actId="1076"/>
          <ac:picMkLst>
            <pc:docMk/>
            <pc:sldMk cId="706671245" sldId="391"/>
            <ac:picMk id="9" creationId="{B150C2B0-3B7E-C40F-9FD0-5158C3CD060F}"/>
          </ac:picMkLst>
        </pc:picChg>
      </pc:sldChg>
      <pc:sldMasterChg chg="modSp modSldLayout">
        <pc:chgData name="Boukadoum, A. Mounir" userId="b7bd8864-7f11-4e02-955e-45bf86893dcf" providerId="ADAL" clId="{16BE21A9-D477-4B36-B43B-2846D3E82554}" dt="2025-11-03T23:26:05.450" v="1991" actId="478"/>
        <pc:sldMasterMkLst>
          <pc:docMk/>
          <pc:sldMasterMk cId="0" sldId="2147483681"/>
        </pc:sldMasterMkLst>
        <pc:sldLayoutChg chg="modSp">
          <pc:chgData name="Boukadoum, A. Mounir" userId="b7bd8864-7f11-4e02-955e-45bf86893dcf" providerId="ADAL" clId="{16BE21A9-D477-4B36-B43B-2846D3E82554}" dt="2025-11-03T23:24:38.774" v="1977" actId="735"/>
          <pc:sldLayoutMkLst>
            <pc:docMk/>
            <pc:sldMasterMk cId="0" sldId="2147483681"/>
            <pc:sldLayoutMk cId="422456514" sldId="2147483916"/>
          </pc:sldLayoutMkLst>
        </pc:sldLayoutChg>
        <pc:sldLayoutChg chg="modSp">
          <pc:chgData name="Boukadoum, A. Mounir" userId="b7bd8864-7f11-4e02-955e-45bf86893dcf" providerId="ADAL" clId="{16BE21A9-D477-4B36-B43B-2846D3E82554}" dt="2025-11-03T23:24:52.838" v="1979" actId="735"/>
          <pc:sldLayoutMkLst>
            <pc:docMk/>
            <pc:sldMasterMk cId="0" sldId="2147483681"/>
            <pc:sldLayoutMk cId="4285886324" sldId="2147483917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01.305" v="1980" actId="735"/>
          <pc:sldLayoutMkLst>
            <pc:docMk/>
            <pc:sldMasterMk cId="0" sldId="2147483681"/>
            <pc:sldLayoutMk cId="4193810400" sldId="2147483918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23.443" v="1984" actId="735"/>
          <pc:sldLayoutMkLst>
            <pc:docMk/>
            <pc:sldMasterMk cId="0" sldId="2147483681"/>
            <pc:sldLayoutMk cId="953561987" sldId="2147483919"/>
          </pc:sldLayoutMkLst>
        </pc:sldLayoutChg>
        <pc:sldLayoutChg chg="delSp modSp mod">
          <pc:chgData name="Boukadoum, A. Mounir" userId="b7bd8864-7f11-4e02-955e-45bf86893dcf" providerId="ADAL" clId="{16BE21A9-D477-4B36-B43B-2846D3E82554}" dt="2025-11-03T23:26:05.450" v="1991" actId="478"/>
          <pc:sldLayoutMkLst>
            <pc:docMk/>
            <pc:sldMasterMk cId="0" sldId="2147483681"/>
            <pc:sldLayoutMk cId="3895673622" sldId="2147483920"/>
          </pc:sldLayoutMkLst>
        </pc:sldLayoutChg>
        <pc:sldLayoutChg chg="modSp">
          <pc:chgData name="Boukadoum, A. Mounir" userId="b7bd8864-7f11-4e02-955e-45bf86893dcf" providerId="ADAL" clId="{16BE21A9-D477-4B36-B43B-2846D3E82554}" dt="2025-11-03T23:24:43.492" v="1978" actId="735"/>
          <pc:sldLayoutMkLst>
            <pc:docMk/>
            <pc:sldMasterMk cId="0" sldId="2147483681"/>
            <pc:sldLayoutMk cId="2691407053" sldId="2147483921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06.619" v="1981" actId="735"/>
          <pc:sldLayoutMkLst>
            <pc:docMk/>
            <pc:sldMasterMk cId="0" sldId="2147483681"/>
            <pc:sldLayoutMk cId="1430274508" sldId="2147483922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13.386" v="1982" actId="735"/>
          <pc:sldLayoutMkLst>
            <pc:docMk/>
            <pc:sldMasterMk cId="0" sldId="2147483681"/>
            <pc:sldLayoutMk cId="2866875332" sldId="2147483923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24.810" v="1985" actId="735"/>
          <pc:sldLayoutMkLst>
            <pc:docMk/>
            <pc:sldMasterMk cId="0" sldId="2147483681"/>
            <pc:sldLayoutMk cId="1693263065" sldId="2147483924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20.224" v="1983" actId="735"/>
          <pc:sldLayoutMkLst>
            <pc:docMk/>
            <pc:sldMasterMk cId="0" sldId="2147483681"/>
            <pc:sldLayoutMk cId="3081657630" sldId="2147483925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32.593" v="1986" actId="735"/>
          <pc:sldLayoutMkLst>
            <pc:docMk/>
            <pc:sldMasterMk cId="0" sldId="2147483681"/>
            <pc:sldLayoutMk cId="655844405" sldId="2147483926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34.663" v="1987" actId="735"/>
          <pc:sldLayoutMkLst>
            <pc:docMk/>
            <pc:sldMasterMk cId="0" sldId="2147483681"/>
            <pc:sldLayoutMk cId="1888767509" sldId="2147483927"/>
          </pc:sldLayoutMkLst>
        </pc:sldLayoutChg>
        <pc:sldLayoutChg chg="modSp">
          <pc:chgData name="Boukadoum, A. Mounir" userId="b7bd8864-7f11-4e02-955e-45bf86893dcf" providerId="ADAL" clId="{16BE21A9-D477-4B36-B43B-2846D3E82554}" dt="2025-11-03T23:25:38.473" v="1988" actId="735"/>
          <pc:sldLayoutMkLst>
            <pc:docMk/>
            <pc:sldMasterMk cId="0" sldId="2147483681"/>
            <pc:sldLayoutMk cId="1729472162" sldId="2147483928"/>
          </pc:sldLayoutMkLst>
        </pc:sldLayoutChg>
      </pc:sldMasterChg>
    </pc:docChg>
  </pc:docChgLst>
  <pc:docChgLst>
    <pc:chgData name="Boukadoum, A. Mounir" userId="b7bd8864-7f11-4e02-955e-45bf86893dcf" providerId="ADAL" clId="{870F1853-5ACA-4CF8-9274-8670B2F8293A}"/>
    <pc:docChg chg="undo redo custSel addSld delSld modSld sldOrd">
      <pc:chgData name="Boukadoum, A. Mounir" userId="b7bd8864-7f11-4e02-955e-45bf86893dcf" providerId="ADAL" clId="{870F1853-5ACA-4CF8-9274-8670B2F8293A}" dt="2025-11-03T02:50:42.063" v="4274" actId="20577"/>
      <pc:docMkLst>
        <pc:docMk/>
      </pc:docMkLst>
      <pc:sldChg chg="modSp mod">
        <pc:chgData name="Boukadoum, A. Mounir" userId="b7bd8864-7f11-4e02-955e-45bf86893dcf" providerId="ADAL" clId="{870F1853-5ACA-4CF8-9274-8670B2F8293A}" dt="2025-10-30T20:16:30.261" v="3277" actId="20577"/>
        <pc:sldMkLst>
          <pc:docMk/>
          <pc:sldMk cId="0" sldId="260"/>
        </pc:sldMkLst>
        <pc:spChg chg="mod">
          <ac:chgData name="Boukadoum, A. Mounir" userId="b7bd8864-7f11-4e02-955e-45bf86893dcf" providerId="ADAL" clId="{870F1853-5ACA-4CF8-9274-8670B2F8293A}" dt="2025-10-30T20:16:30.261" v="3277" actId="20577"/>
          <ac:spMkLst>
            <pc:docMk/>
            <pc:sldMk cId="0" sldId="260"/>
            <ac:spMk id="26627" creationId="{76E3AED0-8FDE-798C-4C81-86523BA087B6}"/>
          </ac:spMkLst>
        </pc:spChg>
      </pc:sldChg>
      <pc:sldChg chg="modSp mod">
        <pc:chgData name="Boukadoum, A. Mounir" userId="b7bd8864-7f11-4e02-955e-45bf86893dcf" providerId="ADAL" clId="{870F1853-5ACA-4CF8-9274-8670B2F8293A}" dt="2025-11-03T01:47:58.557" v="3720" actId="20577"/>
        <pc:sldMkLst>
          <pc:docMk/>
          <pc:sldMk cId="0" sldId="261"/>
        </pc:sldMkLst>
        <pc:spChg chg="mod">
          <ac:chgData name="Boukadoum, A. Mounir" userId="b7bd8864-7f11-4e02-955e-45bf86893dcf" providerId="ADAL" clId="{870F1853-5ACA-4CF8-9274-8670B2F8293A}" dt="2025-11-03T01:47:58.557" v="3720" actId="20577"/>
          <ac:spMkLst>
            <pc:docMk/>
            <pc:sldMk cId="0" sldId="261"/>
            <ac:spMk id="6" creationId="{98AC9316-8AE4-325B-A627-CF78003C9872}"/>
          </ac:spMkLst>
        </pc:spChg>
      </pc:sldChg>
      <pc:sldChg chg="modSp mod">
        <pc:chgData name="Boukadoum, A. Mounir" userId="b7bd8864-7f11-4e02-955e-45bf86893dcf" providerId="ADAL" clId="{870F1853-5ACA-4CF8-9274-8670B2F8293A}" dt="2025-10-30T01:34:20.346" v="91" actId="20577"/>
        <pc:sldMkLst>
          <pc:docMk/>
          <pc:sldMk cId="0" sldId="288"/>
        </pc:sldMkLst>
        <pc:spChg chg="mod">
          <ac:chgData name="Boukadoum, A. Mounir" userId="b7bd8864-7f11-4e02-955e-45bf86893dcf" providerId="ADAL" clId="{870F1853-5ACA-4CF8-9274-8670B2F8293A}" dt="2025-10-30T01:34:20.346" v="91" actId="20577"/>
          <ac:spMkLst>
            <pc:docMk/>
            <pc:sldMk cId="0" sldId="288"/>
            <ac:spMk id="15364" creationId="{013D44EF-FF9C-CB22-4991-B76ACFA4A7C9}"/>
          </ac:spMkLst>
        </pc:spChg>
      </pc:sldChg>
      <pc:sldChg chg="delSp modSp mod">
        <pc:chgData name="Boukadoum, A. Mounir" userId="b7bd8864-7f11-4e02-955e-45bf86893dcf" providerId="ADAL" clId="{870F1853-5ACA-4CF8-9274-8670B2F8293A}" dt="2025-10-30T03:43:57.333" v="1628" actId="20577"/>
        <pc:sldMkLst>
          <pc:docMk/>
          <pc:sldMk cId="0" sldId="289"/>
        </pc:sldMkLst>
        <pc:spChg chg="mod">
          <ac:chgData name="Boukadoum, A. Mounir" userId="b7bd8864-7f11-4e02-955e-45bf86893dcf" providerId="ADAL" clId="{870F1853-5ACA-4CF8-9274-8670B2F8293A}" dt="2025-10-30T02:14:30.296" v="750" actId="14100"/>
          <ac:spMkLst>
            <pc:docMk/>
            <pc:sldMk cId="0" sldId="289"/>
            <ac:spMk id="2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47:42.579" v="173" actId="1076"/>
          <ac:spMkLst>
            <pc:docMk/>
            <pc:sldMk cId="0" sldId="289"/>
            <ac:spMk id="3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3:41:00.617" v="1536" actId="20577"/>
          <ac:spMkLst>
            <pc:docMk/>
            <pc:sldMk cId="0" sldId="289"/>
            <ac:spMk id="9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3:43:57.333" v="1628" actId="20577"/>
          <ac:spMkLst>
            <pc:docMk/>
            <pc:sldMk cId="0" sldId="289"/>
            <ac:spMk id="32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18:37.314" v="896" actId="20577"/>
          <ac:spMkLst>
            <pc:docMk/>
            <pc:sldMk cId="0" sldId="289"/>
            <ac:spMk id="34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09:10.669" v="650" actId="14100"/>
          <ac:spMkLst>
            <pc:docMk/>
            <pc:sldMk cId="0" sldId="289"/>
            <ac:spMk id="44" creationId="{00000000-0000-0000-0000-000000000000}"/>
          </ac:spMkLst>
        </pc:spChg>
        <pc:picChg chg="mod">
          <ac:chgData name="Boukadoum, A. Mounir" userId="b7bd8864-7f11-4e02-955e-45bf86893dcf" providerId="ADAL" clId="{870F1853-5ACA-4CF8-9274-8670B2F8293A}" dt="2025-10-30T01:47:27.969" v="172" actId="1076"/>
          <ac:picMkLst>
            <pc:docMk/>
            <pc:sldMk cId="0" sldId="289"/>
            <ac:picMk id="11" creationId="{241D8192-7DDE-7598-AF4F-D15F046377A8}"/>
          </ac:picMkLst>
        </pc:picChg>
      </pc:sldChg>
      <pc:sldChg chg="addSp delSp modSp mod">
        <pc:chgData name="Boukadoum, A. Mounir" userId="b7bd8864-7f11-4e02-955e-45bf86893dcf" providerId="ADAL" clId="{870F1853-5ACA-4CF8-9274-8670B2F8293A}" dt="2025-10-30T03:19:55.912" v="1403" actId="1076"/>
        <pc:sldMkLst>
          <pc:docMk/>
          <pc:sldMk cId="0" sldId="291"/>
        </pc:sldMkLst>
        <pc:spChg chg="mod">
          <ac:chgData name="Boukadoum, A. Mounir" userId="b7bd8864-7f11-4e02-955e-45bf86893dcf" providerId="ADAL" clId="{870F1853-5ACA-4CF8-9274-8670B2F8293A}" dt="2025-10-30T02:23:53.331" v="915" actId="1076"/>
          <ac:spMkLst>
            <pc:docMk/>
            <pc:sldMk cId="0" sldId="291"/>
            <ac:spMk id="5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6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8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11" creationId="{00000000-0000-0000-0000-000000000000}"/>
          </ac:spMkLst>
        </pc:spChg>
        <pc:spChg chg="add mod">
          <ac:chgData name="Boukadoum, A. Mounir" userId="b7bd8864-7f11-4e02-955e-45bf86893dcf" providerId="ADAL" clId="{870F1853-5ACA-4CF8-9274-8670B2F8293A}" dt="2025-10-30T03:13:11.278" v="1396"/>
          <ac:spMkLst>
            <pc:docMk/>
            <pc:sldMk cId="0" sldId="291"/>
            <ac:spMk id="15" creationId="{6470F8DC-D7F8-4FFE-7943-C3F204BF96E4}"/>
          </ac:spMkLst>
        </pc:spChg>
        <pc:spChg chg="add mod">
          <ac:chgData name="Boukadoum, A. Mounir" userId="b7bd8864-7f11-4e02-955e-45bf86893dcf" providerId="ADAL" clId="{870F1853-5ACA-4CF8-9274-8670B2F8293A}" dt="2025-10-30T03:14:22.632" v="1401" actId="1076"/>
          <ac:spMkLst>
            <pc:docMk/>
            <pc:sldMk cId="0" sldId="291"/>
            <ac:spMk id="19" creationId="{50DA5C9B-F75B-6B5C-C63A-9D1072187E51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65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66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69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71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73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75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2:31:59.877" v="975" actId="164"/>
          <ac:spMkLst>
            <pc:docMk/>
            <pc:sldMk cId="0" sldId="291"/>
            <ac:spMk id="77" creationId="{00000000-0000-0000-0000-000000000000}"/>
          </ac:spMkLst>
        </pc:spChg>
        <pc:grpChg chg="add del mod">
          <ac:chgData name="Boukadoum, A. Mounir" userId="b7bd8864-7f11-4e02-955e-45bf86893dcf" providerId="ADAL" clId="{870F1853-5ACA-4CF8-9274-8670B2F8293A}" dt="2025-10-30T03:19:55.912" v="1403" actId="1076"/>
          <ac:grpSpMkLst>
            <pc:docMk/>
            <pc:sldMk cId="0" sldId="291"/>
            <ac:grpSpMk id="16" creationId="{2A213BC8-8AC3-E490-B545-46A82CD96276}"/>
          </ac:grpSpMkLst>
        </pc:grpChg>
      </pc:sldChg>
      <pc:sldChg chg="addSp delSp modSp mod">
        <pc:chgData name="Boukadoum, A. Mounir" userId="b7bd8864-7f11-4e02-955e-45bf86893dcf" providerId="ADAL" clId="{870F1853-5ACA-4CF8-9274-8670B2F8293A}" dt="2025-10-30T01:33:51.640" v="70" actId="692"/>
        <pc:sldMkLst>
          <pc:docMk/>
          <pc:sldMk cId="0" sldId="296"/>
        </pc:sldMkLst>
        <pc:spChg chg="mod">
          <ac:chgData name="Boukadoum, A. Mounir" userId="b7bd8864-7f11-4e02-955e-45bf86893dcf" providerId="ADAL" clId="{870F1853-5ACA-4CF8-9274-8670B2F8293A}" dt="2025-10-30T01:23:37.023" v="19" actId="14100"/>
          <ac:spMkLst>
            <pc:docMk/>
            <pc:sldMk cId="0" sldId="296"/>
            <ac:spMk id="2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8:39.964" v="63" actId="404"/>
          <ac:spMkLst>
            <pc:docMk/>
            <pc:sldMk cId="0" sldId="296"/>
            <ac:spMk id="4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8:34.675" v="62" actId="404"/>
          <ac:spMkLst>
            <pc:docMk/>
            <pc:sldMk cId="0" sldId="296"/>
            <ac:spMk id="5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124" v="24" actId="20577"/>
          <ac:spMkLst>
            <pc:docMk/>
            <pc:sldMk cId="0" sldId="296"/>
            <ac:spMk id="6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7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8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9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10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11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12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3:38.357" v="25" actId="207"/>
          <ac:spMkLst>
            <pc:docMk/>
            <pc:sldMk cId="0" sldId="296"/>
            <ac:spMk id="13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6:53.415" v="53" actId="207"/>
          <ac:spMkLst>
            <pc:docMk/>
            <pc:sldMk cId="0" sldId="296"/>
            <ac:spMk id="14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27:47.538" v="57" actId="207"/>
          <ac:spMkLst>
            <pc:docMk/>
            <pc:sldMk cId="0" sldId="296"/>
            <ac:spMk id="15" creationId="{00000000-0000-0000-0000-000000000000}"/>
          </ac:spMkLst>
        </pc:spChg>
        <pc:spChg chg="mod">
          <ac:chgData name="Boukadoum, A. Mounir" userId="b7bd8864-7f11-4e02-955e-45bf86893dcf" providerId="ADAL" clId="{870F1853-5ACA-4CF8-9274-8670B2F8293A}" dt="2025-10-30T01:33:51.640" v="70" actId="692"/>
          <ac:spMkLst>
            <pc:docMk/>
            <pc:sldMk cId="0" sldId="296"/>
            <ac:spMk id="17" creationId="{00000000-0000-0000-0000-000000000000}"/>
          </ac:spMkLst>
        </pc:spChg>
        <pc:spChg chg="add mod">
          <ac:chgData name="Boukadoum, A. Mounir" userId="b7bd8864-7f11-4e02-955e-45bf86893dcf" providerId="ADAL" clId="{870F1853-5ACA-4CF8-9274-8670B2F8293A}" dt="2025-10-30T01:28:03.519" v="59" actId="207"/>
          <ac:spMkLst>
            <pc:docMk/>
            <pc:sldMk cId="0" sldId="296"/>
            <ac:spMk id="23" creationId="{4AA409AC-E666-3C96-2FF1-571CBC280DA3}"/>
          </ac:spMkLst>
        </pc:spChg>
        <pc:grpChg chg="add mod">
          <ac:chgData name="Boukadoum, A. Mounir" userId="b7bd8864-7f11-4e02-955e-45bf86893dcf" providerId="ADAL" clId="{870F1853-5ACA-4CF8-9274-8670B2F8293A}" dt="2025-10-30T01:23:37.468" v="21" actId="1076"/>
          <ac:grpSpMkLst>
            <pc:docMk/>
            <pc:sldMk cId="0" sldId="296"/>
            <ac:grpSpMk id="20" creationId="{B7CAF431-762B-B7D7-80A2-8832B9155A70}"/>
          </ac:grpSpMkLst>
        </pc:grpChg>
        <pc:cxnChg chg="add">
          <ac:chgData name="Boukadoum, A. Mounir" userId="b7bd8864-7f11-4e02-955e-45bf86893dcf" providerId="ADAL" clId="{870F1853-5ACA-4CF8-9274-8670B2F8293A}" dt="2025-10-30T01:27:20.175" v="55" actId="11529"/>
          <ac:cxnSpMkLst>
            <pc:docMk/>
            <pc:sldMk cId="0" sldId="296"/>
            <ac:cxnSpMk id="25" creationId="{66ECAA7D-713B-0687-433A-370542622FB5}"/>
          </ac:cxnSpMkLst>
        </pc:cxnChg>
        <pc:cxnChg chg="add">
          <ac:chgData name="Boukadoum, A. Mounir" userId="b7bd8864-7f11-4e02-955e-45bf86893dcf" providerId="ADAL" clId="{870F1853-5ACA-4CF8-9274-8670B2F8293A}" dt="2025-10-30T01:27:34.394" v="56" actId="11529"/>
          <ac:cxnSpMkLst>
            <pc:docMk/>
            <pc:sldMk cId="0" sldId="296"/>
            <ac:cxnSpMk id="27" creationId="{8FF54FF8-5122-7093-65BE-C77521B22795}"/>
          </ac:cxnSpMkLst>
        </pc:cxnChg>
      </pc:sldChg>
      <pc:sldChg chg="delSp modSp mod">
        <pc:chgData name="Boukadoum, A. Mounir" userId="b7bd8864-7f11-4e02-955e-45bf86893dcf" providerId="ADAL" clId="{870F1853-5ACA-4CF8-9274-8670B2F8293A}" dt="2025-11-03T01:51:09.369" v="3757" actId="21"/>
        <pc:sldMkLst>
          <pc:docMk/>
          <pc:sldMk cId="0" sldId="297"/>
        </pc:sldMkLst>
        <pc:spChg chg="mod">
          <ac:chgData name="Boukadoum, A. Mounir" userId="b7bd8864-7f11-4e02-955e-45bf86893dcf" providerId="ADAL" clId="{870F1853-5ACA-4CF8-9274-8670B2F8293A}" dt="2025-11-03T01:50:30.767" v="3756" actId="33524"/>
          <ac:spMkLst>
            <pc:docMk/>
            <pc:sldMk cId="0" sldId="297"/>
            <ac:spMk id="41988" creationId="{C03FC1A8-4ABD-56FF-2FDB-B2F555FA85FE}"/>
          </ac:spMkLst>
        </pc:spChg>
      </pc:sldChg>
      <pc:sldChg chg="addSp modSp">
        <pc:chgData name="Boukadoum, A. Mounir" userId="b7bd8864-7f11-4e02-955e-45bf86893dcf" providerId="ADAL" clId="{870F1853-5ACA-4CF8-9274-8670B2F8293A}" dt="2025-11-03T01:51:41.155" v="3768"/>
        <pc:sldMkLst>
          <pc:docMk/>
          <pc:sldMk cId="0" sldId="313"/>
        </pc:sldMkLst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2" creationId="{ED240762-5207-8ADD-0238-655D08CC8E70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36" creationId="{C50E74B9-3389-46D1-0297-0EFA9F696AB0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37" creationId="{FC9DAE23-9731-2694-33EA-28D17E19AFAC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38" creationId="{DF9D9FCF-18FC-1CAB-C3AA-E90DCC90FE69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43" creationId="{D07EF4AA-C282-4E0E-DDC0-68EAED66336D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48" creationId="{989601D6-006D-B3F3-F232-C9FEEAFD6D7D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49" creationId="{196D8737-4D3A-2383-5DF3-EF512225A881}"/>
          </ac:spMkLst>
        </pc:spChg>
        <pc:spChg chg="mod">
          <ac:chgData name="Boukadoum, A. Mounir" userId="b7bd8864-7f11-4e02-955e-45bf86893dcf" providerId="ADAL" clId="{870F1853-5ACA-4CF8-9274-8670B2F8293A}" dt="2025-11-03T01:51:36.668" v="3767" actId="1036"/>
          <ac:spMkLst>
            <pc:docMk/>
            <pc:sldMk cId="0" sldId="313"/>
            <ac:spMk id="44050" creationId="{454B72D3-E7AD-97FD-D4A6-5BFB10F7E31A}"/>
          </ac:spMkLst>
        </pc:spChg>
        <pc:picChg chg="mod">
          <ac:chgData name="Boukadoum, A. Mounir" userId="b7bd8864-7f11-4e02-955e-45bf86893dcf" providerId="ADAL" clId="{870F1853-5ACA-4CF8-9274-8670B2F8293A}" dt="2025-11-03T01:51:36.668" v="3767" actId="1036"/>
          <ac:picMkLst>
            <pc:docMk/>
            <pc:sldMk cId="0" sldId="313"/>
            <ac:picMk id="44040" creationId="{9A050218-B53B-4E90-B997-4F45AFB3F85A}"/>
          </ac:picMkLst>
        </pc:picChg>
        <pc:picChg chg="mod">
          <ac:chgData name="Boukadoum, A. Mounir" userId="b7bd8864-7f11-4e02-955e-45bf86893dcf" providerId="ADAL" clId="{870F1853-5ACA-4CF8-9274-8670B2F8293A}" dt="2025-11-03T01:51:36.668" v="3767" actId="1036"/>
          <ac:picMkLst>
            <pc:docMk/>
            <pc:sldMk cId="0" sldId="313"/>
            <ac:picMk id="44047" creationId="{1BBA960D-E5D7-342B-3C61-D4513C164DED}"/>
          </ac:picMkLst>
        </pc:picChg>
      </pc:sldChg>
      <pc:sldChg chg="addSp delSp modSp mod">
        <pc:chgData name="Boukadoum, A. Mounir" userId="b7bd8864-7f11-4e02-955e-45bf86893dcf" providerId="ADAL" clId="{870F1853-5ACA-4CF8-9274-8670B2F8293A}" dt="2025-10-30T03:47:22.565" v="1629" actId="478"/>
        <pc:sldMkLst>
          <pc:docMk/>
          <pc:sldMk cId="0" sldId="320"/>
        </pc:sldMkLst>
        <pc:spChg chg="mod">
          <ac:chgData name="Boukadoum, A. Mounir" userId="b7bd8864-7f11-4e02-955e-45bf86893dcf" providerId="ADAL" clId="{870F1853-5ACA-4CF8-9274-8670B2F8293A}" dt="2025-10-30T03:36:06.547" v="1522" actId="14100"/>
          <ac:spMkLst>
            <pc:docMk/>
            <pc:sldMk cId="0" sldId="320"/>
            <ac:spMk id="2058" creationId="{4BE3BE3B-426C-7A4D-72B8-8FB16503C6E0}"/>
          </ac:spMkLst>
        </pc:spChg>
        <pc:spChg chg="mod">
          <ac:chgData name="Boukadoum, A. Mounir" userId="b7bd8864-7f11-4e02-955e-45bf86893dcf" providerId="ADAL" clId="{870F1853-5ACA-4CF8-9274-8670B2F8293A}" dt="2025-10-30T03:38:25.547" v="1534" actId="20577"/>
          <ac:spMkLst>
            <pc:docMk/>
            <pc:sldMk cId="0" sldId="320"/>
            <ac:spMk id="19459" creationId="{82E108D6-14F3-7629-EA5A-DF111BD01867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61" creationId="{AF9AF8EC-B7D9-5087-956E-FF35FF246801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69" creationId="{6D130B73-A707-5FD7-A11B-D41F33BA3F4E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74" creationId="{9235B04C-B1F9-4DB0-7E9B-5E1830F6EA5F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77" creationId="{0E920AE4-F746-5361-74DE-17368AFAD7C5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80" creationId="{6950F9E9-A93C-3972-EECA-380E047DAF44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93" creationId="{1C1E01CE-0685-9565-4B57-CDAA58B0BE3C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94" creationId="{93DAB6FE-6F73-EBA3-59B9-1A6696BB9589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498" creationId="{DF2D7F67-D4AB-E7A3-A306-61821EE4C7DB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505" creationId="{65700FED-EE4A-242A-49C2-1A922E66802F}"/>
          </ac:spMkLst>
        </pc:spChg>
        <pc:spChg chg="mod">
          <ac:chgData name="Boukadoum, A. Mounir" userId="b7bd8864-7f11-4e02-955e-45bf86893dcf" providerId="ADAL" clId="{870F1853-5ACA-4CF8-9274-8670B2F8293A}" dt="2025-10-30T03:36:32.806" v="1530" actId="1076"/>
          <ac:spMkLst>
            <pc:docMk/>
            <pc:sldMk cId="0" sldId="320"/>
            <ac:spMk id="19511" creationId="{3D40E4EB-36FE-F1CE-2920-E16C64C1F82D}"/>
          </ac:spMkLst>
        </pc:spChg>
        <pc:picChg chg="mod">
          <ac:chgData name="Boukadoum, A. Mounir" userId="b7bd8864-7f11-4e02-955e-45bf86893dcf" providerId="ADAL" clId="{870F1853-5ACA-4CF8-9274-8670B2F8293A}" dt="2025-10-30T03:35:59.554" v="1521" actId="1076"/>
          <ac:picMkLst>
            <pc:docMk/>
            <pc:sldMk cId="0" sldId="320"/>
            <ac:picMk id="19463" creationId="{6FCA7C3D-743F-EC12-2504-1C85B8C94354}"/>
          </ac:picMkLst>
        </pc:picChg>
      </pc:sldChg>
      <pc:sldChg chg="modSp mod">
        <pc:chgData name="Boukadoum, A. Mounir" userId="b7bd8864-7f11-4e02-955e-45bf86893dcf" providerId="ADAL" clId="{870F1853-5ACA-4CF8-9274-8670B2F8293A}" dt="2025-10-30T05:49:00.498" v="2723" actId="14100"/>
        <pc:sldMkLst>
          <pc:docMk/>
          <pc:sldMk cId="0" sldId="322"/>
        </pc:sldMkLst>
        <pc:spChg chg="mod">
          <ac:chgData name="Boukadoum, A. Mounir" userId="b7bd8864-7f11-4e02-955e-45bf86893dcf" providerId="ADAL" clId="{870F1853-5ACA-4CF8-9274-8670B2F8293A}" dt="2025-10-30T05:49:00.498" v="2723" actId="14100"/>
          <ac:spMkLst>
            <pc:docMk/>
            <pc:sldMk cId="0" sldId="322"/>
            <ac:spMk id="3078" creationId="{0446C0F6-F680-2334-CA6E-C02B06180466}"/>
          </ac:spMkLst>
        </pc:spChg>
      </pc:sldChg>
      <pc:sldChg chg="addSp delSp modSp mod">
        <pc:chgData name="Boukadoum, A. Mounir" userId="b7bd8864-7f11-4e02-955e-45bf86893dcf" providerId="ADAL" clId="{870F1853-5ACA-4CF8-9274-8670B2F8293A}" dt="2025-11-03T01:36:41.380" v="3622" actId="313"/>
        <pc:sldMkLst>
          <pc:docMk/>
          <pc:sldMk cId="0" sldId="323"/>
        </pc:sldMkLst>
        <pc:spChg chg="mod">
          <ac:chgData name="Boukadoum, A. Mounir" userId="b7bd8864-7f11-4e02-955e-45bf86893dcf" providerId="ADAL" clId="{870F1853-5ACA-4CF8-9274-8670B2F8293A}" dt="2025-10-30T05:53:25.449" v="2735" actId="1076"/>
          <ac:spMkLst>
            <pc:docMk/>
            <pc:sldMk cId="0" sldId="323"/>
            <ac:spMk id="2" creationId="{580B1468-BDB3-081E-EEC9-81A44C8551A7}"/>
          </ac:spMkLst>
        </pc:spChg>
        <pc:spChg chg="mod ord">
          <ac:chgData name="Boukadoum, A. Mounir" userId="b7bd8864-7f11-4e02-955e-45bf86893dcf" providerId="ADAL" clId="{870F1853-5ACA-4CF8-9274-8670B2F8293A}" dt="2025-10-30T19:28:45.532" v="3222" actId="1076"/>
          <ac:spMkLst>
            <pc:docMk/>
            <pc:sldMk cId="0" sldId="323"/>
            <ac:spMk id="12" creationId="{48ECE7CC-36A4-601A-8B8B-2157D06A36E4}"/>
          </ac:spMkLst>
        </pc:spChg>
        <pc:spChg chg="mod">
          <ac:chgData name="Boukadoum, A. Mounir" userId="b7bd8864-7f11-4e02-955e-45bf86893dcf" providerId="ADAL" clId="{870F1853-5ACA-4CF8-9274-8670B2F8293A}" dt="2025-11-03T01:36:41.380" v="3622" actId="313"/>
          <ac:spMkLst>
            <pc:docMk/>
            <pc:sldMk cId="0" sldId="323"/>
            <ac:spMk id="6155" creationId="{E9D34002-05BF-F700-3760-77EC4AD72DE6}"/>
          </ac:spMkLst>
        </pc:spChg>
      </pc:sldChg>
      <pc:sldChg chg="addSp delSp modSp mod">
        <pc:chgData name="Boukadoum, A. Mounir" userId="b7bd8864-7f11-4e02-955e-45bf86893dcf" providerId="ADAL" clId="{870F1853-5ACA-4CF8-9274-8670B2F8293A}" dt="2025-11-03T01:30:33.423" v="3480" actId="20577"/>
        <pc:sldMkLst>
          <pc:docMk/>
          <pc:sldMk cId="0" sldId="360"/>
        </pc:sldMkLst>
        <pc:spChg chg="mod">
          <ac:chgData name="Boukadoum, A. Mounir" userId="b7bd8864-7f11-4e02-955e-45bf86893dcf" providerId="ADAL" clId="{870F1853-5ACA-4CF8-9274-8670B2F8293A}" dt="2025-11-03T01:30:33.423" v="3480" actId="20577"/>
          <ac:spMkLst>
            <pc:docMk/>
            <pc:sldMk cId="0" sldId="360"/>
            <ac:spMk id="23554" creationId="{7ECD8E12-50C8-E015-E4AF-8004C0A81A08}"/>
          </ac:spMkLst>
        </pc:spChg>
        <pc:spChg chg="mod">
          <ac:chgData name="Boukadoum, A. Mounir" userId="b7bd8864-7f11-4e02-955e-45bf86893dcf" providerId="ADAL" clId="{870F1853-5ACA-4CF8-9274-8670B2F8293A}" dt="2025-10-30T04:20:35.722" v="2037" actId="1076"/>
          <ac:spMkLst>
            <pc:docMk/>
            <pc:sldMk cId="0" sldId="360"/>
            <ac:spMk id="23555" creationId="{CC851922-4141-54A5-A74A-B1DEE1C39639}"/>
          </ac:spMkLst>
        </pc:spChg>
      </pc:sldChg>
      <pc:sldChg chg="addSp delSp modSp del mod">
        <pc:chgData name="Boukadoum, A. Mounir" userId="b7bd8864-7f11-4e02-955e-45bf86893dcf" providerId="ADAL" clId="{870F1853-5ACA-4CF8-9274-8670B2F8293A}" dt="2025-10-30T05:06:31.148" v="2349" actId="47"/>
        <pc:sldMkLst>
          <pc:docMk/>
          <pc:sldMk cId="0" sldId="362"/>
        </pc:sldMkLst>
      </pc:sldChg>
      <pc:sldChg chg="modSp mod">
        <pc:chgData name="Boukadoum, A. Mounir" userId="b7bd8864-7f11-4e02-955e-45bf86893dcf" providerId="ADAL" clId="{870F1853-5ACA-4CF8-9274-8670B2F8293A}" dt="2025-10-30T03:51:46.706" v="1673" actId="20577"/>
        <pc:sldMkLst>
          <pc:docMk/>
          <pc:sldMk cId="0" sldId="364"/>
        </pc:sldMkLst>
        <pc:spChg chg="mod">
          <ac:chgData name="Boukadoum, A. Mounir" userId="b7bd8864-7f11-4e02-955e-45bf86893dcf" providerId="ADAL" clId="{870F1853-5ACA-4CF8-9274-8670B2F8293A}" dt="2025-10-30T03:51:46.706" v="1673" actId="20577"/>
          <ac:spMkLst>
            <pc:docMk/>
            <pc:sldMk cId="0" sldId="364"/>
            <ac:spMk id="4103" creationId="{CD86AB5A-EDB6-DF71-DCCA-4BDD34FDCCF9}"/>
          </ac:spMkLst>
        </pc:spChg>
      </pc:sldChg>
      <pc:sldChg chg="addSp modSp mod">
        <pc:chgData name="Boukadoum, A. Mounir" userId="b7bd8864-7f11-4e02-955e-45bf86893dcf" providerId="ADAL" clId="{870F1853-5ACA-4CF8-9274-8670B2F8293A}" dt="2025-11-03T02:50:42.063" v="4274" actId="20577"/>
        <pc:sldMkLst>
          <pc:docMk/>
          <pc:sldMk cId="0" sldId="366"/>
        </pc:sldMkLst>
        <pc:spChg chg="add mod">
          <ac:chgData name="Boukadoum, A. Mounir" userId="b7bd8864-7f11-4e02-955e-45bf86893dcf" providerId="ADAL" clId="{870F1853-5ACA-4CF8-9274-8670B2F8293A}" dt="2025-11-03T02:47:11.753" v="4145" actId="14100"/>
          <ac:spMkLst>
            <pc:docMk/>
            <pc:sldMk cId="0" sldId="366"/>
            <ac:spMk id="2" creationId="{799935BD-A090-1084-CFFC-8E30D45A825F}"/>
          </ac:spMkLst>
        </pc:spChg>
        <pc:spChg chg="add mod">
          <ac:chgData name="Boukadoum, A. Mounir" userId="b7bd8864-7f11-4e02-955e-45bf86893dcf" providerId="ADAL" clId="{870F1853-5ACA-4CF8-9274-8670B2F8293A}" dt="2025-11-03T02:47:25.291" v="4146" actId="571"/>
          <ac:spMkLst>
            <pc:docMk/>
            <pc:sldMk cId="0" sldId="366"/>
            <ac:spMk id="7" creationId="{ED286EFC-E5BE-5C72-4521-781A46F056AE}"/>
          </ac:spMkLst>
        </pc:spChg>
        <pc:spChg chg="mod">
          <ac:chgData name="Boukadoum, A. Mounir" userId="b7bd8864-7f11-4e02-955e-45bf86893dcf" providerId="ADAL" clId="{870F1853-5ACA-4CF8-9274-8670B2F8293A}" dt="2025-11-03T02:50:42.063" v="4274" actId="20577"/>
          <ac:spMkLst>
            <pc:docMk/>
            <pc:sldMk cId="0" sldId="366"/>
            <ac:spMk id="44035" creationId="{A8FEE4B5-E12A-1E78-BED2-9CCD51C1E13D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070" creationId="{40718B22-3C6C-C621-8173-0B7B2CE42842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071" creationId="{0C698794-0C26-F82E-4DFD-C1C34046E52D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080" creationId="{34E2A606-8692-E102-166E-03A8891D76A3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095" creationId="{3461E8EE-36BB-E99D-A74D-8DA81470A31A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096" creationId="{86F66005-10D9-1AB3-22B5-A3F97EAF8416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099" creationId="{10665D8D-5CE8-A14E-4376-C58681E14629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103" creationId="{8EA76165-150E-29B0-187C-8BA2F2C02A12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106" creationId="{D7D1CA0D-6366-4C27-BE6D-D7BB953BBCD8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110" creationId="{3DF8C210-887B-5D19-7A22-228E2FF50BD2}"/>
          </ac:spMkLst>
        </pc:spChg>
        <pc:spChg chg="mod">
          <ac:chgData name="Boukadoum, A. Mounir" userId="b7bd8864-7f11-4e02-955e-45bf86893dcf" providerId="ADAL" clId="{870F1853-5ACA-4CF8-9274-8670B2F8293A}" dt="2025-11-03T01:53:18.168" v="3772" actId="1036"/>
          <ac:spMkLst>
            <pc:docMk/>
            <pc:sldMk cId="0" sldId="366"/>
            <ac:spMk id="45125" creationId="{ACB82459-8D2E-88DC-9158-F05DE8664DAB}"/>
          </ac:spMkLst>
        </pc:spChg>
      </pc:sldChg>
      <pc:sldChg chg="addSp delSp modSp add del mod">
        <pc:chgData name="Boukadoum, A. Mounir" userId="b7bd8864-7f11-4e02-955e-45bf86893dcf" providerId="ADAL" clId="{870F1853-5ACA-4CF8-9274-8670B2F8293A}" dt="2025-10-30T05:43:36.942" v="2645" actId="47"/>
        <pc:sldMkLst>
          <pc:docMk/>
          <pc:sldMk cId="0" sldId="379"/>
        </pc:sldMkLst>
      </pc:sldChg>
      <pc:sldChg chg="add del">
        <pc:chgData name="Boukadoum, A. Mounir" userId="b7bd8864-7f11-4e02-955e-45bf86893dcf" providerId="ADAL" clId="{870F1853-5ACA-4CF8-9274-8670B2F8293A}" dt="2025-10-30T05:06:41.590" v="2350" actId="47"/>
        <pc:sldMkLst>
          <pc:docMk/>
          <pc:sldMk cId="0" sldId="380"/>
        </pc:sldMkLst>
      </pc:sldChg>
      <pc:sldChg chg="add del">
        <pc:chgData name="Boukadoum, A. Mounir" userId="b7bd8864-7f11-4e02-955e-45bf86893dcf" providerId="ADAL" clId="{870F1853-5ACA-4CF8-9274-8670B2F8293A}" dt="2025-10-30T05:06:51.118" v="2351" actId="47"/>
        <pc:sldMkLst>
          <pc:docMk/>
          <pc:sldMk cId="0" sldId="381"/>
        </pc:sldMkLst>
      </pc:sldChg>
      <pc:sldChg chg="add del">
        <pc:chgData name="Boukadoum, A. Mounir" userId="b7bd8864-7f11-4e02-955e-45bf86893dcf" providerId="ADAL" clId="{870F1853-5ACA-4CF8-9274-8670B2F8293A}" dt="2025-10-30T05:06:55.622" v="2352" actId="47"/>
        <pc:sldMkLst>
          <pc:docMk/>
          <pc:sldMk cId="0" sldId="382"/>
        </pc:sldMkLst>
      </pc:sldChg>
      <pc:sldChg chg="add del">
        <pc:chgData name="Boukadoum, A. Mounir" userId="b7bd8864-7f11-4e02-955e-45bf86893dcf" providerId="ADAL" clId="{870F1853-5ACA-4CF8-9274-8670B2F8293A}" dt="2025-10-30T05:06:59.204" v="2353" actId="47"/>
        <pc:sldMkLst>
          <pc:docMk/>
          <pc:sldMk cId="0" sldId="383"/>
        </pc:sldMkLst>
      </pc:sldChg>
      <pc:sldChg chg="addSp delSp modSp add del mod">
        <pc:chgData name="Boukadoum, A. Mounir" userId="b7bd8864-7f11-4e02-955e-45bf86893dcf" providerId="ADAL" clId="{870F1853-5ACA-4CF8-9274-8670B2F8293A}" dt="2025-10-30T05:43:10.144" v="2642" actId="47"/>
        <pc:sldMkLst>
          <pc:docMk/>
          <pc:sldMk cId="0" sldId="384"/>
        </pc:sldMkLst>
      </pc:sldChg>
      <pc:sldChg chg="add del">
        <pc:chgData name="Boukadoum, A. Mounir" userId="b7bd8864-7f11-4e02-955e-45bf86893dcf" providerId="ADAL" clId="{870F1853-5ACA-4CF8-9274-8670B2F8293A}" dt="2025-10-30T05:43:20.740" v="2643" actId="47"/>
        <pc:sldMkLst>
          <pc:docMk/>
          <pc:sldMk cId="0" sldId="385"/>
        </pc:sldMkLst>
      </pc:sldChg>
      <pc:sldChg chg="add del">
        <pc:chgData name="Boukadoum, A. Mounir" userId="b7bd8864-7f11-4e02-955e-45bf86893dcf" providerId="ADAL" clId="{870F1853-5ACA-4CF8-9274-8670B2F8293A}" dt="2025-10-30T05:43:30.379" v="2644" actId="47"/>
        <pc:sldMkLst>
          <pc:docMk/>
          <pc:sldMk cId="0" sldId="386"/>
        </pc:sldMkLst>
      </pc:sldChg>
      <pc:sldChg chg="addSp delSp modSp add del mod ord">
        <pc:chgData name="Boukadoum, A. Mounir" userId="b7bd8864-7f11-4e02-955e-45bf86893dcf" providerId="ADAL" clId="{870F1853-5ACA-4CF8-9274-8670B2F8293A}" dt="2025-10-30T18:11:23.972" v="3155" actId="20577"/>
        <pc:sldMkLst>
          <pc:docMk/>
          <pc:sldMk cId="0" sldId="387"/>
        </pc:sldMkLst>
        <pc:spChg chg="mod">
          <ac:chgData name="Boukadoum, A. Mounir" userId="b7bd8864-7f11-4e02-955e-45bf86893dcf" providerId="ADAL" clId="{870F1853-5ACA-4CF8-9274-8670B2F8293A}" dt="2025-10-30T18:11:23.972" v="3155" actId="20577"/>
          <ac:spMkLst>
            <pc:docMk/>
            <pc:sldMk cId="0" sldId="387"/>
            <ac:spMk id="7177" creationId="{4EC47A0B-A6B0-6DDE-65F4-0D5721142FDD}"/>
          </ac:spMkLst>
        </pc:spChg>
        <pc:spChg chg="mod">
          <ac:chgData name="Boukadoum, A. Mounir" userId="b7bd8864-7f11-4e02-955e-45bf86893dcf" providerId="ADAL" clId="{870F1853-5ACA-4CF8-9274-8670B2F8293A}" dt="2025-10-30T18:05:39.082" v="2950" actId="1076"/>
          <ac:spMkLst>
            <pc:docMk/>
            <pc:sldMk cId="0" sldId="387"/>
            <ac:spMk id="28677" creationId="{2AC2ADF5-D05D-0CB4-0F12-441F05DFB746}"/>
          </ac:spMkLst>
        </pc:spChg>
      </pc:sldChg>
      <pc:sldChg chg="addSp delSp modSp new del">
        <pc:chgData name="Boukadoum, A. Mounir" userId="b7bd8864-7f11-4e02-955e-45bf86893dcf" providerId="ADAL" clId="{870F1853-5ACA-4CF8-9274-8670B2F8293A}" dt="2025-10-30T20:15:45.052" v="3244" actId="47"/>
        <pc:sldMkLst>
          <pc:docMk/>
          <pc:sldMk cId="2588280704" sldId="388"/>
        </pc:sldMkLst>
      </pc:sldChg>
    </pc:docChg>
  </pc:docChgLst>
  <pc:docChgLst>
    <pc:chgData name="Boukadoum, A. Mounir" userId="b7bd8864-7f11-4e02-955e-45bf86893dcf" providerId="ADAL" clId="{E476334F-53A4-43C0-90DF-F5004369EC77}"/>
    <pc:docChg chg="undo redo custSel addSld delSld modSld sldOrd">
      <pc:chgData name="Boukadoum, A. Mounir" userId="b7bd8864-7f11-4e02-955e-45bf86893dcf" providerId="ADAL" clId="{E476334F-53A4-43C0-90DF-F5004369EC77}" dt="2025-11-05T16:12:34.688" v="6000" actId="1076"/>
      <pc:docMkLst>
        <pc:docMk/>
      </pc:docMkLst>
      <pc:sldChg chg="modSp mod">
        <pc:chgData name="Boukadoum, A. Mounir" userId="b7bd8864-7f11-4e02-955e-45bf86893dcf" providerId="ADAL" clId="{E476334F-53A4-43C0-90DF-F5004369EC77}" dt="2025-11-04T15:52:02.544" v="4762" actId="6549"/>
        <pc:sldMkLst>
          <pc:docMk/>
          <pc:sldMk cId="0" sldId="256"/>
        </pc:sldMkLst>
        <pc:spChg chg="mod">
          <ac:chgData name="Boukadoum, A. Mounir" userId="b7bd8864-7f11-4e02-955e-45bf86893dcf" providerId="ADAL" clId="{E476334F-53A4-43C0-90DF-F5004369EC77}" dt="2025-11-04T15:52:02.544" v="4762" actId="6549"/>
          <ac:spMkLst>
            <pc:docMk/>
            <pc:sldMk cId="0" sldId="256"/>
            <ac:spMk id="11266" creationId="{74A080D6-7765-E6B9-06BD-2C97EDE16391}"/>
          </ac:spMkLst>
        </pc:spChg>
      </pc:sldChg>
      <pc:sldChg chg="mod modShow">
        <pc:chgData name="Boukadoum, A. Mounir" userId="b7bd8864-7f11-4e02-955e-45bf86893dcf" providerId="ADAL" clId="{E476334F-53A4-43C0-90DF-F5004369EC77}" dt="2025-10-31T15:06:54.209" v="1965" actId="729"/>
        <pc:sldMkLst>
          <pc:docMk/>
          <pc:sldMk cId="0" sldId="260"/>
        </pc:sldMkLst>
      </pc:sldChg>
      <pc:sldChg chg="addSp delSp modSp mod ord">
        <pc:chgData name="Boukadoum, A. Mounir" userId="b7bd8864-7f11-4e02-955e-45bf86893dcf" providerId="ADAL" clId="{E476334F-53A4-43C0-90DF-F5004369EC77}" dt="2025-10-31T17:15:13.744" v="4636" actId="6549"/>
        <pc:sldMkLst>
          <pc:docMk/>
          <pc:sldMk cId="0" sldId="261"/>
        </pc:sldMkLst>
        <pc:spChg chg="add mod">
          <ac:chgData name="Boukadoum, A. Mounir" userId="b7bd8864-7f11-4e02-955e-45bf86893dcf" providerId="ADAL" clId="{E476334F-53A4-43C0-90DF-F5004369EC77}" dt="2025-10-31T16:58:54.129" v="4067" actId="1076"/>
          <ac:spMkLst>
            <pc:docMk/>
            <pc:sldMk cId="0" sldId="261"/>
            <ac:spMk id="2" creationId="{5CAD3E76-73DB-D44F-F780-64AE072E7D25}"/>
          </ac:spMkLst>
        </pc:spChg>
        <pc:spChg chg="add del mod">
          <ac:chgData name="Boukadoum, A. Mounir" userId="b7bd8864-7f11-4e02-955e-45bf86893dcf" providerId="ADAL" clId="{E476334F-53A4-43C0-90DF-F5004369EC77}" dt="2025-10-31T17:15:13.744" v="4636" actId="6549"/>
          <ac:spMkLst>
            <pc:docMk/>
            <pc:sldMk cId="0" sldId="261"/>
            <ac:spMk id="6" creationId="{98AC9316-8AE4-325B-A627-CF78003C9872}"/>
          </ac:spMkLst>
        </pc:spChg>
        <pc:spChg chg="mod">
          <ac:chgData name="Boukadoum, A. Mounir" userId="b7bd8864-7f11-4e02-955e-45bf86893dcf" providerId="ADAL" clId="{E476334F-53A4-43C0-90DF-F5004369EC77}" dt="2025-10-31T16:24:21.101" v="3374" actId="6549"/>
          <ac:spMkLst>
            <pc:docMk/>
            <pc:sldMk cId="0" sldId="261"/>
            <ac:spMk id="31748" creationId="{98802E45-18F6-7F4C-E4E0-C4D6D595C809}"/>
          </ac:spMkLst>
        </pc:spChg>
      </pc:sldChg>
      <pc:sldChg chg="modSp mod">
        <pc:chgData name="Boukadoum, A. Mounir" userId="b7bd8864-7f11-4e02-955e-45bf86893dcf" providerId="ADAL" clId="{E476334F-53A4-43C0-90DF-F5004369EC77}" dt="2025-10-31T16:59:40.830" v="4075" actId="20577"/>
        <pc:sldMkLst>
          <pc:docMk/>
          <pc:sldMk cId="0" sldId="262"/>
        </pc:sldMkLst>
        <pc:spChg chg="mod">
          <ac:chgData name="Boukadoum, A. Mounir" userId="b7bd8864-7f11-4e02-955e-45bf86893dcf" providerId="ADAL" clId="{E476334F-53A4-43C0-90DF-F5004369EC77}" dt="2025-10-31T16:59:40.830" v="4075" actId="20577"/>
          <ac:spMkLst>
            <pc:docMk/>
            <pc:sldMk cId="0" sldId="262"/>
            <ac:spMk id="35842" creationId="{473A1AAA-680C-0A08-B3D5-A7A3385FC396}"/>
          </ac:spMkLst>
        </pc:spChg>
      </pc:sldChg>
      <pc:sldChg chg="modSp mod">
        <pc:chgData name="Boukadoum, A. Mounir" userId="b7bd8864-7f11-4e02-955e-45bf86893dcf" providerId="ADAL" clId="{E476334F-53A4-43C0-90DF-F5004369EC77}" dt="2025-10-31T17:09:14.075" v="4620" actId="6549"/>
        <pc:sldMkLst>
          <pc:docMk/>
          <pc:sldMk cId="0" sldId="297"/>
        </pc:sldMkLst>
        <pc:spChg chg="mod">
          <ac:chgData name="Boukadoum, A. Mounir" userId="b7bd8864-7f11-4e02-955e-45bf86893dcf" providerId="ADAL" clId="{E476334F-53A4-43C0-90DF-F5004369EC77}" dt="2025-10-31T17:09:14.075" v="4620" actId="6549"/>
          <ac:spMkLst>
            <pc:docMk/>
            <pc:sldMk cId="0" sldId="297"/>
            <ac:spMk id="41988" creationId="{C03FC1A8-4ABD-56FF-2FDB-B2F555FA85FE}"/>
          </ac:spMkLst>
        </pc:spChg>
      </pc:sldChg>
      <pc:sldChg chg="modSp mod">
        <pc:chgData name="Boukadoum, A. Mounir" userId="b7bd8864-7f11-4e02-955e-45bf86893dcf" providerId="ADAL" clId="{E476334F-53A4-43C0-90DF-F5004369EC77}" dt="2025-10-31T16:59:17.950" v="4069" actId="20577"/>
        <pc:sldMkLst>
          <pc:docMk/>
          <pc:sldMk cId="0" sldId="302"/>
        </pc:sldMkLst>
        <pc:spChg chg="mod">
          <ac:chgData name="Boukadoum, A. Mounir" userId="b7bd8864-7f11-4e02-955e-45bf86893dcf" providerId="ADAL" clId="{E476334F-53A4-43C0-90DF-F5004369EC77}" dt="2025-10-31T16:59:17.950" v="4069" actId="20577"/>
          <ac:spMkLst>
            <pc:docMk/>
            <pc:sldMk cId="0" sldId="302"/>
            <ac:spMk id="33794" creationId="{E2E7F6FC-B17C-42F6-7573-70068A580316}"/>
          </ac:spMkLst>
        </pc:spChg>
      </pc:sldChg>
      <pc:sldChg chg="delSp modSp mod">
        <pc:chgData name="Boukadoum, A. Mounir" userId="b7bd8864-7f11-4e02-955e-45bf86893dcf" providerId="ADAL" clId="{E476334F-53A4-43C0-90DF-F5004369EC77}" dt="2025-10-31T17:19:47.918" v="4756" actId="1076"/>
        <pc:sldMkLst>
          <pc:docMk/>
          <pc:sldMk cId="0" sldId="307"/>
        </pc:sldMkLst>
        <pc:spChg chg="mod">
          <ac:chgData name="Boukadoum, A. Mounir" userId="b7bd8864-7f11-4e02-955e-45bf86893dcf" providerId="ADAL" clId="{E476334F-53A4-43C0-90DF-F5004369EC77}" dt="2025-10-31T17:19:24.249" v="4754" actId="14100"/>
          <ac:spMkLst>
            <pc:docMk/>
            <pc:sldMk cId="0" sldId="307"/>
            <ac:spMk id="37892" creationId="{CD37E1E0-22DB-5709-F32D-F9376F8DA500}"/>
          </ac:spMkLst>
        </pc:spChg>
        <pc:picChg chg="mod">
          <ac:chgData name="Boukadoum, A. Mounir" userId="b7bd8864-7f11-4e02-955e-45bf86893dcf" providerId="ADAL" clId="{E476334F-53A4-43C0-90DF-F5004369EC77}" dt="2025-10-31T17:19:47.918" v="4756" actId="1076"/>
          <ac:picMkLst>
            <pc:docMk/>
            <pc:sldMk cId="0" sldId="307"/>
            <ac:picMk id="37894" creationId="{DD7C5A60-0853-B5A0-885D-AACB568113ED}"/>
          </ac:picMkLst>
        </pc:picChg>
        <pc:picChg chg="mod topLvl">
          <ac:chgData name="Boukadoum, A. Mounir" userId="b7bd8864-7f11-4e02-955e-45bf86893dcf" providerId="ADAL" clId="{E476334F-53A4-43C0-90DF-F5004369EC77}" dt="2025-10-31T17:10:58.759" v="4621" actId="165"/>
          <ac:picMkLst>
            <pc:docMk/>
            <pc:sldMk cId="0" sldId="307"/>
            <ac:picMk id="37895" creationId="{9BB493F1-428F-78A1-270E-37A0AE91CD68}"/>
          </ac:picMkLst>
        </pc:picChg>
        <pc:picChg chg="mod topLvl">
          <ac:chgData name="Boukadoum, A. Mounir" userId="b7bd8864-7f11-4e02-955e-45bf86893dcf" providerId="ADAL" clId="{E476334F-53A4-43C0-90DF-F5004369EC77}" dt="2025-10-31T17:10:58.759" v="4621" actId="165"/>
          <ac:picMkLst>
            <pc:docMk/>
            <pc:sldMk cId="0" sldId="307"/>
            <ac:picMk id="37896" creationId="{C5112297-3D7C-86D2-6D28-DFDCB084A9BC}"/>
          </ac:picMkLst>
        </pc:picChg>
      </pc:sldChg>
      <pc:sldChg chg="modSp mod">
        <pc:chgData name="Boukadoum, A. Mounir" userId="b7bd8864-7f11-4e02-955e-45bf86893dcf" providerId="ADAL" clId="{E476334F-53A4-43C0-90DF-F5004369EC77}" dt="2025-11-04T15:55:29.493" v="4839" actId="6549"/>
        <pc:sldMkLst>
          <pc:docMk/>
          <pc:sldMk cId="0" sldId="310"/>
        </pc:sldMkLst>
        <pc:spChg chg="mod">
          <ac:chgData name="Boukadoum, A. Mounir" userId="b7bd8864-7f11-4e02-955e-45bf86893dcf" providerId="ADAL" clId="{E476334F-53A4-43C0-90DF-F5004369EC77}" dt="2025-11-04T15:55:29.493" v="4839" actId="6549"/>
          <ac:spMkLst>
            <pc:docMk/>
            <pc:sldMk cId="0" sldId="310"/>
            <ac:spMk id="48130" creationId="{CD3E086A-0FD7-A3B3-2DEC-CD79F603D75B}"/>
          </ac:spMkLst>
        </pc:spChg>
      </pc:sldChg>
      <pc:sldChg chg="modSp">
        <pc:chgData name="Boukadoum, A. Mounir" userId="b7bd8864-7f11-4e02-955e-45bf86893dcf" providerId="ADAL" clId="{E476334F-53A4-43C0-90DF-F5004369EC77}" dt="2025-10-31T17:20:01.185" v="4757" actId="1076"/>
        <pc:sldMkLst>
          <pc:docMk/>
          <pc:sldMk cId="0" sldId="313"/>
        </pc:sldMkLst>
        <pc:spChg chg="mod">
          <ac:chgData name="Boukadoum, A. Mounir" userId="b7bd8864-7f11-4e02-955e-45bf86893dcf" providerId="ADAL" clId="{E476334F-53A4-43C0-90DF-F5004369EC77}" dt="2025-10-31T17:20:01.185" v="4757" actId="1076"/>
          <ac:spMkLst>
            <pc:docMk/>
            <pc:sldMk cId="0" sldId="313"/>
            <ac:spMk id="44048" creationId="{989601D6-006D-B3F3-F232-C9FEEAFD6D7D}"/>
          </ac:spMkLst>
        </pc:spChg>
        <pc:spChg chg="mod">
          <ac:chgData name="Boukadoum, A. Mounir" userId="b7bd8864-7f11-4e02-955e-45bf86893dcf" providerId="ADAL" clId="{E476334F-53A4-43C0-90DF-F5004369EC77}" dt="2025-10-31T17:20:01.185" v="4757" actId="1076"/>
          <ac:spMkLst>
            <pc:docMk/>
            <pc:sldMk cId="0" sldId="313"/>
            <ac:spMk id="44049" creationId="{196D8737-4D3A-2383-5DF3-EF512225A881}"/>
          </ac:spMkLst>
        </pc:spChg>
        <pc:spChg chg="mod">
          <ac:chgData name="Boukadoum, A. Mounir" userId="b7bd8864-7f11-4e02-955e-45bf86893dcf" providerId="ADAL" clId="{E476334F-53A4-43C0-90DF-F5004369EC77}" dt="2025-10-31T17:20:01.185" v="4757" actId="1076"/>
          <ac:spMkLst>
            <pc:docMk/>
            <pc:sldMk cId="0" sldId="313"/>
            <ac:spMk id="44050" creationId="{454B72D3-E7AD-97FD-D4A6-5BFB10F7E31A}"/>
          </ac:spMkLst>
        </pc:spChg>
        <pc:grpChg chg="mod">
          <ac:chgData name="Boukadoum, A. Mounir" userId="b7bd8864-7f11-4e02-955e-45bf86893dcf" providerId="ADAL" clId="{E476334F-53A4-43C0-90DF-F5004369EC77}" dt="2025-10-31T17:20:01.185" v="4757" actId="1076"/>
          <ac:grpSpMkLst>
            <pc:docMk/>
            <pc:sldMk cId="0" sldId="313"/>
            <ac:grpSpMk id="44039" creationId="{926BC0E3-A663-01AF-22BA-4D3D3857645D}"/>
          </ac:grpSpMkLst>
        </pc:grpChg>
        <pc:picChg chg="mod">
          <ac:chgData name="Boukadoum, A. Mounir" userId="b7bd8864-7f11-4e02-955e-45bf86893dcf" providerId="ADAL" clId="{E476334F-53A4-43C0-90DF-F5004369EC77}" dt="2025-10-31T17:20:01.185" v="4757" actId="1076"/>
          <ac:picMkLst>
            <pc:docMk/>
            <pc:sldMk cId="0" sldId="313"/>
            <ac:picMk id="44046" creationId="{925D7004-A2E5-8D0D-4E2B-2CEF897BCBBA}"/>
          </ac:picMkLst>
        </pc:picChg>
        <pc:picChg chg="mod">
          <ac:chgData name="Boukadoum, A. Mounir" userId="b7bd8864-7f11-4e02-955e-45bf86893dcf" providerId="ADAL" clId="{E476334F-53A4-43C0-90DF-F5004369EC77}" dt="2025-10-31T17:20:01.185" v="4757" actId="1076"/>
          <ac:picMkLst>
            <pc:docMk/>
            <pc:sldMk cId="0" sldId="313"/>
            <ac:picMk id="44047" creationId="{1BBA960D-E5D7-342B-3C61-D4513C164DED}"/>
          </ac:picMkLst>
        </pc:picChg>
      </pc:sldChg>
      <pc:sldChg chg="addSp delSp modSp mod">
        <pc:chgData name="Boukadoum, A. Mounir" userId="b7bd8864-7f11-4e02-955e-45bf86893dcf" providerId="ADAL" clId="{E476334F-53A4-43C0-90DF-F5004369EC77}" dt="2025-10-30T22:13:21.108" v="216" actId="20577"/>
        <pc:sldMkLst>
          <pc:docMk/>
          <pc:sldMk cId="0" sldId="322"/>
        </pc:sldMkLst>
        <pc:spChg chg="mod">
          <ac:chgData name="Boukadoum, A. Mounir" userId="b7bd8864-7f11-4e02-955e-45bf86893dcf" providerId="ADAL" clId="{E476334F-53A4-43C0-90DF-F5004369EC77}" dt="2025-10-30T22:13:21.108" v="216" actId="20577"/>
          <ac:spMkLst>
            <pc:docMk/>
            <pc:sldMk cId="0" sldId="322"/>
            <ac:spMk id="3078" creationId="{0446C0F6-F680-2334-CA6E-C02B06180466}"/>
          </ac:spMkLst>
        </pc:spChg>
      </pc:sldChg>
      <pc:sldChg chg="addSp delSp modSp mod">
        <pc:chgData name="Boukadoum, A. Mounir" userId="b7bd8864-7f11-4e02-955e-45bf86893dcf" providerId="ADAL" clId="{E476334F-53A4-43C0-90DF-F5004369EC77}" dt="2025-10-31T15:06:34.439" v="1964" actId="20577"/>
        <pc:sldMkLst>
          <pc:docMk/>
          <pc:sldMk cId="0" sldId="323"/>
        </pc:sldMkLst>
        <pc:spChg chg="mod ord">
          <ac:chgData name="Boukadoum, A. Mounir" userId="b7bd8864-7f11-4e02-955e-45bf86893dcf" providerId="ADAL" clId="{E476334F-53A4-43C0-90DF-F5004369EC77}" dt="2025-10-31T15:05:32.781" v="1925" actId="790"/>
          <ac:spMkLst>
            <pc:docMk/>
            <pc:sldMk cId="0" sldId="323"/>
            <ac:spMk id="2" creationId="{580B1468-BDB3-081E-EEC9-81A44C8551A7}"/>
          </ac:spMkLst>
        </pc:spChg>
        <pc:spChg chg="mod">
          <ac:chgData name="Boukadoum, A. Mounir" userId="b7bd8864-7f11-4e02-955e-45bf86893dcf" providerId="ADAL" clId="{E476334F-53A4-43C0-90DF-F5004369EC77}" dt="2025-10-31T15:05:32.781" v="1925" actId="790"/>
          <ac:spMkLst>
            <pc:docMk/>
            <pc:sldMk cId="0" sldId="323"/>
            <ac:spMk id="12" creationId="{48ECE7CC-36A4-601A-8B8B-2157D06A36E4}"/>
          </ac:spMkLst>
        </pc:spChg>
        <pc:spChg chg="mod ord">
          <ac:chgData name="Boukadoum, A. Mounir" userId="b7bd8864-7f11-4e02-955e-45bf86893dcf" providerId="ADAL" clId="{E476334F-53A4-43C0-90DF-F5004369EC77}" dt="2025-10-31T15:06:34.439" v="1964" actId="20577"/>
          <ac:spMkLst>
            <pc:docMk/>
            <pc:sldMk cId="0" sldId="323"/>
            <ac:spMk id="6155" creationId="{E9D34002-05BF-F700-3760-77EC4AD72DE6}"/>
          </ac:spMkLst>
        </pc:spChg>
        <pc:spChg chg="mod">
          <ac:chgData name="Boukadoum, A. Mounir" userId="b7bd8864-7f11-4e02-955e-45bf86893dcf" providerId="ADAL" clId="{E476334F-53A4-43C0-90DF-F5004369EC77}" dt="2025-10-31T15:05:32.781" v="1925" actId="790"/>
          <ac:spMkLst>
            <pc:docMk/>
            <pc:sldMk cId="0" sldId="323"/>
            <ac:spMk id="24578" creationId="{0E914E2B-BC14-B9FD-2325-6F9820DDD2F3}"/>
          </ac:spMkLst>
        </pc:spChg>
        <pc:spChg chg="mod">
          <ac:chgData name="Boukadoum, A. Mounir" userId="b7bd8864-7f11-4e02-955e-45bf86893dcf" providerId="ADAL" clId="{E476334F-53A4-43C0-90DF-F5004369EC77}" dt="2025-10-31T15:05:32.781" v="1925" actId="790"/>
          <ac:spMkLst>
            <pc:docMk/>
            <pc:sldMk cId="0" sldId="323"/>
            <ac:spMk id="24579" creationId="{33914143-913E-7439-CEA8-2FA8E58DB132}"/>
          </ac:spMkLst>
        </pc:spChg>
      </pc:sldChg>
      <pc:sldChg chg="addSp delSp modSp del mod">
        <pc:chgData name="Boukadoum, A. Mounir" userId="b7bd8864-7f11-4e02-955e-45bf86893dcf" providerId="ADAL" clId="{E476334F-53A4-43C0-90DF-F5004369EC77}" dt="2025-10-31T16:59:03.633" v="4068" actId="47"/>
        <pc:sldMkLst>
          <pc:docMk/>
          <pc:sldMk cId="0" sldId="324"/>
        </pc:sldMkLst>
      </pc:sldChg>
      <pc:sldChg chg="modSp mod">
        <pc:chgData name="Boukadoum, A. Mounir" userId="b7bd8864-7f11-4e02-955e-45bf86893dcf" providerId="ADAL" clId="{E476334F-53A4-43C0-90DF-F5004369EC77}" dt="2025-11-04T15:56:11.623" v="4866" actId="20577"/>
        <pc:sldMkLst>
          <pc:docMk/>
          <pc:sldMk cId="0" sldId="325"/>
        </pc:sldMkLst>
        <pc:spChg chg="mod">
          <ac:chgData name="Boukadoum, A. Mounir" userId="b7bd8864-7f11-4e02-955e-45bf86893dcf" providerId="ADAL" clId="{E476334F-53A4-43C0-90DF-F5004369EC77}" dt="2025-11-04T15:56:11.623" v="4866" actId="20577"/>
          <ac:spMkLst>
            <pc:docMk/>
            <pc:sldMk cId="0" sldId="325"/>
            <ac:spMk id="50185" creationId="{2E048855-D003-2878-EF79-BFFA6A9A2A17}"/>
          </ac:spMkLst>
        </pc:spChg>
      </pc:sldChg>
      <pc:sldChg chg="modSp mod">
        <pc:chgData name="Boukadoum, A. Mounir" userId="b7bd8864-7f11-4e02-955e-45bf86893dcf" providerId="ADAL" clId="{E476334F-53A4-43C0-90DF-F5004369EC77}" dt="2025-11-04T15:59:19.322" v="4883" actId="403"/>
        <pc:sldMkLst>
          <pc:docMk/>
          <pc:sldMk cId="0" sldId="342"/>
        </pc:sldMkLst>
        <pc:spChg chg="mod">
          <ac:chgData name="Boukadoum, A. Mounir" userId="b7bd8864-7f11-4e02-955e-45bf86893dcf" providerId="ADAL" clId="{E476334F-53A4-43C0-90DF-F5004369EC77}" dt="2025-11-04T15:59:19.322" v="4883" actId="403"/>
          <ac:spMkLst>
            <pc:docMk/>
            <pc:sldMk cId="0" sldId="342"/>
            <ac:spMk id="73732" creationId="{587668FA-41A4-D14E-EFBA-89C91849B7CD}"/>
          </ac:spMkLst>
        </pc:spChg>
      </pc:sldChg>
      <pc:sldChg chg="modSp mod">
        <pc:chgData name="Boukadoum, A. Mounir" userId="b7bd8864-7f11-4e02-955e-45bf86893dcf" providerId="ADAL" clId="{E476334F-53A4-43C0-90DF-F5004369EC77}" dt="2025-11-04T16:00:10.576" v="4887" actId="179"/>
        <pc:sldMkLst>
          <pc:docMk/>
          <pc:sldMk cId="0" sldId="346"/>
        </pc:sldMkLst>
        <pc:spChg chg="mod">
          <ac:chgData name="Boukadoum, A. Mounir" userId="b7bd8864-7f11-4e02-955e-45bf86893dcf" providerId="ADAL" clId="{E476334F-53A4-43C0-90DF-F5004369EC77}" dt="2025-11-04T16:00:10.576" v="4887" actId="179"/>
          <ac:spMkLst>
            <pc:docMk/>
            <pc:sldMk cId="0" sldId="346"/>
            <ac:spMk id="76804" creationId="{10E9C5A5-546A-720F-318C-692FD44EB320}"/>
          </ac:spMkLst>
        </pc:spChg>
      </pc:sldChg>
      <pc:sldChg chg="modSp mod">
        <pc:chgData name="Boukadoum, A. Mounir" userId="b7bd8864-7f11-4e02-955e-45bf86893dcf" providerId="ADAL" clId="{E476334F-53A4-43C0-90DF-F5004369EC77}" dt="2025-10-31T14:43:25.540" v="1557" actId="20577"/>
        <pc:sldMkLst>
          <pc:docMk/>
          <pc:sldMk cId="0" sldId="360"/>
        </pc:sldMkLst>
        <pc:spChg chg="mod">
          <ac:chgData name="Boukadoum, A. Mounir" userId="b7bd8864-7f11-4e02-955e-45bf86893dcf" providerId="ADAL" clId="{E476334F-53A4-43C0-90DF-F5004369EC77}" dt="2025-10-30T22:17:15.138" v="249" actId="20577"/>
          <ac:spMkLst>
            <pc:docMk/>
            <pc:sldMk cId="0" sldId="360"/>
            <ac:spMk id="23554" creationId="{7ECD8E12-50C8-E015-E4AF-8004C0A81A08}"/>
          </ac:spMkLst>
        </pc:spChg>
        <pc:spChg chg="mod">
          <ac:chgData name="Boukadoum, A. Mounir" userId="b7bd8864-7f11-4e02-955e-45bf86893dcf" providerId="ADAL" clId="{E476334F-53A4-43C0-90DF-F5004369EC77}" dt="2025-10-31T14:43:25.540" v="1557" actId="20577"/>
          <ac:spMkLst>
            <pc:docMk/>
            <pc:sldMk cId="0" sldId="360"/>
            <ac:spMk id="23555" creationId="{CC851922-4141-54A5-A74A-B1DEE1C39639}"/>
          </ac:spMkLst>
        </pc:spChg>
      </pc:sldChg>
      <pc:sldChg chg="modSp mod">
        <pc:chgData name="Boukadoum, A. Mounir" userId="b7bd8864-7f11-4e02-955e-45bf86893dcf" providerId="ADAL" clId="{E476334F-53A4-43C0-90DF-F5004369EC77}" dt="2025-10-31T14:29:31.552" v="1152" actId="20577"/>
        <pc:sldMkLst>
          <pc:docMk/>
          <pc:sldMk cId="0" sldId="364"/>
        </pc:sldMkLst>
        <pc:spChg chg="mod">
          <ac:chgData name="Boukadoum, A. Mounir" userId="b7bd8864-7f11-4e02-955e-45bf86893dcf" providerId="ADAL" clId="{E476334F-53A4-43C0-90DF-F5004369EC77}" dt="2025-10-31T14:29:31.552" v="1152" actId="20577"/>
          <ac:spMkLst>
            <pc:docMk/>
            <pc:sldMk cId="0" sldId="364"/>
            <ac:spMk id="4103" creationId="{CD86AB5A-EDB6-DF71-DCCA-4BDD34FDCCF9}"/>
          </ac:spMkLst>
        </pc:spChg>
      </pc:sldChg>
      <pc:sldChg chg="modSp mod">
        <pc:chgData name="Boukadoum, A. Mounir" userId="b7bd8864-7f11-4e02-955e-45bf86893dcf" providerId="ADAL" clId="{E476334F-53A4-43C0-90DF-F5004369EC77}" dt="2025-10-31T17:03:09.324" v="4204" actId="20577"/>
        <pc:sldMkLst>
          <pc:docMk/>
          <pc:sldMk cId="0" sldId="365"/>
        </pc:sldMkLst>
        <pc:spChg chg="mod">
          <ac:chgData name="Boukadoum, A. Mounir" userId="b7bd8864-7f11-4e02-955e-45bf86893dcf" providerId="ADAL" clId="{E476334F-53A4-43C0-90DF-F5004369EC77}" dt="2025-10-31T17:00:55.598" v="4128" actId="313"/>
          <ac:spMkLst>
            <pc:docMk/>
            <pc:sldMk cId="0" sldId="365"/>
            <ac:spMk id="39938" creationId="{19DFFDCA-4ED2-69B7-8278-6B33CA460BA7}"/>
          </ac:spMkLst>
        </pc:spChg>
        <pc:spChg chg="mod">
          <ac:chgData name="Boukadoum, A. Mounir" userId="b7bd8864-7f11-4e02-955e-45bf86893dcf" providerId="ADAL" clId="{E476334F-53A4-43C0-90DF-F5004369EC77}" dt="2025-10-31T17:03:09.324" v="4204" actId="20577"/>
          <ac:spMkLst>
            <pc:docMk/>
            <pc:sldMk cId="0" sldId="365"/>
            <ac:spMk id="39939" creationId="{66AB6AFE-E826-5E2B-BB0A-8C2858C0D00D}"/>
          </ac:spMkLst>
        </pc:spChg>
      </pc:sldChg>
      <pc:sldChg chg="modSp mod">
        <pc:chgData name="Boukadoum, A. Mounir" userId="b7bd8864-7f11-4e02-955e-45bf86893dcf" providerId="ADAL" clId="{E476334F-53A4-43C0-90DF-F5004369EC77}" dt="2025-11-04T16:31:46.066" v="5150" actId="108"/>
        <pc:sldMkLst>
          <pc:docMk/>
          <pc:sldMk cId="0" sldId="370"/>
        </pc:sldMkLst>
        <pc:spChg chg="mod">
          <ac:chgData name="Boukadoum, A. Mounir" userId="b7bd8864-7f11-4e02-955e-45bf86893dcf" providerId="ADAL" clId="{E476334F-53A4-43C0-90DF-F5004369EC77}" dt="2025-11-04T16:31:46.066" v="5150" actId="108"/>
          <ac:spMkLst>
            <pc:docMk/>
            <pc:sldMk cId="0" sldId="370"/>
            <ac:spMk id="84995" creationId="{6ABC8562-19AD-DEA4-1122-E9133307A7E9}"/>
          </ac:spMkLst>
        </pc:spChg>
      </pc:sldChg>
      <pc:sldChg chg="modSp mod">
        <pc:chgData name="Boukadoum, A. Mounir" userId="b7bd8864-7f11-4e02-955e-45bf86893dcf" providerId="ADAL" clId="{E476334F-53A4-43C0-90DF-F5004369EC77}" dt="2025-11-04T16:26:09.765" v="5088" actId="20577"/>
        <pc:sldMkLst>
          <pc:docMk/>
          <pc:sldMk cId="0" sldId="371"/>
        </pc:sldMkLst>
        <pc:spChg chg="mod">
          <ac:chgData name="Boukadoum, A. Mounir" userId="b7bd8864-7f11-4e02-955e-45bf86893dcf" providerId="ADAL" clId="{E476334F-53A4-43C0-90DF-F5004369EC77}" dt="2025-11-04T16:26:09.765" v="5088" actId="20577"/>
          <ac:spMkLst>
            <pc:docMk/>
            <pc:sldMk cId="0" sldId="371"/>
            <ac:spMk id="3" creationId="{B22AA07C-8B01-9EB9-CC80-28FBABC6FE74}"/>
          </ac:spMkLst>
        </pc:spChg>
        <pc:spChg chg="mod">
          <ac:chgData name="Boukadoum, A. Mounir" userId="b7bd8864-7f11-4e02-955e-45bf86893dcf" providerId="ADAL" clId="{E476334F-53A4-43C0-90DF-F5004369EC77}" dt="2025-11-04T16:23:34.557" v="5000" actId="20577"/>
          <ac:spMkLst>
            <pc:docMk/>
            <pc:sldMk cId="0" sldId="371"/>
            <ac:spMk id="86019" creationId="{76D516B7-012B-FA72-1995-7FC65E790FFD}"/>
          </ac:spMkLst>
        </pc:spChg>
      </pc:sldChg>
      <pc:sldChg chg="addSp delSp modSp mod">
        <pc:chgData name="Boukadoum, A. Mounir" userId="b7bd8864-7f11-4e02-955e-45bf86893dcf" providerId="ADAL" clId="{E476334F-53A4-43C0-90DF-F5004369EC77}" dt="2025-10-31T16:54:31.667" v="4018" actId="207"/>
        <pc:sldMkLst>
          <pc:docMk/>
          <pc:sldMk cId="0" sldId="387"/>
        </pc:sldMkLst>
        <pc:spChg chg="mod ord">
          <ac:chgData name="Boukadoum, A. Mounir" userId="b7bd8864-7f11-4e02-955e-45bf86893dcf" providerId="ADAL" clId="{E476334F-53A4-43C0-90DF-F5004369EC77}" dt="2025-10-31T16:54:31.667" v="4018" actId="207"/>
          <ac:spMkLst>
            <pc:docMk/>
            <pc:sldMk cId="0" sldId="387"/>
            <ac:spMk id="7177" creationId="{4EC47A0B-A6B0-6DDE-65F4-0D5721142FDD}"/>
          </ac:spMkLst>
        </pc:spChg>
        <pc:spChg chg="mod">
          <ac:chgData name="Boukadoum, A. Mounir" userId="b7bd8864-7f11-4e02-955e-45bf86893dcf" providerId="ADAL" clId="{E476334F-53A4-43C0-90DF-F5004369EC77}" dt="2025-10-31T16:51:05.047" v="4007" actId="1076"/>
          <ac:spMkLst>
            <pc:docMk/>
            <pc:sldMk cId="0" sldId="387"/>
            <ac:spMk id="28677" creationId="{2AC2ADF5-D05D-0CB4-0F12-441F05DFB746}"/>
          </ac:spMkLst>
        </pc:spChg>
        <pc:picChg chg="add mod">
          <ac:chgData name="Boukadoum, A. Mounir" userId="b7bd8864-7f11-4e02-955e-45bf86893dcf" providerId="ADAL" clId="{E476334F-53A4-43C0-90DF-F5004369EC77}" dt="2025-10-31T15:13:03.815" v="2065" actId="1076"/>
          <ac:picMkLst>
            <pc:docMk/>
            <pc:sldMk cId="0" sldId="387"/>
            <ac:picMk id="7" creationId="{3BB497A8-4675-E676-B9C3-D63F7A11C370}"/>
          </ac:picMkLst>
        </pc:picChg>
        <pc:picChg chg="add mod">
          <ac:chgData name="Boukadoum, A. Mounir" userId="b7bd8864-7f11-4e02-955e-45bf86893dcf" providerId="ADAL" clId="{E476334F-53A4-43C0-90DF-F5004369EC77}" dt="2025-10-31T15:14:22.449" v="2069" actId="1076"/>
          <ac:picMkLst>
            <pc:docMk/>
            <pc:sldMk cId="0" sldId="387"/>
            <ac:picMk id="10" creationId="{673B6724-A815-F769-28D2-F6EC0092C149}"/>
          </ac:picMkLst>
        </pc:picChg>
      </pc:sldChg>
      <pc:sldChg chg="new del">
        <pc:chgData name="Boukadoum, A. Mounir" userId="b7bd8864-7f11-4e02-955e-45bf86893dcf" providerId="ADAL" clId="{E476334F-53A4-43C0-90DF-F5004369EC77}" dt="2025-10-31T15:17:52.159" v="2121" actId="47"/>
        <pc:sldMkLst>
          <pc:docMk/>
          <pc:sldMk cId="279305843" sldId="388"/>
        </pc:sldMkLst>
      </pc:sldChg>
      <pc:sldChg chg="addSp delSp modSp new del mod modClrScheme chgLayout">
        <pc:chgData name="Boukadoum, A. Mounir" userId="b7bd8864-7f11-4e02-955e-45bf86893dcf" providerId="ADAL" clId="{E476334F-53A4-43C0-90DF-F5004369EC77}" dt="2025-10-30T22:52:17.709" v="984" actId="47"/>
        <pc:sldMkLst>
          <pc:docMk/>
          <pc:sldMk cId="2251613409" sldId="388"/>
        </pc:sldMkLst>
      </pc:sldChg>
      <pc:sldChg chg="addSp modSp new mod">
        <pc:chgData name="Boukadoum, A. Mounir" userId="b7bd8864-7f11-4e02-955e-45bf86893dcf" providerId="ADAL" clId="{E476334F-53A4-43C0-90DF-F5004369EC77}" dt="2025-11-05T16:12:34.688" v="6000" actId="1076"/>
        <pc:sldMkLst>
          <pc:docMk/>
          <pc:sldMk cId="1799223280" sldId="389"/>
        </pc:sldMkLst>
        <pc:spChg chg="mod">
          <ac:chgData name="Boukadoum, A. Mounir" userId="b7bd8864-7f11-4e02-955e-45bf86893dcf" providerId="ADAL" clId="{E476334F-53A4-43C0-90DF-F5004369EC77}" dt="2025-10-31T15:19:14.230" v="2155" actId="108"/>
          <ac:spMkLst>
            <pc:docMk/>
            <pc:sldMk cId="1799223280" sldId="389"/>
            <ac:spMk id="2" creationId="{F8B078BD-F929-E09B-CA52-9B5EA668426C}"/>
          </ac:spMkLst>
        </pc:spChg>
        <pc:spChg chg="mod">
          <ac:chgData name="Boukadoum, A. Mounir" userId="b7bd8864-7f11-4e02-955e-45bf86893dcf" providerId="ADAL" clId="{E476334F-53A4-43C0-90DF-F5004369EC77}" dt="2025-11-05T16:12:29.574" v="5999" actId="6549"/>
          <ac:spMkLst>
            <pc:docMk/>
            <pc:sldMk cId="1799223280" sldId="389"/>
            <ac:spMk id="3" creationId="{45083362-11BE-9B4D-9DCF-60F6B9E93B9D}"/>
          </ac:spMkLst>
        </pc:spChg>
        <pc:picChg chg="add mod">
          <ac:chgData name="Boukadoum, A. Mounir" userId="b7bd8864-7f11-4e02-955e-45bf86893dcf" providerId="ADAL" clId="{E476334F-53A4-43C0-90DF-F5004369EC77}" dt="2025-11-05T16:12:34.688" v="6000" actId="1076"/>
          <ac:picMkLst>
            <pc:docMk/>
            <pc:sldMk cId="1799223280" sldId="389"/>
            <ac:picMk id="6" creationId="{8471AB83-AAAC-A33F-8D05-11064BCCF1AB}"/>
          </ac:picMkLst>
        </pc:picChg>
      </pc:sldChg>
      <pc:sldChg chg="modSp mod">
        <pc:chgData name="Boukadoum, A. Mounir" userId="b7bd8864-7f11-4e02-955e-45bf86893dcf" providerId="ADAL" clId="{E476334F-53A4-43C0-90DF-F5004369EC77}" dt="2025-11-04T16:11:25.471" v="4966" actId="20577"/>
        <pc:sldMkLst>
          <pc:docMk/>
          <pc:sldMk cId="849256427" sldId="390"/>
        </pc:sldMkLst>
        <pc:spChg chg="mod">
          <ac:chgData name="Boukadoum, A. Mounir" userId="b7bd8864-7f11-4e02-955e-45bf86893dcf" providerId="ADAL" clId="{E476334F-53A4-43C0-90DF-F5004369EC77}" dt="2025-11-04T16:01:28.178" v="4888" actId="20577"/>
          <ac:spMkLst>
            <pc:docMk/>
            <pc:sldMk cId="849256427" sldId="390"/>
            <ac:spMk id="5" creationId="{7D69B80D-09AD-3C8E-8ECE-8A35EC050C86}"/>
          </ac:spMkLst>
        </pc:spChg>
        <pc:spChg chg="mod">
          <ac:chgData name="Boukadoum, A. Mounir" userId="b7bd8864-7f11-4e02-955e-45bf86893dcf" providerId="ADAL" clId="{E476334F-53A4-43C0-90DF-F5004369EC77}" dt="2025-11-04T16:11:25.471" v="4966" actId="20577"/>
          <ac:spMkLst>
            <pc:docMk/>
            <pc:sldMk cId="849256427" sldId="390"/>
            <ac:spMk id="7" creationId="{D8CE5893-4E6B-227F-B5FE-AA7186636092}"/>
          </ac:spMkLst>
        </pc:spChg>
      </pc:sldChg>
      <pc:sldChg chg="addSp delSp modSp mod">
        <pc:chgData name="Boukadoum, A. Mounir" userId="b7bd8864-7f11-4e02-955e-45bf86893dcf" providerId="ADAL" clId="{E476334F-53A4-43C0-90DF-F5004369EC77}" dt="2025-11-04T16:13:39.442" v="4981" actId="571"/>
        <pc:sldMkLst>
          <pc:docMk/>
          <pc:sldMk cId="706671245" sldId="391"/>
        </pc:sldMkLst>
        <pc:spChg chg="add del">
          <ac:chgData name="Boukadoum, A. Mounir" userId="b7bd8864-7f11-4e02-955e-45bf86893dcf" providerId="ADAL" clId="{E476334F-53A4-43C0-90DF-F5004369EC77}" dt="2025-11-04T16:06:40.369" v="4909" actId="22"/>
          <ac:spMkLst>
            <pc:docMk/>
            <pc:sldMk cId="706671245" sldId="391"/>
            <ac:spMk id="3" creationId="{FA3248E7-FC4A-2EDF-8672-EF595AC1D431}"/>
          </ac:spMkLst>
        </pc:spChg>
        <pc:spChg chg="add mod">
          <ac:chgData name="Boukadoum, A. Mounir" userId="b7bd8864-7f11-4e02-955e-45bf86893dcf" providerId="ADAL" clId="{E476334F-53A4-43C0-90DF-F5004369EC77}" dt="2025-11-04T16:12:07.324" v="4972" actId="1076"/>
          <ac:spMkLst>
            <pc:docMk/>
            <pc:sldMk cId="706671245" sldId="391"/>
            <ac:spMk id="36" creationId="{C5165B9F-25CA-A1A5-E5AA-17FC0842F35E}"/>
          </ac:spMkLst>
        </pc:spChg>
        <pc:spChg chg="add mod">
          <ac:chgData name="Boukadoum, A. Mounir" userId="b7bd8864-7f11-4e02-955e-45bf86893dcf" providerId="ADAL" clId="{E476334F-53A4-43C0-90DF-F5004369EC77}" dt="2025-11-04T16:13:15.730" v="4980" actId="207"/>
          <ac:spMkLst>
            <pc:docMk/>
            <pc:sldMk cId="706671245" sldId="391"/>
            <ac:spMk id="39" creationId="{18F2A182-2BB8-7248-9053-459B07B817BA}"/>
          </ac:spMkLst>
        </pc:spChg>
        <pc:spChg chg="add mod">
          <ac:chgData name="Boukadoum, A. Mounir" userId="b7bd8864-7f11-4e02-955e-45bf86893dcf" providerId="ADAL" clId="{E476334F-53A4-43C0-90DF-F5004369EC77}" dt="2025-11-04T16:13:39.442" v="4981" actId="571"/>
          <ac:spMkLst>
            <pc:docMk/>
            <pc:sldMk cId="706671245" sldId="391"/>
            <ac:spMk id="40" creationId="{6E20F0B8-6CBC-442C-CBB8-A4C05F0CCA64}"/>
          </ac:spMkLst>
        </pc:spChg>
        <pc:picChg chg="mod ord">
          <ac:chgData name="Boukadoum, A. Mounir" userId="b7bd8864-7f11-4e02-955e-45bf86893dcf" providerId="ADAL" clId="{E476334F-53A4-43C0-90DF-F5004369EC77}" dt="2025-11-04T16:12:57.105" v="4978" actId="1076"/>
          <ac:picMkLst>
            <pc:docMk/>
            <pc:sldMk cId="706671245" sldId="391"/>
            <ac:picMk id="9" creationId="{B150C2B0-3B7E-C40F-9FD0-5158C3CD060F}"/>
          </ac:picMkLst>
        </pc:picChg>
        <pc:picChg chg="add mod">
          <ac:chgData name="Boukadoum, A. Mounir" userId="b7bd8864-7f11-4e02-955e-45bf86893dcf" providerId="ADAL" clId="{E476334F-53A4-43C0-90DF-F5004369EC77}" dt="2025-11-04T16:10:45.979" v="4951" actId="1076"/>
          <ac:picMkLst>
            <pc:docMk/>
            <pc:sldMk cId="706671245" sldId="391"/>
            <ac:picMk id="38" creationId="{C65604A0-4E13-BF74-8025-FA5086C0FAC6}"/>
          </ac:picMkLst>
        </pc:picChg>
      </pc:sldChg>
      <pc:sldChg chg="addSp modSp new mod">
        <pc:chgData name="Boukadoum, A. Mounir" userId="b7bd8864-7f11-4e02-955e-45bf86893dcf" providerId="ADAL" clId="{E476334F-53A4-43C0-90DF-F5004369EC77}" dt="2025-11-04T15:54:38.635" v="4793" actId="20577"/>
        <pc:sldMkLst>
          <pc:docMk/>
          <pc:sldMk cId="1903677885" sldId="392"/>
        </pc:sldMkLst>
        <pc:spChg chg="mod">
          <ac:chgData name="Boukadoum, A. Mounir" userId="b7bd8864-7f11-4e02-955e-45bf86893dcf" providerId="ADAL" clId="{E476334F-53A4-43C0-90DF-F5004369EC77}" dt="2025-11-04T15:54:38.635" v="4793" actId="20577"/>
          <ac:spMkLst>
            <pc:docMk/>
            <pc:sldMk cId="1903677885" sldId="392"/>
            <ac:spMk id="2" creationId="{7D6F8326-EF61-2457-80B7-2326FA0C5999}"/>
          </ac:spMkLst>
        </pc:spChg>
        <pc:picChg chg="add mod">
          <ac:chgData name="Boukadoum, A. Mounir" userId="b7bd8864-7f11-4e02-955e-45bf86893dcf" providerId="ADAL" clId="{E476334F-53A4-43C0-90DF-F5004369EC77}" dt="2025-11-04T15:54:26.783" v="4791" actId="14100"/>
          <ac:picMkLst>
            <pc:docMk/>
            <pc:sldMk cId="1903677885" sldId="392"/>
            <ac:picMk id="5" creationId="{1665B020-A110-F5D7-F394-033CF1EEF3F6}"/>
          </ac:picMkLst>
        </pc:picChg>
      </pc:sldChg>
      <pc:sldChg chg="addSp delSp modSp new mod">
        <pc:chgData name="Boukadoum, A. Mounir" userId="b7bd8864-7f11-4e02-955e-45bf86893dcf" providerId="ADAL" clId="{E476334F-53A4-43C0-90DF-F5004369EC77}" dt="2025-11-04T17:02:42.874" v="5553" actId="1076"/>
        <pc:sldMkLst>
          <pc:docMk/>
          <pc:sldMk cId="3264359538" sldId="393"/>
        </pc:sldMkLst>
        <pc:spChg chg="mod">
          <ac:chgData name="Boukadoum, A. Mounir" userId="b7bd8864-7f11-4e02-955e-45bf86893dcf" providerId="ADAL" clId="{E476334F-53A4-43C0-90DF-F5004369EC77}" dt="2025-11-04T16:26:54.082" v="5125" actId="20577"/>
          <ac:spMkLst>
            <pc:docMk/>
            <pc:sldMk cId="3264359538" sldId="393"/>
            <ac:spMk id="2" creationId="{ACE84D1C-465D-7D0C-ABB2-2B4BB964CF74}"/>
          </ac:spMkLst>
        </pc:spChg>
        <pc:spChg chg="mod">
          <ac:chgData name="Boukadoum, A. Mounir" userId="b7bd8864-7f11-4e02-955e-45bf86893dcf" providerId="ADAL" clId="{E476334F-53A4-43C0-90DF-F5004369EC77}" dt="2025-11-04T17:02:29.714" v="5552" actId="14100"/>
          <ac:spMkLst>
            <pc:docMk/>
            <pc:sldMk cId="3264359538" sldId="393"/>
            <ac:spMk id="3" creationId="{7D5DE0B1-7F4F-913A-DB00-D3C272A59CA1}"/>
          </ac:spMkLst>
        </pc:spChg>
        <pc:spChg chg="mod">
          <ac:chgData name="Boukadoum, A. Mounir" userId="b7bd8864-7f11-4e02-955e-45bf86893dcf" providerId="ADAL" clId="{E476334F-53A4-43C0-90DF-F5004369EC77}" dt="2025-11-04T17:02:42.874" v="5553" actId="1076"/>
          <ac:spMkLst>
            <pc:docMk/>
            <pc:sldMk cId="3264359538" sldId="393"/>
            <ac:spMk id="4" creationId="{4629578F-24EA-5557-7684-1664CFC68E30}"/>
          </ac:spMkLst>
        </pc:spChg>
        <pc:spChg chg="mod">
          <ac:chgData name="Boukadoum, A. Mounir" userId="b7bd8864-7f11-4e02-955e-45bf86893dcf" providerId="ADAL" clId="{E476334F-53A4-43C0-90DF-F5004369EC77}" dt="2025-11-04T16:40:01.683" v="5336" actId="1076"/>
          <ac:spMkLst>
            <pc:docMk/>
            <pc:sldMk cId="3264359538" sldId="393"/>
            <ac:spMk id="5" creationId="{DA3BEBCF-3E27-4452-D332-492FD0A3F3EE}"/>
          </ac:spMkLst>
        </pc:spChg>
        <pc:spChg chg="add mod">
          <ac:chgData name="Boukadoum, A. Mounir" userId="b7bd8864-7f11-4e02-955e-45bf86893dcf" providerId="ADAL" clId="{E476334F-53A4-43C0-90DF-F5004369EC77}" dt="2025-11-04T17:02:42.874" v="5553" actId="1076"/>
          <ac:spMkLst>
            <pc:docMk/>
            <pc:sldMk cId="3264359538" sldId="393"/>
            <ac:spMk id="6" creationId="{67D630F7-6FDB-F18C-942F-97FF16C8C89E}"/>
          </ac:spMkLst>
        </pc:spChg>
        <pc:picChg chg="add del">
          <ac:chgData name="Boukadoum, A. Mounir" userId="b7bd8864-7f11-4e02-955e-45bf86893dcf" providerId="ADAL" clId="{E476334F-53A4-43C0-90DF-F5004369EC77}" dt="2025-11-04T16:59:13.757" v="5518" actId="22"/>
          <ac:picMkLst>
            <pc:docMk/>
            <pc:sldMk cId="3264359538" sldId="393"/>
            <ac:picMk id="8" creationId="{DE0DA721-CCB2-86A0-9E0F-7D14E06F23EA}"/>
          </ac:picMkLst>
        </pc:picChg>
      </pc:sldChg>
    </pc:docChg>
  </pc:docChgLst>
  <pc:docChgLst>
    <pc:chgData name="Boukadoum, A. Mounir" userId="b7bd8864-7f11-4e02-955e-45bf86893dcf" providerId="ADAL" clId="{E6346671-DD34-414E-B013-B8AB6CA31F76}"/>
    <pc:docChg chg="undo custSel addSld delSld modSld">
      <pc:chgData name="Boukadoum, A. Mounir" userId="b7bd8864-7f11-4e02-955e-45bf86893dcf" providerId="ADAL" clId="{E6346671-DD34-414E-B013-B8AB6CA31F76}" dt="2025-10-29T23:40:15.215" v="428" actId="108"/>
      <pc:docMkLst>
        <pc:docMk/>
      </pc:docMkLst>
      <pc:sldChg chg="modSp mod">
        <pc:chgData name="Boukadoum, A. Mounir" userId="b7bd8864-7f11-4e02-955e-45bf86893dcf" providerId="ADAL" clId="{E6346671-DD34-414E-B013-B8AB6CA31F76}" dt="2025-10-29T23:32:56.568" v="269" actId="20577"/>
        <pc:sldMkLst>
          <pc:docMk/>
          <pc:sldMk cId="0" sldId="270"/>
        </pc:sldMkLst>
        <pc:spChg chg="mod">
          <ac:chgData name="Boukadoum, A. Mounir" userId="b7bd8864-7f11-4e02-955e-45bf86893dcf" providerId="ADAL" clId="{E6346671-DD34-414E-B013-B8AB6CA31F76}" dt="2025-10-29T23:32:56.568" v="269" actId="20577"/>
          <ac:spMkLst>
            <pc:docMk/>
            <pc:sldMk cId="0" sldId="270"/>
            <ac:spMk id="13316" creationId="{47D23B4C-ED3D-5685-B6A8-2F74995CDD20}"/>
          </ac:spMkLst>
        </pc:spChg>
      </pc:sldChg>
      <pc:sldChg chg="modSp mod">
        <pc:chgData name="Boukadoum, A. Mounir" userId="b7bd8864-7f11-4e02-955e-45bf86893dcf" providerId="ADAL" clId="{E6346671-DD34-414E-B013-B8AB6CA31F76}" dt="2025-10-29T23:39:08.631" v="418" actId="108"/>
        <pc:sldMkLst>
          <pc:docMk/>
          <pc:sldMk cId="0" sldId="289"/>
        </pc:sldMkLst>
        <pc:spChg chg="mod">
          <ac:chgData name="Boukadoum, A. Mounir" userId="b7bd8864-7f11-4e02-955e-45bf86893dcf" providerId="ADAL" clId="{E6346671-DD34-414E-B013-B8AB6CA31F76}" dt="2025-10-29T23:39:08.631" v="418" actId="108"/>
          <ac:spMkLst>
            <pc:docMk/>
            <pc:sldMk cId="0" sldId="289"/>
            <ac:spMk id="2" creationId="{00000000-0000-0000-0000-000000000000}"/>
          </ac:spMkLst>
        </pc:spChg>
      </pc:sldChg>
      <pc:sldChg chg="modSp mod">
        <pc:chgData name="Boukadoum, A. Mounir" userId="b7bd8864-7f11-4e02-955e-45bf86893dcf" providerId="ADAL" clId="{E6346671-DD34-414E-B013-B8AB6CA31F76}" dt="2025-10-29T23:39:53.178" v="424" actId="115"/>
        <pc:sldMkLst>
          <pc:docMk/>
          <pc:sldMk cId="0" sldId="291"/>
        </pc:sldMkLst>
        <pc:spChg chg="mod">
          <ac:chgData name="Boukadoum, A. Mounir" userId="b7bd8864-7f11-4e02-955e-45bf86893dcf" providerId="ADAL" clId="{E6346671-DD34-414E-B013-B8AB6CA31F76}" dt="2025-10-29T23:39:53.178" v="424" actId="115"/>
          <ac:spMkLst>
            <pc:docMk/>
            <pc:sldMk cId="0" sldId="291"/>
            <ac:spMk id="5" creationId="{00000000-0000-0000-0000-000000000000}"/>
          </ac:spMkLst>
        </pc:spChg>
      </pc:sldChg>
      <pc:sldChg chg="modSp mod">
        <pc:chgData name="Boukadoum, A. Mounir" userId="b7bd8864-7f11-4e02-955e-45bf86893dcf" providerId="ADAL" clId="{E6346671-DD34-414E-B013-B8AB6CA31F76}" dt="2025-10-29T23:40:03.549" v="426" actId="1076"/>
        <pc:sldMkLst>
          <pc:docMk/>
          <pc:sldMk cId="0" sldId="294"/>
        </pc:sldMkLst>
        <pc:spChg chg="mod">
          <ac:chgData name="Boukadoum, A. Mounir" userId="b7bd8864-7f11-4e02-955e-45bf86893dcf" providerId="ADAL" clId="{E6346671-DD34-414E-B013-B8AB6CA31F76}" dt="2025-10-29T23:40:03.549" v="426" actId="1076"/>
          <ac:spMkLst>
            <pc:docMk/>
            <pc:sldMk cId="0" sldId="294"/>
            <ac:spMk id="3" creationId="{00000000-0000-0000-0000-000000000000}"/>
          </ac:spMkLst>
        </pc:spChg>
      </pc:sldChg>
      <pc:sldChg chg="modSp mod">
        <pc:chgData name="Boukadoum, A. Mounir" userId="b7bd8864-7f11-4e02-955e-45bf86893dcf" providerId="ADAL" clId="{E6346671-DD34-414E-B013-B8AB6CA31F76}" dt="2025-10-29T23:40:10.080" v="427" actId="108"/>
        <pc:sldMkLst>
          <pc:docMk/>
          <pc:sldMk cId="0" sldId="295"/>
        </pc:sldMkLst>
        <pc:spChg chg="mod">
          <ac:chgData name="Boukadoum, A. Mounir" userId="b7bd8864-7f11-4e02-955e-45bf86893dcf" providerId="ADAL" clId="{E6346671-DD34-414E-B013-B8AB6CA31F76}" dt="2025-10-29T23:40:10.080" v="427" actId="108"/>
          <ac:spMkLst>
            <pc:docMk/>
            <pc:sldMk cId="0" sldId="295"/>
            <ac:spMk id="28" creationId="{4AF6EEA7-6EA3-C8CF-A7B8-13F525CB8962}"/>
          </ac:spMkLst>
        </pc:spChg>
      </pc:sldChg>
      <pc:sldChg chg="modSp mod">
        <pc:chgData name="Boukadoum, A. Mounir" userId="b7bd8864-7f11-4e02-955e-45bf86893dcf" providerId="ADAL" clId="{E6346671-DD34-414E-B013-B8AB6CA31F76}" dt="2025-10-29T23:40:15.215" v="428" actId="108"/>
        <pc:sldMkLst>
          <pc:docMk/>
          <pc:sldMk cId="0" sldId="296"/>
        </pc:sldMkLst>
        <pc:spChg chg="mod">
          <ac:chgData name="Boukadoum, A. Mounir" userId="b7bd8864-7f11-4e02-955e-45bf86893dcf" providerId="ADAL" clId="{E6346671-DD34-414E-B013-B8AB6CA31F76}" dt="2025-10-29T23:40:15.215" v="428" actId="108"/>
          <ac:spMkLst>
            <pc:docMk/>
            <pc:sldMk cId="0" sldId="296"/>
            <ac:spMk id="3" creationId="{00000000-0000-0000-0000-000000000000}"/>
          </ac:spMkLst>
        </pc:spChg>
      </pc:sldChg>
      <pc:sldChg chg="addSp delSp modSp mod">
        <pc:chgData name="Boukadoum, A. Mounir" userId="b7bd8864-7f11-4e02-955e-45bf86893dcf" providerId="ADAL" clId="{E6346671-DD34-414E-B013-B8AB6CA31F76}" dt="2025-10-29T23:29:46.808" v="162" actId="14100"/>
        <pc:sldMkLst>
          <pc:docMk/>
          <pc:sldMk cId="2158400758" sldId="372"/>
        </pc:sldMkLst>
        <pc:spChg chg="add mod">
          <ac:chgData name="Boukadoum, A. Mounir" userId="b7bd8864-7f11-4e02-955e-45bf86893dcf" providerId="ADAL" clId="{E6346671-DD34-414E-B013-B8AB6CA31F76}" dt="2025-10-29T23:29:46.808" v="162" actId="14100"/>
          <ac:spMkLst>
            <pc:docMk/>
            <pc:sldMk cId="2158400758" sldId="372"/>
            <ac:spMk id="9" creationId="{122581C9-FE76-01FC-1A4F-A84076009522}"/>
          </ac:spMkLst>
        </pc:spChg>
        <pc:grpChg chg="mod">
          <ac:chgData name="Boukadoum, A. Mounir" userId="b7bd8864-7f11-4e02-955e-45bf86893dcf" providerId="ADAL" clId="{E6346671-DD34-414E-B013-B8AB6CA31F76}" dt="2025-10-29T23:18:41.604" v="7" actId="1076"/>
          <ac:grpSpMkLst>
            <pc:docMk/>
            <pc:sldMk cId="2158400758" sldId="372"/>
            <ac:grpSpMk id="57" creationId="{9F01F661-AB5B-075F-11FC-ED4524F9EBF1}"/>
          </ac:grpSpMkLst>
        </pc:grpChg>
        <pc:picChg chg="add mod">
          <ac:chgData name="Boukadoum, A. Mounir" userId="b7bd8864-7f11-4e02-955e-45bf86893dcf" providerId="ADAL" clId="{E6346671-DD34-414E-B013-B8AB6CA31F76}" dt="2025-10-29T23:25:55.399" v="78" actId="1076"/>
          <ac:picMkLst>
            <pc:docMk/>
            <pc:sldMk cId="2158400758" sldId="372"/>
            <ac:picMk id="5" creationId="{C01A8708-2A0A-B732-29F6-83BECB8AC51D}"/>
          </ac:picMkLst>
        </pc:picChg>
      </pc:sldChg>
      <pc:sldChg chg="addSp modSp">
        <pc:chgData name="Boukadoum, A. Mounir" userId="b7bd8864-7f11-4e02-955e-45bf86893dcf" providerId="ADAL" clId="{E6346671-DD34-414E-B013-B8AB6CA31F76}" dt="2025-10-29T23:30:04.972" v="163"/>
        <pc:sldMkLst>
          <pc:docMk/>
          <pc:sldMk cId="750272656" sldId="374"/>
        </pc:sldMkLst>
        <pc:spChg chg="add mod">
          <ac:chgData name="Boukadoum, A. Mounir" userId="b7bd8864-7f11-4e02-955e-45bf86893dcf" providerId="ADAL" clId="{E6346671-DD34-414E-B013-B8AB6CA31F76}" dt="2025-10-29T23:30:04.972" v="163"/>
          <ac:spMkLst>
            <pc:docMk/>
            <pc:sldMk cId="750272656" sldId="374"/>
            <ac:spMk id="23" creationId="{771A89DC-6225-49D8-50AD-E0F5938B71F0}"/>
          </ac:spMkLst>
        </pc:spChg>
      </pc:sldChg>
      <pc:sldChg chg="addSp modSp">
        <pc:chgData name="Boukadoum, A. Mounir" userId="b7bd8864-7f11-4e02-955e-45bf86893dcf" providerId="ADAL" clId="{E6346671-DD34-414E-B013-B8AB6CA31F76}" dt="2025-10-29T23:30:08.303" v="164"/>
        <pc:sldMkLst>
          <pc:docMk/>
          <pc:sldMk cId="4018325456" sldId="375"/>
        </pc:sldMkLst>
        <pc:spChg chg="add mod">
          <ac:chgData name="Boukadoum, A. Mounir" userId="b7bd8864-7f11-4e02-955e-45bf86893dcf" providerId="ADAL" clId="{E6346671-DD34-414E-B013-B8AB6CA31F76}" dt="2025-10-29T23:30:08.303" v="164"/>
          <ac:spMkLst>
            <pc:docMk/>
            <pc:sldMk cId="4018325456" sldId="375"/>
            <ac:spMk id="5" creationId="{86094B7B-E70D-1492-13C5-ECC120E77ACC}"/>
          </ac:spMkLst>
        </pc:spChg>
      </pc:sldChg>
      <pc:sldChg chg="addSp modSp mod">
        <pc:chgData name="Boukadoum, A. Mounir" userId="b7bd8864-7f11-4e02-955e-45bf86893dcf" providerId="ADAL" clId="{E6346671-DD34-414E-B013-B8AB6CA31F76}" dt="2025-10-29T23:30:45.409" v="169" actId="1076"/>
        <pc:sldMkLst>
          <pc:docMk/>
          <pc:sldMk cId="1815935363" sldId="376"/>
        </pc:sldMkLst>
        <pc:spChg chg="mod">
          <ac:chgData name="Boukadoum, A. Mounir" userId="b7bd8864-7f11-4e02-955e-45bf86893dcf" providerId="ADAL" clId="{E6346671-DD34-414E-B013-B8AB6CA31F76}" dt="2025-10-29T23:30:30.933" v="166" actId="6549"/>
          <ac:spMkLst>
            <pc:docMk/>
            <pc:sldMk cId="1815935363" sldId="376"/>
            <ac:spMk id="3" creationId="{377F34D8-EA10-613F-4F85-54C01092BA92}"/>
          </ac:spMkLst>
        </pc:spChg>
        <pc:spChg chg="mod">
          <ac:chgData name="Boukadoum, A. Mounir" userId="b7bd8864-7f11-4e02-955e-45bf86893dcf" providerId="ADAL" clId="{E6346671-DD34-414E-B013-B8AB6CA31F76}" dt="2025-10-29T23:30:38.268" v="167" actId="14100"/>
          <ac:spMkLst>
            <pc:docMk/>
            <pc:sldMk cId="1815935363" sldId="376"/>
            <ac:spMk id="5" creationId="{520FE8B0-1C9D-629F-E8E0-49EE8F1F85D2}"/>
          </ac:spMkLst>
        </pc:spChg>
        <pc:spChg chg="add mod">
          <ac:chgData name="Boukadoum, A. Mounir" userId="b7bd8864-7f11-4e02-955e-45bf86893dcf" providerId="ADAL" clId="{E6346671-DD34-414E-B013-B8AB6CA31F76}" dt="2025-10-29T23:30:45.409" v="169" actId="1076"/>
          <ac:spMkLst>
            <pc:docMk/>
            <pc:sldMk cId="1815935363" sldId="376"/>
            <ac:spMk id="6" creationId="{895C3F0D-AC30-0E74-83A8-400034C934B1}"/>
          </ac:spMkLst>
        </pc:spChg>
      </pc:sldChg>
      <pc:sldChg chg="addSp modSp">
        <pc:chgData name="Boukadoum, A. Mounir" userId="b7bd8864-7f11-4e02-955e-45bf86893dcf" providerId="ADAL" clId="{E6346671-DD34-414E-B013-B8AB6CA31F76}" dt="2025-10-29T23:30:51.115" v="170"/>
        <pc:sldMkLst>
          <pc:docMk/>
          <pc:sldMk cId="1439906133" sldId="377"/>
        </pc:sldMkLst>
        <pc:spChg chg="add mod">
          <ac:chgData name="Boukadoum, A. Mounir" userId="b7bd8864-7f11-4e02-955e-45bf86893dcf" providerId="ADAL" clId="{E6346671-DD34-414E-B013-B8AB6CA31F76}" dt="2025-10-29T23:30:51.115" v="170"/>
          <ac:spMkLst>
            <pc:docMk/>
            <pc:sldMk cId="1439906133" sldId="377"/>
            <ac:spMk id="5" creationId="{2CEB84FC-2E65-C1DE-B563-BFD90D5416D9}"/>
          </ac:spMkLst>
        </pc:spChg>
      </pc:sldChg>
      <pc:sldChg chg="modSp mod">
        <pc:chgData name="Boukadoum, A. Mounir" userId="b7bd8864-7f11-4e02-955e-45bf86893dcf" providerId="ADAL" clId="{E6346671-DD34-414E-B013-B8AB6CA31F76}" dt="2025-10-29T23:38:56.086" v="416" actId="179"/>
        <pc:sldMkLst>
          <pc:docMk/>
          <pc:sldMk cId="0" sldId="378"/>
        </pc:sldMkLst>
        <pc:spChg chg="mod">
          <ac:chgData name="Boukadoum, A. Mounir" userId="b7bd8864-7f11-4e02-955e-45bf86893dcf" providerId="ADAL" clId="{E6346671-DD34-414E-B013-B8AB6CA31F76}" dt="2025-10-29T23:38:56.086" v="416" actId="179"/>
          <ac:spMkLst>
            <pc:docMk/>
            <pc:sldMk cId="0" sldId="378"/>
            <ac:spMk id="2" creationId="{00000000-0000-0000-0000-000000000000}"/>
          </ac:spMkLst>
        </pc:spChg>
        <pc:spChg chg="mod">
          <ac:chgData name="Boukadoum, A. Mounir" userId="b7bd8864-7f11-4e02-955e-45bf86893dcf" providerId="ADAL" clId="{E6346671-DD34-414E-B013-B8AB6CA31F76}" dt="2025-10-29T23:36:13.859" v="362" actId="20577"/>
          <ac:spMkLst>
            <pc:docMk/>
            <pc:sldMk cId="0" sldId="378"/>
            <ac:spMk id="3" creationId="{00000000-0000-0000-0000-000000000000}"/>
          </ac:spMkLst>
        </pc:spChg>
        <pc:spChg chg="mod">
          <ac:chgData name="Boukadoum, A. Mounir" userId="b7bd8864-7f11-4e02-955e-45bf86893dcf" providerId="ADAL" clId="{E6346671-DD34-414E-B013-B8AB6CA31F76}" dt="2025-10-29T23:35:03.687" v="343" actId="20577"/>
          <ac:spMkLst>
            <pc:docMk/>
            <pc:sldMk cId="0" sldId="378"/>
            <ac:spMk id="342" creationId="{00000000-0000-0000-0000-000000000000}"/>
          </ac:spMkLst>
        </pc:spChg>
        <pc:spChg chg="mod">
          <ac:chgData name="Boukadoum, A. Mounir" userId="b7bd8864-7f11-4e02-955e-45bf86893dcf" providerId="ADAL" clId="{E6346671-DD34-414E-B013-B8AB6CA31F76}" dt="2025-10-29T23:35:19.039" v="345" actId="14100"/>
          <ac:spMkLst>
            <pc:docMk/>
            <pc:sldMk cId="0" sldId="378"/>
            <ac:spMk id="343" creationId="{00000000-0000-0000-0000-000000000000}"/>
          </ac:spMkLst>
        </pc:spChg>
        <pc:spChg chg="mod">
          <ac:chgData name="Boukadoum, A. Mounir" userId="b7bd8864-7f11-4e02-955e-45bf86893dcf" providerId="ADAL" clId="{E6346671-DD34-414E-B013-B8AB6CA31F76}" dt="2025-10-29T23:37:43.295" v="411" actId="6549"/>
          <ac:spMkLst>
            <pc:docMk/>
            <pc:sldMk cId="0" sldId="378"/>
            <ac:spMk id="345" creationId="{E75E4F7E-C4BE-C80F-A14F-62A314D5F655}"/>
          </ac:spMkLst>
        </pc:spChg>
      </pc:sldChg>
      <pc:sldChg chg="addSp delSp modSp new del mod">
        <pc:chgData name="Boukadoum, A. Mounir" userId="b7bd8864-7f11-4e02-955e-45bf86893dcf" providerId="ADAL" clId="{E6346671-DD34-414E-B013-B8AB6CA31F76}" dt="2025-10-29T23:26:24.031" v="82" actId="47"/>
        <pc:sldMkLst>
          <pc:docMk/>
          <pc:sldMk cId="174823677" sldId="3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F06718B-895A-38ED-DCF3-EE4DC90292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5D9F29A2-122F-B1D7-1291-D94C5F9B4A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52AC2993-D5D0-C6DF-B2A8-4E7AAF9670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4434E554-6868-71B6-D446-48533D60D5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3C2B93A1-FAAF-426D-B0D2-A5A3A152526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CC0B109-E200-7326-55C6-367B3FED2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190B627-1809-80C7-2FCC-CCE0735867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3F3E060-7401-7853-4EA8-A69B8822B9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14F00BF5-D819-82F9-A797-329F0B60D2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4723F032-EEA1-069D-5EC7-CEDB377E32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D4AC2CC0-1C4F-A857-4375-8137FEE7B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8937FE7C-62EE-4CB7-8D43-61643F142E70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C2CE61-0F46-CF35-3FED-29CB0DF05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05DF9-8B17-48DF-BBB1-2617626482DA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F5F4354-1BA3-F6A3-FCF6-55156F008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EEA1B0A-2E19-03B3-AD3A-4CCC4A339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First introduced in COLT-92 by Boser, Guyon and Vapnik</a:t>
            </a:r>
          </a:p>
          <a:p>
            <a:r>
              <a:rPr lang="en-US" altLang="fr-FR">
                <a:latin typeface="Arial" panose="020B0604020202020204" pitchFamily="34" charset="0"/>
              </a:rPr>
              <a:t>COLT = computational learning theory</a:t>
            </a:r>
          </a:p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id="{17DB10E7-A855-EEA9-C93F-0100B30B8D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>
            <a:extLst>
              <a:ext uri="{FF2B5EF4-FFF2-40B4-BE49-F238E27FC236}">
                <a16:creationId xmlns:a16="http://schemas.microsoft.com/office/drawing/2014/main" id="{E12F5743-617A-310D-9CF7-433C0051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id="{E587EE5A-FB90-A18D-4E9F-7FF4EED71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682CEB-A810-4D45-8EE3-EAE433A7E2E1}" type="slidenum">
              <a:rPr lang="en-US" altLang="fr-FR" sz="1200">
                <a:latin typeface="Tahoma" panose="020B0604030504040204" pitchFamily="34" charset="0"/>
              </a:rPr>
              <a:pPr/>
              <a:t>20</a:t>
            </a:fld>
            <a:endParaRPr lang="en-US" altLang="fr-FR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1121EC8-AB1D-EEBC-6831-FD4DB045FF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2A0CE1D-406C-A2D2-D564-8C32A3A1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9B56C021-FD07-1BA6-BD5A-177696677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F1D892-9206-4E2C-91FF-C0EE0A20C93B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6884AD1-403B-4166-7FDC-AADFCB84AE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91555-A8B6-4368-8728-F7F8C2F1871B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86B4AF6-D3FF-1067-ACE9-876DDB388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B7D5D3D-F29A-E7E7-19D2-BCF496C0C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Let x(1) and x(-1) be two S.V.</a:t>
            </a:r>
          </a:p>
          <a:p>
            <a:r>
              <a:rPr lang="en-US" altLang="fr-FR">
                <a:latin typeface="Arial" panose="020B0604020202020204" pitchFamily="34" charset="0"/>
              </a:rPr>
              <a:t>Then b = -1/2( w^T x(1) + w^T x(-1) 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FE7C-62EE-4CB7-8D43-61643F142E70}" type="slidenum">
              <a:rPr lang="en-US" altLang="fr-FR" smtClean="0"/>
              <a:pPr/>
              <a:t>26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75752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7948281-188E-9FE7-295E-A1D5C9816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9B9F5-06C0-49C2-887A-A3308107375E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4B83814-CF02-19DD-CB89-F17B9C720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CEF564E-36CF-9FF4-F426-2F7DFD0BC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2CF30E3-CF54-D367-DD9C-620DA4501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AFFCAE-56E9-43E2-B6BB-1E32BD0C6AB2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549AC7E-D000-1BFF-BBC9-ED76927DE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0C04409-E848-6D62-3775-B20B9954F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So, if change internal points, no effect on the decision boundary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3020440-9001-2FAD-82FE-F28375456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1E46D5-B195-4CFE-B78C-ED2E080C3F19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14173FA-585C-658A-ED79-1EC294469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D08DBF5-554B-70C1-55C1-2D3DCE61F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Note also, everything is done by inner-products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FD5C546-BE1C-7D9E-F66A-B59B1A32D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C2E0B1B-8F24-7CCD-67D8-71991655F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XOR: x_1, x_2, and we want to transform to x_1^2, x_2^2, x_1 x_2</a:t>
            </a:r>
          </a:p>
          <a:p>
            <a:endParaRPr lang="en-US" altLang="fr-FR">
              <a:latin typeface="Arial" panose="020B0604020202020204" pitchFamily="34" charset="0"/>
            </a:endParaRPr>
          </a:p>
          <a:p>
            <a:r>
              <a:rPr lang="en-US" altLang="fr-FR">
                <a:latin typeface="Arial" panose="020B0604020202020204" pitchFamily="34" charset="0"/>
              </a:rPr>
              <a:t>It can also be viewed as feature extraction from the feature vector </a:t>
            </a:r>
            <a:r>
              <a:rPr lang="en-US" altLang="fr-FR" b="1">
                <a:latin typeface="Arial" panose="020B0604020202020204" pitchFamily="34" charset="0"/>
              </a:rPr>
              <a:t>x</a:t>
            </a:r>
            <a:r>
              <a:rPr lang="en-US" altLang="fr-FR">
                <a:latin typeface="Arial" panose="020B0604020202020204" pitchFamily="34" charset="0"/>
              </a:rPr>
              <a:t>, but now we extract </a:t>
            </a:r>
            <a:r>
              <a:rPr lang="en-US" altLang="fr-FR" i="1">
                <a:latin typeface="Arial" panose="020B0604020202020204" pitchFamily="34" charset="0"/>
              </a:rPr>
              <a:t>more</a:t>
            </a:r>
            <a:r>
              <a:rPr lang="en-US" altLang="fr-FR">
                <a:latin typeface="Arial" panose="020B0604020202020204" pitchFamily="34" charset="0"/>
              </a:rPr>
              <a:t> feature than the number of features in </a:t>
            </a:r>
            <a:r>
              <a:rPr lang="en-US" altLang="fr-FR" b="1">
                <a:latin typeface="Arial" panose="020B0604020202020204" pitchFamily="34" charset="0"/>
              </a:rPr>
              <a:t>x</a:t>
            </a:r>
            <a:r>
              <a:rPr lang="en-US" altLang="fr-FR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>
            <a:extLst>
              <a:ext uri="{FF2B5EF4-FFF2-40B4-BE49-F238E27FC236}">
                <a16:creationId xmlns:a16="http://schemas.microsoft.com/office/drawing/2014/main" id="{12786210-F3AF-284A-B87E-5FB44D4E07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>
            <a:extLst>
              <a:ext uri="{FF2B5EF4-FFF2-40B4-BE49-F238E27FC236}">
                <a16:creationId xmlns:a16="http://schemas.microsoft.com/office/drawing/2014/main" id="{C4813DA8-BEA3-0FE6-F8CB-354A5060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  <p:sp>
        <p:nvSpPr>
          <p:cNvPr id="43012" name="Espace réservé du numéro de diapositive 3">
            <a:extLst>
              <a:ext uri="{FF2B5EF4-FFF2-40B4-BE49-F238E27FC236}">
                <a16:creationId xmlns:a16="http://schemas.microsoft.com/office/drawing/2014/main" id="{A35CEF77-EFA5-9B78-F602-CD5ECBA7F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1185A4-61E1-47F4-BDAE-B5B47896278E}" type="slidenum">
              <a:rPr lang="en-US" altLang="fr-FR" sz="1200">
                <a:latin typeface="Tahoma" panose="020B0604030504040204" pitchFamily="34" charset="0"/>
              </a:rPr>
              <a:pPr/>
              <a:t>35</a:t>
            </a:fld>
            <a:endParaRPr lang="en-US" altLang="fr-FR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2728B53C-4A24-5B95-729F-FBF683E80F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5A11DA4-7889-3EBB-E216-EB10516E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CCB25B9-07FC-1233-2AFC-6904AF913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91D92A-1840-4214-A8F5-05F399C378F4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41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390C08B-C940-E16E-D583-34E02D441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4FCD61-EA55-4E88-8855-3E1D1BD0996F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A64CB14-09FB-4472-4B49-25ACF56E3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4406900"/>
            <a:ext cx="5286375" cy="3906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7" tIns="45152" rIns="91917" bIns="45152"/>
          <a:lstStyle/>
          <a:p>
            <a:r>
              <a:rPr lang="fr-FR" altLang="fr-FR">
                <a:latin typeface="Arial" panose="020B0604020202020204" pitchFamily="34" charset="0"/>
              </a:rPr>
              <a:t>[Cherkassky,98,pp.372-375]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F34810B-0DC0-1AD3-3C71-D354BB18A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804863"/>
            <a:ext cx="5784850" cy="3254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B2A60AB-9204-8D9C-246B-7315D157E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4E8FA-DAC3-4DC2-B13C-334AF7FA33FF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A295C01-D3F7-C64A-2420-D4B78310A5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8603360-90B0-7945-B48C-4F614E8A6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En dérivant Q(</a:t>
            </a:r>
            <a:r>
              <a:rPr lang="fr-FR" altLang="fr-FR">
                <a:latin typeface="Symbol" panose="05050102010706020507" pitchFamily="18" charset="2"/>
              </a:rPr>
              <a:t>a</a:t>
            </a:r>
            <a:r>
              <a:rPr lang="fr-FR" altLang="fr-FR">
                <a:latin typeface="Arial" panose="020B0604020202020204" pitchFamily="34" charset="0"/>
              </a:rPr>
              <a:t>) successivement par rapport à a1, a2, …</a:t>
            </a:r>
          </a:p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D25B299-5BC4-E62E-D552-F93FD2A1E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9CFBE-853A-45BF-905B-8FFF38BA71F0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46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9FC9A3B-C03D-B150-07F0-621716AA5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BC034D4-367E-FC76-BDA9-8DE9D6EB1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H =</a:t>
            </a:r>
          </a:p>
          <a:p>
            <a:r>
              <a:rPr lang="en-US" altLang="fr-FR">
                <a:latin typeface="Arial" panose="020B0604020202020204" pitchFamily="34" charset="0"/>
              </a:rPr>
              <a:t>           4           9         -25         -36          49</a:t>
            </a:r>
          </a:p>
          <a:p>
            <a:r>
              <a:rPr lang="en-US" altLang="fr-FR">
                <a:latin typeface="Arial" panose="020B0604020202020204" pitchFamily="34" charset="0"/>
              </a:rPr>
              <a:t>           9          25         -81        -121         169</a:t>
            </a:r>
          </a:p>
          <a:p>
            <a:r>
              <a:rPr lang="en-US" altLang="fr-FR">
                <a:latin typeface="Arial" panose="020B0604020202020204" pitchFamily="34" charset="0"/>
              </a:rPr>
              <a:t>         -25         -81         289         441        -625</a:t>
            </a:r>
          </a:p>
          <a:p>
            <a:r>
              <a:rPr lang="en-US" altLang="fr-FR">
                <a:latin typeface="Arial" panose="020B0604020202020204" pitchFamily="34" charset="0"/>
              </a:rPr>
              <a:t>         -36        -121         441         676        -961</a:t>
            </a:r>
          </a:p>
          <a:p>
            <a:r>
              <a:rPr lang="en-US" altLang="fr-FR">
                <a:latin typeface="Arial" panose="020B0604020202020204" pitchFamily="34" charset="0"/>
              </a:rPr>
              <a:t>          49         169        -625        -961        1369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33A47B6-3166-9499-4E87-822B43F7A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93C23-630F-4CE0-B681-166CD19954B5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47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68809F0-5777-4B5C-CC0E-A35FB3FD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C4DD362-A0A8-6267-B05F-D083E73B1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dirty="0">
                <a:latin typeface="Arial" panose="020B0604020202020204" pitchFamily="34" charset="0"/>
              </a:rPr>
              <a:t>The optimization toolbox of </a:t>
            </a:r>
            <a:r>
              <a:rPr lang="en-US" altLang="fr-FR" dirty="0" err="1">
                <a:latin typeface="Arial" panose="020B0604020202020204" pitchFamily="34" charset="0"/>
              </a:rPr>
              <a:t>matlab</a:t>
            </a:r>
            <a:r>
              <a:rPr lang="en-US" altLang="fr-FR" dirty="0">
                <a:latin typeface="Arial" panose="020B0604020202020204" pitchFamily="34" charset="0"/>
              </a:rPr>
              <a:t> contains a quadratic programming solver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16DC69F-7C37-A1A7-27C1-79683A1650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2F060-52C5-4DDB-BDCE-1D6482942B1A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49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4C3E2E1-0718-2E10-58F5-A25A9785C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C9F4451-BB05-B303-4610-56DB2535A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Despite violating Mercer condition, the sigmoid kernel function can still work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E076789-31B8-7B57-46A0-94DD79EFB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DEEE2C-644E-4A3F-8168-5258AC36B721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52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2787F3C-7E9C-EDF2-DCF3-5C5EA19E6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095A409-C466-0880-D7A6-72171EA24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4A481AF-432A-E61E-0213-CAB00793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F28C97-473A-4DBB-9B7E-3136D30915CF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55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6BC1EF6-D220-5172-46C5-0AF1D6EF6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804863"/>
            <a:ext cx="5784850" cy="3254375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8D15D1F-5CE0-1942-447D-42BCE7D71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4406900"/>
            <a:ext cx="5286375" cy="3906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D'après [Cristianini &amp; Shawe-Taylor, 2000] p.102</a:t>
            </a:r>
          </a:p>
          <a:p>
            <a:r>
              <a:rPr lang="fr-FR" altLang="fr-FR">
                <a:latin typeface="Arial" panose="020B0604020202020204" pitchFamily="34" charset="0"/>
              </a:rPr>
              <a:t>D'après ["Advances in kernel methods", p.164-166] : avec 1000 points répartis uniformément sur l'échiquier.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r>
              <a:rPr lang="fr-FR" altLang="fr-FR">
                <a:latin typeface="Arial" panose="020B0604020202020204" pitchFamily="34" charset="0"/>
              </a:rPr>
              <a:t>Souvent un bon choix pour sigma est la distance minimale entre points de classes différentes [Cristianini &amp; Shawe-Taylor, book, p.149]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132988B0-BDAE-99DC-A123-F0605D635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CFD94F-3211-468F-9E3D-07A3458DBB3A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59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A3F8A19-B3A2-1EB0-2200-BCA9D0A95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E2E0383-FD1B-A6C8-11F2-D5073FAA6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D’après [Cristianini &amp; Shawe-Taylor, book, p.155]</a:t>
            </a:r>
          </a:p>
          <a:p>
            <a:r>
              <a:rPr lang="fr-FR" altLang="fr-FR">
                <a:latin typeface="Arial" panose="020B0604020202020204" pitchFamily="34" charset="0"/>
              </a:rPr>
              <a:t>Travaux de [Olivier Chapelle et al.,1999]</a:t>
            </a:r>
          </a:p>
          <a:p>
            <a:endParaRPr lang="fr-FR" altLang="fr-FR">
              <a:latin typeface="Arial" panose="020B0604020202020204" pitchFamily="34" charset="0"/>
            </a:endParaRPr>
          </a:p>
          <a:p>
            <a:r>
              <a:rPr lang="fr-FR" altLang="fr-FR">
                <a:latin typeface="Arial" panose="020B0604020202020204" pitchFamily="34" charset="0"/>
              </a:rPr>
              <a:t>Résultats deux fois meilleurs que ceux d’un ppv dans le m</a:t>
            </a:r>
            <a:r>
              <a:rPr lang="fr-FR" altLang="fr-FR">
                <a:solidFill>
                  <a:srgbClr val="000000"/>
                </a:solidFill>
                <a:latin typeface="Symbol" panose="05050102010706020507" pitchFamily="18" charset="2"/>
              </a:rPr>
              <a:t>ê</a:t>
            </a:r>
            <a:r>
              <a:rPr lang="fr-FR" altLang="fr-FR">
                <a:latin typeface="Arial" panose="020B0604020202020204" pitchFamily="34" charset="0"/>
              </a:rPr>
              <a:t>me espace.</a:t>
            </a:r>
          </a:p>
          <a:p>
            <a:r>
              <a:rPr lang="fr-FR" altLang="fr-FR">
                <a:latin typeface="Arial" panose="020B0604020202020204" pitchFamily="34" charset="0"/>
              </a:rPr>
              <a:t>Les noyaux gaussiens d’ordre 2 ne marchent pas.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>
            <a:extLst>
              <a:ext uri="{FF2B5EF4-FFF2-40B4-BE49-F238E27FC236}">
                <a16:creationId xmlns:a16="http://schemas.microsoft.com/office/drawing/2014/main" id="{306B3ABC-1D78-AF71-09CE-639EF0AE6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>
            <a:extLst>
              <a:ext uri="{FF2B5EF4-FFF2-40B4-BE49-F238E27FC236}">
                <a16:creationId xmlns:a16="http://schemas.microsoft.com/office/drawing/2014/main" id="{952E1F99-DE34-CE84-0B83-53B92326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  <p:sp>
        <p:nvSpPr>
          <p:cNvPr id="83972" name="Espace réservé du numéro de diapositive 3">
            <a:extLst>
              <a:ext uri="{FF2B5EF4-FFF2-40B4-BE49-F238E27FC236}">
                <a16:creationId xmlns:a16="http://schemas.microsoft.com/office/drawing/2014/main" id="{65A5EA60-C996-ED3F-2829-A2451CAAA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3C0687-394E-485D-BF4D-0A3E2276ECD4}" type="slidenum">
              <a:rPr lang="en-US" altLang="fr-FR" sz="1200">
                <a:latin typeface="Tahoma" panose="020B0604030504040204" pitchFamily="34" charset="0"/>
              </a:rPr>
              <a:pPr/>
              <a:t>66</a:t>
            </a:fld>
            <a:endParaRPr lang="en-US" altLang="fr-FR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C0B3A30E-94B3-8738-B05D-2A09BBBE31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63A539-007F-4938-AC09-342EDDD84ADD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70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4C457865-008C-A547-A219-B71A862E3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804863"/>
            <a:ext cx="5784850" cy="3254375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CC53F747-8FB5-760B-E5F7-C581A812A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4406900"/>
            <a:ext cx="5286375" cy="3906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[Scholkopf et al., "Advances in kernel methods", p.32]</a:t>
            </a:r>
          </a:p>
          <a:p>
            <a:r>
              <a:rPr lang="fr-FR" altLang="fr-FR">
                <a:latin typeface="Arial" panose="020B0604020202020204" pitchFamily="34" charset="0"/>
              </a:rPr>
              <a:t>[Vapnik,95,p.128]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E07749A8-E10A-B1D0-8857-A41764B7B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E0868-AD6F-4B1B-A445-8F9CD476A571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72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E5E71863-D931-990E-7DC4-36D7816D8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4406900"/>
            <a:ext cx="5286375" cy="3906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7" tIns="45152" rIns="91917" bIns="45152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8710607-73E8-FD69-06B7-7CA6CED4C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804863"/>
            <a:ext cx="5784850" cy="325437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0077D8A-4EBF-4B4D-8A42-71AC12252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2859D2-94A5-4952-8E22-408539C05085}" type="slidenum">
              <a:rPr kumimoji="0" lang="en-US" altLang="fr-FR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fr-FR">
              <a:latin typeface="Tahoma" panose="020B060403050404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86B90BB-ED81-A0B0-5D95-62BF9A358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1576ABD-B825-2CAC-D5BA-8C792DB83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Perceptron learning rule can be used to find any decision boundary between class 1 and class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CAB197-6C73-4519-F57F-0C1A3AFF516D}"/>
              </a:ext>
            </a:extLst>
          </p:cNvPr>
          <p:cNvSpPr/>
          <p:nvPr/>
        </p:nvSpPr>
        <p:spPr>
          <a:xfrm>
            <a:off x="1206500" y="3648075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CD641-F63E-EF2C-59E8-5FBF26D128B3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3E52E-EEAF-6B81-F1A4-BAA9CA87D601}"/>
              </a:ext>
            </a:extLst>
          </p:cNvPr>
          <p:cNvSpPr/>
          <p:nvPr/>
        </p:nvSpPr>
        <p:spPr>
          <a:xfrm>
            <a:off x="1206500" y="3648075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DFEAD-55D0-622E-45DC-CECB604BE258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7">
            <a:extLst>
              <a:ext uri="{FF2B5EF4-FFF2-40B4-BE49-F238E27FC236}">
                <a16:creationId xmlns:a16="http://schemas.microsoft.com/office/drawing/2014/main" id="{80C4CA11-871E-EAE1-45E3-DD895EA8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611C809-A78C-453B-99DC-2801962F45FF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10" name="Espace réservé du numéro de diapositive 28">
            <a:extLst>
              <a:ext uri="{FF2B5EF4-FFF2-40B4-BE49-F238E27FC236}">
                <a16:creationId xmlns:a16="http://schemas.microsoft.com/office/drawing/2014/main" id="{8BFBF20C-A5D5-B710-B921-287E951C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0838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D569D2FC-830D-4AFE-928E-2E76A1A3AA4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9567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13">
            <a:extLst>
              <a:ext uri="{FF2B5EF4-FFF2-40B4-BE49-F238E27FC236}">
                <a16:creationId xmlns:a16="http://schemas.microsoft.com/office/drawing/2014/main" id="{5B394A4A-FFAF-BFDB-BF30-B90A2BB0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BCB2313D-E5AA-55AA-C10A-B6D04B4E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22">
            <a:extLst>
              <a:ext uri="{FF2B5EF4-FFF2-40B4-BE49-F238E27FC236}">
                <a16:creationId xmlns:a16="http://schemas.microsoft.com/office/drawing/2014/main" id="{3FEC7627-3F4E-5F1F-5A21-A0B72139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4F0CB-DDD2-492A-9492-F9CFED8709F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245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e la date 13">
            <a:extLst>
              <a:ext uri="{FF2B5EF4-FFF2-40B4-BE49-F238E27FC236}">
                <a16:creationId xmlns:a16="http://schemas.microsoft.com/office/drawing/2014/main" id="{9BF35294-9093-2D29-54B1-A3A9D3B9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211982D0-F002-2D96-9DBC-C8A296D6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22">
            <a:extLst>
              <a:ext uri="{FF2B5EF4-FFF2-40B4-BE49-F238E27FC236}">
                <a16:creationId xmlns:a16="http://schemas.microsoft.com/office/drawing/2014/main" id="{D53FC367-BDBA-FB87-8A88-CA99BFCC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8FBCD-4AC6-4F87-80DC-4378104EAE6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588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10">
            <a:extLst>
              <a:ext uri="{FF2B5EF4-FFF2-40B4-BE49-F238E27FC236}">
                <a16:creationId xmlns:a16="http://schemas.microsoft.com/office/drawing/2014/main" id="{09AD1322-1D1C-0636-EFBD-638605847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" name="Triangle isocèle 11">
            <a:extLst>
              <a:ext uri="{FF2B5EF4-FFF2-40B4-BE49-F238E27FC236}">
                <a16:creationId xmlns:a16="http://schemas.microsoft.com/office/drawing/2014/main" id="{B096C585-BC61-60E6-707B-36067496E1DA}"/>
              </a:ext>
            </a:extLst>
          </p:cNvPr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Connecteur droit 12">
            <a:extLst>
              <a:ext uri="{FF2B5EF4-FFF2-40B4-BE49-F238E27FC236}">
                <a16:creationId xmlns:a16="http://schemas.microsoft.com/office/drawing/2014/main" id="{350CD1A9-8380-E30F-9EAF-C6A9B719A0C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1D24E18-F289-A0A6-DE3E-9B213622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531D5360-6BC3-3CD3-2D6B-98E4E7C6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E3AE0FC8-DEF4-6C7E-A0B0-A8A173B1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261EC-FBB9-4363-ACFA-603569DC3DB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6687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1" u="heavy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lang="en-CA" spc="-10" smtClean="0"/>
              <a:pPr marL="179070"/>
              <a:t>‹#›</a:t>
            </a:fld>
            <a:endParaRPr lang="en-CA" spc="-10" dirty="0"/>
          </a:p>
        </p:txBody>
      </p:sp>
    </p:spTree>
    <p:extLst>
      <p:ext uri="{BB962C8B-B14F-4D97-AF65-F5344CB8AC3E}">
        <p14:creationId xmlns:p14="http://schemas.microsoft.com/office/powerpoint/2010/main" val="1888767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1" u="heavy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30721" y="1967674"/>
            <a:ext cx="46355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79070"/>
            <a:fld id="{81D60167-4931-47E6-BA6A-407CBD079E47}" type="slidenum">
              <a:rPr lang="en-CA" spc="-10" smtClean="0"/>
              <a:pPr marL="179070"/>
              <a:t>‹#›</a:t>
            </a:fld>
            <a:endParaRPr lang="en-CA" spc="-10" dirty="0"/>
          </a:p>
        </p:txBody>
      </p:sp>
    </p:spTree>
    <p:extLst>
      <p:ext uri="{BB962C8B-B14F-4D97-AF65-F5344CB8AC3E}">
        <p14:creationId xmlns:p14="http://schemas.microsoft.com/office/powerpoint/2010/main" val="172947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>
            <a:extLst>
              <a:ext uri="{FF2B5EF4-FFF2-40B4-BE49-F238E27FC236}">
                <a16:creationId xmlns:a16="http://schemas.microsoft.com/office/drawing/2014/main" id="{C715834F-B48C-C17E-B918-5AE24E2303E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7" name="Espace réservé du texte 12">
            <a:extLst>
              <a:ext uri="{FF2B5EF4-FFF2-40B4-BE49-F238E27FC236}">
                <a16:creationId xmlns:a16="http://schemas.microsoft.com/office/drawing/2014/main" id="{D67F10B4-545D-5F05-2758-DB550065A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E1FD2833-CF84-7C61-6D07-E61C7A01F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76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49A19D-B713-05F9-ABD7-FF4AF84CB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563" y="6356350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E86C1C45-A857-13F6-2CE5-7D8E0D371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3" y="6356350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827222C0-A4F1-4B18-A312-685579F377D3}" type="slidenum">
              <a:rPr lang="en-US" altLang="fr-FR"/>
              <a:pPr/>
              <a:t>‹#›</a:t>
            </a:fld>
            <a:endParaRPr lang="en-US" altLang="fr-FR"/>
          </a:p>
        </p:txBody>
      </p:sp>
      <p:sp>
        <p:nvSpPr>
          <p:cNvPr id="1031" name="Connecteur droit 27">
            <a:extLst>
              <a:ext uri="{FF2B5EF4-FFF2-40B4-BE49-F238E27FC236}">
                <a16:creationId xmlns:a16="http://schemas.microsoft.com/office/drawing/2014/main" id="{FD268901-BB66-F32B-4BCC-262CBF557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32" name="Connecteur droit 28">
            <a:extLst>
              <a:ext uri="{FF2B5EF4-FFF2-40B4-BE49-F238E27FC236}">
                <a16:creationId xmlns:a16="http://schemas.microsoft.com/office/drawing/2014/main" id="{BB879187-35B8-7CE1-1BE9-A66EC3419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5293065A-80E7-49AE-8082-50D3FE5C9097}"/>
              </a:ext>
            </a:extLst>
          </p:cNvPr>
          <p:cNvSpPr>
            <a:spLocks noChangeAspect="1"/>
          </p:cNvSpPr>
          <p:nvPr/>
        </p:nvSpPr>
        <p:spPr>
          <a:xfrm rot="5400000">
            <a:off x="590551" y="6446837"/>
            <a:ext cx="190500" cy="161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6" r:id="rId2"/>
    <p:sldLayoutId id="2147483917" r:id="rId3"/>
    <p:sldLayoutId id="2147483923" r:id="rId4"/>
    <p:sldLayoutId id="2147483927" r:id="rId5"/>
    <p:sldLayoutId id="214748392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wmf"/><Relationship Id="rId1" Type="http://schemas.openxmlformats.org/officeDocument/2006/relationships/tags" Target="../tags/tag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6.xml"/><Relationship Id="rId7" Type="http://schemas.openxmlformats.org/officeDocument/2006/relationships/image" Target="../media/image3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7.xm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9.xml"/><Relationship Id="rId16" Type="http://schemas.openxmlformats.org/officeDocument/2006/relationships/image" Target="../media/image4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1.png"/><Relationship Id="rId5" Type="http://schemas.openxmlformats.org/officeDocument/2006/relationships/tags" Target="../tags/tag12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470.png"/><Relationship Id="rId18" Type="http://schemas.openxmlformats.org/officeDocument/2006/relationships/image" Target="../media/image41.png"/><Relationship Id="rId3" Type="http://schemas.openxmlformats.org/officeDocument/2006/relationships/tags" Target="../tags/tag18.xml"/><Relationship Id="rId21" Type="http://schemas.openxmlformats.org/officeDocument/2006/relationships/image" Target="../media/image44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0.png"/><Relationship Id="rId2" Type="http://schemas.openxmlformats.org/officeDocument/2006/relationships/tags" Target="../tags/tag17.xml"/><Relationship Id="rId16" Type="http://schemas.openxmlformats.org/officeDocument/2006/relationships/image" Target="../media/image50.png"/><Relationship Id="rId20" Type="http://schemas.openxmlformats.org/officeDocument/2006/relationships/image" Target="../media/image4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49.png"/><Relationship Id="rId23" Type="http://schemas.openxmlformats.org/officeDocument/2006/relationships/image" Target="../media/image46.png"/><Relationship Id="rId10" Type="http://schemas.openxmlformats.org/officeDocument/2006/relationships/tags" Target="../tags/tag25.xml"/><Relationship Id="rId19" Type="http://schemas.openxmlformats.org/officeDocument/2006/relationships/image" Target="../media/image4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48.png"/><Relationship Id="rId2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29.xml"/><Relationship Id="rId7" Type="http://schemas.openxmlformats.org/officeDocument/2006/relationships/image" Target="../media/image5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2.xml"/><Relationship Id="rId7" Type="http://schemas.openxmlformats.org/officeDocument/2006/relationships/image" Target="../media/image56.png"/><Relationship Id="rId12" Type="http://schemas.openxmlformats.org/officeDocument/2006/relationships/image" Target="../media/image60.w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8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33.xml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wmf"/><Relationship Id="rId3" Type="http://schemas.openxmlformats.org/officeDocument/2006/relationships/tags" Target="../tags/tag36.xml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11.bin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1.png"/><Relationship Id="rId11" Type="http://schemas.openxmlformats.org/officeDocument/2006/relationships/image" Target="../media/image65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37.xml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43.xml"/><Relationship Id="rId7" Type="http://schemas.openxmlformats.org/officeDocument/2006/relationships/image" Target="../media/image8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85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46.xml"/><Relationship Id="rId7" Type="http://schemas.openxmlformats.org/officeDocument/2006/relationships/image" Target="../media/image8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88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2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11" Type="http://schemas.openxmlformats.org/officeDocument/2006/relationships/image" Target="../media/image111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1.emf"/><Relationship Id="rId4" Type="http://schemas.openxmlformats.org/officeDocument/2006/relationships/image" Target="../media/image11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-vector.net/" TargetMode="External"/><Relationship Id="rId2" Type="http://schemas.openxmlformats.org/officeDocument/2006/relationships/hyperlink" Target="http://www.kernel-machin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opinet.com/isabelle/Projects/SVM/applist.html" TargetMode="External"/><Relationship Id="rId5" Type="http://schemas.openxmlformats.org/officeDocument/2006/relationships/hyperlink" Target="http://www.kernel-machines.org/papers/tutorial-nips.ps.gz" TargetMode="External"/><Relationship Id="rId4" Type="http://schemas.openxmlformats.org/officeDocument/2006/relationships/hyperlink" Target="http://www.support-vector.net/icml-tutorial.pdf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4A080D6-7765-E6B9-06BD-2C97EDE163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fr-FR" sz="2900" dirty="0">
                <a:latin typeface="Calibri" panose="020F0502020204030204" pitchFamily="34" charset="0"/>
              </a:rPr>
              <a:t>Une introduction aux machines à </a:t>
            </a:r>
            <a:r>
              <a:rPr lang="en-US" altLang="fr-FR" sz="2900" dirty="0" err="1">
                <a:latin typeface="Calibri" panose="020F0502020204030204" pitchFamily="34" charset="0"/>
              </a:rPr>
              <a:t>vecteurs</a:t>
            </a:r>
            <a:r>
              <a:rPr lang="en-US" altLang="fr-FR" sz="2900" dirty="0">
                <a:latin typeface="Calibri" panose="020F0502020204030204" pitchFamily="34" charset="0"/>
              </a:rPr>
              <a:t>  de support (SVM)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F6907FD-0B0F-EDFE-3F7D-BEAAF97CFC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Adapté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de Martin Law,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Antoine 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Cornuéjols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et autres sources sur Internet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51212" y="6462966"/>
            <a:ext cx="179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5" dirty="0">
                <a:solidFill>
                  <a:srgbClr val="8A8A8A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41169" y="2903987"/>
            <a:ext cx="77114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z="4400" spc="-40" dirty="0">
                <a:latin typeface="Gill Sans MT"/>
                <a:cs typeface="Gill Sans MT"/>
              </a:rPr>
              <a:t>Rappels mathématiques</a:t>
            </a:r>
            <a:endParaRPr sz="4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400" y="180257"/>
            <a:ext cx="12866167" cy="791396"/>
          </a:xfrm>
          <a:prstGeom prst="rect">
            <a:avLst/>
          </a:prstGeom>
        </p:spPr>
        <p:txBody>
          <a:bodyPr vert="horz" wrap="square" lIns="0" tIns="145630" rIns="0" bIns="0" rtlCol="0">
            <a:spAutoFit/>
          </a:bodyPr>
          <a:lstStyle/>
          <a:p>
            <a:pPr marL="85725">
              <a:lnSpc>
                <a:spcPts val="5275"/>
              </a:lnSpc>
            </a:pPr>
            <a:r>
              <a:rPr lang="fr-FR" dirty="0"/>
              <a:t>Représentation</a:t>
            </a:r>
            <a:r>
              <a:rPr lang="fr-FR" sz="4400" i="0" u="none" spc="-25" dirty="0"/>
              <a:t> </a:t>
            </a:r>
            <a:r>
              <a:rPr lang="fr-FR" dirty="0"/>
              <a:t>vectorielle de données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5401" y="1304619"/>
            <a:ext cx="1073459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buFont typeface="Arial"/>
              <a:buChar char="•"/>
              <a:tabLst>
                <a:tab pos="184150" algn="l"/>
              </a:tabLst>
            </a:pPr>
            <a:r>
              <a:rPr lang="fr-FR" sz="2500" spc="-5" dirty="0">
                <a:cs typeface="Calibri"/>
              </a:rPr>
              <a:t>Représenter les données sous forme vectorielle les transforme en points dans in espace géométrique et facilite le groupement.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35294" y="2922659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54"/>
                </a:moveTo>
                <a:lnTo>
                  <a:pt x="0" y="0"/>
                </a:lnTo>
              </a:path>
            </a:pathLst>
          </a:custGeom>
          <a:ln w="59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35293" y="29226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35293" y="29226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5293" y="29226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830" y="2922683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5829" y="29226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5829" y="29226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5829" y="2922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2342" y="2922682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82341" y="2922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82341" y="2922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82341" y="2922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2877" y="2922680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2877" y="2922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2877" y="29226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2877" y="29226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23413" y="2922679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23412" y="29226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3412" y="29226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3412" y="29226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93949" y="2922677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93948" y="29226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3948" y="29226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3948" y="29226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4485" y="2922676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4484" y="29226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4484" y="29226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4484" y="29226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5020" y="2922674"/>
            <a:ext cx="0" cy="2042795"/>
          </a:xfrm>
          <a:custGeom>
            <a:avLst/>
            <a:gdLst/>
            <a:ahLst/>
            <a:cxnLst/>
            <a:rect l="l" t="t" r="r" b="b"/>
            <a:pathLst>
              <a:path h="2042795">
                <a:moveTo>
                  <a:pt x="0" y="2042728"/>
                </a:moveTo>
                <a:lnTo>
                  <a:pt x="0" y="0"/>
                </a:lnTo>
              </a:path>
            </a:pathLst>
          </a:custGeom>
          <a:ln w="59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5019" y="29226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35019" y="29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5019" y="29226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5295" y="4965389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726" y="0"/>
                </a:lnTo>
              </a:path>
            </a:pathLst>
          </a:custGeom>
          <a:ln w="599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35019" y="4965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35019" y="4965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35019" y="49653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35295" y="4672716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725" y="0"/>
                </a:lnTo>
              </a:path>
            </a:pathLst>
          </a:custGeom>
          <a:ln w="59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5019" y="46727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35019" y="46727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5019" y="46727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35295" y="4380043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725" y="0"/>
                </a:lnTo>
              </a:path>
            </a:pathLst>
          </a:custGeom>
          <a:ln w="59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5020" y="4380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35020" y="4380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5020" y="43800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35295" y="4087370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725" y="0"/>
                </a:lnTo>
              </a:path>
            </a:pathLst>
          </a:custGeom>
          <a:ln w="599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35020" y="40873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35020" y="40873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35020" y="4087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5295" y="3794697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725" y="0"/>
                </a:lnTo>
              </a:path>
            </a:pathLst>
          </a:custGeom>
          <a:ln w="599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35020" y="37947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35020" y="37947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35020" y="37947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21050" y="3502024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3969" y="0"/>
                </a:lnTo>
              </a:path>
            </a:pathLst>
          </a:custGeom>
          <a:ln w="599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35295" y="3502024"/>
            <a:ext cx="2026285" cy="0"/>
          </a:xfrm>
          <a:custGeom>
            <a:avLst/>
            <a:gdLst/>
            <a:ahLst/>
            <a:cxnLst/>
            <a:rect l="l" t="t" r="r" b="b"/>
            <a:pathLst>
              <a:path w="2026285">
                <a:moveTo>
                  <a:pt x="0" y="0"/>
                </a:moveTo>
                <a:lnTo>
                  <a:pt x="2025991" y="0"/>
                </a:lnTo>
              </a:path>
            </a:pathLst>
          </a:custGeom>
          <a:ln w="599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35020" y="35020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35020" y="3502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35020" y="35020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35296" y="3209351"/>
            <a:ext cx="2600325" cy="0"/>
          </a:xfrm>
          <a:custGeom>
            <a:avLst/>
            <a:gdLst/>
            <a:ahLst/>
            <a:cxnLst/>
            <a:rect l="l" t="t" r="r" b="b"/>
            <a:pathLst>
              <a:path w="2600325">
                <a:moveTo>
                  <a:pt x="0" y="0"/>
                </a:moveTo>
                <a:lnTo>
                  <a:pt x="2599725" y="0"/>
                </a:lnTo>
              </a:path>
            </a:pathLst>
          </a:custGeom>
          <a:ln w="59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35020" y="32093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35020" y="3209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35020" y="3209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56491" y="2922651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529" y="0"/>
                </a:lnTo>
              </a:path>
            </a:pathLst>
          </a:custGeom>
          <a:ln w="59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35296" y="2922651"/>
            <a:ext cx="1661795" cy="0"/>
          </a:xfrm>
          <a:custGeom>
            <a:avLst/>
            <a:gdLst/>
            <a:ahLst/>
            <a:cxnLst/>
            <a:rect l="l" t="t" r="r" b="b"/>
            <a:pathLst>
              <a:path w="1661795">
                <a:moveTo>
                  <a:pt x="0" y="0"/>
                </a:moveTo>
                <a:lnTo>
                  <a:pt x="1661432" y="0"/>
                </a:lnTo>
              </a:path>
            </a:pathLst>
          </a:custGeom>
          <a:ln w="599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35020" y="29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35020" y="29226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35020" y="29226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35020" y="49653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35295" y="29226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35295" y="49355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304678" y="4985325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14378" y="3236260"/>
            <a:ext cx="2235163" cy="1702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675220" y="4985323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51738" y="4985323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22280" y="4985321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92821" y="4985320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163363" y="4985319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564486" y="49355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533904" y="4985319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935022" y="4935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904446" y="4985318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365179" y="4965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262846" y="4919614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0</a:t>
            </a:r>
            <a:endParaRPr sz="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262846" y="4626940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262846" y="4334265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65179" y="4087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262846" y="4041591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365179" y="37946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365179" y="35020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365179" y="3209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65180" y="2922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22232" y="2958520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22232" y="2958526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18272" y="338856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18272" y="338857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52531" y="297046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34"/>
                </a:lnTo>
                <a:lnTo>
                  <a:pt x="0" y="597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52531" y="2970470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96728" y="290476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96728" y="2904768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13899" y="3537887"/>
            <a:ext cx="6350" cy="60325"/>
          </a:xfrm>
          <a:custGeom>
            <a:avLst/>
            <a:gdLst/>
            <a:ahLst/>
            <a:cxnLst/>
            <a:rect l="l" t="t" r="r" b="b"/>
            <a:pathLst>
              <a:path w="6350" h="60325">
                <a:moveTo>
                  <a:pt x="0" y="0"/>
                </a:moveTo>
                <a:lnTo>
                  <a:pt x="5970" y="0"/>
                </a:lnTo>
                <a:lnTo>
                  <a:pt x="5970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60106" y="3537893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21469" y="3245221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1469" y="3245221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54130" y="3537886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9" y="0"/>
                </a:lnTo>
                <a:lnTo>
                  <a:pt x="59769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54130" y="3537892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77618" y="3143681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9" y="0"/>
                </a:lnTo>
                <a:lnTo>
                  <a:pt x="59769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77618" y="3143681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01941" y="3394534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01941" y="3394540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72059" y="3322859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72059" y="3322865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0" y="0"/>
                </a:moveTo>
                <a:lnTo>
                  <a:pt x="59763" y="0"/>
                </a:lnTo>
                <a:lnTo>
                  <a:pt x="59763" y="59728"/>
                </a:lnTo>
                <a:lnTo>
                  <a:pt x="0" y="59728"/>
                </a:lnTo>
                <a:lnTo>
                  <a:pt x="0" y="0"/>
                </a:lnTo>
                <a:close/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96902" y="4669908"/>
            <a:ext cx="894080" cy="498475"/>
          </a:xfrm>
          <a:custGeom>
            <a:avLst/>
            <a:gdLst/>
            <a:ahLst/>
            <a:cxnLst/>
            <a:rect l="l" t="t" r="r" b="b"/>
            <a:pathLst>
              <a:path w="894079" h="498475">
                <a:moveTo>
                  <a:pt x="893620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96902" y="46699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96902" y="3008335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1661572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96902" y="30083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94776" y="4635292"/>
            <a:ext cx="894080" cy="498475"/>
          </a:xfrm>
          <a:custGeom>
            <a:avLst/>
            <a:gdLst/>
            <a:ahLst/>
            <a:cxnLst/>
            <a:rect l="l" t="t" r="r" b="b"/>
            <a:pathLst>
              <a:path w="894079" h="498475">
                <a:moveTo>
                  <a:pt x="893620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94776" y="46352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94776" y="2980641"/>
            <a:ext cx="0" cy="1654810"/>
          </a:xfrm>
          <a:custGeom>
            <a:avLst/>
            <a:gdLst/>
            <a:ahLst/>
            <a:cxnLst/>
            <a:rect l="l" t="t" r="r" b="b"/>
            <a:pathLst>
              <a:path h="1654810">
                <a:moveTo>
                  <a:pt x="0" y="1654649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94776" y="29806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99576" y="4607599"/>
            <a:ext cx="894080" cy="498475"/>
          </a:xfrm>
          <a:custGeom>
            <a:avLst/>
            <a:gdLst/>
            <a:ahLst/>
            <a:cxnLst/>
            <a:rect l="l" t="t" r="r" b="b"/>
            <a:pathLst>
              <a:path w="894079" h="498475">
                <a:moveTo>
                  <a:pt x="893620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99576" y="46075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99576" y="2946026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1661572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99576" y="29460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97450" y="4579906"/>
            <a:ext cx="894080" cy="492125"/>
          </a:xfrm>
          <a:custGeom>
            <a:avLst/>
            <a:gdLst/>
            <a:ahLst/>
            <a:cxnLst/>
            <a:rect l="l" t="t" r="r" b="b"/>
            <a:pathLst>
              <a:path w="894079" h="492125">
                <a:moveTo>
                  <a:pt x="893620" y="491548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97450" y="45799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97450" y="2918333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1661572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197450" y="29183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02251" y="4545290"/>
            <a:ext cx="894080" cy="498475"/>
          </a:xfrm>
          <a:custGeom>
            <a:avLst/>
            <a:gdLst/>
            <a:ahLst/>
            <a:cxnLst/>
            <a:rect l="l" t="t" r="r" b="b"/>
            <a:pathLst>
              <a:path w="894079" h="498475">
                <a:moveTo>
                  <a:pt x="893620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02251" y="4545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02251" y="2890639"/>
            <a:ext cx="0" cy="1654810"/>
          </a:xfrm>
          <a:custGeom>
            <a:avLst/>
            <a:gdLst/>
            <a:ahLst/>
            <a:cxnLst/>
            <a:rect l="l" t="t" r="r" b="b"/>
            <a:pathLst>
              <a:path h="1654810">
                <a:moveTo>
                  <a:pt x="0" y="1654649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02251" y="2890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800124" y="4517597"/>
            <a:ext cx="894080" cy="498475"/>
          </a:xfrm>
          <a:custGeom>
            <a:avLst/>
            <a:gdLst/>
            <a:ahLst/>
            <a:cxnLst/>
            <a:rect l="l" t="t" r="r" b="b"/>
            <a:pathLst>
              <a:path w="894079" h="498475">
                <a:moveTo>
                  <a:pt x="893620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800124" y="45175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00124" y="2856024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1661572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00124" y="28560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04925" y="4489904"/>
            <a:ext cx="894080" cy="492125"/>
          </a:xfrm>
          <a:custGeom>
            <a:avLst/>
            <a:gdLst/>
            <a:ahLst/>
            <a:cxnLst/>
            <a:rect l="l" t="t" r="r" b="b"/>
            <a:pathLst>
              <a:path w="894079" h="492125">
                <a:moveTo>
                  <a:pt x="893620" y="491548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104925" y="44899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104925" y="282833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394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04925" y="3582956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90008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04925" y="3742197"/>
            <a:ext cx="0" cy="748030"/>
          </a:xfrm>
          <a:custGeom>
            <a:avLst/>
            <a:gdLst/>
            <a:ahLst/>
            <a:cxnLst/>
            <a:rect l="l" t="t" r="r" b="b"/>
            <a:pathLst>
              <a:path h="748029">
                <a:moveTo>
                  <a:pt x="0" y="747705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104925" y="28283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402799" y="4455288"/>
            <a:ext cx="901065" cy="498475"/>
          </a:xfrm>
          <a:custGeom>
            <a:avLst/>
            <a:gdLst/>
            <a:ahLst/>
            <a:cxnLst/>
            <a:rect l="l" t="t" r="r" b="b"/>
            <a:pathLst>
              <a:path w="901065" h="498475">
                <a:moveTo>
                  <a:pt x="900547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402798" y="44552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402798" y="2800637"/>
            <a:ext cx="0" cy="1654810"/>
          </a:xfrm>
          <a:custGeom>
            <a:avLst/>
            <a:gdLst/>
            <a:ahLst/>
            <a:cxnLst/>
            <a:rect l="l" t="t" r="r" b="b"/>
            <a:pathLst>
              <a:path h="1654810">
                <a:moveTo>
                  <a:pt x="0" y="1654649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402798" y="28006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90523" y="4953760"/>
            <a:ext cx="2113280" cy="214629"/>
          </a:xfrm>
          <a:custGeom>
            <a:avLst/>
            <a:gdLst/>
            <a:ahLst/>
            <a:cxnLst/>
            <a:rect l="l" t="t" r="r" b="b"/>
            <a:pathLst>
              <a:path w="2113279" h="214629">
                <a:moveTo>
                  <a:pt x="0" y="214619"/>
                </a:moveTo>
                <a:lnTo>
                  <a:pt x="2112823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303346" y="4953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303346" y="3292187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1661572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303346" y="3292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40249" y="4704524"/>
            <a:ext cx="2113280" cy="214629"/>
          </a:xfrm>
          <a:custGeom>
            <a:avLst/>
            <a:gdLst/>
            <a:ahLst/>
            <a:cxnLst/>
            <a:rect l="l" t="t" r="r" b="b"/>
            <a:pathLst>
              <a:path w="2113279" h="214629">
                <a:moveTo>
                  <a:pt x="0" y="214619"/>
                </a:moveTo>
                <a:lnTo>
                  <a:pt x="2112823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53072" y="4704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853072" y="3042951"/>
            <a:ext cx="0" cy="1661795"/>
          </a:xfrm>
          <a:custGeom>
            <a:avLst/>
            <a:gdLst/>
            <a:ahLst/>
            <a:cxnLst/>
            <a:rect l="l" t="t" r="r" b="b"/>
            <a:pathLst>
              <a:path h="1661795">
                <a:moveTo>
                  <a:pt x="0" y="1661572"/>
                </a:moveTo>
                <a:lnTo>
                  <a:pt x="0" y="0"/>
                </a:lnTo>
              </a:path>
            </a:pathLst>
          </a:custGeom>
          <a:ln w="69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53072" y="3042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96903" y="4455288"/>
            <a:ext cx="2106295" cy="214629"/>
          </a:xfrm>
          <a:custGeom>
            <a:avLst/>
            <a:gdLst/>
            <a:ahLst/>
            <a:cxnLst/>
            <a:rect l="l" t="t" r="r" b="b"/>
            <a:pathLst>
              <a:path w="2106295" h="214629">
                <a:moveTo>
                  <a:pt x="0" y="214619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02798" y="44552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402798" y="28006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96903" y="4455288"/>
            <a:ext cx="2106295" cy="214629"/>
          </a:xfrm>
          <a:custGeom>
            <a:avLst/>
            <a:gdLst/>
            <a:ahLst/>
            <a:cxnLst/>
            <a:rect l="l" t="t" r="r" b="b"/>
            <a:pathLst>
              <a:path w="2106295" h="214629">
                <a:moveTo>
                  <a:pt x="0" y="214619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402798" y="44552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402799" y="4455288"/>
            <a:ext cx="901065" cy="498475"/>
          </a:xfrm>
          <a:custGeom>
            <a:avLst/>
            <a:gdLst/>
            <a:ahLst/>
            <a:cxnLst/>
            <a:rect l="l" t="t" r="r" b="b"/>
            <a:pathLst>
              <a:path w="901065" h="498475">
                <a:moveTo>
                  <a:pt x="0" y="0"/>
                </a:moveTo>
                <a:lnTo>
                  <a:pt x="900547" y="498471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303346" y="4953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96903" y="4219898"/>
            <a:ext cx="2106295" cy="214629"/>
          </a:xfrm>
          <a:custGeom>
            <a:avLst/>
            <a:gdLst/>
            <a:ahLst/>
            <a:cxnLst/>
            <a:rect l="l" t="t" r="r" b="b"/>
            <a:pathLst>
              <a:path w="2106295" h="214629">
                <a:moveTo>
                  <a:pt x="0" y="214619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02798" y="4219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402799" y="4219898"/>
            <a:ext cx="901065" cy="498475"/>
          </a:xfrm>
          <a:custGeom>
            <a:avLst/>
            <a:gdLst/>
            <a:ahLst/>
            <a:cxnLst/>
            <a:rect l="l" t="t" r="r" b="b"/>
            <a:pathLst>
              <a:path w="901065" h="498475">
                <a:moveTo>
                  <a:pt x="0" y="0"/>
                </a:moveTo>
                <a:lnTo>
                  <a:pt x="900547" y="498471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303346" y="4718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96903" y="3984509"/>
            <a:ext cx="2106295" cy="208279"/>
          </a:xfrm>
          <a:custGeom>
            <a:avLst/>
            <a:gdLst/>
            <a:ahLst/>
            <a:cxnLst/>
            <a:rect l="l" t="t" r="r" b="b"/>
            <a:pathLst>
              <a:path w="2106295" h="208279">
                <a:moveTo>
                  <a:pt x="0" y="207696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402798" y="398450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402799" y="3984509"/>
            <a:ext cx="901065" cy="498475"/>
          </a:xfrm>
          <a:custGeom>
            <a:avLst/>
            <a:gdLst/>
            <a:ahLst/>
            <a:cxnLst/>
            <a:rect l="l" t="t" r="r" b="b"/>
            <a:pathLst>
              <a:path w="901065" h="498475">
                <a:moveTo>
                  <a:pt x="0" y="0"/>
                </a:moveTo>
                <a:lnTo>
                  <a:pt x="900547" y="498471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303346" y="44829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96903" y="3749119"/>
            <a:ext cx="2106295" cy="208279"/>
          </a:xfrm>
          <a:custGeom>
            <a:avLst/>
            <a:gdLst/>
            <a:ahLst/>
            <a:cxnLst/>
            <a:rect l="l" t="t" r="r" b="b"/>
            <a:pathLst>
              <a:path w="2106295" h="208279">
                <a:moveTo>
                  <a:pt x="0" y="207696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402798" y="3749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402799" y="3749119"/>
            <a:ext cx="901065" cy="492125"/>
          </a:xfrm>
          <a:custGeom>
            <a:avLst/>
            <a:gdLst/>
            <a:ahLst/>
            <a:cxnLst/>
            <a:rect l="l" t="t" r="r" b="b"/>
            <a:pathLst>
              <a:path w="901065" h="492125">
                <a:moveTo>
                  <a:pt x="0" y="0"/>
                </a:moveTo>
                <a:lnTo>
                  <a:pt x="900547" y="491548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303346" y="42406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96903" y="3506807"/>
            <a:ext cx="2106295" cy="214629"/>
          </a:xfrm>
          <a:custGeom>
            <a:avLst/>
            <a:gdLst/>
            <a:ahLst/>
            <a:cxnLst/>
            <a:rect l="l" t="t" r="r" b="b"/>
            <a:pathLst>
              <a:path w="2106295" h="214629">
                <a:moveTo>
                  <a:pt x="0" y="214619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402798" y="350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402799" y="3506807"/>
            <a:ext cx="901065" cy="498475"/>
          </a:xfrm>
          <a:custGeom>
            <a:avLst/>
            <a:gdLst/>
            <a:ahLst/>
            <a:cxnLst/>
            <a:rect l="l" t="t" r="r" b="b"/>
            <a:pathLst>
              <a:path w="901065" h="498475">
                <a:moveTo>
                  <a:pt x="0" y="0"/>
                </a:moveTo>
                <a:lnTo>
                  <a:pt x="900547" y="498471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303346" y="40052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96903" y="3271417"/>
            <a:ext cx="2106295" cy="208279"/>
          </a:xfrm>
          <a:custGeom>
            <a:avLst/>
            <a:gdLst/>
            <a:ahLst/>
            <a:cxnLst/>
            <a:rect l="l" t="t" r="r" b="b"/>
            <a:pathLst>
              <a:path w="2106295" h="208279">
                <a:moveTo>
                  <a:pt x="0" y="207696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02798" y="32714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02799" y="3271417"/>
            <a:ext cx="901065" cy="498475"/>
          </a:xfrm>
          <a:custGeom>
            <a:avLst/>
            <a:gdLst/>
            <a:ahLst/>
            <a:cxnLst/>
            <a:rect l="l" t="t" r="r" b="b"/>
            <a:pathLst>
              <a:path w="901065" h="498475">
                <a:moveTo>
                  <a:pt x="0" y="0"/>
                </a:moveTo>
                <a:lnTo>
                  <a:pt x="900547" y="498471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303346" y="3769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96903" y="3036027"/>
            <a:ext cx="2106295" cy="208279"/>
          </a:xfrm>
          <a:custGeom>
            <a:avLst/>
            <a:gdLst/>
            <a:ahLst/>
            <a:cxnLst/>
            <a:rect l="l" t="t" r="r" b="b"/>
            <a:pathLst>
              <a:path w="2106295" h="208280">
                <a:moveTo>
                  <a:pt x="0" y="207696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402798" y="30360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402799" y="3036027"/>
            <a:ext cx="901065" cy="492125"/>
          </a:xfrm>
          <a:custGeom>
            <a:avLst/>
            <a:gdLst/>
            <a:ahLst/>
            <a:cxnLst/>
            <a:rect l="l" t="t" r="r" b="b"/>
            <a:pathLst>
              <a:path w="901065" h="492125">
                <a:moveTo>
                  <a:pt x="0" y="0"/>
                </a:moveTo>
                <a:lnTo>
                  <a:pt x="900547" y="491548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303346" y="352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96903" y="2800638"/>
            <a:ext cx="2106295" cy="208279"/>
          </a:xfrm>
          <a:custGeom>
            <a:avLst/>
            <a:gdLst/>
            <a:ahLst/>
            <a:cxnLst/>
            <a:rect l="l" t="t" r="r" b="b"/>
            <a:pathLst>
              <a:path w="2106295" h="208280">
                <a:moveTo>
                  <a:pt x="0" y="207696"/>
                </a:moveTo>
                <a:lnTo>
                  <a:pt x="2105896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402798" y="28006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402799" y="2800638"/>
            <a:ext cx="901065" cy="492125"/>
          </a:xfrm>
          <a:custGeom>
            <a:avLst/>
            <a:gdLst/>
            <a:ahLst/>
            <a:cxnLst/>
            <a:rect l="l" t="t" r="r" b="b"/>
            <a:pathLst>
              <a:path w="901065" h="492125">
                <a:moveTo>
                  <a:pt x="0" y="0"/>
                </a:moveTo>
                <a:lnTo>
                  <a:pt x="900547" y="491548"/>
                </a:lnTo>
              </a:path>
            </a:pathLst>
          </a:custGeom>
          <a:ln w="692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303346" y="3292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90523" y="4953760"/>
            <a:ext cx="2113280" cy="214629"/>
          </a:xfrm>
          <a:custGeom>
            <a:avLst/>
            <a:gdLst/>
            <a:ahLst/>
            <a:cxnLst/>
            <a:rect l="l" t="t" r="r" b="b"/>
            <a:pathLst>
              <a:path w="2113279" h="214629">
                <a:moveTo>
                  <a:pt x="0" y="214619"/>
                </a:moveTo>
                <a:lnTo>
                  <a:pt x="2112823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303346" y="49537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96902" y="4669908"/>
            <a:ext cx="894080" cy="498475"/>
          </a:xfrm>
          <a:custGeom>
            <a:avLst/>
            <a:gdLst/>
            <a:ahLst/>
            <a:cxnLst/>
            <a:rect l="l" t="t" r="r" b="b"/>
            <a:pathLst>
              <a:path w="894079" h="498475">
                <a:moveTo>
                  <a:pt x="893620" y="498471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96902" y="46699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96902" y="30083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90524" y="5168380"/>
            <a:ext cx="48895" cy="20955"/>
          </a:xfrm>
          <a:custGeom>
            <a:avLst/>
            <a:gdLst/>
            <a:ahLst/>
            <a:cxnLst/>
            <a:rect l="l" t="t" r="r" b="b"/>
            <a:pathLst>
              <a:path w="48895" h="20954">
                <a:moveTo>
                  <a:pt x="0" y="0"/>
                </a:moveTo>
                <a:lnTo>
                  <a:pt x="48491" y="20769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239014" y="51891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488397" y="5133762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0"/>
                </a:moveTo>
                <a:lnTo>
                  <a:pt x="48491" y="27692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36887" y="51614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793198" y="5106069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0"/>
                </a:moveTo>
                <a:lnTo>
                  <a:pt x="48491" y="27692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41688" y="51337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091072" y="5071453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0"/>
                </a:moveTo>
                <a:lnTo>
                  <a:pt x="48491" y="27692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39562" y="50991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395873" y="5043760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0"/>
                </a:moveTo>
                <a:lnTo>
                  <a:pt x="48491" y="27692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44363" y="50714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93747" y="5016068"/>
            <a:ext cx="48895" cy="20955"/>
          </a:xfrm>
          <a:custGeom>
            <a:avLst/>
            <a:gdLst/>
            <a:ahLst/>
            <a:cxnLst/>
            <a:rect l="l" t="t" r="r" b="b"/>
            <a:pathLst>
              <a:path w="48895" h="20954">
                <a:moveTo>
                  <a:pt x="0" y="0"/>
                </a:moveTo>
                <a:lnTo>
                  <a:pt x="48491" y="20769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42236" y="50368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998547" y="4981451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0" y="0"/>
                </a:moveTo>
                <a:lnTo>
                  <a:pt x="48491" y="27692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047037" y="50091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303348" y="4953758"/>
            <a:ext cx="41910" cy="27940"/>
          </a:xfrm>
          <a:custGeom>
            <a:avLst/>
            <a:gdLst/>
            <a:ahLst/>
            <a:cxnLst/>
            <a:rect l="l" t="t" r="r" b="b"/>
            <a:pathLst>
              <a:path w="41909" h="27939">
                <a:moveTo>
                  <a:pt x="0" y="0"/>
                </a:moveTo>
                <a:lnTo>
                  <a:pt x="41563" y="27692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344911" y="4981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135107" y="5168377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55418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135107" y="5168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91761" y="49191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491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91760" y="49191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241486" y="4669906"/>
            <a:ext cx="55880" cy="6985"/>
          </a:xfrm>
          <a:custGeom>
            <a:avLst/>
            <a:gdLst/>
            <a:ahLst/>
            <a:cxnLst/>
            <a:rect l="l" t="t" r="r" b="b"/>
            <a:pathLst>
              <a:path w="55879" h="6985">
                <a:moveTo>
                  <a:pt x="55418" y="0"/>
                </a:moveTo>
                <a:lnTo>
                  <a:pt x="0" y="6923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41486" y="4676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48415" y="4642212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48491" y="27692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48414" y="46422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248415" y="4406822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48491" y="27692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248414" y="44068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248415" y="4171433"/>
            <a:ext cx="48895" cy="20955"/>
          </a:xfrm>
          <a:custGeom>
            <a:avLst/>
            <a:gdLst/>
            <a:ahLst/>
            <a:cxnLst/>
            <a:rect l="l" t="t" r="r" b="b"/>
            <a:pathLst>
              <a:path w="48895" h="20954">
                <a:moveTo>
                  <a:pt x="48491" y="20769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248414" y="41714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48415" y="3929120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48491" y="27692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48414" y="3929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248416" y="3693730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48491" y="27692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248415" y="36937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2262845" y="3628899"/>
            <a:ext cx="3972560" cy="35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/>
            <a:r>
              <a:rPr sz="700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  <a:p>
            <a:pPr marL="12700">
              <a:spcBef>
                <a:spcPts val="125"/>
              </a:spcBef>
            </a:pPr>
            <a:r>
              <a:rPr sz="600" dirty="0"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  <a:p>
            <a:pPr marR="5080" algn="r">
              <a:spcBef>
                <a:spcPts val="165"/>
              </a:spcBef>
            </a:pPr>
            <a:r>
              <a:rPr sz="700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262846" y="3456243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262846" y="3163568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262846" y="2876867"/>
            <a:ext cx="6921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dirty="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247083" y="5207381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7046194" y="5179688"/>
            <a:ext cx="57467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11175" algn="l"/>
              </a:tabLst>
            </a:pPr>
            <a:r>
              <a:rPr sz="700" dirty="0">
                <a:latin typeface="Arial"/>
                <a:cs typeface="Arial"/>
              </a:rPr>
              <a:t>0	1</a:t>
            </a:r>
            <a:endParaRPr sz="7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7849756" y="5145072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8147628" y="5117380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8452428" y="5089688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757228" y="5055071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9055102" y="5027378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9359903" y="4999685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602849" y="4930454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104085" y="4577372"/>
            <a:ext cx="13144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830"/>
              </a:lnSpc>
            </a:pPr>
            <a:r>
              <a:rPr sz="70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30"/>
              </a:lnSpc>
            </a:pPr>
            <a:r>
              <a:rPr sz="700" spc="-15" dirty="0"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159503" y="4341984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159503" y="4106596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6248416" y="3458341"/>
            <a:ext cx="48895" cy="20955"/>
          </a:xfrm>
          <a:custGeom>
            <a:avLst/>
            <a:gdLst/>
            <a:ahLst/>
            <a:cxnLst/>
            <a:rect l="l" t="t" r="r" b="b"/>
            <a:pathLst>
              <a:path w="48895" h="20954">
                <a:moveTo>
                  <a:pt x="48491" y="20769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248415" y="3458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6159506" y="3393510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248417" y="3216027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48491" y="27692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248416" y="32160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6159506" y="3158122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248417" y="2980637"/>
            <a:ext cx="48895" cy="27940"/>
          </a:xfrm>
          <a:custGeom>
            <a:avLst/>
            <a:gdLst/>
            <a:ahLst/>
            <a:cxnLst/>
            <a:rect l="l" t="t" r="r" b="b"/>
            <a:pathLst>
              <a:path w="48895" h="27939">
                <a:moveTo>
                  <a:pt x="48491" y="27692"/>
                </a:moveTo>
                <a:lnTo>
                  <a:pt x="0" y="0"/>
                </a:lnTo>
              </a:path>
            </a:pathLst>
          </a:custGeom>
          <a:ln w="6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248416" y="29806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6159506" y="2915812"/>
            <a:ext cx="7556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243471" y="3430653"/>
            <a:ext cx="69850" cy="48895"/>
          </a:xfrm>
          <a:custGeom>
            <a:avLst/>
            <a:gdLst/>
            <a:ahLst/>
            <a:cxnLst/>
            <a:rect l="l" t="t" r="r" b="b"/>
            <a:pathLst>
              <a:path w="69850" h="48895">
                <a:moveTo>
                  <a:pt x="0" y="0"/>
                </a:moveTo>
                <a:lnTo>
                  <a:pt x="69272" y="0"/>
                </a:lnTo>
                <a:lnTo>
                  <a:pt x="69272" y="48462"/>
                </a:lnTo>
                <a:lnTo>
                  <a:pt x="0" y="4846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243471" y="340988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666035" y="308448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9"/>
                </a:lnTo>
                <a:lnTo>
                  <a:pt x="0" y="692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666035" y="3084491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091070" y="364526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9"/>
                </a:lnTo>
                <a:lnTo>
                  <a:pt x="0" y="692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91070" y="364527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264252" y="339602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9"/>
                </a:lnTo>
                <a:lnTo>
                  <a:pt x="0" y="692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264252" y="339603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917888" y="351372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917888" y="3513731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21797" y="377681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021797" y="377681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966379" y="367296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966379" y="367296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652181" y="341680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652181" y="341680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624472" y="3119107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624472" y="3119107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37435" y="357603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37435" y="357604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924815" y="366604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924815" y="366604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035652" y="378373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9" y="0"/>
                </a:lnTo>
                <a:lnTo>
                  <a:pt x="69279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035652" y="378373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111852" y="363141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111852" y="3631426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250397" y="3444492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250397" y="344449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243471" y="336142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243471" y="336142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194979" y="31537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194979" y="3153723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077216" y="3513724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077216" y="3513731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056433" y="367296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056433" y="367296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980233" y="334065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980233" y="3340650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042579" y="3679888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042579" y="3679888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0"/>
                </a:moveTo>
                <a:lnTo>
                  <a:pt x="69272" y="0"/>
                </a:lnTo>
                <a:lnTo>
                  <a:pt x="69272" y="69232"/>
                </a:lnTo>
                <a:lnTo>
                  <a:pt x="0" y="69232"/>
                </a:lnTo>
                <a:lnTo>
                  <a:pt x="0" y="0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488400" y="469760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488397" y="4698583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308290" y="4856834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308288" y="4857817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412199" y="488452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412197" y="4885510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772418" y="4399901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72416" y="4400885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807055" y="452451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807053" y="4525503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744709" y="445528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744707" y="4456270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68509" y="447605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68507" y="4477040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33873" y="4268360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633870" y="4269343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495327" y="436528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495324" y="4366268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495327" y="462144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495324" y="4622428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69744" y="496760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69742" y="4968589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446836" y="4981452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446834" y="4982435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59799" y="4635291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259797" y="4636274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239017" y="494683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239015" y="4947819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232090" y="472529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232087" y="4726276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211308" y="4877604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211306" y="4878587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142035" y="4524519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142033" y="4525503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176672" y="4593752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176669" y="4594735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162817" y="4572982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162814" y="4573965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058908" y="4510673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45497" y="89999"/>
                </a:moveTo>
                <a:lnTo>
                  <a:pt x="8864" y="71900"/>
                </a:lnTo>
                <a:lnTo>
                  <a:pt x="0" y="45582"/>
                </a:lnTo>
                <a:lnTo>
                  <a:pt x="51" y="44656"/>
                </a:lnTo>
                <a:lnTo>
                  <a:pt x="18283" y="8701"/>
                </a:lnTo>
                <a:lnTo>
                  <a:pt x="44835" y="0"/>
                </a:lnTo>
                <a:lnTo>
                  <a:pt x="59153" y="2259"/>
                </a:lnTo>
                <a:lnTo>
                  <a:pt x="71535" y="8565"/>
                </a:lnTo>
                <a:lnTo>
                  <a:pt x="81280" y="18206"/>
                </a:lnTo>
                <a:lnTo>
                  <a:pt x="87685" y="30473"/>
                </a:lnTo>
                <a:lnTo>
                  <a:pt x="90049" y="44656"/>
                </a:lnTo>
                <a:lnTo>
                  <a:pt x="87797" y="59018"/>
                </a:lnTo>
                <a:lnTo>
                  <a:pt x="81508" y="71424"/>
                </a:lnTo>
                <a:lnTo>
                  <a:pt x="71891" y="81182"/>
                </a:lnTo>
                <a:lnTo>
                  <a:pt x="59651" y="87604"/>
                </a:lnTo>
                <a:lnTo>
                  <a:pt x="45497" y="8999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058905" y="4511656"/>
            <a:ext cx="83185" cy="80645"/>
          </a:xfrm>
          <a:custGeom>
            <a:avLst/>
            <a:gdLst/>
            <a:ahLst/>
            <a:cxnLst/>
            <a:rect l="l" t="t" r="r" b="b"/>
            <a:pathLst>
              <a:path w="83185" h="80645">
                <a:moveTo>
                  <a:pt x="0" y="40556"/>
                </a:moveTo>
                <a:lnTo>
                  <a:pt x="2448" y="26381"/>
                </a:lnTo>
                <a:lnTo>
                  <a:pt x="9236" y="14337"/>
                </a:lnTo>
                <a:lnTo>
                  <a:pt x="19521" y="5264"/>
                </a:lnTo>
                <a:lnTo>
                  <a:pt x="32466" y="0"/>
                </a:lnTo>
                <a:lnTo>
                  <a:pt x="49456" y="1479"/>
                </a:lnTo>
                <a:lnTo>
                  <a:pt x="63211" y="6631"/>
                </a:lnTo>
                <a:lnTo>
                  <a:pt x="73528" y="14824"/>
                </a:lnTo>
                <a:lnTo>
                  <a:pt x="80205" y="25429"/>
                </a:lnTo>
                <a:lnTo>
                  <a:pt x="83039" y="37815"/>
                </a:lnTo>
                <a:lnTo>
                  <a:pt x="80791" y="52931"/>
                </a:lnTo>
                <a:lnTo>
                  <a:pt x="74445" y="65514"/>
                </a:lnTo>
                <a:lnTo>
                  <a:pt x="64764" y="74955"/>
                </a:lnTo>
                <a:lnTo>
                  <a:pt x="52512" y="80648"/>
                </a:lnTo>
                <a:lnTo>
                  <a:pt x="35057" y="79469"/>
                </a:lnTo>
                <a:lnTo>
                  <a:pt x="3457" y="56844"/>
                </a:lnTo>
                <a:lnTo>
                  <a:pt x="0" y="40556"/>
                </a:lnTo>
                <a:close/>
              </a:path>
            </a:pathLst>
          </a:custGeom>
          <a:ln w="6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400806" y="3947547"/>
            <a:ext cx="2843530" cy="516255"/>
          </a:xfrm>
          <a:custGeom>
            <a:avLst/>
            <a:gdLst/>
            <a:ahLst/>
            <a:cxnLst/>
            <a:rect l="l" t="t" r="r" b="b"/>
            <a:pathLst>
              <a:path w="2843529" h="516254">
                <a:moveTo>
                  <a:pt x="1903056" y="0"/>
                </a:moveTo>
                <a:lnTo>
                  <a:pt x="0" y="170967"/>
                </a:lnTo>
                <a:lnTo>
                  <a:pt x="940409" y="515708"/>
                </a:lnTo>
                <a:lnTo>
                  <a:pt x="2843466" y="344754"/>
                </a:lnTo>
                <a:lnTo>
                  <a:pt x="190305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400806" y="3947547"/>
            <a:ext cx="2843530" cy="516255"/>
          </a:xfrm>
          <a:custGeom>
            <a:avLst/>
            <a:gdLst/>
            <a:ahLst/>
            <a:cxnLst/>
            <a:rect l="l" t="t" r="r" b="b"/>
            <a:pathLst>
              <a:path w="2843529" h="516254">
                <a:moveTo>
                  <a:pt x="2843466" y="344754"/>
                </a:moveTo>
                <a:lnTo>
                  <a:pt x="940409" y="515708"/>
                </a:lnTo>
                <a:lnTo>
                  <a:pt x="0" y="170967"/>
                </a:lnTo>
                <a:lnTo>
                  <a:pt x="1903056" y="0"/>
                </a:lnTo>
                <a:lnTo>
                  <a:pt x="2843466" y="344754"/>
                </a:lnTo>
                <a:close/>
              </a:path>
            </a:pathLst>
          </a:custGeom>
          <a:ln w="25400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 txBox="1"/>
          <p:nvPr/>
        </p:nvSpPr>
        <p:spPr>
          <a:xfrm>
            <a:off x="1919544" y="2470494"/>
            <a:ext cx="35283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pc="-15" dirty="0">
                <a:latin typeface="Calibri"/>
                <a:cs typeface="Calibri"/>
              </a:rPr>
              <a:t>Surface de décision dans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stellar"/>
                <a:cs typeface="Castellar"/>
              </a:rPr>
              <a:t>R</a:t>
            </a:r>
            <a:r>
              <a:rPr spc="-15" baseline="25462" dirty="0">
                <a:latin typeface="Calibri"/>
                <a:cs typeface="Calibri"/>
              </a:rPr>
              <a:t>2</a:t>
            </a:r>
            <a:endParaRPr baseline="25462" dirty="0">
              <a:latin typeface="Calibri"/>
              <a:cs typeface="Calibri"/>
            </a:endParaRPr>
          </a:p>
        </p:txBody>
      </p:sp>
      <p:sp>
        <p:nvSpPr>
          <p:cNvPr id="344" name="object 344"/>
          <p:cNvSpPr txBox="1">
            <a:spLocks noGrp="1"/>
          </p:cNvSpPr>
          <p:nvPr>
            <p:ph type="sldNum" sz="quarter" idx="7"/>
          </p:nvPr>
        </p:nvSpPr>
        <p:spPr>
          <a:xfrm>
            <a:off x="11116733" y="6462966"/>
            <a:ext cx="3759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8A8A8A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"/>
            <a:fld id="{81D60167-4931-47E6-BA6A-407CBD079E47}" type="slidenum">
              <a:rPr lang="en-CA" spc="-10" smtClean="0"/>
              <a:pPr marL="179070"/>
              <a:t>11</a:t>
            </a:fld>
            <a:endParaRPr spc="-10" dirty="0"/>
          </a:p>
        </p:txBody>
      </p:sp>
      <p:sp>
        <p:nvSpPr>
          <p:cNvPr id="343" name="object 343"/>
          <p:cNvSpPr txBox="1"/>
          <p:nvPr/>
        </p:nvSpPr>
        <p:spPr>
          <a:xfrm>
            <a:off x="6240015" y="2407445"/>
            <a:ext cx="345638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pc="-15" dirty="0">
                <a:latin typeface="Calibri"/>
                <a:cs typeface="Calibri"/>
              </a:rPr>
              <a:t>Surface de décision dans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stellar"/>
                <a:cs typeface="Castellar"/>
              </a:rPr>
              <a:t>R</a:t>
            </a:r>
            <a:r>
              <a:rPr spc="-15" baseline="25462" dirty="0">
                <a:latin typeface="Calibri"/>
                <a:cs typeface="Calibri"/>
              </a:rPr>
              <a:t>3</a:t>
            </a:r>
            <a:endParaRPr baseline="25462" dirty="0">
              <a:latin typeface="Calibri"/>
              <a:cs typeface="Calibri"/>
            </a:endParaRPr>
          </a:p>
        </p:txBody>
      </p:sp>
      <p:sp>
        <p:nvSpPr>
          <p:cNvPr id="345" name="object 3">
            <a:extLst>
              <a:ext uri="{FF2B5EF4-FFF2-40B4-BE49-F238E27FC236}">
                <a16:creationId xmlns:a16="http://schemas.microsoft.com/office/drawing/2014/main" id="{E75E4F7E-C4BE-C80F-A14F-62A314D5F655}"/>
              </a:ext>
            </a:extLst>
          </p:cNvPr>
          <p:cNvSpPr txBox="1"/>
          <p:nvPr/>
        </p:nvSpPr>
        <p:spPr>
          <a:xfrm>
            <a:off x="1055441" y="5292804"/>
            <a:ext cx="1014595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marR="5080" indent="-170815">
              <a:buFont typeface="Arial"/>
              <a:buChar char="•"/>
              <a:tabLst>
                <a:tab pos="184150" algn="l"/>
              </a:tabLst>
            </a:pPr>
            <a:r>
              <a:rPr lang="fr-FR" sz="2400" spc="-15" dirty="0">
                <a:cs typeface="Calibri"/>
              </a:rPr>
              <a:t>Dans le cas deux classes, un hyperplan peut servir de surface de séparation, en divisant l’espace en deux.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441" y="217460"/>
            <a:ext cx="13275296" cy="7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563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85725">
              <a:lnSpc>
                <a:spcPts val="5275"/>
              </a:lnSpc>
            </a:pPr>
            <a:r>
              <a:rPr lang="en-CA" dirty="0" err="1"/>
              <a:t>Équation</a:t>
            </a:r>
            <a:r>
              <a:rPr lang="en-CA" dirty="0"/>
              <a:t> d’un </a:t>
            </a:r>
            <a:r>
              <a:rPr lang="en-CA" dirty="0" err="1"/>
              <a:t>hyperplan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52601" y="3240915"/>
            <a:ext cx="338379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CA" spc="-5" dirty="0">
                <a:latin typeface="Calibri"/>
                <a:cs typeface="Calibri"/>
              </a:rPr>
              <a:t>Exemple pour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stellar"/>
                <a:cs typeface="Castellar"/>
              </a:rPr>
              <a:t>R</a:t>
            </a:r>
            <a:r>
              <a:rPr spc="-22" baseline="25462" dirty="0">
                <a:latin typeface="Calibri"/>
                <a:cs typeface="Calibri"/>
              </a:rPr>
              <a:t>3</a:t>
            </a:r>
            <a:r>
              <a:rPr spc="-5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/>
              <p:cNvSpPr txBox="1"/>
              <p:nvPr/>
            </p:nvSpPr>
            <p:spPr>
              <a:xfrm>
                <a:off x="1055441" y="1531683"/>
                <a:ext cx="10657183" cy="110799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55600" indent="-342900">
                  <a:buFont typeface="Arial" panose="020B0604020202020204" pitchFamily="34" charset="0"/>
                  <a:buChar char="•"/>
                </a:pPr>
                <a:r>
                  <a:rPr lang="fr-FR" spc="-5" dirty="0">
                    <a:cs typeface="Calibri"/>
                  </a:rPr>
                  <a:t>L’équation d’un hyperplan est définie à partir d’un point </a:t>
                </a:r>
                <a:r>
                  <a:rPr lang="en-US" spc="-15" dirty="0">
                    <a:cs typeface="Calibri"/>
                  </a:rPr>
                  <a:t>P</a:t>
                </a:r>
                <a:r>
                  <a:rPr lang="en-US" spc="-22" baseline="-20833" dirty="0">
                    <a:cs typeface="Calibri"/>
                  </a:rPr>
                  <a:t>0</a:t>
                </a:r>
                <a:r>
                  <a:rPr lang="en-US" spc="15" dirty="0">
                    <a:cs typeface="Calibri"/>
                  </a:rPr>
                  <a:t> de </a:t>
                </a:r>
                <a:r>
                  <a:rPr lang="en-US" spc="15" dirty="0" err="1">
                    <a:cs typeface="Calibri"/>
                  </a:rPr>
                  <a:t>l’hyperplan</a:t>
                </a:r>
                <a:r>
                  <a:rPr lang="en-US" spc="15" dirty="0">
                    <a:cs typeface="Calibri"/>
                  </a:rPr>
                  <a:t> et </a:t>
                </a:r>
                <a:r>
                  <a:rPr lang="fr-FR" dirty="0">
                    <a:cs typeface="Calibri"/>
                  </a:rPr>
                  <a:t>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cs typeface="Calibri"/>
                  </a:rPr>
                  <a:t>  perpendiculaire à l’hyperplan</a:t>
                </a:r>
                <a:r>
                  <a:rPr lang="en-US" dirty="0">
                    <a:cs typeface="Calibri"/>
                  </a:rPr>
                  <a:t>.</a:t>
                </a:r>
              </a:p>
              <a:p>
                <a:pPr marL="12700"/>
                <a:endParaRPr lang="en-CA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1" y="1531683"/>
                <a:ext cx="10657183" cy="1107996"/>
              </a:xfrm>
              <a:prstGeom prst="rect">
                <a:avLst/>
              </a:prstGeom>
              <a:blipFill>
                <a:blip r:embed="rId3"/>
                <a:stretch>
                  <a:fillRect l="-1487" t="-82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2"/>
              <p:cNvSpPr txBox="1"/>
              <p:nvPr/>
            </p:nvSpPr>
            <p:spPr>
              <a:xfrm>
                <a:off x="1752602" y="3985736"/>
                <a:ext cx="9740052" cy="229293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>
                  <a:spcAft>
                    <a:spcPts val="600"/>
                  </a:spcAft>
                </a:pPr>
                <a:r>
                  <a:rPr lang="fr-CA" noProof="0" dirty="0">
                    <a:cs typeface="Calibri"/>
                  </a:rPr>
                  <a:t>Considérer P</a:t>
                </a:r>
                <a:r>
                  <a:rPr lang="fr-CA" baseline="-25000" noProof="0" dirty="0">
                    <a:cs typeface="Calibri"/>
                  </a:rPr>
                  <a:t>0</a:t>
                </a:r>
                <a:r>
                  <a:rPr lang="fr-CA" noProof="0" dirty="0">
                    <a:cs typeface="Calibri"/>
                  </a:rPr>
                  <a:t> et un nouveau point P. Une condition suffisante pour que P soit aussi sur l’hyperplan est que le vecteur différence des vecteurs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 noProof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sz="20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000" i="1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sz="2000" b="0" i="1" noProof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sub>
                    </m:sSub>
                    <m:r>
                      <a:rPr lang="fr-CA" sz="2000" b="0" i="1" noProof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fr-CA" sz="2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sz="20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𝑂𝑃</m:t>
                            </m:r>
                          </m:e>
                        </m:acc>
                      </m:e>
                      <m:sub>
                        <m:r>
                          <a:rPr lang="fr-CA" sz="2000" i="1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CA" sz="2000" spc="-5" noProof="0" dirty="0">
                    <a:latin typeface="Calibri"/>
                    <a:cs typeface="Calibri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sz="2000" i="1" noProof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sz="2000" b="0" i="1" noProof="0" smtClean="0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acc>
                    <m:r>
                      <a:rPr lang="fr-CA" sz="2000" i="1" noProof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acc>
                      <m:accPr>
                        <m:chr m:val="⃗"/>
                        <m:ctrlPr>
                          <a:rPr lang="fr-CA" sz="2000" i="1" noProof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sz="2000" b="0" i="1" noProof="0" smtClean="0">
                            <a:latin typeface="Cambria Math" panose="02040503050406030204" pitchFamily="18" charset="0"/>
                            <a:cs typeface="Calibri"/>
                          </a:rPr>
                          <m:t>𝑂𝑃</m:t>
                        </m:r>
                      </m:e>
                    </m:acc>
                    <m:r>
                      <a:rPr lang="fr-CA" sz="2000" b="0" i="0" noProof="0" smtClean="0">
                        <a:latin typeface="Cambria Math" panose="02040503050406030204" pitchFamily="18" charset="0"/>
                        <a:cs typeface="Calibri"/>
                      </a:rPr>
                      <m:t>  </m:t>
                    </m:r>
                  </m:oMath>
                </a14:m>
                <a:r>
                  <a:rPr lang="fr-CA" noProof="0" dirty="0">
                    <a:latin typeface="Calibri"/>
                    <a:cs typeface="Calibri"/>
                  </a:rPr>
                  <a:t>est perpendiculaire </a:t>
                </a:r>
                <a:r>
                  <a:rPr lang="fr-CA" noProof="0" dirty="0">
                    <a:cs typeface="Calibri"/>
                  </a:rPr>
                  <a:t>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CA" i="1" spc="-284" baseline="-2710" noProof="0" dirty="0">
                    <a:latin typeface="Times New Roman"/>
                    <a:cs typeface="Times New Roman"/>
                  </a:rPr>
                  <a:t>  </a:t>
                </a:r>
                <a:r>
                  <a:rPr lang="fr-CA" spc="-5" noProof="0" dirty="0">
                    <a:latin typeface="Calibri"/>
                    <a:cs typeface="Calibri"/>
                  </a:rPr>
                  <a:t>:</a:t>
                </a:r>
              </a:p>
              <a:p>
                <a:pPr marL="357188" marR="5080"/>
                <a:r>
                  <a:rPr lang="fr-CA" dirty="0">
                    <a:cs typeface="Calibri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fr-CA" b="0" i="1" spc="-5" noProof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CA" i="1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i="1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CA" b="0" i="1" spc="-5" noProof="0" smtClean="0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r>
                  <a:rPr lang="fr-CA" noProof="0" dirty="0">
                    <a:latin typeface="Calibri"/>
                    <a:cs typeface="Calibri"/>
                  </a:rPr>
                  <a:t>, ou encore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acc>
                    <m:r>
                      <a:rPr lang="fr-CA" b="0" i="1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sub>
                    </m:sSub>
                    <m:r>
                      <a:rPr lang="fr-CA" b="0" i="1" smtClean="0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fr-CA" noProof="0" dirty="0">
                  <a:latin typeface="Calibri"/>
                  <a:cs typeface="Calibri"/>
                </a:endParaRPr>
              </a:p>
              <a:p>
                <a:pPr marL="357188" marR="5080"/>
                <a:r>
                  <a:rPr lang="fr-CA" dirty="0">
                    <a:latin typeface="Calibri"/>
                    <a:cs typeface="Calibri"/>
                  </a:rPr>
                  <a:t>On obtient alors en posant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b="0" i="0" smtClean="0">
                        <a:latin typeface="Cambria Math" panose="02040503050406030204" pitchFamily="18" charset="0"/>
                        <a:cs typeface="Calibri"/>
                      </a:rPr>
                      <m:t>b</m:t>
                    </m:r>
                    <m:r>
                      <a:rPr lang="fr-CA" b="0" i="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fr-CA" i="1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CA" noProof="0" dirty="0">
                    <a:latin typeface="Calibri"/>
                    <a:cs typeface="Calibri"/>
                  </a:rPr>
                  <a:t>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acc>
                      <m:accPr>
                        <m:chr m:val="⃗"/>
                        <m:ctrlP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i="1">
                            <a:latin typeface="Cambria Math" panose="02040503050406030204" pitchFamily="18" charset="0"/>
                            <a:cs typeface="Calibri"/>
                          </a:rPr>
                          <m:t>𝑥</m:t>
                        </m:r>
                      </m:e>
                    </m:acc>
                    <m:r>
                      <a:rPr lang="fr-CA" b="0" i="1" smtClean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fr-CA" b="0" i="1" smtClean="0">
                        <a:latin typeface="Cambria Math" panose="02040503050406030204" pitchFamily="18" charset="0"/>
                        <a:cs typeface="Calibri"/>
                      </a:rPr>
                      <m:t>𝑏</m:t>
                    </m:r>
                    <m:r>
                      <a:rPr lang="fr-CA" i="1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fr-CA" dirty="0">
                  <a:latin typeface="Calibri"/>
                  <a:cs typeface="Calibri"/>
                </a:endParaRPr>
              </a:p>
              <a:p>
                <a:pPr marL="357188" marR="5080"/>
                <a:endParaRPr lang="fr-CA" noProof="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2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3985736"/>
                <a:ext cx="9740052" cy="2292935"/>
              </a:xfrm>
              <a:prstGeom prst="rect">
                <a:avLst/>
              </a:prstGeom>
              <a:blipFill>
                <a:blip r:embed="rId4"/>
                <a:stretch>
                  <a:fillRect l="-1816" t="-4255" r="-6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ject 34"/>
          <p:cNvSpPr txBox="1"/>
          <p:nvPr/>
        </p:nvSpPr>
        <p:spPr>
          <a:xfrm>
            <a:off x="2000878" y="6093634"/>
            <a:ext cx="86361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FR" spc="-5" dirty="0">
                <a:cs typeface="Calibri"/>
              </a:rPr>
              <a:t>L’équation demeure valide </a:t>
            </a:r>
            <a:r>
              <a:rPr lang="fr-CA" spc="-5" dirty="0">
                <a:cs typeface="Calibri"/>
              </a:rPr>
              <a:t>dans un espace de plus grande dimension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960096" y="5524890"/>
            <a:ext cx="1728192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1524000" y="0"/>
                </a:lnTo>
                <a:lnTo>
                  <a:pt x="1524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1116733" y="6462966"/>
            <a:ext cx="3759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8A8A8A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"/>
            <a:fld id="{81D60167-4931-47E6-BA6A-407CBD079E47}" type="slidenum">
              <a:rPr lang="en-CA" spc="-10" smtClean="0"/>
              <a:pPr marL="179070"/>
              <a:t>12</a:t>
            </a:fld>
            <a:endParaRPr spc="-1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1D8192-7DDE-7598-AF4F-D15F04637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6880" y="2282661"/>
            <a:ext cx="2638725" cy="1706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5401" y="282243"/>
            <a:ext cx="10729192" cy="7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563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85725">
              <a:lnSpc>
                <a:spcPts val="5275"/>
              </a:lnSpc>
            </a:pPr>
            <a:r>
              <a:rPr lang="fr-CA" sz="3200" i="0" u="none" noProof="0">
                <a:solidFill>
                  <a:schemeClr val="tx2"/>
                </a:solidFill>
                <a:latin typeface="+mj-lt"/>
                <a:cs typeface="+mj-cs"/>
              </a:rPr>
              <a:t>Distance entre deux hyperplans parallèles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A213BC8-8AC3-E490-B545-46A82CD96276}"/>
              </a:ext>
            </a:extLst>
          </p:cNvPr>
          <p:cNvGrpSpPr/>
          <p:nvPr/>
        </p:nvGrpSpPr>
        <p:grpSpPr>
          <a:xfrm>
            <a:off x="1127448" y="1288805"/>
            <a:ext cx="3897504" cy="2516278"/>
            <a:chOff x="1981201" y="1865528"/>
            <a:chExt cx="3897504" cy="2516278"/>
          </a:xfrm>
        </p:grpSpPr>
        <p:sp>
          <p:nvSpPr>
            <p:cNvPr id="3" name="object 3"/>
            <p:cNvSpPr/>
            <p:nvPr/>
          </p:nvSpPr>
          <p:spPr>
            <a:xfrm>
              <a:off x="2271713" y="3098055"/>
              <a:ext cx="2074545" cy="675640"/>
            </a:xfrm>
            <a:custGeom>
              <a:avLst/>
              <a:gdLst/>
              <a:ahLst/>
              <a:cxnLst/>
              <a:rect l="l" t="t" r="r" b="b"/>
              <a:pathLst>
                <a:path w="2074545" h="675639">
                  <a:moveTo>
                    <a:pt x="1331747" y="0"/>
                  </a:moveTo>
                  <a:lnTo>
                    <a:pt x="0" y="30213"/>
                  </a:lnTo>
                  <a:lnTo>
                    <a:pt x="742581" y="675208"/>
                  </a:lnTo>
                  <a:lnTo>
                    <a:pt x="2074329" y="645007"/>
                  </a:lnTo>
                  <a:lnTo>
                    <a:pt x="1331747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1713" y="3098055"/>
              <a:ext cx="2074545" cy="675640"/>
            </a:xfrm>
            <a:custGeom>
              <a:avLst/>
              <a:gdLst/>
              <a:ahLst/>
              <a:cxnLst/>
              <a:rect l="l" t="t" r="r" b="b"/>
              <a:pathLst>
                <a:path w="2074545" h="675639">
                  <a:moveTo>
                    <a:pt x="0" y="30213"/>
                  </a:moveTo>
                  <a:lnTo>
                    <a:pt x="1331747" y="0"/>
                  </a:lnTo>
                  <a:lnTo>
                    <a:pt x="2074329" y="645007"/>
                  </a:lnTo>
                  <a:lnTo>
                    <a:pt x="742581" y="675208"/>
                  </a:lnTo>
                  <a:lnTo>
                    <a:pt x="0" y="30213"/>
                  </a:lnTo>
                  <a:close/>
                </a:path>
              </a:pathLst>
            </a:custGeom>
            <a:ln w="127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9912" y="2755774"/>
              <a:ext cx="14604" cy="673735"/>
            </a:xfrm>
            <a:custGeom>
              <a:avLst/>
              <a:gdLst/>
              <a:ahLst/>
              <a:cxnLst/>
              <a:rect l="l" t="t" r="r" b="b"/>
              <a:pathLst>
                <a:path w="14605" h="673735">
                  <a:moveTo>
                    <a:pt x="0" y="673226"/>
                  </a:moveTo>
                  <a:lnTo>
                    <a:pt x="140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7907" y="2755765"/>
              <a:ext cx="88900" cy="77470"/>
            </a:xfrm>
            <a:custGeom>
              <a:avLst/>
              <a:gdLst/>
              <a:ahLst/>
              <a:cxnLst/>
              <a:rect l="l" t="t" r="r" b="b"/>
              <a:pathLst>
                <a:path w="88900" h="77469">
                  <a:moveTo>
                    <a:pt x="0" y="75260"/>
                  </a:moveTo>
                  <a:lnTo>
                    <a:pt x="46024" y="0"/>
                  </a:lnTo>
                  <a:lnTo>
                    <a:pt x="88874" y="771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2335" y="3391841"/>
              <a:ext cx="76200" cy="75565"/>
            </a:xfrm>
            <a:custGeom>
              <a:avLst/>
              <a:gdLst/>
              <a:ahLst/>
              <a:cxnLst/>
              <a:rect l="l" t="t" r="r" b="b"/>
              <a:pathLst>
                <a:path w="76200" h="75564">
                  <a:moveTo>
                    <a:pt x="29199" y="0"/>
                  </a:moveTo>
                  <a:lnTo>
                    <a:pt x="17400" y="5124"/>
                  </a:lnTo>
                  <a:lnTo>
                    <a:pt x="8054" y="14348"/>
                  </a:lnTo>
                  <a:lnTo>
                    <a:pt x="1980" y="27264"/>
                  </a:lnTo>
                  <a:lnTo>
                    <a:pt x="0" y="43463"/>
                  </a:lnTo>
                  <a:lnTo>
                    <a:pt x="4602" y="56038"/>
                  </a:lnTo>
                  <a:lnTo>
                    <a:pt x="13424" y="66100"/>
                  </a:lnTo>
                  <a:lnTo>
                    <a:pt x="25820" y="72752"/>
                  </a:lnTo>
                  <a:lnTo>
                    <a:pt x="41146" y="75094"/>
                  </a:lnTo>
                  <a:lnTo>
                    <a:pt x="54713" y="71198"/>
                  </a:lnTo>
                  <a:lnTo>
                    <a:pt x="65675" y="62892"/>
                  </a:lnTo>
                  <a:lnTo>
                    <a:pt x="73005" y="51204"/>
                  </a:lnTo>
                  <a:lnTo>
                    <a:pt x="75677" y="37159"/>
                  </a:lnTo>
                  <a:lnTo>
                    <a:pt x="74336" y="27243"/>
                  </a:lnTo>
                  <a:lnTo>
                    <a:pt x="68826" y="16036"/>
                  </a:lnTo>
                  <a:lnTo>
                    <a:pt x="59295" y="7247"/>
                  </a:lnTo>
                  <a:lnTo>
                    <a:pt x="46000" y="1645"/>
                  </a:lnTo>
                  <a:lnTo>
                    <a:pt x="29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1201" y="1865528"/>
              <a:ext cx="2074545" cy="675640"/>
            </a:xfrm>
            <a:custGeom>
              <a:avLst/>
              <a:gdLst/>
              <a:ahLst/>
              <a:cxnLst/>
              <a:rect l="l" t="t" r="r" b="b"/>
              <a:pathLst>
                <a:path w="2074545" h="675639">
                  <a:moveTo>
                    <a:pt x="1331747" y="0"/>
                  </a:moveTo>
                  <a:lnTo>
                    <a:pt x="0" y="30213"/>
                  </a:lnTo>
                  <a:lnTo>
                    <a:pt x="742581" y="675208"/>
                  </a:lnTo>
                  <a:lnTo>
                    <a:pt x="2074329" y="645007"/>
                  </a:lnTo>
                  <a:lnTo>
                    <a:pt x="1331747" y="0"/>
                  </a:lnTo>
                  <a:close/>
                </a:path>
              </a:pathLst>
            </a:custGeom>
            <a:solidFill>
              <a:srgbClr val="D7E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1201" y="1865528"/>
              <a:ext cx="2074545" cy="675640"/>
            </a:xfrm>
            <a:custGeom>
              <a:avLst/>
              <a:gdLst/>
              <a:ahLst/>
              <a:cxnLst/>
              <a:rect l="l" t="t" r="r" b="b"/>
              <a:pathLst>
                <a:path w="2074545" h="675639">
                  <a:moveTo>
                    <a:pt x="0" y="30213"/>
                  </a:moveTo>
                  <a:lnTo>
                    <a:pt x="1331747" y="0"/>
                  </a:lnTo>
                  <a:lnTo>
                    <a:pt x="2074329" y="645007"/>
                  </a:lnTo>
                  <a:lnTo>
                    <a:pt x="742581" y="675208"/>
                  </a:lnTo>
                  <a:lnTo>
                    <a:pt x="0" y="30213"/>
                  </a:lnTo>
                  <a:close/>
                </a:path>
              </a:pathLst>
            </a:custGeom>
            <a:ln w="127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256379" y="3335387"/>
              <a:ext cx="1622326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i="1" dirty="0">
                  <a:latin typeface="Times New Roman"/>
                  <a:cs typeface="Times New Roman"/>
                </a:rPr>
                <a:t>w</a:t>
              </a:r>
              <a:r>
                <a:rPr sz="2050" i="1" spc="-315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Symbol"/>
                  <a:cs typeface="Symbol"/>
                </a:rPr>
                <a:t></a:t>
              </a:r>
              <a:r>
                <a:rPr sz="2050" spc="-160" dirty="0">
                  <a:latin typeface="Times New Roman"/>
                  <a:cs typeface="Times New Roman"/>
                </a:rPr>
                <a:t> </a:t>
              </a:r>
              <a:r>
                <a:rPr sz="2050" i="1" dirty="0">
                  <a:latin typeface="Times New Roman"/>
                  <a:cs typeface="Times New Roman"/>
                </a:rPr>
                <a:t>x</a:t>
              </a:r>
              <a:r>
                <a:rPr sz="2050" i="1" spc="-70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Symbol"/>
                  <a:cs typeface="Symbol"/>
                </a:rPr>
                <a:t></a:t>
              </a:r>
              <a:r>
                <a:rPr sz="2050" spc="-200" dirty="0">
                  <a:latin typeface="Times New Roman"/>
                  <a:cs typeface="Times New Roman"/>
                </a:rPr>
                <a:t> </a:t>
              </a:r>
              <a:r>
                <a:rPr sz="2050" i="1" spc="-204" dirty="0">
                  <a:latin typeface="Times New Roman"/>
                  <a:cs typeface="Times New Roman"/>
                </a:rPr>
                <a:t>b</a:t>
              </a:r>
              <a:r>
                <a:rPr baseline="-23148" dirty="0">
                  <a:latin typeface="Times New Roman"/>
                  <a:cs typeface="Times New Roman"/>
                </a:rPr>
                <a:t>1 </a:t>
              </a:r>
              <a:r>
                <a:rPr spc="-15" baseline="-23148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Symbol"/>
                  <a:cs typeface="Symbol"/>
                </a:rPr>
                <a:t></a:t>
              </a:r>
              <a:r>
                <a:rPr sz="2050" spc="-70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Times New Roman"/>
                  <a:cs typeface="Times New Roman"/>
                </a:rPr>
                <a:t>0</a:t>
              </a:r>
            </a:p>
          </p:txBody>
        </p:sp>
        <p:sp>
          <p:nvSpPr>
            <p:cNvPr id="63" name="object 63"/>
            <p:cNvSpPr/>
            <p:nvPr/>
          </p:nvSpPr>
          <p:spPr>
            <a:xfrm>
              <a:off x="2209800" y="3437890"/>
              <a:ext cx="905510" cy="905510"/>
            </a:xfrm>
            <a:custGeom>
              <a:avLst/>
              <a:gdLst/>
              <a:ahLst/>
              <a:cxnLst/>
              <a:rect l="l" t="t" r="r" b="b"/>
              <a:pathLst>
                <a:path w="905510" h="905510">
                  <a:moveTo>
                    <a:pt x="0" y="905510"/>
                  </a:moveTo>
                  <a:lnTo>
                    <a:pt x="90551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29996" y="343789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22440"/>
                  </a:moveTo>
                  <a:lnTo>
                    <a:pt x="85318" y="0"/>
                  </a:lnTo>
                  <a:lnTo>
                    <a:pt x="62865" y="853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172222" y="4306241"/>
              <a:ext cx="76200" cy="75565"/>
            </a:xfrm>
            <a:custGeom>
              <a:avLst/>
              <a:gdLst/>
              <a:ahLst/>
              <a:cxnLst/>
              <a:rect l="l" t="t" r="r" b="b"/>
              <a:pathLst>
                <a:path w="76200" h="75564">
                  <a:moveTo>
                    <a:pt x="29199" y="0"/>
                  </a:moveTo>
                  <a:lnTo>
                    <a:pt x="17400" y="5124"/>
                  </a:lnTo>
                  <a:lnTo>
                    <a:pt x="8054" y="14348"/>
                  </a:lnTo>
                  <a:lnTo>
                    <a:pt x="1980" y="27264"/>
                  </a:lnTo>
                  <a:lnTo>
                    <a:pt x="0" y="43463"/>
                  </a:lnTo>
                  <a:lnTo>
                    <a:pt x="4602" y="56038"/>
                  </a:lnTo>
                  <a:lnTo>
                    <a:pt x="13424" y="66100"/>
                  </a:lnTo>
                  <a:lnTo>
                    <a:pt x="25820" y="72752"/>
                  </a:lnTo>
                  <a:lnTo>
                    <a:pt x="41146" y="75094"/>
                  </a:lnTo>
                  <a:lnTo>
                    <a:pt x="54713" y="71198"/>
                  </a:lnTo>
                  <a:lnTo>
                    <a:pt x="65675" y="62892"/>
                  </a:lnTo>
                  <a:lnTo>
                    <a:pt x="73005" y="51204"/>
                  </a:lnTo>
                  <a:lnTo>
                    <a:pt x="75677" y="37159"/>
                  </a:lnTo>
                  <a:lnTo>
                    <a:pt x="74336" y="27243"/>
                  </a:lnTo>
                  <a:lnTo>
                    <a:pt x="68826" y="16036"/>
                  </a:lnTo>
                  <a:lnTo>
                    <a:pt x="59295" y="7247"/>
                  </a:lnTo>
                  <a:lnTo>
                    <a:pt x="46000" y="1645"/>
                  </a:lnTo>
                  <a:lnTo>
                    <a:pt x="29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09801" y="2145220"/>
              <a:ext cx="909955" cy="2198370"/>
            </a:xfrm>
            <a:custGeom>
              <a:avLst/>
              <a:gdLst/>
              <a:ahLst/>
              <a:cxnLst/>
              <a:rect l="l" t="t" r="r" b="b"/>
              <a:pathLst>
                <a:path w="909955" h="2198370">
                  <a:moveTo>
                    <a:pt x="0" y="2198179"/>
                  </a:moveTo>
                  <a:lnTo>
                    <a:pt x="90958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49182" y="2145212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30">
                  <a:moveTo>
                    <a:pt x="0" y="53416"/>
                  </a:moveTo>
                  <a:lnTo>
                    <a:pt x="70205" y="0"/>
                  </a:lnTo>
                  <a:lnTo>
                    <a:pt x="82143" y="874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72222" y="4306241"/>
              <a:ext cx="76200" cy="75565"/>
            </a:xfrm>
            <a:custGeom>
              <a:avLst/>
              <a:gdLst/>
              <a:ahLst/>
              <a:cxnLst/>
              <a:rect l="l" t="t" r="r" b="b"/>
              <a:pathLst>
                <a:path w="76200" h="75564">
                  <a:moveTo>
                    <a:pt x="29199" y="0"/>
                  </a:moveTo>
                  <a:lnTo>
                    <a:pt x="17400" y="5124"/>
                  </a:lnTo>
                  <a:lnTo>
                    <a:pt x="8054" y="14348"/>
                  </a:lnTo>
                  <a:lnTo>
                    <a:pt x="1980" y="27264"/>
                  </a:lnTo>
                  <a:lnTo>
                    <a:pt x="0" y="43463"/>
                  </a:lnTo>
                  <a:lnTo>
                    <a:pt x="4602" y="56038"/>
                  </a:lnTo>
                  <a:lnTo>
                    <a:pt x="13424" y="66100"/>
                  </a:lnTo>
                  <a:lnTo>
                    <a:pt x="25820" y="72752"/>
                  </a:lnTo>
                  <a:lnTo>
                    <a:pt x="41146" y="75094"/>
                  </a:lnTo>
                  <a:lnTo>
                    <a:pt x="54713" y="71198"/>
                  </a:lnTo>
                  <a:lnTo>
                    <a:pt x="65675" y="62892"/>
                  </a:lnTo>
                  <a:lnTo>
                    <a:pt x="73005" y="51204"/>
                  </a:lnTo>
                  <a:lnTo>
                    <a:pt x="75677" y="37159"/>
                  </a:lnTo>
                  <a:lnTo>
                    <a:pt x="74336" y="27243"/>
                  </a:lnTo>
                  <a:lnTo>
                    <a:pt x="68826" y="16036"/>
                  </a:lnTo>
                  <a:lnTo>
                    <a:pt x="59295" y="7247"/>
                  </a:lnTo>
                  <a:lnTo>
                    <a:pt x="46000" y="1645"/>
                  </a:lnTo>
                  <a:lnTo>
                    <a:pt x="29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2793455" y="3919695"/>
              <a:ext cx="316457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i="1" spc="-125" dirty="0">
                  <a:latin typeface="Times New Roman"/>
                  <a:cs typeface="Times New Roman"/>
                </a:rPr>
                <a:t>x</a:t>
              </a:r>
              <a:r>
                <a:rPr baseline="-23148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2806290" y="3741626"/>
              <a:ext cx="133350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dirty="0">
                  <a:latin typeface="MT Extra"/>
                  <a:cs typeface="MT Extra"/>
                </a:rPr>
                <a:t></a:t>
              </a:r>
              <a:endParaRPr sz="2050">
                <a:latin typeface="MT Extra"/>
                <a:cs typeface="MT Extra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2161543" y="3458224"/>
              <a:ext cx="314531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i="1" spc="10" dirty="0">
                  <a:latin typeface="Times New Roman"/>
                  <a:cs typeface="Times New Roman"/>
                </a:rPr>
                <a:t>x</a:t>
              </a:r>
              <a:r>
                <a:rPr baseline="-23148" dirty="0"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72" name="object 72"/>
            <p:cNvSpPr/>
            <p:nvPr/>
          </p:nvSpPr>
          <p:spPr>
            <a:xfrm>
              <a:off x="3123406" y="2146166"/>
              <a:ext cx="1270" cy="1283970"/>
            </a:xfrm>
            <a:custGeom>
              <a:avLst/>
              <a:gdLst/>
              <a:ahLst/>
              <a:cxnLst/>
              <a:rect l="l" t="t" r="r" b="b"/>
              <a:pathLst>
                <a:path w="1269" h="1283970">
                  <a:moveTo>
                    <a:pt x="0" y="1283627"/>
                  </a:moveTo>
                  <a:lnTo>
                    <a:pt x="787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079691" y="2146170"/>
              <a:ext cx="88900" cy="76835"/>
            </a:xfrm>
            <a:custGeom>
              <a:avLst/>
              <a:gdLst/>
              <a:ahLst/>
              <a:cxnLst/>
              <a:rect l="l" t="t" r="r" b="b"/>
              <a:pathLst>
                <a:path w="88900" h="76835">
                  <a:moveTo>
                    <a:pt x="0" y="76174"/>
                  </a:moveTo>
                  <a:lnTo>
                    <a:pt x="44500" y="0"/>
                  </a:lnTo>
                  <a:lnTo>
                    <a:pt x="88900" y="762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85828" y="3392635"/>
              <a:ext cx="76200" cy="75565"/>
            </a:xfrm>
            <a:custGeom>
              <a:avLst/>
              <a:gdLst/>
              <a:ahLst/>
              <a:cxnLst/>
              <a:rect l="l" t="t" r="r" b="b"/>
              <a:pathLst>
                <a:path w="76200" h="75564">
                  <a:moveTo>
                    <a:pt x="29199" y="0"/>
                  </a:moveTo>
                  <a:lnTo>
                    <a:pt x="17400" y="5124"/>
                  </a:lnTo>
                  <a:lnTo>
                    <a:pt x="8054" y="14348"/>
                  </a:lnTo>
                  <a:lnTo>
                    <a:pt x="1980" y="27264"/>
                  </a:lnTo>
                  <a:lnTo>
                    <a:pt x="0" y="43463"/>
                  </a:lnTo>
                  <a:lnTo>
                    <a:pt x="4602" y="56038"/>
                  </a:lnTo>
                  <a:lnTo>
                    <a:pt x="13424" y="66100"/>
                  </a:lnTo>
                  <a:lnTo>
                    <a:pt x="25820" y="72752"/>
                  </a:lnTo>
                  <a:lnTo>
                    <a:pt x="41146" y="75094"/>
                  </a:lnTo>
                  <a:lnTo>
                    <a:pt x="54713" y="71198"/>
                  </a:lnTo>
                  <a:lnTo>
                    <a:pt x="65675" y="62892"/>
                  </a:lnTo>
                  <a:lnTo>
                    <a:pt x="73005" y="51204"/>
                  </a:lnTo>
                  <a:lnTo>
                    <a:pt x="75677" y="37159"/>
                  </a:lnTo>
                  <a:lnTo>
                    <a:pt x="74336" y="27243"/>
                  </a:lnTo>
                  <a:lnTo>
                    <a:pt x="68826" y="16036"/>
                  </a:lnTo>
                  <a:lnTo>
                    <a:pt x="59295" y="7247"/>
                  </a:lnTo>
                  <a:lnTo>
                    <a:pt x="46000" y="1645"/>
                  </a:lnTo>
                  <a:lnTo>
                    <a:pt x="291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3219106" y="2108500"/>
              <a:ext cx="248285" cy="8495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765" marR="5080" indent="-12700">
                <a:lnSpc>
                  <a:spcPct val="141500"/>
                </a:lnSpc>
              </a:pPr>
              <a:r>
                <a:rPr sz="2050" i="1" spc="5" dirty="0">
                  <a:latin typeface="Times New Roman"/>
                  <a:cs typeface="Times New Roman"/>
                </a:rPr>
                <a:t>t</a:t>
              </a:r>
              <a:r>
                <a:rPr sz="2050" i="1" spc="-1050" dirty="0">
                  <a:latin typeface="Times New Roman"/>
                  <a:cs typeface="Times New Roman"/>
                </a:rPr>
                <a:t>w</a:t>
              </a:r>
              <a:r>
                <a:rPr sz="3075" baseline="35230" dirty="0">
                  <a:latin typeface="MT Extra"/>
                  <a:cs typeface="MT Extra"/>
                </a:rPr>
                <a:t></a:t>
              </a:r>
              <a:r>
                <a:rPr sz="3075" baseline="35230" dirty="0">
                  <a:latin typeface="Times New Roman"/>
                  <a:cs typeface="Times New Roman"/>
                </a:rPr>
                <a:t> </a:t>
              </a:r>
              <a:r>
                <a:rPr sz="3075" i="1" spc="-1575" baseline="-35230" dirty="0">
                  <a:latin typeface="Times New Roman"/>
                  <a:cs typeface="Times New Roman"/>
                </a:rPr>
                <a:t>w</a:t>
              </a:r>
              <a:r>
                <a:rPr sz="2050" dirty="0">
                  <a:latin typeface="MT Extra"/>
                  <a:cs typeface="MT Extra"/>
                </a:rPr>
                <a:t></a:t>
              </a:r>
              <a:endParaRPr sz="2050">
                <a:latin typeface="MT Extra"/>
                <a:cs typeface="MT Extra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4282745" y="3165363"/>
              <a:ext cx="415290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294640" algn="l"/>
                </a:tabLst>
              </a:pPr>
              <a:r>
                <a:rPr sz="2050" dirty="0">
                  <a:latin typeface="MT Extra"/>
                  <a:cs typeface="MT Extra"/>
                </a:rPr>
                <a:t></a:t>
              </a:r>
              <a:r>
                <a:rPr sz="2050" dirty="0">
                  <a:latin typeface="Times New Roman"/>
                  <a:cs typeface="Times New Roman"/>
                </a:rPr>
                <a:t>	</a:t>
              </a:r>
              <a:r>
                <a:rPr sz="2050" dirty="0">
                  <a:latin typeface="MT Extra"/>
                  <a:cs typeface="MT Extra"/>
                </a:rPr>
                <a:t></a:t>
              </a: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4226211" y="2437239"/>
              <a:ext cx="1533324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i="1" dirty="0">
                  <a:latin typeface="Times New Roman"/>
                  <a:cs typeface="Times New Roman"/>
                </a:rPr>
                <a:t>w</a:t>
              </a:r>
              <a:r>
                <a:rPr sz="2050" i="1" spc="-315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Symbol"/>
                  <a:cs typeface="Symbol"/>
                </a:rPr>
                <a:t></a:t>
              </a:r>
              <a:r>
                <a:rPr sz="2050" spc="-160" dirty="0">
                  <a:latin typeface="Times New Roman"/>
                  <a:cs typeface="Times New Roman"/>
                </a:rPr>
                <a:t> </a:t>
              </a:r>
              <a:r>
                <a:rPr sz="2050" i="1" dirty="0">
                  <a:latin typeface="Times New Roman"/>
                  <a:cs typeface="Times New Roman"/>
                </a:rPr>
                <a:t>x</a:t>
              </a:r>
              <a:r>
                <a:rPr sz="2050" i="1" spc="-70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Symbol"/>
                  <a:cs typeface="Symbol"/>
                </a:rPr>
                <a:t></a:t>
              </a:r>
              <a:r>
                <a:rPr sz="2050" spc="-195" dirty="0">
                  <a:latin typeface="Times New Roman"/>
                  <a:cs typeface="Times New Roman"/>
                </a:rPr>
                <a:t> </a:t>
              </a:r>
              <a:r>
                <a:rPr sz="2050" i="1" spc="-70" dirty="0">
                  <a:latin typeface="Times New Roman"/>
                  <a:cs typeface="Times New Roman"/>
                </a:rPr>
                <a:t>b</a:t>
              </a:r>
              <a:r>
                <a:rPr baseline="-23148" dirty="0">
                  <a:latin typeface="Times New Roman"/>
                  <a:cs typeface="Times New Roman"/>
                </a:rPr>
                <a:t>2 </a:t>
              </a:r>
              <a:r>
                <a:rPr spc="120" baseline="-23148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Symbol"/>
                  <a:cs typeface="Symbol"/>
                </a:rPr>
                <a:t></a:t>
              </a:r>
              <a:r>
                <a:rPr sz="2050" spc="-70" dirty="0">
                  <a:latin typeface="Times New Roman"/>
                  <a:cs typeface="Times New Roman"/>
                </a:rPr>
                <a:t> </a:t>
              </a:r>
              <a:r>
                <a:rPr sz="2050" dirty="0">
                  <a:latin typeface="Times New Roman"/>
                  <a:cs typeface="Times New Roman"/>
                </a:rPr>
                <a:t>0</a:t>
              </a: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4235013" y="2250964"/>
              <a:ext cx="415290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294640" algn="l"/>
                </a:tabLst>
              </a:pPr>
              <a:r>
                <a:rPr sz="2050" dirty="0">
                  <a:latin typeface="MT Extra"/>
                  <a:cs typeface="MT Extra"/>
                </a:rPr>
                <a:t></a:t>
              </a:r>
              <a:r>
                <a:rPr sz="2050" dirty="0">
                  <a:latin typeface="Times New Roman"/>
                  <a:cs typeface="Times New Roman"/>
                </a:rPr>
                <a:t>	</a:t>
              </a:r>
              <a:r>
                <a:rPr sz="2050" dirty="0">
                  <a:latin typeface="MT Extra"/>
                  <a:cs typeface="MT Extra"/>
                </a:rPr>
                <a:t></a:t>
              </a: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2174555" y="3273314"/>
              <a:ext cx="133350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dirty="0">
                  <a:latin typeface="MT Extra"/>
                  <a:cs typeface="MT Extra"/>
                </a:rPr>
                <a:t></a:t>
              </a:r>
              <a:endParaRPr sz="2050">
                <a:latin typeface="MT Extra"/>
                <a:cs typeface="MT Extra"/>
              </a:endParaRPr>
            </a:p>
          </p:txBody>
        </p:sp>
      </p:grp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xfrm>
            <a:off x="14164733" y="6462966"/>
            <a:ext cx="3759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/>
            <a:fld id="{81D60167-4931-47E6-BA6A-407CBD079E47}" type="slidenum">
              <a:rPr spc="-10" dirty="0"/>
              <a:pPr marL="102235"/>
              <a:t>13</a:t>
            </a:fld>
            <a:endParaRPr spc="-1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5">
                <a:extLst>
                  <a:ext uri="{FF2B5EF4-FFF2-40B4-BE49-F238E27FC236}">
                    <a16:creationId xmlns:a16="http://schemas.microsoft.com/office/drawing/2014/main" id="{6470F8DC-D7F8-4FFE-7943-C3F204BF96E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5401" y="3794708"/>
                <a:ext cx="9865097" cy="254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145630" rIns="0" bIns="0" numCol="1" rtlCol="0" anchor="b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900" b="0" i="1" u="heavy" kern="1200">
                    <a:solidFill>
                      <a:schemeClr val="tx1"/>
                    </a:solidFill>
                    <a:latin typeface="Gill Sans MT"/>
                    <a:ea typeface="+mj-ea"/>
                    <a:cs typeface="Gill Sans MT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Bookman Old Style" pitchFamily="18" charset="0"/>
                  </a:defRPr>
                </a:lvl9pPr>
              </a:lstStyle>
              <a:p>
                <a:pPr marL="85725">
                  <a:spcAft>
                    <a:spcPts val="200"/>
                  </a:spcAft>
                </a:pPr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u="none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sz="2400" b="0" i="1" u="none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b="0" i="1" u="none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fr-CA" sz="2400" b="0" i="1" u="none" smtClean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fr-CA" sz="2400" b="0" i="1" u="none" smtClean="0">
                        <a:latin typeface="Cambria Math" panose="02040503050406030204" pitchFamily="18" charset="0"/>
                        <a:cs typeface="Calibri"/>
                      </a:rPr>
                      <m:t>𝑡</m:t>
                    </m:r>
                    <m:acc>
                      <m:accPr>
                        <m:chr m:val="⃗"/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fr-CA" sz="2400" b="0" i="1" u="none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CA" sz="2400" b="0" i="1" u="none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  <m:d>
                      <m:dPr>
                        <m:begChr m:val="‖"/>
                        <m:endChr m:val="‖"/>
                        <m:ctrlPr>
                          <a:rPr lang="fr-CA" sz="2400" i="1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endParaRPr lang="fr-CA" sz="2400" i="0" u="none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5725">
                  <a:spcAft>
                    <a:spcPts val="200"/>
                  </a:spcAft>
                </a:pPr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Pour le plan supérieur :</a:t>
                </a:r>
                <a:r>
                  <a:rPr lang="fr-CA" sz="2400" u="none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sSub>
                      <m:sSubPr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fr-CA" sz="2400" i="1" u="none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b="0" i="1" u="none" smtClean="0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b="0" i="1" u="none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r>
                  <a:rPr lang="fr-CA" sz="2400" u="none" dirty="0">
                    <a:latin typeface="Calibri"/>
                    <a:cs typeface="Calibri"/>
                  </a:rPr>
                  <a:t>, </a:t>
                </a:r>
                <a:r>
                  <a:rPr lang="fr-CA" sz="2400" i="0" u="none" dirty="0">
                    <a:latin typeface="Calibri"/>
                    <a:cs typeface="Calibri"/>
                  </a:rPr>
                  <a:t>d’où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d>
                      <m:dPr>
                        <m:ctrlPr>
                          <a:rPr lang="fr-CA" sz="2400" i="1" u="none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CA" sz="2400" i="1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sz="2400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sSub>
                      <m:sSubPr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fr-CA" sz="2400" i="0" u="none" dirty="0">
                  <a:latin typeface="Calibri"/>
                  <a:cs typeface="Calibri"/>
                </a:endParaRPr>
              </a:p>
              <a:p>
                <a:pPr marL="85725">
                  <a:spcAft>
                    <a:spcPts val="200"/>
                  </a:spcAft>
                </a:pPr>
                <a:r>
                  <a:rPr lang="fr-CA" sz="2400" i="0" u="none" dirty="0">
                    <a:latin typeface="Calibri"/>
                    <a:cs typeface="Calibri"/>
                  </a:rPr>
                  <a:t>						</a:t>
                </a:r>
                <a14:m>
                  <m:oMath xmlns:m="http://schemas.openxmlformats.org/officeDocument/2006/math">
                    <m:r>
                      <a:rPr lang="fr-CA" sz="2400" b="0" i="0" u="none" smtClean="0">
                        <a:latin typeface="Cambria Math" panose="02040503050406030204" pitchFamily="18" charset="0"/>
                        <a:cs typeface="Calibri"/>
                      </a:rPr>
                      <m:t>    </m:t>
                    </m:r>
                    <m:acc>
                      <m:accPr>
                        <m:chr m:val="⃗"/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acc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</m:acc>
                    <m:sSub>
                      <m:sSubPr>
                        <m:ctrlPr>
                          <a:rPr lang="fr-CA" sz="2400" i="1" u="none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fr-CA" sz="2400" u="none" smtClean="0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fr-CA" sz="2400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fr-CA" sz="2400" b="0" i="1" u="none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CA" sz="2400" i="1" u="none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CA" sz="2400" i="1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sz="2400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CA" sz="2400" b="0" i="1" u="none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CA" sz="2400" i="1" u="none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b="0" i="1" u="none" smtClean="0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fr-CA" sz="2400" i="0" u="none" dirty="0">
                  <a:latin typeface="Calibri"/>
                  <a:cs typeface="Calibri"/>
                </a:endParaRPr>
              </a:p>
              <a:p>
                <a:pPr marL="85725">
                  <a:spcAft>
                    <a:spcPts val="200"/>
                  </a:spcAft>
                </a:pPr>
                <a:r>
                  <a:rPr lang="fr-CA" sz="2400" i="0" u="none" dirty="0">
                    <a:latin typeface="Calibri"/>
                    <a:cs typeface="Calibri"/>
                  </a:rPr>
                  <a:t>On a aussi en ajoutant retranchant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b="0" i="1" u="none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CA" sz="2400" i="0" u="none" dirty="0">
                    <a:latin typeface="Calibri"/>
                    <a:cs typeface="Calibri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2400" i="1" u="none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</m:acc>
                        <m:sSub>
                          <m:sSubPr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CA" sz="2400" i="1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sz="2400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fr-CA" sz="2400" b="0" i="1" u="none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fr-CA" sz="240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+</m:t>
                        </m:r>
                        <m:sSub>
                          <m:sSubPr>
                            <m:ctrlPr>
                              <a:rPr lang="fr-CA" sz="240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fr-CA" sz="2400" u="non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fr-CA" sz="2400" b="0" i="1" u="none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CA" sz="2400" b="0" i="1" u="non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fr-CA" sz="24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fr-CA" sz="2400" b="0" i="1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fr-CA" sz="2400" i="1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CA" sz="2400" i="1" u="none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CA" sz="2400" i="1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sz="2400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CA" sz="2400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fr-CA" sz="2400" i="0" u="none" dirty="0">
                  <a:latin typeface="Calibri"/>
                  <a:cs typeface="Calibri"/>
                </a:endParaRPr>
              </a:p>
              <a:p>
                <a:pPr marL="85725">
                  <a:spcAft>
                    <a:spcPts val="200"/>
                  </a:spcAft>
                </a:pPr>
                <a:r>
                  <a:rPr lang="fr-CA" sz="2400" i="0" u="none" dirty="0">
                    <a:latin typeface="Calibri"/>
                    <a:cs typeface="Calibri"/>
                  </a:rPr>
                  <a:t>							</a:t>
                </a:r>
                <a14:m>
                  <m:oMath xmlns:m="http://schemas.openxmlformats.org/officeDocument/2006/math">
                    <m:r>
                      <a:rPr lang="fr-CA" sz="2400" u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fr-CA" sz="2400" i="1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u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+</m:t>
                    </m:r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fr-CA" sz="2400" i="1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CA" sz="2400" i="1" u="none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CA" sz="2400" i="1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sz="2400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CA" sz="2400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CA" sz="2400" i="1" u="none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𝑏</m:t>
                        </m:r>
                      </m:e>
                      <m: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  <m:r>
                      <a:rPr lang="fr-CA" sz="2400" u="none">
                        <a:latin typeface="Cambria Math" panose="02040503050406030204" pitchFamily="18" charset="0"/>
                        <a:cs typeface="Calibri"/>
                      </a:rPr>
                      <m:t>=0</m:t>
                    </m:r>
                  </m:oMath>
                </a14:m>
                <a:endParaRPr lang="fr-CA" sz="2400" i="0" u="none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5725">
                  <a:spcAft>
                    <a:spcPts val="200"/>
                  </a:spcAft>
                </a:pPr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Ce qui donne : </a:t>
                </a:r>
                <a14:m>
                  <m:oMath xmlns:m="http://schemas.openxmlformats.org/officeDocument/2006/math"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fr-CA" sz="2400" b="0" i="1" u="none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fr-CA" sz="2400" b="0" i="1" u="none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fr-CA" sz="2400" b="0" i="1" u="none" smtClean="0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400" i="1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CA" sz="2400" i="1" u="none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fr-CA" sz="2400" i="1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accPr>
                              <m:e>
                                <m:r>
                                  <a:rPr lang="fr-CA" sz="2400" u="none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CA" sz="2400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fr-CA" sz="2400" u="none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fr-CA" sz="2400" u="none" dirty="0">
                    <a:solidFill>
                      <a:schemeClr val="tx2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2400" i="1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fr-CA" sz="2400" u="none">
                            <a:latin typeface="Cambria Math" panose="02040503050406030204" pitchFamily="18" charset="0"/>
                            <a:cs typeface="Calibri"/>
                          </a:rPr>
                          <m:t>−</m:t>
                        </m:r>
                        <m:sSub>
                          <m:sSubPr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𝑏</m:t>
                            </m:r>
                          </m:e>
                          <m:sub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2400" i="0" u="none" dirty="0">
                    <a:solidFill>
                      <a:schemeClr val="tx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fr-CA" sz="2400" u="none" dirty="0">
                    <a:solidFill>
                      <a:schemeClr val="tx2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CA" sz="2400" i="1" u="none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CA" sz="2400" i="1" u="none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accPr>
                          <m:e>
                            <m:r>
                              <a:rPr lang="fr-CA" sz="2400" u="none">
                                <a:latin typeface="Cambria Math" panose="02040503050406030204" pitchFamily="18" charset="0"/>
                                <a:cs typeface="Calibri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endParaRPr lang="fr-CA" sz="2400" i="0" u="none" dirty="0">
                  <a:solidFill>
                    <a:schemeClr val="tx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object 5">
                <a:extLst>
                  <a:ext uri="{FF2B5EF4-FFF2-40B4-BE49-F238E27FC236}">
                    <a16:creationId xmlns:a16="http://schemas.microsoft.com/office/drawing/2014/main" id="{6470F8DC-D7F8-4FFE-7943-C3F204BF9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1" y="3794708"/>
                <a:ext cx="9865097" cy="2547774"/>
              </a:xfrm>
              <a:prstGeom prst="rect">
                <a:avLst/>
              </a:prstGeom>
              <a:blipFill>
                <a:blip r:embed="rId3"/>
                <a:stretch>
                  <a:fillRect l="-989" b="-74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44">
            <a:extLst>
              <a:ext uri="{FF2B5EF4-FFF2-40B4-BE49-F238E27FC236}">
                <a16:creationId xmlns:a16="http://schemas.microsoft.com/office/drawing/2014/main" id="{50DA5C9B-F75B-6B5C-C63A-9D1072187E51}"/>
              </a:ext>
            </a:extLst>
          </p:cNvPr>
          <p:cNvSpPr/>
          <p:nvPr/>
        </p:nvSpPr>
        <p:spPr>
          <a:xfrm>
            <a:off x="5613738" y="5935807"/>
            <a:ext cx="2700090" cy="461751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0"/>
                </a:moveTo>
                <a:lnTo>
                  <a:pt x="1524000" y="0"/>
                </a:lnTo>
                <a:lnTo>
                  <a:pt x="15240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116733" y="6462966"/>
            <a:ext cx="3759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8A8A8A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070"/>
            <a:fld id="{81D60167-4931-47E6-BA6A-407CBD079E47}" type="slidenum">
              <a:rPr lang="en-CA" spc="-10" smtClean="0"/>
              <a:pPr marL="179070"/>
              <a:t>14</a:t>
            </a:fld>
            <a:endParaRPr spc="-10" dirty="0"/>
          </a:p>
        </p:txBody>
      </p:sp>
      <p:sp>
        <p:nvSpPr>
          <p:cNvPr id="2" name="object 2"/>
          <p:cNvSpPr txBox="1"/>
          <p:nvPr/>
        </p:nvSpPr>
        <p:spPr>
          <a:xfrm>
            <a:off x="767408" y="1766761"/>
            <a:ext cx="1127219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marR="582295" indent="-173355">
              <a:buFont typeface="Arial"/>
              <a:buChar char="•"/>
              <a:tabLst>
                <a:tab pos="186690" algn="l"/>
              </a:tabLst>
            </a:pPr>
            <a:r>
              <a:rPr lang="fr-FR" sz="2800" spc="-5" dirty="0">
                <a:cs typeface="Calibri"/>
              </a:rPr>
              <a:t>La programmation quadratique (QP) vise à optimiser une fonction (« </a:t>
            </a:r>
            <a:r>
              <a:rPr lang="fr-FR" sz="2800" i="1" spc="-5" dirty="0">
                <a:cs typeface="Calibri"/>
              </a:rPr>
              <a:t>objectif</a:t>
            </a:r>
            <a:r>
              <a:rPr lang="fr-FR" sz="2800" spc="-5" dirty="0">
                <a:cs typeface="Calibri"/>
              </a:rPr>
              <a:t> ») quadratique soumise à des contraintes linéaires.</a:t>
            </a:r>
          </a:p>
          <a:p>
            <a:pPr marL="804863" marR="582295" lvl="1" indent="-334963">
              <a:buFont typeface="Arial"/>
              <a:buChar char="•"/>
              <a:tabLst>
                <a:tab pos="186690" algn="l"/>
              </a:tabLst>
            </a:pPr>
            <a:r>
              <a:rPr lang="fr-FR" sz="2800" spc="-5" dirty="0">
                <a:cs typeface="Calibri"/>
              </a:rPr>
              <a:t>Les problèmes de PQ convexe ont des fonctions objectifs convexes.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408" y="260648"/>
            <a:ext cx="10586392" cy="7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563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85725">
              <a:lnSpc>
                <a:spcPts val="5275"/>
              </a:lnSpc>
              <a:defRPr sz="32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fr-FR" dirty="0"/>
              <a:t>Programmation quadratique (QP)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7966" y="2474499"/>
            <a:ext cx="204802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pc="-5" dirty="0">
                <a:cs typeface="Calibri"/>
              </a:rPr>
              <a:t>Ex. :</a:t>
            </a:r>
            <a:r>
              <a:rPr lang="en-CA" spc="-5" dirty="0" err="1">
                <a:cs typeface="Calibri"/>
              </a:rPr>
              <a:t>Considérer</a:t>
            </a:r>
            <a:r>
              <a:rPr lang="en-CA" spc="-5" dirty="0">
                <a:cs typeface="Calibri"/>
              </a:rPr>
              <a:t> 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724" y="3053756"/>
            <a:ext cx="14586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20" dirty="0" err="1">
                <a:latin typeface="Calibri"/>
                <a:cs typeface="Calibri"/>
              </a:rPr>
              <a:t>Minimi</a:t>
            </a:r>
            <a:r>
              <a:rPr lang="fr-CA" spc="-40" dirty="0" err="1">
                <a:latin typeface="Calibri"/>
                <a:cs typeface="Calibri"/>
              </a:rPr>
              <a:t>ser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9776" y="2996952"/>
            <a:ext cx="3569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pc="-5" dirty="0">
                <a:cs typeface="Calibri"/>
              </a:rPr>
              <a:t>sous </a:t>
            </a:r>
            <a:r>
              <a:rPr lang="en-CA" spc="-5" dirty="0" err="1">
                <a:cs typeface="Calibri"/>
              </a:rPr>
              <a:t>réserve</a:t>
            </a:r>
            <a:r>
              <a:rPr lang="en-CA" spc="-5" dirty="0">
                <a:cs typeface="Calibri"/>
              </a:rPr>
              <a:t> de </a:t>
            </a:r>
            <a:r>
              <a:rPr sz="3075" i="1" spc="-187" baseline="2710" dirty="0">
                <a:latin typeface="Times New Roman"/>
                <a:cs typeface="Times New Roman"/>
              </a:rPr>
              <a:t>x</a:t>
            </a:r>
            <a:r>
              <a:rPr baseline="-18518" dirty="0">
                <a:latin typeface="Times New Roman"/>
                <a:cs typeface="Times New Roman"/>
              </a:rPr>
              <a:t>1 </a:t>
            </a:r>
            <a:r>
              <a:rPr spc="-209" baseline="-18518" dirty="0">
                <a:latin typeface="Times New Roman"/>
                <a:cs typeface="Times New Roman"/>
              </a:rPr>
              <a:t> </a:t>
            </a:r>
            <a:r>
              <a:rPr sz="3075" baseline="2710" dirty="0">
                <a:latin typeface="Symbol"/>
                <a:cs typeface="Symbol"/>
              </a:rPr>
              <a:t></a:t>
            </a:r>
            <a:r>
              <a:rPr sz="3075" spc="-487" baseline="2710" dirty="0">
                <a:latin typeface="Times New Roman"/>
                <a:cs typeface="Times New Roman"/>
              </a:rPr>
              <a:t> </a:t>
            </a:r>
            <a:r>
              <a:rPr sz="3075" i="1" spc="195" baseline="2710" dirty="0">
                <a:latin typeface="Times New Roman"/>
                <a:cs typeface="Times New Roman"/>
              </a:rPr>
              <a:t>x</a:t>
            </a:r>
            <a:r>
              <a:rPr baseline="-18518" dirty="0">
                <a:latin typeface="Times New Roman"/>
                <a:cs typeface="Times New Roman"/>
              </a:rPr>
              <a:t>2</a:t>
            </a:r>
            <a:r>
              <a:rPr spc="-202" baseline="-18518" dirty="0">
                <a:latin typeface="Times New Roman"/>
                <a:cs typeface="Times New Roman"/>
              </a:rPr>
              <a:t> </a:t>
            </a:r>
            <a:r>
              <a:rPr sz="3075" spc="-7" baseline="2710" dirty="0">
                <a:latin typeface="Symbol"/>
                <a:cs typeface="Symbol"/>
              </a:rPr>
              <a:t></a:t>
            </a:r>
            <a:r>
              <a:rPr sz="3075" baseline="2710" dirty="0">
                <a:latin typeface="Times New Roman"/>
                <a:cs typeface="Times New Roman"/>
              </a:rPr>
              <a:t>1</a:t>
            </a:r>
            <a:r>
              <a:rPr sz="3075" spc="-382" baseline="2710" dirty="0">
                <a:latin typeface="Times New Roman"/>
                <a:cs typeface="Times New Roman"/>
              </a:rPr>
              <a:t> </a:t>
            </a:r>
            <a:r>
              <a:rPr sz="3075" baseline="2710" dirty="0">
                <a:latin typeface="Symbol"/>
                <a:cs typeface="Symbol"/>
              </a:rPr>
              <a:t></a:t>
            </a:r>
            <a:r>
              <a:rPr sz="3075" spc="-104" baseline="2710" dirty="0">
                <a:latin typeface="Times New Roman"/>
                <a:cs typeface="Times New Roman"/>
              </a:rPr>
              <a:t> </a:t>
            </a:r>
            <a:r>
              <a:rPr sz="3075" baseline="2710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8717" y="4425355"/>
            <a:ext cx="895191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fr-FR" spc="-5" dirty="0">
                <a:cs typeface="Calibri"/>
              </a:rPr>
              <a:t>C’est un problème QP convexe que l’on peut réécrire 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2474" y="5083341"/>
            <a:ext cx="145966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20" dirty="0" err="1">
                <a:latin typeface="Calibri"/>
                <a:cs typeface="Calibri"/>
              </a:rPr>
              <a:t>Minimi</a:t>
            </a:r>
            <a:r>
              <a:rPr lang="fr-CA" spc="-40" dirty="0" err="1">
                <a:latin typeface="Calibri"/>
                <a:cs typeface="Calibri"/>
              </a:rPr>
              <a:t>ser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4365" y="5083341"/>
            <a:ext cx="2046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pc="-5" dirty="0">
                <a:cs typeface="Calibri"/>
              </a:rPr>
              <a:t>sous </a:t>
            </a:r>
            <a:r>
              <a:rPr lang="en-CA" spc="-5" dirty="0" err="1">
                <a:cs typeface="Calibri"/>
              </a:rPr>
              <a:t>réserve</a:t>
            </a:r>
            <a:r>
              <a:rPr lang="en-CA" spc="-5" dirty="0">
                <a:cs typeface="Calibri"/>
              </a:rPr>
              <a:t> de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6246" y="2971668"/>
            <a:ext cx="10223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7101" y="3001086"/>
            <a:ext cx="47117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50" dirty="0">
                <a:latin typeface="Times New Roman"/>
                <a:cs typeface="Times New Roman"/>
              </a:rPr>
              <a:t>||</a:t>
            </a:r>
            <a:r>
              <a:rPr sz="2050" spc="-20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</a:t>
            </a:r>
            <a:r>
              <a:rPr sz="2050" i="1" spc="-7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||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8888" y="2836549"/>
            <a:ext cx="511809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91160" algn="l"/>
              </a:tabLst>
            </a:pPr>
            <a:r>
              <a:rPr sz="2050" u="sng" dirty="0">
                <a:latin typeface="Times New Roman"/>
                <a:cs typeface="Times New Roman"/>
              </a:rPr>
              <a:t>1</a:t>
            </a:r>
            <a:r>
              <a:rPr sz="2050" dirty="0">
                <a:latin typeface="Times New Roman"/>
                <a:cs typeface="Times New Roman"/>
              </a:rPr>
              <a:t>	</a:t>
            </a:r>
            <a:r>
              <a:rPr sz="2050" dirty="0">
                <a:latin typeface="MT Extra"/>
                <a:cs typeface="MT Extra"/>
              </a:rPr>
              <a:t></a:t>
            </a:r>
            <a:endParaRPr sz="2050">
              <a:latin typeface="MT Extra"/>
              <a:cs typeface="MT Extra"/>
            </a:endParaRPr>
          </a:p>
          <a:p>
            <a:pPr marL="16510">
              <a:spcBef>
                <a:spcPts val="440"/>
              </a:spcBef>
            </a:pPr>
            <a:r>
              <a:rPr sz="2050" dirty="0"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8307" y="2463553"/>
            <a:ext cx="135973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50" i="1" dirty="0">
                <a:latin typeface="Times New Roman"/>
                <a:cs typeface="Times New Roman"/>
              </a:rPr>
              <a:t>x</a:t>
            </a:r>
            <a:r>
              <a:rPr sz="2050" i="1" spc="5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</a:t>
            </a:r>
            <a:r>
              <a:rPr sz="2050" spc="-65" dirty="0">
                <a:latin typeface="Times New Roman"/>
                <a:cs typeface="Times New Roman"/>
              </a:rPr>
              <a:t> </a:t>
            </a:r>
            <a:r>
              <a:rPr sz="2050" spc="150" dirty="0">
                <a:latin typeface="Times New Roman"/>
                <a:cs typeface="Times New Roman"/>
              </a:rPr>
              <a:t>(</a:t>
            </a:r>
            <a:r>
              <a:rPr sz="2050" i="1" spc="-125" dirty="0">
                <a:latin typeface="Times New Roman"/>
                <a:cs typeface="Times New Roman"/>
              </a:rPr>
              <a:t>x</a:t>
            </a:r>
            <a:r>
              <a:rPr baseline="-23148" dirty="0">
                <a:latin typeface="Times New Roman"/>
                <a:cs typeface="Times New Roman"/>
              </a:rPr>
              <a:t>1</a:t>
            </a:r>
            <a:r>
              <a:rPr spc="-292" baseline="-23148" dirty="0">
                <a:latin typeface="Times New Roman"/>
                <a:cs typeface="Times New Roman"/>
              </a:rPr>
              <a:t> </a:t>
            </a:r>
            <a:r>
              <a:rPr sz="2050" spc="125" dirty="0">
                <a:latin typeface="Times New Roman"/>
                <a:cs typeface="Times New Roman"/>
              </a:rPr>
              <a:t>,</a:t>
            </a:r>
            <a:r>
              <a:rPr lang="fr-CA" sz="2050" spc="125" dirty="0">
                <a:latin typeface="Times New Roman"/>
                <a:cs typeface="Times New Roman"/>
              </a:rPr>
              <a:t> </a:t>
            </a:r>
            <a:r>
              <a:rPr sz="2050" i="1" spc="130" dirty="0">
                <a:latin typeface="Times New Roman"/>
                <a:cs typeface="Times New Roman"/>
              </a:rPr>
              <a:t>x</a:t>
            </a:r>
            <a:r>
              <a:rPr baseline="-23148" dirty="0">
                <a:latin typeface="Times New Roman"/>
                <a:cs typeface="Times New Roman"/>
              </a:rPr>
              <a:t>2</a:t>
            </a:r>
            <a:r>
              <a:rPr spc="-202" baseline="-23148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41134" y="2349937"/>
            <a:ext cx="132715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50" dirty="0">
                <a:latin typeface="MT Extra"/>
                <a:cs typeface="MT Extra"/>
              </a:rPr>
              <a:t></a:t>
            </a:r>
            <a:endParaRPr sz="2050">
              <a:latin typeface="MT Extra"/>
              <a:cs typeface="MT Ext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27845" y="524488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388" y="0"/>
                </a:lnTo>
              </a:path>
            </a:pathLst>
          </a:custGeom>
          <a:ln w="10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2927" y="4987533"/>
            <a:ext cx="21907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Times New Roman"/>
                <a:cs typeface="Times New Roman"/>
              </a:rPr>
              <a:t>2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3075" baseline="-2439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28778" y="4922965"/>
            <a:ext cx="299085" cy="682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50" dirty="0">
                <a:latin typeface="Times New Roman"/>
                <a:cs typeface="Times New Roman"/>
              </a:rPr>
              <a:t>1</a:t>
            </a:r>
            <a:r>
              <a:rPr sz="2050" spc="-85" dirty="0">
                <a:latin typeface="Times New Roman"/>
                <a:cs typeface="Times New Roman"/>
              </a:rPr>
              <a:t> </a:t>
            </a:r>
            <a:r>
              <a:rPr sz="3075" baseline="-35230" dirty="0">
                <a:latin typeface="Times New Roman"/>
                <a:cs typeface="Times New Roman"/>
              </a:rPr>
              <a:t>(</a:t>
            </a:r>
            <a:endParaRPr sz="3075" baseline="-35230">
              <a:latin typeface="Times New Roman"/>
              <a:cs typeface="Times New Roman"/>
            </a:endParaRPr>
          </a:p>
          <a:p>
            <a:pPr marL="16510">
              <a:spcBef>
                <a:spcPts val="440"/>
              </a:spcBef>
            </a:pPr>
            <a:r>
              <a:rPr sz="2050" dirty="0">
                <a:latin typeface="Times New Roman"/>
                <a:cs typeface="Times New Roman"/>
              </a:rPr>
              <a:t>2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4233" y="5240295"/>
            <a:ext cx="1022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2634" y="5058086"/>
            <a:ext cx="1022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0515" y="5240295"/>
            <a:ext cx="1022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29397" y="5083333"/>
            <a:ext cx="61849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83845" algn="l"/>
              </a:tabLst>
            </a:pPr>
            <a:r>
              <a:rPr sz="2050" i="1" dirty="0">
                <a:latin typeface="Times New Roman"/>
                <a:cs typeface="Times New Roman"/>
              </a:rPr>
              <a:t>x	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35" dirty="0">
                <a:latin typeface="Times New Roman"/>
                <a:cs typeface="Times New Roman"/>
              </a:rPr>
              <a:t> </a:t>
            </a:r>
            <a:r>
              <a:rPr sz="2050" i="1" dirty="0">
                <a:latin typeface="Times New Roman"/>
                <a:cs typeface="Times New Roman"/>
              </a:rPr>
              <a:t>x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6051" y="5058086"/>
            <a:ext cx="1584176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50" i="1" spc="-125" dirty="0">
                <a:latin typeface="Times New Roman"/>
                <a:cs typeface="Times New Roman"/>
              </a:rPr>
              <a:t>x</a:t>
            </a:r>
            <a:r>
              <a:rPr baseline="-23148" dirty="0">
                <a:latin typeface="Times New Roman"/>
                <a:cs typeface="Times New Roman"/>
              </a:rPr>
              <a:t>1 </a:t>
            </a:r>
            <a:r>
              <a:rPr spc="-209" baseline="-23148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</a:t>
            </a:r>
            <a:r>
              <a:rPr sz="2050" spc="-325" dirty="0">
                <a:latin typeface="Times New Roman"/>
                <a:cs typeface="Times New Roman"/>
              </a:rPr>
              <a:t> </a:t>
            </a:r>
            <a:r>
              <a:rPr sz="2050" i="1" spc="130" dirty="0">
                <a:latin typeface="Times New Roman"/>
                <a:cs typeface="Times New Roman"/>
              </a:rPr>
              <a:t>x</a:t>
            </a:r>
            <a:r>
              <a:rPr baseline="-23148" dirty="0">
                <a:latin typeface="Times New Roman"/>
                <a:cs typeface="Times New Roman"/>
              </a:rPr>
              <a:t>2</a:t>
            </a:r>
            <a:r>
              <a:rPr spc="-202" baseline="-23148" dirty="0">
                <a:latin typeface="Times New Roman"/>
                <a:cs typeface="Times New Roman"/>
              </a:rPr>
              <a:t> </a:t>
            </a:r>
            <a:r>
              <a:rPr sz="2050" spc="-5" dirty="0">
                <a:latin typeface="Symbol"/>
                <a:cs typeface="Symbol"/>
              </a:rPr>
              <a:t></a:t>
            </a:r>
            <a:r>
              <a:rPr sz="2050" dirty="0">
                <a:latin typeface="Times New Roman"/>
                <a:cs typeface="Times New Roman"/>
              </a:rPr>
              <a:t>1</a:t>
            </a:r>
            <a:r>
              <a:rPr sz="2050" spc="-254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Symbol"/>
                <a:cs typeface="Symbol"/>
              </a:rPr>
              <a:t></a:t>
            </a:r>
            <a:r>
              <a:rPr sz="2050" spc="-70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22" name="object 22"/>
          <p:cNvSpPr/>
          <p:nvPr/>
        </p:nvSpPr>
        <p:spPr>
          <a:xfrm>
            <a:off x="3089228" y="3420022"/>
            <a:ext cx="914400" cy="226060"/>
          </a:xfrm>
          <a:custGeom>
            <a:avLst/>
            <a:gdLst/>
            <a:ahLst/>
            <a:cxnLst/>
            <a:rect l="l" t="t" r="r" b="b"/>
            <a:pathLst>
              <a:path w="914400" h="226060">
                <a:moveTo>
                  <a:pt x="0" y="0"/>
                </a:moveTo>
                <a:lnTo>
                  <a:pt x="1161" y="39377"/>
                </a:lnTo>
                <a:lnTo>
                  <a:pt x="6610" y="86558"/>
                </a:lnTo>
                <a:lnTo>
                  <a:pt x="19050" y="114300"/>
                </a:lnTo>
                <a:lnTo>
                  <a:pt x="438150" y="114300"/>
                </a:lnTo>
                <a:lnTo>
                  <a:pt x="441527" y="116092"/>
                </a:lnTo>
                <a:lnTo>
                  <a:pt x="452574" y="153945"/>
                </a:lnTo>
                <a:lnTo>
                  <a:pt x="456823" y="205883"/>
                </a:lnTo>
                <a:lnTo>
                  <a:pt x="457195" y="226029"/>
                </a:lnTo>
                <a:lnTo>
                  <a:pt x="457508" y="206084"/>
                </a:lnTo>
                <a:lnTo>
                  <a:pt x="461752" y="154021"/>
                </a:lnTo>
                <a:lnTo>
                  <a:pt x="473052" y="115901"/>
                </a:lnTo>
                <a:lnTo>
                  <a:pt x="895350" y="114300"/>
                </a:lnTo>
                <a:lnTo>
                  <a:pt x="898727" y="112507"/>
                </a:lnTo>
                <a:lnTo>
                  <a:pt x="909774" y="74654"/>
                </a:lnTo>
                <a:lnTo>
                  <a:pt x="914023" y="22716"/>
                </a:lnTo>
                <a:lnTo>
                  <a:pt x="914395" y="2570"/>
                </a:lnTo>
              </a:path>
            </a:pathLst>
          </a:custGeom>
          <a:ln w="254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84451" y="3430261"/>
            <a:ext cx="1371600" cy="226060"/>
          </a:xfrm>
          <a:custGeom>
            <a:avLst/>
            <a:gdLst/>
            <a:ahLst/>
            <a:cxnLst/>
            <a:rect l="l" t="t" r="r" b="b"/>
            <a:pathLst>
              <a:path w="1371600" h="226060">
                <a:moveTo>
                  <a:pt x="0" y="0"/>
                </a:moveTo>
                <a:lnTo>
                  <a:pt x="1161" y="39377"/>
                </a:lnTo>
                <a:lnTo>
                  <a:pt x="6610" y="86558"/>
                </a:lnTo>
                <a:lnTo>
                  <a:pt x="666750" y="114300"/>
                </a:lnTo>
                <a:lnTo>
                  <a:pt x="670127" y="116092"/>
                </a:lnTo>
                <a:lnTo>
                  <a:pt x="681174" y="153945"/>
                </a:lnTo>
                <a:lnTo>
                  <a:pt x="685423" y="205883"/>
                </a:lnTo>
                <a:lnTo>
                  <a:pt x="685795" y="226029"/>
                </a:lnTo>
                <a:lnTo>
                  <a:pt x="686108" y="206084"/>
                </a:lnTo>
                <a:lnTo>
                  <a:pt x="690352" y="154021"/>
                </a:lnTo>
                <a:lnTo>
                  <a:pt x="701652" y="115901"/>
                </a:lnTo>
                <a:lnTo>
                  <a:pt x="1352550" y="114300"/>
                </a:lnTo>
                <a:lnTo>
                  <a:pt x="1355927" y="112507"/>
                </a:lnTo>
                <a:lnTo>
                  <a:pt x="1366974" y="74654"/>
                </a:lnTo>
                <a:lnTo>
                  <a:pt x="1371223" y="22716"/>
                </a:lnTo>
                <a:lnTo>
                  <a:pt x="1371595" y="2570"/>
                </a:lnTo>
              </a:path>
            </a:pathLst>
          </a:custGeom>
          <a:ln w="2539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88756" y="3724314"/>
            <a:ext cx="280067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5080" indent="-28575"/>
            <a:r>
              <a:rPr lang="en-CA" i="1" spc="-5" dirty="0">
                <a:solidFill>
                  <a:srgbClr val="FF0000"/>
                </a:solidFill>
                <a:cs typeface="Calibri"/>
              </a:rPr>
              <a:t>Objectif </a:t>
            </a:r>
            <a:r>
              <a:rPr lang="en-CA" i="1" spc="-5" dirty="0" err="1">
                <a:solidFill>
                  <a:srgbClr val="FF0000"/>
                </a:solidFill>
                <a:cs typeface="Calibri"/>
              </a:rPr>
              <a:t>quadratique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94226" y="3700883"/>
            <a:ext cx="287119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5745"/>
            <a:r>
              <a:rPr lang="en-CA" i="1" dirty="0" err="1">
                <a:solidFill>
                  <a:srgbClr val="FF0000"/>
                </a:solidFill>
                <a:cs typeface="Calibri"/>
              </a:rPr>
              <a:t>Contraintes</a:t>
            </a:r>
            <a:r>
              <a:rPr lang="en-CA" i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CA" i="1" dirty="0" err="1">
                <a:solidFill>
                  <a:srgbClr val="FF0000"/>
                </a:solidFill>
                <a:cs typeface="Calibri"/>
              </a:rPr>
              <a:t>linéaires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4AF6EEA7-6EA3-C8CF-A7B8-13F525CB8962}"/>
              </a:ext>
            </a:extLst>
          </p:cNvPr>
          <p:cNvSpPr txBox="1"/>
          <p:nvPr/>
        </p:nvSpPr>
        <p:spPr>
          <a:xfrm>
            <a:off x="767408" y="193685"/>
            <a:ext cx="105863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45630" rIns="0" bIns="0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85725">
              <a:lnSpc>
                <a:spcPts val="5275"/>
              </a:lnSpc>
              <a:defRPr sz="32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fr-FR" dirty="0"/>
              <a:t>Programmation quadratique (QP)</a:t>
            </a:r>
            <a:endParaRPr dirty="0"/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669E278A-CD5D-EFD9-85DF-BED417787C0B}"/>
              </a:ext>
            </a:extLst>
          </p:cNvPr>
          <p:cNvSpPr txBox="1"/>
          <p:nvPr/>
        </p:nvSpPr>
        <p:spPr>
          <a:xfrm>
            <a:off x="695400" y="1349326"/>
            <a:ext cx="1127219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88" marR="582295" indent="-344488">
              <a:buFont typeface="Arial"/>
              <a:buChar char="•"/>
              <a:tabLst>
                <a:tab pos="447675" algn="l"/>
              </a:tabLst>
            </a:pPr>
            <a:r>
              <a:rPr lang="fr-FR" sz="2800" spc="-5" dirty="0">
                <a:cs typeface="Calibri"/>
              </a:rPr>
              <a:t>Vise à optimiser une fonction (« </a:t>
            </a:r>
            <a:r>
              <a:rPr lang="fr-FR" sz="2800" i="1" spc="-5" dirty="0">
                <a:cs typeface="Calibri"/>
              </a:rPr>
              <a:t>objectif</a:t>
            </a:r>
            <a:r>
              <a:rPr lang="fr-FR" sz="2800" spc="-5" dirty="0">
                <a:cs typeface="Calibri"/>
              </a:rPr>
              <a:t> ») quadratique soumise à des contraintes linéaires.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2912" y="1695799"/>
            <a:ext cx="4620768" cy="4181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66800" y="180985"/>
            <a:ext cx="990600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 indent="-65405">
              <a:tabLst>
                <a:tab pos="1881505" algn="l"/>
              </a:tabLst>
            </a:pPr>
            <a:r>
              <a:rPr 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Solution</a:t>
            </a:r>
            <a:r>
              <a:rPr lang="fr-FR" sz="3900" spc="-25" dirty="0">
                <a:latin typeface="Gill Sans MT"/>
                <a:cs typeface="Gill Sans MT"/>
              </a:rPr>
              <a:t> </a:t>
            </a:r>
            <a:endParaRPr sz="39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6512" y="3996615"/>
            <a:ext cx="43444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i="1" spc="-5" dirty="0">
                <a:latin typeface="Times New Roman"/>
                <a:cs typeface="Times New Roman"/>
              </a:rPr>
              <a:t>x</a:t>
            </a:r>
            <a:r>
              <a:rPr sz="2000" baseline="-20833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04112" y="3513405"/>
            <a:ext cx="58684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i="1" spc="-5" dirty="0">
                <a:latin typeface="Times New Roman"/>
                <a:cs typeface="Times New Roman"/>
              </a:rPr>
              <a:t>x</a:t>
            </a:r>
            <a:r>
              <a:rPr sz="2000" baseline="-20833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6437" y="1558133"/>
            <a:ext cx="9737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i="1" spc="-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(</a:t>
            </a:r>
            <a:r>
              <a:rPr i="1" spc="-5" dirty="0">
                <a:latin typeface="Times New Roman"/>
                <a:cs typeface="Times New Roman"/>
              </a:rPr>
              <a:t>x</a:t>
            </a:r>
            <a:r>
              <a:rPr baseline="-20833" dirty="0">
                <a:latin typeface="Times New Roman"/>
                <a:cs typeface="Times New Roman"/>
              </a:rPr>
              <a:t>1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lang="fr-CA" dirty="0">
                <a:latin typeface="Times New Roman"/>
                <a:cs typeface="Times New Roman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x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7CAF431-762B-B7D7-80A2-8832B9155A70}"/>
              </a:ext>
            </a:extLst>
          </p:cNvPr>
          <p:cNvGrpSpPr/>
          <p:nvPr/>
        </p:nvGrpSpPr>
        <p:grpSpPr>
          <a:xfrm>
            <a:off x="2947702" y="2799918"/>
            <a:ext cx="1130644" cy="682238"/>
            <a:chOff x="2862912" y="3074127"/>
            <a:chExt cx="1130644" cy="682238"/>
          </a:xfrm>
        </p:grpSpPr>
        <p:sp>
          <p:nvSpPr>
            <p:cNvPr id="7" name="object 7"/>
            <p:cNvSpPr/>
            <p:nvPr/>
          </p:nvSpPr>
          <p:spPr>
            <a:xfrm>
              <a:off x="2862912" y="3395914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388" y="0"/>
                  </a:lnTo>
                </a:path>
              </a:pathLst>
            </a:custGeom>
            <a:ln w="10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774481" y="3112770"/>
              <a:ext cx="219075" cy="3162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2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2</a:t>
              </a:r>
              <a:r>
                <a:rPr sz="1200" spc="-7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 </a:t>
              </a:r>
              <a:r>
                <a:rPr sz="3075" baseline="-2439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863793" y="3074127"/>
              <a:ext cx="299085" cy="6822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205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1</a:t>
              </a:r>
              <a:r>
                <a:rPr sz="2050" spc="-85" dirty="0">
                  <a:solidFill>
                    <a:srgbClr val="00B050"/>
                  </a:solidFill>
                  <a:latin typeface="Times New Roman"/>
                  <a:cs typeface="Times New Roman"/>
                </a:rPr>
                <a:t> </a:t>
              </a:r>
              <a:r>
                <a:rPr sz="3075" baseline="-3523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(</a:t>
              </a:r>
            </a:p>
            <a:p>
              <a:pPr marL="16510">
                <a:spcBef>
                  <a:spcPts val="440"/>
                </a:spcBef>
              </a:pPr>
              <a:r>
                <a:rPr sz="205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759247" y="3391456"/>
              <a:ext cx="10223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2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2</a:t>
              </a:r>
              <a:endParaRPr sz="1200">
                <a:solidFill>
                  <a:srgbClr val="00B05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297648" y="3209247"/>
              <a:ext cx="10223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2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2</a:t>
              </a:r>
              <a:endParaRPr sz="1200">
                <a:solidFill>
                  <a:srgbClr val="00B05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265529" y="3391456"/>
              <a:ext cx="10223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200" dirty="0">
                  <a:solidFill>
                    <a:srgbClr val="00B050"/>
                  </a:solidFill>
                  <a:latin typeface="Times New Roman"/>
                  <a:cs typeface="Times New Roman"/>
                </a:rPr>
                <a:t>1</a:t>
              </a:r>
              <a:endParaRPr sz="1200">
                <a:solidFill>
                  <a:srgbClr val="00B05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164413" y="3234494"/>
              <a:ext cx="618490" cy="3154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tabLst>
                  <a:tab pos="283845" algn="l"/>
                </a:tabLst>
              </a:pPr>
              <a:r>
                <a:rPr sz="2050" i="1" dirty="0">
                  <a:solidFill>
                    <a:srgbClr val="00B050"/>
                  </a:solidFill>
                  <a:latin typeface="Times New Roman"/>
                  <a:cs typeface="Times New Roman"/>
                </a:rPr>
                <a:t>x	</a:t>
              </a:r>
              <a:r>
                <a:rPr sz="2050" dirty="0">
                  <a:solidFill>
                    <a:srgbClr val="00B050"/>
                  </a:solidFill>
                  <a:latin typeface="Symbol"/>
                  <a:cs typeface="Symbol"/>
                </a:rPr>
                <a:t></a:t>
              </a:r>
              <a:r>
                <a:rPr sz="2050" spc="-35" dirty="0">
                  <a:solidFill>
                    <a:srgbClr val="00B050"/>
                  </a:solidFill>
                  <a:latin typeface="Times New Roman"/>
                  <a:cs typeface="Times New Roman"/>
                </a:rPr>
                <a:t> </a:t>
              </a:r>
              <a:r>
                <a:rPr sz="2050" i="1" dirty="0">
                  <a:solidFill>
                    <a:srgbClr val="00B050"/>
                  </a:solidFill>
                  <a:latin typeface="Times New Roman"/>
                  <a:cs typeface="Times New Roman"/>
                </a:rPr>
                <a:t>x</a:t>
              </a:r>
              <a:endParaRPr sz="2050">
                <a:solidFill>
                  <a:srgbClr val="00B05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85780" y="2051166"/>
            <a:ext cx="2838612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33400"/>
            <a:r>
              <a:rPr sz="2050" i="1" spc="-12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baseline="-23148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pc="-209" baseline="-23148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chemeClr val="accent5">
                    <a:lumMod val="50000"/>
                  </a:schemeClr>
                </a:solidFill>
                <a:latin typeface="Symbol"/>
                <a:cs typeface="Symbol"/>
              </a:rPr>
              <a:t></a:t>
            </a:r>
            <a:r>
              <a:rPr sz="2050" spc="-32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50" i="1" spc="13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baseline="-23148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pc="-202" baseline="-23148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50" spc="-5" dirty="0">
                <a:solidFill>
                  <a:schemeClr val="accent5">
                    <a:lumMod val="50000"/>
                  </a:schemeClr>
                </a:solidFill>
                <a:latin typeface="Symbol"/>
                <a:cs typeface="Symbol"/>
              </a:rPr>
              <a:t></a:t>
            </a:r>
            <a:r>
              <a:rPr sz="205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66855" y="1558133"/>
            <a:ext cx="17017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i="1" spc="-1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sz="1600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600" spc="-209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cs typeface="Symbol"/>
              </a:rPr>
              <a:t></a:t>
            </a:r>
            <a:r>
              <a:rPr sz="1600" spc="-3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i="1" spc="13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sz="1600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600" spc="-202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cs typeface="Symbol"/>
              </a:rPr>
              <a:t>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600" spc="-254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cs typeface="Symbol"/>
              </a:rPr>
              <a:t></a:t>
            </a:r>
            <a:r>
              <a:rPr sz="1600" spc="-7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69941" y="5170118"/>
            <a:ext cx="54106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pc="-5" dirty="0">
                <a:cs typeface="Calibri"/>
              </a:rPr>
              <a:t>La solution </a:t>
            </a:r>
            <a:r>
              <a:rPr lang="en-CA" spc="-5" dirty="0" err="1">
                <a:cs typeface="Calibri"/>
              </a:rPr>
              <a:t>est</a:t>
            </a:r>
            <a:r>
              <a:rPr lang="en-CA" spc="-5" dirty="0">
                <a:cs typeface="Calibri"/>
              </a:rPr>
              <a:t> </a:t>
            </a:r>
            <a:r>
              <a:rPr i="1" spc="-5" dirty="0">
                <a:latin typeface="Times New Roman"/>
                <a:cs typeface="Times New Roman"/>
              </a:rPr>
              <a:t>x</a:t>
            </a:r>
            <a:r>
              <a:rPr baseline="-20833" dirty="0">
                <a:latin typeface="Times New Roman"/>
                <a:cs typeface="Times New Roman"/>
              </a:rPr>
              <a:t>1</a:t>
            </a:r>
            <a:r>
              <a:rPr spc="-5" dirty="0">
                <a:latin typeface="Times New Roman"/>
                <a:cs typeface="Times New Roman"/>
              </a:rPr>
              <a:t>=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pc="-5" dirty="0">
                <a:latin typeface="Times New Roman"/>
                <a:cs typeface="Times New Roman"/>
              </a:rPr>
              <a:t>/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lang="fr-CA" dirty="0">
                <a:latin typeface="Calibri"/>
                <a:cs typeface="Calibri"/>
              </a:rPr>
              <a:t>et </a:t>
            </a:r>
            <a:r>
              <a:rPr i="1" dirty="0">
                <a:latin typeface="Times New Roman"/>
                <a:cs typeface="Times New Roman"/>
              </a:rPr>
              <a:t>x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spc="-5" dirty="0">
                <a:latin typeface="Times New Roman"/>
                <a:cs typeface="Times New Roman"/>
              </a:rPr>
              <a:t>=</a:t>
            </a:r>
            <a:r>
              <a:rPr dirty="0">
                <a:latin typeface="Times New Roman"/>
                <a:cs typeface="Times New Roman"/>
              </a:rPr>
              <a:t>1</a:t>
            </a:r>
            <a:r>
              <a:rPr spc="-5" dirty="0">
                <a:latin typeface="Times New Roman"/>
                <a:cs typeface="Times New Roman"/>
              </a:rPr>
              <a:t>/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dirty="0">
                <a:latin typeface="Calibri"/>
                <a:cs typeface="Calibri"/>
              </a:rPr>
              <a:t>.</a:t>
            </a:r>
          </a:p>
        </p:txBody>
      </p:sp>
      <p:sp>
        <p:nvSpPr>
          <p:cNvPr id="17" name="object 17"/>
          <p:cNvSpPr/>
          <p:nvPr/>
        </p:nvSpPr>
        <p:spPr>
          <a:xfrm>
            <a:off x="5768722" y="3505533"/>
            <a:ext cx="1551413" cy="1656668"/>
          </a:xfrm>
          <a:custGeom>
            <a:avLst/>
            <a:gdLst/>
            <a:ahLst/>
            <a:cxnLst/>
            <a:rect l="l" t="t" r="r" b="b"/>
            <a:pathLst>
              <a:path w="613410" h="749935">
                <a:moveTo>
                  <a:pt x="613422" y="749731"/>
                </a:moveTo>
                <a:lnTo>
                  <a:pt x="0" y="0"/>
                </a:lnTo>
              </a:path>
            </a:pathLst>
          </a:custGeom>
          <a:ln w="28575" cap="flat" cmpd="sng" algn="ctr">
            <a:solidFill>
              <a:srgbClr val="FA9E1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1602" y="4267197"/>
            <a:ext cx="130175" cy="139065"/>
          </a:xfrm>
          <a:custGeom>
            <a:avLst/>
            <a:gdLst/>
            <a:ahLst/>
            <a:cxnLst/>
            <a:rect l="l" t="t" r="r" b="b"/>
            <a:pathLst>
              <a:path w="130175" h="139064">
                <a:moveTo>
                  <a:pt x="0" y="0"/>
                </a:moveTo>
                <a:lnTo>
                  <a:pt x="31280" y="138506"/>
                </a:lnTo>
                <a:lnTo>
                  <a:pt x="129565" y="5807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4164733" y="6462966"/>
            <a:ext cx="3759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/>
            <a:fld id="{81D60167-4931-47E6-BA6A-407CBD079E47}" type="slidenum">
              <a:rPr spc="-10" dirty="0"/>
              <a:pPr marL="102235"/>
              <a:t>16</a:t>
            </a:fld>
            <a:endParaRPr spc="-10" dirty="0"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4AA409AC-E666-3C96-2FF1-571CBC280DA3}"/>
              </a:ext>
            </a:extLst>
          </p:cNvPr>
          <p:cNvSpPr txBox="1"/>
          <p:nvPr/>
        </p:nvSpPr>
        <p:spPr>
          <a:xfrm>
            <a:off x="6522479" y="3224263"/>
            <a:ext cx="28386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620"/>
              </a:spcBef>
            </a:pPr>
            <a:r>
              <a:rPr sz="1600" i="1" spc="-1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sz="1600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600" spc="-209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cs typeface="Symbol"/>
              </a:rPr>
              <a:t></a:t>
            </a:r>
            <a:r>
              <a:rPr sz="1600" spc="-3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i="1" spc="13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sz="1600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600" spc="-202" baseline="-23148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cs typeface="Symbol"/>
              </a:rPr>
              <a:t>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600" spc="-254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ymbol"/>
                <a:cs typeface="Symbol"/>
              </a:rPr>
              <a:t></a:t>
            </a:r>
            <a:r>
              <a:rPr sz="1600" spc="-7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0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6ECAA7D-713B-0687-433A-370542622FB5}"/>
              </a:ext>
            </a:extLst>
          </p:cNvPr>
          <p:cNvCxnSpPr/>
          <p:nvPr/>
        </p:nvCxnSpPr>
        <p:spPr>
          <a:xfrm flipV="1">
            <a:off x="6744072" y="184482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FF54FF8-5122-7093-65BE-C77521B22795}"/>
              </a:ext>
            </a:extLst>
          </p:cNvPr>
          <p:cNvCxnSpPr/>
          <p:nvPr/>
        </p:nvCxnSpPr>
        <p:spPr>
          <a:xfrm>
            <a:off x="6785780" y="2996676"/>
            <a:ext cx="0" cy="27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09C3440-7C78-B06D-84A5-E3589E5C6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10872787" cy="990600"/>
          </a:xfrm>
        </p:spPr>
        <p:txBody>
          <a:bodyPr/>
          <a:lstStyle/>
          <a:p>
            <a:pPr eaLnBrk="1" hangingPunct="1"/>
            <a:r>
              <a:rPr lang="fr-CA" altLang="fr-FR"/>
              <a:t>Problème à deux classes linéairement séparables</a:t>
            </a:r>
            <a:endParaRPr lang="en-US" altLang="fr-FR"/>
          </a:p>
        </p:txBody>
      </p:sp>
      <p:sp>
        <p:nvSpPr>
          <p:cNvPr id="15363" name="Espace réservé du numéro de diapositive 5">
            <a:extLst>
              <a:ext uri="{FF2B5EF4-FFF2-40B4-BE49-F238E27FC236}">
                <a16:creationId xmlns:a16="http://schemas.microsoft.com/office/drawing/2014/main" id="{8FD70AFE-8898-03EA-0A6C-60B5E1F6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1748E8-303D-49C4-9508-BB3FCE17373F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Rectangle 19">
            <a:extLst>
              <a:ext uri="{FF2B5EF4-FFF2-40B4-BE49-F238E27FC236}">
                <a16:creationId xmlns:a16="http://schemas.microsoft.com/office/drawing/2014/main" id="{013D44EF-FF9C-CB22-4991-B76ACFA4A7C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3888" y="1635125"/>
            <a:ext cx="10944225" cy="1144588"/>
          </a:xfrm>
        </p:spPr>
        <p:txBody>
          <a:bodyPr/>
          <a:lstStyle/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Plusieurs surfaces de décision sont possibles pour séparer les classes ; laquelle choisir ?</a:t>
            </a:r>
          </a:p>
        </p:txBody>
      </p:sp>
      <p:sp>
        <p:nvSpPr>
          <p:cNvPr id="15365" name="Text Box 61">
            <a:extLst>
              <a:ext uri="{FF2B5EF4-FFF2-40B4-BE49-F238E27FC236}">
                <a16:creationId xmlns:a16="http://schemas.microsoft.com/office/drawing/2014/main" id="{49ABB67A-F72A-804B-FDC1-EE7E72BA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70668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fr-FR" sz="1800">
                <a:solidFill>
                  <a:schemeClr val="tx2"/>
                </a:solidFill>
                <a:latin typeface="Calibri" panose="020F0502020204030204" pitchFamily="34" charset="0"/>
              </a:rPr>
              <a:t>Frontière de décision possibles</a:t>
            </a:r>
            <a:endParaRPr lang="en-US" altLang="fr-FR" sz="18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366" name="Line 63">
            <a:extLst>
              <a:ext uri="{FF2B5EF4-FFF2-40B4-BE49-F238E27FC236}">
                <a16:creationId xmlns:a16="http://schemas.microsoft.com/office/drawing/2014/main" id="{60457EDD-2458-B7B2-0CA2-D13F81B077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5275" y="2995613"/>
            <a:ext cx="360363" cy="647700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grpSp>
        <p:nvGrpSpPr>
          <p:cNvPr id="15367" name="Group 65">
            <a:extLst>
              <a:ext uri="{FF2B5EF4-FFF2-40B4-BE49-F238E27FC236}">
                <a16:creationId xmlns:a16="http://schemas.microsoft.com/office/drawing/2014/main" id="{A6DCDAA8-980E-8532-C2B7-35DCEEA696D6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851150"/>
            <a:ext cx="3619500" cy="3241675"/>
            <a:chOff x="1643" y="1071"/>
            <a:chExt cx="2280" cy="2042"/>
          </a:xfrm>
        </p:grpSpPr>
        <p:sp>
          <p:nvSpPr>
            <p:cNvPr id="15370" name="Line 66">
              <a:extLst>
                <a:ext uri="{FF2B5EF4-FFF2-40B4-BE49-F238E27FC236}">
                  <a16:creationId xmlns:a16="http://schemas.microsoft.com/office/drawing/2014/main" id="{167C2231-0D00-D591-9E51-C09E6A841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3" y="1097"/>
              <a:ext cx="0" cy="2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15371" name="Line 67">
              <a:extLst>
                <a:ext uri="{FF2B5EF4-FFF2-40B4-BE49-F238E27FC236}">
                  <a16:creationId xmlns:a16="http://schemas.microsoft.com/office/drawing/2014/main" id="{7122368A-0638-69EB-D095-E89AFA476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3" y="3113"/>
              <a:ext cx="1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15372" name="Oval 68">
              <a:extLst>
                <a:ext uri="{FF2B5EF4-FFF2-40B4-BE49-F238E27FC236}">
                  <a16:creationId xmlns:a16="http://schemas.microsoft.com/office/drawing/2014/main" id="{A47ABF6D-12AC-86A1-930D-D7FB568CA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" y="148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3" name="Oval 69">
              <a:extLst>
                <a:ext uri="{FF2B5EF4-FFF2-40B4-BE49-F238E27FC236}">
                  <a16:creationId xmlns:a16="http://schemas.microsoft.com/office/drawing/2014/main" id="{95FB6F63-79F7-8517-410E-8CEA05360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186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4" name="Oval 70">
              <a:extLst>
                <a:ext uri="{FF2B5EF4-FFF2-40B4-BE49-F238E27FC236}">
                  <a16:creationId xmlns:a16="http://schemas.microsoft.com/office/drawing/2014/main" id="{B3DBB8F4-FBDA-B8D1-C9E5-AAF44EC0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00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5" name="Oval 71">
              <a:extLst>
                <a:ext uri="{FF2B5EF4-FFF2-40B4-BE49-F238E27FC236}">
                  <a16:creationId xmlns:a16="http://schemas.microsoft.com/office/drawing/2014/main" id="{3A2FF815-4990-E705-95B5-72629CF48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" y="157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6" name="Oval 72">
              <a:extLst>
                <a:ext uri="{FF2B5EF4-FFF2-40B4-BE49-F238E27FC236}">
                  <a16:creationId xmlns:a16="http://schemas.microsoft.com/office/drawing/2014/main" id="{2487361E-ED37-BFF3-3249-30CDB1000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220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7" name="Rectangle 73">
              <a:extLst>
                <a:ext uri="{FF2B5EF4-FFF2-40B4-BE49-F238E27FC236}">
                  <a16:creationId xmlns:a16="http://schemas.microsoft.com/office/drawing/2014/main" id="{BD942485-D50C-A530-1838-67C7460C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" y="2153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8" name="Rectangle 74">
              <a:extLst>
                <a:ext uri="{FF2B5EF4-FFF2-40B4-BE49-F238E27FC236}">
                  <a16:creationId xmlns:a16="http://schemas.microsoft.com/office/drawing/2014/main" id="{105571B5-191C-FB78-ECDD-0CB53B3C9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" y="2441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79" name="Rectangle 75">
              <a:extLst>
                <a:ext uri="{FF2B5EF4-FFF2-40B4-BE49-F238E27FC236}">
                  <a16:creationId xmlns:a16="http://schemas.microsoft.com/office/drawing/2014/main" id="{B0D26E21-680A-AADC-D8BA-2877FFFB0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2729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80" name="Rectangle 76">
              <a:extLst>
                <a:ext uri="{FF2B5EF4-FFF2-40B4-BE49-F238E27FC236}">
                  <a16:creationId xmlns:a16="http://schemas.microsoft.com/office/drawing/2014/main" id="{B2D933C0-18F6-EDC9-BC94-C94E83367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441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81" name="Rectangle 77">
              <a:extLst>
                <a:ext uri="{FF2B5EF4-FFF2-40B4-BE49-F238E27FC236}">
                  <a16:creationId xmlns:a16="http://schemas.microsoft.com/office/drawing/2014/main" id="{6180C6D3-2F6F-6C7D-9E0D-D2BD0CBAC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2681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82" name="Rectangle 78">
              <a:extLst>
                <a:ext uri="{FF2B5EF4-FFF2-40B4-BE49-F238E27FC236}">
                  <a16:creationId xmlns:a16="http://schemas.microsoft.com/office/drawing/2014/main" id="{53645CA3-FF51-69D5-5EB3-E304B15E6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5" y="1913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15383" name="Text Box 79">
              <a:extLst>
                <a:ext uri="{FF2B5EF4-FFF2-40B4-BE49-F238E27FC236}">
                  <a16:creationId xmlns:a16="http://schemas.microsoft.com/office/drawing/2014/main" id="{BFF6FA13-3FA7-5F46-5155-2E95C76F3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" y="2808"/>
              <a:ext cx="6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Tahoma" panose="020B0604030504040204" pitchFamily="34" charset="0"/>
                </a:rPr>
                <a:t>Classe 1</a:t>
              </a:r>
            </a:p>
          </p:txBody>
        </p:sp>
        <p:sp>
          <p:nvSpPr>
            <p:cNvPr id="15384" name="Text Box 80">
              <a:extLst>
                <a:ext uri="{FF2B5EF4-FFF2-40B4-BE49-F238E27FC236}">
                  <a16:creationId xmlns:a16="http://schemas.microsoft.com/office/drawing/2014/main" id="{24D05EE3-7732-9625-9ECA-7F1992924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" y="1385"/>
              <a:ext cx="6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Tahoma" panose="020B0604030504040204" pitchFamily="34" charset="0"/>
                </a:rPr>
                <a:t>Classe 2</a:t>
              </a:r>
            </a:p>
          </p:txBody>
        </p:sp>
        <p:sp>
          <p:nvSpPr>
            <p:cNvPr id="15385" name="Line 81">
              <a:extLst>
                <a:ext uri="{FF2B5EF4-FFF2-40B4-BE49-F238E27FC236}">
                  <a16:creationId xmlns:a16="http://schemas.microsoft.com/office/drawing/2014/main" id="{69A566AA-C5FA-B8C3-0441-53DDD8A78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071"/>
              <a:ext cx="953" cy="190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15386" name="Line 82">
              <a:extLst>
                <a:ext uri="{FF2B5EF4-FFF2-40B4-BE49-F238E27FC236}">
                  <a16:creationId xmlns:a16="http://schemas.microsoft.com/office/drawing/2014/main" id="{27F2E38A-B1CA-C3B5-CD3C-95BCC7658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207"/>
              <a:ext cx="1488" cy="172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15387" name="Line 83">
              <a:extLst>
                <a:ext uri="{FF2B5EF4-FFF2-40B4-BE49-F238E27FC236}">
                  <a16:creationId xmlns:a16="http://schemas.microsoft.com/office/drawing/2014/main" id="{9B52CCC4-A412-B3E1-754B-DA0E05162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1480"/>
              <a:ext cx="1814" cy="1406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</p:grpSp>
      <p:sp>
        <p:nvSpPr>
          <p:cNvPr id="15368" name="Line 84">
            <a:extLst>
              <a:ext uri="{FF2B5EF4-FFF2-40B4-BE49-F238E27FC236}">
                <a16:creationId xmlns:a16="http://schemas.microsoft.com/office/drawing/2014/main" id="{F65694F3-3856-2C29-2E24-6917B9FDFC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9375" y="2924175"/>
            <a:ext cx="576263" cy="576263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5369" name="Line 85">
            <a:extLst>
              <a:ext uri="{FF2B5EF4-FFF2-40B4-BE49-F238E27FC236}">
                <a16:creationId xmlns:a16="http://schemas.microsoft.com/office/drawing/2014/main" id="{182DD685-DC2B-12A0-7814-9DAA82EC4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6138" y="2924175"/>
            <a:ext cx="1008062" cy="719138"/>
          </a:xfrm>
          <a:prstGeom prst="line">
            <a:avLst/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3FAE31F-4CD3-65F5-B794-602821E5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Exemples de mauvais choix</a:t>
            </a: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F74F3267-1191-9237-EF0D-8ECFDA0F3D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1336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EF02055B-45C6-7B18-4DD8-411365980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5334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7413" name="Oval 5">
            <a:extLst>
              <a:ext uri="{FF2B5EF4-FFF2-40B4-BE49-F238E27FC236}">
                <a16:creationId xmlns:a16="http://schemas.microsoft.com/office/drawing/2014/main" id="{973EBA77-20F1-73F8-82C9-2A13E0DF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F44A8058-3D6B-EDF9-D6D7-9E520C50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E9AFCB04-2ADB-D972-9697-92063DAD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987AA219-43AB-F5A2-4FF8-3DB6486A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2446C988-10E0-DFFB-242D-0897DA6EB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C7F8F350-B52C-FC7F-4894-ABB48EDF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5F3DEBA9-A874-DBD2-1D91-0C3E5338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914C5771-57C6-2855-B5BD-63E494A35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D2736C70-BE47-2A47-97C5-C993AE87B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DFB7B0D6-7F69-23F9-2EE8-5A1E80BEF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D1EF3BFF-8436-984D-95D7-BF18B9155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D26C3991-9EA4-00F0-2960-AB113FA8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49813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latin typeface="Tahoma" panose="020B0604030504040204" pitchFamily="34" charset="0"/>
              </a:rPr>
              <a:t>Classe 1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5E3FE09B-7536-8EFB-D598-2535B36F8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latin typeface="Tahoma" panose="020B0604030504040204" pitchFamily="34" charset="0"/>
              </a:rPr>
              <a:t>Classe 2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D20B48AD-05BA-142F-01AF-DE7629A44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438400"/>
            <a:ext cx="2362200" cy="274320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7427" name="Line 19">
            <a:extLst>
              <a:ext uri="{FF2B5EF4-FFF2-40B4-BE49-F238E27FC236}">
                <a16:creationId xmlns:a16="http://schemas.microsoft.com/office/drawing/2014/main" id="{8ADC00CC-905F-3AF1-70AE-F5AB51283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7050" y="21336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DE8E2DB4-77DC-91FB-9ABF-1ABFC6D127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7050" y="5334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7429" name="Oval 21">
            <a:extLst>
              <a:ext uri="{FF2B5EF4-FFF2-40B4-BE49-F238E27FC236}">
                <a16:creationId xmlns:a16="http://schemas.microsoft.com/office/drawing/2014/main" id="{F77D917A-317D-8858-44D7-6BDDFC1E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45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0" name="Oval 22">
            <a:extLst>
              <a:ext uri="{FF2B5EF4-FFF2-40B4-BE49-F238E27FC236}">
                <a16:creationId xmlns:a16="http://schemas.microsoft.com/office/drawing/2014/main" id="{D219B701-F18F-6B0B-90BD-B88BD72B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05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1" name="Oval 23">
            <a:extLst>
              <a:ext uri="{FF2B5EF4-FFF2-40B4-BE49-F238E27FC236}">
                <a16:creationId xmlns:a16="http://schemas.microsoft.com/office/drawing/2014/main" id="{08BE22AD-8047-05A9-E0CD-67E331726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2" name="Oval 24">
            <a:extLst>
              <a:ext uri="{FF2B5EF4-FFF2-40B4-BE49-F238E27FC236}">
                <a16:creationId xmlns:a16="http://schemas.microsoft.com/office/drawing/2014/main" id="{3EB2259D-54FA-F7E9-0AB5-C6C9B45CC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3" name="Oval 25">
            <a:extLst>
              <a:ext uri="{FF2B5EF4-FFF2-40B4-BE49-F238E27FC236}">
                <a16:creationId xmlns:a16="http://schemas.microsoft.com/office/drawing/2014/main" id="{60A97FB2-DB82-B3FF-AC7E-80A91E66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85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4" name="Rectangle 26">
            <a:extLst>
              <a:ext uri="{FF2B5EF4-FFF2-40B4-BE49-F238E27FC236}">
                <a16:creationId xmlns:a16="http://schemas.microsoft.com/office/drawing/2014/main" id="{5838CC15-6E9B-DDDB-EDF4-CED11E6A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8100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B134D045-37E5-D2ED-8F6F-9963B8BE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4267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6" name="Rectangle 28">
            <a:extLst>
              <a:ext uri="{FF2B5EF4-FFF2-40B4-BE49-F238E27FC236}">
                <a16:creationId xmlns:a16="http://schemas.microsoft.com/office/drawing/2014/main" id="{04FAB84C-BEF0-72E8-FF52-1E4D8476C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47244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7" name="Rectangle 29">
            <a:extLst>
              <a:ext uri="{FF2B5EF4-FFF2-40B4-BE49-F238E27FC236}">
                <a16:creationId xmlns:a16="http://schemas.microsoft.com/office/drawing/2014/main" id="{B4828847-4771-5789-80ED-E4987AA67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0" y="4267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8" name="Rectangle 30">
            <a:extLst>
              <a:ext uri="{FF2B5EF4-FFF2-40B4-BE49-F238E27FC236}">
                <a16:creationId xmlns:a16="http://schemas.microsoft.com/office/drawing/2014/main" id="{1A429B01-CD27-1C5D-7706-E7D9A1ED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46482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39" name="Rectangle 31">
            <a:extLst>
              <a:ext uri="{FF2B5EF4-FFF2-40B4-BE49-F238E27FC236}">
                <a16:creationId xmlns:a16="http://schemas.microsoft.com/office/drawing/2014/main" id="{A7314632-E473-3B12-B16A-06856AB3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3429000"/>
            <a:ext cx="1524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BD3D7BDA-29CB-9B36-E39F-5AD6AD9E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4849813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latin typeface="Tahoma" panose="020B0604030504040204" pitchFamily="34" charset="0"/>
              </a:rPr>
              <a:t>Classe 1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CBC255A6-ABA9-6F69-CDDC-CAA738AF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650" y="2590800"/>
            <a:ext cx="110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latin typeface="Tahoma" panose="020B0604030504040204" pitchFamily="34" charset="0"/>
              </a:rPr>
              <a:t>Classe 2</a:t>
            </a:r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8BD91DD5-8C40-BC1F-A7D1-720BA7C2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209800"/>
            <a:ext cx="609600" cy="297180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17443" name="Rectangle 35">
            <a:extLst>
              <a:ext uri="{FF2B5EF4-FFF2-40B4-BE49-F238E27FC236}">
                <a16:creationId xmlns:a16="http://schemas.microsoft.com/office/drawing/2014/main" id="{DF2FF81B-FDB8-3C7B-2AC6-6BEEA8BA4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459413"/>
            <a:ext cx="10972800" cy="792162"/>
          </a:xfrm>
        </p:spPr>
        <p:txBody>
          <a:bodyPr/>
          <a:lstStyle/>
          <a:p>
            <a:pPr eaLnBrk="1" hangingPunct="1">
              <a:buSzTx/>
              <a:buFont typeface="Wingdings 3" panose="05040102010807070707" pitchFamily="18" charset="2"/>
              <a:buChar char="}"/>
            </a:pPr>
            <a:r>
              <a:rPr lang="fr-CA" altLang="fr-FR" sz="2400">
                <a:latin typeface="Calibri" panose="020F0502020204030204" pitchFamily="34" charset="0"/>
              </a:rPr>
              <a:t>Pour minimiser la sensibilit</a:t>
            </a:r>
            <a:r>
              <a:rPr lang="fr-CA" altLang="fr-FR" sz="2400"/>
              <a:t>é</a:t>
            </a:r>
            <a:r>
              <a:rPr lang="fr-CA" altLang="fr-FR" sz="2400">
                <a:latin typeface="Calibri" panose="020F0502020204030204" pitchFamily="34" charset="0"/>
              </a:rPr>
              <a:t> au bruit, la droite de d</a:t>
            </a:r>
            <a:r>
              <a:rPr lang="fr-CA" altLang="fr-FR" sz="2400"/>
              <a:t>é</a:t>
            </a:r>
            <a:r>
              <a:rPr lang="fr-CA" altLang="fr-FR" sz="2400">
                <a:latin typeface="Calibri" panose="020F0502020204030204" pitchFamily="34" charset="0"/>
              </a:rPr>
              <a:t>cision doit être aussi </a:t>
            </a:r>
            <a:r>
              <a:rPr lang="fr-CA" altLang="fr-FR" sz="2400"/>
              <a:t>é</a:t>
            </a:r>
            <a:r>
              <a:rPr lang="fr-CA" altLang="fr-FR" sz="2400">
                <a:latin typeface="Calibri" panose="020F0502020204030204" pitchFamily="34" charset="0"/>
              </a:rPr>
              <a:t>loign</a:t>
            </a:r>
            <a:r>
              <a:rPr lang="fr-CA" altLang="fr-FR" sz="2400"/>
              <a:t>é</a:t>
            </a:r>
            <a:r>
              <a:rPr lang="fr-CA" altLang="fr-FR" sz="2400">
                <a:latin typeface="Calibri" panose="020F0502020204030204" pitchFamily="34" charset="0"/>
              </a:rPr>
              <a:t>e que possible des donn</a:t>
            </a:r>
            <a:r>
              <a:rPr lang="fr-CA" altLang="fr-FR" sz="2400"/>
              <a:t>é</a:t>
            </a:r>
            <a:r>
              <a:rPr lang="fr-CA" altLang="fr-FR" sz="2400">
                <a:latin typeface="Calibri" panose="020F0502020204030204" pitchFamily="34" charset="0"/>
              </a:rPr>
              <a:t>es de chaque classe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BC07F8F3-3002-4CDA-01EF-B01EF53671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41438"/>
            <a:ext cx="57610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numéro de diapositive 3">
            <a:extLst>
              <a:ext uri="{FF2B5EF4-FFF2-40B4-BE49-F238E27FC236}">
                <a16:creationId xmlns:a16="http://schemas.microsoft.com/office/drawing/2014/main" id="{C2DBD627-BCBE-7E8A-58E4-BE012B18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004BB5-2CBA-4C88-B194-469CA1A96695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2FD74FE-7E44-D613-7A4A-508CF863F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31800"/>
            <a:ext cx="86852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Hyperplan de plus vaste marge</a:t>
            </a:r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9FAF90E2-B4D2-008D-374E-02D893654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455863"/>
            <a:ext cx="101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latin typeface="Calibri" panose="020F0502020204030204" pitchFamily="34" charset="0"/>
              </a:rPr>
              <a:t>Classe 2</a:t>
            </a:r>
          </a:p>
        </p:txBody>
      </p:sp>
      <p:sp>
        <p:nvSpPr>
          <p:cNvPr id="18438" name="Text Box 9">
            <a:extLst>
              <a:ext uri="{FF2B5EF4-FFF2-40B4-BE49-F238E27FC236}">
                <a16:creationId xmlns:a16="http://schemas.microsoft.com/office/drawing/2014/main" id="{756EEAB7-BF13-DE2A-BD4D-FE9FF2D2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3644900"/>
            <a:ext cx="101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>
                <a:latin typeface="Calibri" panose="020F0502020204030204" pitchFamily="34" charset="0"/>
              </a:rPr>
              <a:t>Classe 1</a:t>
            </a:r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A2C7B22E-265D-9607-1374-5F1E8960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940300"/>
            <a:ext cx="10801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 3" panose="05040102010807070707" pitchFamily="18" charset="2"/>
              <a:buChar char="}"/>
            </a:pPr>
            <a:r>
              <a:rPr lang="fr-CA" altLang="fr-FR" sz="2400">
                <a:latin typeface="Calibri" panose="020F0502020204030204" pitchFamily="34" charset="0"/>
              </a:rPr>
              <a:t>Si {</a:t>
            </a:r>
            <a:r>
              <a:rPr lang="fr-CA" altLang="fr-FR" sz="2400" i="1">
                <a:latin typeface="Calibri" panose="020F0502020204030204" pitchFamily="34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1</a:t>
            </a:r>
            <a:r>
              <a:rPr lang="fr-CA" altLang="fr-FR" sz="2400">
                <a:latin typeface="Calibri" panose="020F0502020204030204" pitchFamily="34" charset="0"/>
              </a:rPr>
              <a:t>, ..., </a:t>
            </a:r>
            <a:r>
              <a:rPr lang="fr-CA" altLang="fr-FR" sz="2400" i="1">
                <a:latin typeface="Calibri" panose="020F0502020204030204" pitchFamily="34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n</a:t>
            </a:r>
            <a:r>
              <a:rPr lang="fr-CA" altLang="fr-FR" sz="2400">
                <a:latin typeface="Calibri" panose="020F0502020204030204" pitchFamily="34" charset="0"/>
              </a:rPr>
              <a:t>} est l’ensemble des données et </a:t>
            </a:r>
            <a:r>
              <a:rPr lang="fr-CA" altLang="fr-FR" sz="2400" i="1">
                <a:latin typeface="Calibri" panose="020F0502020204030204" pitchFamily="34" charset="0"/>
              </a:rPr>
              <a:t>y</a:t>
            </a:r>
            <a:r>
              <a:rPr lang="fr-CA" altLang="fr-FR" sz="2400" baseline="-25000">
                <a:latin typeface="Calibri" panose="020F0502020204030204" pitchFamily="34" charset="0"/>
              </a:rPr>
              <a:t>i</a:t>
            </a:r>
            <a:r>
              <a:rPr lang="fr-CA" altLang="fr-FR" sz="2400">
                <a:latin typeface="Calibri" panose="020F0502020204030204" pitchFamily="34" charset="0"/>
              </a:rPr>
              <a:t> </a:t>
            </a: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fr-CA" altLang="fr-FR" sz="2400">
                <a:latin typeface="Calibri" panose="020F0502020204030204" pitchFamily="34" charset="0"/>
              </a:rPr>
              <a:t>{1,-1} est la classe de chacune, on devrait avoir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fr-CA" altLang="fr-FR" sz="11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	tout en ayant une distance optimale entre chaque </a:t>
            </a:r>
            <a:r>
              <a:rPr lang="fr-CA" altLang="fr-FR" sz="2400" i="1">
                <a:latin typeface="Calibri" panose="020F0502020204030204" pitchFamily="34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i</a:t>
            </a:r>
            <a:r>
              <a:rPr lang="fr-CA" altLang="fr-FR" sz="2400">
                <a:latin typeface="Calibri" panose="020F0502020204030204" pitchFamily="34" charset="0"/>
              </a:rPr>
              <a:t> et le</a:t>
            </a:r>
            <a:r>
              <a:rPr lang="fr-CA" altLang="fr-FR" sz="2800">
                <a:latin typeface="Calibri" panose="020F0502020204030204" pitchFamily="34" charset="0"/>
              </a:rPr>
              <a:t> </a:t>
            </a:r>
            <a:r>
              <a:rPr lang="fr-CA" altLang="fr-FR" sz="2400">
                <a:latin typeface="Calibri" panose="020F0502020204030204" pitchFamily="34" charset="0"/>
              </a:rPr>
              <a:t>plan de séparation</a:t>
            </a:r>
          </a:p>
        </p:txBody>
      </p:sp>
      <p:pic>
        <p:nvPicPr>
          <p:cNvPr id="18440" name="Picture 11" descr="txp_fig">
            <a:extLst>
              <a:ext uri="{FF2B5EF4-FFF2-40B4-BE49-F238E27FC236}">
                <a16:creationId xmlns:a16="http://schemas.microsoft.com/office/drawing/2014/main" id="{0343038C-6840-3EE0-A908-8C180596BFA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487988"/>
            <a:ext cx="3600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1" name="Object 14">
            <a:extLst>
              <a:ext uri="{FF2B5EF4-FFF2-40B4-BE49-F238E27FC236}">
                <a16:creationId xmlns:a16="http://schemas.microsoft.com/office/drawing/2014/main" id="{560BC035-F1ED-2511-12CA-A06754C28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8" y="1700213"/>
          <a:ext cx="800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241195" progId="Equation.3">
                  <p:embed/>
                </p:oleObj>
              </mc:Choice>
              <mc:Fallback>
                <p:oleObj name="Equation" r:id="rId5" imgW="799753" imgH="241195" progId="Equation.3">
                  <p:embed/>
                  <p:pic>
                    <p:nvPicPr>
                      <p:cNvPr id="18441" name="Object 14">
                        <a:extLst>
                          <a:ext uri="{FF2B5EF4-FFF2-40B4-BE49-F238E27FC236}">
                            <a16:creationId xmlns:a16="http://schemas.microsoft.com/office/drawing/2014/main" id="{560BC035-F1ED-2511-12CA-A06754C28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700213"/>
                        <a:ext cx="800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5">
            <a:extLst>
              <a:ext uri="{FF2B5EF4-FFF2-40B4-BE49-F238E27FC236}">
                <a16:creationId xmlns:a16="http://schemas.microsoft.com/office/drawing/2014/main" id="{487A351D-5319-382F-1146-A9CAF5B082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4150" y="1341438"/>
          <a:ext cx="77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241195" progId="Equation.3">
                  <p:embed/>
                </p:oleObj>
              </mc:Choice>
              <mc:Fallback>
                <p:oleObj name="Equation" r:id="rId7" imgW="774364" imgH="241195" progId="Equation.3">
                  <p:embed/>
                  <p:pic>
                    <p:nvPicPr>
                      <p:cNvPr id="18442" name="Object 15">
                        <a:extLst>
                          <a:ext uri="{FF2B5EF4-FFF2-40B4-BE49-F238E27FC236}">
                            <a16:creationId xmlns:a16="http://schemas.microsoft.com/office/drawing/2014/main" id="{487A351D-5319-382F-1146-A9CAF5B082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1341438"/>
                        <a:ext cx="77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6">
            <a:extLst>
              <a:ext uri="{FF2B5EF4-FFF2-40B4-BE49-F238E27FC236}">
                <a16:creationId xmlns:a16="http://schemas.microsoft.com/office/drawing/2014/main" id="{1C8984D2-12DD-57F5-CEE9-39686DF7D4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7725" y="2374900"/>
          <a:ext cx="954088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241300" progId="Equation.3">
                  <p:embed/>
                </p:oleObj>
              </mc:Choice>
              <mc:Fallback>
                <p:oleObj name="Equation" r:id="rId9" imgW="876300" imgH="241300" progId="Equation.3">
                  <p:embed/>
                  <p:pic>
                    <p:nvPicPr>
                      <p:cNvPr id="18443" name="Object 16">
                        <a:extLst>
                          <a:ext uri="{FF2B5EF4-FFF2-40B4-BE49-F238E27FC236}">
                            <a16:creationId xmlns:a16="http://schemas.microsoft.com/office/drawing/2014/main" id="{1C8984D2-12DD-57F5-CEE9-39686DF7D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2374900"/>
                        <a:ext cx="954088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7">
            <a:extLst>
              <a:ext uri="{FF2B5EF4-FFF2-40B4-BE49-F238E27FC236}">
                <a16:creationId xmlns:a16="http://schemas.microsoft.com/office/drawing/2014/main" id="{AAAF3BD0-B1DF-4BA4-52BB-40C49A9F2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7800" y="2239963"/>
          <a:ext cx="77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4" imgH="241195" progId="Equation.3">
                  <p:embed/>
                </p:oleObj>
              </mc:Choice>
              <mc:Fallback>
                <p:oleObj name="Equation" r:id="rId11" imgW="774364" imgH="241195" progId="Equation.3">
                  <p:embed/>
                  <p:pic>
                    <p:nvPicPr>
                      <p:cNvPr id="18444" name="Object 17">
                        <a:extLst>
                          <a:ext uri="{FF2B5EF4-FFF2-40B4-BE49-F238E27FC236}">
                            <a16:creationId xmlns:a16="http://schemas.microsoft.com/office/drawing/2014/main" id="{AAAF3BD0-B1DF-4BA4-52BB-40C49A9F2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239963"/>
                        <a:ext cx="77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8">
            <a:extLst>
              <a:ext uri="{FF2B5EF4-FFF2-40B4-BE49-F238E27FC236}">
                <a16:creationId xmlns:a16="http://schemas.microsoft.com/office/drawing/2014/main" id="{74023C41-0A2D-679F-DE07-896191F98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2538" y="3429000"/>
          <a:ext cx="876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300" imgH="241300" progId="Equation.3">
                  <p:embed/>
                </p:oleObj>
              </mc:Choice>
              <mc:Fallback>
                <p:oleObj name="Equation" r:id="rId13" imgW="876300" imgH="241300" progId="Equation.3">
                  <p:embed/>
                  <p:pic>
                    <p:nvPicPr>
                      <p:cNvPr id="18445" name="Object 18">
                        <a:extLst>
                          <a:ext uri="{FF2B5EF4-FFF2-40B4-BE49-F238E27FC236}">
                            <a16:creationId xmlns:a16="http://schemas.microsoft.com/office/drawing/2014/main" id="{74023C41-0A2D-679F-DE07-896191F98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429000"/>
                        <a:ext cx="876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Text Box 8">
            <a:extLst>
              <a:ext uri="{FF2B5EF4-FFF2-40B4-BE49-F238E27FC236}">
                <a16:creationId xmlns:a16="http://schemas.microsoft.com/office/drawing/2014/main" id="{3ED6898A-05C0-06FC-5DEA-A88CD706E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362075"/>
            <a:ext cx="4103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r-CA" altLang="fr-FR" sz="1800">
                <a:latin typeface="Calibri" panose="020F0502020204030204" pitchFamily="34" charset="0"/>
              </a:rPr>
              <a:t>Équation de l’hyperplan de séparation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schemeClr val="accent1"/>
                </a:solidFill>
                <a:latin typeface="Calibri" panose="020F0502020204030204" pitchFamily="34" charset="0"/>
              </a:rPr>
              <a:t>	(Ligne droite dans le cas d’un espace à deux dimensions)</a:t>
            </a:r>
            <a:endParaRPr lang="en-US" altLang="fr-FR" sz="2000">
              <a:latin typeface="Calibri" panose="020F0502020204030204" pitchFamily="34" charset="0"/>
            </a:endParaRPr>
          </a:p>
        </p:txBody>
      </p:sp>
      <p:graphicFrame>
        <p:nvGraphicFramePr>
          <p:cNvPr id="18447" name="Object 14">
            <a:extLst>
              <a:ext uri="{FF2B5EF4-FFF2-40B4-BE49-F238E27FC236}">
                <a16:creationId xmlns:a16="http://schemas.microsoft.com/office/drawing/2014/main" id="{A21D698A-11B7-C8E7-13B4-22FDABDA3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36125" y="1419225"/>
          <a:ext cx="923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4" imgH="228501" progId="Equation.3">
                  <p:embed/>
                </p:oleObj>
              </mc:Choice>
              <mc:Fallback>
                <p:oleObj name="Equation" r:id="rId15" imgW="774364" imgH="228501" progId="Equation.3">
                  <p:embed/>
                  <p:pic>
                    <p:nvPicPr>
                      <p:cNvPr id="18447" name="Object 14">
                        <a:extLst>
                          <a:ext uri="{FF2B5EF4-FFF2-40B4-BE49-F238E27FC236}">
                            <a16:creationId xmlns:a16="http://schemas.microsoft.com/office/drawing/2014/main" id="{A21D698A-11B7-C8E7-13B4-22FDABDA3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25" y="1419225"/>
                        <a:ext cx="9239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D0C6FCD-B6E5-67D9-AF65-C055881DC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/>
              <a:t>Plan</a:t>
            </a:r>
          </a:p>
        </p:txBody>
      </p:sp>
      <p:sp>
        <p:nvSpPr>
          <p:cNvPr id="12291" name="Espace réservé du numéro de diapositive 5">
            <a:extLst>
              <a:ext uri="{FF2B5EF4-FFF2-40B4-BE49-F238E27FC236}">
                <a16:creationId xmlns:a16="http://schemas.microsoft.com/office/drawing/2014/main" id="{270C072C-720E-D47A-7A84-FB867AAA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EA82AF-1089-4DC9-AB18-663C1853AD19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BB7684A-DC57-50CB-299F-B36F74B7E21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Historique</a:t>
            </a: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Frontière de séparation optimale pour deux classes :  la solution SVM</a:t>
            </a:r>
          </a:p>
          <a:p>
            <a:pPr lvl="1" eaLnBrk="1" hangingPunct="1"/>
            <a:r>
              <a:rPr lang="fr-CA" altLang="fr-FR" dirty="0">
                <a:latin typeface="Calibri" panose="020F0502020204030204" pitchFamily="34" charset="0"/>
              </a:rPr>
              <a:t>Cas de classes linéairement séparables</a:t>
            </a:r>
          </a:p>
          <a:p>
            <a:pPr lvl="1" eaLnBrk="1" hangingPunct="1"/>
            <a:r>
              <a:rPr lang="fr-CA" altLang="fr-FR" dirty="0">
                <a:latin typeface="Calibri" panose="020F0502020204030204" pitchFamily="34" charset="0"/>
              </a:rPr>
              <a:t>Cas de classes non linéairement séparables avec l’astuce des fonctions noyaux</a:t>
            </a:r>
          </a:p>
          <a:p>
            <a:pPr lvl="1" eaLnBrk="1" hangingPunct="1"/>
            <a:r>
              <a:rPr lang="fr-CA" altLang="fr-FR" dirty="0">
                <a:latin typeface="Calibri" panose="020F0502020204030204" pitchFamily="34" charset="0"/>
              </a:rPr>
              <a:t>Extensions du concept de base</a:t>
            </a: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Exemples d’application</a:t>
            </a: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>
            <a:extLst>
              <a:ext uri="{FF2B5EF4-FFF2-40B4-BE49-F238E27FC236}">
                <a16:creationId xmlns:a16="http://schemas.microsoft.com/office/drawing/2014/main" id="{CA1DAC78-BF46-496D-DD10-A801C852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AA3060-D4B3-4447-812A-A686E2FD5B77}" type="slidenum">
              <a:rPr lang="en-US" altLang="fr-FR" sz="16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fr-FR" sz="16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12">
                <a:extLst>
                  <a:ext uri="{FF2B5EF4-FFF2-40B4-BE49-F238E27FC236}">
                    <a16:creationId xmlns:a16="http://schemas.microsoft.com/office/drawing/2014/main" id="{82E108D6-14F3-7629-EA5A-DF111BD01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563" y="1323501"/>
                <a:ext cx="5795962" cy="284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80975" indent="-180975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ts val="0"/>
                  </a:spcAft>
                  <a:buSzTx/>
                  <a:buFont typeface="Wingdings 3" panose="05040102010807070707" pitchFamily="18" charset="2"/>
                  <a:buChar char="}"/>
                </a:pPr>
                <a:r>
                  <a:rPr lang="fr-FR" altLang="fr-FR" sz="2400" dirty="0">
                    <a:latin typeface="Calibri" panose="020F0502020204030204" pitchFamily="34" charset="0"/>
                  </a:rPr>
                  <a:t>Distance normale d’un point à l’hyperplan optimal</a:t>
                </a:r>
                <a14:m>
                  <m:oMath xmlns:m="http://schemas.openxmlformats.org/officeDocument/2006/math">
                    <m:r>
                      <a:rPr lang="fr-CA" sz="2000" b="0" i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fr-CA" sz="2400" dirty="0">
                    <a:latin typeface="Calibri"/>
                    <a:cs typeface="Calibri"/>
                  </a:rPr>
                  <a:t>:</a:t>
                </a:r>
              </a:p>
              <a:p>
                <a:pPr marL="0" indent="0" eaLnBrk="1" hangingPunct="1">
                  <a:spcBef>
                    <a:spcPct val="0"/>
                  </a:spcBef>
                  <a:buSzTx/>
                  <a:buNone/>
                </a:pPr>
                <a:r>
                  <a:rPr lang="fr-CA" sz="2400" dirty="0">
                    <a:latin typeface="Calibri"/>
                    <a:cs typeface="Calibri"/>
                  </a:rPr>
                  <a:t>	</a:t>
                </a:r>
                <a:r>
                  <a:rPr lang="en-CA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fr-FR" altLang="fr-FR" sz="2400" dirty="0">
                  <a:latin typeface="Calibri" panose="020F0502020204030204" pitchFamily="34" charset="0"/>
                </a:endParaRPr>
              </a:p>
              <a:p>
                <a:pPr marL="0" indent="0" eaLnBrk="1" hangingPunct="1">
                  <a:lnSpc>
                    <a:spcPct val="40000"/>
                  </a:lnSpc>
                  <a:spcBef>
                    <a:spcPct val="0"/>
                  </a:spcBef>
                  <a:buSzTx/>
                  <a:buNone/>
                </a:pPr>
                <a:endParaRPr lang="fr-FR" altLang="fr-FR" sz="2400" dirty="0">
                  <a:latin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SzTx/>
                  <a:buFont typeface="Wingdings 3" panose="05040102010807070707" pitchFamily="18" charset="2"/>
                  <a:buChar char="}"/>
                </a:pPr>
                <a:r>
                  <a:rPr lang="fr-FR" altLang="fr-FR" sz="2400" dirty="0">
                    <a:latin typeface="Calibri" panose="020F0502020204030204" pitchFamily="34" charset="0"/>
                  </a:rPr>
                  <a:t>Marge max. avant d’atteindre les frontières des deux classes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alt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CA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nor/>
                          </m:rPr>
                          <a:rPr lang="en-CA" sz="2000" dirty="0"/>
                          <m:t> </m:t>
                        </m:r>
                      </m:e>
                    </m:d>
                  </m:oMath>
                </a14:m>
                <a:r>
                  <a:rPr lang="fr-FR" altLang="fr-FR" sz="2400" dirty="0">
                    <a:latin typeface="Calibri" panose="020F0502020204030204" pitchFamily="34" charset="0"/>
                  </a:rPr>
                  <a:t>:</a:t>
                </a:r>
              </a:p>
              <a:p>
                <a:pPr eaLnBrk="1" hangingPunct="1">
                  <a:spcBef>
                    <a:spcPct val="0"/>
                  </a:spcBef>
                  <a:buSzTx/>
                  <a:buFont typeface="Wingdings 3" panose="05040102010807070707" pitchFamily="18" charset="2"/>
                  <a:buChar char="}"/>
                </a:pPr>
                <a:endParaRPr lang="fr-FR" altLang="fr-FR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59" name="Rectangle 12">
                <a:extLst>
                  <a:ext uri="{FF2B5EF4-FFF2-40B4-BE49-F238E27FC236}">
                    <a16:creationId xmlns:a16="http://schemas.microsoft.com/office/drawing/2014/main" id="{82E108D6-14F3-7629-EA5A-DF111BD01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563" y="1323501"/>
                <a:ext cx="5795962" cy="2845779"/>
              </a:xfrm>
              <a:prstGeom prst="rect">
                <a:avLst/>
              </a:prstGeom>
              <a:blipFill>
                <a:blip r:embed="rId4"/>
                <a:stretch>
                  <a:fillRect l="-1472" t="-1713" r="-9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ectangle 9">
            <a:extLst>
              <a:ext uri="{FF2B5EF4-FFF2-40B4-BE49-F238E27FC236}">
                <a16:creationId xmlns:a16="http://schemas.microsoft.com/office/drawing/2014/main" id="{4BE3BE3B-426C-7A4D-72B8-8FB16503C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" y="4428886"/>
            <a:ext cx="56499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2250" indent="-2222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}"/>
              <a:defRPr/>
            </a:pPr>
            <a:r>
              <a:rPr lang="fr-FR" altLang="fr-FR" dirty="0"/>
              <a:t>Maximiser </a:t>
            </a:r>
            <a:r>
              <a:rPr lang="fr-FR" altLang="fr-FR" i="1" dirty="0">
                <a:latin typeface="Times New Roman" panose="02020603050405020304" pitchFamily="18" charset="0"/>
              </a:rPr>
              <a:t>m</a:t>
            </a:r>
            <a:r>
              <a:rPr lang="fr-FR" altLang="fr-FR" dirty="0"/>
              <a:t> revient à minimiser </a:t>
            </a:r>
            <a:r>
              <a:rPr lang="fr-FR" altLang="fr-FR" b="1" i="1" dirty="0">
                <a:latin typeface="Times New Roman" panose="02020603050405020304" pitchFamily="18" charset="0"/>
              </a:rPr>
              <a:t>||w||</a:t>
            </a:r>
            <a:r>
              <a:rPr lang="fr-FR" altLang="fr-FR" dirty="0"/>
              <a:t> tout en préservant le pouvoir de classification :</a:t>
            </a:r>
          </a:p>
          <a:p>
            <a:pPr marL="0" indent="0" eaLnBrk="1" hangingPunct="1">
              <a:buClr>
                <a:schemeClr val="accent1"/>
              </a:buClr>
              <a:defRPr/>
            </a:pPr>
            <a:r>
              <a:rPr lang="fr-FR" altLang="fr-FR" dirty="0"/>
              <a:t>		      </a:t>
            </a:r>
          </a:p>
          <a:p>
            <a:pPr eaLnBrk="1" hangingPunct="1">
              <a:buFontTx/>
              <a:buChar char="•"/>
              <a:defRPr/>
            </a:pPr>
            <a:endParaRPr lang="fr-CA" altLang="fr-FR" dirty="0"/>
          </a:p>
        </p:txBody>
      </p:sp>
      <p:pic>
        <p:nvPicPr>
          <p:cNvPr id="19463" name="Picture 10" descr="txp_fig">
            <a:extLst>
              <a:ext uri="{FF2B5EF4-FFF2-40B4-BE49-F238E27FC236}">
                <a16:creationId xmlns:a16="http://schemas.microsoft.com/office/drawing/2014/main" id="{6FCA7C3D-743F-EC12-2504-1C85B8C9435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62" y="3803411"/>
            <a:ext cx="1241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11">
            <a:extLst>
              <a:ext uri="{FF2B5EF4-FFF2-40B4-BE49-F238E27FC236}">
                <a16:creationId xmlns:a16="http://schemas.microsoft.com/office/drawing/2014/main" id="{62E70E73-A813-861D-91AC-1677ACA79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247650"/>
            <a:ext cx="87137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Optimisation de la marge</a:t>
            </a:r>
            <a:endParaRPr lang="fr-CA" altLang="fr-F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F5CB884-E442-D482-38F3-37369E429E0C}"/>
              </a:ext>
            </a:extLst>
          </p:cNvPr>
          <p:cNvGrpSpPr/>
          <p:nvPr/>
        </p:nvGrpSpPr>
        <p:grpSpPr>
          <a:xfrm>
            <a:off x="6209579" y="980728"/>
            <a:ext cx="5403850" cy="4271962"/>
            <a:chOff x="5591175" y="1268413"/>
            <a:chExt cx="5403850" cy="4271962"/>
          </a:xfrm>
        </p:grpSpPr>
        <p:sp>
          <p:nvSpPr>
            <p:cNvPr id="19460" name="Text Box 7">
              <a:extLst>
                <a:ext uri="{FF2B5EF4-FFF2-40B4-BE49-F238E27FC236}">
                  <a16:creationId xmlns:a16="http://schemas.microsoft.com/office/drawing/2014/main" id="{DF403833-1462-F155-E0F4-1AF4C13F5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425" y="4921250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Calibri" panose="020F0502020204030204" pitchFamily="34" charset="0"/>
                </a:rPr>
                <a:t>Classe 1</a:t>
              </a:r>
            </a:p>
          </p:txBody>
        </p:sp>
        <p:sp>
          <p:nvSpPr>
            <p:cNvPr id="19461" name="Text Box 8">
              <a:extLst>
                <a:ext uri="{FF2B5EF4-FFF2-40B4-BE49-F238E27FC236}">
                  <a16:creationId xmlns:a16="http://schemas.microsoft.com/office/drawing/2014/main" id="{AF9AF8EC-B7D9-5087-956E-FF35FF246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7163" y="2470150"/>
              <a:ext cx="93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Calibri" panose="020F0502020204030204" pitchFamily="34" charset="0"/>
                </a:rPr>
                <a:t>Classe 2</a:t>
              </a:r>
            </a:p>
          </p:txBody>
        </p:sp>
        <p:sp>
          <p:nvSpPr>
            <p:cNvPr id="19466" name="AutoShape 16">
              <a:extLst>
                <a:ext uri="{FF2B5EF4-FFF2-40B4-BE49-F238E27FC236}">
                  <a16:creationId xmlns:a16="http://schemas.microsoft.com/office/drawing/2014/main" id="{CAFABF81-2F4E-B03F-ADCB-D37128DF34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91175" y="1806575"/>
              <a:ext cx="5183188" cy="370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7" name="Freeform 18">
              <a:extLst>
                <a:ext uri="{FF2B5EF4-FFF2-40B4-BE49-F238E27FC236}">
                  <a16:creationId xmlns:a16="http://schemas.microsoft.com/office/drawing/2014/main" id="{08FCBB23-D3EE-EBD7-F1F1-0BE453E5E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538" y="1725613"/>
              <a:ext cx="96837" cy="144462"/>
            </a:xfrm>
            <a:custGeom>
              <a:avLst/>
              <a:gdLst>
                <a:gd name="T0" fmla="*/ 0 w 9"/>
                <a:gd name="T1" fmla="*/ 2147483646 h 12"/>
                <a:gd name="T2" fmla="*/ 2147483646 w 9"/>
                <a:gd name="T3" fmla="*/ 2147483646 h 12"/>
                <a:gd name="T4" fmla="*/ 2147483646 w 9"/>
                <a:gd name="T5" fmla="*/ 2147483646 h 12"/>
                <a:gd name="T6" fmla="*/ 2147483646 w 9"/>
                <a:gd name="T7" fmla="*/ 0 h 12"/>
                <a:gd name="T8" fmla="*/ 0 w 9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0" y="11"/>
                  </a:moveTo>
                  <a:cubicBezTo>
                    <a:pt x="2" y="11"/>
                    <a:pt x="3" y="12"/>
                    <a:pt x="5" y="12"/>
                  </a:cubicBezTo>
                  <a:cubicBezTo>
                    <a:pt x="6" y="11"/>
                    <a:pt x="7" y="11"/>
                    <a:pt x="9" y="11"/>
                  </a:cubicBez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8" name="Line 19">
              <a:extLst>
                <a:ext uri="{FF2B5EF4-FFF2-40B4-BE49-F238E27FC236}">
                  <a16:creationId xmlns:a16="http://schemas.microsoft.com/office/drawing/2014/main" id="{722407AD-F790-6157-616A-E83F82909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5513" y="1268413"/>
              <a:ext cx="17462" cy="427196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9" name="Freeform 20">
              <a:extLst>
                <a:ext uri="{FF2B5EF4-FFF2-40B4-BE49-F238E27FC236}">
                  <a16:creationId xmlns:a16="http://schemas.microsoft.com/office/drawing/2014/main" id="{6D130B73-A707-5FD7-A11B-D41F33BA3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738" y="5313363"/>
              <a:ext cx="141287" cy="107950"/>
            </a:xfrm>
            <a:custGeom>
              <a:avLst/>
              <a:gdLst>
                <a:gd name="T0" fmla="*/ 2147483646 w 13"/>
                <a:gd name="T1" fmla="*/ 0 h 9"/>
                <a:gd name="T2" fmla="*/ 2147483646 w 13"/>
                <a:gd name="T3" fmla="*/ 2147483646 h 9"/>
                <a:gd name="T4" fmla="*/ 2147483646 w 13"/>
                <a:gd name="T5" fmla="*/ 2147483646 h 9"/>
                <a:gd name="T6" fmla="*/ 2147483646 w 13"/>
                <a:gd name="T7" fmla="*/ 2147483646 h 9"/>
                <a:gd name="T8" fmla="*/ 2147483646 w 1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" y="0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0" y="6"/>
                    <a:pt x="1" y="7"/>
                    <a:pt x="1" y="9"/>
                  </a:cubicBezTo>
                  <a:lnTo>
                    <a:pt x="13" y="5"/>
                  </a:lnTo>
                  <a:lnTo>
                    <a:pt x="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70" name="Line 21">
              <a:extLst>
                <a:ext uri="{FF2B5EF4-FFF2-40B4-BE49-F238E27FC236}">
                  <a16:creationId xmlns:a16="http://schemas.microsoft.com/office/drawing/2014/main" id="{6257DCD0-3597-B937-8204-5CEBEAC20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2000" y="5373688"/>
              <a:ext cx="5033963" cy="158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71" name="Oval 22">
              <a:extLst>
                <a:ext uri="{FF2B5EF4-FFF2-40B4-BE49-F238E27FC236}">
                  <a16:creationId xmlns:a16="http://schemas.microsoft.com/office/drawing/2014/main" id="{6B1793D5-B08A-6A35-B651-F043EEED4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25" y="2733675"/>
              <a:ext cx="96838" cy="107950"/>
            </a:xfrm>
            <a:prstGeom prst="ellipse">
              <a:avLst/>
            </a:prstGeom>
            <a:solidFill>
              <a:srgbClr val="FFFFFF"/>
            </a:solidFill>
            <a:ln w="14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2" name="Oval 23">
              <a:extLst>
                <a:ext uri="{FF2B5EF4-FFF2-40B4-BE49-F238E27FC236}">
                  <a16:creationId xmlns:a16="http://schemas.microsoft.com/office/drawing/2014/main" id="{07DAA2CA-67C4-EE50-16A2-66A548240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0" y="3068638"/>
              <a:ext cx="96838" cy="107950"/>
            </a:xfrm>
            <a:prstGeom prst="ellipse">
              <a:avLst/>
            </a:prstGeom>
            <a:solidFill>
              <a:srgbClr val="FFFFFF"/>
            </a:solidFill>
            <a:ln w="14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3" name="Oval 24">
              <a:extLst>
                <a:ext uri="{FF2B5EF4-FFF2-40B4-BE49-F238E27FC236}">
                  <a16:creationId xmlns:a16="http://schemas.microsoft.com/office/drawing/2014/main" id="{EE4342D5-7414-8698-E6F4-22DDAD69E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988" y="2409825"/>
              <a:ext cx="98425" cy="107950"/>
            </a:xfrm>
            <a:prstGeom prst="ellipse">
              <a:avLst/>
            </a:prstGeom>
            <a:solidFill>
              <a:srgbClr val="FFFFFF"/>
            </a:solidFill>
            <a:ln w="14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4" name="Oval 25">
              <a:extLst>
                <a:ext uri="{FF2B5EF4-FFF2-40B4-BE49-F238E27FC236}">
                  <a16:creationId xmlns:a16="http://schemas.microsoft.com/office/drawing/2014/main" id="{9235B04C-B1F9-4DB0-7E9B-5E1830F6E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6200" y="3536950"/>
              <a:ext cx="98425" cy="107950"/>
            </a:xfrm>
            <a:prstGeom prst="ellipse">
              <a:avLst/>
            </a:prstGeom>
            <a:solidFill>
              <a:srgbClr val="006600"/>
            </a:solidFill>
            <a:ln w="14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5" name="Oval 26">
              <a:extLst>
                <a:ext uri="{FF2B5EF4-FFF2-40B4-BE49-F238E27FC236}">
                  <a16:creationId xmlns:a16="http://schemas.microsoft.com/office/drawing/2014/main" id="{DAFC3DFF-9562-0AA4-D51A-8BBF9FB34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2409825"/>
              <a:ext cx="98425" cy="107950"/>
            </a:xfrm>
            <a:prstGeom prst="ellipse">
              <a:avLst/>
            </a:prstGeom>
            <a:solidFill>
              <a:srgbClr val="FFFFFF"/>
            </a:solidFill>
            <a:ln w="14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6" name="Oval 27">
              <a:extLst>
                <a:ext uri="{FF2B5EF4-FFF2-40B4-BE49-F238E27FC236}">
                  <a16:creationId xmlns:a16="http://schemas.microsoft.com/office/drawing/2014/main" id="{1CF5C7E3-46CA-B8A7-2E79-039C60C32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6613" y="3344863"/>
              <a:ext cx="96837" cy="107950"/>
            </a:xfrm>
            <a:prstGeom prst="ellipse">
              <a:avLst/>
            </a:prstGeom>
            <a:solidFill>
              <a:srgbClr val="FFFFFF"/>
            </a:solidFill>
            <a:ln w="14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7" name="Rectangle 28">
              <a:extLst>
                <a:ext uri="{FF2B5EF4-FFF2-40B4-BE49-F238E27FC236}">
                  <a16:creationId xmlns:a16="http://schemas.microsoft.com/office/drawing/2014/main" id="{0E920AE4-F746-5361-74DE-17368AFAD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00" y="3465513"/>
              <a:ext cx="109538" cy="119062"/>
            </a:xfrm>
            <a:prstGeom prst="rect">
              <a:avLst/>
            </a:prstGeom>
            <a:solidFill>
              <a:srgbClr val="550000"/>
            </a:solidFill>
            <a:ln w="14">
              <a:solidFill>
                <a:srgbClr val="77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8" name="Rectangle 29">
              <a:extLst>
                <a:ext uri="{FF2B5EF4-FFF2-40B4-BE49-F238E27FC236}">
                  <a16:creationId xmlns:a16="http://schemas.microsoft.com/office/drawing/2014/main" id="{3E8EADDB-E7B8-30B3-5AC4-FAEC55B93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173538"/>
              <a:ext cx="107950" cy="119062"/>
            </a:xfrm>
            <a:prstGeom prst="rect">
              <a:avLst/>
            </a:prstGeom>
            <a:solidFill>
              <a:srgbClr val="FFFFFF"/>
            </a:solidFill>
            <a:ln w="14">
              <a:solidFill>
                <a:srgbClr val="77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79" name="Rectangle 30">
              <a:extLst>
                <a:ext uri="{FF2B5EF4-FFF2-40B4-BE49-F238E27FC236}">
                  <a16:creationId xmlns:a16="http://schemas.microsoft.com/office/drawing/2014/main" id="{F66445D6-61E8-A350-FE89-CD2E26726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2638" y="4868863"/>
              <a:ext cx="107950" cy="120650"/>
            </a:xfrm>
            <a:prstGeom prst="rect">
              <a:avLst/>
            </a:prstGeom>
            <a:solidFill>
              <a:srgbClr val="FFFFFF"/>
            </a:solidFill>
            <a:ln w="14">
              <a:solidFill>
                <a:srgbClr val="77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80" name="Rectangle 31">
              <a:extLst>
                <a:ext uri="{FF2B5EF4-FFF2-40B4-BE49-F238E27FC236}">
                  <a16:creationId xmlns:a16="http://schemas.microsoft.com/office/drawing/2014/main" id="{6950F9E9-A93C-3972-EECA-380E047DA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1588" y="4808538"/>
              <a:ext cx="107950" cy="120650"/>
            </a:xfrm>
            <a:prstGeom prst="rect">
              <a:avLst/>
            </a:prstGeom>
            <a:solidFill>
              <a:srgbClr val="550000"/>
            </a:solidFill>
            <a:ln w="14">
              <a:solidFill>
                <a:srgbClr val="77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81" name="Rectangle 32">
              <a:extLst>
                <a:ext uri="{FF2B5EF4-FFF2-40B4-BE49-F238E27FC236}">
                  <a16:creationId xmlns:a16="http://schemas.microsoft.com/office/drawing/2014/main" id="{18440DB8-680B-4E0C-1B9F-5A842437E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4473575"/>
              <a:ext cx="107950" cy="119063"/>
            </a:xfrm>
            <a:prstGeom prst="rect">
              <a:avLst/>
            </a:prstGeom>
            <a:solidFill>
              <a:srgbClr val="FFFFFF"/>
            </a:solidFill>
            <a:ln w="14">
              <a:solidFill>
                <a:srgbClr val="77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82" name="Rectangle 33">
              <a:extLst>
                <a:ext uri="{FF2B5EF4-FFF2-40B4-BE49-F238E27FC236}">
                  <a16:creationId xmlns:a16="http://schemas.microsoft.com/office/drawing/2014/main" id="{E4F1948F-0CE9-4C24-ADDC-6E5848664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063" y="4713288"/>
              <a:ext cx="107950" cy="119062"/>
            </a:xfrm>
            <a:prstGeom prst="rect">
              <a:avLst/>
            </a:prstGeom>
            <a:solidFill>
              <a:srgbClr val="FFFFFF"/>
            </a:solidFill>
            <a:ln w="14">
              <a:solidFill>
                <a:srgbClr val="77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83" name="Line 34">
              <a:extLst>
                <a:ext uri="{FF2B5EF4-FFF2-40B4-BE49-F238E27FC236}">
                  <a16:creationId xmlns:a16="http://schemas.microsoft.com/office/drawing/2014/main" id="{04F2DA8E-942A-A7E4-DDB8-3E3E74714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2975" y="2276475"/>
              <a:ext cx="4679950" cy="3097213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fr-CA" sz="2800"/>
            </a:p>
          </p:txBody>
        </p:sp>
        <p:sp>
          <p:nvSpPr>
            <p:cNvPr id="19484" name="Line 35">
              <a:extLst>
                <a:ext uri="{FF2B5EF4-FFF2-40B4-BE49-F238E27FC236}">
                  <a16:creationId xmlns:a16="http://schemas.microsoft.com/office/drawing/2014/main" id="{09363048-C8EE-2A3B-E645-936C8BF0B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1825" y="3068638"/>
              <a:ext cx="192088" cy="38417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5" name="Freeform 36">
              <a:extLst>
                <a:ext uri="{FF2B5EF4-FFF2-40B4-BE49-F238E27FC236}">
                  <a16:creationId xmlns:a16="http://schemas.microsoft.com/office/drawing/2014/main" id="{F7C2B46B-2199-D603-E057-22F6101EA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0" y="3644900"/>
              <a:ext cx="107950" cy="131763"/>
            </a:xfrm>
            <a:custGeom>
              <a:avLst/>
              <a:gdLst>
                <a:gd name="T0" fmla="*/ 0 w 10"/>
                <a:gd name="T1" fmla="*/ 2147483646 h 11"/>
                <a:gd name="T2" fmla="*/ 2147483646 w 10"/>
                <a:gd name="T3" fmla="*/ 2147483646 h 11"/>
                <a:gd name="T4" fmla="*/ 2147483646 w 10"/>
                <a:gd name="T5" fmla="*/ 0 h 11"/>
                <a:gd name="T6" fmla="*/ 0 w 10"/>
                <a:gd name="T7" fmla="*/ 214748364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0" y="7"/>
                  </a:moveTo>
                  <a:cubicBezTo>
                    <a:pt x="2" y="9"/>
                    <a:pt x="4" y="11"/>
                    <a:pt x="7" y="11"/>
                  </a:cubicBez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6" name="Freeform 37">
              <a:extLst>
                <a:ext uri="{FF2B5EF4-FFF2-40B4-BE49-F238E27FC236}">
                  <a16:creationId xmlns:a16="http://schemas.microsoft.com/office/drawing/2014/main" id="{4B7C4BC9-64EF-CCCF-C786-1940DA77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188" y="3921125"/>
              <a:ext cx="96837" cy="144463"/>
            </a:xfrm>
            <a:custGeom>
              <a:avLst/>
              <a:gdLst>
                <a:gd name="T0" fmla="*/ 2147483646 w 9"/>
                <a:gd name="T1" fmla="*/ 2147483646 h 12"/>
                <a:gd name="T2" fmla="*/ 2147483646 w 9"/>
                <a:gd name="T3" fmla="*/ 0 h 12"/>
                <a:gd name="T4" fmla="*/ 0 w 9"/>
                <a:gd name="T5" fmla="*/ 2147483646 h 12"/>
                <a:gd name="T6" fmla="*/ 2147483646 w 9"/>
                <a:gd name="T7" fmla="*/ 214748364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2"/>
                <a:gd name="T14" fmla="*/ 9 w 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2">
                  <a:moveTo>
                    <a:pt x="9" y="4"/>
                  </a:moveTo>
                  <a:cubicBezTo>
                    <a:pt x="7" y="2"/>
                    <a:pt x="5" y="0"/>
                    <a:pt x="2" y="0"/>
                  </a:cubicBezTo>
                  <a:lnTo>
                    <a:pt x="0" y="12"/>
                  </a:lnTo>
                  <a:lnTo>
                    <a:pt x="9" y="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7" name="Line 38">
              <a:extLst>
                <a:ext uri="{FF2B5EF4-FFF2-40B4-BE49-F238E27FC236}">
                  <a16:creationId xmlns:a16="http://schemas.microsoft.com/office/drawing/2014/main" id="{2DB9F276-2158-EF7B-B966-F9B01D8C4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2700" y="3716338"/>
              <a:ext cx="288925" cy="4333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8" name="Line 39">
              <a:extLst>
                <a:ext uri="{FF2B5EF4-FFF2-40B4-BE49-F238E27FC236}">
                  <a16:creationId xmlns:a16="http://schemas.microsoft.com/office/drawing/2014/main" id="{3F4440B2-79B8-925E-0309-3B3253B90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8425" y="4376738"/>
              <a:ext cx="228600" cy="42068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9" name="Line 40">
              <a:extLst>
                <a:ext uri="{FF2B5EF4-FFF2-40B4-BE49-F238E27FC236}">
                  <a16:creationId xmlns:a16="http://schemas.microsoft.com/office/drawing/2014/main" id="{02AD9469-45FC-CC14-8A2F-27B4ED3A3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2975" y="1628775"/>
              <a:ext cx="4824413" cy="3168650"/>
            </a:xfrm>
            <a:prstGeom prst="line">
              <a:avLst/>
            </a:prstGeom>
            <a:noFill/>
            <a:ln w="7">
              <a:solidFill>
                <a:srgbClr val="0000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90" name="Line 41">
              <a:extLst>
                <a:ext uri="{FF2B5EF4-FFF2-40B4-BE49-F238E27FC236}">
                  <a16:creationId xmlns:a16="http://schemas.microsoft.com/office/drawing/2014/main" id="{10A33378-0886-A647-0799-0E360B4B6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22975" y="2924175"/>
              <a:ext cx="3671888" cy="2449513"/>
            </a:xfrm>
            <a:prstGeom prst="line">
              <a:avLst/>
            </a:prstGeom>
            <a:noFill/>
            <a:ln w="7">
              <a:solidFill>
                <a:srgbClr val="0000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91" name="Freeform 43">
              <a:extLst>
                <a:ext uri="{FF2B5EF4-FFF2-40B4-BE49-F238E27FC236}">
                  <a16:creationId xmlns:a16="http://schemas.microsoft.com/office/drawing/2014/main" id="{FC150F6E-7C6F-4190-00FE-84B4EA78A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1581150"/>
              <a:ext cx="107950" cy="131763"/>
            </a:xfrm>
            <a:custGeom>
              <a:avLst/>
              <a:gdLst>
                <a:gd name="T0" fmla="*/ 0 w 10"/>
                <a:gd name="T1" fmla="*/ 2147483646 h 11"/>
                <a:gd name="T2" fmla="*/ 2147483646 w 10"/>
                <a:gd name="T3" fmla="*/ 2147483646 h 11"/>
                <a:gd name="T4" fmla="*/ 2147483646 w 10"/>
                <a:gd name="T5" fmla="*/ 0 h 11"/>
                <a:gd name="T6" fmla="*/ 0 w 10"/>
                <a:gd name="T7" fmla="*/ 2147483646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0" y="7"/>
                  </a:moveTo>
                  <a:cubicBezTo>
                    <a:pt x="2" y="9"/>
                    <a:pt x="4" y="11"/>
                    <a:pt x="7" y="11"/>
                  </a:cubicBezTo>
                  <a:lnTo>
                    <a:pt x="10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92" name="Line 44">
              <a:extLst>
                <a:ext uri="{FF2B5EF4-FFF2-40B4-BE49-F238E27FC236}">
                  <a16:creationId xmlns:a16="http://schemas.microsoft.com/office/drawing/2014/main" id="{27659DC9-A666-25C3-586B-F8DAC8BE2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2975" y="2060575"/>
              <a:ext cx="574675" cy="863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93" name="Rectangle 45">
              <a:extLst>
                <a:ext uri="{FF2B5EF4-FFF2-40B4-BE49-F238E27FC236}">
                  <a16:creationId xmlns:a16="http://schemas.microsoft.com/office/drawing/2014/main" id="{1C1E01CE-0685-9565-4B57-CDAA58B0B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187575"/>
              <a:ext cx="474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  <a:latin typeface="Calibri" panose="020F0502020204030204" pitchFamily="34" charset="0"/>
                </a:rPr>
                <a:t>Marge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94" name="Rectangle 46">
              <a:extLst>
                <a:ext uri="{FF2B5EF4-FFF2-40B4-BE49-F238E27FC236}">
                  <a16:creationId xmlns:a16="http://schemas.microsoft.com/office/drawing/2014/main" id="{93DAB6FE-6F73-EBA3-59B9-1A6696BB9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0013" y="2366963"/>
              <a:ext cx="7096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>
                  <a:solidFill>
                    <a:srgbClr val="000000"/>
                  </a:solidFill>
                  <a:latin typeface="Calibri" panose="020F0502020204030204" pitchFamily="34" charset="0"/>
                </a:rPr>
                <a:t>maximale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95" name="Rectangle 47">
              <a:extLst>
                <a:ext uri="{FF2B5EF4-FFF2-40B4-BE49-F238E27FC236}">
                  <a16:creationId xmlns:a16="http://schemas.microsoft.com/office/drawing/2014/main" id="{2942806F-E989-5546-06F7-E426F698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7525" y="4365625"/>
              <a:ext cx="774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>
                  <a:solidFill>
                    <a:srgbClr val="000055"/>
                  </a:solidFill>
                  <a:latin typeface="Calibri" panose="020F0502020204030204" pitchFamily="34" charset="0"/>
                </a:rPr>
                <a:t>Hyperplan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96" name="Rectangle 48">
              <a:extLst>
                <a:ext uri="{FF2B5EF4-FFF2-40B4-BE49-F238E27FC236}">
                  <a16:creationId xmlns:a16="http://schemas.microsoft.com/office/drawing/2014/main" id="{48E1D66C-3416-B6AE-2DE1-8D232EB78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7725" y="4525963"/>
              <a:ext cx="579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>
                  <a:solidFill>
                    <a:srgbClr val="000055"/>
                  </a:solidFill>
                  <a:latin typeface="Calibri" panose="020F0502020204030204" pitchFamily="34" charset="0"/>
                </a:rPr>
                <a:t>optimal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97" name="Rectangle 51">
              <a:extLst>
                <a:ext uri="{FF2B5EF4-FFF2-40B4-BE49-F238E27FC236}">
                  <a16:creationId xmlns:a16="http://schemas.microsoft.com/office/drawing/2014/main" id="{4ED13C5B-0D75-0190-DD1F-039F2D801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6663" y="4797425"/>
              <a:ext cx="49053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b="1">
                  <a:solidFill>
                    <a:srgbClr val="000055"/>
                  </a:solidFill>
                  <a:latin typeface="Calibri" panose="020F0502020204030204" pitchFamily="34" charset="0"/>
                </a:rPr>
                <a:t>D(x) = 0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98" name="Rectangle 52">
              <a:extLst>
                <a:ext uri="{FF2B5EF4-FFF2-40B4-BE49-F238E27FC236}">
                  <a16:creationId xmlns:a16="http://schemas.microsoft.com/office/drawing/2014/main" id="{DF2D7F67-D4AB-E7A3-A306-61821EE4C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860800"/>
              <a:ext cx="56832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b="1">
                  <a:solidFill>
                    <a:srgbClr val="000055"/>
                  </a:solidFill>
                  <a:latin typeface="Calibri" panose="020F0502020204030204" pitchFamily="34" charset="0"/>
                </a:rPr>
                <a:t>D(x) = +1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499" name="Rectangle 53">
              <a:extLst>
                <a:ext uri="{FF2B5EF4-FFF2-40B4-BE49-F238E27FC236}">
                  <a16:creationId xmlns:a16="http://schemas.microsoft.com/office/drawing/2014/main" id="{EFB619F0-A3F6-D562-66A7-AB7A4A3AB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138" y="5157788"/>
              <a:ext cx="538162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b="1">
                  <a:solidFill>
                    <a:srgbClr val="000055"/>
                  </a:solidFill>
                  <a:latin typeface="Calibri" panose="020F0502020204030204" pitchFamily="34" charset="0"/>
                </a:rPr>
                <a:t>D(x) = -1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500" name="Rectangle 54">
              <a:extLst>
                <a:ext uri="{FF2B5EF4-FFF2-40B4-BE49-F238E27FC236}">
                  <a16:creationId xmlns:a16="http://schemas.microsoft.com/office/drawing/2014/main" id="{0B9022F7-FE76-DBE3-0855-2859CF8E9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3813175"/>
              <a:ext cx="6365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 i="1">
                  <a:solidFill>
                    <a:srgbClr val="000000"/>
                  </a:solidFill>
                  <a:latin typeface="Calibri" panose="020F0502020204030204" pitchFamily="34" charset="0"/>
                </a:rPr>
                <a:t>Vecteurs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501" name="Rectangle 55">
              <a:extLst>
                <a:ext uri="{FF2B5EF4-FFF2-40B4-BE49-F238E27FC236}">
                  <a16:creationId xmlns:a16="http://schemas.microsoft.com/office/drawing/2014/main" id="{78D5688D-7CE4-7EF8-5B0E-7301E4D6E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94150"/>
              <a:ext cx="796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de support</a:t>
              </a:r>
              <a:endParaRPr lang="fr-FR" altLang="fr-FR" sz="2800" dirty="0">
                <a:latin typeface="Calibri" panose="020F0502020204030204" pitchFamily="34" charset="0"/>
              </a:endParaRPr>
            </a:p>
          </p:txBody>
        </p:sp>
        <p:sp>
          <p:nvSpPr>
            <p:cNvPr id="19502" name="Freeform 56">
              <a:extLst>
                <a:ext uri="{FF2B5EF4-FFF2-40B4-BE49-F238E27FC236}">
                  <a16:creationId xmlns:a16="http://schemas.microsoft.com/office/drawing/2014/main" id="{422679A3-EEE4-425A-FC0D-8EDBDEB7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513" y="3549650"/>
              <a:ext cx="87312" cy="131763"/>
            </a:xfrm>
            <a:custGeom>
              <a:avLst/>
              <a:gdLst>
                <a:gd name="T0" fmla="*/ 2147483646 w 55"/>
                <a:gd name="T1" fmla="*/ 0 h 83"/>
                <a:gd name="T2" fmla="*/ 2147483646 w 55"/>
                <a:gd name="T3" fmla="*/ 2147483646 h 83"/>
                <a:gd name="T4" fmla="*/ 2147483646 w 55"/>
                <a:gd name="T5" fmla="*/ 2147483646 h 83"/>
                <a:gd name="T6" fmla="*/ 0 w 55"/>
                <a:gd name="T7" fmla="*/ 2147483646 h 83"/>
                <a:gd name="T8" fmla="*/ 2147483646 w 5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83"/>
                <a:gd name="T17" fmla="*/ 55 w 5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83">
                  <a:moveTo>
                    <a:pt x="34" y="0"/>
                  </a:moveTo>
                  <a:lnTo>
                    <a:pt x="55" y="83"/>
                  </a:lnTo>
                  <a:lnTo>
                    <a:pt x="27" y="38"/>
                  </a:lnTo>
                  <a:lnTo>
                    <a:pt x="0" y="8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3" name="Line 57">
              <a:extLst>
                <a:ext uri="{FF2B5EF4-FFF2-40B4-BE49-F238E27FC236}">
                  <a16:creationId xmlns:a16="http://schemas.microsoft.com/office/drawing/2014/main" id="{D609201F-F9C6-06EE-5E52-9FE2B3808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375" y="3609975"/>
              <a:ext cx="1588" cy="19050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4" name="Freeform 58">
              <a:extLst>
                <a:ext uri="{FF2B5EF4-FFF2-40B4-BE49-F238E27FC236}">
                  <a16:creationId xmlns:a16="http://schemas.microsoft.com/office/drawing/2014/main" id="{993C4D65-93AB-9C4C-8A15-39F9056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5388" y="3584575"/>
              <a:ext cx="130175" cy="96838"/>
            </a:xfrm>
            <a:custGeom>
              <a:avLst/>
              <a:gdLst>
                <a:gd name="T0" fmla="*/ 2147483646 w 82"/>
                <a:gd name="T1" fmla="*/ 2147483646 h 61"/>
                <a:gd name="T2" fmla="*/ 2147483646 w 82"/>
                <a:gd name="T3" fmla="*/ 2147483646 h 61"/>
                <a:gd name="T4" fmla="*/ 2147483646 w 82"/>
                <a:gd name="T5" fmla="*/ 2147483646 h 61"/>
                <a:gd name="T6" fmla="*/ 0 w 82"/>
                <a:gd name="T7" fmla="*/ 0 h 61"/>
                <a:gd name="T8" fmla="*/ 2147483646 w 82"/>
                <a:gd name="T9" fmla="*/ 214748364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1"/>
                <a:gd name="T17" fmla="*/ 82 w 8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1">
                  <a:moveTo>
                    <a:pt x="82" y="16"/>
                  </a:moveTo>
                  <a:lnTo>
                    <a:pt x="7" y="61"/>
                  </a:lnTo>
                  <a:lnTo>
                    <a:pt x="41" y="23"/>
                  </a:lnTo>
                  <a:lnTo>
                    <a:pt x="0" y="0"/>
                  </a:lnTo>
                  <a:lnTo>
                    <a:pt x="8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5" name="Line 59">
              <a:extLst>
                <a:ext uri="{FF2B5EF4-FFF2-40B4-BE49-F238E27FC236}">
                  <a16:creationId xmlns:a16="http://schemas.microsoft.com/office/drawing/2014/main" id="{65700FED-EE4A-242A-49C2-1A922E668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0125" y="3621088"/>
              <a:ext cx="1530350" cy="33655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6" name="Freeform 60">
              <a:extLst>
                <a:ext uri="{FF2B5EF4-FFF2-40B4-BE49-F238E27FC236}">
                  <a16:creationId xmlns:a16="http://schemas.microsoft.com/office/drawing/2014/main" id="{43B09696-CFA8-F585-0C26-43432058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4737100"/>
              <a:ext cx="130175" cy="95250"/>
            </a:xfrm>
            <a:custGeom>
              <a:avLst/>
              <a:gdLst>
                <a:gd name="T0" fmla="*/ 2147483646 w 82"/>
                <a:gd name="T1" fmla="*/ 2147483646 h 60"/>
                <a:gd name="T2" fmla="*/ 0 w 82"/>
                <a:gd name="T3" fmla="*/ 2147483646 h 60"/>
                <a:gd name="T4" fmla="*/ 2147483646 w 82"/>
                <a:gd name="T5" fmla="*/ 2147483646 h 60"/>
                <a:gd name="T6" fmla="*/ 2147483646 w 82"/>
                <a:gd name="T7" fmla="*/ 0 h 60"/>
                <a:gd name="T8" fmla="*/ 2147483646 w 82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0"/>
                <a:gd name="T17" fmla="*/ 82 w 8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0">
                  <a:moveTo>
                    <a:pt x="82" y="60"/>
                  </a:moveTo>
                  <a:lnTo>
                    <a:pt x="0" y="53"/>
                  </a:lnTo>
                  <a:lnTo>
                    <a:pt x="41" y="38"/>
                  </a:lnTo>
                  <a:lnTo>
                    <a:pt x="13" y="0"/>
                  </a:lnTo>
                  <a:lnTo>
                    <a:pt x="8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7" name="Line 61">
              <a:extLst>
                <a:ext uri="{FF2B5EF4-FFF2-40B4-BE49-F238E27FC236}">
                  <a16:creationId xmlns:a16="http://schemas.microsoft.com/office/drawing/2014/main" id="{AD6AAE1C-4DDD-ECE9-05AC-009E3F5C0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1238" y="4173538"/>
              <a:ext cx="1465262" cy="62388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08" name="Rectangle 62">
              <a:extLst>
                <a:ext uri="{FF2B5EF4-FFF2-40B4-BE49-F238E27FC236}">
                  <a16:creationId xmlns:a16="http://schemas.microsoft.com/office/drawing/2014/main" id="{A2BF5000-A6DA-DB80-6AD8-D8AB47269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7488" y="2265363"/>
              <a:ext cx="490537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b="1">
                  <a:solidFill>
                    <a:srgbClr val="000055"/>
                  </a:solidFill>
                  <a:latin typeface="Calibri" panose="020F0502020204030204" pitchFamily="34" charset="0"/>
                </a:rPr>
                <a:t>D(x) &gt; 1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509" name="Rectangle 63">
              <a:extLst>
                <a:ext uri="{FF2B5EF4-FFF2-40B4-BE49-F238E27FC236}">
                  <a16:creationId xmlns:a16="http://schemas.microsoft.com/office/drawing/2014/main" id="{9A7DA43A-D169-3339-2085-5EBECAFBE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0675" y="4724400"/>
              <a:ext cx="5381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200" b="1">
                  <a:solidFill>
                    <a:srgbClr val="000055"/>
                  </a:solidFill>
                  <a:latin typeface="Calibri" panose="020F0502020204030204" pitchFamily="34" charset="0"/>
                </a:rPr>
                <a:t>D(x) &lt; -1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sp>
          <p:nvSpPr>
            <p:cNvPr id="19510" name="Freeform 64">
              <a:extLst>
                <a:ext uri="{FF2B5EF4-FFF2-40B4-BE49-F238E27FC236}">
                  <a16:creationId xmlns:a16="http://schemas.microsoft.com/office/drawing/2014/main" id="{96AE751E-27F4-F8D1-97C5-4EAF5C24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2133600"/>
              <a:ext cx="130175" cy="168275"/>
            </a:xfrm>
            <a:custGeom>
              <a:avLst/>
              <a:gdLst>
                <a:gd name="T0" fmla="*/ 2147483646 w 82"/>
                <a:gd name="T1" fmla="*/ 0 h 106"/>
                <a:gd name="T2" fmla="*/ 2147483646 w 82"/>
                <a:gd name="T3" fmla="*/ 2147483646 h 106"/>
                <a:gd name="T4" fmla="*/ 0 w 82"/>
                <a:gd name="T5" fmla="*/ 2147483646 h 106"/>
                <a:gd name="T6" fmla="*/ 2147483646 w 82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06"/>
                <a:gd name="T14" fmla="*/ 82 w 82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06">
                  <a:moveTo>
                    <a:pt x="82" y="0"/>
                  </a:moveTo>
                  <a:lnTo>
                    <a:pt x="55" y="106"/>
                  </a:lnTo>
                  <a:lnTo>
                    <a:pt x="0" y="6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11" name="Line 65">
              <a:extLst>
                <a:ext uri="{FF2B5EF4-FFF2-40B4-BE49-F238E27FC236}">
                  <a16:creationId xmlns:a16="http://schemas.microsoft.com/office/drawing/2014/main" id="{3D40E4EB-36FE-F1CE-2920-E16C64C1F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1038" y="2276475"/>
              <a:ext cx="379412" cy="671513"/>
            </a:xfrm>
            <a:prstGeom prst="line">
              <a:avLst/>
            </a:prstGeom>
            <a:noFill/>
            <a:ln w="14">
              <a:solidFill>
                <a:srgbClr val="0000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12" name="Rectangle 66">
              <a:extLst>
                <a:ext uri="{FF2B5EF4-FFF2-40B4-BE49-F238E27FC236}">
                  <a16:creationId xmlns:a16="http://schemas.microsoft.com/office/drawing/2014/main" id="{2AB97FA7-D439-F070-1B8F-01B98BEB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938" y="2060575"/>
              <a:ext cx="1333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400" b="1" i="1">
                  <a:solidFill>
                    <a:srgbClr val="000077"/>
                  </a:solidFill>
                  <a:latin typeface="Calibri" panose="020F0502020204030204" pitchFamily="34" charset="0"/>
                </a:rPr>
                <a:t>w</a:t>
              </a:r>
              <a:endParaRPr lang="fr-FR" altLang="fr-FR" sz="2800">
                <a:latin typeface="Calibri" panose="020F0502020204030204" pitchFamily="34" charset="0"/>
              </a:endParaRPr>
            </a:p>
          </p:txBody>
        </p:sp>
        <p:grpSp>
          <p:nvGrpSpPr>
            <p:cNvPr id="19513" name="Group 74">
              <a:extLst>
                <a:ext uri="{FF2B5EF4-FFF2-40B4-BE49-F238E27FC236}">
                  <a16:creationId xmlns:a16="http://schemas.microsoft.com/office/drawing/2014/main" id="{FECD7702-4DC6-8A1D-6C98-DBE645780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5100" y="3897313"/>
              <a:ext cx="207963" cy="323850"/>
              <a:chOff x="4149" y="2349"/>
              <a:chExt cx="131" cy="204"/>
            </a:xfrm>
          </p:grpSpPr>
          <p:sp>
            <p:nvSpPr>
              <p:cNvPr id="19517" name="Rectangle 67">
                <a:extLst>
                  <a:ext uri="{FF2B5EF4-FFF2-40B4-BE49-F238E27FC236}">
                    <a16:creationId xmlns:a16="http://schemas.microsoft.com/office/drawing/2014/main" id="{7F400F03-B247-6F36-C8B1-9DF22B7CA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0" y="2349"/>
                <a:ext cx="4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  <a:endParaRPr lang="fr-FR" altLang="fr-FR" sz="2800">
                  <a:latin typeface="Calibri" panose="020F0502020204030204" pitchFamily="34" charset="0"/>
                </a:endParaRPr>
              </a:p>
            </p:txBody>
          </p:sp>
          <p:sp>
            <p:nvSpPr>
              <p:cNvPr id="19518" name="Rectangle 68">
                <a:extLst>
                  <a:ext uri="{FF2B5EF4-FFF2-40B4-BE49-F238E27FC236}">
                    <a16:creationId xmlns:a16="http://schemas.microsoft.com/office/drawing/2014/main" id="{AF1D34C3-036B-C178-D64D-A402B2714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2447"/>
                <a:ext cx="6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fr-FR" altLang="fr-FR" sz="1050" b="1" i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</a:t>
                </a:r>
                <a:endParaRPr lang="fr-FR" altLang="fr-FR" sz="2800">
                  <a:latin typeface="Calibri" panose="020F0502020204030204" pitchFamily="34" charset="0"/>
                </a:endParaRPr>
              </a:p>
            </p:txBody>
          </p:sp>
          <p:sp>
            <p:nvSpPr>
              <p:cNvPr id="19519" name="Line 69">
                <a:extLst>
                  <a:ext uri="{FF2B5EF4-FFF2-40B4-BE49-F238E27FC236}">
                    <a16:creationId xmlns:a16="http://schemas.microsoft.com/office/drawing/2014/main" id="{1E525A5F-8538-106A-4BB9-8D0104E6B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3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520" name="Line 70">
                <a:extLst>
                  <a:ext uri="{FF2B5EF4-FFF2-40B4-BE49-F238E27FC236}">
                    <a16:creationId xmlns:a16="http://schemas.microsoft.com/office/drawing/2014/main" id="{526B730B-52F7-E0D1-2356-2D0D8000F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6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521" name="Line 71">
                <a:extLst>
                  <a:ext uri="{FF2B5EF4-FFF2-40B4-BE49-F238E27FC236}">
                    <a16:creationId xmlns:a16="http://schemas.microsoft.com/office/drawing/2014/main" id="{AB889DE0-3C0B-9673-477A-F380BF0F4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522" name="Line 72">
                <a:extLst>
                  <a:ext uri="{FF2B5EF4-FFF2-40B4-BE49-F238E27FC236}">
                    <a16:creationId xmlns:a16="http://schemas.microsoft.com/office/drawing/2014/main" id="{21F1C2EF-02D4-F583-8C1F-0FA00C5A9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9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9523" name="Line 73">
                <a:extLst>
                  <a:ext uri="{FF2B5EF4-FFF2-40B4-BE49-F238E27FC236}">
                    <a16:creationId xmlns:a16="http://schemas.microsoft.com/office/drawing/2014/main" id="{F5E1A1C6-E264-78BE-B7ED-44BBD3408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9" y="2455"/>
                <a:ext cx="130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16" name="Object 14">
                <a:extLst>
                  <a:ext uri="{FF2B5EF4-FFF2-40B4-BE49-F238E27FC236}">
                    <a16:creationId xmlns:a16="http://schemas.microsoft.com/office/drawing/2014/main" id="{B686B583-7E27-0FEB-86F5-FFCE653A75D4}"/>
                  </a:ext>
                </a:extLst>
              </p:cNvPr>
              <p:cNvSpPr txBox="1"/>
              <p:nvPr/>
            </p:nvSpPr>
            <p:spPr bwMode="auto">
              <a:xfrm>
                <a:off x="1425574" y="5307013"/>
                <a:ext cx="7245252" cy="1026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𝑠𝑜𝑢𝑠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𝑐𝑜𝑛𝑡𝑟𝑎𝑖𝑛𝑡𝑒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≥ 1,∀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A" i="1" dirty="0"/>
              </a:p>
            </p:txBody>
          </p:sp>
        </mc:Choice>
        <mc:Fallback xmlns="">
          <p:sp>
            <p:nvSpPr>
              <p:cNvPr id="19516" name="Object 14">
                <a:extLst>
                  <a:ext uri="{FF2B5EF4-FFF2-40B4-BE49-F238E27FC236}">
                    <a16:creationId xmlns:a16="http://schemas.microsoft.com/office/drawing/2014/main" id="{B686B583-7E27-0FEB-86F5-FFCE653A7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5574" y="5307013"/>
                <a:ext cx="7245252" cy="1026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>
            <a:extLst>
              <a:ext uri="{FF2B5EF4-FFF2-40B4-BE49-F238E27FC236}">
                <a16:creationId xmlns:a16="http://schemas.microsoft.com/office/drawing/2014/main" id="{FBE3E5DF-148B-0E6A-9050-B4D1F04E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9DDC4D-BC35-439C-B96B-EDEDA05C460E}" type="slidenum">
              <a:rPr lang="en-US" altLang="fr-FR" sz="16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r-FR" sz="16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2EECF434-221A-E53D-9D5F-DFFC6B2A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19113"/>
            <a:ext cx="9004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Problème d’optimisation quadratique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6">
                <a:extLst>
                  <a:ext uri="{FF2B5EF4-FFF2-40B4-BE49-F238E27FC236}">
                    <a16:creationId xmlns:a16="http://schemas.microsoft.com/office/drawing/2014/main" id="{0446C0F6-F680-2334-CA6E-C02B06180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392" y="1484314"/>
                <a:ext cx="10945216" cy="45659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marL="269875" indent="-269875" eaLnBrk="1" hangingPunct="1">
                  <a:spcBef>
                    <a:spcPct val="20000"/>
                  </a:spcBef>
                  <a:buClr>
                    <a:schemeClr val="folHlink"/>
                  </a:buClr>
                  <a:buFont typeface="Wingdings 3" pitchFamily="18" charset="2"/>
                  <a:buChar char="}"/>
                  <a:defRPr/>
                </a:pPr>
                <a:r>
                  <a:rPr lang="fr-FR" dirty="0"/>
                  <a:t>Maximiser le pouvoir de généralisation du classifieur revient à trouver </a:t>
                </a:r>
                <a:r>
                  <a:rPr lang="fr-FR" b="1" i="1" dirty="0">
                    <a:latin typeface="Times New Roman" pitchFamily="18" charset="0"/>
                  </a:rPr>
                  <a:t>w</a:t>
                </a:r>
                <a:r>
                  <a:rPr lang="fr-FR" dirty="0"/>
                  <a:t> et </a:t>
                </a:r>
                <a:r>
                  <a:rPr lang="fr-FR" i="1" dirty="0">
                    <a:latin typeface="Times New Roman" pitchFamily="18" charset="0"/>
                  </a:rPr>
                  <a:t>b</a:t>
                </a:r>
                <a:r>
                  <a:rPr lang="fr-FR" dirty="0"/>
                  <a:t> tels que : </a:t>
                </a:r>
              </a:p>
              <a:p>
                <a:pPr marL="269875" indent="-269875" eaLnBrk="1" hangingPunct="1">
                  <a:spcBef>
                    <a:spcPct val="20000"/>
                  </a:spcBef>
                  <a:buClr>
                    <a:schemeClr val="folHlink"/>
                  </a:buClr>
                  <a:defRPr/>
                </a:pPr>
                <a:r>
                  <a:rPr lang="fr-FR" dirty="0"/>
                  <a:t>		</a:t>
                </a:r>
                <a:r>
                  <a:rPr lang="fr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CA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fr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est minimum   			</a:t>
                </a:r>
                <a:r>
                  <a:rPr lang="fr-FR" dirty="0">
                    <a:solidFill>
                      <a:schemeClr val="bg1">
                        <a:lumMod val="50000"/>
                      </a:schemeClr>
                    </a:solidFill>
                  </a:rPr>
                  <a:t>(fonction objectif)</a:t>
                </a:r>
              </a:p>
              <a:p>
                <a:pPr marL="269875" indent="-269875" eaLnBrk="1" hangingPunct="1">
                  <a:spcBef>
                    <a:spcPct val="20000"/>
                  </a:spcBef>
                  <a:buClr>
                    <a:schemeClr val="folHlink"/>
                  </a:buClr>
                  <a:defRPr/>
                </a:pPr>
                <a:r>
                  <a:rPr lang="fr-FR" dirty="0"/>
                  <a:t>	</a:t>
                </a:r>
                <a:r>
                  <a:rPr lang="fr-FR" b="1" dirty="0"/>
                  <a:t>et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defRPr/>
                </a:pPr>
                <a:r>
                  <a:rPr lang="fr-FR" sz="1800" dirty="0"/>
                  <a:t>	</a:t>
                </a:r>
                <a:r>
                  <a:rPr lang="fr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≥ 1,      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=1,...,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dirty="0"/>
                  <a:t>	 	</a:t>
                </a:r>
                <a:r>
                  <a:rPr lang="fr-FR" dirty="0">
                    <a:solidFill>
                      <a:schemeClr val="bg1">
                        <a:lumMod val="50000"/>
                      </a:schemeClr>
                    </a:solidFill>
                  </a:rPr>
                  <a:t>(contraintes)</a:t>
                </a:r>
              </a:p>
              <a:p>
                <a:pPr marL="269875" indent="-269875" eaLnBrk="1" hangingPunct="1">
                  <a:spcBef>
                    <a:spcPts val="1800"/>
                  </a:spcBef>
                  <a:buClr>
                    <a:schemeClr val="folHlink"/>
                  </a:buClr>
                  <a:buFont typeface="Wingdings 3" pitchFamily="18" charset="2"/>
                  <a:buChar char="}"/>
                  <a:defRPr/>
                </a:pPr>
                <a:r>
                  <a:rPr lang="fr-FR" dirty="0"/>
                  <a:t>Si </a:t>
                </a:r>
                <a:r>
                  <a:rPr lang="fr-FR" i="1" dirty="0">
                    <a:latin typeface="Times New Roman" pitchFamily="18" charset="0"/>
                  </a:rPr>
                  <a:t>d</a:t>
                </a:r>
                <a:r>
                  <a:rPr lang="fr-FR" dirty="0"/>
                  <a:t> est la dimension des données </a:t>
                </a:r>
                <a:r>
                  <a:rPr lang="fr-FR" b="1" i="1" dirty="0">
                    <a:latin typeface="Times New Roman" pitchFamily="18" charset="0"/>
                  </a:rPr>
                  <a:t>x</a:t>
                </a:r>
                <a:r>
                  <a:rPr lang="fr-FR" dirty="0"/>
                  <a:t>, cela revient à régler </a:t>
                </a:r>
                <a:r>
                  <a:rPr lang="fr-FR" i="1" dirty="0">
                    <a:latin typeface="Times New Roman" pitchFamily="18" charset="0"/>
                  </a:rPr>
                  <a:t>d</a:t>
                </a:r>
                <a:r>
                  <a:rPr lang="fr-FR" dirty="0"/>
                  <a:t>+1 paramètres pour </a:t>
                </a:r>
                <a14:m>
                  <m:oMath xmlns:m="http://schemas.openxmlformats.org/officeDocument/2006/math">
                    <m:r>
                      <a:rPr lang="fr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fr-FR" dirty="0"/>
                  <a:t> et b</a:t>
                </a:r>
              </a:p>
              <a:p>
                <a:pPr marL="719138" lvl="1" indent="-269875" eaLnBrk="1" hangingPunct="1">
                  <a:spcBef>
                    <a:spcPct val="20000"/>
                  </a:spcBef>
                  <a:buClr>
                    <a:schemeClr val="hlink"/>
                  </a:buClr>
                  <a:buFont typeface="Wingdings 3" pitchFamily="18" charset="2"/>
                  <a:buChar char="}"/>
                  <a:defRPr/>
                </a:pPr>
                <a:r>
                  <a:rPr lang="fr-FR" dirty="0"/>
                  <a:t>Possible par l’optimisation quadratique classique seulement si </a:t>
                </a:r>
                <a:r>
                  <a:rPr lang="fr-FR" i="1" dirty="0"/>
                  <a:t>d</a:t>
                </a:r>
                <a:r>
                  <a:rPr lang="fr-FR" dirty="0"/>
                  <a:t> pas trop grand    (&lt; qqs 10</a:t>
                </a:r>
                <a:r>
                  <a:rPr lang="fr-FR" baseline="30000" dirty="0"/>
                  <a:t>3</a:t>
                </a:r>
                <a:r>
                  <a:rPr lang="fr-FR" dirty="0"/>
                  <a:t>)</a:t>
                </a:r>
              </a:p>
              <a:p>
                <a:pPr marL="719138" lvl="1" indent="-269875" eaLnBrk="1" hangingPunct="1">
                  <a:spcBef>
                    <a:spcPct val="20000"/>
                  </a:spcBef>
                  <a:buClr>
                    <a:schemeClr val="hlink"/>
                  </a:buClr>
                  <a:buFont typeface="Wingdings 3" pitchFamily="18" charset="2"/>
                  <a:buChar char="}"/>
                  <a:defRPr/>
                </a:pPr>
                <a:r>
                  <a:rPr lang="fr-FR" dirty="0"/>
                  <a:t>L’approche SVM utilise les multiplicateurs de Lagrange pour une solution plus simple</a:t>
                </a:r>
              </a:p>
            </p:txBody>
          </p:sp>
        </mc:Choice>
        <mc:Fallback xmlns="">
          <p:sp>
            <p:nvSpPr>
              <p:cNvPr id="3078" name="Rectangle 6">
                <a:extLst>
                  <a:ext uri="{FF2B5EF4-FFF2-40B4-BE49-F238E27FC236}">
                    <a16:creationId xmlns:a16="http://schemas.microsoft.com/office/drawing/2014/main" id="{0446C0F6-F680-2334-CA6E-C02B06180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484314"/>
                <a:ext cx="10945216" cy="4565930"/>
              </a:xfrm>
              <a:prstGeom prst="rect">
                <a:avLst/>
              </a:prstGeom>
              <a:blipFill>
                <a:blip r:embed="rId2"/>
                <a:stretch>
                  <a:fillRect l="-780" t="-1202" r="-780" b="-213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E92AEC0-7FEF-8CD0-5593-845F3D749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fr-FR"/>
              <a:t>Les multiplicateurs de Lagrange en 30 s</a:t>
            </a:r>
            <a:endParaRPr lang="en-US" altLang="fr-FR"/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CD86AB5A-EDB6-DF71-DCCA-4BDD34FDCCF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67245" y="1340768"/>
            <a:ext cx="10945813" cy="5184775"/>
          </a:xfrm>
        </p:spPr>
        <p:txBody>
          <a:bodyPr/>
          <a:lstStyle/>
          <a:p>
            <a:pPr marL="222250" indent="-222250" eaLnBrk="1" hangingPunct="1">
              <a:spcBef>
                <a:spcPts val="900"/>
              </a:spcBef>
              <a:defRPr/>
            </a:pPr>
            <a:r>
              <a:rPr lang="fr-CA" sz="2400" dirty="0">
                <a:latin typeface="Calibri" pitchFamily="34" charset="0"/>
              </a:rPr>
              <a:t>On veut maximiser ou minimiser une fonction  </a:t>
            </a:r>
            <a:r>
              <a:rPr lang="fr-CA" sz="2400" i="1" dirty="0">
                <a:latin typeface="Times New Roman" pitchFamily="18" charset="0"/>
              </a:rPr>
              <a:t>f</a:t>
            </a:r>
            <a:r>
              <a:rPr lang="fr-CA" sz="2400" dirty="0">
                <a:latin typeface="Calibri" pitchFamily="34" charset="0"/>
              </a:rPr>
              <a:t>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 sous la contrainte </a:t>
            </a:r>
            <a:r>
              <a:rPr lang="fr-CA" sz="2400" i="1" dirty="0">
                <a:latin typeface="Times New Roman" pitchFamily="18" charset="0"/>
              </a:rPr>
              <a:t>g</a:t>
            </a:r>
            <a:r>
              <a:rPr lang="fr-CA" sz="2400" dirty="0">
                <a:latin typeface="Calibri" pitchFamily="34" charset="0"/>
              </a:rPr>
              <a:t>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)=0</a:t>
            </a:r>
          </a:p>
          <a:p>
            <a:pPr marL="222250" indent="-222250" eaLnBrk="1" hangingPunct="1">
              <a:spcBef>
                <a:spcPts val="900"/>
              </a:spcBef>
              <a:defRPr/>
            </a:pPr>
            <a:r>
              <a:rPr lang="fr-CA" sz="2400" dirty="0">
                <a:latin typeface="Calibri" pitchFamily="34" charset="0"/>
              </a:rPr>
              <a:t>Solutions possibles :</a:t>
            </a:r>
          </a:p>
          <a:p>
            <a:pPr marL="679450" lvl="1" indent="-342900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CA" sz="2400" dirty="0">
                <a:latin typeface="Calibri" pitchFamily="34" charset="0"/>
              </a:rPr>
              <a:t>Résoudre </a:t>
            </a:r>
            <a:r>
              <a:rPr lang="fr-CA" sz="2400" i="1" dirty="0">
                <a:latin typeface="Times New Roman" pitchFamily="18" charset="0"/>
              </a:rPr>
              <a:t>g</a:t>
            </a:r>
            <a:r>
              <a:rPr lang="fr-CA" sz="2400" i="1" dirty="0">
                <a:latin typeface="Calibri" pitchFamily="34" charset="0"/>
              </a:rPr>
              <a:t>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)=0 et substituer la/les racines trouvées dans </a:t>
            </a:r>
            <a:r>
              <a:rPr lang="fr-CA" sz="2400" i="1" dirty="0">
                <a:latin typeface="Times New Roman" pitchFamily="18" charset="0"/>
              </a:rPr>
              <a:t>f</a:t>
            </a:r>
            <a:r>
              <a:rPr lang="fr-CA" sz="2400" dirty="0">
                <a:latin typeface="Calibri" pitchFamily="34" charset="0"/>
              </a:rPr>
              <a:t>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 ; r</a:t>
            </a:r>
            <a:r>
              <a:rPr lang="fr-CA" sz="2400" dirty="0"/>
              <a:t>é</a:t>
            </a:r>
            <a:r>
              <a:rPr lang="fr-CA" sz="2400" dirty="0">
                <a:latin typeface="Calibri" pitchFamily="34" charset="0"/>
              </a:rPr>
              <a:t>soudre alors         </a:t>
            </a:r>
            <a:r>
              <a:rPr lang="fr-CA" sz="2400" i="1" dirty="0">
                <a:latin typeface="Times New Roman" pitchFamily="18" charset="0"/>
              </a:rPr>
              <a:t>f </a:t>
            </a:r>
            <a:r>
              <a:rPr lang="fr-CA" sz="2400" dirty="0">
                <a:latin typeface="Calibri" pitchFamily="34" charset="0"/>
              </a:rPr>
              <a:t>’(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 = 0 : pas toujours facile !</a:t>
            </a:r>
          </a:p>
          <a:p>
            <a:pPr marL="679450" lvl="1" indent="-342900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CA" sz="2400" dirty="0">
                <a:latin typeface="Calibri" pitchFamily="34" charset="0"/>
              </a:rPr>
              <a:t>Consid</a:t>
            </a:r>
            <a:r>
              <a:rPr lang="fr-CA" sz="2400" dirty="0"/>
              <a:t>é</a:t>
            </a:r>
            <a:r>
              <a:rPr lang="fr-CA" sz="2400" dirty="0">
                <a:latin typeface="Calibri" pitchFamily="34" charset="0"/>
              </a:rPr>
              <a:t>rer que </a:t>
            </a:r>
            <a:r>
              <a:rPr lang="fr-CA" sz="2400" i="1" dirty="0">
                <a:latin typeface="Times New Roman" pitchFamily="18" charset="0"/>
              </a:rPr>
              <a:t>f</a:t>
            </a:r>
            <a:r>
              <a:rPr lang="fr-CA" sz="2400" dirty="0">
                <a:latin typeface="Calibri" pitchFamily="34" charset="0"/>
              </a:rPr>
              <a:t>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 et </a:t>
            </a:r>
            <a:r>
              <a:rPr lang="fr-CA" sz="2400" i="1" dirty="0">
                <a:latin typeface="Times New Roman" pitchFamily="18" charset="0"/>
              </a:rPr>
              <a:t>g</a:t>
            </a:r>
            <a:r>
              <a:rPr lang="fr-CA" sz="2400" dirty="0">
                <a:latin typeface="Calibri" pitchFamily="34" charset="0"/>
              </a:rPr>
              <a:t>(</a:t>
            </a:r>
            <a:r>
              <a:rPr lang="fr-CA" sz="2400" i="1" dirty="0">
                <a:latin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</a:rPr>
              <a:t>)=0 évoluent pareillement au voisinage de l’extrémum recherché ; leurs tangentes sont alors colinéaires  et :</a:t>
            </a:r>
          </a:p>
          <a:p>
            <a:pPr marL="519113" lvl="1" indent="-182563" eaLnBrk="1" hangingPunct="1">
              <a:spcBef>
                <a:spcPts val="900"/>
              </a:spcBef>
              <a:buFont typeface="Wingdings 3" panose="05040102010807070707" pitchFamily="18" charset="2"/>
              <a:buNone/>
              <a:defRPr/>
            </a:pPr>
            <a:r>
              <a:rPr lang="fr-CA" sz="2400" dirty="0">
                <a:latin typeface="Calibri" pitchFamily="34" charset="0"/>
              </a:rPr>
              <a:t> 		 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CA" sz="2400" dirty="0">
                <a:latin typeface="Calibri" pitchFamily="34" charset="0"/>
                <a:cs typeface="Times New Roman" pitchFamily="18" charset="0"/>
              </a:rPr>
              <a:t>’</a:t>
            </a:r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fr-CA" sz="2400" dirty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’</a:t>
            </a:r>
            <a:r>
              <a:rPr lang="fr-CA" sz="240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400" dirty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ou </a:t>
            </a:r>
            <a:r>
              <a:rPr lang="fr-CA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A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fr-CA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Times New Roman" pitchFamily="18" charset="0"/>
                <a:sym typeface="Symbol"/>
              </a:rPr>
              <a:t>’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fr-CA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= 0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),</a:t>
            </a:r>
            <a:r>
              <a:rPr lang="fr-CA" sz="2400" dirty="0">
                <a:latin typeface="Calibri" pitchFamily="34" charset="0"/>
              </a:rPr>
              <a:t>  </a:t>
            </a:r>
            <a:r>
              <a:rPr lang="fr-CA" sz="2400" dirty="0">
                <a:latin typeface="Calibri" pitchFamily="34" charset="0"/>
                <a:sym typeface="Symbol" pitchFamily="18" charset="2"/>
              </a:rPr>
              <a:t> étant à déterminer</a:t>
            </a:r>
            <a:r>
              <a:rPr lang="fr-CA" sz="2800" dirty="0">
                <a:latin typeface="Calibri" pitchFamily="34" charset="0"/>
                <a:sym typeface="Symbol" pitchFamily="18" charset="2"/>
              </a:rPr>
              <a:t> </a:t>
            </a:r>
          </a:p>
          <a:p>
            <a:pPr marL="901700" lvl="2" indent="-203200" eaLnBrk="1" hangingPunct="1">
              <a:spcBef>
                <a:spcPts val="900"/>
              </a:spcBef>
              <a:defRPr/>
            </a:pPr>
            <a:r>
              <a:rPr lang="fr-CA" sz="2400" dirty="0">
                <a:latin typeface="Calibri" pitchFamily="34" charset="0"/>
                <a:cs typeface="Times New Roman" pitchFamily="18" charset="0"/>
              </a:rPr>
              <a:t>La méthode des multiplicateurs de Lagrange regroupe la fonction-objectif et la contrainte sous la forme 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(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,</a:t>
            </a:r>
            <a:r>
              <a:rPr lang="fr-CA" sz="2400" i="1" dirty="0">
                <a:latin typeface="Calibri" pitchFamily="34" charset="0"/>
                <a:cs typeface="Times New Roman" pitchFamily="18" charset="0"/>
                <a:sym typeface="Symbol"/>
              </a:rPr>
              <a:t>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)=</a:t>
            </a:r>
            <a:r>
              <a:rPr lang="fr-CA" sz="2400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CA" sz="24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CA" sz="2400" dirty="0">
                <a:latin typeface="Calibri" pitchFamily="34" charset="0"/>
                <a:cs typeface="Times New Roman" pitchFamily="18" charset="0"/>
              </a:rPr>
              <a:t>)</a:t>
            </a:r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fr-CA" sz="2400" dirty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(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), et la dérivée de la fonction obtenue par rapport à 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fr-CA" sz="2400" dirty="0">
                <a:latin typeface="Times New Roman" pitchFamily="18" charset="0"/>
                <a:cs typeface="Times New Roman" pitchFamily="18" charset="0"/>
                <a:sym typeface="Symbol"/>
              </a:rPr>
              <a:t>ou</a:t>
            </a:r>
            <a:r>
              <a:rPr lang="fr-CA" sz="2400" i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CA" sz="2400" i="1" dirty="0">
                <a:latin typeface="Calibri" pitchFamily="34" charset="0"/>
                <a:sym typeface="Symbol"/>
              </a:rPr>
              <a:t> </a:t>
            </a:r>
            <a:r>
              <a:rPr lang="fr-CA" sz="2400" dirty="0">
                <a:latin typeface="Calibri" pitchFamily="34" charset="0"/>
                <a:sym typeface="Symbol"/>
              </a:rPr>
              <a:t>p</a:t>
            </a:r>
            <a:r>
              <a:rPr lang="fr-CA" sz="2400" dirty="0">
                <a:latin typeface="Calibri" pitchFamily="34" charset="0"/>
                <a:cs typeface="Times New Roman" pitchFamily="18" charset="0"/>
                <a:sym typeface="Symbol"/>
              </a:rPr>
              <a:t>ermet de  trouver l’extrémum recherché </a:t>
            </a:r>
            <a:endParaRPr lang="fr-CA" sz="2400" dirty="0">
              <a:latin typeface="Calibri" pitchFamily="34" charset="0"/>
              <a:cs typeface="Times New Roman" pitchFamily="18" charset="0"/>
            </a:endParaRPr>
          </a:p>
          <a:p>
            <a:pPr marL="1262063" lvl="3" indent="-180975" eaLnBrk="1" hangingPunct="1">
              <a:spcBef>
                <a:spcPts val="900"/>
              </a:spcBef>
              <a:buFont typeface="Wingdings" panose="05000000000000000000" pitchFamily="2" charset="2"/>
              <a:buChar char="§"/>
              <a:defRPr/>
            </a:pPr>
            <a:r>
              <a:rPr lang="fr-CA" sz="2000" dirty="0">
                <a:latin typeface="Calibri" pitchFamily="34" charset="0"/>
              </a:rPr>
              <a:t>La solution de d</a:t>
            </a:r>
            <a:r>
              <a:rPr lang="fr-CA" sz="2000" dirty="0">
                <a:latin typeface="Calibri" pitchFamily="34" charset="0"/>
                <a:sym typeface="Symbol"/>
              </a:rPr>
              <a:t>(</a:t>
            </a:r>
            <a:r>
              <a:rPr lang="fr-CA" sz="20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000" dirty="0">
                <a:latin typeface="Calibri" pitchFamily="34" charset="0"/>
                <a:sym typeface="Symbol"/>
              </a:rPr>
              <a:t>,</a:t>
            </a:r>
            <a:r>
              <a:rPr lang="fr-CA" sz="2000" i="1" dirty="0">
                <a:latin typeface="Calibri" pitchFamily="34" charset="0"/>
                <a:sym typeface="Symbol"/>
              </a:rPr>
              <a:t></a:t>
            </a:r>
            <a:r>
              <a:rPr lang="fr-CA" sz="2000" dirty="0">
                <a:latin typeface="Calibri" pitchFamily="34" charset="0"/>
                <a:sym typeface="Symbol"/>
              </a:rPr>
              <a:t>)/d</a:t>
            </a:r>
            <a:r>
              <a:rPr lang="fr-CA" sz="20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000" dirty="0">
                <a:latin typeface="Calibri" pitchFamily="34" charset="0"/>
                <a:sym typeface="Symbol"/>
              </a:rPr>
              <a:t> = 0 permet de déterminer le point où les tangentes sont colinéaires; en même temps, d(</a:t>
            </a:r>
            <a:r>
              <a:rPr lang="fr-CA" sz="2000" i="1" dirty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fr-CA" sz="2000" dirty="0">
                <a:latin typeface="Calibri" pitchFamily="34" charset="0"/>
                <a:sym typeface="Symbol"/>
              </a:rPr>
              <a:t>,</a:t>
            </a:r>
            <a:r>
              <a:rPr lang="fr-CA" sz="2000" i="1" dirty="0">
                <a:latin typeface="Calibri" pitchFamily="34" charset="0"/>
                <a:sym typeface="Symbol"/>
              </a:rPr>
              <a:t></a:t>
            </a:r>
            <a:r>
              <a:rPr lang="fr-CA" sz="2000" dirty="0">
                <a:latin typeface="Calibri" pitchFamily="34" charset="0"/>
                <a:sym typeface="Symbol"/>
              </a:rPr>
              <a:t>)/d</a:t>
            </a:r>
            <a:r>
              <a:rPr lang="fr-CA" sz="2000" i="1" dirty="0">
                <a:latin typeface="Calibri" pitchFamily="34" charset="0"/>
                <a:sym typeface="Symbol"/>
              </a:rPr>
              <a:t> </a:t>
            </a:r>
            <a:r>
              <a:rPr lang="fr-CA" sz="2000" dirty="0">
                <a:latin typeface="Calibri" pitchFamily="34" charset="0"/>
                <a:sym typeface="Symbol"/>
              </a:rPr>
              <a:t>= 0</a:t>
            </a:r>
            <a:r>
              <a:rPr lang="fr-CA" sz="2000" dirty="0">
                <a:latin typeface="Calibri" pitchFamily="34" charset="0"/>
              </a:rPr>
              <a:t> répond à la contrainte</a:t>
            </a:r>
            <a:r>
              <a:rPr lang="fr-CA" sz="2000" dirty="0">
                <a:latin typeface="Calibri" pitchFamily="34" charset="0"/>
                <a:sym typeface="Symbol" pitchFamily="18" charset="2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ECD8E12-50C8-E015-E4AF-8004C0A81A0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Extension à un cas multidimensionnel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CC851922-4141-54A5-A74A-B1DEE1C39639}"/>
                  </a:ext>
                </a:extLst>
              </p:cNvPr>
              <p:cNvSpPr>
                <a:spLocks noGrp="1"/>
              </p:cNvSpPr>
              <p:nvPr>
                <p:ph type="body" sz="half" idx="4294967295"/>
              </p:nvPr>
            </p:nvSpPr>
            <p:spPr>
              <a:xfrm>
                <a:off x="609600" y="1484784"/>
                <a:ext cx="11175032" cy="4679950"/>
              </a:xfrm>
            </p:spPr>
            <p:txBody>
              <a:bodyPr/>
              <a:lstStyle/>
              <a:p>
                <a:pPr eaLnBrk="1" hangingPunct="1"/>
                <a:r>
                  <a:rPr lang="fr-FR" sz="2400" noProof="0" dirty="0">
                    <a:latin typeface="Calibri" panose="020F0502020204030204" pitchFamily="34" charset="0"/>
                  </a:rPr>
                  <a:t>On cherche le minimum ou maximum d’une fonction </a:t>
                </a:r>
                <a:r>
                  <a:rPr lang="fr-FR" sz="2400" i="1" noProof="0" dirty="0">
                    <a:latin typeface="Times New Roman" panose="02020603050405020304" pitchFamily="18" charset="0"/>
                  </a:rPr>
                  <a:t>f</a:t>
                </a:r>
                <a:r>
                  <a:rPr lang="fr-FR" sz="2400" noProof="0" dirty="0">
                    <a:latin typeface="Times New Roman" panose="02020603050405020304" pitchFamily="18" charset="0"/>
                  </a:rPr>
                  <a:t>(</a:t>
                </a:r>
                <a:r>
                  <a:rPr lang="fr-FR" sz="2400" b="1" i="1" noProof="0" dirty="0">
                    <a:latin typeface="Times New Roman" panose="02020603050405020304" pitchFamily="18" charset="0"/>
                  </a:rPr>
                  <a:t>x</a:t>
                </a:r>
                <a:r>
                  <a:rPr lang="fr-FR" sz="2400" noProof="0" dirty="0">
                    <a:latin typeface="Times New Roman" panose="02020603050405020304" pitchFamily="18" charset="0"/>
                  </a:rPr>
                  <a:t>)</a:t>
                </a:r>
                <a:r>
                  <a:rPr lang="fr-FR" sz="2400" noProof="0" dirty="0">
                    <a:latin typeface="Calibri" panose="020F0502020204030204" pitchFamily="34" charset="0"/>
                  </a:rPr>
                  <a:t> sous des contraintes </a:t>
                </a:r>
                <a:r>
                  <a:rPr lang="fr-FR" sz="2400" i="1" noProof="0" dirty="0">
                    <a:latin typeface="Times New Roman" panose="02020603050405020304" pitchFamily="18" charset="0"/>
                  </a:rPr>
                  <a:t>g</a:t>
                </a:r>
                <a:r>
                  <a:rPr lang="fr-FR" sz="2400" i="1" baseline="-25000" noProof="0" dirty="0">
                    <a:latin typeface="Times New Roman" panose="02020603050405020304" pitchFamily="18" charset="0"/>
                  </a:rPr>
                  <a:t>i</a:t>
                </a:r>
                <a:r>
                  <a:rPr lang="fr-FR" sz="2400" noProof="0" dirty="0">
                    <a:latin typeface="Times New Roman" panose="02020603050405020304" pitchFamily="18" charset="0"/>
                  </a:rPr>
                  <a:t>(</a:t>
                </a:r>
                <a:r>
                  <a:rPr lang="fr-FR" sz="2400" b="1" i="1" noProof="0" dirty="0">
                    <a:latin typeface="Times New Roman" panose="02020603050405020304" pitchFamily="18" charset="0"/>
                  </a:rPr>
                  <a:t>x</a:t>
                </a:r>
                <a:r>
                  <a:rPr lang="fr-FR" sz="2400" noProof="0" dirty="0">
                    <a:latin typeface="Times New Roman" panose="02020603050405020304" pitchFamily="18" charset="0"/>
                  </a:rPr>
                  <a:t>)=0, </a:t>
                </a:r>
                <a:r>
                  <a:rPr lang="fr-FR" sz="2400" i="1" noProof="0" dirty="0">
                    <a:latin typeface="Times New Roman" panose="02020603050405020304" pitchFamily="18" charset="0"/>
                  </a:rPr>
                  <a:t>i</a:t>
                </a:r>
                <a:r>
                  <a:rPr lang="fr-FR" sz="2400" noProof="0" dirty="0">
                    <a:latin typeface="Times New Roman" panose="02020603050405020304" pitchFamily="18" charset="0"/>
                  </a:rPr>
                  <a:t>=1,…,</a:t>
                </a:r>
                <a:r>
                  <a:rPr lang="fr-FR" sz="2400" i="1" noProof="0" dirty="0">
                    <a:latin typeface="Times New Roman" panose="02020603050405020304" pitchFamily="18" charset="0"/>
                  </a:rPr>
                  <a:t>n</a:t>
                </a:r>
                <a:endParaRPr lang="fr-FR" sz="2400" noProof="0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fr-FR" sz="2400" noProof="0" dirty="0">
                    <a:latin typeface="Calibri" panose="020F0502020204030204" pitchFamily="34" charset="0"/>
                  </a:rPr>
                  <a:t>À l’extrémum recherché, le même raisonnement de colinéarité des tangentes pour le cas à une dimension, dans ce cas des gradients, mène 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r>
                  <a:rPr lang="fr-FR" sz="2400" noProof="0" dirty="0">
                    <a:latin typeface="Calibri" panose="020F0502020204030204" pitchFamily="34" charset="0"/>
                  </a:rPr>
                  <a:t>, les coefficients</a:t>
                </a:r>
                <a:r>
                  <a:rPr lang="fr-FR" sz="2400" i="1" noProof="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</a:t>
                </a:r>
                <a:r>
                  <a:rPr lang="fr-FR" sz="2400" i="1" baseline="-25000" noProof="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fr-FR" sz="2400" noProof="0" dirty="0">
                    <a:latin typeface="Times New Roman" panose="02020603050405020304" pitchFamily="18" charset="0"/>
                    <a:sym typeface="Symbol" panose="05050102010706020507" pitchFamily="18" charset="2"/>
                  </a:rPr>
                  <a:t> étant </a:t>
                </a:r>
                <a:r>
                  <a:rPr lang="fr-FR" sz="2400" noProof="0" dirty="0">
                    <a:latin typeface="Calibri" panose="020F0502020204030204" pitchFamily="34" charset="0"/>
                    <a:sym typeface="Symbol" panose="05050102010706020507" pitchFamily="18" charset="2"/>
                  </a:rPr>
                  <a:t>à déterminer</a:t>
                </a:r>
              </a:p>
              <a:p>
                <a:pPr lvl="1" eaLnBrk="1" hangingPunct="1"/>
                <a:r>
                  <a:rPr lang="fr-FR" sz="2100" noProof="0" dirty="0">
                    <a:solidFill>
                      <a:srgbClr val="D4D4DA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r-FR" sz="2100" noProof="0" dirty="0">
                    <a:latin typeface="Calibri" panose="020F0502020204030204" pitchFamily="34" charset="0"/>
                  </a:rPr>
                  <a:t>Écriture alternative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1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fr-FR" sz="21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1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1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1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nary>
                      <m:naryPr>
                        <m:chr m:val="∑"/>
                        <m:ctrlP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21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1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fr-FR" sz="21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1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21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1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1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FR" sz="21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2100" noProof="0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spcAft>
                    <a:spcPct val="20000"/>
                  </a:spcAft>
                </a:pPr>
                <a:r>
                  <a:rPr lang="fr-FR" sz="2400" noProof="0" dirty="0">
                    <a:latin typeface="Calibri" panose="020F0502020204030204" pitchFamily="34" charset="0"/>
                  </a:rPr>
                  <a:t>Si on forme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400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nary>
                      <m:naryPr>
                        <m:chr m:val="∑"/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fr-FR" sz="2400" noProof="0" dirty="0"/>
                  <a:t>, appelée couramment lagrangien, alors :</a:t>
                </a:r>
              </a:p>
              <a:p>
                <a:pPr marL="274638" lvl="1" indent="0" eaLnBrk="1" hangingPunct="1">
                  <a:spcAft>
                    <a:spcPts val="0"/>
                  </a:spcAft>
                  <a:buNone/>
                </a:pPr>
                <a:r>
                  <a:rPr lang="fr-FR" sz="2400" noProof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m:rPr>
                        <m:sty m:val="p"/>
                      </m:rP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400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2400" i="0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endParaRPr lang="fr-FR" sz="2400" i="1" noProof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69875" lvl="1" indent="-269875" eaLnBrk="1" hangingPunct="1">
                  <a:spcAft>
                    <a:spcPct val="20000"/>
                  </a:spcAft>
                  <a:buNone/>
                </a:pPr>
                <a:r>
                  <a:rPr lang="fr-FR" sz="2400" noProof="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b>
                          <m:sSubPr>
                            <m:ctrlP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24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400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sz="24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noProof="0" dirty="0"/>
              </a:p>
              <a:p>
                <a:pPr lvl="1" eaLnBrk="1" hangingPunct="1">
                  <a:spcAft>
                    <a:spcPct val="20000"/>
                  </a:spcAft>
                  <a:buNone/>
                </a:pPr>
                <a:r>
                  <a:rPr lang="fr-FR" sz="2400" noProof="0" dirty="0">
                    <a:latin typeface="Calibri" panose="020F0502020204030204" pitchFamily="34" charset="0"/>
                  </a:rPr>
                  <a:t>			=&gt; la solution 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fr-FR" sz="20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fr-FR" sz="20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fr-FR" sz="20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fr-FR" sz="20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fr-FR" sz="2000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fr-FR" sz="20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000" noProof="0" dirty="0"/>
                  <a:t> pour </a:t>
                </a:r>
                <a14:m>
                  <m:oMath xmlns:m="http://schemas.openxmlformats.org/officeDocument/2006/math">
                    <m:r>
                      <a:rPr lang="fr-FR" sz="24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noProof="0" dirty="0">
                    <a:latin typeface="Calibri" panose="020F0502020204030204" pitchFamily="34" charset="0"/>
                  </a:rPr>
                  <a:t>donne un extrémum qui respecte les 		      contraintes imposées.</a:t>
                </a:r>
                <a:endParaRPr lang="fr-FR" sz="2100" noProof="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CC851922-4141-54A5-A74A-B1DEE1C39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09600" y="1484784"/>
                <a:ext cx="11175032" cy="4679950"/>
              </a:xfrm>
              <a:blipFill>
                <a:blip r:embed="rId2"/>
                <a:stretch>
                  <a:fillRect l="-382" t="-1173" r="-873" b="-417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55" name="Rectangle 6">
                <a:extLst>
                  <a:ext uri="{FF2B5EF4-FFF2-40B4-BE49-F238E27FC236}">
                    <a16:creationId xmlns:a16="http://schemas.microsoft.com/office/drawing/2014/main" id="{E9D34002-05BF-F700-3760-77EC4AD72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888" y="1196975"/>
                <a:ext cx="10800704" cy="5270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22250" indent="-222250" eaLnBrk="1" hangingPunct="1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 3" pitchFamily="18" charset="2"/>
                  <a:buChar char="}"/>
                  <a:defRPr/>
                </a:pPr>
                <a:r>
                  <a:rPr lang="fr-CA" noProof="0" dirty="0"/>
                  <a:t>Ici, la fonction à optimiser est la distance des marges à l’hyperplan de séparation, donnée par (</a:t>
                </a:r>
                <a:r>
                  <a:rPr lang="fr-CA" b="1" i="1" noProof="0" dirty="0">
                    <a:latin typeface="Times New Roman" pitchFamily="18" charset="0"/>
                  </a:rPr>
                  <a:t>w</a:t>
                </a:r>
                <a:r>
                  <a:rPr lang="fr-CA" noProof="0" dirty="0"/>
                  <a:t>, </a:t>
                </a:r>
                <a:r>
                  <a:rPr lang="fr-CA" i="1" noProof="0" dirty="0"/>
                  <a:t>b</a:t>
                </a:r>
                <a:r>
                  <a:rPr lang="fr-CA" noProof="0" dirty="0"/>
                  <a:t>)</a:t>
                </a:r>
                <a:r>
                  <a:rPr lang="fr-CA" i="1" noProof="0" dirty="0"/>
                  <a:t> </a:t>
                </a:r>
                <a:r>
                  <a:rPr lang="fr-CA" noProof="0" dirty="0"/>
                  <a:t>et les contraintes sont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2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CA" sz="22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2200" b="1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CA" sz="22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fr-CA" sz="22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fr-CA" sz="2200" b="1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fr-CA" sz="2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2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fr-CA" sz="2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sz="2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fr-CA" sz="2200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A" sz="220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fr-CA" sz="2200" b="0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noProof="0" dirty="0"/>
                  <a:t>. </a:t>
                </a:r>
              </a:p>
              <a:p>
                <a:pPr marL="679450" lvl="1" indent="-222250" ea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folHlink"/>
                  </a:buClr>
                  <a:buSzPct val="75000"/>
                  <a:buFont typeface="Wingdings 3" pitchFamily="18" charset="2"/>
                  <a:buChar char="}"/>
                  <a:defRPr/>
                </a:pPr>
                <a:r>
                  <a:rPr lang="fr-CA" sz="2300" noProof="0" dirty="0"/>
                  <a:t>Partant d’un ensemble de données d’apprentissage</a:t>
                </a:r>
                <a:r>
                  <a:rPr lang="fr-CA" noProof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A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CA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b="1" i="1" noProof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b="0" i="1" noProof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fr-CA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CA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fr-CA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b="0" i="1" noProof="0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fr-CA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noProof="0" dirty="0"/>
                  <a:t> et de celui des</a:t>
                </a:r>
                <a:r>
                  <a:rPr lang="fr-CA" sz="2300" noProof="0" dirty="0"/>
                  <a:t> contraintes associées</a:t>
                </a:r>
                <a:r>
                  <a:rPr lang="fr-CA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2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A" sz="220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CA" sz="22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CA" sz="22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2200" b="1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22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fr-CA" sz="22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fr-CA" sz="2200" b="1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fr-CA" sz="22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CA" sz="22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fr-CA" sz="22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CA" sz="22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a:rPr lang="fr-CA" sz="22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CA" sz="2200" i="1" noProof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fr-CA" sz="2200" i="1" noProof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  <m:sub>
                        <m:r>
                          <a:rPr lang="fr-CA" sz="2200" i="1" noProof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sz="2200" i="1" noProof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fr-CA" sz="2200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noProof="0" dirty="0"/>
                  <a:t>, </a:t>
                </a:r>
                <a:r>
                  <a:rPr lang="fr-CA" sz="2300" noProof="0" dirty="0"/>
                  <a:t>on a</a:t>
                </a:r>
                <a:r>
                  <a:rPr lang="fr-CA" noProof="0" dirty="0"/>
                  <a:t>:</a:t>
                </a:r>
                <a:endParaRPr lang="fr-CA" sz="1200" noProof="0" dirty="0"/>
              </a:p>
              <a:p>
                <a:pPr eaLnBrk="1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folHlink"/>
                  </a:buClr>
                  <a:buSzPct val="6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CA" sz="2000" i="1" noProof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sz="2000" i="1" noProof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000" b="1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sz="2000" b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f>
                                  <m:fPr>
                                    <m:ctrlP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sz="2000" b="1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{(</m:t>
                                    </m:r>
                                    <m:sSubSup>
                                      <m:sSubSupPr>
                                        <m:ctrlP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CA" sz="2000" b="1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  <m:r>
                                      <a:rPr lang="fr-CA" sz="2000" b="1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a:rPr lang="fr-CA" sz="2000" i="1" noProof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−1}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fr-CA" sz="2000" i="1" noProof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sz="2000" i="1" noProof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sz="4000" noProof="0" dirty="0"/>
              </a:p>
              <a:p>
                <a:pPr marL="715963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defRPr/>
                </a:pPr>
                <a:r>
                  <a:rPr lang="fr-CA" sz="2300" noProof="0" dirty="0"/>
                  <a:t>et le </a:t>
                </a:r>
                <a14:m>
                  <m:oMath xmlns:m="http://schemas.openxmlformats.org/officeDocument/2006/math">
                    <m:r>
                      <a:rPr lang="fr-CA" sz="23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fr-CA" sz="2300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300" noProof="0" dirty="0"/>
                  <a:t>minimum recherché est donné par la solution de</a:t>
                </a:r>
                <a:r>
                  <a:rPr lang="fr-CA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noProof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fr-CA" noProof="0" smtClean="0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fr-CA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noProof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sty m:val="p"/>
                      </m:rPr>
                      <a:rPr lang="fr-CA" noProof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fr-CA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1" i="1" noProof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fr-CA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noProof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noProof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noProof="0" smtClean="0">
                        <a:latin typeface="Cambria Math" panose="02040503050406030204" pitchFamily="18" charset="0"/>
                      </a:rPr>
                      <m:t>𝛂</m:t>
                    </m:r>
                    <m:r>
                      <a:rPr lang="fr-CA" noProof="0" smtClean="0">
                        <a:latin typeface="Cambria Math" panose="02040503050406030204" pitchFamily="18" charset="0"/>
                      </a:rPr>
                      <m:t>)=0,</m:t>
                    </m:r>
                  </m:oMath>
                </a14:m>
                <a:r>
                  <a:rPr lang="fr-CA" noProof="0" dirty="0"/>
                  <a:t> avec </a:t>
                </a:r>
                <a14:m>
                  <m:oMath xmlns:m="http://schemas.openxmlformats.org/officeDocument/2006/math">
                    <m:r>
                      <a:rPr lang="fr-CA" i="1" noProof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noProof="0" dirty="0"/>
                  <a:t>+</a:t>
                </a:r>
                <a:r>
                  <a:rPr lang="fr-CA" i="1" noProof="0" dirty="0"/>
                  <a:t>d</a:t>
                </a:r>
                <a:r>
                  <a:rPr lang="fr-CA" noProof="0" dirty="0"/>
                  <a:t>+1 variables à considérer, </a:t>
                </a:r>
                <a:r>
                  <a:rPr lang="fr-CA" i="1" noProof="0" dirty="0"/>
                  <a:t>d</a:t>
                </a:r>
                <a:r>
                  <a:rPr lang="fr-CA" noProof="0" dirty="0"/>
                  <a:t> étant la dimension des vecteurs </a:t>
                </a:r>
                <a14:m>
                  <m:oMath xmlns:m="http://schemas.openxmlformats.org/officeDocument/2006/math">
                    <m:r>
                      <a:rPr lang="fr-CA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CA" noProof="0" dirty="0"/>
                  <a:t> et </a:t>
                </a:r>
                <a14:m>
                  <m:oMath xmlns:m="http://schemas.openxmlformats.org/officeDocument/2006/math">
                    <m:r>
                      <a:rPr lang="fr-CA" b="1" i="1" noProof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fr-CA" b="1" i="1" noProof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CA" noProof="0" dirty="0"/>
                  <a:t>  </a:t>
                </a:r>
              </a:p>
              <a:p>
                <a:pPr marL="679450" lvl="1" indent="-222250" eaLnBrk="1" hangingPunct="1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 3" pitchFamily="18" charset="2"/>
                  <a:buChar char="}"/>
                  <a:defRPr/>
                </a:pPr>
                <a:r>
                  <a:rPr lang="fr-CA" noProof="0" dirty="0"/>
                  <a:t>Il existe une formulation duale du problème plus facile à résoudre, avec des inconnues qui dépendent de </a:t>
                </a:r>
                <a14:m>
                  <m:oMath xmlns:m="http://schemas.openxmlformats.org/officeDocument/2006/math">
                    <m:r>
                      <a:rPr lang="fr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fr-CA" noProof="0" dirty="0"/>
                  <a:t> au leu de </a:t>
                </a:r>
                <a14:m>
                  <m:oMath xmlns:m="http://schemas.openxmlformats.org/officeDocument/2006/math">
                    <m:r>
                      <a:rPr lang="fr-CA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fr-CA" noProof="0" dirty="0"/>
                  <a:t> et b (</a:t>
                </a:r>
                <a:r>
                  <a:rPr lang="fr-CA" dirty="0"/>
                  <a:t>seulement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A" dirty="0"/>
                  <a:t>  </a:t>
                </a:r>
                <a:r>
                  <a:rPr lang="fr-CA" noProof="0" dirty="0"/>
                  <a:t>variables</a:t>
                </a:r>
                <a:r>
                  <a:rPr lang="fr-CA" dirty="0"/>
                  <a:t>) </a:t>
                </a:r>
                <a:r>
                  <a:rPr lang="fr-CA" noProof="0" dirty="0"/>
                  <a:t> :</a:t>
                </a:r>
                <a:r>
                  <a:rPr lang="fr-CA" sz="2800" noProof="0" dirty="0"/>
                  <a:t> </a:t>
                </a:r>
              </a:p>
              <a:p>
                <a:pPr marL="449262" lvl="1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defRPr/>
                </a:pPr>
                <a:r>
                  <a:rPr lang="fr-CA" sz="2200" noProof="0" dirty="0"/>
                  <a:t>      		</a:t>
                </a:r>
                <a:r>
                  <a:rPr lang="fr-CA" noProof="0" dirty="0"/>
                  <a:t>r</a:t>
                </a:r>
                <a14:m>
                  <m:oMath xmlns:m="http://schemas.openxmlformats.org/officeDocument/2006/math">
                    <m:r>
                      <a:rPr lang="fr-CA" b="0" i="0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fr-CA" b="0" i="0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soudre</m:t>
                    </m:r>
                    <m:r>
                      <a:rPr lang="fr-CA" b="0" i="0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A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CA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m:rPr>
                        <m:sty m:val="p"/>
                      </m:rPr>
                      <a:rPr lang="fr-CA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fr-CA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fr-CA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b="1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fr-CA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fr-CA" noProof="0" dirty="0"/>
                  <a:t>   sous la contrainte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noProof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fr-CA" b="1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fr-CA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CA" i="1" noProof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sty m:val="p"/>
                      </m:rPr>
                      <a:rPr lang="fr-CA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fr-CA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1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fr-CA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b="1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fr-CA" i="1" noProof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fr-CA" sz="2000" noProof="0" dirty="0"/>
              </a:p>
              <a:p>
                <a:pPr marL="449262" lvl="1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defRPr/>
                </a:pPr>
                <a:r>
                  <a:rPr lang="fr-CA" sz="2200" noProof="0" dirty="0"/>
                  <a:t>		</a:t>
                </a:r>
              </a:p>
            </p:txBody>
          </p:sp>
        </mc:Choice>
        <mc:Fallback xmlns="">
          <p:sp>
            <p:nvSpPr>
              <p:cNvPr id="6155" name="Rectangle 6">
                <a:extLst>
                  <a:ext uri="{FF2B5EF4-FFF2-40B4-BE49-F238E27FC236}">
                    <a16:creationId xmlns:a16="http://schemas.microsoft.com/office/drawing/2014/main" id="{E9D34002-05BF-F700-3760-77EC4AD72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8" y="1196975"/>
                <a:ext cx="10800704" cy="5270424"/>
              </a:xfrm>
              <a:prstGeom prst="rect">
                <a:avLst/>
              </a:prstGeom>
              <a:blipFill>
                <a:blip r:embed="rId3"/>
                <a:stretch>
                  <a:fillRect l="-395" t="-925" r="-677" b="-8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80B1468-BDB3-081E-EEC9-81A44C8551A7}"/>
              </a:ext>
            </a:extLst>
          </p:cNvPr>
          <p:cNvSpPr/>
          <p:nvPr/>
        </p:nvSpPr>
        <p:spPr>
          <a:xfrm>
            <a:off x="8112224" y="4221088"/>
            <a:ext cx="2566169" cy="51276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CE7CC-36A4-601A-8B8B-2157D06A36E4}"/>
              </a:ext>
            </a:extLst>
          </p:cNvPr>
          <p:cNvSpPr/>
          <p:nvPr/>
        </p:nvSpPr>
        <p:spPr>
          <a:xfrm>
            <a:off x="3747583" y="5932450"/>
            <a:ext cx="2348417" cy="4413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noProof="0" dirty="0"/>
          </a:p>
        </p:txBody>
      </p:sp>
      <p:sp>
        <p:nvSpPr>
          <p:cNvPr id="24578" name="Espace réservé du numéro de diapositive 3">
            <a:extLst>
              <a:ext uri="{FF2B5EF4-FFF2-40B4-BE49-F238E27FC236}">
                <a16:creationId xmlns:a16="http://schemas.microsoft.com/office/drawing/2014/main" id="{0E914E2B-BC14-B9FD-2325-6F9820DD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61673B-DF52-444D-853C-B5E358F97E62}" type="slidenum">
              <a:rPr lang="fr-CA" sz="1400" noProof="0" smtClean="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CA" sz="1400" noProof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33914143-913E-7439-CEA8-2FA8E58D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31800"/>
            <a:ext cx="99075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sz="320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 des SVM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5">
            <a:extLst>
              <a:ext uri="{FF2B5EF4-FFF2-40B4-BE49-F238E27FC236}">
                <a16:creationId xmlns:a16="http://schemas.microsoft.com/office/drawing/2014/main" id="{D3DDD45A-ECE3-C05D-88AB-62E7C2CD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411B94-E44A-4D23-9DAD-A8679438B22C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6E3AED0-8FDE-798C-4C81-86523BA087B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3888" y="1447800"/>
            <a:ext cx="10872787" cy="4876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altLang="fr-FR" sz="2400" dirty="0">
                <a:latin typeface="Calibri" panose="020F0502020204030204" pitchFamily="34" charset="0"/>
              </a:rPr>
              <a:t>On résout l’équation du lagrangien par rapport à </a:t>
            </a:r>
            <a:r>
              <a:rPr lang="fr-FR" altLang="fr-FR" sz="2400" b="1" i="1" dirty="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FR" altLang="fr-FR" sz="2400" dirty="0">
                <a:latin typeface="Calibri" panose="020F0502020204030204" pitchFamily="34" charset="0"/>
                <a:sym typeface="Symbol" panose="05050102010706020507" pitchFamily="18" charset="2"/>
              </a:rPr>
              <a:t> au lieu de </a:t>
            </a:r>
            <a:r>
              <a:rPr lang="fr-FR" alt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fr-FR" altLang="fr-F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b</a:t>
            </a:r>
            <a:endParaRPr lang="fr-FR" alt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FR" altLang="fr-FR" sz="2400" dirty="0">
                <a:latin typeface="Calibri" panose="020F0502020204030204" pitchFamily="34" charset="0"/>
              </a:rPr>
              <a:t>Avantage de résoudre                            au lieu de                              :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altLang="fr-FR" sz="2200" dirty="0">
                <a:latin typeface="Calibri" panose="020F0502020204030204" pitchFamily="34" charset="0"/>
              </a:rPr>
              <a:t>La complexité du problème d'optimisation devient proportionnelle à </a:t>
            </a:r>
            <a:r>
              <a:rPr lang="fr-FR" altLang="fr-FR" sz="2200" i="1" dirty="0">
                <a:solidFill>
                  <a:schemeClr val="tx1"/>
                </a:solidFill>
                <a:latin typeface="Calibri" panose="020F0502020204030204" pitchFamily="34" charset="0"/>
              </a:rPr>
              <a:t>n </a:t>
            </a:r>
            <a:r>
              <a:rPr lang="fr-FR" altLang="fr-FR" sz="2200" dirty="0">
                <a:latin typeface="Calibri" panose="020F0502020204030204" pitchFamily="34" charset="0"/>
              </a:rPr>
              <a:t>(nombre de paires d’apprentissage (</a:t>
            </a:r>
            <a:r>
              <a:rPr lang="fr-FR" alt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fr-FR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fr-FR" sz="2200" i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altLang="fr-FR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fr-FR" sz="2200" dirty="0">
                <a:latin typeface="Calibri" panose="020F0502020204030204" pitchFamily="34" charset="0"/>
              </a:rPr>
              <a:t>)) et non </a:t>
            </a:r>
            <a:r>
              <a:rPr lang="fr-FR" altLang="fr-FR" sz="2200" i="1" dirty="0">
                <a:latin typeface="Calibri" panose="020F0502020204030204" pitchFamily="34" charset="0"/>
              </a:rPr>
              <a:t>d</a:t>
            </a:r>
            <a:r>
              <a:rPr lang="fr-FR" altLang="fr-FR" sz="2200" dirty="0">
                <a:latin typeface="Calibri" panose="020F0502020204030204" pitchFamily="34" charset="0"/>
              </a:rPr>
              <a:t>  (la dimension de </a:t>
            </a:r>
            <a:r>
              <a:rPr lang="fr-FR" alt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altLang="fr-FR" sz="2200" dirty="0">
                <a:latin typeface="Calibri" panose="020F0502020204030204" pitchFamily="34" charset="0"/>
              </a:rPr>
              <a:t> qui est égale à celle des </a:t>
            </a:r>
            <a:r>
              <a:rPr lang="fr-FR" altLang="fr-F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altLang="fr-FR" sz="2200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altLang="fr-FR" sz="2200" dirty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FR" altLang="fr-FR" sz="2200" dirty="0">
                <a:latin typeface="Calibri" panose="020F0502020204030204" pitchFamily="34" charset="0"/>
              </a:rPr>
              <a:t>Possible d'obtenir des solutions pour des problèmes impliquant ≈ 10</a:t>
            </a:r>
            <a:r>
              <a:rPr lang="fr-FR" altLang="fr-FR" sz="2200" baseline="30000" dirty="0">
                <a:latin typeface="Calibri" panose="020F0502020204030204" pitchFamily="34" charset="0"/>
              </a:rPr>
              <a:t>5</a:t>
            </a:r>
            <a:r>
              <a:rPr lang="fr-FR" altLang="fr-FR" sz="2200" dirty="0">
                <a:latin typeface="Calibri" panose="020F0502020204030204" pitchFamily="34" charset="0"/>
              </a:rPr>
              <a:t> exemples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altLang="fr-FR" sz="2200" dirty="0">
                <a:latin typeface="Calibri" panose="020F0502020204030204" pitchFamily="34" charset="0"/>
              </a:rPr>
              <a:t>Problème pour lequel le maximum global des </a:t>
            </a:r>
            <a:r>
              <a:rPr lang="fr-CA" altLang="fr-FR" sz="2200" i="1" dirty="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 sz="2200" i="1" baseline="-25000" dirty="0">
                <a:latin typeface="Calibri" panose="020F0502020204030204" pitchFamily="34" charset="0"/>
              </a:rPr>
              <a:t>i</a:t>
            </a:r>
            <a:r>
              <a:rPr lang="fr-CA" altLang="fr-FR" sz="2200" baseline="-25000" dirty="0">
                <a:latin typeface="Calibri" panose="020F0502020204030204" pitchFamily="34" charset="0"/>
              </a:rPr>
              <a:t> </a:t>
            </a:r>
            <a:r>
              <a:rPr lang="fr-CA" altLang="fr-FR" sz="2200" dirty="0">
                <a:latin typeface="Calibri" panose="020F0502020204030204" pitchFamily="34" charset="0"/>
              </a:rPr>
              <a:t>peut toujours être trouvé</a:t>
            </a:r>
          </a:p>
          <a:p>
            <a:pPr lvl="4" eaLnBrk="1" hangingPunct="1"/>
            <a:endParaRPr lang="fr-CA" altLang="fr-FR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26628" name="Object 15">
            <a:extLst>
              <a:ext uri="{FF2B5EF4-FFF2-40B4-BE49-F238E27FC236}">
                <a16:creationId xmlns:a16="http://schemas.microsoft.com/office/drawing/2014/main" id="{9064C905-CDB2-2C01-CA84-FCD6CBBDF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513" y="2016125"/>
          <a:ext cx="18510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0948" imgH="228501" progId="Equation.3">
                  <p:embed/>
                </p:oleObj>
              </mc:Choice>
              <mc:Fallback>
                <p:oleObj name="Equation" r:id="rId3" imgW="1040948" imgH="228501" progId="Equation.3">
                  <p:embed/>
                  <p:pic>
                    <p:nvPicPr>
                      <p:cNvPr id="26628" name="Object 15">
                        <a:extLst>
                          <a:ext uri="{FF2B5EF4-FFF2-40B4-BE49-F238E27FC236}">
                            <a16:creationId xmlns:a16="http://schemas.microsoft.com/office/drawing/2014/main" id="{9064C905-CDB2-2C01-CA84-FCD6CBBDF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2016125"/>
                        <a:ext cx="18510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6">
            <a:extLst>
              <a:ext uri="{FF2B5EF4-FFF2-40B4-BE49-F238E27FC236}">
                <a16:creationId xmlns:a16="http://schemas.microsoft.com/office/drawing/2014/main" id="{0F7E6BC1-F760-6B28-6D58-87007DCD3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1338" y="2016125"/>
          <a:ext cx="18970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29810" imgH="241195" progId="Equation.3">
                  <p:embed/>
                </p:oleObj>
              </mc:Choice>
              <mc:Fallback>
                <p:oleObj name="Equation" r:id="rId5" imgW="1129810" imgH="241195" progId="Equation.3">
                  <p:embed/>
                  <p:pic>
                    <p:nvPicPr>
                      <p:cNvPr id="26629" name="Object 16">
                        <a:extLst>
                          <a:ext uri="{FF2B5EF4-FFF2-40B4-BE49-F238E27FC236}">
                            <a16:creationId xmlns:a16="http://schemas.microsoft.com/office/drawing/2014/main" id="{0F7E6BC1-F760-6B28-6D58-87007DCD3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2016125"/>
                        <a:ext cx="18970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5">
            <a:extLst>
              <a:ext uri="{FF2B5EF4-FFF2-40B4-BE49-F238E27FC236}">
                <a16:creationId xmlns:a16="http://schemas.microsoft.com/office/drawing/2014/main" id="{BA5784EC-588F-E4DA-FB09-AB4E47B2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31800"/>
            <a:ext cx="99075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Forme duale du problème d’optimisation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6">
                <a:extLst>
                  <a:ext uri="{FF2B5EF4-FFF2-40B4-BE49-F238E27FC236}">
                    <a16:creationId xmlns:a16="http://schemas.microsoft.com/office/drawing/2014/main" id="{4EC47A0B-A6B0-6DDE-65F4-0D572114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392" y="1163116"/>
                <a:ext cx="11089232" cy="5506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22250" lvl="0" indent="-222250" eaLnBrk="1" hangingPunct="1">
                  <a:spcBef>
                    <a:spcPct val="20000"/>
                  </a:spcBef>
                  <a:buClr>
                    <a:srgbClr val="6B5680"/>
                  </a:buClr>
                  <a:buSzPct val="75000"/>
                  <a:buFont typeface="Wingdings 3" pitchFamily="18" charset="2"/>
                  <a:buChar char="}"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Partant 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fr-F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fr-F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𝛂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 = </m:t>
                              </m:r>
                              <m:f>
                                <m:fPr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{(</m:t>
                                  </m:r>
                                  <m:sSubSup>
                                    <m:sSubSup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CA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−1}</m:t>
                                  </m:r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sz="21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22250" indent="47625" eaLnBrk="1" hangingPunct="1">
                  <a:spcBef>
                    <a:spcPts val="300"/>
                  </a:spcBef>
                  <a:buClr>
                    <a:srgbClr val="6B5680"/>
                  </a:buClr>
                  <a:buSzPct val="75000"/>
                  <a:defRPr/>
                </a:pPr>
                <a:r>
                  <a:rPr lang="fr-FR" sz="2200" dirty="0">
                    <a:solidFill>
                      <a:prstClr val="black"/>
                    </a:solidFill>
                  </a:rPr>
                  <a:t>On obtient en posant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sty m:val="p"/>
                      </m:rP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CA" sz="2000" dirty="0"/>
                  <a:t> : </a:t>
                </a:r>
                <a:r>
                  <a:rPr kumimoji="0" 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CA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CA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A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CA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CA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CA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kumimoji="0" lang="fr-FR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26670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6B5680"/>
                  </a:buClr>
                  <a:buSzPct val="75000"/>
                  <a:defRPr/>
                </a:pPr>
                <a:r>
                  <a:rPr lang="fr-FR" sz="2200" dirty="0">
                    <a:solidFill>
                      <a:prstClr val="black"/>
                    </a:solidFill>
                  </a:rPr>
                  <a:t>e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 la substitution du</a:t>
                </a:r>
                <a:r>
                  <a:rPr kumimoji="0" lang="fr-FR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résultat 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1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donne : </a:t>
                </a:r>
                <a:endParaRPr lang="fr-FR" sz="2200" dirty="0">
                  <a:solidFill>
                    <a:prstClr val="black"/>
                  </a:solidFill>
                </a:endParaRPr>
              </a:p>
              <a:p>
                <a:pPr lvl="0" eaLnBrk="1" hangingPunct="1">
                  <a:spcBef>
                    <a:spcPct val="20000"/>
                  </a:spcBef>
                  <a:buClr>
                    <a:srgbClr val="6B5680"/>
                  </a:buClr>
                  <a:buSzPct val="7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sz="20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 =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ctrlP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fr-CA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fr-CA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fr-CA" sz="2000" b="1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A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fr-CA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bSup>
                                            <m:sSub>
                                              <m:sSubPr>
                                                <m:ctrlPr>
                                                  <a:rPr lang="fr-CA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CA" sz="2000" b="1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CA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fr-CA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sSub>
                                  <m:sSubPr>
                                    <m:ctrlP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CA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>
                  <a:solidFill>
                    <a:prstClr val="black"/>
                  </a:solidFill>
                </a:endParaRPr>
              </a:p>
              <a:p>
                <a:pPr marL="800100" lvl="1" indent="-342900" eaLnBrk="1" hangingPunct="1">
                  <a:spcBef>
                    <a:spcPts val="600"/>
                  </a:spcBef>
                  <a:buClr>
                    <a:srgbClr val="6B568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solidFill>
                      <a:prstClr val="black"/>
                    </a:solidFill>
                  </a:rPr>
                  <a:t>Seul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fr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apparait dans le nouveau lagrangien, et les données </a:t>
                </a:r>
                <a14:m>
                  <m:oMath xmlns:m="http://schemas.openxmlformats.org/officeDocument/2006/math">
                    <m:r>
                      <a:rPr lang="fr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</a:rPr>
                  <a:t> sont représentées par des produits scalaires</a:t>
                </a:r>
                <a:r>
                  <a:rPr lang="fr-FR" sz="2000" dirty="0">
                    <a:solidFill>
                      <a:schemeClr val="bg1">
                        <a:lumMod val="50000"/>
                      </a:schemeClr>
                    </a:solidFill>
                  </a:rPr>
                  <a:t> (donc, des nombres au lieu de vecteurs).</a:t>
                </a:r>
                <a:r>
                  <a:rPr lang="fr-FR" sz="2000" dirty="0">
                    <a:solidFill>
                      <a:prstClr val="black"/>
                    </a:solidFill>
                  </a:rPr>
                  <a:t> </a:t>
                </a:r>
              </a:p>
              <a:p>
                <a:pPr marL="273050" indent="-273050" eaLnBrk="1" hangingPunct="1">
                  <a:spcBef>
                    <a:spcPts val="300"/>
                  </a:spcBef>
                  <a:spcAft>
                    <a:spcPts val="600"/>
                  </a:spcAft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/>
                </a:pPr>
                <a:r>
                  <a:rPr lang="fr-FR" sz="2200" dirty="0"/>
                  <a:t>Il faut trouver </a:t>
                </a:r>
                <a:r>
                  <a:rPr lang="fr-FR" sz="2200" dirty="0">
                    <a:sym typeface="Symbol" pitchFamily="18" charset="2"/>
                  </a:rPr>
                  <a:t> qui le maximise </a:t>
                </a:r>
                <a:r>
                  <a:rPr lang="en-CA" sz="2200" dirty="0"/>
                  <a:t>s</a:t>
                </a:r>
                <a:r>
                  <a:rPr lang="fr-CA" sz="2200" dirty="0">
                    <a:sym typeface="Symbol" pitchFamily="18" charset="2"/>
                  </a:rPr>
                  <a:t>ous les contraintes indiquées </a:t>
                </a:r>
                <a:r>
                  <a:rPr lang="fr-FR" sz="2200" dirty="0"/>
                  <a:t>=&gt; </a:t>
                </a:r>
                <a:r>
                  <a:rPr lang="fr-FR" sz="22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fr-FR" sz="2200" dirty="0">
                    <a:sym typeface="Symbol" pitchFamily="18" charset="2"/>
                  </a:rPr>
                  <a:t> équations</a:t>
                </a:r>
              </a:p>
            </p:txBody>
          </p:sp>
        </mc:Choice>
        <mc:Fallback xmlns="">
          <p:sp>
            <p:nvSpPr>
              <p:cNvPr id="7177" name="Rectangle 6">
                <a:extLst>
                  <a:ext uri="{FF2B5EF4-FFF2-40B4-BE49-F238E27FC236}">
                    <a16:creationId xmlns:a16="http://schemas.microsoft.com/office/drawing/2014/main" id="{4EC47A0B-A6B0-6DDE-65F4-0D5721142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63116"/>
                <a:ext cx="11089232" cy="5506244"/>
              </a:xfrm>
              <a:prstGeom prst="rect">
                <a:avLst/>
              </a:prstGeom>
              <a:blipFill>
                <a:blip r:embed="rId3"/>
                <a:stretch>
                  <a:fillRect l="-2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Espace réservé du numéro de diapositive 3">
            <a:extLst>
              <a:ext uri="{FF2B5EF4-FFF2-40B4-BE49-F238E27FC236}">
                <a16:creationId xmlns:a16="http://schemas.microsoft.com/office/drawing/2014/main" id="{2AC2ADF5-D05D-0CB4-0F12-441F05DFB746}"/>
              </a:ext>
            </a:extLst>
          </p:cNvPr>
          <p:cNvSpPr txBox="1">
            <a:spLocks noGrp="1"/>
          </p:cNvSpPr>
          <p:nvPr/>
        </p:nvSpPr>
        <p:spPr bwMode="auto">
          <a:xfrm>
            <a:off x="767408" y="6378574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5C885-EF74-4FE2-9747-288E5DB300BB}" type="slidenum"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9" name="Rectangle 5">
            <a:extLst>
              <a:ext uri="{FF2B5EF4-FFF2-40B4-BE49-F238E27FC236}">
                <a16:creationId xmlns:a16="http://schemas.microsoft.com/office/drawing/2014/main" id="{5B8E77C3-B905-B84F-CA4D-35B5474C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96863"/>
            <a:ext cx="100536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Formulation du problème dual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497A8-4675-E676-B9C3-D63F7A11C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80" y="3597994"/>
            <a:ext cx="2584928" cy="640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B6724-A815-F769-28D2-F6EC0092C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28" y="4493542"/>
            <a:ext cx="1938696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B078BD-F929-E09B-CA52-9B5EA66842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CA" dirty="0">
                    <a:solidFill>
                      <a:srgbClr val="464653"/>
                    </a:solidFill>
                    <a:latin typeface="Bookman Old Style"/>
                    <a:ea typeface="+mn-ea"/>
                    <a:cs typeface="+mn-cs"/>
                  </a:rPr>
                  <a:t>Pourquoi maximiser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>
                        <a:solidFill>
                          <a:srgbClr val="464653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Λ</m:t>
                    </m:r>
                  </m:oMath>
                </a14:m>
                <a:r>
                  <a:rPr lang="fr-CA" dirty="0">
                    <a:solidFill>
                      <a:srgbClr val="464653"/>
                    </a:solidFill>
                    <a:latin typeface="Bookman Old Style"/>
                    <a:ea typeface="+mn-ea"/>
                    <a:cs typeface="+mn-cs"/>
                  </a:rPr>
                  <a:t> dans la formulation duale 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8B078BD-F929-E09B-CA52-9B5EA6684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89" b="-1963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83362-11BE-9B4D-9DCF-60F6B9E93B9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412776"/>
                <a:ext cx="10972800" cy="4744184"/>
              </a:xfrm>
            </p:spPr>
            <p:txBody>
              <a:bodyPr/>
              <a:lstStyle/>
              <a:p>
                <a:r>
                  <a:rPr lang="fr-CA" sz="2400" dirty="0">
                    <a:latin typeface="Caibri"/>
                  </a:rPr>
                  <a:t>Le lagrangien est une fonction en scelle de cheval avec un minimum suivant </a:t>
                </a:r>
                <a14:m>
                  <m:oMath xmlns:m="http://schemas.openxmlformats.org/officeDocument/2006/math">
                    <m:r>
                      <a:rPr lang="fr-CA" sz="2400" b="1" i="1">
                        <a:solidFill>
                          <a:srgbClr val="000000"/>
                        </a:solidFill>
                        <a:latin typeface="Caibri"/>
                      </a:rPr>
                      <m:t>𝒘</m:t>
                    </m:r>
                  </m:oMath>
                </a14:m>
                <a:r>
                  <a:rPr lang="fr-CA" sz="2400" dirty="0">
                    <a:latin typeface="Caibri"/>
                  </a:rPr>
                  <a:t>, mais un maximum suivant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ibri"/>
                      </a:rPr>
                      <m:t>𝛂</m:t>
                    </m:r>
                  </m:oMath>
                </a14:m>
                <a:r>
                  <a:rPr lang="fr-CA" sz="2400" dirty="0">
                    <a:latin typeface="Caibri"/>
                  </a:rPr>
                  <a:t>. L’injection de la solution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i="1">
                            <a:solidFill>
                              <a:srgbClr val="000000"/>
                            </a:solidFill>
                            <a:latin typeface="Caibri"/>
                          </a:rPr>
                          <m:t>∇</m:t>
                        </m:r>
                      </m:e>
                      <m:sub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ibri"/>
                          </a:rPr>
                          <m:t>𝐰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ibri"/>
                          </a:rPr>
                          <m:t>,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ibri"/>
                          </a:rPr>
                          <m:t>𝑏</m:t>
                        </m:r>
                      </m:sub>
                    </m:sSub>
                    <m:r>
                      <m:rPr>
                        <m:sty m:val="p"/>
                      </m:rPr>
                      <a:rPr lang="en-CA" sz="2400" i="1">
                        <a:solidFill>
                          <a:srgbClr val="000000"/>
                        </a:solidFill>
                        <a:latin typeface="Caibri"/>
                      </a:rPr>
                      <m:t>Λ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ibri"/>
                      </a:rPr>
                      <m:t>(</m:t>
                    </m:r>
                    <m:r>
                      <a:rPr lang="en-CA" sz="2400" b="1" i="1">
                        <a:solidFill>
                          <a:srgbClr val="000000"/>
                        </a:solidFill>
                        <a:latin typeface="Caibri"/>
                      </a:rPr>
                      <m:t>𝒘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ibri"/>
                      </a:rPr>
                      <m:t>,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ibri"/>
                      </a:rPr>
                      <m:t>𝑏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ibri"/>
                      </a:rPr>
                      <m:t>,</m:t>
                    </m:r>
                    <m:r>
                      <a:rPr lang="en-CA" sz="2400" b="1" i="1">
                        <a:solidFill>
                          <a:srgbClr val="000000"/>
                        </a:solidFill>
                        <a:latin typeface="Caibri"/>
                      </a:rPr>
                      <m:t>𝛂</m:t>
                    </m:r>
                    <m:r>
                      <a:rPr lang="en-CA" sz="2400" i="1">
                        <a:solidFill>
                          <a:srgbClr val="000000"/>
                        </a:solidFill>
                        <a:latin typeface="Caibri"/>
                      </a:rPr>
                      <m:t>)=0</m:t>
                    </m:r>
                  </m:oMath>
                </a14:m>
                <a:r>
                  <a:rPr lang="fr-CA" sz="2400" dirty="0">
                    <a:latin typeface="Caibri"/>
                  </a:rPr>
                  <a:t> dans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fr-CA" sz="2400" dirty="0">
                    <a:latin typeface="Caibri"/>
                  </a:rPr>
                  <a:t> ramène le problème d’optimisation à chercher le maximum de la fonction de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fr-CA" sz="2400" dirty="0">
                    <a:latin typeface="Caibri"/>
                  </a:rPr>
                  <a:t> obtenue.</a:t>
                </a:r>
              </a:p>
              <a:p>
                <a:endParaRPr lang="fr-CA" sz="2400" dirty="0">
                  <a:latin typeface="Caibri"/>
                </a:endParaRPr>
              </a:p>
              <a:p>
                <a:endParaRPr lang="fr-CA" sz="2400" dirty="0">
                  <a:latin typeface="Caibri"/>
                </a:endParaRPr>
              </a:p>
              <a:p>
                <a:endParaRPr lang="fr-CA" sz="2400" dirty="0">
                  <a:latin typeface="Caibri"/>
                </a:endParaRPr>
              </a:p>
              <a:p>
                <a:endParaRPr lang="fr-CA" sz="2400" dirty="0">
                  <a:latin typeface="Caibri"/>
                </a:endParaRPr>
              </a:p>
              <a:p>
                <a:r>
                  <a:rPr lang="fr-CA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Des preuves théoriques existent (th. De Kuhn-Tucker) à l’effet que la  formulation duale du lagrangien revient à remplacer la recherche du minimum de </a:t>
                </a:r>
                <a14:m>
                  <m:oMath xmlns:m="http://schemas.openxmlformats.org/officeDocument/2006/math">
                    <m:r>
                      <a:rPr lang="fr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fr-CA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sous contraintes par celle du maximum de </a:t>
                </a:r>
                <a14:m>
                  <m:oMath xmlns:m="http://schemas.openxmlformats.org/officeDocument/2006/math"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sous contraintes.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83362-11BE-9B4D-9DCF-60F6B9E93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412776"/>
                <a:ext cx="10972800" cy="4744184"/>
              </a:xfrm>
              <a:blipFill>
                <a:blip r:embed="rId3"/>
                <a:stretch>
                  <a:fillRect l="-389" t="-1028" r="-55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6C8B6-DBB9-4D0E-1C70-A23391F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27</a:t>
            </a:fld>
            <a:endParaRPr lang="en-US" alt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1AB83-AAAC-A33F-8D05-11064BCCF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44" y="2564904"/>
            <a:ext cx="367571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3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2">
                <a:extLst>
                  <a:ext uri="{FF2B5EF4-FFF2-40B4-BE49-F238E27FC236}">
                    <a16:creationId xmlns:a16="http://schemas.microsoft.com/office/drawing/2014/main" id="{98802E45-18F6-7F4C-E4E0-C4D6D595C809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fr-CA" altLang="fr-FR" dirty="0"/>
                  <a:t>Solution de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altLang="fr-FR" dirty="0"/>
                  <a:t>avec la formulation duale</a:t>
                </a:r>
              </a:p>
            </p:txBody>
          </p:sp>
        </mc:Choice>
        <mc:Fallback xmlns="">
          <p:sp>
            <p:nvSpPr>
              <p:cNvPr id="31748" name="Rectangle 2">
                <a:extLst>
                  <a:ext uri="{FF2B5EF4-FFF2-40B4-BE49-F238E27FC236}">
                    <a16:creationId xmlns:a16="http://schemas.microsoft.com/office/drawing/2014/main" id="{98802E45-18F6-7F4C-E4E0-C4D6D595C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9" b="-1963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Espace réservé du numéro de diapositive 5">
            <a:extLst>
              <a:ext uri="{FF2B5EF4-FFF2-40B4-BE49-F238E27FC236}">
                <a16:creationId xmlns:a16="http://schemas.microsoft.com/office/drawing/2014/main" id="{F1575391-D5B9-61EE-8111-8EC408E0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BF8262-A842-4191-A0C6-13FDD1C5BBA7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5CAD3E76-73DB-D44F-F780-64AE072E7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5336" y="1916832"/>
                <a:ext cx="4824536" cy="10903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marL="180975" indent="-180975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lang="fr-FR" altLang="fr-FR" sz="1600" b="1" dirty="0">
                    <a:latin typeface="Times New Roman" panose="02020603050405020304" pitchFamily="18" charset="0"/>
                  </a:rPr>
                  <a:t>^</a:t>
                </a:r>
                <a:r>
                  <a:rPr lang="fr-FR" altLang="fr-FR" sz="1600" dirty="0">
                    <a:latin typeface="Calibri" panose="020F0502020204030204" pitchFamily="34" charset="0"/>
                  </a:rPr>
                  <a:t> : estimé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Char char="•"/>
                </a:pPr>
                <a:r>
                  <a:rPr lang="fr-FR" altLang="fr-FR" sz="1600" i="1" dirty="0" err="1">
                    <a:latin typeface="Times New Roman" panose="02020603050405020304" pitchFamily="18" charset="0"/>
                  </a:rPr>
                  <a:t>n</a:t>
                </a:r>
                <a:r>
                  <a:rPr lang="fr-FR" altLang="fr-FR" sz="1600" i="1" baseline="-25000" dirty="0" err="1">
                    <a:latin typeface="Times New Roman" panose="02020603050405020304" pitchFamily="18" charset="0"/>
                  </a:rPr>
                  <a:t>S</a:t>
                </a:r>
                <a:r>
                  <a:rPr lang="fr-FR" altLang="fr-FR" sz="1600" dirty="0">
                    <a:latin typeface="Calibri" panose="020F0502020204030204" pitchFamily="34" charset="0"/>
                  </a:rPr>
                  <a:t> : nombre de vecteurs de support (</a:t>
                </a:r>
                <a:r>
                  <a:rPr lang="fr-FR" altLang="fr-FR" sz="1600" b="1" i="1" dirty="0">
                    <a:latin typeface="Times New Roman" panose="02020603050405020304" pitchFamily="18" charset="0"/>
                  </a:rPr>
                  <a:t>x</a:t>
                </a:r>
                <a:r>
                  <a:rPr lang="fr-FR" altLang="fr-FR" sz="1600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fr-FR" altLang="fr-FR" sz="1600" dirty="0">
                    <a:latin typeface="Calibri" panose="020F0502020204030204" pitchFamily="34" charset="0"/>
                  </a:rPr>
                  <a:t> avec </a:t>
                </a:r>
                <a:r>
                  <a:rPr lang="fr-FR" altLang="fr-FR" sz="16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  0)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Char char="•"/>
                </a:pPr>
                <a:r>
                  <a:rPr lang="fr-FR" altLang="fr-FR" sz="1600" dirty="0">
                    <a:latin typeface="Calibri" panose="020F0502020204030204" pitchFamily="34" charset="0"/>
                  </a:rPr>
                  <a:t>(</a:t>
                </a:r>
                <a:r>
                  <a:rPr lang="fr-FR" altLang="fr-FR" sz="1600" b="1" i="1" dirty="0" err="1">
                    <a:latin typeface="Times New Roman" panose="02020603050405020304" pitchFamily="18" charset="0"/>
                  </a:rPr>
                  <a:t>x</a:t>
                </a:r>
                <a:r>
                  <a:rPr lang="fr-FR" altLang="fr-FR" sz="1600" i="1" baseline="-25000" dirty="0" err="1">
                    <a:latin typeface="Times New Roman" panose="02020603050405020304" pitchFamily="18" charset="0"/>
                  </a:rPr>
                  <a:t>S</a:t>
                </a:r>
                <a:r>
                  <a:rPr lang="fr-FR" altLang="fr-FR" sz="1600" i="1" dirty="0" err="1">
                    <a:latin typeface="Times New Roman" panose="02020603050405020304" pitchFamily="18" charset="0"/>
                  </a:rPr>
                  <a:t>,y</a:t>
                </a:r>
                <a:r>
                  <a:rPr lang="fr-FR" altLang="fr-FR" sz="1600" i="1" baseline="-25000" dirty="0" err="1">
                    <a:latin typeface="Times New Roman" panose="02020603050405020304" pitchFamily="18" charset="0"/>
                  </a:rPr>
                  <a:t>S</a:t>
                </a:r>
                <a:r>
                  <a:rPr lang="fr-FR" altLang="fr-FR" sz="1600" dirty="0">
                    <a:latin typeface="Calibri" panose="020F0502020204030204" pitchFamily="34" charset="0"/>
                  </a:rPr>
                  <a:t>) : choix d’un vecteur de support arbitraire pour trouver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fr-FR" altLang="fr-FR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5CAD3E76-73DB-D44F-F780-64AE072E7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5336" y="1916832"/>
                <a:ext cx="4824536" cy="1090363"/>
              </a:xfrm>
              <a:prstGeom prst="rect">
                <a:avLst/>
              </a:prstGeom>
              <a:blipFill>
                <a:blip r:embed="rId4"/>
                <a:stretch>
                  <a:fillRect l="-252" t="-1657" b="-6077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0">
                <a:extLst>
                  <a:ext uri="{FF2B5EF4-FFF2-40B4-BE49-F238E27FC236}">
                    <a16:creationId xmlns:a16="http://schemas.microsoft.com/office/drawing/2014/main" id="{98AC9316-8AE4-325B-A627-CF78003C9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1592141"/>
                <a:ext cx="11353280" cy="476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spcAft>
                    <a:spcPts val="600"/>
                  </a:spcAft>
                  <a:buNone/>
                </a:pPr>
                <a:r>
                  <a:rPr lang="fr-CA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CA" sz="2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acc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nary>
                              <m:naryPr>
                                <m:chr m:val="∑"/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CA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CA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e>
                            <m:r>
                              <a:rPr lang="fr-CA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</m:t>
                            </m:r>
                          </m:e>
                          <m:e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̂"/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sSub>
                              <m:sSubPr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CA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CA" sz="2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2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  <m:e>
                            <m:r>
                              <a:rPr lang="fr-CA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</m:t>
                            </m:r>
                          </m:e>
                          <m:e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 = (</m:t>
                            </m:r>
                            <m:sSup>
                              <m:sSupPr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CA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CA" sz="22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fr-CA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fr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fr-CA" altLang="fr-FR" sz="2200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fr-CA" altLang="fr-FR" sz="2300" dirty="0">
                    <a:latin typeface="Calibri" panose="020F0502020204030204" pitchFamily="34" charset="0"/>
                  </a:rPr>
                  <a:t>Plusieurs </a:t>
                </a:r>
                <a:r>
                  <a:rPr lang="fr-CA" altLang="fr-FR" sz="2300" i="1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</a:t>
                </a:r>
                <a:r>
                  <a:rPr lang="fr-CA" altLang="fr-FR" sz="2300" i="1" baseline="-25000" dirty="0">
                    <a:latin typeface="Calibri" panose="020F0502020204030204" pitchFamily="34" charset="0"/>
                  </a:rPr>
                  <a:t>i</a:t>
                </a:r>
                <a:r>
                  <a:rPr lang="fr-CA" altLang="fr-FR" sz="2300" dirty="0">
                    <a:latin typeface="Calibri" panose="020F0502020204030204" pitchFamily="34" charset="0"/>
                  </a:rPr>
                  <a:t> sont nuls, faisant que </a:t>
                </a:r>
                <a:r>
                  <a:rPr lang="fr-CA" altLang="fr-FR" sz="2300" b="1" i="1" dirty="0">
                    <a:latin typeface="Times New Roman" panose="02020603050405020304" pitchFamily="18" charset="0"/>
                  </a:rPr>
                  <a:t>w</a:t>
                </a:r>
                <a:r>
                  <a:rPr lang="fr-CA" altLang="fr-FR" sz="2300" dirty="0">
                    <a:latin typeface="Calibri" panose="020F0502020204030204" pitchFamily="34" charset="0"/>
                  </a:rPr>
                  <a:t> dépend seulement d’un petit nombre de données</a:t>
                </a:r>
                <a:endParaRPr lang="fr-FR" sz="2300" dirty="0"/>
              </a:p>
              <a:p>
                <a:pPr eaLnBrk="1" hangingPunct="1"/>
                <a:r>
                  <a:rPr lang="fr-FR" sz="2300" dirty="0">
                    <a:latin typeface="Calibri" panose="020F0502020204030204" pitchFamily="34" charset="0"/>
                  </a:rPr>
                  <a:t>Les </a:t>
                </a:r>
                <a:r>
                  <a:rPr lang="fr-FR" altLang="fr-FR" sz="2400" i="1" dirty="0" err="1">
                    <a:latin typeface="Times New Roman" panose="02020603050405020304" pitchFamily="18" charset="0"/>
                  </a:rPr>
                  <a:t>n</a:t>
                </a:r>
                <a:r>
                  <a:rPr lang="fr-FR" altLang="fr-FR" sz="2400" i="1" baseline="-25000" dirty="0" err="1">
                    <a:latin typeface="Times New Roman" panose="02020603050405020304" pitchFamily="18" charset="0"/>
                  </a:rPr>
                  <a:t>S</a:t>
                </a:r>
                <a:r>
                  <a:rPr lang="fr-FR" altLang="fr-FR" sz="2400" dirty="0">
                    <a:latin typeface="Calibri" panose="020F0502020204030204" pitchFamily="34" charset="0"/>
                  </a:rPr>
                  <a:t> </a:t>
                </a:r>
                <a:r>
                  <a:rPr lang="fr-FR" sz="2300" dirty="0">
                    <a:latin typeface="Calibri" panose="020F0502020204030204" pitchFamily="34" charset="0"/>
                  </a:rPr>
                  <a:t>données avec </a:t>
                </a:r>
                <a:r>
                  <a:rPr lang="fr-FR" sz="2300" dirty="0">
                    <a:latin typeface="Calibri" panose="020F0502020204030204" pitchFamily="34" charset="0"/>
                    <a:sym typeface="Symbol" pitchFamily="18" charset="2"/>
                  </a:rPr>
                  <a:t>  0 corre</a:t>
                </a:r>
                <a:r>
                  <a:rPr lang="fr-FR" sz="2300" dirty="0">
                    <a:latin typeface="Calibri" panose="020F0502020204030204" pitchFamily="34" charset="0"/>
                  </a:rPr>
                  <a:t>spondent aux points les plus proches de l’hyperplan de séparation, définissant ainsi un ensemble de support</a:t>
                </a:r>
                <a:r>
                  <a:rPr lang="fr-FR" sz="2300" dirty="0">
                    <a:latin typeface="Calibri" panose="020F0502020204030204" pitchFamily="34" charset="0"/>
                    <a:sym typeface="Symbol" pitchFamily="18" charset="2"/>
                  </a:rPr>
                  <a:t> </a:t>
                </a:r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fr-CA" altLang="fr-FR" sz="2400" dirty="0">
                    <a:latin typeface="Calibri" panose="020F0502020204030204" pitchFamily="34" charset="0"/>
                  </a:rPr>
                  <a:t>Pour classer une donnée </a:t>
                </a:r>
                <a14:m>
                  <m:oMath xmlns:m="http://schemas.openxmlformats.org/officeDocument/2006/math">
                    <m:r>
                      <a:rPr lang="fr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CA" alt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le SVM entraîné, ca</a:t>
                </a:r>
                <a:r>
                  <a:rPr lang="fr-CA" altLang="fr-FR" sz="2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lculer</a:t>
                </a:r>
                <a:r>
                  <a:rPr lang="fr-CA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2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fr-CA" sz="2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fr-CA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CA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CA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CA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fr-CA" sz="2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2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fr-CA" sz="21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nary>
                    <m:r>
                      <a:rPr lang="fr-CA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CA" altLang="fr-FR" sz="2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et  attribuer </a:t>
                </a:r>
                <a14:m>
                  <m:oMath xmlns:m="http://schemas.openxmlformats.org/officeDocument/2006/math">
                    <m:r>
                      <a:rPr lang="fr-CA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CA" altLang="fr-FR" sz="2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à une classe si le résultat est positif et à l’autre classe s’il est négatif :</a:t>
                </a:r>
              </a:p>
              <a:p>
                <a:pPr marL="0" indent="0" eaLnBrk="1" hangingPunct="1">
                  <a:buNone/>
                </a:pPr>
                <a:r>
                  <a:rPr lang="fr-CA" altLang="fr-FR" sz="2100" dirty="0">
                    <a:latin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CA" altLang="fr-FR" sz="2100" b="0" i="1" smtClean="0">
                        <a:latin typeface="Cambria Math" panose="02040503050406030204" pitchFamily="18" charset="0"/>
                      </a:rPr>
                      <m:t>𝑐𝑙𝑎𝑠𝑠𝑒</m:t>
                    </m:r>
                    <m:d>
                      <m:dPr>
                        <m:ctrlPr>
                          <a:rPr lang="fr-CA" altLang="fr-F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1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fr-CA" altLang="fr-FR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100" b="0" i="1" smtClean="0">
                        <a:latin typeface="Cambria Math" panose="02040503050406030204" pitchFamily="18" charset="0"/>
                      </a:rPr>
                      <m:t>𝑠𝑖𝑔𝑛𝑒</m:t>
                    </m:r>
                    <m:d>
                      <m:dPr>
                        <m:ctrlPr>
                          <a:rPr lang="fr-CA" altLang="fr-FR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fr-CA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CA" sz="21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21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fr-CA" sz="21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nary>
                        <m:r>
                          <a:rPr lang="fr-CA" sz="21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fr-CA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fr-CA" altLang="fr-FR" sz="21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30">
                <a:extLst>
                  <a:ext uri="{FF2B5EF4-FFF2-40B4-BE49-F238E27FC236}">
                    <a16:creationId xmlns:a16="http://schemas.microsoft.com/office/drawing/2014/main" id="{98AC9316-8AE4-325B-A627-CF78003C9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592141"/>
                <a:ext cx="11353280" cy="4764209"/>
              </a:xfrm>
              <a:prstGeom prst="rect">
                <a:avLst/>
              </a:prstGeom>
              <a:blipFill>
                <a:blip r:embed="rId5"/>
                <a:stretch>
                  <a:fillRect l="-376" b="-7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4">
            <a:extLst>
              <a:ext uri="{FF2B5EF4-FFF2-40B4-BE49-F238E27FC236}">
                <a16:creationId xmlns:a16="http://schemas.microsoft.com/office/drawing/2014/main" id="{E2E7F6FC-B17C-42F6-7573-70068A58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75263"/>
            <a:ext cx="100584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19138" indent="-261938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fr-CA" altLang="fr-FR" sz="2000" dirty="0">
                <a:latin typeface="Calibri" panose="020F0502020204030204" pitchFamily="34" charset="0"/>
              </a:rPr>
              <a:t>Il existe des limites théoriques pour l’erreur de classification de données nouvelles </a:t>
            </a:r>
          </a:p>
          <a:p>
            <a:pPr lvl="1" eaLnBrk="1" hangingPunct="1">
              <a:spcBef>
                <a:spcPct val="20000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Plus grande la marge, plus petite la limite</a:t>
            </a:r>
          </a:p>
          <a:p>
            <a:pPr lvl="1" eaLnBrk="1" hangingPunct="1">
              <a:spcBef>
                <a:spcPct val="20000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fr-CA" altLang="fr-FR" sz="2000" dirty="0">
                <a:solidFill>
                  <a:schemeClr val="tx1"/>
                </a:solidFill>
                <a:latin typeface="Calibri" panose="020F0502020204030204" pitchFamily="34" charset="0"/>
              </a:rPr>
              <a:t>Plus petit le nombre de SV, plus petite la limite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0780244-8759-7C5D-A120-27FE07D15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Interprétation géométrique</a:t>
            </a:r>
          </a:p>
        </p:txBody>
      </p:sp>
      <p:sp>
        <p:nvSpPr>
          <p:cNvPr id="33796" name="Espace réservé du numéro de diapositive 5">
            <a:extLst>
              <a:ext uri="{FF2B5EF4-FFF2-40B4-BE49-F238E27FC236}">
                <a16:creationId xmlns:a16="http://schemas.microsoft.com/office/drawing/2014/main" id="{3C0E55A6-781C-6DBB-C041-AC1BB9C6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FC013A-865E-495B-BDAD-0B6BA7F3D3FF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33797" name="Group 62">
            <a:extLst>
              <a:ext uri="{FF2B5EF4-FFF2-40B4-BE49-F238E27FC236}">
                <a16:creationId xmlns:a16="http://schemas.microsoft.com/office/drawing/2014/main" id="{332921A9-C950-E315-02D3-372F4073334A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484313"/>
            <a:ext cx="5256212" cy="3673475"/>
            <a:chOff x="672" y="938"/>
            <a:chExt cx="3838" cy="2969"/>
          </a:xfrm>
        </p:grpSpPr>
        <p:sp>
          <p:nvSpPr>
            <p:cNvPr id="33799" name="Text Box 56">
              <a:extLst>
                <a:ext uri="{FF2B5EF4-FFF2-40B4-BE49-F238E27FC236}">
                  <a16:creationId xmlns:a16="http://schemas.microsoft.com/office/drawing/2014/main" id="{EB2540E7-4DBE-4B31-B928-54771E7FE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878"/>
              <a:ext cx="62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="1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6</a:t>
              </a:r>
              <a:r>
                <a:rPr lang="en-US" altLang="fr-FR" sz="2000" b="1">
                  <a:solidFill>
                    <a:srgbClr val="FF0000"/>
                  </a:solidFill>
                  <a:latin typeface="Calibri" panose="020F0502020204030204" pitchFamily="34" charset="0"/>
                </a:rPr>
                <a:t>=1.4</a:t>
              </a:r>
            </a:p>
          </p:txBody>
        </p:sp>
        <p:sp>
          <p:nvSpPr>
            <p:cNvPr id="33800" name="Line 22">
              <a:extLst>
                <a:ext uri="{FF2B5EF4-FFF2-40B4-BE49-F238E27FC236}">
                  <a16:creationId xmlns:a16="http://schemas.microsoft.com/office/drawing/2014/main" id="{5B1BBE31-8CA4-06D8-C068-1B9998956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015"/>
              <a:ext cx="0" cy="2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3801" name="Line 23">
              <a:extLst>
                <a:ext uri="{FF2B5EF4-FFF2-40B4-BE49-F238E27FC236}">
                  <a16:creationId xmlns:a16="http://schemas.microsoft.com/office/drawing/2014/main" id="{4276267D-5CBB-86F5-97FB-A494D1D748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711"/>
              <a:ext cx="2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3802" name="Oval 24">
              <a:extLst>
                <a:ext uri="{FF2B5EF4-FFF2-40B4-BE49-F238E27FC236}">
                  <a16:creationId xmlns:a16="http://schemas.microsoft.com/office/drawing/2014/main" id="{B85E38C0-46E5-81CC-65FB-ACC57F054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1529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3" name="Oval 25">
              <a:extLst>
                <a:ext uri="{FF2B5EF4-FFF2-40B4-BE49-F238E27FC236}">
                  <a16:creationId xmlns:a16="http://schemas.microsoft.com/office/drawing/2014/main" id="{E40FD23E-477D-1118-D068-10420E8BF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064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4" name="Oval 26">
              <a:extLst>
                <a:ext uri="{FF2B5EF4-FFF2-40B4-BE49-F238E27FC236}">
                  <a16:creationId xmlns:a16="http://schemas.microsoft.com/office/drawing/2014/main" id="{758AAF63-0C72-FC07-4464-66561486E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2235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5" name="Oval 27">
              <a:extLst>
                <a:ext uri="{FF2B5EF4-FFF2-40B4-BE49-F238E27FC236}">
                  <a16:creationId xmlns:a16="http://schemas.microsoft.com/office/drawing/2014/main" id="{88CCE997-4886-95E2-075E-913BE8DAB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657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6" name="Oval 28">
              <a:extLst>
                <a:ext uri="{FF2B5EF4-FFF2-40B4-BE49-F238E27FC236}">
                  <a16:creationId xmlns:a16="http://schemas.microsoft.com/office/drawing/2014/main" id="{E367519E-89DC-8669-8B5A-E2B50E244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492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7" name="Rectangle 29">
              <a:extLst>
                <a:ext uri="{FF2B5EF4-FFF2-40B4-BE49-F238E27FC236}">
                  <a16:creationId xmlns:a16="http://schemas.microsoft.com/office/drawing/2014/main" id="{9F4A0F15-4349-EF43-27EB-14E14847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44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8" name="Rectangle 30">
              <a:extLst>
                <a:ext uri="{FF2B5EF4-FFF2-40B4-BE49-F238E27FC236}">
                  <a16:creationId xmlns:a16="http://schemas.microsoft.com/office/drawing/2014/main" id="{CDE59B4B-E9FD-AFE0-4669-3E46B120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84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09" name="Rectangle 31">
              <a:extLst>
                <a:ext uri="{FF2B5EF4-FFF2-40B4-BE49-F238E27FC236}">
                  <a16:creationId xmlns:a16="http://schemas.microsoft.com/office/drawing/2014/main" id="{AC313534-E5DD-035F-5F60-E0843920B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3198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10" name="Rectangle 33">
              <a:extLst>
                <a:ext uri="{FF2B5EF4-FFF2-40B4-BE49-F238E27FC236}">
                  <a16:creationId xmlns:a16="http://schemas.microsoft.com/office/drawing/2014/main" id="{E5F23730-E0DD-A602-C993-BE1421222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" y="3134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11" name="Rectangle 34">
              <a:extLst>
                <a:ext uri="{FF2B5EF4-FFF2-40B4-BE49-F238E27FC236}">
                  <a16:creationId xmlns:a16="http://schemas.microsoft.com/office/drawing/2014/main" id="{060FA718-AB68-6350-1E1F-2A146E505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2171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3812" name="Text Box 35">
              <a:extLst>
                <a:ext uri="{FF2B5EF4-FFF2-40B4-BE49-F238E27FC236}">
                  <a16:creationId xmlns:a16="http://schemas.microsoft.com/office/drawing/2014/main" id="{1B3682D3-7757-A4CE-85AE-B90A40422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82"/>
              <a:ext cx="65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Calibri" panose="020F0502020204030204" pitchFamily="34" charset="0"/>
                </a:rPr>
                <a:t>Classe 1</a:t>
              </a:r>
            </a:p>
          </p:txBody>
        </p:sp>
        <p:sp>
          <p:nvSpPr>
            <p:cNvPr id="33813" name="Text Box 36">
              <a:extLst>
                <a:ext uri="{FF2B5EF4-FFF2-40B4-BE49-F238E27FC236}">
                  <a16:creationId xmlns:a16="http://schemas.microsoft.com/office/drawing/2014/main" id="{893C8BD7-7D50-19E1-1F0A-E7C42798B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38"/>
              <a:ext cx="657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>
                  <a:latin typeface="Calibri" panose="020F0502020204030204" pitchFamily="34" charset="0"/>
                </a:rPr>
                <a:t>Classe 2</a:t>
              </a:r>
            </a:p>
          </p:txBody>
        </p:sp>
        <p:sp>
          <p:nvSpPr>
            <p:cNvPr id="33814" name="Line 37">
              <a:extLst>
                <a:ext uri="{FF2B5EF4-FFF2-40B4-BE49-F238E27FC236}">
                  <a16:creationId xmlns:a16="http://schemas.microsoft.com/office/drawing/2014/main" id="{9B9E3FCB-8063-4BDA-4807-7DC6FA88D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1208"/>
              <a:ext cx="2119" cy="211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3815" name="Line 38">
              <a:extLst>
                <a:ext uri="{FF2B5EF4-FFF2-40B4-BE49-F238E27FC236}">
                  <a16:creationId xmlns:a16="http://schemas.microsoft.com/office/drawing/2014/main" id="{DAED184E-8BAB-2751-5ACA-EA7B0A48E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1529"/>
              <a:ext cx="2288" cy="226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3816" name="Line 39">
              <a:extLst>
                <a:ext uri="{FF2B5EF4-FFF2-40B4-BE49-F238E27FC236}">
                  <a16:creationId xmlns:a16="http://schemas.microsoft.com/office/drawing/2014/main" id="{4F402BFF-B579-5ADB-3E07-585ED0040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951"/>
              <a:ext cx="2624" cy="260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pic>
          <p:nvPicPr>
            <p:cNvPr id="33817" name="Picture 40" descr="txp_fig">
              <a:extLst>
                <a:ext uri="{FF2B5EF4-FFF2-40B4-BE49-F238E27FC236}">
                  <a16:creationId xmlns:a16="http://schemas.microsoft.com/office/drawing/2014/main" id="{F4267163-325D-5855-34EE-76DB60CFF73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483"/>
              <a:ext cx="6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8" name="Picture 41" descr="txp_fig">
              <a:extLst>
                <a:ext uri="{FF2B5EF4-FFF2-40B4-BE49-F238E27FC236}">
                  <a16:creationId xmlns:a16="http://schemas.microsoft.com/office/drawing/2014/main" id="{F972AB9C-5D43-DB32-F6BA-8D1BB1DEEF1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" y="3123"/>
              <a:ext cx="70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Picture 42" descr="txp_fig">
              <a:extLst>
                <a:ext uri="{FF2B5EF4-FFF2-40B4-BE49-F238E27FC236}">
                  <a16:creationId xmlns:a16="http://schemas.microsoft.com/office/drawing/2014/main" id="{5C3FCE2F-D2EA-ED39-CAFB-30CE4FB5B48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744"/>
              <a:ext cx="75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0" name="Line 46">
              <a:extLst>
                <a:ext uri="{FF2B5EF4-FFF2-40B4-BE49-F238E27FC236}">
                  <a16:creationId xmlns:a16="http://schemas.microsoft.com/office/drawing/2014/main" id="{4CA5B924-F18A-DB39-BBA0-56E7031393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5" y="1529"/>
              <a:ext cx="1349" cy="1412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pic>
          <p:nvPicPr>
            <p:cNvPr id="33821" name="Picture 47" descr="txp_fig">
              <a:extLst>
                <a:ext uri="{FF2B5EF4-FFF2-40B4-BE49-F238E27FC236}">
                  <a16:creationId xmlns:a16="http://schemas.microsoft.com/office/drawing/2014/main" id="{EF4DCA2A-5906-2638-77C5-96569B6454E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872"/>
              <a:ext cx="24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Text Box 51">
              <a:extLst>
                <a:ext uri="{FF2B5EF4-FFF2-40B4-BE49-F238E27FC236}">
                  <a16:creationId xmlns:a16="http://schemas.microsoft.com/office/drawing/2014/main" id="{87A91697-F952-447B-8183-91EABE426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1" y="2343"/>
              <a:ext cx="621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="1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r>
                <a:rPr lang="en-US" altLang="fr-FR" sz="2000" b="1">
                  <a:solidFill>
                    <a:srgbClr val="FF0000"/>
                  </a:solidFill>
                  <a:latin typeface="Calibri" panose="020F0502020204030204" pitchFamily="34" charset="0"/>
                </a:rPr>
                <a:t>=0.8</a:t>
              </a:r>
            </a:p>
          </p:txBody>
        </p:sp>
        <p:sp>
          <p:nvSpPr>
            <p:cNvPr id="33823" name="Text Box 52">
              <a:extLst>
                <a:ext uri="{FF2B5EF4-FFF2-40B4-BE49-F238E27FC236}">
                  <a16:creationId xmlns:a16="http://schemas.microsoft.com/office/drawing/2014/main" id="{7CAAD4AC-3416-9ACB-0092-C70E3E65D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" y="2035"/>
              <a:ext cx="45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</a:rPr>
                <a:t>a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2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  <p:sp>
          <p:nvSpPr>
            <p:cNvPr id="33824" name="Text Box 53">
              <a:extLst>
                <a:ext uri="{FF2B5EF4-FFF2-40B4-BE49-F238E27FC236}">
                  <a16:creationId xmlns:a16="http://schemas.microsoft.com/office/drawing/2014/main" id="{3FA54012-6C22-0656-21FB-C5991869E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358"/>
              <a:ext cx="4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3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  <p:sp>
          <p:nvSpPr>
            <p:cNvPr id="33825" name="Text Box 54">
              <a:extLst>
                <a:ext uri="{FF2B5EF4-FFF2-40B4-BE49-F238E27FC236}">
                  <a16:creationId xmlns:a16="http://schemas.microsoft.com/office/drawing/2014/main" id="{943BEFD8-D73F-2FB4-B46B-377EC278D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37"/>
              <a:ext cx="4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4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  <p:sp>
          <p:nvSpPr>
            <p:cNvPr id="33826" name="Text Box 55">
              <a:extLst>
                <a:ext uri="{FF2B5EF4-FFF2-40B4-BE49-F238E27FC236}">
                  <a16:creationId xmlns:a16="http://schemas.microsoft.com/office/drawing/2014/main" id="{EB10EFD8-7A28-4DDB-DF53-CCC2B96DE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109"/>
              <a:ext cx="4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5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  <p:sp>
          <p:nvSpPr>
            <p:cNvPr id="33827" name="Text Box 58">
              <a:extLst>
                <a:ext uri="{FF2B5EF4-FFF2-40B4-BE49-F238E27FC236}">
                  <a16:creationId xmlns:a16="http://schemas.microsoft.com/office/drawing/2014/main" id="{90EA34E8-BF21-36D5-A71B-AF983D094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1870"/>
              <a:ext cx="4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7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  <p:sp>
          <p:nvSpPr>
            <p:cNvPr id="33828" name="Text Box 59">
              <a:extLst>
                <a:ext uri="{FF2B5EF4-FFF2-40B4-BE49-F238E27FC236}">
                  <a16:creationId xmlns:a16="http://schemas.microsoft.com/office/drawing/2014/main" id="{E54D0CE3-9A70-82E3-64F8-3EA2FDB66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" y="1392"/>
              <a:ext cx="71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</a:t>
              </a:r>
              <a:r>
                <a:rPr lang="en-US" altLang="fr-FR" sz="2000" b="1" baseline="-25000">
                  <a:solidFill>
                    <a:srgbClr val="FF0000"/>
                  </a:solidFill>
                  <a:latin typeface="Calibri" panose="020F0502020204030204" pitchFamily="34" charset="0"/>
                </a:rPr>
                <a:t>8</a:t>
              </a:r>
              <a:r>
                <a:rPr lang="en-US" altLang="fr-FR" sz="2000" b="1">
                  <a:solidFill>
                    <a:srgbClr val="FF0000"/>
                  </a:solidFill>
                  <a:latin typeface="Calibri" panose="020F0502020204030204" pitchFamily="34" charset="0"/>
                </a:rPr>
                <a:t>=0.6</a:t>
              </a:r>
            </a:p>
          </p:txBody>
        </p:sp>
        <p:sp>
          <p:nvSpPr>
            <p:cNvPr id="33829" name="Text Box 60">
              <a:extLst>
                <a:ext uri="{FF2B5EF4-FFF2-40B4-BE49-F238E27FC236}">
                  <a16:creationId xmlns:a16="http://schemas.microsoft.com/office/drawing/2014/main" id="{741BAEDF-01AE-0CD9-380A-99C60DA9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214"/>
              <a:ext cx="4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9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  <p:sp>
          <p:nvSpPr>
            <p:cNvPr id="33830" name="Text Box 61">
              <a:extLst>
                <a:ext uri="{FF2B5EF4-FFF2-40B4-BE49-F238E27FC236}">
                  <a16:creationId xmlns:a16="http://schemas.microsoft.com/office/drawing/2014/main" id="{6C83DEFB-4444-829D-E208-584F47DBA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" y="1342"/>
              <a:ext cx="54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000">
                  <a:latin typeface="Calibri" panose="020F0502020204030204" pitchFamily="34" charset="0"/>
                  <a:sym typeface="Symbol" panose="05050102010706020507" pitchFamily="18" charset="2"/>
                </a:rPr>
                <a:t></a:t>
              </a:r>
              <a:r>
                <a:rPr lang="en-US" altLang="fr-FR" sz="2000" baseline="-25000">
                  <a:latin typeface="Calibri" panose="020F0502020204030204" pitchFamily="34" charset="0"/>
                </a:rPr>
                <a:t>10</a:t>
              </a:r>
              <a:r>
                <a:rPr lang="en-US" altLang="fr-FR" sz="2000">
                  <a:latin typeface="Calibri" panose="020F0502020204030204" pitchFamily="34" charset="0"/>
                </a:rPr>
                <a:t>=0</a:t>
              </a:r>
            </a:p>
          </p:txBody>
        </p:sp>
      </p:grpSp>
      <p:sp>
        <p:nvSpPr>
          <p:cNvPr id="33798" name="Text Box 64">
            <a:extLst>
              <a:ext uri="{FF2B5EF4-FFF2-40B4-BE49-F238E27FC236}">
                <a16:creationId xmlns:a16="http://schemas.microsoft.com/office/drawing/2014/main" id="{21BCE646-F261-2CED-AED5-4D592FCA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268413"/>
            <a:ext cx="5184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fr-CA" altLang="fr-FR" sz="2000">
                <a:latin typeface="Calibri" panose="020F0502020204030204" pitchFamily="34" charset="0"/>
              </a:rPr>
              <a:t>Seules les points les plus proches de la surface de séparation influent sur sa définition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E7B3-B705-D755-14FB-1069707E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39F1-EFDA-7424-1332-471ED7CC35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88840"/>
            <a:ext cx="10972800" cy="4168120"/>
          </a:xfrm>
        </p:spPr>
        <p:txBody>
          <a:bodyPr/>
          <a:lstStyle/>
          <a:p>
            <a:r>
              <a:rPr lang="fr-CA" dirty="0"/>
              <a:t>Plusieurs problèmes d’intérêt</a:t>
            </a:r>
          </a:p>
          <a:p>
            <a:pPr lvl="1"/>
            <a:r>
              <a:rPr lang="fr-CA" dirty="0"/>
              <a:t>Repartir des données en deux classes ou plus</a:t>
            </a:r>
          </a:p>
          <a:p>
            <a:pPr lvl="1"/>
            <a:r>
              <a:rPr lang="fr-CA" dirty="0"/>
              <a:t>Construire des modèles de régression</a:t>
            </a:r>
          </a:p>
          <a:p>
            <a:pPr lvl="1"/>
            <a:r>
              <a:rPr lang="fr-CA" dirty="0"/>
              <a:t>Réduire la dimensionalité d’un espace de données </a:t>
            </a:r>
          </a:p>
          <a:p>
            <a:pPr lvl="1"/>
            <a:r>
              <a:rPr lang="fr-CA" dirty="0"/>
              <a:t>Identifier des points singuliers dans un ensemble de données</a:t>
            </a:r>
          </a:p>
          <a:p>
            <a:pPr lvl="1"/>
            <a:r>
              <a:rPr lang="fr-CA" dirty="0"/>
              <a:t>Catégoriser des données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278B-5DD5-6967-2D8D-C1F67D48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32825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73A1AAA-680C-0A08-B3D5-A7A3385FC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52400"/>
            <a:ext cx="9844087" cy="1066800"/>
          </a:xfrm>
        </p:spPr>
        <p:txBody>
          <a:bodyPr/>
          <a:lstStyle/>
          <a:p>
            <a:pPr eaLnBrk="1" hangingPunct="1"/>
            <a:r>
              <a:rPr lang="fr-CA" altLang="fr-FR" dirty="0"/>
              <a:t>Et si ls données sont bruitées ?</a:t>
            </a:r>
          </a:p>
        </p:txBody>
      </p:sp>
      <p:sp>
        <p:nvSpPr>
          <p:cNvPr id="35843" name="Espace réservé du numéro de diapositive 5">
            <a:extLst>
              <a:ext uri="{FF2B5EF4-FFF2-40B4-BE49-F238E27FC236}">
                <a16:creationId xmlns:a16="http://schemas.microsoft.com/office/drawing/2014/main" id="{C0426F66-5593-0AD1-7E36-1E37F8F0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450" y="6467475"/>
            <a:ext cx="2641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607F1F-C0BC-4242-B08D-B13B96E7827D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928DF9C-8EA3-5EE2-15E6-BE6D98DFD8A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3888" y="1285875"/>
            <a:ext cx="10944225" cy="1330549"/>
          </a:xfrm>
        </p:spPr>
        <p:txBody>
          <a:bodyPr/>
          <a:lstStyle/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On peut introduire une marge d’erreur </a:t>
            </a:r>
            <a:r>
              <a:rPr lang="fr-CA" altLang="fr-FR" sz="2400" dirty="0">
                <a:latin typeface="Calibri" panose="020F0502020204030204" pitchFamily="34" charset="0"/>
                <a:sym typeface="Symbol" panose="05050102010706020507" pitchFamily="18" charset="2"/>
              </a:rPr>
              <a:t></a:t>
            </a:r>
            <a:r>
              <a:rPr lang="fr-CA" altLang="fr-FR" sz="2400" baseline="-25000" dirty="0">
                <a:latin typeface="Calibri" panose="020F0502020204030204" pitchFamily="34" charset="0"/>
              </a:rPr>
              <a:t>i</a:t>
            </a:r>
            <a:r>
              <a:rPr lang="fr-CA" altLang="fr-FR" sz="2400" dirty="0">
                <a:latin typeface="Calibri" panose="020F0502020204030204" pitchFamily="34" charset="0"/>
              </a:rPr>
              <a:t> de chaque donnée par rapport aux frontières de décision :</a:t>
            </a:r>
          </a:p>
          <a:p>
            <a:pPr eaLnBrk="1" hangingPunct="1"/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fr-CA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1-</a:t>
            </a:r>
            <a:r>
              <a:rPr lang="fr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⋅</a:t>
            </a:r>
            <a:r>
              <a:rPr lang="fr-C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ᵢ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-b)</a:t>
            </a:r>
          </a:p>
          <a:p>
            <a:pPr lvl="1" eaLnBrk="1" hangingPunct="1"/>
            <a:endParaRPr lang="fr-CA" alt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41CED8-6D23-3632-D8AF-0315BD9A80BC}"/>
              </a:ext>
            </a:extLst>
          </p:cNvPr>
          <p:cNvGrpSpPr/>
          <p:nvPr/>
        </p:nvGrpSpPr>
        <p:grpSpPr>
          <a:xfrm>
            <a:off x="5303912" y="2100263"/>
            <a:ext cx="5708650" cy="4184650"/>
            <a:chOff x="3124200" y="2052638"/>
            <a:chExt cx="5708650" cy="4184650"/>
          </a:xfrm>
        </p:grpSpPr>
        <p:grpSp>
          <p:nvGrpSpPr>
            <p:cNvPr id="35845" name="Group 34">
              <a:extLst>
                <a:ext uri="{FF2B5EF4-FFF2-40B4-BE49-F238E27FC236}">
                  <a16:creationId xmlns:a16="http://schemas.microsoft.com/office/drawing/2014/main" id="{C45B12C3-592B-8741-3C85-C554C4D9C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2052638"/>
              <a:ext cx="5708650" cy="4184650"/>
              <a:chOff x="1008" y="1248"/>
              <a:chExt cx="3966" cy="3024"/>
            </a:xfrm>
          </p:grpSpPr>
          <p:sp>
            <p:nvSpPr>
              <p:cNvPr id="35846" name="Line 6">
                <a:extLst>
                  <a:ext uri="{FF2B5EF4-FFF2-40B4-BE49-F238E27FC236}">
                    <a16:creationId xmlns:a16="http://schemas.microsoft.com/office/drawing/2014/main" id="{B88A17F3-DCEB-2A46-00D6-47BAF2EAB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1320"/>
                <a:ext cx="0" cy="2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35847" name="Line 7">
                <a:extLst>
                  <a:ext uri="{FF2B5EF4-FFF2-40B4-BE49-F238E27FC236}">
                    <a16:creationId xmlns:a16="http://schemas.microsoft.com/office/drawing/2014/main" id="{37DE562E-C4E0-4F09-885B-429DE89B6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4016"/>
                <a:ext cx="2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A0DC57E5-7AED-744C-4A76-42B9C5C99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834"/>
                <a:ext cx="128" cy="1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02F4877D-1F2D-D868-FC67-05BB4C524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6B79920E-A05F-610C-5D34-341E9EBE2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128" cy="1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0EFCC277-1B77-4781-7117-88AAF4E2B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920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89665B12-ABE2-E49C-28A7-4395302DE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256"/>
                <a:ext cx="128" cy="1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3" name="Rectangle 13">
                <a:extLst>
                  <a:ext uri="{FF2B5EF4-FFF2-40B4-BE49-F238E27FC236}">
                    <a16:creationId xmlns:a16="http://schemas.microsoft.com/office/drawing/2014/main" id="{D4B2ADCB-4342-E812-897B-04B8FC49B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849"/>
                <a:ext cx="128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4" name="Rectangle 14">
                <a:extLst>
                  <a:ext uri="{FF2B5EF4-FFF2-40B4-BE49-F238E27FC236}">
                    <a16:creationId xmlns:a16="http://schemas.microsoft.com/office/drawing/2014/main" id="{47ED5539-8549-EF69-3248-8EAE18DF5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129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5" name="Rectangle 15">
                <a:extLst>
                  <a:ext uri="{FF2B5EF4-FFF2-40B4-BE49-F238E27FC236}">
                    <a16:creationId xmlns:a16="http://schemas.microsoft.com/office/drawing/2014/main" id="{CC15A89D-24DD-1D44-E43D-C75809CC7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120"/>
                <a:ext cx="128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6" name="Rectangle 16">
                <a:extLst>
                  <a:ext uri="{FF2B5EF4-FFF2-40B4-BE49-F238E27FC236}">
                    <a16:creationId xmlns:a16="http://schemas.microsoft.com/office/drawing/2014/main" id="{050C1358-9624-940A-A52B-93935C1DC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3439"/>
                <a:ext cx="129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7" name="Rectangle 17">
                <a:extLst>
                  <a:ext uri="{FF2B5EF4-FFF2-40B4-BE49-F238E27FC236}">
                    <a16:creationId xmlns:a16="http://schemas.microsoft.com/office/drawing/2014/main" id="{48B31AEF-1407-68A2-61A0-01B188383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128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35858" name="Text Box 18">
                <a:extLst>
                  <a:ext uri="{FF2B5EF4-FFF2-40B4-BE49-F238E27FC236}">
                    <a16:creationId xmlns:a16="http://schemas.microsoft.com/office/drawing/2014/main" id="{B8180CC8-864C-AD84-AA0D-79722F76C9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766"/>
                <a:ext cx="71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000">
                    <a:latin typeface="Calibri" panose="020F0502020204030204" pitchFamily="34" charset="0"/>
                  </a:rPr>
                  <a:t>Classe 1</a:t>
                </a:r>
              </a:p>
            </p:txBody>
          </p:sp>
          <p:sp>
            <p:nvSpPr>
              <p:cNvPr id="35859" name="Text Box 19">
                <a:extLst>
                  <a:ext uri="{FF2B5EF4-FFF2-40B4-BE49-F238E27FC236}">
                    <a16:creationId xmlns:a16="http://schemas.microsoft.com/office/drawing/2014/main" id="{D3D0F6F3-7823-B3E5-03FD-43B0750F6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685"/>
                <a:ext cx="71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000">
                    <a:latin typeface="Calibri" panose="020F0502020204030204" pitchFamily="34" charset="0"/>
                  </a:rPr>
                  <a:t>Classe 2</a:t>
                </a:r>
              </a:p>
            </p:txBody>
          </p:sp>
          <p:sp>
            <p:nvSpPr>
              <p:cNvPr id="35860" name="Line 20">
                <a:extLst>
                  <a:ext uri="{FF2B5EF4-FFF2-40B4-BE49-F238E27FC236}">
                    <a16:creationId xmlns:a16="http://schemas.microsoft.com/office/drawing/2014/main" id="{01A523FB-724B-D149-5F5F-65EA704CE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248"/>
                <a:ext cx="2119" cy="211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35861" name="Line 21">
                <a:extLst>
                  <a:ext uri="{FF2B5EF4-FFF2-40B4-BE49-F238E27FC236}">
                    <a16:creationId xmlns:a16="http://schemas.microsoft.com/office/drawing/2014/main" id="{70ACC7A0-B7DC-E150-CCF0-E64D32383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920"/>
                <a:ext cx="2288" cy="226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35862" name="Line 22">
                <a:extLst>
                  <a:ext uri="{FF2B5EF4-FFF2-40B4-BE49-F238E27FC236}">
                    <a16:creationId xmlns:a16="http://schemas.microsoft.com/office/drawing/2014/main" id="{A50D188D-201F-D0A6-8B0A-CBCB20C7D2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8" y="1256"/>
                <a:ext cx="2624" cy="2601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35863" name="Picture 23" descr="txp_fig">
                <a:extLst>
                  <a:ext uri="{FF2B5EF4-FFF2-40B4-BE49-F238E27FC236}">
                    <a16:creationId xmlns:a16="http://schemas.microsoft.com/office/drawing/2014/main" id="{B7252F3C-E58E-2EFA-807A-F261E3A7D497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799"/>
                <a:ext cx="73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4" name="Picture 24" descr="txp_fig">
                <a:extLst>
                  <a:ext uri="{FF2B5EF4-FFF2-40B4-BE49-F238E27FC236}">
                    <a16:creationId xmlns:a16="http://schemas.microsoft.com/office/drawing/2014/main" id="{EB51B4F4-71EF-EBAF-B794-61F8B5C3C94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3414"/>
                <a:ext cx="70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5" name="Picture 25" descr="txp_fig">
                <a:extLst>
                  <a:ext uri="{FF2B5EF4-FFF2-40B4-BE49-F238E27FC236}">
                    <a16:creationId xmlns:a16="http://schemas.microsoft.com/office/drawing/2014/main" id="{C33D222E-A21F-21BA-297E-47E339734863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4138"/>
                <a:ext cx="80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6" name="Line 26">
                <a:extLst>
                  <a:ext uri="{FF2B5EF4-FFF2-40B4-BE49-F238E27FC236}">
                    <a16:creationId xmlns:a16="http://schemas.microsoft.com/office/drawing/2014/main" id="{BA628D10-7C9A-4F61-11C0-B6CB2D9BA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1" y="1834"/>
                <a:ext cx="1349" cy="1412"/>
              </a:xfrm>
              <a:prstGeom prst="line">
                <a:avLst/>
              </a:prstGeom>
              <a:noFill/>
              <a:ln w="25400">
                <a:solidFill>
                  <a:srgbClr val="993366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35867" name="Picture 27" descr="txp_fig">
                <a:extLst>
                  <a:ext uri="{FF2B5EF4-FFF2-40B4-BE49-F238E27FC236}">
                    <a16:creationId xmlns:a16="http://schemas.microsoft.com/office/drawing/2014/main" id="{1FE3DB4B-C0D4-BFA1-A8ED-C7DD423ACDAE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2160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8" name="Line 37">
                <a:extLst>
                  <a:ext uri="{FF2B5EF4-FFF2-40B4-BE49-F238E27FC236}">
                    <a16:creationId xmlns:a16="http://schemas.microsoft.com/office/drawing/2014/main" id="{6CFDEA39-0EB0-0F89-9D43-D656CCB83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1" y="2746"/>
                <a:ext cx="768" cy="768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35869" name="Picture 38" descr="txp_fig">
                <a:extLst>
                  <a:ext uri="{FF2B5EF4-FFF2-40B4-BE49-F238E27FC236}">
                    <a16:creationId xmlns:a16="http://schemas.microsoft.com/office/drawing/2014/main" id="{259E4D8B-627B-8B81-8DE9-C033025F5C9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168"/>
                <a:ext cx="19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0" name="Picture 40" descr="txp_fig">
                <a:extLst>
                  <a:ext uri="{FF2B5EF4-FFF2-40B4-BE49-F238E27FC236}">
                    <a16:creationId xmlns:a16="http://schemas.microsoft.com/office/drawing/2014/main" id="{7416E8C5-2879-C727-7F4B-8DCBD4F4EDA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2784"/>
                <a:ext cx="19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71" name="Line 41">
                <a:extLst>
                  <a:ext uri="{FF2B5EF4-FFF2-40B4-BE49-F238E27FC236}">
                    <a16:creationId xmlns:a16="http://schemas.microsoft.com/office/drawing/2014/main" id="{940A55C5-122B-3E18-E3C4-B388876DD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6" y="1621"/>
                <a:ext cx="374" cy="347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35872" name="Picture 44" descr="txp_fig">
                <a:extLst>
                  <a:ext uri="{FF2B5EF4-FFF2-40B4-BE49-F238E27FC236}">
                    <a16:creationId xmlns:a16="http://schemas.microsoft.com/office/drawing/2014/main" id="{4E243A82-5F31-8DCC-8845-83EA93A9DF59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0" y="1994"/>
                <a:ext cx="22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3" name="Picture 45" descr="txp_fig">
                <a:extLst>
                  <a:ext uri="{FF2B5EF4-FFF2-40B4-BE49-F238E27FC236}">
                    <a16:creationId xmlns:a16="http://schemas.microsoft.com/office/drawing/2014/main" id="{E121EDA8-654F-03B6-3A51-E4C8927B3F9E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9" y="1565"/>
                <a:ext cx="215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D629FF40-F4AC-FEBC-03B9-4A32640027FD}"/>
                </a:ext>
              </a:extLst>
            </p:cNvPr>
            <p:cNvSpPr/>
            <p:nvPr/>
          </p:nvSpPr>
          <p:spPr>
            <a:xfrm>
              <a:off x="4807435" y="2152273"/>
              <a:ext cx="1266669" cy="1203917"/>
            </a:xfrm>
            <a:prstGeom prst="ellipse">
              <a:avLst/>
            </a:prstGeom>
            <a:noFill/>
            <a:ln w="15875">
              <a:solidFill>
                <a:srgbClr val="FF4B6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E1854E27-1A5E-577B-9416-87761B3E057E}"/>
                </a:ext>
              </a:extLst>
            </p:cNvPr>
            <p:cNvSpPr/>
            <p:nvPr/>
          </p:nvSpPr>
          <p:spPr>
            <a:xfrm rot="3047342">
              <a:off x="5597033" y="3628332"/>
              <a:ext cx="1294202" cy="2108509"/>
            </a:xfrm>
            <a:prstGeom prst="ellipse">
              <a:avLst/>
            </a:prstGeom>
            <a:noFill/>
            <a:ln w="15875">
              <a:solidFill>
                <a:srgbClr val="FF4B6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4DE8003C-1D99-6F21-1CD9-FD95367CB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622640"/>
            <a:ext cx="4986038" cy="35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fr-CA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si </a:t>
            </a:r>
            <a:r>
              <a:rPr lang="fr-C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ᵢ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du bon côté de la marge.
0 &lt; 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fr-CA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 si </a:t>
            </a:r>
            <a:r>
              <a:rPr lang="fr-C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ᵢ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du bon côté de l’hyperplan mais du mauvais côté de la marge.
</a:t>
            </a:r>
            <a:r>
              <a:rPr 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ξ</a:t>
            </a:r>
            <a:r>
              <a:rPr lang="fr-CA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1 si </a:t>
            </a:r>
            <a:r>
              <a:rPr lang="fr-C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ᵢ</a:t>
            </a: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du mauvais côté de l’hyperplan, c’est-à-dire qu’il est mal classé.</a:t>
            </a:r>
            <a:endParaRPr lang="fr-CA" altLang="fr-F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3553C9C-8916-D9E5-5A24-96FAAAB3B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Hyperplan à marges douces</a:t>
            </a:r>
          </a:p>
        </p:txBody>
      </p:sp>
      <p:sp>
        <p:nvSpPr>
          <p:cNvPr id="36867" name="Espace réservé du numéro de diapositive 5">
            <a:extLst>
              <a:ext uri="{FF2B5EF4-FFF2-40B4-BE49-F238E27FC236}">
                <a16:creationId xmlns:a16="http://schemas.microsoft.com/office/drawing/2014/main" id="{426F2FDC-8908-EE9B-F7D9-CC93D68C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C52D65-04C5-49A6-8009-974C81B2F887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Rectangle 3">
                <a:extLst>
                  <a:ext uri="{FF2B5EF4-FFF2-40B4-BE49-F238E27FC236}">
                    <a16:creationId xmlns:a16="http://schemas.microsoft.com/office/drawing/2014/main" id="{CF453806-6090-7F92-C833-F0BD78F49ACC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4937125"/>
              </a:xfrm>
            </p:spPr>
            <p:txBody>
              <a:bodyPr/>
              <a:lstStyle/>
              <a:p>
                <a:pPr eaLnBrk="1" hangingPunct="1"/>
                <a:r>
                  <a:rPr lang="fr-CA" altLang="fr-FR" sz="2400" i="1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</a:t>
                </a:r>
                <a:r>
                  <a:rPr lang="fr-CA" altLang="fr-FR" sz="2400" i="1" baseline="-25000" dirty="0">
                    <a:latin typeface="Calibri" panose="020F0502020204030204" pitchFamily="34" charset="0"/>
                  </a:rPr>
                  <a:t>i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= 0 si </a:t>
                </a:r>
                <a:r>
                  <a:rPr lang="fr-CA" altLang="fr-FR" sz="2400" b="1" i="1" dirty="0">
                    <a:latin typeface="Times New Roman" panose="02020603050405020304" pitchFamily="18" charset="0"/>
                  </a:rPr>
                  <a:t>x</a:t>
                </a:r>
                <a:r>
                  <a:rPr lang="fr-CA" altLang="fr-FR" sz="2400" baseline="-25000" dirty="0">
                    <a:latin typeface="Calibri" panose="020F0502020204030204" pitchFamily="34" charset="0"/>
                  </a:rPr>
                  <a:t>i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est situé du bon côté de l’hyperplan de séparation; sinon, </a:t>
                </a:r>
                <a:r>
                  <a:rPr lang="fr-CA" altLang="fr-FR" sz="2400" i="1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</a:t>
                </a:r>
                <a:r>
                  <a:rPr lang="fr-CA" altLang="fr-FR" sz="2400" i="1" baseline="-25000" dirty="0">
                    <a:latin typeface="Calibri" panose="020F0502020204030204" pitchFamily="34" charset="0"/>
                  </a:rPr>
                  <a:t>i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&gt; 0</a:t>
                </a:r>
                <a:r>
                  <a:rPr lang="fr-CA" altLang="fr-FR" sz="2400" i="1" dirty="0">
                    <a:latin typeface="Calibri" panose="020F0502020204030204" pitchFamily="34" charset="0"/>
                  </a:rPr>
                  <a:t>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donne</a:t>
                </a:r>
                <a:r>
                  <a:rPr lang="fr-CA" altLang="fr-FR" sz="2400" i="1" dirty="0">
                    <a:latin typeface="Calibri" panose="020F0502020204030204" pitchFamily="34" charset="0"/>
                  </a:rPr>
                  <a:t>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du </a:t>
                </a:r>
                <a:r>
                  <a:rPr lang="en-CA" sz="2400" noProof="0" dirty="0">
                    <a:latin typeface="Calibri" panose="020F0502020204030204" pitchFamily="34" charset="0"/>
                  </a:rPr>
                  <a:t>“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mou” aux marges le concernant, pour avoir :</a:t>
                </a:r>
                <a:r>
                  <a:rPr lang="fr-CA" altLang="fr-FR" sz="2400" baseline="-25000" dirty="0">
                    <a:latin typeface="Calibri" panose="020F0502020204030204" pitchFamily="34" charset="0"/>
                  </a:rPr>
                  <a:t>. </a:t>
                </a:r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lvl="1"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lvl="1"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lvl="1"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r>
                  <a:rPr lang="fr-CA" altLang="fr-FR" sz="2400" dirty="0">
                    <a:latin typeface="Calibri" panose="020F0502020204030204" pitchFamily="34" charset="0"/>
                  </a:rPr>
                  <a:t>Le problème d’optimisation est aussi modifié comme suit :</a:t>
                </a: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marL="715963" marR="0" lvl="1" algn="l" defTabSz="914400" rtl="0" eaLnBrk="1" fontAlgn="base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ct val="0"/>
                  </a:spcAft>
                  <a:buClr>
                    <a:srgbClr val="9FB8CD"/>
                  </a:buClr>
                  <a:buSzPct val="76000"/>
                  <a:buFont typeface="Wingdings 3" panose="05040102010807070707" pitchFamily="18" charset="2"/>
                  <a:buChar char=""/>
                  <a:tabLst/>
                  <a:defRPr/>
                </a:pPr>
                <a:r>
                  <a:rPr kumimoji="0" lang="fr-CA" altLang="fr-FR" sz="2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6465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</a:t>
                </a:r>
                <a:r>
                  <a:rPr kumimoji="0" lang="fr-CA" alt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6465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: paramètre de compromis entre l’erreur et la marge</a:t>
                </a:r>
              </a:p>
              <a:p>
                <a:pPr eaLnBrk="1" hangingPunct="1"/>
                <a:r>
                  <a:rPr lang="fr-CA" altLang="fr-FR" sz="2400" dirty="0">
                    <a:latin typeface="Calibri" panose="020F0502020204030204" pitchFamily="34" charset="0"/>
                  </a:rPr>
                  <a:t>La règle de classification est toujours :</a:t>
                </a:r>
              </a:p>
              <a:p>
                <a:pPr marL="1792288" lvl="1" eaLnBrk="1" hangingPunct="1"/>
                <a14:m>
                  <m:oMath xmlns:m="http://schemas.openxmlformats.org/officeDocument/2006/math">
                    <m:r>
                      <a:rPr lang="fr-CA" altLang="fr-FR" sz="2100" i="1">
                        <a:latin typeface="Cambria Math" panose="02040503050406030204" pitchFamily="18" charset="0"/>
                      </a:rPr>
                      <m:t>𝑐𝑙𝑎𝑠𝑠𝑒</m:t>
                    </m:r>
                    <m:d>
                      <m:dPr>
                        <m:ctrlPr>
                          <a:rPr lang="fr-CA" altLang="fr-F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1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fr-CA" altLang="fr-FR" sz="2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altLang="fr-FR" sz="2100" i="1">
                        <a:latin typeface="Cambria Math" panose="02040503050406030204" pitchFamily="18" charset="0"/>
                      </a:rPr>
                      <m:t>𝑠𝑖𝑔𝑛𝑒</m:t>
                    </m:r>
                    <m:d>
                      <m:dPr>
                        <m:ctrlPr>
                          <a:rPr lang="fr-CA" altLang="fr-FR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fr-CA" sz="21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CA" sz="21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fr-CA" sz="21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21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CA" sz="21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fr-CA" sz="21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nary>
                        <m:r>
                          <a:rPr lang="fr-CA" sz="21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fr-CA" sz="2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21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fr-CA" altLang="fr-FR" sz="21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868" name="Rectangle 3">
                <a:extLst>
                  <a:ext uri="{FF2B5EF4-FFF2-40B4-BE49-F238E27FC236}">
                    <a16:creationId xmlns:a16="http://schemas.microsoft.com/office/drawing/2014/main" id="{CF453806-6090-7F92-C833-F0BD78F49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4937125"/>
              </a:xfrm>
              <a:blipFill>
                <a:blip r:embed="rId13"/>
                <a:stretch>
                  <a:fillRect l="-389" t="-1235" b="-1567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869" name="Picture 5" descr="txp_fig">
            <a:extLst>
              <a:ext uri="{FF2B5EF4-FFF2-40B4-BE49-F238E27FC236}">
                <a16:creationId xmlns:a16="http://schemas.microsoft.com/office/drawing/2014/main" id="{6E130999-CD26-EB70-447F-257F03FECCD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10" y="2177348"/>
            <a:ext cx="355917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 8">
            <a:extLst>
              <a:ext uri="{FF2B5EF4-FFF2-40B4-BE49-F238E27FC236}">
                <a16:creationId xmlns:a16="http://schemas.microsoft.com/office/drawing/2014/main" id="{8EE452BA-F339-AF46-E49B-5156295C38D7}"/>
              </a:ext>
            </a:extLst>
          </p:cNvPr>
          <p:cNvGrpSpPr>
            <a:grpSpLocks/>
          </p:cNvGrpSpPr>
          <p:nvPr/>
        </p:nvGrpSpPr>
        <p:grpSpPr bwMode="auto">
          <a:xfrm>
            <a:off x="2928810" y="3851106"/>
            <a:ext cx="4464050" cy="792163"/>
            <a:chOff x="1308100" y="5181600"/>
            <a:chExt cx="5568950" cy="804863"/>
          </a:xfrm>
        </p:grpSpPr>
        <p:pic>
          <p:nvPicPr>
            <p:cNvPr id="36872" name="Picture 9" descr="txp_fig">
              <a:extLst>
                <a:ext uri="{FF2B5EF4-FFF2-40B4-BE49-F238E27FC236}">
                  <a16:creationId xmlns:a16="http://schemas.microsoft.com/office/drawing/2014/main" id="{0C0732BC-A3C6-4AE1-B436-B405B3BA8B4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5181600"/>
              <a:ext cx="3744912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Picture 12" descr="txp_fig">
              <a:extLst>
                <a:ext uri="{FF2B5EF4-FFF2-40B4-BE49-F238E27FC236}">
                  <a16:creationId xmlns:a16="http://schemas.microsoft.com/office/drawing/2014/main" id="{E54EB5C9-C0C3-9DAA-E4B4-DE96CC47E4A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100" y="5643563"/>
              <a:ext cx="5568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2880AC4A-355D-72CE-79AE-46841FA07B5B}"/>
              </a:ext>
            </a:extLst>
          </p:cNvPr>
          <p:cNvGrpSpPr>
            <a:grpSpLocks noChangeAspect="1"/>
          </p:cNvGrpSpPr>
          <p:nvPr/>
        </p:nvGrpSpPr>
        <p:grpSpPr>
          <a:xfrm>
            <a:off x="8285780" y="2305755"/>
            <a:ext cx="3168637" cy="2322727"/>
            <a:chOff x="3124200" y="2052638"/>
            <a:chExt cx="5708650" cy="4184650"/>
          </a:xfrm>
        </p:grpSpPr>
        <p:grpSp>
          <p:nvGrpSpPr>
            <p:cNvPr id="3" name="Group 34">
              <a:extLst>
                <a:ext uri="{FF2B5EF4-FFF2-40B4-BE49-F238E27FC236}">
                  <a16:creationId xmlns:a16="http://schemas.microsoft.com/office/drawing/2014/main" id="{6E818B4B-755F-ABEC-9766-CA1C3DEC9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2052638"/>
              <a:ext cx="5708650" cy="4184650"/>
              <a:chOff x="1008" y="1248"/>
              <a:chExt cx="3966" cy="3024"/>
            </a:xfrm>
          </p:grpSpPr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id="{E5D7DB43-1045-72ED-A7A7-76F4C8BE7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1320"/>
                <a:ext cx="0" cy="26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428F15E8-906F-2A2A-75D5-3A25AD54F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4016"/>
                <a:ext cx="25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4DA1F095-2805-FB0D-7E5E-2D04F76FA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1834"/>
                <a:ext cx="128" cy="1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36F6474D-8BC4-112A-2988-BDACF6AD9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536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63A407E2-E2F7-0779-795A-6256B495B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688"/>
                <a:ext cx="128" cy="1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88533C36-AF98-DC74-D022-7FA8F3711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920"/>
                <a:ext cx="129" cy="12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B2D686C7-ABA5-FFD9-8C2C-08787BE0D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256"/>
                <a:ext cx="128" cy="1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8F016171-9DD1-BCEF-708C-19328FCF3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849"/>
                <a:ext cx="128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C0ECEE09-3F13-7065-FB67-90F41B503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129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B1CF3447-7784-70B3-EB47-CE7AF071B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3120"/>
                <a:ext cx="128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184AB4C3-0BD1-6B95-2912-E00E0F17E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" y="3439"/>
                <a:ext cx="129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7">
                <a:extLst>
                  <a:ext uri="{FF2B5EF4-FFF2-40B4-BE49-F238E27FC236}">
                    <a16:creationId xmlns:a16="http://schemas.microsoft.com/office/drawing/2014/main" id="{8531657D-D529-A6A0-6F9E-718F92F7E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128" cy="1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 Box 18">
                <a:extLst>
                  <a:ext uri="{FF2B5EF4-FFF2-40B4-BE49-F238E27FC236}">
                    <a16:creationId xmlns:a16="http://schemas.microsoft.com/office/drawing/2014/main" id="{CB14E839-C492-A7E0-F4D0-6B9B74500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766"/>
                <a:ext cx="71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000">
                    <a:latin typeface="Calibri" panose="020F0502020204030204" pitchFamily="34" charset="0"/>
                  </a:rPr>
                  <a:t>Classe 1</a:t>
                </a:r>
              </a:p>
            </p:txBody>
          </p:sp>
          <p:sp>
            <p:nvSpPr>
              <p:cNvPr id="19" name="Text Box 19">
                <a:extLst>
                  <a:ext uri="{FF2B5EF4-FFF2-40B4-BE49-F238E27FC236}">
                    <a16:creationId xmlns:a16="http://schemas.microsoft.com/office/drawing/2014/main" id="{478B94AF-DBBF-CCE3-1779-139B40DBB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685"/>
                <a:ext cx="710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000" dirty="0">
                    <a:latin typeface="Calibri" panose="020F0502020204030204" pitchFamily="34" charset="0"/>
                  </a:rPr>
                  <a:t>Classe 2</a:t>
                </a: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65ED78E4-609D-1177-0A9E-1EAA7CF74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248"/>
                <a:ext cx="2119" cy="2118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E552DBB9-063D-33C1-4B20-7D7567149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1920"/>
                <a:ext cx="2288" cy="2262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67AAEC01-33AF-3AB8-71C6-B64077225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8" y="1256"/>
                <a:ext cx="2624" cy="2601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23" name="Picture 23" descr="txp_fig">
                <a:extLst>
                  <a:ext uri="{FF2B5EF4-FFF2-40B4-BE49-F238E27FC236}">
                    <a16:creationId xmlns:a16="http://schemas.microsoft.com/office/drawing/2014/main" id="{C5FA884F-5D3D-E4FF-6DD4-183D5FCE93A3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799"/>
                <a:ext cx="73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4" descr="txp_fig">
                <a:extLst>
                  <a:ext uri="{FF2B5EF4-FFF2-40B4-BE49-F238E27FC236}">
                    <a16:creationId xmlns:a16="http://schemas.microsoft.com/office/drawing/2014/main" id="{9E82F362-1528-AA9F-B017-6CB669B05F3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3414"/>
                <a:ext cx="702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5" descr="txp_fig">
                <a:extLst>
                  <a:ext uri="{FF2B5EF4-FFF2-40B4-BE49-F238E27FC236}">
                    <a16:creationId xmlns:a16="http://schemas.microsoft.com/office/drawing/2014/main" id="{6831B489-2E4E-58AB-3DA2-792B57C4079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4138"/>
                <a:ext cx="80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338D428E-4E50-25F9-02A0-66BCB015D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1" y="1834"/>
                <a:ext cx="1349" cy="1412"/>
              </a:xfrm>
              <a:prstGeom prst="line">
                <a:avLst/>
              </a:prstGeom>
              <a:noFill/>
              <a:ln w="25400">
                <a:solidFill>
                  <a:srgbClr val="993366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27" name="Picture 27" descr="txp_fig">
                <a:extLst>
                  <a:ext uri="{FF2B5EF4-FFF2-40B4-BE49-F238E27FC236}">
                    <a16:creationId xmlns:a16="http://schemas.microsoft.com/office/drawing/2014/main" id="{9A1B1D9F-267F-915E-9F07-C82F657E396B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2160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Line 37">
                <a:extLst>
                  <a:ext uri="{FF2B5EF4-FFF2-40B4-BE49-F238E27FC236}">
                    <a16:creationId xmlns:a16="http://schemas.microsoft.com/office/drawing/2014/main" id="{2C5FCE5A-5A69-A04C-C837-652233237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1" y="2746"/>
                <a:ext cx="768" cy="768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29" name="Picture 38" descr="txp_fig">
                <a:extLst>
                  <a:ext uri="{FF2B5EF4-FFF2-40B4-BE49-F238E27FC236}">
                    <a16:creationId xmlns:a16="http://schemas.microsoft.com/office/drawing/2014/main" id="{4916699B-1FA6-E69C-6935-8E9872CAD792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168"/>
                <a:ext cx="19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0" descr="txp_fig">
                <a:extLst>
                  <a:ext uri="{FF2B5EF4-FFF2-40B4-BE49-F238E27FC236}">
                    <a16:creationId xmlns:a16="http://schemas.microsoft.com/office/drawing/2014/main" id="{F2F18A5F-F256-CE8E-74B5-1A3173A53864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2784"/>
                <a:ext cx="19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Line 41">
                <a:extLst>
                  <a:ext uri="{FF2B5EF4-FFF2-40B4-BE49-F238E27FC236}">
                    <a16:creationId xmlns:a16="http://schemas.microsoft.com/office/drawing/2014/main" id="{591F5DBA-5B0B-9043-FF12-386DDAD4A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6" y="1621"/>
                <a:ext cx="374" cy="347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miter lim="800000"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fr-CA"/>
              </a:p>
            </p:txBody>
          </p:sp>
          <p:pic>
            <p:nvPicPr>
              <p:cNvPr id="32" name="Picture 44" descr="txp_fig">
                <a:extLst>
                  <a:ext uri="{FF2B5EF4-FFF2-40B4-BE49-F238E27FC236}">
                    <a16:creationId xmlns:a16="http://schemas.microsoft.com/office/drawing/2014/main" id="{5A89BA1F-E2E0-0150-2D3B-E4ADA413CFED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0" y="1994"/>
                <a:ext cx="22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45" descr="txp_fig">
                <a:extLst>
                  <a:ext uri="{FF2B5EF4-FFF2-40B4-BE49-F238E27FC236}">
                    <a16:creationId xmlns:a16="http://schemas.microsoft.com/office/drawing/2014/main" id="{60A72E06-2E1E-3F83-D2B8-BD9F5712EE0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9" y="1565"/>
                <a:ext cx="215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F447ADE0-E2C4-2E03-1B4D-4BE9A76534A3}"/>
                </a:ext>
              </a:extLst>
            </p:cNvPr>
            <p:cNvSpPr/>
            <p:nvPr/>
          </p:nvSpPr>
          <p:spPr>
            <a:xfrm>
              <a:off x="4807435" y="2152273"/>
              <a:ext cx="1266669" cy="1203917"/>
            </a:xfrm>
            <a:prstGeom prst="ellipse">
              <a:avLst/>
            </a:prstGeom>
            <a:noFill/>
            <a:ln w="15875">
              <a:solidFill>
                <a:srgbClr val="FF4B6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218BF188-E0D8-8743-47A1-D823E3E3758E}"/>
                </a:ext>
              </a:extLst>
            </p:cNvPr>
            <p:cNvSpPr/>
            <p:nvPr/>
          </p:nvSpPr>
          <p:spPr>
            <a:xfrm rot="3047342">
              <a:off x="5597033" y="3628332"/>
              <a:ext cx="1294202" cy="2108509"/>
            </a:xfrm>
            <a:prstGeom prst="ellipse">
              <a:avLst/>
            </a:prstGeom>
            <a:noFill/>
            <a:ln w="15875">
              <a:solidFill>
                <a:srgbClr val="FF4B6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2631CA5-4F69-02AE-9CA1-C3354FB18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Détermination de l’hyperplan de séparation</a:t>
            </a:r>
          </a:p>
        </p:txBody>
      </p:sp>
      <p:sp>
        <p:nvSpPr>
          <p:cNvPr id="37891" name="Espace réservé du numéro de diapositive 5">
            <a:extLst>
              <a:ext uri="{FF2B5EF4-FFF2-40B4-BE49-F238E27FC236}">
                <a16:creationId xmlns:a16="http://schemas.microsoft.com/office/drawing/2014/main" id="{9470CFE6-E6B3-880E-672A-B3582029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27A0E7-86F2-43DB-AA15-DE47071EC525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>
                <a:extLst>
                  <a:ext uri="{FF2B5EF4-FFF2-40B4-BE49-F238E27FC236}">
                    <a16:creationId xmlns:a16="http://schemas.microsoft.com/office/drawing/2014/main" id="{CD37E1E0-22DB-5709-F32D-F9376F8DA500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95325" y="1460500"/>
                <a:ext cx="11017299" cy="5076825"/>
              </a:xfrm>
            </p:spPr>
            <p:txBody>
              <a:bodyPr/>
              <a:lstStyle/>
              <a:p>
                <a:pPr eaLnBrk="1" hangingPunct="1"/>
                <a:r>
                  <a:rPr lang="fr-CA" altLang="fr-FR" sz="2400" dirty="0">
                    <a:latin typeface="Calibri" panose="020F0502020204030204" pitchFamily="34" charset="0"/>
                  </a:rPr>
                  <a:t>La forme duale du problème est  maintenant </a:t>
                </a:r>
                <a:r>
                  <a:rPr kumimoji="0" lang="fr-CA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(changement de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fr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Λ</m:t>
                    </m:r>
                    <m:d>
                      <m:dPr>
                        <m:ctrlPr>
                          <a:rPr kumimoji="0" lang="fr-CA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fr-CA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  <m:r>
                          <a:rPr kumimoji="0" lang="fr-CA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fr-CA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fr-CA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fr-CA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𝛂</m:t>
                        </m:r>
                      </m:e>
                    </m:d>
                    <m:r>
                      <a:rPr kumimoji="0" lang="fr-CA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fr-CA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𝑊</m:t>
                    </m:r>
                    <m:r>
                      <a:rPr kumimoji="0" lang="fr-CA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fr-CA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𝛂</m:t>
                    </m:r>
                    <m:r>
                      <a:rPr kumimoji="0" lang="fr-CA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fr-CA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)</a:t>
                </a:r>
                <a:r>
                  <a:rPr kumimoji="0" lang="fr-CA" alt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:</a:t>
                </a:r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eaLnBrk="1" hangingPunct="1"/>
                <a:endParaRPr lang="fr-CA" altLang="fr-FR" sz="2400" b="1" i="1" dirty="0">
                  <a:latin typeface="Calibri" panose="020F0502020204030204" pitchFamily="34" charset="0"/>
                </a:endParaRPr>
              </a:p>
              <a:p>
                <a:pPr indent="0" eaLnBrk="1" hangingPunct="1">
                  <a:buNone/>
                </a:pPr>
                <a:r>
                  <a:rPr lang="fr-CA" altLang="fr-FR" sz="2400" dirty="0">
                    <a:latin typeface="Times New Roman" panose="02020603050405020304" pitchFamily="18" charset="0"/>
                  </a:rPr>
                  <a:t>et </a:t>
                </a:r>
                <a:r>
                  <a:rPr lang="fr-CA" altLang="fr-FR" sz="2400" b="1" i="1" dirty="0">
                    <a:latin typeface="Times New Roman" panose="02020603050405020304" pitchFamily="18" charset="0"/>
                  </a:rPr>
                  <a:t>w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 est aussi donné par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fr-CA" altLang="fr-FR" sz="2400" dirty="0">
                    <a:latin typeface="Calibri" panose="020F0502020204030204" pitchFamily="34" charset="0"/>
                  </a:rPr>
                  <a:t>La seule différence avec le cas linéairement séparable est qu’il existe une limite supérieure </a:t>
                </a:r>
                <a:r>
                  <a:rPr lang="fr-CA" altLang="fr-FR" sz="2400" i="1" dirty="0">
                    <a:latin typeface="Calibri" panose="020F0502020204030204" pitchFamily="34" charset="0"/>
                  </a:rPr>
                  <a:t>C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 aux </a:t>
                </a:r>
                <a:r>
                  <a:rPr lang="fr-CA" altLang="fr-FR" sz="24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</a:t>
                </a:r>
                <a:r>
                  <a:rPr lang="fr-CA" altLang="fr-FR" sz="2400" baseline="-25000" dirty="0">
                    <a:latin typeface="Calibri" panose="020F0502020204030204" pitchFamily="34" charset="0"/>
                  </a:rPr>
                  <a:t>i</a:t>
                </a:r>
                <a:endParaRPr lang="fr-CA" altLang="fr-FR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892" name="Rectangle 3">
                <a:extLst>
                  <a:ext uri="{FF2B5EF4-FFF2-40B4-BE49-F238E27FC236}">
                    <a16:creationId xmlns:a16="http://schemas.microsoft.com/office/drawing/2014/main" id="{CD37E1E0-22DB-5709-F32D-F9376F8DA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95325" y="1460500"/>
                <a:ext cx="11017299" cy="5076825"/>
              </a:xfrm>
              <a:blipFill>
                <a:blip r:embed="rId6"/>
                <a:stretch>
                  <a:fillRect l="-387" t="-962" r="-5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5" name="Picture 5" descr="txp_fig">
            <a:extLst>
              <a:ext uri="{FF2B5EF4-FFF2-40B4-BE49-F238E27FC236}">
                <a16:creationId xmlns:a16="http://schemas.microsoft.com/office/drawing/2014/main" id="{9BB493F1-428F-78A1-270E-37A0AE91CD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057400"/>
            <a:ext cx="4752975" cy="7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6" descr="txp_fig">
            <a:extLst>
              <a:ext uri="{FF2B5EF4-FFF2-40B4-BE49-F238E27FC236}">
                <a16:creationId xmlns:a16="http://schemas.microsoft.com/office/drawing/2014/main" id="{C5112297-3D7C-86D2-6D28-DFDCB084A9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49" y="2820128"/>
            <a:ext cx="3638271" cy="6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txp_fig">
            <a:extLst>
              <a:ext uri="{FF2B5EF4-FFF2-40B4-BE49-F238E27FC236}">
                <a16:creationId xmlns:a16="http://schemas.microsoft.com/office/drawing/2014/main" id="{DD7C5A60-0853-B5A0-885D-AACB568113E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796348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2CEED-E450-698D-42B5-6C39C6D9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Effet du paramètre 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7AC22F-4EA2-AE38-452B-9C1A7226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33</a:t>
            </a:fld>
            <a:endParaRPr lang="en-US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4">
                <a:extLst>
                  <a:ext uri="{FF2B5EF4-FFF2-40B4-BE49-F238E27FC236}">
                    <a16:creationId xmlns:a16="http://schemas.microsoft.com/office/drawing/2014/main" id="{7D69B80D-09AD-3C8E-8ECE-8A35EC050C86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09600" y="1219201"/>
                <a:ext cx="10972800" cy="1201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5349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f>
                        <m:f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fr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𝑠𝑜𝑢𝑠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𝑐𝑜𝑛𝑡𝑟𝑎𝑖𝑛𝑡𝑒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 1</m:t>
                      </m:r>
                      <m:r>
                        <a:rPr lang="fr-CA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A" i="1" dirty="0"/>
              </a:p>
            </p:txBody>
          </p:sp>
        </mc:Choice>
        <mc:Fallback xmlns="">
          <p:sp>
            <p:nvSpPr>
              <p:cNvPr id="5" name="Object 14">
                <a:extLst>
                  <a:ext uri="{FF2B5EF4-FFF2-40B4-BE49-F238E27FC236}">
                    <a16:creationId xmlns:a16="http://schemas.microsoft.com/office/drawing/2014/main" id="{7D69B80D-09AD-3C8E-8ECE-8A35EC050C8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09600" y="1219201"/>
                <a:ext cx="10972800" cy="12016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14">
            <a:extLst>
              <a:ext uri="{FF2B5EF4-FFF2-40B4-BE49-F238E27FC236}">
                <a16:creationId xmlns:a16="http://schemas.microsoft.com/office/drawing/2014/main" id="{D8CE5893-4E6B-227F-B5FE-AA7186636092}"/>
              </a:ext>
            </a:extLst>
          </p:cNvPr>
          <p:cNvSpPr txBox="1">
            <a:spLocks/>
          </p:cNvSpPr>
          <p:nvPr/>
        </p:nvSpPr>
        <p:spPr bwMode="auto">
          <a:xfrm>
            <a:off x="577291" y="2420888"/>
            <a:ext cx="5806741" cy="39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CA" sz="2800" dirty="0">
                <a:solidFill>
                  <a:srgbClr val="000000"/>
                </a:solidFill>
                <a:latin typeface="Calibri" panose="020F0502020204030204" pitchFamily="34" charset="0"/>
              </a:rPr>
              <a:t>C très grand crée une marge dure 
C très petit admet des classifications erronées lors de l’entraînement, afin d’avoir un vecteur </a:t>
            </a:r>
            <a:r>
              <a:rPr lang="fr-CA" sz="2800" b="1" i="1" dirty="0">
                <a:solidFill>
                  <a:srgbClr val="000000"/>
                </a:solidFill>
                <a:latin typeface="Calibri" panose="020F0502020204030204" pitchFamily="34" charset="0"/>
              </a:rPr>
              <a:t>w</a:t>
            </a:r>
            <a:r>
              <a:rPr lang="fr-CA" sz="2800" dirty="0">
                <a:solidFill>
                  <a:srgbClr val="000000"/>
                </a:solidFill>
                <a:latin typeface="Calibri" panose="020F0502020204030204" pitchFamily="34" charset="0"/>
              </a:rPr>
              <a:t> de faible norme;</a:t>
            </a:r>
            <a:endParaRPr lang="fr-CA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AFD44F-EBA1-3654-DB8C-EE483CA0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89" y="2228580"/>
            <a:ext cx="4241021" cy="43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6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9DFFDCA-4ED2-69B7-8278-6B33CA46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2400"/>
            <a:ext cx="11017250" cy="990600"/>
          </a:xfrm>
        </p:spPr>
        <p:txBody>
          <a:bodyPr/>
          <a:lstStyle/>
          <a:p>
            <a:pPr eaLnBrk="1" hangingPunct="1"/>
            <a:r>
              <a:rPr lang="fr-CA" altLang="fr-FR" dirty="0"/>
              <a:t>Extension aux cas non linéairement séparables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6AB6AFE-E826-5E2B-BB0A-8C2858C0D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84313"/>
            <a:ext cx="11017250" cy="4645025"/>
          </a:xfrm>
        </p:spPr>
        <p:txBody>
          <a:bodyPr/>
          <a:lstStyle/>
          <a:p>
            <a:pPr eaLnBrk="1" hangingPunct="1"/>
            <a:r>
              <a:rPr lang="fr-CA" altLang="fr-FR" sz="2400" dirty="0"/>
              <a:t>Il faut </a:t>
            </a:r>
            <a:r>
              <a:rPr lang="fr-CA" altLang="fr-FR" sz="2400" dirty="0">
                <a:latin typeface="Calibri" panose="020F0502020204030204" pitchFamily="34" charset="0"/>
              </a:rPr>
              <a:t>projeter les données </a:t>
            </a:r>
            <a:r>
              <a:rPr lang="fr-CA" altLang="fr-FR" sz="2400" b="1" i="1" dirty="0">
                <a:latin typeface="Times New Roman" panose="02020603050405020304" pitchFamily="18" charset="0"/>
              </a:rPr>
              <a:t>x</a:t>
            </a:r>
            <a:r>
              <a:rPr lang="fr-CA" altLang="fr-FR" sz="2400" baseline="-25000" dirty="0">
                <a:latin typeface="Times New Roman" panose="02020603050405020304" pitchFamily="18" charset="0"/>
              </a:rPr>
              <a:t>i</a:t>
            </a:r>
            <a:r>
              <a:rPr lang="fr-CA" altLang="fr-FR" sz="2400" dirty="0">
                <a:latin typeface="Calibri" panose="020F0502020204030204" pitchFamily="34" charset="0"/>
              </a:rPr>
              <a:t> dans un espace de </a:t>
            </a:r>
            <a:r>
              <a:rPr lang="fr-CA" altLang="fr-FR" sz="2400" dirty="0" err="1">
                <a:latin typeface="Calibri" panose="020F0502020204030204" pitchFamily="34" charset="0"/>
              </a:rPr>
              <a:t>redescription</a:t>
            </a:r>
            <a:r>
              <a:rPr lang="fr-CA" altLang="fr-FR" sz="2400" dirty="0">
                <a:latin typeface="Calibri" panose="020F0502020204030204" pitchFamily="34" charset="0"/>
              </a:rPr>
              <a:t> où elles deviennent linéairement séparables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fr-CA" altLang="fr-FR" dirty="0">
              <a:latin typeface="Times New Roman" panose="02020603050405020304" pitchFamily="18" charset="0"/>
            </a:endParaRPr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B252C299-A661-2016-D9C6-0C7E5FCBC2C7}"/>
              </a:ext>
            </a:extLst>
          </p:cNvPr>
          <p:cNvGrpSpPr>
            <a:grpSpLocks/>
          </p:cNvGrpSpPr>
          <p:nvPr/>
        </p:nvGrpSpPr>
        <p:grpSpPr bwMode="auto">
          <a:xfrm>
            <a:off x="2482850" y="2365375"/>
            <a:ext cx="5024438" cy="3151188"/>
            <a:chOff x="1120" y="1309"/>
            <a:chExt cx="3165" cy="1985"/>
          </a:xfrm>
        </p:grpSpPr>
        <p:sp>
          <p:nvSpPr>
            <p:cNvPr id="40009" name="Rectangle 5">
              <a:extLst>
                <a:ext uri="{FF2B5EF4-FFF2-40B4-BE49-F238E27FC236}">
                  <a16:creationId xmlns:a16="http://schemas.microsoft.com/office/drawing/2014/main" id="{A9B19853-3042-CFEF-6916-7557750CF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" y="2095"/>
              <a:ext cx="142" cy="719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0" name="Oval 6">
              <a:extLst>
                <a:ext uri="{FF2B5EF4-FFF2-40B4-BE49-F238E27FC236}">
                  <a16:creationId xmlns:a16="http://schemas.microsoft.com/office/drawing/2014/main" id="{0C62AB25-6DB6-A56B-745B-5FC7C8A2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731"/>
              <a:ext cx="61" cy="4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33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1" name="Oval 7">
              <a:extLst>
                <a:ext uri="{FF2B5EF4-FFF2-40B4-BE49-F238E27FC236}">
                  <a16:creationId xmlns:a16="http://schemas.microsoft.com/office/drawing/2014/main" id="{94C46158-B6F6-6B1A-69D6-7A492483B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147"/>
              <a:ext cx="61" cy="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33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2" name="Oval 8">
              <a:extLst>
                <a:ext uri="{FF2B5EF4-FFF2-40B4-BE49-F238E27FC236}">
                  <a16:creationId xmlns:a16="http://schemas.microsoft.com/office/drawing/2014/main" id="{907DB567-3A4F-FC37-2BD5-ACBC3A2F7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235"/>
              <a:ext cx="61" cy="4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33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3" name="Oval 9">
              <a:extLst>
                <a:ext uri="{FF2B5EF4-FFF2-40B4-BE49-F238E27FC236}">
                  <a16:creationId xmlns:a16="http://schemas.microsoft.com/office/drawing/2014/main" id="{83C1A775-46C9-EC46-F50E-0B617D199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328"/>
              <a:ext cx="61" cy="4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33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4" name="Line 10">
              <a:extLst>
                <a:ext uri="{FF2B5EF4-FFF2-40B4-BE49-F238E27FC236}">
                  <a16:creationId xmlns:a16="http://schemas.microsoft.com/office/drawing/2014/main" id="{775402F8-3183-2993-297A-8F6B99F40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8" y="2406"/>
              <a:ext cx="0" cy="51"/>
            </a:xfrm>
            <a:prstGeom prst="line">
              <a:avLst/>
            </a:prstGeom>
            <a:noFill/>
            <a:ln w="15875">
              <a:solidFill>
                <a:srgbClr val="33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15" name="Line 11">
              <a:extLst>
                <a:ext uri="{FF2B5EF4-FFF2-40B4-BE49-F238E27FC236}">
                  <a16:creationId xmlns:a16="http://schemas.microsoft.com/office/drawing/2014/main" id="{20FDB572-E6AC-9D33-B380-1E5DDD305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8" y="2509"/>
              <a:ext cx="0" cy="52"/>
            </a:xfrm>
            <a:prstGeom prst="line">
              <a:avLst/>
            </a:prstGeom>
            <a:noFill/>
            <a:ln w="15875">
              <a:solidFill>
                <a:srgbClr val="33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16" name="Line 12">
              <a:extLst>
                <a:ext uri="{FF2B5EF4-FFF2-40B4-BE49-F238E27FC236}">
                  <a16:creationId xmlns:a16="http://schemas.microsoft.com/office/drawing/2014/main" id="{A02C8F76-342E-97BC-4CD4-20447279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8" y="2612"/>
              <a:ext cx="0" cy="52"/>
            </a:xfrm>
            <a:prstGeom prst="line">
              <a:avLst/>
            </a:prstGeom>
            <a:noFill/>
            <a:ln w="15875">
              <a:solidFill>
                <a:srgbClr val="33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17" name="Rectangle 13">
              <a:extLst>
                <a:ext uri="{FF2B5EF4-FFF2-40B4-BE49-F238E27FC236}">
                  <a16:creationId xmlns:a16="http://schemas.microsoft.com/office/drawing/2014/main" id="{E07C1B39-BAEA-904B-36D3-A2FE35C74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610"/>
              <a:ext cx="128" cy="168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8" name="Rectangle 14">
              <a:extLst>
                <a:ext uri="{FF2B5EF4-FFF2-40B4-BE49-F238E27FC236}">
                  <a16:creationId xmlns:a16="http://schemas.microsoft.com/office/drawing/2014/main" id="{E3CCA53A-FD7A-F6EF-88FC-CF9330B5A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3211"/>
              <a:ext cx="54" cy="3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55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19" name="Rectangle 15">
              <a:extLst>
                <a:ext uri="{FF2B5EF4-FFF2-40B4-BE49-F238E27FC236}">
                  <a16:creationId xmlns:a16="http://schemas.microsoft.com/office/drawing/2014/main" id="{359AA663-3DBD-4194-3099-6F8DCFBE1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662"/>
              <a:ext cx="54" cy="4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55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20" name="Rectangle 16">
              <a:extLst>
                <a:ext uri="{FF2B5EF4-FFF2-40B4-BE49-F238E27FC236}">
                  <a16:creationId xmlns:a16="http://schemas.microsoft.com/office/drawing/2014/main" id="{08014929-AED1-FB21-C9A7-09D2544E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755"/>
              <a:ext cx="54" cy="3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55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21" name="Rectangle 17">
              <a:extLst>
                <a:ext uri="{FF2B5EF4-FFF2-40B4-BE49-F238E27FC236}">
                  <a16:creationId xmlns:a16="http://schemas.microsoft.com/office/drawing/2014/main" id="{C5A0B9C3-51C5-EC54-6246-5508D647F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842"/>
              <a:ext cx="54" cy="42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55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22" name="Line 18">
              <a:extLst>
                <a:ext uri="{FF2B5EF4-FFF2-40B4-BE49-F238E27FC236}">
                  <a16:creationId xmlns:a16="http://schemas.microsoft.com/office/drawing/2014/main" id="{1D28B3B9-8DA6-3F4E-BF75-1FDDFC790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1935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3" name="Line 19">
              <a:extLst>
                <a:ext uri="{FF2B5EF4-FFF2-40B4-BE49-F238E27FC236}">
                  <a16:creationId xmlns:a16="http://schemas.microsoft.com/office/drawing/2014/main" id="{3AEDD786-BEF9-E227-EA63-6B6820A97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039"/>
              <a:ext cx="1" cy="51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4" name="Line 20">
              <a:extLst>
                <a:ext uri="{FF2B5EF4-FFF2-40B4-BE49-F238E27FC236}">
                  <a16:creationId xmlns:a16="http://schemas.microsoft.com/office/drawing/2014/main" id="{0044084D-349B-3099-A8E6-669B0ED06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142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5" name="Line 21">
              <a:extLst>
                <a:ext uri="{FF2B5EF4-FFF2-40B4-BE49-F238E27FC236}">
                  <a16:creationId xmlns:a16="http://schemas.microsoft.com/office/drawing/2014/main" id="{A2E85A06-A3F9-9458-DB3E-094790099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246"/>
              <a:ext cx="1" cy="51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6" name="Line 22">
              <a:extLst>
                <a:ext uri="{FF2B5EF4-FFF2-40B4-BE49-F238E27FC236}">
                  <a16:creationId xmlns:a16="http://schemas.microsoft.com/office/drawing/2014/main" id="{90CE325B-979B-1648-3CEA-802DC1262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349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7" name="Line 23">
              <a:extLst>
                <a:ext uri="{FF2B5EF4-FFF2-40B4-BE49-F238E27FC236}">
                  <a16:creationId xmlns:a16="http://schemas.microsoft.com/office/drawing/2014/main" id="{AB1C877E-60BB-3934-1814-A95AD0412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452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8" name="Line 24">
              <a:extLst>
                <a:ext uri="{FF2B5EF4-FFF2-40B4-BE49-F238E27FC236}">
                  <a16:creationId xmlns:a16="http://schemas.microsoft.com/office/drawing/2014/main" id="{C220FB5F-4DE5-71F8-9702-794001A3A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555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29" name="Line 25">
              <a:extLst>
                <a:ext uri="{FF2B5EF4-FFF2-40B4-BE49-F238E27FC236}">
                  <a16:creationId xmlns:a16="http://schemas.microsoft.com/office/drawing/2014/main" id="{D24FEB80-8E0C-9B38-F193-779EE88B8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659"/>
              <a:ext cx="1" cy="51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0" name="Line 26">
              <a:extLst>
                <a:ext uri="{FF2B5EF4-FFF2-40B4-BE49-F238E27FC236}">
                  <a16:creationId xmlns:a16="http://schemas.microsoft.com/office/drawing/2014/main" id="{4E0A55B8-7471-7345-CC29-F96A057F2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762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1" name="Line 27">
              <a:extLst>
                <a:ext uri="{FF2B5EF4-FFF2-40B4-BE49-F238E27FC236}">
                  <a16:creationId xmlns:a16="http://schemas.microsoft.com/office/drawing/2014/main" id="{138851CB-575A-86D0-D1AE-8B8D6CC1C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865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2" name="Line 28">
              <a:extLst>
                <a:ext uri="{FF2B5EF4-FFF2-40B4-BE49-F238E27FC236}">
                  <a16:creationId xmlns:a16="http://schemas.microsoft.com/office/drawing/2014/main" id="{5980E0F4-1CE9-5ED9-1422-B21165AED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2968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3" name="Line 29">
              <a:extLst>
                <a:ext uri="{FF2B5EF4-FFF2-40B4-BE49-F238E27FC236}">
                  <a16:creationId xmlns:a16="http://schemas.microsoft.com/office/drawing/2014/main" id="{57A18E0C-766D-18B2-5B86-5DCFD8A66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3072"/>
              <a:ext cx="1" cy="52"/>
            </a:xfrm>
            <a:prstGeom prst="line">
              <a:avLst/>
            </a:prstGeom>
            <a:noFill/>
            <a:ln w="15875">
              <a:solidFill>
                <a:srgbClr val="0055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4" name="Rectangle 30">
              <a:extLst>
                <a:ext uri="{FF2B5EF4-FFF2-40B4-BE49-F238E27FC236}">
                  <a16:creationId xmlns:a16="http://schemas.microsoft.com/office/drawing/2014/main" id="{81CD31DF-08FE-218B-2A47-25AA0A7E7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385"/>
              <a:ext cx="115" cy="134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35" name="Line 31">
              <a:extLst>
                <a:ext uri="{FF2B5EF4-FFF2-40B4-BE49-F238E27FC236}">
                  <a16:creationId xmlns:a16="http://schemas.microsoft.com/office/drawing/2014/main" id="{68FBC1E0-19C7-F768-FBF0-18043CD97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2" y="1615"/>
              <a:ext cx="853" cy="480"/>
            </a:xfrm>
            <a:prstGeom prst="line">
              <a:avLst/>
            </a:prstGeom>
            <a:noFill/>
            <a:ln w="15875">
              <a:solidFill>
                <a:srgbClr val="77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6" name="Line 32">
              <a:extLst>
                <a:ext uri="{FF2B5EF4-FFF2-40B4-BE49-F238E27FC236}">
                  <a16:creationId xmlns:a16="http://schemas.microsoft.com/office/drawing/2014/main" id="{C933BA07-AE98-A03E-3B95-D325808D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2" y="2808"/>
              <a:ext cx="847" cy="476"/>
            </a:xfrm>
            <a:prstGeom prst="line">
              <a:avLst/>
            </a:prstGeom>
            <a:noFill/>
            <a:ln w="15875">
              <a:solidFill>
                <a:srgbClr val="77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7" name="Line 33">
              <a:extLst>
                <a:ext uri="{FF2B5EF4-FFF2-40B4-BE49-F238E27FC236}">
                  <a16:creationId xmlns:a16="http://schemas.microsoft.com/office/drawing/2014/main" id="{5AA8E24D-4AE5-7AA8-38F6-0D59D22DB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1" y="1610"/>
              <a:ext cx="867" cy="780"/>
            </a:xfrm>
            <a:prstGeom prst="line">
              <a:avLst/>
            </a:prstGeom>
            <a:noFill/>
            <a:ln w="15875">
              <a:solidFill>
                <a:srgbClr val="0000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8" name="Line 34">
              <a:extLst>
                <a:ext uri="{FF2B5EF4-FFF2-40B4-BE49-F238E27FC236}">
                  <a16:creationId xmlns:a16="http://schemas.microsoft.com/office/drawing/2014/main" id="{01FA977D-339C-9525-CC73-B7EFB1477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" y="2516"/>
              <a:ext cx="863" cy="769"/>
            </a:xfrm>
            <a:prstGeom prst="line">
              <a:avLst/>
            </a:prstGeom>
            <a:noFill/>
            <a:ln w="15875">
              <a:solidFill>
                <a:srgbClr val="0000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039" name="Rectangle 35">
              <a:extLst>
                <a:ext uri="{FF2B5EF4-FFF2-40B4-BE49-F238E27FC236}">
                  <a16:creationId xmlns:a16="http://schemas.microsoft.com/office/drawing/2014/main" id="{BFA354D5-3917-3D13-8FE5-C8086042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1632"/>
              <a:ext cx="8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Espace d'entrée non linéairement séparable</a:t>
              </a:r>
              <a:endParaRPr lang="fr-CA" altLang="fr-FR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40040" name="Rectangle 37">
              <a:extLst>
                <a:ext uri="{FF2B5EF4-FFF2-40B4-BE49-F238E27FC236}">
                  <a16:creationId xmlns:a16="http://schemas.microsoft.com/office/drawing/2014/main" id="{985C8FA3-97E0-5E54-2CDF-C2FEE668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669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CA" altLang="fr-FR" sz="2800">
                <a:latin typeface="Times New Roman" panose="02020603050405020304" pitchFamily="18" charset="0"/>
              </a:endParaRPr>
            </a:p>
          </p:txBody>
        </p:sp>
        <p:sp>
          <p:nvSpPr>
            <p:cNvPr id="40041" name="Rectangle 38">
              <a:extLst>
                <a:ext uri="{FF2B5EF4-FFF2-40B4-BE49-F238E27FC236}">
                  <a16:creationId xmlns:a16="http://schemas.microsoft.com/office/drawing/2014/main" id="{CC98D78E-77A6-5D36-B7E9-A3D645928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116"/>
              <a:ext cx="8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Espace de sortie</a:t>
              </a:r>
              <a:endParaRPr lang="fr-CA" altLang="fr-FR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40042" name="Rectangle 39">
              <a:extLst>
                <a:ext uri="{FF2B5EF4-FFF2-40B4-BE49-F238E27FC236}">
                  <a16:creationId xmlns:a16="http://schemas.microsoft.com/office/drawing/2014/main" id="{ECB8501D-905B-D532-74D8-9C61294AA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2040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fr-FR" sz="3000" i="1">
                  <a:solidFill>
                    <a:srgbClr val="77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endParaRPr lang="el-GR" altLang="fr-FR" sz="16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43" name="Rectangle 40">
              <a:extLst>
                <a:ext uri="{FF2B5EF4-FFF2-40B4-BE49-F238E27FC236}">
                  <a16:creationId xmlns:a16="http://schemas.microsoft.com/office/drawing/2014/main" id="{A743C50C-9607-1572-8DCB-D75224E4A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" y="2015"/>
              <a:ext cx="1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3400" i="1">
                  <a:solidFill>
                    <a:srgbClr val="000055"/>
                  </a:solidFill>
                  <a:latin typeface="Times New Roman" panose="02020603050405020304" pitchFamily="18" charset="0"/>
                </a:rPr>
                <a:t>h</a:t>
              </a:r>
              <a:endParaRPr lang="fr-CA" altLang="fr-FR" sz="1800" i="1">
                <a:latin typeface="Times New Roman" panose="02020603050405020304" pitchFamily="18" charset="0"/>
              </a:endParaRPr>
            </a:p>
          </p:txBody>
        </p:sp>
        <p:sp>
          <p:nvSpPr>
            <p:cNvPr id="40044" name="Rectangle 41">
              <a:extLst>
                <a:ext uri="{FF2B5EF4-FFF2-40B4-BE49-F238E27FC236}">
                  <a16:creationId xmlns:a16="http://schemas.microsoft.com/office/drawing/2014/main" id="{76B78275-E928-B734-0CF9-EE371575E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334"/>
              <a:ext cx="5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Classeur linéaire</a:t>
              </a:r>
              <a:endParaRPr lang="fr-CA" altLang="fr-FR" sz="2800" i="1">
                <a:latin typeface="Times New Roman" panose="02020603050405020304" pitchFamily="18" charset="0"/>
              </a:endParaRPr>
            </a:p>
          </p:txBody>
        </p:sp>
        <p:sp>
          <p:nvSpPr>
            <p:cNvPr id="40045" name="Rectangle 42">
              <a:extLst>
                <a:ext uri="{FF2B5EF4-FFF2-40B4-BE49-F238E27FC236}">
                  <a16:creationId xmlns:a16="http://schemas.microsoft.com/office/drawing/2014/main" id="{04696C92-D4BE-A8A1-EF71-E0A82E476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351"/>
              <a:ext cx="7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Fonction de re-description</a:t>
              </a:r>
            </a:p>
          </p:txBody>
        </p:sp>
        <p:sp>
          <p:nvSpPr>
            <p:cNvPr id="40046" name="Rectangle 43">
              <a:extLst>
                <a:ext uri="{FF2B5EF4-FFF2-40B4-BE49-F238E27FC236}">
                  <a16:creationId xmlns:a16="http://schemas.microsoft.com/office/drawing/2014/main" id="{91D1856D-1520-2635-519A-16881B8C9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387"/>
              <a:ext cx="10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7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fr-CA" altLang="fr-FR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40047" name="Rectangle 44">
              <a:extLst>
                <a:ext uri="{FF2B5EF4-FFF2-40B4-BE49-F238E27FC236}">
                  <a16:creationId xmlns:a16="http://schemas.microsoft.com/office/drawing/2014/main" id="{B26C2BF5-9E1F-490C-89E8-FA3E25806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387"/>
              <a:ext cx="9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27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fr-CA" altLang="fr-FR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40048" name="Rectangle 35">
              <a:extLst>
                <a:ext uri="{FF2B5EF4-FFF2-40B4-BE49-F238E27FC236}">
                  <a16:creationId xmlns:a16="http://schemas.microsoft.com/office/drawing/2014/main" id="{A2996B79-939D-538F-006A-15989216D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1309"/>
              <a:ext cx="14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fr-FR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Espace de re-description linéairement séparable</a:t>
              </a:r>
              <a:endParaRPr lang="fr-CA" altLang="fr-FR" sz="2400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941" name="Group 46">
            <a:extLst>
              <a:ext uri="{FF2B5EF4-FFF2-40B4-BE49-F238E27FC236}">
                <a16:creationId xmlns:a16="http://schemas.microsoft.com/office/drawing/2014/main" id="{CFA7DEC2-4C74-314E-0565-DD6E6A46B4C6}"/>
              </a:ext>
            </a:extLst>
          </p:cNvPr>
          <p:cNvGrpSpPr>
            <a:grpSpLocks/>
          </p:cNvGrpSpPr>
          <p:nvPr/>
        </p:nvGrpSpPr>
        <p:grpSpPr bwMode="auto">
          <a:xfrm>
            <a:off x="8112125" y="2276475"/>
            <a:ext cx="1674813" cy="1733550"/>
            <a:chOff x="1086" y="2115"/>
            <a:chExt cx="1591" cy="1740"/>
          </a:xfrm>
        </p:grpSpPr>
        <p:sp>
          <p:nvSpPr>
            <p:cNvPr id="39987" name="Freeform 47">
              <a:extLst>
                <a:ext uri="{FF2B5EF4-FFF2-40B4-BE49-F238E27FC236}">
                  <a16:creationId xmlns:a16="http://schemas.microsoft.com/office/drawing/2014/main" id="{A33B1B66-0BF0-1F40-8B0E-3A7B7237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11"/>
              <a:ext cx="1008" cy="960"/>
            </a:xfrm>
            <a:custGeom>
              <a:avLst/>
              <a:gdLst>
                <a:gd name="T0" fmla="*/ 0 w 1008"/>
                <a:gd name="T1" fmla="*/ 0 h 960"/>
                <a:gd name="T2" fmla="*/ 96 w 1008"/>
                <a:gd name="T3" fmla="*/ 432 h 960"/>
                <a:gd name="T4" fmla="*/ 384 w 1008"/>
                <a:gd name="T5" fmla="*/ 624 h 960"/>
                <a:gd name="T6" fmla="*/ 768 w 1008"/>
                <a:gd name="T7" fmla="*/ 672 h 960"/>
                <a:gd name="T8" fmla="*/ 1008 w 1008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960"/>
                <a:gd name="T17" fmla="*/ 1008 w 100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960">
                  <a:moveTo>
                    <a:pt x="0" y="0"/>
                  </a:moveTo>
                  <a:cubicBezTo>
                    <a:pt x="16" y="164"/>
                    <a:pt x="32" y="328"/>
                    <a:pt x="96" y="432"/>
                  </a:cubicBezTo>
                  <a:cubicBezTo>
                    <a:pt x="160" y="536"/>
                    <a:pt x="272" y="584"/>
                    <a:pt x="384" y="624"/>
                  </a:cubicBezTo>
                  <a:cubicBezTo>
                    <a:pt x="496" y="664"/>
                    <a:pt x="664" y="616"/>
                    <a:pt x="768" y="672"/>
                  </a:cubicBezTo>
                  <a:cubicBezTo>
                    <a:pt x="872" y="728"/>
                    <a:pt x="940" y="844"/>
                    <a:pt x="1008" y="96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9988" name="Line 48">
              <a:extLst>
                <a:ext uri="{FF2B5EF4-FFF2-40B4-BE49-F238E27FC236}">
                  <a16:creationId xmlns:a16="http://schemas.microsoft.com/office/drawing/2014/main" id="{91FB8B93-E9F4-BD66-F0CC-6CF81C135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115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9989" name="Line 49">
              <a:extLst>
                <a:ext uri="{FF2B5EF4-FFF2-40B4-BE49-F238E27FC236}">
                  <a16:creationId xmlns:a16="http://schemas.microsoft.com/office/drawing/2014/main" id="{3B150AC0-5289-A72F-787A-C6FE825A9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11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9990" name="Oval 50">
              <a:extLst>
                <a:ext uri="{FF2B5EF4-FFF2-40B4-BE49-F238E27FC236}">
                  <a16:creationId xmlns:a16="http://schemas.microsoft.com/office/drawing/2014/main" id="{B99F6982-C725-0A38-181A-9CAAB79AC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1" name="Rectangle 51">
              <a:extLst>
                <a:ext uri="{FF2B5EF4-FFF2-40B4-BE49-F238E27FC236}">
                  <a16:creationId xmlns:a16="http://schemas.microsoft.com/office/drawing/2014/main" id="{D3007D32-3895-1790-E97B-0BE3F0F8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51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2" name="Oval 52">
              <a:extLst>
                <a:ext uri="{FF2B5EF4-FFF2-40B4-BE49-F238E27FC236}">
                  <a16:creationId xmlns:a16="http://schemas.microsoft.com/office/drawing/2014/main" id="{556E64D4-3A94-43B9-18D7-F5986008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5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3" name="Oval 53">
              <a:extLst>
                <a:ext uri="{FF2B5EF4-FFF2-40B4-BE49-F238E27FC236}">
                  <a16:creationId xmlns:a16="http://schemas.microsoft.com/office/drawing/2014/main" id="{615E8BA5-0556-E734-89F7-AB8FA1487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4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4" name="Oval 54">
              <a:extLst>
                <a:ext uri="{FF2B5EF4-FFF2-40B4-BE49-F238E27FC236}">
                  <a16:creationId xmlns:a16="http://schemas.microsoft.com/office/drawing/2014/main" id="{EFC42BDF-4855-C73C-2A84-8296B2B1B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30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5" name="Oval 55">
              <a:extLst>
                <a:ext uri="{FF2B5EF4-FFF2-40B4-BE49-F238E27FC236}">
                  <a16:creationId xmlns:a16="http://schemas.microsoft.com/office/drawing/2014/main" id="{0183BE7B-E2DE-5846-2AA9-26DEBA06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6" name="Rectangle 56">
              <a:extLst>
                <a:ext uri="{FF2B5EF4-FFF2-40B4-BE49-F238E27FC236}">
                  <a16:creationId xmlns:a16="http://schemas.microsoft.com/office/drawing/2014/main" id="{C5200EA0-35C2-4BE3-07A5-A50D90C6C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3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7" name="Rectangle 57">
              <a:extLst>
                <a:ext uri="{FF2B5EF4-FFF2-40B4-BE49-F238E27FC236}">
                  <a16:creationId xmlns:a16="http://schemas.microsoft.com/office/drawing/2014/main" id="{27B828EE-2226-4F6B-E189-421FD6326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87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8" name="Rectangle 58">
              <a:extLst>
                <a:ext uri="{FF2B5EF4-FFF2-40B4-BE49-F238E27FC236}">
                  <a16:creationId xmlns:a16="http://schemas.microsoft.com/office/drawing/2014/main" id="{4848960B-B3A5-326D-C59A-897BEE8B7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31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99" name="Rectangle 59">
              <a:extLst>
                <a:ext uri="{FF2B5EF4-FFF2-40B4-BE49-F238E27FC236}">
                  <a16:creationId xmlns:a16="http://schemas.microsoft.com/office/drawing/2014/main" id="{DEECC4BD-573C-1AF0-5142-4905C72FB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931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0" name="Rectangle 60">
              <a:extLst>
                <a:ext uri="{FF2B5EF4-FFF2-40B4-BE49-F238E27FC236}">
                  <a16:creationId xmlns:a16="http://schemas.microsoft.com/office/drawing/2014/main" id="{9121D32C-C686-4830-F550-A832EA08D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79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1" name="Rectangle 61">
              <a:extLst>
                <a:ext uri="{FF2B5EF4-FFF2-40B4-BE49-F238E27FC236}">
                  <a16:creationId xmlns:a16="http://schemas.microsoft.com/office/drawing/2014/main" id="{9DF618E7-F464-324F-6768-4967C099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123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2" name="Rectangle 62">
              <a:extLst>
                <a:ext uri="{FF2B5EF4-FFF2-40B4-BE49-F238E27FC236}">
                  <a16:creationId xmlns:a16="http://schemas.microsoft.com/office/drawing/2014/main" id="{69F250CD-B4AC-4F1C-0A3E-DFB1C5303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219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3" name="Oval 63">
              <a:extLst>
                <a:ext uri="{FF2B5EF4-FFF2-40B4-BE49-F238E27FC236}">
                  <a16:creationId xmlns:a16="http://schemas.microsoft.com/office/drawing/2014/main" id="{25BFFE54-BCA2-0F7C-4373-CB82D411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9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4" name="Oval 64">
              <a:extLst>
                <a:ext uri="{FF2B5EF4-FFF2-40B4-BE49-F238E27FC236}">
                  <a16:creationId xmlns:a16="http://schemas.microsoft.com/office/drawing/2014/main" id="{216FE352-0267-3539-2260-99D36C580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9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5" name="Oval 65">
              <a:extLst>
                <a:ext uri="{FF2B5EF4-FFF2-40B4-BE49-F238E27FC236}">
                  <a16:creationId xmlns:a16="http://schemas.microsoft.com/office/drawing/2014/main" id="{5DCE60A8-A2B0-8AF0-1150-405145F8D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6" name="Oval 66">
              <a:extLst>
                <a:ext uri="{FF2B5EF4-FFF2-40B4-BE49-F238E27FC236}">
                  <a16:creationId xmlns:a16="http://schemas.microsoft.com/office/drawing/2014/main" id="{0C295F4C-0F9E-1BD5-A547-BDF69DAB1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7" name="Oval 67">
              <a:extLst>
                <a:ext uri="{FF2B5EF4-FFF2-40B4-BE49-F238E27FC236}">
                  <a16:creationId xmlns:a16="http://schemas.microsoft.com/office/drawing/2014/main" id="{DE80E280-4C0D-AF73-222E-4F951BEE9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0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0008" name="Text Box 68">
              <a:extLst>
                <a:ext uri="{FF2B5EF4-FFF2-40B4-BE49-F238E27FC236}">
                  <a16:creationId xmlns:a16="http://schemas.microsoft.com/office/drawing/2014/main" id="{24614F93-8C5C-2C55-724A-D10C16E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487"/>
              <a:ext cx="15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CA" altLang="fr-FR" sz="1800">
                  <a:latin typeface="Calibri" panose="020F0502020204030204" pitchFamily="34" charset="0"/>
                </a:rPr>
                <a:t>Espace d’entrée</a:t>
              </a:r>
            </a:p>
          </p:txBody>
        </p:sp>
      </p:grpSp>
      <p:grpSp>
        <p:nvGrpSpPr>
          <p:cNvPr id="39942" name="Group 69">
            <a:extLst>
              <a:ext uri="{FF2B5EF4-FFF2-40B4-BE49-F238E27FC236}">
                <a16:creationId xmlns:a16="http://schemas.microsoft.com/office/drawing/2014/main" id="{EF6A5BAF-095E-79EF-A52E-4C6A6D8BA42B}"/>
              </a:ext>
            </a:extLst>
          </p:cNvPr>
          <p:cNvGrpSpPr>
            <a:grpSpLocks/>
          </p:cNvGrpSpPr>
          <p:nvPr/>
        </p:nvGrpSpPr>
        <p:grpSpPr bwMode="auto">
          <a:xfrm>
            <a:off x="7832725" y="4597400"/>
            <a:ext cx="2471738" cy="1855788"/>
            <a:chOff x="3974" y="2387"/>
            <a:chExt cx="1597" cy="1214"/>
          </a:xfrm>
        </p:grpSpPr>
        <p:sp>
          <p:nvSpPr>
            <p:cNvPr id="39947" name="Text Box 70">
              <a:extLst>
                <a:ext uri="{FF2B5EF4-FFF2-40B4-BE49-F238E27FC236}">
                  <a16:creationId xmlns:a16="http://schemas.microsoft.com/office/drawing/2014/main" id="{A59683CE-3311-E267-C86C-48A8BA9BB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" y="3022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48" name="Text Box 71">
              <a:extLst>
                <a:ext uri="{FF2B5EF4-FFF2-40B4-BE49-F238E27FC236}">
                  <a16:creationId xmlns:a16="http://schemas.microsoft.com/office/drawing/2014/main" id="{548B08E3-051C-915F-E254-D481CC219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568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49" name="Text Box 72">
              <a:extLst>
                <a:ext uri="{FF2B5EF4-FFF2-40B4-BE49-F238E27FC236}">
                  <a16:creationId xmlns:a16="http://schemas.microsoft.com/office/drawing/2014/main" id="{B95E2A74-3D3E-6E7E-46C8-EC3E26A6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2795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0" name="Text Box 73">
              <a:extLst>
                <a:ext uri="{FF2B5EF4-FFF2-40B4-BE49-F238E27FC236}">
                  <a16:creationId xmlns:a16="http://schemas.microsoft.com/office/drawing/2014/main" id="{6DA5F0CD-869E-9990-FB7C-FCE7C8C56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" y="2478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1" name="Text Box 74">
              <a:extLst>
                <a:ext uri="{FF2B5EF4-FFF2-40B4-BE49-F238E27FC236}">
                  <a16:creationId xmlns:a16="http://schemas.microsoft.com/office/drawing/2014/main" id="{ACE21C0B-70C9-0488-D052-8AD3FA4E3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" y="2603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2" name="Text Box 75">
              <a:extLst>
                <a:ext uri="{FF2B5EF4-FFF2-40B4-BE49-F238E27FC236}">
                  <a16:creationId xmlns:a16="http://schemas.microsoft.com/office/drawing/2014/main" id="{5E3863E2-D17C-4C0D-00CC-BA95CA502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" y="2750"/>
              <a:ext cx="33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3" name="Text Box 76">
              <a:extLst>
                <a:ext uri="{FF2B5EF4-FFF2-40B4-BE49-F238E27FC236}">
                  <a16:creationId xmlns:a16="http://schemas.microsoft.com/office/drawing/2014/main" id="{70006285-D712-7EC7-82F6-46BB6658D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3" y="2906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4" name="Text Box 77">
              <a:extLst>
                <a:ext uri="{FF2B5EF4-FFF2-40B4-BE49-F238E27FC236}">
                  <a16:creationId xmlns:a16="http://schemas.microsoft.com/office/drawing/2014/main" id="{469F4965-3042-6FB8-0768-53E208D09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5" y="2659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5" name="Text Box 78">
              <a:extLst>
                <a:ext uri="{FF2B5EF4-FFF2-40B4-BE49-F238E27FC236}">
                  <a16:creationId xmlns:a16="http://schemas.microsoft.com/office/drawing/2014/main" id="{AFF773B8-7ACF-0BCD-BE98-E7F061DF43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" y="2840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56" name="Line 79">
              <a:extLst>
                <a:ext uri="{FF2B5EF4-FFF2-40B4-BE49-F238E27FC236}">
                  <a16:creationId xmlns:a16="http://schemas.microsoft.com/office/drawing/2014/main" id="{C1F973FA-BAAE-AB6C-C92D-60061DAE9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2432"/>
              <a:ext cx="0" cy="9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9957" name="Line 80">
              <a:extLst>
                <a:ext uri="{FF2B5EF4-FFF2-40B4-BE49-F238E27FC236}">
                  <a16:creationId xmlns:a16="http://schemas.microsoft.com/office/drawing/2014/main" id="{4961A367-2F65-2431-B88C-70CD3DB9C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347"/>
              <a:ext cx="9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9958" name="Line 81">
              <a:extLst>
                <a:ext uri="{FF2B5EF4-FFF2-40B4-BE49-F238E27FC236}">
                  <a16:creationId xmlns:a16="http://schemas.microsoft.com/office/drawing/2014/main" id="{FA2DC390-2027-5E1E-F4EC-3771F493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2469"/>
              <a:ext cx="663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39959" name="Rectangle 82">
              <a:extLst>
                <a:ext uri="{FF2B5EF4-FFF2-40B4-BE49-F238E27FC236}">
                  <a16:creationId xmlns:a16="http://schemas.microsoft.com/office/drawing/2014/main" id="{86D57A9D-2F70-29ED-A6D8-8A5C8EFC8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659"/>
              <a:ext cx="34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60" name="Rectangle 83">
              <a:extLst>
                <a:ext uri="{FF2B5EF4-FFF2-40B4-BE49-F238E27FC236}">
                  <a16:creationId xmlns:a16="http://schemas.microsoft.com/office/drawing/2014/main" id="{6A7BCF0C-E8ED-ECC1-590F-33FBCB81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791"/>
              <a:ext cx="34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61" name="Text Box 84">
              <a:extLst>
                <a:ext uri="{FF2B5EF4-FFF2-40B4-BE49-F238E27FC236}">
                  <a16:creationId xmlns:a16="http://schemas.microsoft.com/office/drawing/2014/main" id="{593C8AF5-E3E7-A8EB-AD33-537EBFD7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" y="2704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62" name="Rectangle 85">
              <a:extLst>
                <a:ext uri="{FF2B5EF4-FFF2-40B4-BE49-F238E27FC236}">
                  <a16:creationId xmlns:a16="http://schemas.microsoft.com/office/drawing/2014/main" id="{45C58206-35AE-989C-1657-3C1B3516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" y="2994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63" name="Text Box 86">
              <a:extLst>
                <a:ext uri="{FF2B5EF4-FFF2-40B4-BE49-F238E27FC236}">
                  <a16:creationId xmlns:a16="http://schemas.microsoft.com/office/drawing/2014/main" id="{53717169-37B2-5A57-966F-A8B4284C1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3" y="2887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64" name="Rectangle 87">
              <a:extLst>
                <a:ext uri="{FF2B5EF4-FFF2-40B4-BE49-F238E27FC236}">
                  <a16:creationId xmlns:a16="http://schemas.microsoft.com/office/drawing/2014/main" id="{B873B519-4270-8C0D-5F18-CD9564BCA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3096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65" name="Text Box 88">
              <a:extLst>
                <a:ext uri="{FF2B5EF4-FFF2-40B4-BE49-F238E27FC236}">
                  <a16:creationId xmlns:a16="http://schemas.microsoft.com/office/drawing/2014/main" id="{358882C2-E29A-533F-2B26-5A1B624C4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" y="3011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66" name="Rectangle 89">
              <a:extLst>
                <a:ext uri="{FF2B5EF4-FFF2-40B4-BE49-F238E27FC236}">
                  <a16:creationId xmlns:a16="http://schemas.microsoft.com/office/drawing/2014/main" id="{DE50C4E6-31E6-074B-F5E3-8C13BB06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3087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67" name="Text Box 90">
              <a:extLst>
                <a:ext uri="{FF2B5EF4-FFF2-40B4-BE49-F238E27FC236}">
                  <a16:creationId xmlns:a16="http://schemas.microsoft.com/office/drawing/2014/main" id="{9E41BB88-CCE7-2D4B-1102-62D8E9B3F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2976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68" name="Rectangle 91">
              <a:extLst>
                <a:ext uri="{FF2B5EF4-FFF2-40B4-BE49-F238E27FC236}">
                  <a16:creationId xmlns:a16="http://schemas.microsoft.com/office/drawing/2014/main" id="{A73EA48D-B2EA-874D-FD97-6BB332AD7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69" name="Rectangle 92">
              <a:extLst>
                <a:ext uri="{FF2B5EF4-FFF2-40B4-BE49-F238E27FC236}">
                  <a16:creationId xmlns:a16="http://schemas.microsoft.com/office/drawing/2014/main" id="{BED7CE78-4269-2751-4547-642A26900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3265"/>
              <a:ext cx="35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0" name="Text Box 93">
              <a:extLst>
                <a:ext uri="{FF2B5EF4-FFF2-40B4-BE49-F238E27FC236}">
                  <a16:creationId xmlns:a16="http://schemas.microsoft.com/office/drawing/2014/main" id="{49B58010-E26D-5AFB-D1F0-1FD2E1D78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6" y="3158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71" name="Rectangle 94">
              <a:extLst>
                <a:ext uri="{FF2B5EF4-FFF2-40B4-BE49-F238E27FC236}">
                  <a16:creationId xmlns:a16="http://schemas.microsoft.com/office/drawing/2014/main" id="{8CE33DAF-79AD-CB9F-5F99-238AD0CDC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3211"/>
              <a:ext cx="35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2" name="Text Box 95">
              <a:extLst>
                <a:ext uri="{FF2B5EF4-FFF2-40B4-BE49-F238E27FC236}">
                  <a16:creationId xmlns:a16="http://schemas.microsoft.com/office/drawing/2014/main" id="{84EFE1A4-A5F1-07F9-E8D4-77C93AEBA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3113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73" name="Oval 96">
              <a:extLst>
                <a:ext uri="{FF2B5EF4-FFF2-40B4-BE49-F238E27FC236}">
                  <a16:creationId xmlns:a16="http://schemas.microsoft.com/office/drawing/2014/main" id="{B705D585-35B7-FAE4-B115-0EAE727DE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750"/>
              <a:ext cx="33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4" name="Oval 97">
              <a:extLst>
                <a:ext uri="{FF2B5EF4-FFF2-40B4-BE49-F238E27FC236}">
                  <a16:creationId xmlns:a16="http://schemas.microsoft.com/office/drawing/2014/main" id="{327A2C45-2E0E-0104-92D4-E130B27CB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568"/>
              <a:ext cx="35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5" name="Oval 98">
              <a:extLst>
                <a:ext uri="{FF2B5EF4-FFF2-40B4-BE49-F238E27FC236}">
                  <a16:creationId xmlns:a16="http://schemas.microsoft.com/office/drawing/2014/main" id="{37160FAC-E21B-B03A-0CFF-D2D946072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2840"/>
              <a:ext cx="33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6" name="Oval 99">
              <a:extLst>
                <a:ext uri="{FF2B5EF4-FFF2-40B4-BE49-F238E27FC236}">
                  <a16:creationId xmlns:a16="http://schemas.microsoft.com/office/drawing/2014/main" id="{42F21830-8DCC-BFD2-D30F-DCF853E7B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2683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7" name="Oval 100">
              <a:extLst>
                <a:ext uri="{FF2B5EF4-FFF2-40B4-BE49-F238E27FC236}">
                  <a16:creationId xmlns:a16="http://schemas.microsoft.com/office/drawing/2014/main" id="{03FE4A9F-13F1-C4AC-69AF-441142862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478"/>
              <a:ext cx="33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78" name="Text Box 101">
              <a:extLst>
                <a:ext uri="{FF2B5EF4-FFF2-40B4-BE49-F238E27FC236}">
                  <a16:creationId xmlns:a16="http://schemas.microsoft.com/office/drawing/2014/main" id="{D5096CE9-34EA-BE69-5B56-DA8080C10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" y="2387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79" name="Oval 102">
              <a:extLst>
                <a:ext uri="{FF2B5EF4-FFF2-40B4-BE49-F238E27FC236}">
                  <a16:creationId xmlns:a16="http://schemas.microsoft.com/office/drawing/2014/main" id="{1D86C6B0-5B90-8681-4763-3A8739FCB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3113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80" name="Oval 103">
              <a:extLst>
                <a:ext uri="{FF2B5EF4-FFF2-40B4-BE49-F238E27FC236}">
                  <a16:creationId xmlns:a16="http://schemas.microsoft.com/office/drawing/2014/main" id="{8862C23F-2453-4698-CCB0-314109A64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" y="2635"/>
              <a:ext cx="33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81" name="Text Box 104">
              <a:extLst>
                <a:ext uri="{FF2B5EF4-FFF2-40B4-BE49-F238E27FC236}">
                  <a16:creationId xmlns:a16="http://schemas.microsoft.com/office/drawing/2014/main" id="{7DFA8E77-6477-A2A5-0012-32961F68B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5" y="2558"/>
              <a:ext cx="33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82" name="Oval 105">
              <a:extLst>
                <a:ext uri="{FF2B5EF4-FFF2-40B4-BE49-F238E27FC236}">
                  <a16:creationId xmlns:a16="http://schemas.microsoft.com/office/drawing/2014/main" id="{77CBA4EF-5C06-F802-8DD6-9BD528467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" y="2873"/>
              <a:ext cx="34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83" name="Text Box 106">
              <a:extLst>
                <a:ext uri="{FF2B5EF4-FFF2-40B4-BE49-F238E27FC236}">
                  <a16:creationId xmlns:a16="http://schemas.microsoft.com/office/drawing/2014/main" id="{C55B56C4-EA4D-7424-E2F6-FD9906D2F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" y="2795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39984" name="Oval 107">
              <a:extLst>
                <a:ext uri="{FF2B5EF4-FFF2-40B4-BE49-F238E27FC236}">
                  <a16:creationId xmlns:a16="http://schemas.microsoft.com/office/drawing/2014/main" id="{6B00C7DD-938D-0690-58E2-53883858E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976"/>
              <a:ext cx="33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85" name="Oval 108">
              <a:extLst>
                <a:ext uri="{FF2B5EF4-FFF2-40B4-BE49-F238E27FC236}">
                  <a16:creationId xmlns:a16="http://schemas.microsoft.com/office/drawing/2014/main" id="{2B6569F9-65BE-0CF4-3D4C-F91F7B450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2931"/>
              <a:ext cx="35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39986" name="Text Box 109">
              <a:extLst>
                <a:ext uri="{FF2B5EF4-FFF2-40B4-BE49-F238E27FC236}">
                  <a16:creationId xmlns:a16="http://schemas.microsoft.com/office/drawing/2014/main" id="{A0A92366-3096-35C4-F4C7-702E8CFD8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3361"/>
              <a:ext cx="15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CA" altLang="fr-FR" sz="1800">
                  <a:latin typeface="Calibri" panose="020F0502020204030204" pitchFamily="34" charset="0"/>
                </a:rPr>
                <a:t>Espace de re-description</a:t>
              </a:r>
            </a:p>
          </p:txBody>
        </p:sp>
      </p:grpSp>
      <p:sp>
        <p:nvSpPr>
          <p:cNvPr id="39943" name="AutoShape 110">
            <a:extLst>
              <a:ext uri="{FF2B5EF4-FFF2-40B4-BE49-F238E27FC236}">
                <a16:creationId xmlns:a16="http://schemas.microsoft.com/office/drawing/2014/main" id="{F22A4522-52AF-83F6-EBEF-8B89AB5DEB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41594" y="4110831"/>
            <a:ext cx="387350" cy="319088"/>
          </a:xfrm>
          <a:prstGeom prst="rightArrow">
            <a:avLst>
              <a:gd name="adj1" fmla="val 50000"/>
              <a:gd name="adj2" fmla="val 3034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39944" name="Text Box 111">
            <a:extLst>
              <a:ext uri="{FF2B5EF4-FFF2-40B4-BE49-F238E27FC236}">
                <a16:creationId xmlns:a16="http://schemas.microsoft.com/office/drawing/2014/main" id="{3CBFD9B5-FDC2-3AF9-FDB5-F216E29B7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4076700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l-GR" altLang="fr-FR" sz="1800">
                <a:latin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fr-CA" altLang="fr-FR" sz="1800">
                <a:latin typeface="Calibri" panose="020F0502020204030204" pitchFamily="34" charset="0"/>
              </a:rPr>
              <a:t>( )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5CE6776-5893-C829-5AC9-D1851117B711}"/>
              </a:ext>
            </a:extLst>
          </p:cNvPr>
          <p:cNvCxnSpPr/>
          <p:nvPr/>
        </p:nvCxnSpPr>
        <p:spPr>
          <a:xfrm>
            <a:off x="3719513" y="5411788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2CE86B35-BB84-C80F-0087-C08EF43D68F0}"/>
              </a:ext>
            </a:extLst>
          </p:cNvPr>
          <p:cNvCxnSpPr/>
          <p:nvPr/>
        </p:nvCxnSpPr>
        <p:spPr>
          <a:xfrm>
            <a:off x="5448300" y="5438775"/>
            <a:ext cx="523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4B0245F-9B91-72CD-1078-55605E705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Modification due à la transformation</a:t>
            </a:r>
          </a:p>
        </p:txBody>
      </p:sp>
      <p:sp>
        <p:nvSpPr>
          <p:cNvPr id="41987" name="Espace réservé du numéro de diapositive 5">
            <a:extLst>
              <a:ext uri="{FF2B5EF4-FFF2-40B4-BE49-F238E27FC236}">
                <a16:creationId xmlns:a16="http://schemas.microsoft.com/office/drawing/2014/main" id="{B34C724C-7C7D-A605-65F3-3A54EC92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135188" y="6381750"/>
            <a:ext cx="1981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659D64-34EC-434D-9893-10A48A432C5C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03FC1A8-4ABD-56FF-2FDB-B2F555FA85F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500188"/>
            <a:ext cx="10310812" cy="1423987"/>
          </a:xfrm>
        </p:spPr>
        <p:txBody>
          <a:bodyPr/>
          <a:lstStyle/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Les </a:t>
            </a:r>
            <a:r>
              <a:rPr lang="fr-CA" altLang="fr-FR" sz="2400" b="1" i="1" dirty="0">
                <a:latin typeface="Times New Roman" panose="02020603050405020304" pitchFamily="18" charset="0"/>
              </a:rPr>
              <a:t>x</a:t>
            </a:r>
            <a:r>
              <a:rPr lang="fr-CA" altLang="fr-FR" sz="2400" baseline="-25000" dirty="0">
                <a:latin typeface="Times New Roman" panose="02020603050405020304" pitchFamily="18" charset="0"/>
              </a:rPr>
              <a:t>i</a:t>
            </a:r>
            <a:r>
              <a:rPr lang="fr-CA" altLang="fr-FR" sz="2400" dirty="0">
                <a:latin typeface="Calibri" panose="020F0502020204030204" pitchFamily="34" charset="0"/>
              </a:rPr>
              <a:t> transformés sont substitués aux données originales dans l’expression du problème d’optimisation dual :</a:t>
            </a:r>
          </a:p>
        </p:txBody>
      </p:sp>
      <p:grpSp>
        <p:nvGrpSpPr>
          <p:cNvPr id="41989" name="Group 13">
            <a:extLst>
              <a:ext uri="{FF2B5EF4-FFF2-40B4-BE49-F238E27FC236}">
                <a16:creationId xmlns:a16="http://schemas.microsoft.com/office/drawing/2014/main" id="{426E0E57-2100-F126-0992-FCE0C9F97A4E}"/>
              </a:ext>
            </a:extLst>
          </p:cNvPr>
          <p:cNvGrpSpPr>
            <a:grpSpLocks/>
          </p:cNvGrpSpPr>
          <p:nvPr/>
        </p:nvGrpSpPr>
        <p:grpSpPr bwMode="auto">
          <a:xfrm>
            <a:off x="4040189" y="2662238"/>
            <a:ext cx="4360068" cy="1271587"/>
            <a:chOff x="1835150" y="2564904"/>
            <a:chExt cx="5972175" cy="1485900"/>
          </a:xfrm>
        </p:grpSpPr>
        <p:pic>
          <p:nvPicPr>
            <p:cNvPr id="41998" name="Picture 4" descr="txp_fig">
              <a:extLst>
                <a:ext uri="{FF2B5EF4-FFF2-40B4-BE49-F238E27FC236}">
                  <a16:creationId xmlns:a16="http://schemas.microsoft.com/office/drawing/2014/main" id="{3005FE5F-157F-18B0-5ED7-501E6CD1A4F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2564904"/>
              <a:ext cx="5905500" cy="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Rectangle 13">
              <a:extLst>
                <a:ext uri="{FF2B5EF4-FFF2-40B4-BE49-F238E27FC236}">
                  <a16:creationId xmlns:a16="http://schemas.microsoft.com/office/drawing/2014/main" id="{F180DABC-DA4C-376F-8863-D9B8C5029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388" y="2617292"/>
              <a:ext cx="642937" cy="50006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2000" name="Picture 5" descr="txp_fig">
              <a:extLst>
                <a:ext uri="{FF2B5EF4-FFF2-40B4-BE49-F238E27FC236}">
                  <a16:creationId xmlns:a16="http://schemas.microsoft.com/office/drawing/2014/main" id="{50FA401C-00F7-77EC-9ACF-8E40BA22C8F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3318967"/>
              <a:ext cx="4591050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0" name="Text Box 7">
            <a:extLst>
              <a:ext uri="{FF2B5EF4-FFF2-40B4-BE49-F238E27FC236}">
                <a16:creationId xmlns:a16="http://schemas.microsoft.com/office/drawing/2014/main" id="{D455B643-C3E6-B14E-3A25-2B60D353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2678113"/>
            <a:ext cx="2592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200">
                <a:latin typeface="Calibri" panose="020F0502020204030204" pitchFamily="34" charset="0"/>
              </a:rPr>
              <a:t>Problème original  :</a:t>
            </a: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147EC2E7-2CA4-95AA-77EF-26062A97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3917950"/>
            <a:ext cx="2828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200">
                <a:latin typeface="Calibri" panose="020F0502020204030204" pitchFamily="34" charset="0"/>
              </a:rPr>
              <a:t>Après transformation :</a:t>
            </a:r>
          </a:p>
        </p:txBody>
      </p:sp>
      <p:grpSp>
        <p:nvGrpSpPr>
          <p:cNvPr id="41992" name="Group 14">
            <a:extLst>
              <a:ext uri="{FF2B5EF4-FFF2-40B4-BE49-F238E27FC236}">
                <a16:creationId xmlns:a16="http://schemas.microsoft.com/office/drawing/2014/main" id="{548B7FE9-BE0F-D402-5A13-4DBCF1F943BA}"/>
              </a:ext>
            </a:extLst>
          </p:cNvPr>
          <p:cNvGrpSpPr>
            <a:grpSpLocks/>
          </p:cNvGrpSpPr>
          <p:nvPr/>
        </p:nvGrpSpPr>
        <p:grpSpPr bwMode="auto">
          <a:xfrm>
            <a:off x="4040189" y="4290218"/>
            <a:ext cx="4826471" cy="1335088"/>
            <a:chOff x="2124075" y="4474667"/>
            <a:chExt cx="6624638" cy="1371600"/>
          </a:xfrm>
        </p:grpSpPr>
        <p:pic>
          <p:nvPicPr>
            <p:cNvPr id="41994" name="Picture 10" descr="txp_fig">
              <a:extLst>
                <a:ext uri="{FF2B5EF4-FFF2-40B4-BE49-F238E27FC236}">
                  <a16:creationId xmlns:a16="http://schemas.microsoft.com/office/drawing/2014/main" id="{CBF619F3-56B0-86CD-CB05-783804F0632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5138242"/>
              <a:ext cx="44481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11" descr="txp_fig">
              <a:extLst>
                <a:ext uri="{FF2B5EF4-FFF2-40B4-BE49-F238E27FC236}">
                  <a16:creationId xmlns:a16="http://schemas.microsoft.com/office/drawing/2014/main" id="{8D5AC510-5454-02A7-F4E8-FE228337359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4474667"/>
              <a:ext cx="626427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996" name="Object 1024">
              <a:extLst>
                <a:ext uri="{FF2B5EF4-FFF2-40B4-BE49-F238E27FC236}">
                  <a16:creationId xmlns:a16="http://schemas.microsoft.com/office/drawing/2014/main" id="{5853E813-45E8-3023-02A3-8E742301D5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46950" y="4633417"/>
            <a:ext cx="1328738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Équation" r:id="rId11" imgW="812447" imgH="253890" progId="Equation.3">
                    <p:embed/>
                  </p:oleObj>
                </mc:Choice>
                <mc:Fallback>
                  <p:oleObj name="Équation" r:id="rId11" imgW="812447" imgH="253890" progId="Equation.3">
                    <p:embed/>
                    <p:pic>
                      <p:nvPicPr>
                        <p:cNvPr id="41996" name="Object 1024">
                          <a:extLst>
                            <a:ext uri="{FF2B5EF4-FFF2-40B4-BE49-F238E27FC236}">
                              <a16:creationId xmlns:a16="http://schemas.microsoft.com/office/drawing/2014/main" id="{5853E813-45E8-3023-02A3-8E742301D5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6950" y="4633417"/>
                          <a:ext cx="1328738" cy="4143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7" name="Rectangle 15">
              <a:extLst>
                <a:ext uri="{FF2B5EF4-FFF2-40B4-BE49-F238E27FC236}">
                  <a16:creationId xmlns:a16="http://schemas.microsoft.com/office/drawing/2014/main" id="{48A16F93-69F6-223A-5598-9AAA32D8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850" y="4561979"/>
              <a:ext cx="1439863" cy="428625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E6DE76C-3E01-6EBB-DBC1-05DFC1B49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Modification due à la transformation</a:t>
            </a:r>
          </a:p>
        </p:txBody>
      </p:sp>
      <p:sp>
        <p:nvSpPr>
          <p:cNvPr id="44035" name="Espace réservé du numéro de diapositive 5">
            <a:extLst>
              <a:ext uri="{FF2B5EF4-FFF2-40B4-BE49-F238E27FC236}">
                <a16:creationId xmlns:a16="http://schemas.microsoft.com/office/drawing/2014/main" id="{0DD00782-4265-A38A-0240-570F5BB8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246AF5-8C7C-4660-A77F-9B39A4E683F4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50E74B9-3389-46D1-0297-0EFA9F696AB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219994"/>
            <a:ext cx="9601200" cy="5233342"/>
          </a:xfrm>
        </p:spPr>
        <p:txBody>
          <a:bodyPr/>
          <a:lstStyle/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Les nouvelles données </a:t>
            </a:r>
            <a:r>
              <a:rPr lang="fr-CA" altLang="fr-FR" sz="2400" b="1" i="1" dirty="0">
                <a:latin typeface="Times New Roman" panose="02020603050405020304" pitchFamily="18" charset="0"/>
              </a:rPr>
              <a:t>z</a:t>
            </a:r>
            <a:r>
              <a:rPr lang="fr-CA" altLang="fr-FR" sz="2400" dirty="0">
                <a:latin typeface="Calibri" panose="020F0502020204030204" pitchFamily="34" charset="0"/>
              </a:rPr>
              <a:t> sont toujours classées dans la classe 1 si </a:t>
            </a:r>
            <a:r>
              <a:rPr lang="fr-CA" altLang="fr-FR" sz="2400" i="1" dirty="0">
                <a:latin typeface="Calibri" panose="020F0502020204030204" pitchFamily="34" charset="0"/>
              </a:rPr>
              <a:t>f</a:t>
            </a:r>
            <a:r>
              <a:rPr lang="fr-CA" altLang="fr-FR" sz="2400" i="1" dirty="0">
                <a:latin typeface="Calibri" panose="020F0502020204030204" pitchFamily="34" charset="0"/>
                <a:sym typeface="Symbol" panose="05050102010706020507" pitchFamily="18" charset="2"/>
              </a:rPr>
              <a:t></a:t>
            </a:r>
            <a:r>
              <a:rPr lang="fr-CA" altLang="fr-FR" sz="2400" dirty="0">
                <a:latin typeface="Calibri" panose="020F0502020204030204" pitchFamily="34" charset="0"/>
              </a:rPr>
              <a:t>0, la classe 2 sinon :</a:t>
            </a: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fr-CA" altLang="fr-FR" sz="1800" dirty="0">
                <a:latin typeface="Calibri" panose="020F0502020204030204" pitchFamily="34" charset="0"/>
              </a:rPr>
              <a:t>	</a:t>
            </a:r>
            <a:r>
              <a:rPr lang="fr-CA" altLang="fr-FR" sz="2200" dirty="0">
                <a:latin typeface="Calibri" panose="020F0502020204030204" pitchFamily="34" charset="0"/>
              </a:rPr>
              <a:t>et la surface de séparation dans le nouvel espace est :</a:t>
            </a:r>
          </a:p>
          <a:p>
            <a:pPr eaLnBrk="1" hangingPunct="1">
              <a:spcBef>
                <a:spcPts val="1200"/>
              </a:spcBef>
            </a:pPr>
            <a:r>
              <a:rPr lang="fr-CA" altLang="fr-FR" sz="2300" dirty="0">
                <a:latin typeface="Calibri" panose="020F0502020204030204" pitchFamily="34" charset="0"/>
              </a:rPr>
              <a:t>Cependant, trouver </a:t>
            </a:r>
            <a:r>
              <a:rPr lang="el-GR" altLang="fr-F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fr-CA" altLang="fr-F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fr-CA" altLang="fr-FR" sz="2300" dirty="0">
                <a:latin typeface="Calibri" panose="020F0502020204030204" pitchFamily="34" charset="0"/>
              </a:rPr>
              <a:t> n’est pas évident !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fr-CA" altLang="fr-FR" sz="22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FC9DAE23-9731-2694-33EA-28D17E19A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38" y="2266156"/>
            <a:ext cx="1217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200">
                <a:latin typeface="Calibri" panose="020F0502020204030204" pitchFamily="34" charset="0"/>
              </a:rPr>
              <a:t>Original :</a:t>
            </a:r>
          </a:p>
        </p:txBody>
      </p:sp>
      <p:sp>
        <p:nvSpPr>
          <p:cNvPr id="44038" name="Text Box 30">
            <a:extLst>
              <a:ext uri="{FF2B5EF4-FFF2-40B4-BE49-F238E27FC236}">
                <a16:creationId xmlns:a16="http://schemas.microsoft.com/office/drawing/2014/main" id="{DF9D9FCF-18FC-1CAB-C3AA-E90DCC90F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3510756"/>
            <a:ext cx="1831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200">
                <a:latin typeface="Calibri" panose="020F0502020204030204" pitchFamily="34" charset="0"/>
              </a:rPr>
              <a:t>Après xformation :</a:t>
            </a:r>
          </a:p>
        </p:txBody>
      </p:sp>
      <p:grpSp>
        <p:nvGrpSpPr>
          <p:cNvPr id="44039" name="Group 13">
            <a:extLst>
              <a:ext uri="{FF2B5EF4-FFF2-40B4-BE49-F238E27FC236}">
                <a16:creationId xmlns:a16="http://schemas.microsoft.com/office/drawing/2014/main" id="{926BC0E3-A663-01AF-22BA-4D3D3857645D}"/>
              </a:ext>
            </a:extLst>
          </p:cNvPr>
          <p:cNvGrpSpPr>
            <a:grpSpLocks/>
          </p:cNvGrpSpPr>
          <p:nvPr/>
        </p:nvGrpSpPr>
        <p:grpSpPr bwMode="auto">
          <a:xfrm>
            <a:off x="4007769" y="1938337"/>
            <a:ext cx="3240360" cy="2135188"/>
            <a:chOff x="1852613" y="2678113"/>
            <a:chExt cx="4862512" cy="2902703"/>
          </a:xfrm>
        </p:grpSpPr>
        <p:pic>
          <p:nvPicPr>
            <p:cNvPr id="44046" name="Picture 27" descr="txp_fig">
              <a:extLst>
                <a:ext uri="{FF2B5EF4-FFF2-40B4-BE49-F238E27FC236}">
                  <a16:creationId xmlns:a16="http://schemas.microsoft.com/office/drawing/2014/main" id="{925D7004-A2E5-8D0D-4E2B-2CEF897BCBB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3" y="2678113"/>
              <a:ext cx="250507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28" descr="txp_fig">
              <a:extLst>
                <a:ext uri="{FF2B5EF4-FFF2-40B4-BE49-F238E27FC236}">
                  <a16:creationId xmlns:a16="http://schemas.microsoft.com/office/drawing/2014/main" id="{1BBA960D-E5D7-342B-3C61-D4513C164DE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25" y="3492500"/>
              <a:ext cx="4800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8" name="Rectangle 13">
              <a:extLst>
                <a:ext uri="{FF2B5EF4-FFF2-40B4-BE49-F238E27FC236}">
                  <a16:creationId xmlns:a16="http://schemas.microsoft.com/office/drawing/2014/main" id="{989601D6-006D-B3F3-F232-C9FEEAFD6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5" y="3643313"/>
              <a:ext cx="642938" cy="50006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049" name="Rectangle 13">
              <a:extLst>
                <a:ext uri="{FF2B5EF4-FFF2-40B4-BE49-F238E27FC236}">
                  <a16:creationId xmlns:a16="http://schemas.microsoft.com/office/drawing/2014/main" id="{196D8737-4D3A-2383-5DF3-EF512225A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685" y="5080755"/>
              <a:ext cx="955506" cy="500061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050" name="Rectangle 13">
              <a:extLst>
                <a:ext uri="{FF2B5EF4-FFF2-40B4-BE49-F238E27FC236}">
                  <a16:creationId xmlns:a16="http://schemas.microsoft.com/office/drawing/2014/main" id="{454B72D3-E7AD-97FD-D4A6-5BFB10F7E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303" y="2851180"/>
              <a:ext cx="503032" cy="50006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4040" name="Picture 25" descr="txp_fig">
            <a:extLst>
              <a:ext uri="{FF2B5EF4-FFF2-40B4-BE49-F238E27FC236}">
                <a16:creationId xmlns:a16="http://schemas.microsoft.com/office/drawing/2014/main" id="{9A050218-B53B-4E90-B997-4F45AFB3F85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2" y="4194969"/>
            <a:ext cx="361573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6" descr="txp_fig">
            <a:extLst>
              <a:ext uri="{FF2B5EF4-FFF2-40B4-BE49-F238E27FC236}">
                <a16:creationId xmlns:a16="http://schemas.microsoft.com/office/drawing/2014/main" id="{077B3A57-755E-05F5-E786-2B6C9C209EC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599656"/>
            <a:ext cx="188870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42" name="Object 29">
            <a:extLst>
              <a:ext uri="{FF2B5EF4-FFF2-40B4-BE49-F238E27FC236}">
                <a16:creationId xmlns:a16="http://schemas.microsoft.com/office/drawing/2014/main" id="{74C03530-CF46-7CE9-B314-67AF35BA8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220416"/>
              </p:ext>
            </p:extLst>
          </p:nvPr>
        </p:nvGraphicFramePr>
        <p:xfrm>
          <a:off x="6674195" y="4347839"/>
          <a:ext cx="8985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447" imgH="279279" progId="Equation.3">
                  <p:embed/>
                </p:oleObj>
              </mc:Choice>
              <mc:Fallback>
                <p:oleObj name="Equation" r:id="rId10" imgW="812447" imgH="279279" progId="Equation.3">
                  <p:embed/>
                  <p:pic>
                    <p:nvPicPr>
                      <p:cNvPr id="44042" name="Object 29">
                        <a:extLst>
                          <a:ext uri="{FF2B5EF4-FFF2-40B4-BE49-F238E27FC236}">
                            <a16:creationId xmlns:a16="http://schemas.microsoft.com/office/drawing/2014/main" id="{74C03530-CF46-7CE9-B314-67AF35BA82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195" y="4347839"/>
                        <a:ext cx="898525" cy="341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4">
            <a:extLst>
              <a:ext uri="{FF2B5EF4-FFF2-40B4-BE49-F238E27FC236}">
                <a16:creationId xmlns:a16="http://schemas.microsoft.com/office/drawing/2014/main" id="{D07EF4AA-C282-4E0E-DDC0-68EAED66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40" y="4347839"/>
            <a:ext cx="865187" cy="3540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4044" name="Object 14">
            <a:extLst>
              <a:ext uri="{FF2B5EF4-FFF2-40B4-BE49-F238E27FC236}">
                <a16:creationId xmlns:a16="http://schemas.microsoft.com/office/drawing/2014/main" id="{3F1BB70C-623F-D201-CAC1-8C2B38F18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005485"/>
              </p:ext>
            </p:extLst>
          </p:nvPr>
        </p:nvGraphicFramePr>
        <p:xfrm>
          <a:off x="7391401" y="5028406"/>
          <a:ext cx="273704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12" imgW="2070100" imgH="444500" progId="Equation.3">
                  <p:embed/>
                </p:oleObj>
              </mc:Choice>
              <mc:Fallback>
                <p:oleObj name="Équation" r:id="rId12" imgW="2070100" imgH="444500" progId="Equation.3">
                  <p:embed/>
                  <p:pic>
                    <p:nvPicPr>
                      <p:cNvPr id="44044" name="Object 14">
                        <a:extLst>
                          <a:ext uri="{FF2B5EF4-FFF2-40B4-BE49-F238E27FC236}">
                            <a16:creationId xmlns:a16="http://schemas.microsoft.com/office/drawing/2014/main" id="{3F1BB70C-623F-D201-CAC1-8C2B38F18C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1" y="5028406"/>
                        <a:ext cx="273704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D240762-5207-8ADD-0238-655D08CC8E70}"/>
              </a:ext>
            </a:extLst>
          </p:cNvPr>
          <p:cNvSpPr/>
          <p:nvPr/>
        </p:nvSpPr>
        <p:spPr>
          <a:xfrm>
            <a:off x="8688288" y="5172868"/>
            <a:ext cx="1109497" cy="36036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DCB7BD8-3A63-8BFD-E705-A4863930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2400"/>
            <a:ext cx="10728325" cy="990600"/>
          </a:xfrm>
        </p:spPr>
        <p:txBody>
          <a:bodyPr/>
          <a:lstStyle/>
          <a:p>
            <a:pPr eaLnBrk="1" hangingPunct="1"/>
            <a:r>
              <a:rPr lang="fr-CA" altLang="fr-FR" dirty="0"/>
              <a:t>Extension à une surface de séparation  non-linéaire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A8FEE4B5-E12A-1E78-BED2-9CCD51C1E13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0863" y="1412875"/>
                <a:ext cx="11017250" cy="4911725"/>
              </a:xfrm>
            </p:spPr>
            <p:txBody>
              <a:bodyPr/>
              <a:lstStyle/>
              <a:p>
                <a:pPr marL="182563" indent="-182563">
                  <a:buClr>
                    <a:schemeClr val="folHlink"/>
                  </a:buClr>
                  <a:defRPr/>
                </a:pPr>
                <a:r>
                  <a:rPr lang="fr-CA" sz="2400" dirty="0">
                    <a:latin typeface="Calibri" pitchFamily="34" charset="0"/>
                  </a:rPr>
                  <a:t>Propriété majeure la formulation duale du problème d’optimisation :  on a seulement  besoin de produits scalaires impliquant les données  transformées.</a:t>
                </a:r>
              </a:p>
              <a:p>
                <a:pPr marL="538163" lvl="1" indent="-268288">
                  <a:buSzPct val="75000"/>
                  <a:buFont typeface="Wingdings 3" panose="05040102010807070707" pitchFamily="18" charset="2"/>
                  <a:buChar char="}"/>
                  <a:defRPr/>
                </a:pPr>
                <a:r>
                  <a:rPr lang="fr-CA" sz="2000" dirty="0">
                    <a:latin typeface="Calibri" pitchFamily="34" charset="0"/>
                    <a:sym typeface="Symbol"/>
                  </a:rPr>
                  <a:t>Fonction d’objectif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CA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fr-CA" sz="200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fr-CA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fr-CA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𝛼</m:t>
                            </m:r>
                          </m:e>
                          <m:sub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fr-CA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  <m:sub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fr-CA" sz="20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Φ</m:t>
                        </m:r>
                        <m:d>
                          <m:dPr>
                            <m:ctrl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fr-CA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2000" b="0" i="1" smtClean="0">
                            <a:latin typeface="Cambria Math" panose="02040503050406030204" pitchFamily="18" charset="0"/>
                            <a:sym typeface="Symbol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Φ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CA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𝒙</m:t>
                            </m:r>
                          </m:e>
                          <m:sub>
                            <m:r>
                              <a:rPr lang="fr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fr-CA" sz="2000" dirty="0">
                  <a:latin typeface="Calibri" pitchFamily="34" charset="0"/>
                </a:endParaRPr>
              </a:p>
              <a:p>
                <a:pPr marL="538163" lvl="1" indent="-268288">
                  <a:buSzPct val="75000"/>
                  <a:buFont typeface="Wingdings 3" panose="05040102010807070707" pitchFamily="18" charset="2"/>
                  <a:buChar char="}"/>
                  <a:defRPr/>
                </a:pPr>
                <a:r>
                  <a:rPr lang="fr-CA" sz="2000" dirty="0">
                    <a:latin typeface="Calibri" pitchFamily="34" charset="0"/>
                  </a:rPr>
                  <a:t>Solution :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𝑐𝑙𝑎𝑠𝑠𝑒</m:t>
                    </m:r>
                    <m:d>
                      <m:d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𝑠𝑖𝑔𝑛𝑒</m:t>
                    </m:r>
                    <m:d>
                      <m:dPr>
                        <m:ctrlPr>
                          <a:rPr lang="fr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  <m: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=1</m:t>
                            </m:r>
                          </m:sub>
                          <m:sup>
                            <m: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A" sz="20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fr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fr-CA" sz="2000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CA" sz="2000" i="1">
                                <a:latin typeface="Cambria Math" panose="02040503050406030204" pitchFamily="18" charset="0"/>
                                <a:sym typeface="Symbol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Φ</m:t>
                        </m:r>
                        <m:d>
                          <m:dPr>
                            <m:ctrlPr>
                              <a:rPr lang="el-G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fr-CA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fr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𝑏</m:t>
                        </m:r>
                      </m:e>
                    </m:d>
                  </m:oMath>
                </a14:m>
                <a:endParaRPr lang="fr-CA" sz="2000" dirty="0">
                  <a:latin typeface="Calibri" pitchFamily="34" charset="0"/>
                </a:endParaRPr>
              </a:p>
              <a:p>
                <a:pPr eaLnBrk="1" hangingPunct="1">
                  <a:defRPr/>
                </a:pPr>
                <a:r>
                  <a:rPr lang="fr-CA" sz="2400" dirty="0">
                    <a:latin typeface="Calibri" pitchFamily="34" charset="0"/>
                  </a:rPr>
                  <a:t>SVM </a:t>
                </a:r>
                <a:r>
                  <a:rPr lang="fr-CA" sz="2400" dirty="0"/>
                  <a:t>à</a:t>
                </a:r>
                <a:r>
                  <a:rPr lang="fr-CA" sz="2400" dirty="0">
                    <a:latin typeface="Calibri" pitchFamily="34" charset="0"/>
                  </a:rPr>
                  <a:t> fonctions noyaux offre la solution sans passer par la connaissance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fr-CA" sz="2400" dirty="0">
                  <a:latin typeface="Calibri" pitchFamily="34" charset="0"/>
                </a:endParaRPr>
              </a:p>
              <a:p>
                <a:pPr lvl="1" eaLnBrk="1" hangingPunct="1">
                  <a:defRPr/>
                </a:pPr>
                <a:r>
                  <a:rPr lang="fr-CA" sz="2000" dirty="0">
                    <a:latin typeface="Calibri" pitchFamily="34" charset="0"/>
                  </a:rPr>
                  <a:t>Efficacit</a:t>
                </a:r>
                <a:r>
                  <a:rPr lang="fr-CA" sz="2000" dirty="0"/>
                  <a:t>é</a:t>
                </a:r>
                <a:r>
                  <a:rPr lang="fr-CA" sz="2000" dirty="0">
                    <a:latin typeface="Calibri" pitchFamily="34" charset="0"/>
                  </a:rPr>
                  <a:t> computationnelle</a:t>
                </a:r>
              </a:p>
              <a:p>
                <a:pPr lvl="1" eaLnBrk="1" hangingPunct="1">
                  <a:defRPr/>
                </a:pPr>
                <a:r>
                  <a:rPr lang="fr-CA" sz="2000" dirty="0">
                    <a:latin typeface="Calibri" pitchFamily="34" charset="0"/>
                  </a:rPr>
                  <a:t>La transformation des donn</a:t>
                </a:r>
                <a:r>
                  <a:rPr lang="fr-CA" sz="2000" dirty="0"/>
                  <a:t>é</a:t>
                </a:r>
                <a:r>
                  <a:rPr lang="fr-CA" sz="2000" dirty="0">
                    <a:latin typeface="Calibri" pitchFamily="34" charset="0"/>
                  </a:rPr>
                  <a:t>es est faite implicitement !</a:t>
                </a:r>
              </a:p>
            </p:txBody>
          </p:sp>
        </mc:Choice>
        <mc:Fallback xmlns="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A8FEE4B5-E12A-1E78-BED2-9CCD51C1E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0863" y="1412875"/>
                <a:ext cx="11017250" cy="4911725"/>
              </a:xfrm>
              <a:blipFill>
                <a:blip r:embed="rId2"/>
                <a:stretch>
                  <a:fillRect l="-387" t="-993" r="-8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AutoShape 4">
            <a:extLst>
              <a:ext uri="{FF2B5EF4-FFF2-40B4-BE49-F238E27FC236}">
                <a16:creationId xmlns:a16="http://schemas.microsoft.com/office/drawing/2014/main" id="{1E56FB68-84FE-1F9F-BCD2-9EDE5194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5511825"/>
            <a:ext cx="788987" cy="268287"/>
          </a:xfrm>
          <a:prstGeom prst="rightArrow">
            <a:avLst>
              <a:gd name="adj1" fmla="val 50000"/>
              <a:gd name="adj2" fmla="val 7352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249BF98D-5675-EE49-4CF0-2A5B04CB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1562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l-GR" altLang="fr-FR" sz="2000">
                <a:latin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fr-CA" altLang="fr-FR" sz="2000">
                <a:latin typeface="Calibri" panose="020F0502020204030204" pitchFamily="34" charset="0"/>
              </a:rPr>
              <a:t>( )</a:t>
            </a:r>
          </a:p>
        </p:txBody>
      </p:sp>
      <p:grpSp>
        <p:nvGrpSpPr>
          <p:cNvPr id="45062" name="Group 6">
            <a:extLst>
              <a:ext uri="{FF2B5EF4-FFF2-40B4-BE49-F238E27FC236}">
                <a16:creationId xmlns:a16="http://schemas.microsoft.com/office/drawing/2014/main" id="{2B94024D-7934-D66D-CBE7-62AC49D8E10D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360887"/>
            <a:ext cx="2471738" cy="1855788"/>
            <a:chOff x="3974" y="2387"/>
            <a:chExt cx="1597" cy="1214"/>
          </a:xfrm>
        </p:grpSpPr>
        <p:sp>
          <p:nvSpPr>
            <p:cNvPr id="45086" name="Text Box 7">
              <a:extLst>
                <a:ext uri="{FF2B5EF4-FFF2-40B4-BE49-F238E27FC236}">
                  <a16:creationId xmlns:a16="http://schemas.microsoft.com/office/drawing/2014/main" id="{ECF3D0B5-771B-F10C-FAE0-57A26AA43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" y="3022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87" name="Text Box 8">
              <a:extLst>
                <a:ext uri="{FF2B5EF4-FFF2-40B4-BE49-F238E27FC236}">
                  <a16:creationId xmlns:a16="http://schemas.microsoft.com/office/drawing/2014/main" id="{11F98714-1058-542B-8C7C-60AC423DF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568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88" name="Text Box 9">
              <a:extLst>
                <a:ext uri="{FF2B5EF4-FFF2-40B4-BE49-F238E27FC236}">
                  <a16:creationId xmlns:a16="http://schemas.microsoft.com/office/drawing/2014/main" id="{AA4123D9-6A54-4432-533C-71027FE8A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2795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89" name="Text Box 10">
              <a:extLst>
                <a:ext uri="{FF2B5EF4-FFF2-40B4-BE49-F238E27FC236}">
                  <a16:creationId xmlns:a16="http://schemas.microsoft.com/office/drawing/2014/main" id="{2A6586DE-D2F7-06C6-F634-88E0D7336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" y="2478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90" name="Text Box 11">
              <a:extLst>
                <a:ext uri="{FF2B5EF4-FFF2-40B4-BE49-F238E27FC236}">
                  <a16:creationId xmlns:a16="http://schemas.microsoft.com/office/drawing/2014/main" id="{2D80B1E9-E3A6-6811-3DF6-654BD741C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" y="2603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91" name="Text Box 12">
              <a:extLst>
                <a:ext uri="{FF2B5EF4-FFF2-40B4-BE49-F238E27FC236}">
                  <a16:creationId xmlns:a16="http://schemas.microsoft.com/office/drawing/2014/main" id="{BCF75BDD-6EB5-DFEA-893C-8BA93F74F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" y="2750"/>
              <a:ext cx="33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92" name="Text Box 13">
              <a:extLst>
                <a:ext uri="{FF2B5EF4-FFF2-40B4-BE49-F238E27FC236}">
                  <a16:creationId xmlns:a16="http://schemas.microsoft.com/office/drawing/2014/main" id="{BED37652-2B27-B02A-BA35-205DF7EE2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3" y="2906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93" name="Text Box 14">
              <a:extLst>
                <a:ext uri="{FF2B5EF4-FFF2-40B4-BE49-F238E27FC236}">
                  <a16:creationId xmlns:a16="http://schemas.microsoft.com/office/drawing/2014/main" id="{0692EE37-370C-573E-AFEB-B457BE0D0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5" y="2659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94" name="Text Box 15">
              <a:extLst>
                <a:ext uri="{FF2B5EF4-FFF2-40B4-BE49-F238E27FC236}">
                  <a16:creationId xmlns:a16="http://schemas.microsoft.com/office/drawing/2014/main" id="{7CD1128E-BB20-86EF-039B-F055EB08F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" y="2840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095" name="Line 16">
              <a:extLst>
                <a:ext uri="{FF2B5EF4-FFF2-40B4-BE49-F238E27FC236}">
                  <a16:creationId xmlns:a16="http://schemas.microsoft.com/office/drawing/2014/main" id="{3461E8EE-36BB-E99D-A74D-8DA81470A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2432"/>
              <a:ext cx="0" cy="9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96" name="Line 17">
              <a:extLst>
                <a:ext uri="{FF2B5EF4-FFF2-40B4-BE49-F238E27FC236}">
                  <a16:creationId xmlns:a16="http://schemas.microsoft.com/office/drawing/2014/main" id="{86F66005-10D9-1AB3-22B5-A3F97EAF8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3347"/>
              <a:ext cx="9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97" name="Line 18">
              <a:extLst>
                <a:ext uri="{FF2B5EF4-FFF2-40B4-BE49-F238E27FC236}">
                  <a16:creationId xmlns:a16="http://schemas.microsoft.com/office/drawing/2014/main" id="{813EA0F0-35E2-6F7A-E4FD-7D8DB6012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2469"/>
              <a:ext cx="663" cy="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98" name="Rectangle 19">
              <a:extLst>
                <a:ext uri="{FF2B5EF4-FFF2-40B4-BE49-F238E27FC236}">
                  <a16:creationId xmlns:a16="http://schemas.microsoft.com/office/drawing/2014/main" id="{FBB21598-A980-D612-DE68-D0010BDB4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659"/>
              <a:ext cx="34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99" name="Rectangle 20">
              <a:extLst>
                <a:ext uri="{FF2B5EF4-FFF2-40B4-BE49-F238E27FC236}">
                  <a16:creationId xmlns:a16="http://schemas.microsoft.com/office/drawing/2014/main" id="{10665D8D-5CE8-A14E-4376-C58681E14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" y="2791"/>
              <a:ext cx="34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00" name="Text Box 21">
              <a:extLst>
                <a:ext uri="{FF2B5EF4-FFF2-40B4-BE49-F238E27FC236}">
                  <a16:creationId xmlns:a16="http://schemas.microsoft.com/office/drawing/2014/main" id="{A93A07BB-6170-3792-11A3-9F95A9E5C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" y="2704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01" name="Rectangle 22">
              <a:extLst>
                <a:ext uri="{FF2B5EF4-FFF2-40B4-BE49-F238E27FC236}">
                  <a16:creationId xmlns:a16="http://schemas.microsoft.com/office/drawing/2014/main" id="{BFA2AC7E-2E8D-5402-3BD1-4B5D4150D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" y="2994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02" name="Text Box 23">
              <a:extLst>
                <a:ext uri="{FF2B5EF4-FFF2-40B4-BE49-F238E27FC236}">
                  <a16:creationId xmlns:a16="http://schemas.microsoft.com/office/drawing/2014/main" id="{0EAECF8D-8244-E166-C43A-C5A47F0AF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3" y="2887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03" name="Rectangle 24">
              <a:extLst>
                <a:ext uri="{FF2B5EF4-FFF2-40B4-BE49-F238E27FC236}">
                  <a16:creationId xmlns:a16="http://schemas.microsoft.com/office/drawing/2014/main" id="{8EA76165-150E-29B0-187C-8BA2F2C0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" y="3096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04" name="Text Box 25">
              <a:extLst>
                <a:ext uri="{FF2B5EF4-FFF2-40B4-BE49-F238E27FC236}">
                  <a16:creationId xmlns:a16="http://schemas.microsoft.com/office/drawing/2014/main" id="{E149CAD0-E798-39F8-3467-A4AD0708D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4" y="3011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05" name="Rectangle 26">
              <a:extLst>
                <a:ext uri="{FF2B5EF4-FFF2-40B4-BE49-F238E27FC236}">
                  <a16:creationId xmlns:a16="http://schemas.microsoft.com/office/drawing/2014/main" id="{C1A2200D-24C9-0A5C-C379-8AC9B18F8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" y="3087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06" name="Text Box 27">
              <a:extLst>
                <a:ext uri="{FF2B5EF4-FFF2-40B4-BE49-F238E27FC236}">
                  <a16:creationId xmlns:a16="http://schemas.microsoft.com/office/drawing/2014/main" id="{D7D1CA0D-6366-4C27-BE6D-D7BB953BB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2976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07" name="Rectangle 28">
              <a:extLst>
                <a:ext uri="{FF2B5EF4-FFF2-40B4-BE49-F238E27FC236}">
                  <a16:creationId xmlns:a16="http://schemas.microsoft.com/office/drawing/2014/main" id="{F049C159-78BB-1D3B-816A-6FBAFC41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86"/>
              <a:ext cx="33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08" name="Rectangle 29">
              <a:extLst>
                <a:ext uri="{FF2B5EF4-FFF2-40B4-BE49-F238E27FC236}">
                  <a16:creationId xmlns:a16="http://schemas.microsoft.com/office/drawing/2014/main" id="{39CDDFDE-2849-DF55-0B82-7A10196D2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3265"/>
              <a:ext cx="35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09" name="Text Box 30">
              <a:extLst>
                <a:ext uri="{FF2B5EF4-FFF2-40B4-BE49-F238E27FC236}">
                  <a16:creationId xmlns:a16="http://schemas.microsoft.com/office/drawing/2014/main" id="{B68DC012-760F-EB34-EDC9-99B202B8D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6" y="3158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10" name="Rectangle 31">
              <a:extLst>
                <a:ext uri="{FF2B5EF4-FFF2-40B4-BE49-F238E27FC236}">
                  <a16:creationId xmlns:a16="http://schemas.microsoft.com/office/drawing/2014/main" id="{3DF8C210-887B-5D19-7A22-228E2FF50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3211"/>
              <a:ext cx="35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1" name="Text Box 32">
              <a:extLst>
                <a:ext uri="{FF2B5EF4-FFF2-40B4-BE49-F238E27FC236}">
                  <a16:creationId xmlns:a16="http://schemas.microsoft.com/office/drawing/2014/main" id="{7E121727-63E6-328A-7F14-FF19052A2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3113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12" name="Oval 33">
              <a:extLst>
                <a:ext uri="{FF2B5EF4-FFF2-40B4-BE49-F238E27FC236}">
                  <a16:creationId xmlns:a16="http://schemas.microsoft.com/office/drawing/2014/main" id="{04C761BD-5530-ED81-9185-EF059E736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750"/>
              <a:ext cx="33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3" name="Oval 34">
              <a:extLst>
                <a:ext uri="{FF2B5EF4-FFF2-40B4-BE49-F238E27FC236}">
                  <a16:creationId xmlns:a16="http://schemas.microsoft.com/office/drawing/2014/main" id="{C790BFE9-53C9-F832-1BB2-8D2A2A74B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568"/>
              <a:ext cx="35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4" name="Oval 35">
              <a:extLst>
                <a:ext uri="{FF2B5EF4-FFF2-40B4-BE49-F238E27FC236}">
                  <a16:creationId xmlns:a16="http://schemas.microsoft.com/office/drawing/2014/main" id="{5EE2FE10-3AAF-DCCF-DB2A-A245A04A9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2840"/>
              <a:ext cx="33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5" name="Oval 36">
              <a:extLst>
                <a:ext uri="{FF2B5EF4-FFF2-40B4-BE49-F238E27FC236}">
                  <a16:creationId xmlns:a16="http://schemas.microsoft.com/office/drawing/2014/main" id="{3832EA2D-9F52-4872-9EFA-4E72E7E02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2683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6" name="Oval 37">
              <a:extLst>
                <a:ext uri="{FF2B5EF4-FFF2-40B4-BE49-F238E27FC236}">
                  <a16:creationId xmlns:a16="http://schemas.microsoft.com/office/drawing/2014/main" id="{0CD865FA-AED7-C403-2CE4-8C60E6101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478"/>
              <a:ext cx="33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7" name="Text Box 38">
              <a:extLst>
                <a:ext uri="{FF2B5EF4-FFF2-40B4-BE49-F238E27FC236}">
                  <a16:creationId xmlns:a16="http://schemas.microsoft.com/office/drawing/2014/main" id="{0B1EFFBA-D153-C7DB-4377-8EB910A78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" y="2387"/>
              <a:ext cx="33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18" name="Oval 39">
              <a:extLst>
                <a:ext uri="{FF2B5EF4-FFF2-40B4-BE49-F238E27FC236}">
                  <a16:creationId xmlns:a16="http://schemas.microsoft.com/office/drawing/2014/main" id="{CEC86FEC-5BC8-1BD6-D80E-FADF213C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" y="3113"/>
              <a:ext cx="34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19" name="Oval 40">
              <a:extLst>
                <a:ext uri="{FF2B5EF4-FFF2-40B4-BE49-F238E27FC236}">
                  <a16:creationId xmlns:a16="http://schemas.microsoft.com/office/drawing/2014/main" id="{05FFDFBC-7A79-3982-4917-07EED7016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" y="2635"/>
              <a:ext cx="33" cy="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20" name="Text Box 41">
              <a:extLst>
                <a:ext uri="{FF2B5EF4-FFF2-40B4-BE49-F238E27FC236}">
                  <a16:creationId xmlns:a16="http://schemas.microsoft.com/office/drawing/2014/main" id="{9FCCD0B2-BD50-4837-DE81-904BC3664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5" y="2558"/>
              <a:ext cx="33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21" name="Oval 42">
              <a:extLst>
                <a:ext uri="{FF2B5EF4-FFF2-40B4-BE49-F238E27FC236}">
                  <a16:creationId xmlns:a16="http://schemas.microsoft.com/office/drawing/2014/main" id="{01B055FC-0D66-0D19-659A-21EFBAFD5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" y="2873"/>
              <a:ext cx="34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22" name="Text Box 43">
              <a:extLst>
                <a:ext uri="{FF2B5EF4-FFF2-40B4-BE49-F238E27FC236}">
                  <a16:creationId xmlns:a16="http://schemas.microsoft.com/office/drawing/2014/main" id="{FE2EBFB5-AE40-2AC6-0C7A-E283741FD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" y="2795"/>
              <a:ext cx="33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l-GR" altLang="fr-F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fr-CA" altLang="fr-FR" sz="1400">
                  <a:latin typeface="Times New Roman" panose="02020603050405020304" pitchFamily="18" charset="0"/>
                </a:rPr>
                <a:t>(  )</a:t>
              </a:r>
            </a:p>
          </p:txBody>
        </p:sp>
        <p:sp>
          <p:nvSpPr>
            <p:cNvPr id="45123" name="Oval 44">
              <a:extLst>
                <a:ext uri="{FF2B5EF4-FFF2-40B4-BE49-F238E27FC236}">
                  <a16:creationId xmlns:a16="http://schemas.microsoft.com/office/drawing/2014/main" id="{C2BE59F8-5539-5FF5-C77B-8D7626438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976"/>
              <a:ext cx="33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24" name="Oval 45">
              <a:extLst>
                <a:ext uri="{FF2B5EF4-FFF2-40B4-BE49-F238E27FC236}">
                  <a16:creationId xmlns:a16="http://schemas.microsoft.com/office/drawing/2014/main" id="{FC7FF0C1-9CB9-5971-C6E1-CF40E48E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" y="2931"/>
              <a:ext cx="35" cy="3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125" name="Text Box 46">
              <a:extLst>
                <a:ext uri="{FF2B5EF4-FFF2-40B4-BE49-F238E27FC236}">
                  <a16:creationId xmlns:a16="http://schemas.microsoft.com/office/drawing/2014/main" id="{ACB82459-8D2E-88DC-9158-F05DE8664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3361"/>
              <a:ext cx="159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CA" altLang="fr-FR" sz="1800">
                  <a:latin typeface="Calibri" panose="020F0502020204030204" pitchFamily="34" charset="0"/>
                </a:rPr>
                <a:t>Espace de re-description</a:t>
              </a:r>
            </a:p>
          </p:txBody>
        </p:sp>
      </p:grpSp>
      <p:grpSp>
        <p:nvGrpSpPr>
          <p:cNvPr id="45063" name="Group 47">
            <a:extLst>
              <a:ext uri="{FF2B5EF4-FFF2-40B4-BE49-F238E27FC236}">
                <a16:creationId xmlns:a16="http://schemas.microsoft.com/office/drawing/2014/main" id="{874B8B57-C0BD-FB15-08B9-438C0D0FF5CB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4503762"/>
            <a:ext cx="1674813" cy="1733550"/>
            <a:chOff x="1086" y="2115"/>
            <a:chExt cx="1591" cy="1740"/>
          </a:xfrm>
        </p:grpSpPr>
        <p:sp>
          <p:nvSpPr>
            <p:cNvPr id="45064" name="Freeform 48">
              <a:extLst>
                <a:ext uri="{FF2B5EF4-FFF2-40B4-BE49-F238E27FC236}">
                  <a16:creationId xmlns:a16="http://schemas.microsoft.com/office/drawing/2014/main" id="{9AB5B008-50BF-D713-66FA-6A427627C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11"/>
              <a:ext cx="1008" cy="960"/>
            </a:xfrm>
            <a:custGeom>
              <a:avLst/>
              <a:gdLst>
                <a:gd name="T0" fmla="*/ 0 w 1008"/>
                <a:gd name="T1" fmla="*/ 0 h 960"/>
                <a:gd name="T2" fmla="*/ 96 w 1008"/>
                <a:gd name="T3" fmla="*/ 432 h 960"/>
                <a:gd name="T4" fmla="*/ 384 w 1008"/>
                <a:gd name="T5" fmla="*/ 624 h 960"/>
                <a:gd name="T6" fmla="*/ 768 w 1008"/>
                <a:gd name="T7" fmla="*/ 672 h 960"/>
                <a:gd name="T8" fmla="*/ 1008 w 1008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960"/>
                <a:gd name="T17" fmla="*/ 1008 w 100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960">
                  <a:moveTo>
                    <a:pt x="0" y="0"/>
                  </a:moveTo>
                  <a:cubicBezTo>
                    <a:pt x="16" y="164"/>
                    <a:pt x="32" y="328"/>
                    <a:pt x="96" y="432"/>
                  </a:cubicBezTo>
                  <a:cubicBezTo>
                    <a:pt x="160" y="536"/>
                    <a:pt x="272" y="584"/>
                    <a:pt x="384" y="624"/>
                  </a:cubicBezTo>
                  <a:cubicBezTo>
                    <a:pt x="496" y="664"/>
                    <a:pt x="664" y="616"/>
                    <a:pt x="768" y="672"/>
                  </a:cubicBezTo>
                  <a:cubicBezTo>
                    <a:pt x="872" y="728"/>
                    <a:pt x="940" y="844"/>
                    <a:pt x="1008" y="96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5" name="Line 49">
              <a:extLst>
                <a:ext uri="{FF2B5EF4-FFF2-40B4-BE49-F238E27FC236}">
                  <a16:creationId xmlns:a16="http://schemas.microsoft.com/office/drawing/2014/main" id="{CECED46F-2FC8-9338-805C-8CDB732CF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2115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6" name="Line 50">
              <a:extLst>
                <a:ext uri="{FF2B5EF4-FFF2-40B4-BE49-F238E27FC236}">
                  <a16:creationId xmlns:a16="http://schemas.microsoft.com/office/drawing/2014/main" id="{F8054F63-BDE6-7D1F-DC1E-48EFDD8B1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411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45067" name="Oval 51">
              <a:extLst>
                <a:ext uri="{FF2B5EF4-FFF2-40B4-BE49-F238E27FC236}">
                  <a16:creationId xmlns:a16="http://schemas.microsoft.com/office/drawing/2014/main" id="{97627CE0-886D-133E-F737-4201ECC1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68" name="Rectangle 52">
              <a:extLst>
                <a:ext uri="{FF2B5EF4-FFF2-40B4-BE49-F238E27FC236}">
                  <a16:creationId xmlns:a16="http://schemas.microsoft.com/office/drawing/2014/main" id="{E68EC91F-ADE9-B75D-0197-94BFBC202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451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69" name="Oval 53">
              <a:extLst>
                <a:ext uri="{FF2B5EF4-FFF2-40B4-BE49-F238E27FC236}">
                  <a16:creationId xmlns:a16="http://schemas.microsoft.com/office/drawing/2014/main" id="{BDF2217D-D85F-8734-A6C1-D119CAD9B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5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0" name="Oval 54">
              <a:extLst>
                <a:ext uri="{FF2B5EF4-FFF2-40B4-BE49-F238E27FC236}">
                  <a16:creationId xmlns:a16="http://schemas.microsoft.com/office/drawing/2014/main" id="{40718B22-3C6C-C621-8173-0B7B2CE4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54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1" name="Oval 55">
              <a:extLst>
                <a:ext uri="{FF2B5EF4-FFF2-40B4-BE49-F238E27FC236}">
                  <a16:creationId xmlns:a16="http://schemas.microsoft.com/office/drawing/2014/main" id="{0C698794-0C26-F82E-4DFD-C1C34046E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30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2" name="Oval 56">
              <a:extLst>
                <a:ext uri="{FF2B5EF4-FFF2-40B4-BE49-F238E27FC236}">
                  <a16:creationId xmlns:a16="http://schemas.microsoft.com/office/drawing/2014/main" id="{96581054-1F92-523E-6DF9-194E14C3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3" name="Rectangle 57">
              <a:extLst>
                <a:ext uri="{FF2B5EF4-FFF2-40B4-BE49-F238E27FC236}">
                  <a16:creationId xmlns:a16="http://schemas.microsoft.com/office/drawing/2014/main" id="{DED5422B-1A03-B369-7EC5-9619116C8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3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4" name="Rectangle 58">
              <a:extLst>
                <a:ext uri="{FF2B5EF4-FFF2-40B4-BE49-F238E27FC236}">
                  <a16:creationId xmlns:a16="http://schemas.microsoft.com/office/drawing/2014/main" id="{70F1B36E-19B0-062B-8D63-9D1F14B7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87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5" name="Rectangle 59">
              <a:extLst>
                <a:ext uri="{FF2B5EF4-FFF2-40B4-BE49-F238E27FC236}">
                  <a16:creationId xmlns:a16="http://schemas.microsoft.com/office/drawing/2014/main" id="{98B67D28-29DF-426A-157D-4CC030B53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31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6" name="Rectangle 60">
              <a:extLst>
                <a:ext uri="{FF2B5EF4-FFF2-40B4-BE49-F238E27FC236}">
                  <a16:creationId xmlns:a16="http://schemas.microsoft.com/office/drawing/2014/main" id="{D4249F30-CF3B-A4BB-4E4A-B7B8892A3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931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7" name="Rectangle 61">
              <a:extLst>
                <a:ext uri="{FF2B5EF4-FFF2-40B4-BE49-F238E27FC236}">
                  <a16:creationId xmlns:a16="http://schemas.microsoft.com/office/drawing/2014/main" id="{F2BCE3BC-919B-3AA3-48EB-218E5BD25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79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8" name="Rectangle 62">
              <a:extLst>
                <a:ext uri="{FF2B5EF4-FFF2-40B4-BE49-F238E27FC236}">
                  <a16:creationId xmlns:a16="http://schemas.microsoft.com/office/drawing/2014/main" id="{8F8F905F-4693-AF99-DCBB-59BE3C35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123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79" name="Rectangle 63">
              <a:extLst>
                <a:ext uri="{FF2B5EF4-FFF2-40B4-BE49-F238E27FC236}">
                  <a16:creationId xmlns:a16="http://schemas.microsoft.com/office/drawing/2014/main" id="{EC95A165-35FC-9E57-1D58-18A1B0E5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219"/>
              <a:ext cx="48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80" name="Oval 64">
              <a:extLst>
                <a:ext uri="{FF2B5EF4-FFF2-40B4-BE49-F238E27FC236}">
                  <a16:creationId xmlns:a16="http://schemas.microsoft.com/office/drawing/2014/main" id="{34E2A606-8692-E102-166E-03A8891D7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9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81" name="Oval 65">
              <a:extLst>
                <a:ext uri="{FF2B5EF4-FFF2-40B4-BE49-F238E27FC236}">
                  <a16:creationId xmlns:a16="http://schemas.microsoft.com/office/drawing/2014/main" id="{06E66887-4513-FAA5-B18A-6BF8C94FE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9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82" name="Oval 66">
              <a:extLst>
                <a:ext uri="{FF2B5EF4-FFF2-40B4-BE49-F238E27FC236}">
                  <a16:creationId xmlns:a16="http://schemas.microsoft.com/office/drawing/2014/main" id="{CFD75551-33BE-E715-57F7-8A0EAB54B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7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83" name="Oval 67">
              <a:extLst>
                <a:ext uri="{FF2B5EF4-FFF2-40B4-BE49-F238E27FC236}">
                  <a16:creationId xmlns:a16="http://schemas.microsoft.com/office/drawing/2014/main" id="{713E7D1F-AA71-34C2-6BA9-E4E9B1340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84" name="Oval 68">
              <a:extLst>
                <a:ext uri="{FF2B5EF4-FFF2-40B4-BE49-F238E27FC236}">
                  <a16:creationId xmlns:a16="http://schemas.microsoft.com/office/drawing/2014/main" id="{562163DA-0956-CC56-1975-960725963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07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A" altLang="fr-FR" sz="2400">
                <a:latin typeface="Calibri" panose="020F0502020204030204" pitchFamily="34" charset="0"/>
              </a:endParaRPr>
            </a:p>
          </p:txBody>
        </p:sp>
        <p:sp>
          <p:nvSpPr>
            <p:cNvPr id="45085" name="Text Box 69">
              <a:extLst>
                <a:ext uri="{FF2B5EF4-FFF2-40B4-BE49-F238E27FC236}">
                  <a16:creationId xmlns:a16="http://schemas.microsoft.com/office/drawing/2014/main" id="{9E825DA8-2383-7BC6-C536-9536FE0E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3487"/>
              <a:ext cx="15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fr-CA" altLang="fr-FR" sz="1800">
                  <a:latin typeface="Calibri" panose="020F0502020204030204" pitchFamily="34" charset="0"/>
                </a:rPr>
                <a:t>Espace d’entrée</a:t>
              </a:r>
            </a:p>
          </p:txBody>
        </p:sp>
      </p:grpSp>
      <p:sp>
        <p:nvSpPr>
          <p:cNvPr id="2" name="object 18">
            <a:extLst>
              <a:ext uri="{FF2B5EF4-FFF2-40B4-BE49-F238E27FC236}">
                <a16:creationId xmlns:a16="http://schemas.microsoft.com/office/drawing/2014/main" id="{799935BD-A090-1084-CFFC-8E30D45A825F}"/>
              </a:ext>
            </a:extLst>
          </p:cNvPr>
          <p:cNvSpPr/>
          <p:nvPr/>
        </p:nvSpPr>
        <p:spPr>
          <a:xfrm>
            <a:off x="5869067" y="2205916"/>
            <a:ext cx="1412502" cy="503004"/>
          </a:xfrm>
          <a:custGeom>
            <a:avLst/>
            <a:gdLst/>
            <a:ahLst/>
            <a:cxnLst/>
            <a:rect l="l" t="t" r="r" b="b"/>
            <a:pathLst>
              <a:path w="631189" h="533400">
                <a:moveTo>
                  <a:pt x="0" y="88900"/>
                </a:moveTo>
                <a:lnTo>
                  <a:pt x="10116" y="47673"/>
                </a:lnTo>
                <a:lnTo>
                  <a:pt x="37071" y="16662"/>
                </a:lnTo>
                <a:lnTo>
                  <a:pt x="75769" y="962"/>
                </a:lnTo>
                <a:lnTo>
                  <a:pt x="542036" y="0"/>
                </a:lnTo>
                <a:lnTo>
                  <a:pt x="556598" y="1186"/>
                </a:lnTo>
                <a:lnTo>
                  <a:pt x="594986" y="17482"/>
                </a:lnTo>
                <a:lnTo>
                  <a:pt x="621459" y="48917"/>
                </a:lnTo>
                <a:lnTo>
                  <a:pt x="630936" y="88900"/>
                </a:lnTo>
                <a:lnTo>
                  <a:pt x="630936" y="444500"/>
                </a:lnTo>
                <a:lnTo>
                  <a:pt x="620819" y="485726"/>
                </a:lnTo>
                <a:lnTo>
                  <a:pt x="593864" y="516737"/>
                </a:lnTo>
                <a:lnTo>
                  <a:pt x="555166" y="532437"/>
                </a:lnTo>
                <a:lnTo>
                  <a:pt x="88900" y="533400"/>
                </a:lnTo>
                <a:lnTo>
                  <a:pt x="74337" y="532213"/>
                </a:lnTo>
                <a:lnTo>
                  <a:pt x="35949" y="515917"/>
                </a:lnTo>
                <a:lnTo>
                  <a:pt x="9476" y="484482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ED286EFC-E5BE-5C72-4521-781A46F056AE}"/>
              </a:ext>
            </a:extLst>
          </p:cNvPr>
          <p:cNvSpPr/>
          <p:nvPr/>
        </p:nvSpPr>
        <p:spPr>
          <a:xfrm>
            <a:off x="5389749" y="2694990"/>
            <a:ext cx="1412502" cy="503004"/>
          </a:xfrm>
          <a:custGeom>
            <a:avLst/>
            <a:gdLst/>
            <a:ahLst/>
            <a:cxnLst/>
            <a:rect l="l" t="t" r="r" b="b"/>
            <a:pathLst>
              <a:path w="631189" h="533400">
                <a:moveTo>
                  <a:pt x="0" y="88900"/>
                </a:moveTo>
                <a:lnTo>
                  <a:pt x="10116" y="47673"/>
                </a:lnTo>
                <a:lnTo>
                  <a:pt x="37071" y="16662"/>
                </a:lnTo>
                <a:lnTo>
                  <a:pt x="75769" y="962"/>
                </a:lnTo>
                <a:lnTo>
                  <a:pt x="542036" y="0"/>
                </a:lnTo>
                <a:lnTo>
                  <a:pt x="556598" y="1186"/>
                </a:lnTo>
                <a:lnTo>
                  <a:pt x="594986" y="17482"/>
                </a:lnTo>
                <a:lnTo>
                  <a:pt x="621459" y="48917"/>
                </a:lnTo>
                <a:lnTo>
                  <a:pt x="630936" y="88900"/>
                </a:lnTo>
                <a:lnTo>
                  <a:pt x="630936" y="444500"/>
                </a:lnTo>
                <a:lnTo>
                  <a:pt x="620819" y="485726"/>
                </a:lnTo>
                <a:lnTo>
                  <a:pt x="593864" y="516737"/>
                </a:lnTo>
                <a:lnTo>
                  <a:pt x="555166" y="532437"/>
                </a:lnTo>
                <a:lnTo>
                  <a:pt x="88900" y="533400"/>
                </a:lnTo>
                <a:lnTo>
                  <a:pt x="74337" y="532213"/>
                </a:lnTo>
                <a:lnTo>
                  <a:pt x="35949" y="515917"/>
                </a:lnTo>
                <a:lnTo>
                  <a:pt x="9476" y="484482"/>
                </a:lnTo>
                <a:lnTo>
                  <a:pt x="0" y="889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id="{1ECFE1D7-8785-B2B4-CBCB-854F06FC0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L’astuce des fonctions noyau</a:t>
            </a:r>
          </a:p>
        </p:txBody>
      </p:sp>
      <p:sp>
        <p:nvSpPr>
          <p:cNvPr id="46083" name="Espace réservé du numéro de diapositive 5">
            <a:extLst>
              <a:ext uri="{FF2B5EF4-FFF2-40B4-BE49-F238E27FC236}">
                <a16:creationId xmlns:a16="http://schemas.microsoft.com/office/drawing/2014/main" id="{AD86E316-7667-2D60-CAC0-9E1AECB3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64815C-46BA-4A8D-BD1E-CFFAE59A5F1A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5060" name="Rectangle 1027">
            <a:extLst>
              <a:ext uri="{FF2B5EF4-FFF2-40B4-BE49-F238E27FC236}">
                <a16:creationId xmlns:a16="http://schemas.microsoft.com/office/drawing/2014/main" id="{0A07AF0C-F93F-E0B0-952A-87C7AECA31C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428750"/>
            <a:ext cx="10972800" cy="472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fr-CA" sz="2400" dirty="0">
                <a:latin typeface="Calibri" pitchFamily="34" charset="0"/>
              </a:rPr>
              <a:t>Définition d’une fonction noyau :</a:t>
            </a:r>
          </a:p>
          <a:p>
            <a:pPr marL="538163" indent="-268288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 3" panose="05040102010807070707" pitchFamily="18" charset="2"/>
              <a:buNone/>
              <a:defRPr/>
            </a:pPr>
            <a:endParaRPr lang="fr-CA" sz="2400" dirty="0">
              <a:latin typeface="Calibri" pitchFamily="34" charset="0"/>
            </a:endParaRPr>
          </a:p>
          <a:p>
            <a:pPr marL="628650" indent="-358775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Symbol" pitchFamily="18" charset="2"/>
              <a:buChar char="Þ"/>
              <a:defRPr/>
            </a:pPr>
            <a:r>
              <a:rPr lang="fr-C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La connaissance de </a:t>
            </a:r>
            <a:r>
              <a:rPr lang="fr-CA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fr-C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 )</a:t>
            </a:r>
            <a:r>
              <a:rPr lang="fr-CA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permet de calculer un produit scalaire où intervient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CA" sz="2400" b="1" dirty="0">
                <a:latin typeface="Times New Roman" pitchFamily="18" charset="0"/>
              </a:rPr>
              <a:t>( )</a:t>
            </a:r>
            <a:r>
              <a:rPr lang="fr-CA" sz="2400" b="1" dirty="0">
                <a:latin typeface="Calibri" pitchFamily="34" charset="0"/>
              </a:rPr>
              <a:t> </a:t>
            </a:r>
            <a:r>
              <a:rPr lang="fr-CA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sans connaitre l’expression de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CA" sz="2400" b="1" dirty="0">
                <a:latin typeface="Times New Roman" pitchFamily="18" charset="0"/>
              </a:rPr>
              <a:t>( )</a:t>
            </a:r>
            <a:endParaRPr lang="fr-CA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fr-CA" sz="2400" dirty="0">
                <a:latin typeface="Calibri" pitchFamily="34" charset="0"/>
              </a:rPr>
              <a:t>Or, seuls des produits scalaires interviennent dans la solution du problème d’optimisation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fr-CA" sz="2200" dirty="0">
                <a:latin typeface="Calibri" pitchFamily="34" charset="0"/>
              </a:rPr>
              <a:t>Un autre avantage d’utiliser </a:t>
            </a:r>
            <a:r>
              <a:rPr lang="fr-CA" sz="2200" i="1" dirty="0">
                <a:latin typeface="Times New Roman" pitchFamily="18" charset="0"/>
              </a:rPr>
              <a:t>K</a:t>
            </a:r>
            <a:r>
              <a:rPr lang="fr-CA" sz="2200" dirty="0">
                <a:latin typeface="Times New Roman" pitchFamily="18" charset="0"/>
              </a:rPr>
              <a:t>()</a:t>
            </a:r>
            <a:r>
              <a:rPr lang="fr-CA" sz="2200" dirty="0">
                <a:latin typeface="Calibri" pitchFamily="34" charset="0"/>
              </a:rPr>
              <a:t> est qu’il représente intuitivement la similarité entre les </a:t>
            </a:r>
            <a:r>
              <a:rPr lang="fr-CA" sz="2200" b="1" i="1" dirty="0">
                <a:latin typeface="Times New Roman" pitchFamily="18" charset="0"/>
              </a:rPr>
              <a:t>x</a:t>
            </a:r>
            <a:r>
              <a:rPr lang="fr-CA" sz="2200" dirty="0">
                <a:latin typeface="Calibri" pitchFamily="34" charset="0"/>
              </a:rPr>
              <a:t> et </a:t>
            </a:r>
            <a:r>
              <a:rPr lang="fr-CA" sz="2200" b="1" i="1" dirty="0">
                <a:latin typeface="Times New Roman" pitchFamily="18" charset="0"/>
              </a:rPr>
              <a:t>y</a:t>
            </a:r>
            <a:r>
              <a:rPr lang="fr-CA" sz="2200" b="1" dirty="0">
                <a:latin typeface="Calibri" pitchFamily="34" charset="0"/>
              </a:rPr>
              <a:t>,</a:t>
            </a:r>
            <a:r>
              <a:rPr lang="fr-CA" sz="2200" dirty="0">
                <a:latin typeface="Calibri" pitchFamily="34" charset="0"/>
              </a:rPr>
              <a:t> obtenue de nos connaissances a priori</a:t>
            </a:r>
            <a:endParaRPr lang="fr-CA" sz="2200" b="1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fr-CA" sz="2200" dirty="0">
                <a:latin typeface="Calibri" pitchFamily="34" charset="0"/>
              </a:rPr>
              <a:t>Cependant,</a:t>
            </a:r>
            <a:r>
              <a:rPr lang="fr-CA" sz="2200" i="1" dirty="0">
                <a:latin typeface="Calibri" pitchFamily="34" charset="0"/>
              </a:rPr>
              <a:t> </a:t>
            </a:r>
            <a:r>
              <a:rPr lang="fr-CA" sz="2200" i="1" dirty="0">
                <a:latin typeface="Times New Roman" pitchFamily="18" charset="0"/>
              </a:rPr>
              <a:t>K</a:t>
            </a:r>
            <a:r>
              <a:rPr lang="fr-CA" sz="2200" dirty="0">
                <a:latin typeface="Times New Roman" pitchFamily="18" charset="0"/>
              </a:rPr>
              <a:t>(</a:t>
            </a:r>
            <a:r>
              <a:rPr lang="fr-CA" sz="2200" b="1" i="1" dirty="0" err="1">
                <a:latin typeface="Times New Roman" pitchFamily="18" charset="0"/>
              </a:rPr>
              <a:t>x</a:t>
            </a:r>
            <a:r>
              <a:rPr lang="fr-CA" sz="2200" i="1" dirty="0" err="1">
                <a:latin typeface="Times New Roman" pitchFamily="18" charset="0"/>
              </a:rPr>
              <a:t>,</a:t>
            </a:r>
            <a:r>
              <a:rPr lang="fr-CA" sz="2200" b="1" i="1" dirty="0" err="1">
                <a:latin typeface="Times New Roman" pitchFamily="18" charset="0"/>
              </a:rPr>
              <a:t>y</a:t>
            </a:r>
            <a:r>
              <a:rPr lang="fr-CA" sz="2200" dirty="0">
                <a:latin typeface="Times New Roman" pitchFamily="18" charset="0"/>
              </a:rPr>
              <a:t>)</a:t>
            </a:r>
            <a:r>
              <a:rPr lang="fr-CA" sz="2200" dirty="0">
                <a:latin typeface="Calibri" pitchFamily="34" charset="0"/>
              </a:rPr>
              <a:t> doit satisfaire certaines conditions (conditions de </a:t>
            </a:r>
            <a:r>
              <a:rPr lang="fr-CA" sz="2200" dirty="0" err="1">
                <a:latin typeface="Calibri" pitchFamily="34" charset="0"/>
              </a:rPr>
              <a:t>Mercer</a:t>
            </a:r>
            <a:r>
              <a:rPr lang="fr-CA" sz="2200" dirty="0">
                <a:latin typeface="Calibri" pitchFamily="34" charset="0"/>
              </a:rPr>
              <a:t>) pour que le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fr-FR" sz="2200" dirty="0">
                <a:solidFill>
                  <a:srgbClr val="CC6600"/>
                </a:solidFill>
                <a:latin typeface="Times New Roman" pitchFamily="18" charset="0"/>
              </a:rPr>
              <a:t> </a:t>
            </a:r>
            <a:r>
              <a:rPr lang="fr-CA" sz="2200" dirty="0">
                <a:latin typeface="Times New Roman" pitchFamily="18" charset="0"/>
              </a:rPr>
              <a:t>( )</a:t>
            </a:r>
            <a:r>
              <a:rPr lang="fr-CA" sz="2200" dirty="0">
                <a:latin typeface="Calibri" pitchFamily="34" charset="0"/>
              </a:rPr>
              <a:t> correspondant existe</a:t>
            </a:r>
          </a:p>
        </p:txBody>
      </p:sp>
      <p:pic>
        <p:nvPicPr>
          <p:cNvPr id="46085" name="Picture 1111" descr="txp_fig">
            <a:extLst>
              <a:ext uri="{FF2B5EF4-FFF2-40B4-BE49-F238E27FC236}">
                <a16:creationId xmlns:a16="http://schemas.microsoft.com/office/drawing/2014/main" id="{D6653971-7494-96C2-3C5D-D7DCE624FE3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989138"/>
            <a:ext cx="28082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3">
            <a:extLst>
              <a:ext uri="{FF2B5EF4-FFF2-40B4-BE49-F238E27FC236}">
                <a16:creationId xmlns:a16="http://schemas.microsoft.com/office/drawing/2014/main" id="{E27795E9-E853-B306-2E57-8BF0815B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4A7335-8D3B-45EE-ADB6-821D3BF0F97F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5FA3548A-3E12-AEBD-AAE4-4CDF86AB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1981200"/>
            <a:ext cx="5791200" cy="990600"/>
          </a:xfrm>
          <a:prstGeom prst="rect">
            <a:avLst/>
          </a:prstGeom>
          <a:solidFill>
            <a:schemeClr val="bg1"/>
          </a:solidFill>
          <a:ln w="19050">
            <a:solidFill>
              <a:srgbClr val="FF722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D4B867D2-0E69-2EAE-558F-5034B0CA3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517525"/>
            <a:ext cx="6680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conditions de Mercer</a:t>
            </a:r>
          </a:p>
        </p:txBody>
      </p:sp>
      <p:sp>
        <p:nvSpPr>
          <p:cNvPr id="12296" name="Rectangle 6">
            <a:extLst>
              <a:ext uri="{FF2B5EF4-FFF2-40B4-BE49-F238E27FC236}">
                <a16:creationId xmlns:a16="http://schemas.microsoft.com/office/drawing/2014/main" id="{99007E3F-BB61-25BA-341C-CEB674CE6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412875"/>
            <a:ext cx="1044098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222250" indent="-2222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9113" indent="-18256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fr-FR" altLang="fr-FR" dirty="0"/>
              <a:t>Pour une fonction </a:t>
            </a:r>
            <a:r>
              <a:rPr lang="fr-FR" altLang="fr-FR" i="1" dirty="0"/>
              <a:t>K</a:t>
            </a:r>
            <a:r>
              <a:rPr lang="fr-FR" altLang="fr-FR" dirty="0"/>
              <a:t> symétrique, il existe une fonction </a:t>
            </a:r>
            <a:r>
              <a:rPr lang="el-GR" altLang="fr-FR" dirty="0">
                <a:cs typeface="Times New Roman" panose="02020603050405020304" pitchFamily="18" charset="0"/>
              </a:rPr>
              <a:t>Φ</a:t>
            </a:r>
            <a:r>
              <a:rPr lang="fr-FR" altLang="fr-FR" dirty="0"/>
              <a:t> telle que :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fr-FR" altLang="fr-FR" dirty="0"/>
          </a:p>
          <a:p>
            <a:pPr lvl="1" eaLnBrk="1" hangingPunct="1">
              <a:spcBef>
                <a:spcPct val="30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fr-FR" altLang="fr-FR" dirty="0" err="1"/>
              <a:t>ssi</a:t>
            </a:r>
            <a:r>
              <a:rPr lang="fr-FR" altLang="fr-FR" dirty="0"/>
              <a:t>, pour toute fonction </a:t>
            </a:r>
            <a:r>
              <a:rPr lang="fr-FR" altLang="fr-FR" i="1" dirty="0"/>
              <a:t>f</a:t>
            </a:r>
            <a:r>
              <a:rPr lang="fr-FR" altLang="fr-FR" dirty="0"/>
              <a:t> telle que :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pPr>
            <a:endParaRPr lang="fr-FR" altLang="fr-FR" sz="1800" dirty="0"/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pPr>
            <a:r>
              <a:rPr lang="fr-FR" altLang="fr-FR" dirty="0"/>
              <a:t>l’on a :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fr-FR" altLang="fr-FR" dirty="0"/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fr-FR" altLang="fr-FR" dirty="0"/>
              <a:t>Si cette condition est vérifiée, on peut appliquer la fonction noyaux dans le SVM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fr-FR" altLang="fr-FR" dirty="0">
                <a:solidFill>
                  <a:srgbClr val="790015"/>
                </a:solidFill>
              </a:rPr>
              <a:t>MAIS cela ne dit pas comment construire </a:t>
            </a:r>
            <a:r>
              <a:rPr lang="el-GR" altLang="fr-F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fr-FR" altLang="fr-FR" sz="2800" dirty="0"/>
              <a:t> </a:t>
            </a:r>
          </a:p>
        </p:txBody>
      </p:sp>
      <p:graphicFrame>
        <p:nvGraphicFramePr>
          <p:cNvPr id="47110" name="Object 7">
            <a:extLst>
              <a:ext uri="{FF2B5EF4-FFF2-40B4-BE49-F238E27FC236}">
                <a16:creationId xmlns:a16="http://schemas.microsoft.com/office/drawing/2014/main" id="{7E910D39-9031-DDA2-60CC-832BB702ADF4}"/>
              </a:ext>
            </a:extLst>
          </p:cNvPr>
          <p:cNvGraphicFramePr>
            <a:graphicFrameLocks/>
          </p:cNvGraphicFramePr>
          <p:nvPr/>
        </p:nvGraphicFramePr>
        <p:xfrm>
          <a:off x="3346450" y="2017713"/>
          <a:ext cx="52546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2" imgW="2400300" imgH="381000" progId="Equation.3">
                  <p:embed/>
                </p:oleObj>
              </mc:Choice>
              <mc:Fallback>
                <p:oleObj name="Équation" r:id="rId2" imgW="2400300" imgH="381000" progId="Equation.3">
                  <p:embed/>
                  <p:pic>
                    <p:nvPicPr>
                      <p:cNvPr id="47110" name="Object 7">
                        <a:extLst>
                          <a:ext uri="{FF2B5EF4-FFF2-40B4-BE49-F238E27FC236}">
                            <a16:creationId xmlns:a16="http://schemas.microsoft.com/office/drawing/2014/main" id="{7E910D39-9031-DDA2-60CC-832BB702ADF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017713"/>
                        <a:ext cx="525462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8">
            <a:extLst>
              <a:ext uri="{FF2B5EF4-FFF2-40B4-BE49-F238E27FC236}">
                <a16:creationId xmlns:a16="http://schemas.microsoft.com/office/drawing/2014/main" id="{29E1C926-F0DE-DFB1-2850-DEE80DFE0184}"/>
              </a:ext>
            </a:extLst>
          </p:cNvPr>
          <p:cNvGraphicFramePr>
            <a:graphicFrameLocks/>
          </p:cNvGraphicFramePr>
          <p:nvPr/>
        </p:nvGraphicFramePr>
        <p:xfrm>
          <a:off x="5448300" y="3289300"/>
          <a:ext cx="22844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279400" progId="Equation.3">
                  <p:embed/>
                </p:oleObj>
              </mc:Choice>
              <mc:Fallback>
                <p:oleObj name="Equation" r:id="rId4" imgW="1155700" imgH="279400" progId="Equation.3">
                  <p:embed/>
                  <p:pic>
                    <p:nvPicPr>
                      <p:cNvPr id="47111" name="Object 8">
                        <a:extLst>
                          <a:ext uri="{FF2B5EF4-FFF2-40B4-BE49-F238E27FC236}">
                            <a16:creationId xmlns:a16="http://schemas.microsoft.com/office/drawing/2014/main" id="{29E1C926-F0DE-DFB1-2850-DEE80DFE01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289300"/>
                        <a:ext cx="22844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9">
            <a:extLst>
              <a:ext uri="{FF2B5EF4-FFF2-40B4-BE49-F238E27FC236}">
                <a16:creationId xmlns:a16="http://schemas.microsoft.com/office/drawing/2014/main" id="{9B02B405-9895-BE3E-DF76-233041194B54}"/>
              </a:ext>
            </a:extLst>
          </p:cNvPr>
          <p:cNvGraphicFramePr>
            <a:graphicFrameLocks/>
          </p:cNvGraphicFramePr>
          <p:nvPr/>
        </p:nvGraphicFramePr>
        <p:xfrm>
          <a:off x="1992313" y="4076700"/>
          <a:ext cx="3886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6" imgW="1866900" imgH="241300" progId="Equation.3">
                  <p:embed/>
                </p:oleObj>
              </mc:Choice>
              <mc:Fallback>
                <p:oleObj name="Équation" r:id="rId6" imgW="1866900" imgH="241300" progId="Equation.3">
                  <p:embed/>
                  <p:pic>
                    <p:nvPicPr>
                      <p:cNvPr id="47112" name="Object 9">
                        <a:extLst>
                          <a:ext uri="{FF2B5EF4-FFF2-40B4-BE49-F238E27FC236}">
                            <a16:creationId xmlns:a16="http://schemas.microsoft.com/office/drawing/2014/main" id="{9B02B405-9895-BE3E-DF76-233041194B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076700"/>
                        <a:ext cx="38862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8523-D0D9-5E87-ED83-7D5275D4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Motivation: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4534-F31D-677F-07F7-EC7E929AF4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414" y="1722120"/>
            <a:ext cx="10972800" cy="4937760"/>
          </a:xfrm>
        </p:spPr>
        <p:txBody>
          <a:bodyPr/>
          <a:lstStyle/>
          <a:p>
            <a:r>
              <a:rPr lang="fr-CA" dirty="0"/>
              <a:t>Le problème de classifier des données en deux choix distincts ou plus sont courants pour le diagnostic, la prédiction, la prise de décision, etc.:</a:t>
            </a:r>
          </a:p>
          <a:p>
            <a:pPr lvl="1"/>
            <a:r>
              <a:rPr lang="fr-CA" dirty="0"/>
              <a:t>Normal/anormal, sain/malade, sûr/dangereux,  solvable/pas solvable, etc.</a:t>
            </a:r>
          </a:p>
          <a:p>
            <a:r>
              <a:rPr lang="fr-CA"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x. :</a:t>
            </a:r>
            <a:r>
              <a:rPr lang="fr-CA"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CA" sz="2800" dirty="0">
                <a:solidFill>
                  <a:srgbClr val="0000FF"/>
                </a:solidFill>
                <a:cs typeface="Calibri"/>
              </a:rPr>
              <a:t>Système d’aide à la décision pour diagnostiquer les cancers primaires et métastatiques à partir de profils d’expression génique des patients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lang="fr-CA" sz="2800" dirty="0">
              <a:latin typeface="Calibri"/>
              <a:cs typeface="Calibri"/>
            </a:endParaRP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FA169-B977-AEA0-E467-CEEBD8F6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4</a:t>
            </a:fld>
            <a:endParaRPr lang="en-US" altLang="fr-FR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F01F661-AB5B-075F-11FC-ED4524F9EBF1}"/>
              </a:ext>
            </a:extLst>
          </p:cNvPr>
          <p:cNvGrpSpPr/>
          <p:nvPr/>
        </p:nvGrpSpPr>
        <p:grpSpPr>
          <a:xfrm>
            <a:off x="1895158" y="4559432"/>
            <a:ext cx="8401684" cy="1507358"/>
            <a:chOff x="2047160" y="4419601"/>
            <a:chExt cx="8401684" cy="1507358"/>
          </a:xfrm>
        </p:grpSpPr>
        <p:sp>
          <p:nvSpPr>
            <p:cNvPr id="58" name="object 4">
              <a:extLst>
                <a:ext uri="{FF2B5EF4-FFF2-40B4-BE49-F238E27FC236}">
                  <a16:creationId xmlns:a16="http://schemas.microsoft.com/office/drawing/2014/main" id="{0789CDAD-45DB-CF4A-D0E0-A2B34B4384F5}"/>
                </a:ext>
              </a:extLst>
            </p:cNvPr>
            <p:cNvSpPr/>
            <p:nvPr/>
          </p:nvSpPr>
          <p:spPr>
            <a:xfrm>
              <a:off x="2120819" y="4648199"/>
              <a:ext cx="609600" cy="60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">
              <a:extLst>
                <a:ext uri="{FF2B5EF4-FFF2-40B4-BE49-F238E27FC236}">
                  <a16:creationId xmlns:a16="http://schemas.microsoft.com/office/drawing/2014/main" id="{FC816045-81B3-C31B-162F-0868D826A8D5}"/>
                </a:ext>
              </a:extLst>
            </p:cNvPr>
            <p:cNvSpPr/>
            <p:nvPr/>
          </p:nvSpPr>
          <p:spPr>
            <a:xfrm>
              <a:off x="4559220" y="4648199"/>
              <a:ext cx="685799" cy="537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C67565DA-D723-B443-2E9D-80D461647226}"/>
                </a:ext>
              </a:extLst>
            </p:cNvPr>
            <p:cNvSpPr/>
            <p:nvPr/>
          </p:nvSpPr>
          <p:spPr>
            <a:xfrm>
              <a:off x="6159423" y="4705350"/>
              <a:ext cx="1695450" cy="628650"/>
            </a:xfrm>
            <a:custGeom>
              <a:avLst/>
              <a:gdLst/>
              <a:ahLst/>
              <a:cxnLst/>
              <a:rect l="l" t="t" r="r" b="b"/>
              <a:pathLst>
                <a:path w="1695450" h="628650">
                  <a:moveTo>
                    <a:pt x="0" y="0"/>
                  </a:moveTo>
                  <a:lnTo>
                    <a:pt x="1695450" y="0"/>
                  </a:lnTo>
                  <a:lnTo>
                    <a:pt x="1695450" y="628650"/>
                  </a:lnTo>
                  <a:lnTo>
                    <a:pt x="0" y="628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2E8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55EF520E-0793-F2F9-CC29-FB6F0CAA0551}"/>
                </a:ext>
              </a:extLst>
            </p:cNvPr>
            <p:cNvSpPr/>
            <p:nvPr/>
          </p:nvSpPr>
          <p:spPr>
            <a:xfrm>
              <a:off x="7854870" y="4495800"/>
              <a:ext cx="209550" cy="838200"/>
            </a:xfrm>
            <a:custGeom>
              <a:avLst/>
              <a:gdLst/>
              <a:ahLst/>
              <a:cxnLst/>
              <a:rect l="l" t="t" r="r" b="b"/>
              <a:pathLst>
                <a:path w="209550" h="838200">
                  <a:moveTo>
                    <a:pt x="209550" y="0"/>
                  </a:moveTo>
                  <a:lnTo>
                    <a:pt x="0" y="209550"/>
                  </a:lnTo>
                  <a:lnTo>
                    <a:pt x="0" y="838200"/>
                  </a:lnTo>
                  <a:lnTo>
                    <a:pt x="209550" y="62865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CCC3BB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bject 8">
              <a:extLst>
                <a:ext uri="{FF2B5EF4-FFF2-40B4-BE49-F238E27FC236}">
                  <a16:creationId xmlns:a16="http://schemas.microsoft.com/office/drawing/2014/main" id="{584F0966-89B3-D410-72EA-5783F0DFD9F3}"/>
                </a:ext>
              </a:extLst>
            </p:cNvPr>
            <p:cNvSpPr/>
            <p:nvPr/>
          </p:nvSpPr>
          <p:spPr>
            <a:xfrm>
              <a:off x="6159420" y="4495800"/>
              <a:ext cx="1905000" cy="209550"/>
            </a:xfrm>
            <a:custGeom>
              <a:avLst/>
              <a:gdLst/>
              <a:ahLst/>
              <a:cxnLst/>
              <a:rect l="l" t="t" r="r" b="b"/>
              <a:pathLst>
                <a:path w="1905000" h="209550">
                  <a:moveTo>
                    <a:pt x="1905000" y="0"/>
                  </a:moveTo>
                  <a:lnTo>
                    <a:pt x="209550" y="0"/>
                  </a:lnTo>
                  <a:lnTo>
                    <a:pt x="0" y="209550"/>
                  </a:lnTo>
                  <a:lnTo>
                    <a:pt x="1695450" y="20955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EF5ED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9">
              <a:extLst>
                <a:ext uri="{FF2B5EF4-FFF2-40B4-BE49-F238E27FC236}">
                  <a16:creationId xmlns:a16="http://schemas.microsoft.com/office/drawing/2014/main" id="{D8BC2918-5480-75B1-2347-8B965E9CA95B}"/>
                </a:ext>
              </a:extLst>
            </p:cNvPr>
            <p:cNvSpPr/>
            <p:nvPr/>
          </p:nvSpPr>
          <p:spPr>
            <a:xfrm>
              <a:off x="6159420" y="4495800"/>
              <a:ext cx="1905000" cy="838200"/>
            </a:xfrm>
            <a:custGeom>
              <a:avLst/>
              <a:gdLst/>
              <a:ahLst/>
              <a:cxnLst/>
              <a:rect l="l" t="t" r="r" b="b"/>
              <a:pathLst>
                <a:path w="1905000" h="838200">
                  <a:moveTo>
                    <a:pt x="0" y="209550"/>
                  </a:moveTo>
                  <a:lnTo>
                    <a:pt x="209550" y="0"/>
                  </a:lnTo>
                  <a:lnTo>
                    <a:pt x="1905000" y="0"/>
                  </a:lnTo>
                  <a:lnTo>
                    <a:pt x="1905000" y="628650"/>
                  </a:lnTo>
                  <a:lnTo>
                    <a:pt x="1695450" y="838200"/>
                  </a:lnTo>
                  <a:lnTo>
                    <a:pt x="0" y="838200"/>
                  </a:lnTo>
                  <a:lnTo>
                    <a:pt x="0" y="2095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10">
              <a:extLst>
                <a:ext uri="{FF2B5EF4-FFF2-40B4-BE49-F238E27FC236}">
                  <a16:creationId xmlns:a16="http://schemas.microsoft.com/office/drawing/2014/main" id="{84A0EE93-3F91-576B-2E73-DD341C0F554B}"/>
                </a:ext>
              </a:extLst>
            </p:cNvPr>
            <p:cNvSpPr/>
            <p:nvPr/>
          </p:nvSpPr>
          <p:spPr>
            <a:xfrm>
              <a:off x="6159420" y="4495800"/>
              <a:ext cx="1905000" cy="209550"/>
            </a:xfrm>
            <a:custGeom>
              <a:avLst/>
              <a:gdLst/>
              <a:ahLst/>
              <a:cxnLst/>
              <a:rect l="l" t="t" r="r" b="b"/>
              <a:pathLst>
                <a:path w="1905000" h="209550">
                  <a:moveTo>
                    <a:pt x="0" y="209550"/>
                  </a:moveTo>
                  <a:lnTo>
                    <a:pt x="1695450" y="209550"/>
                  </a:lnTo>
                  <a:lnTo>
                    <a:pt x="19050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11">
              <a:extLst>
                <a:ext uri="{FF2B5EF4-FFF2-40B4-BE49-F238E27FC236}">
                  <a16:creationId xmlns:a16="http://schemas.microsoft.com/office/drawing/2014/main" id="{42A6EA83-15FE-6925-0476-E7E5EA66859E}"/>
                </a:ext>
              </a:extLst>
            </p:cNvPr>
            <p:cNvSpPr/>
            <p:nvPr/>
          </p:nvSpPr>
          <p:spPr>
            <a:xfrm>
              <a:off x="7854870" y="4705350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0"/>
                  </a:moveTo>
                  <a:lnTo>
                    <a:pt x="0" y="6286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12">
              <a:extLst>
                <a:ext uri="{FF2B5EF4-FFF2-40B4-BE49-F238E27FC236}">
                  <a16:creationId xmlns:a16="http://schemas.microsoft.com/office/drawing/2014/main" id="{F70AA915-B04C-6AAB-F677-D9CD776BF1C6}"/>
                </a:ext>
              </a:extLst>
            </p:cNvPr>
            <p:cNvSpPr txBox="1"/>
            <p:nvPr/>
          </p:nvSpPr>
          <p:spPr>
            <a:xfrm>
              <a:off x="5879847" y="4705351"/>
              <a:ext cx="226074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20065" marR="379095" indent="-13525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2000" spc="-15" dirty="0" err="1">
                  <a:solidFill>
                    <a:prstClr val="black"/>
                  </a:solidFill>
                  <a:latin typeface="Calibri"/>
                  <a:cs typeface="Calibri"/>
                </a:rPr>
                <a:t>Classifieur</a:t>
              </a:r>
              <a:r>
                <a:rPr lang="en-CA" sz="2000" spc="-15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en-CA" sz="2000" spc="-15" dirty="0" err="1">
                  <a:solidFill>
                    <a:prstClr val="black"/>
                  </a:solidFill>
                  <a:latin typeface="Calibri"/>
                  <a:cs typeface="Calibri"/>
                </a:rPr>
                <a:t>binaire</a:t>
              </a:r>
              <a:endParaRPr sz="20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object 13">
              <a:extLst>
                <a:ext uri="{FF2B5EF4-FFF2-40B4-BE49-F238E27FC236}">
                  <a16:creationId xmlns:a16="http://schemas.microsoft.com/office/drawing/2014/main" id="{07E1917B-5404-4CBC-6096-9CF872610EEC}"/>
                </a:ext>
              </a:extLst>
            </p:cNvPr>
            <p:cNvSpPr/>
            <p:nvPr/>
          </p:nvSpPr>
          <p:spPr>
            <a:xfrm>
              <a:off x="2730419" y="4953001"/>
              <a:ext cx="495300" cy="1905"/>
            </a:xfrm>
            <a:custGeom>
              <a:avLst/>
              <a:gdLst/>
              <a:ahLst/>
              <a:cxnLst/>
              <a:rect l="l" t="t" r="r" b="b"/>
              <a:pathLst>
                <a:path w="495300" h="1904">
                  <a:moveTo>
                    <a:pt x="0" y="0"/>
                  </a:moveTo>
                  <a:lnTo>
                    <a:pt x="495300" y="1295"/>
                  </a:lnTo>
                </a:path>
              </a:pathLst>
            </a:custGeom>
            <a:ln w="253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14">
              <a:extLst>
                <a:ext uri="{FF2B5EF4-FFF2-40B4-BE49-F238E27FC236}">
                  <a16:creationId xmlns:a16="http://schemas.microsoft.com/office/drawing/2014/main" id="{AC76AC8D-9FFB-ECD3-5E3F-F8C5D78F1E4E}"/>
                </a:ext>
              </a:extLst>
            </p:cNvPr>
            <p:cNvSpPr/>
            <p:nvPr/>
          </p:nvSpPr>
          <p:spPr>
            <a:xfrm>
              <a:off x="3212859" y="4890752"/>
              <a:ext cx="127635" cy="127000"/>
            </a:xfrm>
            <a:custGeom>
              <a:avLst/>
              <a:gdLst/>
              <a:ahLst/>
              <a:cxnLst/>
              <a:rect l="l" t="t" r="r" b="b"/>
              <a:pathLst>
                <a:path w="127635" h="127000">
                  <a:moveTo>
                    <a:pt x="330" y="0"/>
                  </a:moveTo>
                  <a:lnTo>
                    <a:pt x="0" y="126999"/>
                  </a:lnTo>
                  <a:lnTo>
                    <a:pt x="127165" y="6383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bject 15">
              <a:extLst>
                <a:ext uri="{FF2B5EF4-FFF2-40B4-BE49-F238E27FC236}">
                  <a16:creationId xmlns:a16="http://schemas.microsoft.com/office/drawing/2014/main" id="{DE210D00-1F9C-522F-1E67-AFA23B2681D6}"/>
                </a:ext>
              </a:extLst>
            </p:cNvPr>
            <p:cNvSpPr/>
            <p:nvPr/>
          </p:nvSpPr>
          <p:spPr>
            <a:xfrm>
              <a:off x="5397420" y="4953001"/>
              <a:ext cx="495300" cy="1905"/>
            </a:xfrm>
            <a:custGeom>
              <a:avLst/>
              <a:gdLst/>
              <a:ahLst/>
              <a:cxnLst/>
              <a:rect l="l" t="t" r="r" b="b"/>
              <a:pathLst>
                <a:path w="495300" h="1904">
                  <a:moveTo>
                    <a:pt x="0" y="0"/>
                  </a:moveTo>
                  <a:lnTo>
                    <a:pt x="495300" y="1295"/>
                  </a:lnTo>
                </a:path>
              </a:pathLst>
            </a:custGeom>
            <a:ln w="253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16">
              <a:extLst>
                <a:ext uri="{FF2B5EF4-FFF2-40B4-BE49-F238E27FC236}">
                  <a16:creationId xmlns:a16="http://schemas.microsoft.com/office/drawing/2014/main" id="{4373EDF6-44CF-5A6D-8A04-EE90F1414321}"/>
                </a:ext>
              </a:extLst>
            </p:cNvPr>
            <p:cNvSpPr/>
            <p:nvPr/>
          </p:nvSpPr>
          <p:spPr>
            <a:xfrm>
              <a:off x="5879847" y="4890752"/>
              <a:ext cx="127635" cy="127000"/>
            </a:xfrm>
            <a:custGeom>
              <a:avLst/>
              <a:gdLst/>
              <a:ahLst/>
              <a:cxnLst/>
              <a:rect l="l" t="t" r="r" b="b"/>
              <a:pathLst>
                <a:path w="127635" h="127000">
                  <a:moveTo>
                    <a:pt x="342" y="0"/>
                  </a:moveTo>
                  <a:lnTo>
                    <a:pt x="0" y="126999"/>
                  </a:lnTo>
                  <a:lnTo>
                    <a:pt x="127177" y="6383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17">
              <a:extLst>
                <a:ext uri="{FF2B5EF4-FFF2-40B4-BE49-F238E27FC236}">
                  <a16:creationId xmlns:a16="http://schemas.microsoft.com/office/drawing/2014/main" id="{EAEC6954-D1A9-F51F-9817-689A6FA64823}"/>
                </a:ext>
              </a:extLst>
            </p:cNvPr>
            <p:cNvSpPr/>
            <p:nvPr/>
          </p:nvSpPr>
          <p:spPr>
            <a:xfrm>
              <a:off x="8140620" y="4630801"/>
              <a:ext cx="283210" cy="170180"/>
            </a:xfrm>
            <a:custGeom>
              <a:avLst/>
              <a:gdLst/>
              <a:ahLst/>
              <a:cxnLst/>
              <a:rect l="l" t="t" r="r" b="b"/>
              <a:pathLst>
                <a:path w="283209" h="170179">
                  <a:moveTo>
                    <a:pt x="0" y="169799"/>
                  </a:moveTo>
                  <a:lnTo>
                    <a:pt x="282994" y="0"/>
                  </a:lnTo>
                </a:path>
              </a:pathLst>
            </a:custGeom>
            <a:ln w="254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18">
              <a:extLst>
                <a:ext uri="{FF2B5EF4-FFF2-40B4-BE49-F238E27FC236}">
                  <a16:creationId xmlns:a16="http://schemas.microsoft.com/office/drawing/2014/main" id="{B9411D67-36DC-2FA3-507E-1A1D90C2D13C}"/>
                </a:ext>
              </a:extLst>
            </p:cNvPr>
            <p:cNvSpPr/>
            <p:nvPr/>
          </p:nvSpPr>
          <p:spPr>
            <a:xfrm>
              <a:off x="8380049" y="4572000"/>
              <a:ext cx="141605" cy="120014"/>
            </a:xfrm>
            <a:custGeom>
              <a:avLst/>
              <a:gdLst/>
              <a:ahLst/>
              <a:cxnLst/>
              <a:rect l="l" t="t" r="r" b="b"/>
              <a:pathLst>
                <a:path w="141604" h="120014">
                  <a:moveTo>
                    <a:pt x="141566" y="0"/>
                  </a:moveTo>
                  <a:lnTo>
                    <a:pt x="0" y="10883"/>
                  </a:lnTo>
                  <a:lnTo>
                    <a:pt x="65341" y="119786"/>
                  </a:lnTo>
                  <a:lnTo>
                    <a:pt x="141566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19">
              <a:extLst>
                <a:ext uri="{FF2B5EF4-FFF2-40B4-BE49-F238E27FC236}">
                  <a16:creationId xmlns:a16="http://schemas.microsoft.com/office/drawing/2014/main" id="{9A397021-B6BE-DA4F-B9C7-F209DAD0E123}"/>
                </a:ext>
              </a:extLst>
            </p:cNvPr>
            <p:cNvSpPr/>
            <p:nvPr/>
          </p:nvSpPr>
          <p:spPr>
            <a:xfrm>
              <a:off x="8140620" y="4953000"/>
              <a:ext cx="283210" cy="170180"/>
            </a:xfrm>
            <a:custGeom>
              <a:avLst/>
              <a:gdLst/>
              <a:ahLst/>
              <a:cxnLst/>
              <a:rect l="l" t="t" r="r" b="b"/>
              <a:pathLst>
                <a:path w="283209" h="170179">
                  <a:moveTo>
                    <a:pt x="0" y="0"/>
                  </a:moveTo>
                  <a:lnTo>
                    <a:pt x="282994" y="169799"/>
                  </a:lnTo>
                </a:path>
              </a:pathLst>
            </a:custGeom>
            <a:ln w="25400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20">
              <a:extLst>
                <a:ext uri="{FF2B5EF4-FFF2-40B4-BE49-F238E27FC236}">
                  <a16:creationId xmlns:a16="http://schemas.microsoft.com/office/drawing/2014/main" id="{B75C0BC7-4E7A-EB7D-AF2B-C4937114A2B5}"/>
                </a:ext>
              </a:extLst>
            </p:cNvPr>
            <p:cNvSpPr/>
            <p:nvPr/>
          </p:nvSpPr>
          <p:spPr>
            <a:xfrm>
              <a:off x="8380053" y="5061804"/>
              <a:ext cx="141605" cy="120014"/>
            </a:xfrm>
            <a:custGeom>
              <a:avLst/>
              <a:gdLst/>
              <a:ahLst/>
              <a:cxnLst/>
              <a:rect l="l" t="t" r="r" b="b"/>
              <a:pathLst>
                <a:path w="141604" h="120014">
                  <a:moveTo>
                    <a:pt x="65341" y="0"/>
                  </a:moveTo>
                  <a:lnTo>
                    <a:pt x="0" y="108902"/>
                  </a:lnTo>
                  <a:lnTo>
                    <a:pt x="141566" y="119799"/>
                  </a:lnTo>
                  <a:lnTo>
                    <a:pt x="65341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21">
              <a:extLst>
                <a:ext uri="{FF2B5EF4-FFF2-40B4-BE49-F238E27FC236}">
                  <a16:creationId xmlns:a16="http://schemas.microsoft.com/office/drawing/2014/main" id="{C8DAEEED-9A6C-E7AD-6C01-0712CB334160}"/>
                </a:ext>
              </a:extLst>
            </p:cNvPr>
            <p:cNvSpPr txBox="1"/>
            <p:nvPr/>
          </p:nvSpPr>
          <p:spPr>
            <a:xfrm>
              <a:off x="2047160" y="5409692"/>
              <a:ext cx="68389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sz="1800" spc="-50" dirty="0">
                  <a:solidFill>
                    <a:prstClr val="black"/>
                  </a:solidFill>
                  <a:latin typeface="Calibri"/>
                  <a:cs typeface="Calibri"/>
                </a:rPr>
                <a:t>P</a:t>
              </a:r>
              <a:r>
                <a:rPr sz="1800" spc="-30" dirty="0">
                  <a:solidFill>
                    <a:prstClr val="black"/>
                  </a:solidFill>
                  <a:latin typeface="Calibri"/>
                  <a:cs typeface="Calibri"/>
                </a:rPr>
                <a:t>a</a:t>
              </a:r>
              <a:r>
                <a:rPr sz="1800" spc="-15" dirty="0">
                  <a:solidFill>
                    <a:prstClr val="black"/>
                  </a:solidFill>
                  <a:latin typeface="Calibri"/>
                  <a:cs typeface="Calibri"/>
                </a:rPr>
                <a:t>t</a:t>
              </a:r>
              <a:r>
                <a:rPr sz="1800" dirty="0">
                  <a:solidFill>
                    <a:prstClr val="black"/>
                  </a:solidFill>
                  <a:latin typeface="Calibri"/>
                  <a:cs typeface="Calibri"/>
                </a:rPr>
                <a:t>i</a:t>
              </a:r>
              <a:r>
                <a:rPr sz="1800" spc="-15" dirty="0">
                  <a:solidFill>
                    <a:prstClr val="black"/>
                  </a:solidFill>
                  <a:latin typeface="Calibri"/>
                  <a:cs typeface="Calibri"/>
                </a:rPr>
                <a:t>e</a:t>
              </a:r>
              <a:r>
                <a:rPr sz="1800" spc="-20" dirty="0">
                  <a:solidFill>
                    <a:prstClr val="black"/>
                  </a:solidFill>
                  <a:latin typeface="Calibri"/>
                  <a:cs typeface="Calibri"/>
                </a:rPr>
                <a:t>n</a:t>
              </a:r>
              <a:r>
                <a:rPr sz="1800" spc="-10" dirty="0">
                  <a:solidFill>
                    <a:prstClr val="black"/>
                  </a:solidFill>
                  <a:latin typeface="Calibri"/>
                  <a:cs typeface="Calibri"/>
                </a:rPr>
                <a:t>t</a:t>
              </a:r>
              <a:endParaRPr sz="18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object 22">
              <a:extLst>
                <a:ext uri="{FF2B5EF4-FFF2-40B4-BE49-F238E27FC236}">
                  <a16:creationId xmlns:a16="http://schemas.microsoft.com/office/drawing/2014/main" id="{70D2F882-407E-B07D-50A4-CBB308992375}"/>
                </a:ext>
              </a:extLst>
            </p:cNvPr>
            <p:cNvSpPr/>
            <p:nvPr/>
          </p:nvSpPr>
          <p:spPr>
            <a:xfrm>
              <a:off x="3492420" y="4877129"/>
              <a:ext cx="151765" cy="152400"/>
            </a:xfrm>
            <a:custGeom>
              <a:avLst/>
              <a:gdLst/>
              <a:ahLst/>
              <a:cxnLst/>
              <a:rect l="l" t="t" r="r" b="b"/>
              <a:pathLst>
                <a:path w="151764" h="152400">
                  <a:moveTo>
                    <a:pt x="69062" y="0"/>
                  </a:moveTo>
                  <a:lnTo>
                    <a:pt x="30185" y="15124"/>
                  </a:lnTo>
                  <a:lnTo>
                    <a:pt x="5343" y="47781"/>
                  </a:lnTo>
                  <a:lnTo>
                    <a:pt x="0" y="75870"/>
                  </a:lnTo>
                  <a:lnTo>
                    <a:pt x="641" y="85786"/>
                  </a:lnTo>
                  <a:lnTo>
                    <a:pt x="16749" y="123189"/>
                  </a:lnTo>
                  <a:lnTo>
                    <a:pt x="50395" y="146934"/>
                  </a:lnTo>
                  <a:lnTo>
                    <a:pt x="79828" y="151985"/>
                  </a:lnTo>
                  <a:lnTo>
                    <a:pt x="92955" y="150189"/>
                  </a:lnTo>
                  <a:lnTo>
                    <a:pt x="126615" y="131689"/>
                  </a:lnTo>
                  <a:lnTo>
                    <a:pt x="147392" y="95660"/>
                  </a:lnTo>
                  <a:lnTo>
                    <a:pt x="151354" y="63262"/>
                  </a:lnTo>
                  <a:lnTo>
                    <a:pt x="147887" y="50172"/>
                  </a:lnTo>
                  <a:lnTo>
                    <a:pt x="124506" y="17988"/>
                  </a:lnTo>
                  <a:lnTo>
                    <a:pt x="85039" y="1153"/>
                  </a:lnTo>
                  <a:lnTo>
                    <a:pt x="69062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bject 23">
              <a:extLst>
                <a:ext uri="{FF2B5EF4-FFF2-40B4-BE49-F238E27FC236}">
                  <a16:creationId xmlns:a16="http://schemas.microsoft.com/office/drawing/2014/main" id="{0993A79D-EB44-E684-A28B-EA89836E2257}"/>
                </a:ext>
              </a:extLst>
            </p:cNvPr>
            <p:cNvSpPr txBox="1"/>
            <p:nvPr/>
          </p:nvSpPr>
          <p:spPr>
            <a:xfrm>
              <a:off x="3124201" y="5409692"/>
              <a:ext cx="739816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800" spc="-5">
                  <a:solidFill>
                    <a:prstClr val="black"/>
                  </a:solidFill>
                  <a:latin typeface="Calibri"/>
                  <a:cs typeface="Calibri"/>
                </a:rPr>
                <a:t>Biopsie</a:t>
              </a:r>
              <a:endParaRPr sz="18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object 24">
              <a:extLst>
                <a:ext uri="{FF2B5EF4-FFF2-40B4-BE49-F238E27FC236}">
                  <a16:creationId xmlns:a16="http://schemas.microsoft.com/office/drawing/2014/main" id="{81266328-5087-65DE-1298-7AC0B716C3D3}"/>
                </a:ext>
              </a:extLst>
            </p:cNvPr>
            <p:cNvSpPr/>
            <p:nvPr/>
          </p:nvSpPr>
          <p:spPr>
            <a:xfrm>
              <a:off x="3797219" y="4953001"/>
              <a:ext cx="495300" cy="1905"/>
            </a:xfrm>
            <a:custGeom>
              <a:avLst/>
              <a:gdLst/>
              <a:ahLst/>
              <a:cxnLst/>
              <a:rect l="l" t="t" r="r" b="b"/>
              <a:pathLst>
                <a:path w="495300" h="1904">
                  <a:moveTo>
                    <a:pt x="0" y="0"/>
                  </a:moveTo>
                  <a:lnTo>
                    <a:pt x="495300" y="1295"/>
                  </a:lnTo>
                </a:path>
              </a:pathLst>
            </a:custGeom>
            <a:ln w="25399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bject 25">
              <a:extLst>
                <a:ext uri="{FF2B5EF4-FFF2-40B4-BE49-F238E27FC236}">
                  <a16:creationId xmlns:a16="http://schemas.microsoft.com/office/drawing/2014/main" id="{E9163550-A7DA-B0E9-564C-073136BE86E0}"/>
                </a:ext>
              </a:extLst>
            </p:cNvPr>
            <p:cNvSpPr/>
            <p:nvPr/>
          </p:nvSpPr>
          <p:spPr>
            <a:xfrm>
              <a:off x="4279659" y="4890752"/>
              <a:ext cx="127635" cy="127000"/>
            </a:xfrm>
            <a:custGeom>
              <a:avLst/>
              <a:gdLst/>
              <a:ahLst/>
              <a:cxnLst/>
              <a:rect l="l" t="t" r="r" b="b"/>
              <a:pathLst>
                <a:path w="127635" h="127000">
                  <a:moveTo>
                    <a:pt x="330" y="0"/>
                  </a:moveTo>
                  <a:lnTo>
                    <a:pt x="0" y="126999"/>
                  </a:lnTo>
                  <a:lnTo>
                    <a:pt x="127165" y="6383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bject 26">
              <a:extLst>
                <a:ext uri="{FF2B5EF4-FFF2-40B4-BE49-F238E27FC236}">
                  <a16:creationId xmlns:a16="http://schemas.microsoft.com/office/drawing/2014/main" id="{5AEE065E-82FE-BA88-E336-5222BDF76772}"/>
                </a:ext>
              </a:extLst>
            </p:cNvPr>
            <p:cNvSpPr txBox="1"/>
            <p:nvPr/>
          </p:nvSpPr>
          <p:spPr>
            <a:xfrm>
              <a:off x="4095114" y="5372961"/>
              <a:ext cx="1772286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8155" marR="5080" indent="-46609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800" spc="-20">
                  <a:solidFill>
                    <a:prstClr val="black"/>
                  </a:solidFill>
                  <a:latin typeface="Calibri"/>
                  <a:cs typeface="Calibri"/>
                </a:rPr>
                <a:t>Profil d’expression génique</a:t>
              </a:r>
              <a:endParaRPr sz="18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object 27">
              <a:extLst>
                <a:ext uri="{FF2B5EF4-FFF2-40B4-BE49-F238E27FC236}">
                  <a16:creationId xmlns:a16="http://schemas.microsoft.com/office/drawing/2014/main" id="{37448E06-DA44-FE7F-0AF6-BFF2BCA83BE7}"/>
                </a:ext>
              </a:extLst>
            </p:cNvPr>
            <p:cNvSpPr txBox="1"/>
            <p:nvPr/>
          </p:nvSpPr>
          <p:spPr>
            <a:xfrm>
              <a:off x="8597825" y="4419601"/>
              <a:ext cx="1458595" cy="246221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8445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600">
                  <a:solidFill>
                    <a:prstClr val="black"/>
                  </a:solidFill>
                  <a:latin typeface="Calibri"/>
                  <a:cs typeface="Calibri"/>
                </a:rPr>
                <a:t>Cancer primaire</a:t>
              </a:r>
              <a:endParaRPr sz="16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object 28">
              <a:extLst>
                <a:ext uri="{FF2B5EF4-FFF2-40B4-BE49-F238E27FC236}">
                  <a16:creationId xmlns:a16="http://schemas.microsoft.com/office/drawing/2014/main" id="{C571AE2E-3510-DC02-E694-2846B115F7F8}"/>
                </a:ext>
              </a:extLst>
            </p:cNvPr>
            <p:cNvSpPr txBox="1"/>
            <p:nvPr/>
          </p:nvSpPr>
          <p:spPr>
            <a:xfrm>
              <a:off x="8676561" y="5100078"/>
              <a:ext cx="1772283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600" spc="-5">
                  <a:solidFill>
                    <a:prstClr val="black"/>
                  </a:solidFill>
                  <a:latin typeface="Calibri"/>
                  <a:cs typeface="Calibri"/>
                </a:rPr>
                <a:t>Cancer métastatique</a:t>
              </a:r>
              <a:endParaRPr sz="16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C01A8708-2A0A-B732-29F6-83BECB8AC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662" y="-62045"/>
            <a:ext cx="4291956" cy="49381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2581C9-FE76-01FC-1A4F-A84076009522}"/>
              </a:ext>
            </a:extLst>
          </p:cNvPr>
          <p:cNvSpPr txBox="1">
            <a:spLocks/>
          </p:cNvSpPr>
          <p:nvPr/>
        </p:nvSpPr>
        <p:spPr bwMode="auto">
          <a:xfrm>
            <a:off x="1562561" y="6208026"/>
            <a:ext cx="5495821" cy="4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Adapté de A.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Statnikov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, D. Hardin. I. Guyon, C.F.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Aliferis</a:t>
            </a:r>
            <a:endParaRPr lang="fr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00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8326-EF61-2457-80B7-2326FA0C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6594"/>
            <a:ext cx="10972800" cy="5822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/>
          <a:p>
            <a:pPr eaLnBrk="1" hangingPunct="1"/>
            <a:r>
              <a:rPr lang="fr-CA" sz="3200" i="0" u="none" dirty="0">
                <a:solidFill>
                  <a:schemeClr val="tx2"/>
                </a:solidFill>
                <a:latin typeface="+mj-lt"/>
                <a:cs typeface="+mj-cs"/>
              </a:rPr>
              <a:t>Illustration graphique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08CEF-63C6-9E75-E319-3965E7CEA3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79070"/>
            <a:fld id="{81D60167-4931-47E6-BA6A-407CBD079E47}" type="slidenum">
              <a:rPr lang="en-CA" spc="-10" smtClean="0"/>
              <a:pPr marL="179070"/>
              <a:t>40</a:t>
            </a:fld>
            <a:endParaRPr lang="en-CA" spc="-1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5B020-A110-F5D7-F394-033CF1EE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441" y="1466731"/>
            <a:ext cx="5427811" cy="48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77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CD3E086A-0FD7-A3B3-2DEC-CD79F603D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Exemple de fonction noyau</a:t>
            </a:r>
          </a:p>
        </p:txBody>
      </p:sp>
      <p:sp>
        <p:nvSpPr>
          <p:cNvPr id="48131" name="Espace réservé du numéro de diapositive 5">
            <a:extLst>
              <a:ext uri="{FF2B5EF4-FFF2-40B4-BE49-F238E27FC236}">
                <a16:creationId xmlns:a16="http://schemas.microsoft.com/office/drawing/2014/main" id="{899306A7-496C-D28B-AFED-67906B22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E7A8CA-F12C-4053-B55B-DDEE175D77AC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Rectangle 1027">
                <a:extLst>
                  <a:ext uri="{FF2B5EF4-FFF2-40B4-BE49-F238E27FC236}">
                    <a16:creationId xmlns:a16="http://schemas.microsoft.com/office/drawing/2014/main" id="{2C84FA0C-92BB-27AE-E085-681FAF54923C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09600" y="1219200"/>
                <a:ext cx="10887075" cy="5018088"/>
              </a:xfrm>
            </p:spPr>
            <p:txBody>
              <a:bodyPr/>
              <a:lstStyle/>
              <a:p>
                <a:pPr eaLnBrk="1" hangingPunct="1"/>
                <a:r>
                  <a:rPr lang="fr-CA" altLang="fr-FR" sz="2400" dirty="0">
                    <a:latin typeface="Calibri" panose="020F0502020204030204" pitchFamily="34" charset="0"/>
                  </a:rPr>
                  <a:t>Soit la fonction noyau </a:t>
                </a:r>
                <a:r>
                  <a:rPr lang="fr-CA" altLang="fr-FR" sz="2400" i="1" dirty="0">
                    <a:latin typeface="Calibri" panose="020F0502020204030204" pitchFamily="34" charset="0"/>
                  </a:rPr>
                  <a:t>K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(</a:t>
                </a:r>
                <a:r>
                  <a:rPr lang="fr-CA" altLang="fr-FR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CA" altLang="fr-FR" sz="2400" i="1" dirty="0" err="1">
                    <a:latin typeface="Calibri" panose="020F0502020204030204" pitchFamily="34" charset="0"/>
                  </a:rPr>
                  <a:t>,</a:t>
                </a:r>
                <a:r>
                  <a:rPr lang="fr-CA" altLang="fr-FR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) telle que, pour toute paire de vecteurs </a:t>
                </a:r>
                <a:r>
                  <a:rPr lang="fr-CA" altLang="fr-FR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= (</a:t>
                </a:r>
                <a:r>
                  <a:rPr lang="fr-CA" alt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CA" altLang="fr-FR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CA" alt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fr-CA" altLang="fr-FR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) et      </a:t>
                </a:r>
                <a:r>
                  <a:rPr lang="fr-CA" altLang="fr-FR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= (</a:t>
                </a:r>
                <a:r>
                  <a:rPr lang="fr-CA" alt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CA" altLang="fr-FR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CA" alt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y</a:t>
                </a:r>
                <a:r>
                  <a:rPr lang="fr-CA" altLang="fr-FR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) : </a:t>
                </a: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  <a:p>
                <a:pPr marL="268288" indent="0" eaLnBrk="1" hangingPunct="1">
                  <a:buNone/>
                </a:pPr>
                <a:r>
                  <a:rPr lang="fr-CA" altLang="fr-FR" sz="2400" dirty="0">
                    <a:latin typeface="Calibri" panose="020F0502020204030204" pitchFamily="34" charset="0"/>
                  </a:rPr>
                  <a:t>Considérer maintenant une transformation </a:t>
                </a:r>
                <a:r>
                  <a:rPr lang="el-GR" alt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fr-CA" altLang="fr-F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qui prend un vecteur de dimension 2 et le projette dans un espace de dimension 6 :</a:t>
                </a: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 typeface="Wingdings 3" panose="05040102010807070707" pitchFamily="18" charset="2"/>
                  <a:buNone/>
                </a:pPr>
                <a:r>
                  <a:rPr lang="fr-CA" altLang="fr-F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On peut voir en effectuant le calcul que</a:t>
                </a:r>
              </a:p>
              <a:p>
                <a:pPr eaLnBrk="1" hangingPunct="1">
                  <a:buFont typeface="Wingdings 3" panose="05040102010807070707" pitchFamily="18" charset="2"/>
                  <a:buNone/>
                </a:pPr>
                <a:endParaRPr lang="fr-CA" altLang="fr-FR" sz="2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1200"/>
                  </a:spcBef>
                  <a:buNone/>
                </a:pPr>
                <a:r>
                  <a:rPr lang="fr-CA" altLang="fr-F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On peut donc obtenir le résultat sans avoir à passer par l’espace transformé, en utilisant  </a:t>
                </a:r>
                <a14:m>
                  <m:oMath xmlns:m="http://schemas.openxmlformats.org/officeDocument/2006/math"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altLang="fr-FR" sz="2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!   </a:t>
                </a:r>
              </a:p>
              <a:p>
                <a:pPr eaLnBrk="1" hangingPunct="1"/>
                <a:endParaRPr lang="fr-CA" altLang="fr-FR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132" name="Rectangle 1027">
                <a:extLst>
                  <a:ext uri="{FF2B5EF4-FFF2-40B4-BE49-F238E27FC236}">
                    <a16:creationId xmlns:a16="http://schemas.microsoft.com/office/drawing/2014/main" id="{2C84FA0C-92BB-27AE-E085-681FAF5492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887075" cy="5018088"/>
              </a:xfrm>
              <a:blipFill>
                <a:blip r:embed="rId3"/>
                <a:stretch>
                  <a:fillRect l="-392" t="-109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3" name="Object 9">
                <a:extLst>
                  <a:ext uri="{FF2B5EF4-FFF2-40B4-BE49-F238E27FC236}">
                    <a16:creationId xmlns:a16="http://schemas.microsoft.com/office/drawing/2014/main" id="{5B4A8BDC-4BD5-1F04-8A8B-049E2A0E6F8E}"/>
                  </a:ext>
                </a:extLst>
              </p:cNvPr>
              <p:cNvSpPr txBox="1"/>
              <p:nvPr/>
            </p:nvSpPr>
            <p:spPr bwMode="auto">
              <a:xfrm>
                <a:off x="3575050" y="1844675"/>
                <a:ext cx="3754438" cy="547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8133" name="Object 9">
                <a:extLst>
                  <a:ext uri="{FF2B5EF4-FFF2-40B4-BE49-F238E27FC236}">
                    <a16:creationId xmlns:a16="http://schemas.microsoft.com/office/drawing/2014/main" id="{5B4A8BDC-4BD5-1F04-8A8B-049E2A0E6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5050" y="1844675"/>
                <a:ext cx="3754438" cy="547688"/>
              </a:xfrm>
              <a:prstGeom prst="rect">
                <a:avLst/>
              </a:prstGeom>
              <a:blipFill>
                <a:blip r:embed="rId4"/>
                <a:stretch>
                  <a:fillRect l="-1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Object 9">
                <a:extLst>
                  <a:ext uri="{FF2B5EF4-FFF2-40B4-BE49-F238E27FC236}">
                    <a16:creationId xmlns:a16="http://schemas.microsoft.com/office/drawing/2014/main" id="{90FC2AA9-84B6-8672-71C4-80346BE966EC}"/>
                  </a:ext>
                </a:extLst>
              </p:cNvPr>
              <p:cNvSpPr txBox="1"/>
              <p:nvPr/>
            </p:nvSpPr>
            <p:spPr bwMode="auto">
              <a:xfrm>
                <a:off x="3459163" y="3267074"/>
                <a:ext cx="4365029" cy="547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8134" name="Object 9">
                <a:extLst>
                  <a:ext uri="{FF2B5EF4-FFF2-40B4-BE49-F238E27FC236}">
                    <a16:creationId xmlns:a16="http://schemas.microsoft.com/office/drawing/2014/main" id="{90FC2AA9-84B6-8672-71C4-80346BE9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9163" y="3267074"/>
                <a:ext cx="4365029" cy="547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135" name="Object 11">
                <a:extLst>
                  <a:ext uri="{FF2B5EF4-FFF2-40B4-BE49-F238E27FC236}">
                    <a16:creationId xmlns:a16="http://schemas.microsoft.com/office/drawing/2014/main" id="{F77AC8F7-3BE3-8BA0-60BA-2E33C59383FF}"/>
                  </a:ext>
                </a:extLst>
              </p:cNvPr>
              <p:cNvSpPr txBox="1"/>
              <p:nvPr/>
            </p:nvSpPr>
            <p:spPr bwMode="auto">
              <a:xfrm>
                <a:off x="3462338" y="4221163"/>
                <a:ext cx="6306070" cy="43197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m:rPr>
                              <m:sty m:val="p"/>
                            </m:r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A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CA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CA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48135" name="Object 11">
                <a:extLst>
                  <a:ext uri="{FF2B5EF4-FFF2-40B4-BE49-F238E27FC236}">
                    <a16:creationId xmlns:a16="http://schemas.microsoft.com/office/drawing/2014/main" id="{F77AC8F7-3BE3-8BA0-60BA-2E33C593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2338" y="4221163"/>
                <a:ext cx="6306070" cy="431973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Content Placeholder 10">
                <a:extLst>
                  <a:ext uri="{FF2B5EF4-FFF2-40B4-BE49-F238E27FC236}">
                    <a16:creationId xmlns:a16="http://schemas.microsoft.com/office/drawing/2014/main" id="{FE50DE59-E612-766D-7973-F5B88DC00016}"/>
                  </a:ext>
                </a:extLst>
              </p:cNvPr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440238" y="1212850"/>
                <a:ext cx="7488410" cy="5092700"/>
              </a:xfrm>
            </p:spPr>
            <p:txBody>
              <a:bodyPr/>
              <a:lstStyle/>
              <a:p>
                <a:r>
                  <a:rPr lang="fr-CA" altLang="fr-FR" sz="2400" dirty="0">
                    <a:latin typeface="Calibri" panose="020F0502020204030204" pitchFamily="34" charset="0"/>
                  </a:rPr>
                  <a:t>Il faut résoudre :</a:t>
                </a:r>
              </a:p>
              <a:p>
                <a:endParaRPr lang="fr-CA" altLang="fr-FR" sz="2000" dirty="0">
                  <a:latin typeface="Calibri" panose="020F0502020204030204" pitchFamily="34" charset="0"/>
                </a:endParaRPr>
              </a:p>
              <a:p>
                <a:endParaRPr lang="fr-CA" altLang="fr-FR" sz="2000" dirty="0">
                  <a:latin typeface="Calibri" panose="020F0502020204030204" pitchFamily="34" charset="0"/>
                </a:endParaRPr>
              </a:p>
              <a:p>
                <a:endParaRPr lang="fr-CA" altLang="fr-FR" sz="2000" dirty="0">
                  <a:latin typeface="Calibri" panose="020F0502020204030204" pitchFamily="34" charset="0"/>
                </a:endParaRPr>
              </a:p>
              <a:p>
                <a:endParaRPr lang="fr-CA" altLang="fr-FR" sz="2000" dirty="0">
                  <a:latin typeface="Calibri" panose="020F0502020204030204" pitchFamily="34" charset="0"/>
                </a:endParaRPr>
              </a:p>
              <a:p>
                <a:endParaRPr lang="fr-CA" altLang="fr-FR" sz="700" dirty="0">
                  <a:latin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fr-CA" altLang="fr-FR" sz="2400" dirty="0">
                    <a:latin typeface="Calibri" panose="020F0502020204030204" pitchFamily="34" charset="0"/>
                  </a:rPr>
                  <a:t>on en déduit les deux équations suivantes  en utilisant la fonction noyau  </a:t>
                </a:r>
                <a14:m>
                  <m:oMath xmlns:m="http://schemas.openxmlformats.org/officeDocument/2006/math"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CA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altLang="fr-FR" sz="2400" dirty="0">
                    <a:latin typeface="Calibri" panose="020F0502020204030204" pitchFamily="34" charset="0"/>
                  </a:rPr>
                  <a:t> </a:t>
                </a:r>
                <a:r>
                  <a:rPr lang="fr-CA" altLang="fr-FR" sz="2400" b="1" dirty="0">
                    <a:latin typeface="Calibri" panose="020F0502020204030204" pitchFamily="34" charset="0"/>
                    <a:sym typeface="Symbol" panose="05050102010706020507" pitchFamily="18" charset="2"/>
                  </a:rPr>
                  <a:t>:</a:t>
                </a:r>
              </a:p>
              <a:p>
                <a:pPr marL="0" lvl="0" indent="0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A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fr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</m:t>
                      </m:r>
                      <m:r>
                        <a:rPr kumimoji="0" lang="fr-CA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</m:t>
                      </m:r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 </m:t>
                      </m:r>
                      <m:f>
                        <m:f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(9</m:t>
                      </m:r>
                      <m:sSubSup>
                        <m:sSubSup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​−​ 2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</m:t>
                      </m:r>
                      <m:r>
                        <a:rPr kumimoji="0" lang="fr-CA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</m:t>
                      </m:r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</m:t>
                      </m:r>
                      <m:sSubSup>
                        <m:sSubSup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</m:t>
                      </m:r>
                      <m:sSubSup>
                        <m:sSubSup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  <m:sup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</m:t>
                      </m:r>
                      <m:sSubSup>
                        <m:sSubSupPr>
                          <m:ctrlP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  <m:sup>
                          <m:r>
                            <a:rPr kumimoji="0" lang="fr-CA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fr-CA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fr-C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 marL="0" lvl="0" indent="0">
                  <a:spcBef>
                    <a:spcPts val="1200"/>
                  </a:spcBef>
                  <a:buClrTx/>
                  <a:buSzTx/>
                  <a:buNone/>
                  <a:defRPr/>
                </a:pPr>
                <a:r>
                  <a:rPr lang="fr-CA" sz="2400" dirty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0" lang="fr-C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endParaRPr lang="fr-CA" altLang="fr-FR" sz="2400" b="1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endParaRPr lang="fr-CA" altLang="fr-FR" sz="2000" b="1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endParaRPr lang="fr-CA" altLang="fr-FR" sz="2000" b="1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endParaRPr lang="fr-CA" altLang="fr-FR" sz="2000" b="1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  <a:p>
                <a:endParaRPr lang="fr-CA" altLang="fr-FR" sz="2000" b="1" dirty="0">
                  <a:latin typeface="Calibri" panose="020F050202020403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0178" name="Content Placeholder 10">
                <a:extLst>
                  <a:ext uri="{FF2B5EF4-FFF2-40B4-BE49-F238E27FC236}">
                    <a16:creationId xmlns:a16="http://schemas.microsoft.com/office/drawing/2014/main" id="{FE50DE59-E612-766D-7973-F5B88DC00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440238" y="1212850"/>
                <a:ext cx="7488410" cy="5092700"/>
              </a:xfrm>
              <a:blipFill>
                <a:blip r:embed="rId3"/>
                <a:stretch>
                  <a:fillRect l="-570" t="-958" r="-13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79" name="Espace réservé du numéro de diapositive 5">
            <a:extLst>
              <a:ext uri="{FF2B5EF4-FFF2-40B4-BE49-F238E27FC236}">
                <a16:creationId xmlns:a16="http://schemas.microsoft.com/office/drawing/2014/main" id="{3A947273-C70D-00DF-7E21-95DDC4E4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AF507C-6BE2-47AC-8221-96C5E3161824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50180" name="Group 8">
            <a:extLst>
              <a:ext uri="{FF2B5EF4-FFF2-40B4-BE49-F238E27FC236}">
                <a16:creationId xmlns:a16="http://schemas.microsoft.com/office/drawing/2014/main" id="{AF40F080-F520-0906-575A-19D481287980}"/>
              </a:ext>
            </a:extLst>
          </p:cNvPr>
          <p:cNvGrpSpPr>
            <a:grpSpLocks/>
          </p:cNvGrpSpPr>
          <p:nvPr/>
        </p:nvGrpSpPr>
        <p:grpSpPr bwMode="auto">
          <a:xfrm>
            <a:off x="982663" y="1341438"/>
            <a:ext cx="3384550" cy="4679950"/>
            <a:chOff x="395536" y="1340768"/>
            <a:chExt cx="2448272" cy="3871881"/>
          </a:xfrm>
        </p:grpSpPr>
        <p:pic>
          <p:nvPicPr>
            <p:cNvPr id="50186" name="Picture 3">
              <a:extLst>
                <a:ext uri="{FF2B5EF4-FFF2-40B4-BE49-F238E27FC236}">
                  <a16:creationId xmlns:a16="http://schemas.microsoft.com/office/drawing/2014/main" id="{D8DB16C6-C1AC-D28B-6F00-6B2554D4C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340768"/>
              <a:ext cx="2088231" cy="208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0187" name="Object 4">
              <a:extLst>
                <a:ext uri="{FF2B5EF4-FFF2-40B4-BE49-F238E27FC236}">
                  <a16:creationId xmlns:a16="http://schemas.microsoft.com/office/drawing/2014/main" id="{31B4C7A8-C7B4-C524-DB0D-AF2C60D976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5536" y="3645024"/>
            <a:ext cx="2448272" cy="1567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756231" imgH="4330159" progId="Word.Document.8">
                    <p:embed/>
                  </p:oleObj>
                </mc:Choice>
                <mc:Fallback>
                  <p:oleObj name="Document" r:id="rId5" imgW="6756231" imgH="4330159" progId="Word.Document.8">
                    <p:embed/>
                    <p:pic>
                      <p:nvPicPr>
                        <p:cNvPr id="50187" name="Object 4">
                          <a:extLst>
                            <a:ext uri="{FF2B5EF4-FFF2-40B4-BE49-F238E27FC236}">
                              <a16:creationId xmlns:a16="http://schemas.microsoft.com/office/drawing/2014/main" id="{31B4C7A8-C7B4-C524-DB0D-AF2C60D976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3645024"/>
                          <a:ext cx="2448272" cy="1567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181" name="Object 10">
                <a:extLst>
                  <a:ext uri="{FF2B5EF4-FFF2-40B4-BE49-F238E27FC236}">
                    <a16:creationId xmlns:a16="http://schemas.microsoft.com/office/drawing/2014/main" id="{52312DCC-266E-ED00-AC17-D5A9B35A206C}"/>
                  </a:ext>
                </a:extLst>
              </p:cNvPr>
              <p:cNvSpPr txBox="1"/>
              <p:nvPr/>
            </p:nvSpPr>
            <p:spPr bwMode="auto">
              <a:xfrm>
                <a:off x="6997621" y="1057390"/>
                <a:ext cx="4931027" cy="27018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defTabSz="179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CA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limLow>
                                  <m:limLowPr>
                                    <m:ctrlP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CA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lim>
                                </m:limLow>
                                <m:d>
                                  <m:dPr>
                                    <m:ctrlP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sub>
                                          <m:sup>
                                            <m:r>
                                              <a:rPr lang="fr-CA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ctrlP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=1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𝐾</m:t>
                                                </m:r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CA" b="1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CA" b="1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CA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fr-CA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nary>
                                          </m:e>
                                        </m:nary>
                                      </m:e>
                                    </m:nary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fr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sSub>
                                  <m:sSubPr>
                                    <m:ctrlP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fr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fr-CA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fr-CA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CA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= 0</m:t>
                                    </m:r>
                                    <m:r>
                                      <a:rPr lang="fr-CA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                                    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50181" name="Object 10">
                <a:extLst>
                  <a:ext uri="{FF2B5EF4-FFF2-40B4-BE49-F238E27FC236}">
                    <a16:creationId xmlns:a16="http://schemas.microsoft.com/office/drawing/2014/main" id="{52312DCC-266E-ED00-AC17-D5A9B35A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7621" y="1057390"/>
                <a:ext cx="4931027" cy="2701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5" name="Rectangle 2">
            <a:extLst>
              <a:ext uri="{FF2B5EF4-FFF2-40B4-BE49-F238E27FC236}">
                <a16:creationId xmlns:a16="http://schemas.microsoft.com/office/drawing/2014/main" id="{2E048855-D003-2878-EF79-BFFA6A9A2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15888"/>
            <a:ext cx="8297862" cy="1060450"/>
          </a:xfrm>
        </p:spPr>
        <p:txBody>
          <a:bodyPr/>
          <a:lstStyle/>
          <a:p>
            <a:pPr eaLnBrk="1" hangingPunct="1"/>
            <a:r>
              <a:rPr lang="fr-FR" altLang="fr-FR" dirty="0"/>
              <a:t>Illustration avec OU exclusif  (XOR)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F78D5DA-10CB-6167-94B5-079BF246B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15888"/>
            <a:ext cx="8297862" cy="1060450"/>
          </a:xfrm>
        </p:spPr>
        <p:txBody>
          <a:bodyPr/>
          <a:lstStyle/>
          <a:p>
            <a:pPr eaLnBrk="1" hangingPunct="1"/>
            <a:r>
              <a:rPr lang="fr-FR" altLang="fr-FR"/>
              <a:t>Illustration : le cas du XOR</a:t>
            </a:r>
          </a:p>
        </p:txBody>
      </p:sp>
      <p:sp>
        <p:nvSpPr>
          <p:cNvPr id="52227" name="Espace réservé du numéro de diapositive 5">
            <a:extLst>
              <a:ext uri="{FF2B5EF4-FFF2-40B4-BE49-F238E27FC236}">
                <a16:creationId xmlns:a16="http://schemas.microsoft.com/office/drawing/2014/main" id="{A2B24969-F7DF-9572-1A4F-9D755D99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FB441B-3262-4718-A278-BC2486B8EC20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Rectangle 3">
                <a:extLst>
                  <a:ext uri="{FF2B5EF4-FFF2-40B4-BE49-F238E27FC236}">
                    <a16:creationId xmlns:a16="http://schemas.microsoft.com/office/drawing/2014/main" id="{288A187B-7E07-08C2-849F-6F19577D1AC8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550863" y="1412875"/>
                <a:ext cx="9358312" cy="1066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fr-FR" altLang="fr-FR" sz="2400" dirty="0">
                    <a:latin typeface="Calibri" panose="020F0502020204030204" pitchFamily="34" charset="0"/>
                  </a:rPr>
                  <a:t>Le maximum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𝛂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altLang="fr-FR" sz="2400" dirty="0">
                    <a:latin typeface="Calibri" panose="020F0502020204030204" pitchFamily="34" charset="0"/>
                  </a:rPr>
                  <a:t> est obtenu en prenant ses dérivées par rapport aux </a:t>
                </a:r>
                <a:r>
                  <a:rPr lang="fr-FR" altLang="fr-FR" sz="24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</a:t>
                </a:r>
                <a:r>
                  <a:rPr lang="fr-FR" altLang="fr-FR" sz="2400" i="1" baseline="-250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i</a:t>
                </a:r>
                <a:r>
                  <a:rPr lang="fr-FR" altLang="fr-FR" sz="2400" baseline="-250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fr-FR" altLang="fr-FR" sz="2400" dirty="0">
                    <a:latin typeface="Calibri" panose="020F0502020204030204" pitchFamily="34" charset="0"/>
                  </a:rPr>
                  <a:t>et en trouvant les valeurs de </a:t>
                </a:r>
                <a:r>
                  <a:rPr lang="fr-FR" altLang="fr-FR" sz="24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</a:t>
                </a:r>
                <a:r>
                  <a:rPr lang="fr-FR" altLang="fr-FR" sz="2400" i="1" baseline="-250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i</a:t>
                </a:r>
                <a:r>
                  <a:rPr lang="fr-FR" altLang="fr-FR" sz="2400" baseline="-250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 </a:t>
                </a:r>
                <a:r>
                  <a:rPr lang="fr-FR" altLang="fr-FR" sz="2400" dirty="0">
                    <a:latin typeface="Calibri" panose="020F0502020204030204" pitchFamily="34" charset="0"/>
                  </a:rPr>
                  <a:t>qui les annulent : </a:t>
                </a:r>
              </a:p>
            </p:txBody>
          </p:sp>
        </mc:Choice>
        <mc:Fallback xmlns="">
          <p:sp>
            <p:nvSpPr>
              <p:cNvPr id="52228" name="Rectangle 3">
                <a:extLst>
                  <a:ext uri="{FF2B5EF4-FFF2-40B4-BE49-F238E27FC236}">
                    <a16:creationId xmlns:a16="http://schemas.microsoft.com/office/drawing/2014/main" id="{288A187B-7E07-08C2-849F-6F19577D1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50863" y="1412875"/>
                <a:ext cx="9358312" cy="1066800"/>
              </a:xfrm>
              <a:blipFill>
                <a:blip r:embed="rId3"/>
                <a:stretch>
                  <a:fillRect l="-456" t="-571" b="-11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229" name="Object 4">
            <a:extLst>
              <a:ext uri="{FF2B5EF4-FFF2-40B4-BE49-F238E27FC236}">
                <a16:creationId xmlns:a16="http://schemas.microsoft.com/office/drawing/2014/main" id="{524909B2-5F28-BCD6-CB0E-DA35C0D32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4575" y="2339975"/>
          <a:ext cx="25368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6400" imgH="939800" progId="Equation.3">
                  <p:embed/>
                </p:oleObj>
              </mc:Choice>
              <mc:Fallback>
                <p:oleObj name="Equation" r:id="rId4" imgW="1676400" imgH="939800" progId="Equation.3">
                  <p:embed/>
                  <p:pic>
                    <p:nvPicPr>
                      <p:cNvPr id="52229" name="Object 4">
                        <a:extLst>
                          <a:ext uri="{FF2B5EF4-FFF2-40B4-BE49-F238E27FC236}">
                            <a16:creationId xmlns:a16="http://schemas.microsoft.com/office/drawing/2014/main" id="{524909B2-5F28-BCD6-CB0E-DA35C0D32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339975"/>
                        <a:ext cx="253682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5">
            <a:extLst>
              <a:ext uri="{FF2B5EF4-FFF2-40B4-BE49-F238E27FC236}">
                <a16:creationId xmlns:a16="http://schemas.microsoft.com/office/drawing/2014/main" id="{A7FC6E10-3B9A-A923-AC86-6056EF975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764" y="3690939"/>
            <a:ext cx="73834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222250" indent="-2222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400" dirty="0">
                <a:latin typeface="Calibri" panose="020F0502020204030204" pitchFamily="34" charset="0"/>
              </a:rPr>
              <a:t>La </a:t>
            </a:r>
            <a:r>
              <a:rPr lang="fr-FR" altLang="fr-FR" sz="2400" dirty="0">
                <a:solidFill>
                  <a:srgbClr val="790015"/>
                </a:solidFill>
                <a:latin typeface="Calibri" panose="020F0502020204030204" pitchFamily="34" charset="0"/>
              </a:rPr>
              <a:t>valeur optimale des multiplicateurs de Lagrange</a:t>
            </a:r>
            <a:r>
              <a:rPr lang="fr-FR" altLang="fr-FR" sz="2400" dirty="0">
                <a:latin typeface="Calibri" panose="020F0502020204030204" pitchFamily="34" charset="0"/>
              </a:rPr>
              <a:t> est  : </a:t>
            </a:r>
          </a:p>
        </p:txBody>
      </p:sp>
      <p:graphicFrame>
        <p:nvGraphicFramePr>
          <p:cNvPr id="52231" name="Object 6">
            <a:extLst>
              <a:ext uri="{FF2B5EF4-FFF2-40B4-BE49-F238E27FC236}">
                <a16:creationId xmlns:a16="http://schemas.microsoft.com/office/drawing/2014/main" id="{CC928D70-4339-FEB1-E9FC-B44B9E12D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4575" y="4251325"/>
          <a:ext cx="2882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393700" progId="Equation.3">
                  <p:embed/>
                </p:oleObj>
              </mc:Choice>
              <mc:Fallback>
                <p:oleObj name="Equation" r:id="rId6" imgW="1333500" imgH="393700" progId="Equation.3">
                  <p:embed/>
                  <p:pic>
                    <p:nvPicPr>
                      <p:cNvPr id="52231" name="Object 6">
                        <a:extLst>
                          <a:ext uri="{FF2B5EF4-FFF2-40B4-BE49-F238E27FC236}">
                            <a16:creationId xmlns:a16="http://schemas.microsoft.com/office/drawing/2014/main" id="{CC928D70-4339-FEB1-E9FC-B44B9E12DA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4251325"/>
                        <a:ext cx="2882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7">
            <a:extLst>
              <a:ext uri="{FF2B5EF4-FFF2-40B4-BE49-F238E27FC236}">
                <a16:creationId xmlns:a16="http://schemas.microsoft.com/office/drawing/2014/main" id="{770AC30B-0F97-D4C5-F28B-04E336FC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221163"/>
            <a:ext cx="4752975" cy="863600"/>
          </a:xfrm>
          <a:prstGeom prst="rect">
            <a:avLst/>
          </a:prstGeom>
          <a:noFill/>
          <a:ln w="12700">
            <a:solidFill>
              <a:srgbClr val="CF0E3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BB07F450-2D5B-34D6-292D-6485DFEF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764" y="5156200"/>
            <a:ext cx="10231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000" dirty="0">
                <a:latin typeface="Calibri" panose="020F0502020204030204" pitchFamily="34" charset="0"/>
              </a:rPr>
              <a:t> </a:t>
            </a:r>
            <a:r>
              <a:rPr lang="fr-FR" altLang="fr-FR" sz="2400" dirty="0">
                <a:latin typeface="Calibri" panose="020F0502020204030204" pitchFamily="34" charset="0"/>
              </a:rPr>
              <a:t>Puisqu’aucune valeur trouvée de </a:t>
            </a:r>
            <a:r>
              <a:rPr lang="fr-FR" altLang="fr-FR" sz="2400" dirty="0">
                <a:latin typeface="Calibri" panose="020F0502020204030204" pitchFamily="34" charset="0"/>
                <a:sym typeface="Symbol" panose="05050102010706020507" pitchFamily="18" charset="2"/>
              </a:rPr>
              <a:t> n’est nulle, l</a:t>
            </a:r>
            <a:r>
              <a:rPr lang="fr-FR" altLang="fr-FR" sz="2400" dirty="0">
                <a:latin typeface="Calibri" panose="020F0502020204030204" pitchFamily="34" charset="0"/>
              </a:rPr>
              <a:t>es 4 points du OU exclusif sont tous des vecteurs de support,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4DCD8096-9529-1D80-E3F6-B2E1C5528D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0" y="1176338"/>
                <a:ext cx="6048672" cy="501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6000"/>
                  <a:defRPr/>
                </a:pPr>
                <a:r>
                  <a:rPr lang="fr-CA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=1−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nary>
                      <m:naryPr>
                        <m:chr m:val="∑"/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sz="1800" dirty="0"/>
              </a:p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6000"/>
                  <a:defRPr/>
                </a:pPr>
                <a:r>
                  <a:rPr lang="fr-CA" sz="2000" dirty="0"/>
                  <a:t>et  </a:t>
                </a: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76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= </m:t>
                      </m:r>
                      <m:f>
                        <m:fPr>
                          <m:ctrl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  <m:r>
                        <a:rPr kumimoji="0" lang="fr-CA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=−</m:t>
                      </m:r>
                      <m:f>
                        <m:fPr>
                          <m:ctrl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fr-CA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fr-CA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p>
                          </m:sSup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fr-CA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  <m:r>
                        <a:rPr kumimoji="0" lang="fr-CA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>
                        <m:sSubPr>
                          <m:ctrl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fr-CA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CA" sz="2800" dirty="0"/>
              </a:p>
              <a:p>
                <a:pPr>
                  <a:spcBef>
                    <a:spcPts val="0"/>
                  </a:spcBef>
                  <a:buClr>
                    <a:schemeClr val="accent1"/>
                  </a:buClr>
                  <a:buSzPct val="76000"/>
                  <a:defRPr/>
                </a:pPr>
                <a:r>
                  <a:rPr lang="fr-CA" dirty="0">
                    <a:solidFill>
                      <a:schemeClr val="tx2"/>
                    </a:solidFill>
                  </a:rPr>
                  <a:t>(</a:t>
                </a:r>
                <a:r>
                  <a:rPr lang="fr-CA" sz="1800" dirty="0">
                    <a:solidFill>
                      <a:schemeClr val="tx2"/>
                    </a:solidFill>
                  </a:rPr>
                  <a:t>On aurait obtenu le même résultat en utilisant</a:t>
                </a:r>
                <a:r>
                  <a:rPr lang="fr-CA" sz="1800" dirty="0">
                    <a:solidFill>
                      <a:schemeClr val="tx2"/>
                    </a:solidFill>
                    <a:sym typeface="Symbol"/>
                  </a:rPr>
                  <a:t> ()</a:t>
                </a:r>
                <a:r>
                  <a:rPr lang="fr-CA" sz="1800" dirty="0">
                    <a:solidFill>
                      <a:schemeClr val="tx2"/>
                    </a:solidFill>
                  </a:rPr>
                  <a:t> :</a:t>
                </a:r>
                <a:endParaRPr lang="fr-CA" sz="2800" dirty="0">
                  <a:solidFill>
                    <a:schemeClr val="tx2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fr-CA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kumimoji="0" lang="fr-CA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fr-CA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fr-CA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Φ</m:t>
                      </m:r>
                      <m:r>
                        <a:rPr kumimoji="0" lang="fr-CA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fr-CA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  <m:r>
                        <a:rPr kumimoji="0" lang="fr-CA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= </m:t>
                      </m:r>
                      <m:d>
                        <m:dPr>
                          <m:ctrlP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0, 0, </m:t>
                          </m:r>
                          <m:f>
                            <m:fPr>
                              <m:ctrlPr>
                                <a:rPr kumimoji="0" lang="fr-CA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fr-CA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fr-CA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fr-CA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0, 0, 0</m:t>
                          </m:r>
                        </m:e>
                      </m:d>
                      <m:r>
                        <a:rPr kumimoji="0" lang="fr-CA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fr-CA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fr-CA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fr-CA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fr-CA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−</m:t>
                      </m:r>
                      <m:sSub>
                        <m:sSubPr>
                          <m:ctrlP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fr-CA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fr-CA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  <a:p>
                <a:pPr>
                  <a:spcBef>
                    <a:spcPts val="600"/>
                  </a:spcBef>
                  <a:buClr>
                    <a:schemeClr val="accent1"/>
                  </a:buClr>
                  <a:buSzPct val="76000"/>
                  <a:defRPr/>
                </a:pPr>
                <a:r>
                  <a:rPr lang="fr-CA" sz="1800" dirty="0"/>
                  <a:t>La marge optimale est :</a:t>
                </a:r>
              </a:p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CA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CA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CA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CA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CA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fr-CA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br>
                  <a:rPr lang="fr-CA" sz="1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fr-CA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d>
                              <m:dPr>
                                <m:ctrlP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CA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‖"/>
                        <m:endChr m:val="‖"/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fr-C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C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CA" sz="2000" dirty="0"/>
                  <a:t> )</a:t>
                </a:r>
              </a:p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/>
                </a:pPr>
                <a:endParaRPr lang="fr-CA" sz="2000" dirty="0"/>
              </a:p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/>
                </a:pPr>
                <a:endParaRPr lang="fr-CA" sz="20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4DCD8096-9529-1D80-E3F6-B2E1C5528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1176338"/>
                <a:ext cx="6048672" cy="5018112"/>
              </a:xfrm>
              <a:prstGeom prst="rect">
                <a:avLst/>
              </a:prstGeom>
              <a:blipFill>
                <a:blip r:embed="rId2"/>
                <a:stretch>
                  <a:fillRect l="-1512" t="-7655" b="-102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BD46-7C54-7A1E-BA01-21543AFBC5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888" y="1268413"/>
            <a:ext cx="5410200" cy="5113337"/>
          </a:xfrm>
        </p:spPr>
        <p:txBody>
          <a:bodyPr/>
          <a:lstStyle/>
          <a:p>
            <a:pPr>
              <a:defRPr/>
            </a:pPr>
            <a:r>
              <a:rPr lang="fr-CA" sz="2400" dirty="0">
                <a:latin typeface="Calibri" pitchFamily="34" charset="0"/>
              </a:rPr>
              <a:t>Dans l’espace de </a:t>
            </a:r>
            <a:r>
              <a:rPr lang="fr-CA" sz="2400" dirty="0" err="1">
                <a:latin typeface="Calibri" pitchFamily="34" charset="0"/>
              </a:rPr>
              <a:t>redescription</a:t>
            </a:r>
            <a:r>
              <a:rPr lang="fr-CA" sz="2400" dirty="0">
                <a:latin typeface="Calibri" pitchFamily="34" charset="0"/>
              </a:rPr>
              <a:t> :</a:t>
            </a:r>
            <a:endParaRPr lang="fr-CA" sz="3200" dirty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r>
              <a:rPr lang="fr-CA" sz="2400" dirty="0">
                <a:latin typeface="Calibri" pitchFamily="34" charset="0"/>
              </a:rPr>
              <a:t>Donc :</a:t>
            </a: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(on connait </a:t>
            </a:r>
            <a:r>
              <a:rPr lang="fr-CA" sz="14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sym typeface="Symbol"/>
              </a:rPr>
              <a:t>() dans cet exemple, mais il n’est pas requis en général, car l’équation de la marge dépend seulement de K())</a:t>
            </a:r>
            <a:endParaRPr lang="fr-CA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 lvl="1">
              <a:defRPr/>
            </a:pPr>
            <a:endParaRPr lang="fr-CA" sz="1700" dirty="0">
              <a:latin typeface="Calibri" pitchFamily="34" charset="0"/>
            </a:endParaRPr>
          </a:p>
          <a:p>
            <a:pPr lvl="1">
              <a:spcBef>
                <a:spcPts val="1200"/>
              </a:spcBef>
              <a:buFont typeface="Wingdings 3" panose="05040102010807070707" pitchFamily="18" charset="2"/>
              <a:buNone/>
              <a:defRPr/>
            </a:pPr>
            <a:endParaRPr lang="fr-CA" sz="1700" dirty="0">
              <a:latin typeface="Calibri" pitchFamily="34" charset="0"/>
            </a:endParaRPr>
          </a:p>
          <a:p>
            <a:pPr>
              <a:defRPr/>
            </a:pPr>
            <a:endParaRPr lang="fr-CA" sz="2000" dirty="0">
              <a:latin typeface="Calibri" pitchFamily="34" charset="0"/>
            </a:endParaRPr>
          </a:p>
          <a:p>
            <a:pPr lvl="1">
              <a:buFont typeface="Wingdings 3" panose="05040102010807070707" pitchFamily="18" charset="2"/>
              <a:buNone/>
              <a:defRPr/>
            </a:pPr>
            <a:endParaRPr lang="en-US" sz="1700" dirty="0">
              <a:latin typeface="Calibri" pitchFamily="34" charset="0"/>
            </a:endParaRPr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18B064BF-53D7-D715-6834-A73039A8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B0B6C5-2683-4EE1-B502-A9D364CA17DF}" type="slidenum">
              <a:rPr lang="en-US" altLang="fr-FR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fr-FR" sz="1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930A135A-4CEC-649F-8548-9A1DA0F38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115888"/>
            <a:ext cx="8370887" cy="1060450"/>
          </a:xfrm>
        </p:spPr>
        <p:txBody>
          <a:bodyPr/>
          <a:lstStyle/>
          <a:p>
            <a:pPr eaLnBrk="1" hangingPunct="1"/>
            <a:r>
              <a:rPr lang="fr-FR" altLang="fr-FR"/>
              <a:t>Illustration : le cas du XOR</a:t>
            </a:r>
          </a:p>
        </p:txBody>
      </p:sp>
      <p:graphicFrame>
        <p:nvGraphicFramePr>
          <p:cNvPr id="54279" name="Object 5">
            <a:extLst>
              <a:ext uri="{FF2B5EF4-FFF2-40B4-BE49-F238E27FC236}">
                <a16:creationId xmlns:a16="http://schemas.microsoft.com/office/drawing/2014/main" id="{0A06BDA6-7C4F-06A5-0115-E7FEB2E721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3475" y="1609725"/>
          <a:ext cx="2303463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500" imgH="1397000" progId="Equation.3">
                  <p:embed/>
                </p:oleObj>
              </mc:Choice>
              <mc:Fallback>
                <p:oleObj name="Equation" r:id="rId3" imgW="1841500" imgH="1397000" progId="Equation.3">
                  <p:embed/>
                  <p:pic>
                    <p:nvPicPr>
                      <p:cNvPr id="54279" name="Object 5">
                        <a:extLst>
                          <a:ext uri="{FF2B5EF4-FFF2-40B4-BE49-F238E27FC236}">
                            <a16:creationId xmlns:a16="http://schemas.microsoft.com/office/drawing/2014/main" id="{0A06BDA6-7C4F-06A5-0115-E7FEB2E72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1609725"/>
                        <a:ext cx="2303463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4">
            <a:extLst>
              <a:ext uri="{FF2B5EF4-FFF2-40B4-BE49-F238E27FC236}">
                <a16:creationId xmlns:a16="http://schemas.microsoft.com/office/drawing/2014/main" id="{D3BB2D7A-191D-7A05-DDCB-C48AAE3FC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8013" y="3451225"/>
          <a:ext cx="41560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79800" imgH="1828800" progId="Equation.3">
                  <p:embed/>
                </p:oleObj>
              </mc:Choice>
              <mc:Fallback>
                <p:oleObj name="Equation" r:id="rId5" imgW="3479800" imgH="1828800" progId="Equation.3">
                  <p:embed/>
                  <p:pic>
                    <p:nvPicPr>
                      <p:cNvPr id="54281" name="Object 4">
                        <a:extLst>
                          <a:ext uri="{FF2B5EF4-FFF2-40B4-BE49-F238E27FC236}">
                            <a16:creationId xmlns:a16="http://schemas.microsoft.com/office/drawing/2014/main" id="{D3BB2D7A-191D-7A05-DDCB-C48AAE3FC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451225"/>
                        <a:ext cx="41560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6F06B35-55FD-4121-CF54-A0208EB6E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620713"/>
            <a:ext cx="7769225" cy="527050"/>
          </a:xfrm>
        </p:spPr>
        <p:txBody>
          <a:bodyPr/>
          <a:lstStyle/>
          <a:p>
            <a:pPr eaLnBrk="1" hangingPunct="1"/>
            <a:r>
              <a:rPr lang="fr-FR" altLang="fr-FR"/>
              <a:t>Illustration : le cas du XOR</a:t>
            </a:r>
          </a:p>
        </p:txBody>
      </p:sp>
      <p:sp>
        <p:nvSpPr>
          <p:cNvPr id="55299" name="Espace réservé du numéro de diapositive 5">
            <a:extLst>
              <a:ext uri="{FF2B5EF4-FFF2-40B4-BE49-F238E27FC236}">
                <a16:creationId xmlns:a16="http://schemas.microsoft.com/office/drawing/2014/main" id="{551D2E0C-2E38-A10E-B689-120DF08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7C221B-CF31-458F-8487-B5F8753ED7A2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5300" name="Picture 6">
            <a:extLst>
              <a:ext uri="{FF2B5EF4-FFF2-40B4-BE49-F238E27FC236}">
                <a16:creationId xmlns:a16="http://schemas.microsoft.com/office/drawing/2014/main" id="{AF78D29A-E17A-E915-AF63-D56DF9A9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789113"/>
            <a:ext cx="31686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>
            <a:extLst>
              <a:ext uri="{FF2B5EF4-FFF2-40B4-BE49-F238E27FC236}">
                <a16:creationId xmlns:a16="http://schemas.microsoft.com/office/drawing/2014/main" id="{E2D87A2A-054B-288E-6D44-4A5497DA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1789113"/>
            <a:ext cx="37369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8">
            <a:extLst>
              <a:ext uri="{FF2B5EF4-FFF2-40B4-BE49-F238E27FC236}">
                <a16:creationId xmlns:a16="http://schemas.microsoft.com/office/drawing/2014/main" id="{5F4C28BD-F1C0-BBCA-0476-482C5E97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4806950"/>
            <a:ext cx="3816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2250" indent="-2222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fr-FR" altLang="fr-FR" sz="1800" dirty="0">
                <a:solidFill>
                  <a:srgbClr val="3A0BD1"/>
                </a:solidFill>
                <a:latin typeface="Calibri" panose="020F0502020204030204" pitchFamily="34" charset="0"/>
              </a:rPr>
              <a:t>Séparatrice dans l'espace d’origine</a:t>
            </a:r>
          </a:p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fr-FR" altLang="fr-FR" sz="1800" dirty="0">
                <a:solidFill>
                  <a:srgbClr val="3A0BD1"/>
                </a:solidFill>
                <a:latin typeface="Calibri" panose="020F0502020204030204" pitchFamily="34" charset="0"/>
              </a:rPr>
              <a:t> </a:t>
            </a:r>
            <a:br>
              <a:rPr lang="fr-FR" altLang="fr-FR" sz="1800" dirty="0">
                <a:latin typeface="Calibri" panose="020F0502020204030204" pitchFamily="34" charset="0"/>
              </a:rPr>
            </a:br>
            <a:r>
              <a:rPr lang="fr-FR" altLang="fr-FR" sz="2000" i="1" dirty="0">
                <a:latin typeface="Times New Roman" panose="02020603050405020304" pitchFamily="18" charset="0"/>
              </a:rPr>
              <a:t>D</a:t>
            </a:r>
            <a:r>
              <a:rPr lang="fr-FR" altLang="fr-FR" sz="2000" dirty="0">
                <a:latin typeface="Times New Roman" panose="02020603050405020304" pitchFamily="18" charset="0"/>
              </a:rPr>
              <a:t>(</a:t>
            </a:r>
            <a:r>
              <a:rPr lang="fr-FR" altLang="fr-FR" sz="2000" i="1" dirty="0">
                <a:latin typeface="Times New Roman" panose="02020603050405020304" pitchFamily="18" charset="0"/>
              </a:rPr>
              <a:t>x</a:t>
            </a:r>
            <a:r>
              <a:rPr lang="fr-FR" altLang="fr-FR" sz="2000" dirty="0">
                <a:latin typeface="Times New Roman" panose="02020603050405020304" pitchFamily="18" charset="0"/>
              </a:rPr>
              <a:t>) = -</a:t>
            </a:r>
            <a:r>
              <a:rPr lang="fr-FR" altLang="fr-FR" sz="2000" i="1" dirty="0">
                <a:latin typeface="Times New Roman" panose="02020603050405020304" pitchFamily="18" charset="0"/>
              </a:rPr>
              <a:t>x</a:t>
            </a:r>
            <a:r>
              <a:rPr lang="fr-FR" altLang="fr-FR" sz="2000" baseline="-25000" dirty="0">
                <a:latin typeface="Times New Roman" panose="02020603050405020304" pitchFamily="18" charset="0"/>
              </a:rPr>
              <a:t>1</a:t>
            </a:r>
            <a:r>
              <a:rPr lang="fr-FR" altLang="fr-FR" sz="2000" i="1" dirty="0">
                <a:latin typeface="Times New Roman" panose="02020603050405020304" pitchFamily="18" charset="0"/>
              </a:rPr>
              <a:t>x</a:t>
            </a:r>
            <a:r>
              <a:rPr lang="fr-FR" altLang="fr-FR" sz="2000" baseline="-25000" dirty="0">
                <a:latin typeface="Times New Roman" panose="02020603050405020304" pitchFamily="18" charset="0"/>
              </a:rPr>
              <a:t>2</a:t>
            </a:r>
            <a:endParaRPr lang="fr-FR" altLang="fr-FR" sz="1600" dirty="0">
              <a:latin typeface="Times New Roman" panose="02020603050405020304" pitchFamily="18" charset="0"/>
            </a:endParaRPr>
          </a:p>
        </p:txBody>
      </p:sp>
      <p:sp>
        <p:nvSpPr>
          <p:cNvPr id="55303" name="Rectangle 9">
            <a:extLst>
              <a:ext uri="{FF2B5EF4-FFF2-40B4-BE49-F238E27FC236}">
                <a16:creationId xmlns:a16="http://schemas.microsoft.com/office/drawing/2014/main" id="{C5890C6F-3A94-137D-ABA6-CDE173F8C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759325"/>
            <a:ext cx="33845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marL="222250" indent="-222250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CF0E30"/>
                </a:solidFill>
                <a:latin typeface="Calibri" panose="020F0502020204030204" pitchFamily="34" charset="0"/>
              </a:rPr>
              <a:t>Séparatrice dans l'espace </a:t>
            </a:r>
            <a:r>
              <a:rPr lang="el-GR" altLang="fr-FR" sz="1800" i="1">
                <a:solidFill>
                  <a:srgbClr val="CF0E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Φ</a:t>
            </a:r>
            <a:r>
              <a:rPr lang="fr-FR" altLang="fr-FR" sz="1800" i="1">
                <a:solidFill>
                  <a:srgbClr val="CF0E30"/>
                </a:solidFill>
                <a:latin typeface="Calibri" panose="020F0502020204030204" pitchFamily="34" charset="0"/>
              </a:rPr>
              <a:t>(x)</a:t>
            </a:r>
          </a:p>
          <a:p>
            <a:pPr algn="ctr" eaLnBrk="1" hangingPunct="1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graphicFrame>
        <p:nvGraphicFramePr>
          <p:cNvPr id="55304" name="Object 10">
            <a:extLst>
              <a:ext uri="{FF2B5EF4-FFF2-40B4-BE49-F238E27FC236}">
                <a16:creationId xmlns:a16="http://schemas.microsoft.com/office/drawing/2014/main" id="{D599F8D6-49F7-C1AB-314B-293C6273F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6438" y="5302250"/>
          <a:ext cx="1309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241300" progId="Equation.3">
                  <p:embed/>
                </p:oleObj>
              </mc:Choice>
              <mc:Fallback>
                <p:oleObj name="Equation" r:id="rId4" imgW="736600" imgH="241300" progId="Equation.3">
                  <p:embed/>
                  <p:pic>
                    <p:nvPicPr>
                      <p:cNvPr id="55304" name="Object 10">
                        <a:extLst>
                          <a:ext uri="{FF2B5EF4-FFF2-40B4-BE49-F238E27FC236}">
                            <a16:creationId xmlns:a16="http://schemas.microsoft.com/office/drawing/2014/main" id="{D599F8D6-49F7-C1AB-314B-293C6273F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5302250"/>
                        <a:ext cx="13096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>
            <a:extLst>
              <a:ext uri="{FF2B5EF4-FFF2-40B4-BE49-F238E27FC236}">
                <a16:creationId xmlns:a16="http://schemas.microsoft.com/office/drawing/2014/main" id="{845FA062-81EA-6A7D-4A4E-BDD7A308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Autre Exemple</a:t>
            </a:r>
          </a:p>
        </p:txBody>
      </p:sp>
      <p:sp>
        <p:nvSpPr>
          <p:cNvPr id="56323" name="Espace réservé du numéro de diapositive 5">
            <a:extLst>
              <a:ext uri="{FF2B5EF4-FFF2-40B4-BE49-F238E27FC236}">
                <a16:creationId xmlns:a16="http://schemas.microsoft.com/office/drawing/2014/main" id="{FC558157-871C-A4E0-515F-32115013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C5DA7E-44BD-498D-BCAD-52070B3453A2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22CF7250-6E78-9F17-41A3-950361EF1FA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341438"/>
            <a:ext cx="9855200" cy="4876800"/>
          </a:xfrm>
        </p:spPr>
        <p:txBody>
          <a:bodyPr/>
          <a:lstStyle/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Supposons 5 nombres </a:t>
            </a:r>
            <a:r>
              <a:rPr lang="fr-CA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1</a:t>
            </a:r>
            <a:r>
              <a:rPr lang="fr-CA" altLang="fr-FR" sz="2400">
                <a:latin typeface="Calibri" panose="020F0502020204030204" pitchFamily="34" charset="0"/>
              </a:rPr>
              <a:t>=1, </a:t>
            </a:r>
            <a:r>
              <a:rPr lang="fr-CA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2</a:t>
            </a:r>
            <a:r>
              <a:rPr lang="fr-CA" altLang="fr-FR" sz="2400">
                <a:latin typeface="Calibri" panose="020F0502020204030204" pitchFamily="34" charset="0"/>
              </a:rPr>
              <a:t>=2, </a:t>
            </a:r>
            <a:r>
              <a:rPr lang="fr-CA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3</a:t>
            </a:r>
            <a:r>
              <a:rPr lang="fr-CA" altLang="fr-FR" sz="2400">
                <a:latin typeface="Calibri" panose="020F0502020204030204" pitchFamily="34" charset="0"/>
              </a:rPr>
              <a:t>=4, </a:t>
            </a:r>
            <a:r>
              <a:rPr lang="fr-CA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4</a:t>
            </a:r>
            <a:r>
              <a:rPr lang="fr-CA" altLang="fr-FR" sz="2400">
                <a:latin typeface="Calibri" panose="020F0502020204030204" pitchFamily="34" charset="0"/>
              </a:rPr>
              <a:t>=5, </a:t>
            </a:r>
            <a:r>
              <a:rPr lang="fr-CA" altLang="fr-F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sz="2400" baseline="-25000">
                <a:latin typeface="Calibri" panose="020F0502020204030204" pitchFamily="34" charset="0"/>
              </a:rPr>
              <a:t>5</a:t>
            </a:r>
            <a:r>
              <a:rPr lang="fr-CA" altLang="fr-FR" sz="2400">
                <a:latin typeface="Calibri" panose="020F0502020204030204" pitchFamily="34" charset="0"/>
              </a:rPr>
              <a:t>=6, avec</a:t>
            </a:r>
          </a:p>
          <a:p>
            <a:pPr lvl="1" eaLnBrk="1" hangingPunct="1"/>
            <a:r>
              <a:rPr lang="fr-CA" altLang="fr-FR" sz="2200">
                <a:latin typeface="Calibri" panose="020F0502020204030204" pitchFamily="34" charset="0"/>
              </a:rPr>
              <a:t>1, 2, 6 </a:t>
            </a:r>
            <a:r>
              <a:rPr lang="fr-CA" altLang="fr-FR" sz="2200"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fr-CA" altLang="fr-FR" sz="2200">
                <a:latin typeface="Calibri" panose="020F0502020204030204" pitchFamily="34" charset="0"/>
              </a:rPr>
              <a:t> classe 1 (</a:t>
            </a:r>
            <a:r>
              <a:rPr lang="fr-CA" altLang="fr-FR" sz="2200" i="1">
                <a:latin typeface="Calibri" panose="020F0502020204030204" pitchFamily="34" charset="0"/>
              </a:rPr>
              <a:t>y</a:t>
            </a:r>
            <a:r>
              <a:rPr lang="fr-CA" altLang="fr-FR" sz="2200">
                <a:latin typeface="Calibri" panose="020F0502020204030204" pitchFamily="34" charset="0"/>
              </a:rPr>
              <a:t>=1)</a:t>
            </a:r>
          </a:p>
          <a:p>
            <a:pPr lvl="1" eaLnBrk="1" hangingPunct="1"/>
            <a:r>
              <a:rPr lang="fr-CA" altLang="fr-FR" sz="2200">
                <a:latin typeface="Calibri" panose="020F0502020204030204" pitchFamily="34" charset="0"/>
              </a:rPr>
              <a:t>4, 5 </a:t>
            </a:r>
            <a:r>
              <a:rPr lang="fr-CA" altLang="fr-FR" sz="2200">
                <a:latin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fr-CA" altLang="fr-FR" sz="2200">
                <a:latin typeface="Calibri" panose="020F0502020204030204" pitchFamily="34" charset="0"/>
              </a:rPr>
              <a:t> classe 2 (</a:t>
            </a:r>
            <a:r>
              <a:rPr lang="fr-CA" altLang="fr-FR" sz="2200" i="1">
                <a:latin typeface="Calibri" panose="020F0502020204030204" pitchFamily="34" charset="0"/>
              </a:rPr>
              <a:t>y</a:t>
            </a:r>
            <a:r>
              <a:rPr lang="fr-CA" altLang="fr-FR" sz="2200">
                <a:latin typeface="Calibri" panose="020F0502020204030204" pitchFamily="34" charset="0"/>
              </a:rPr>
              <a:t>=-1)</a:t>
            </a:r>
          </a:p>
          <a:p>
            <a:pPr lvl="1" eaLnBrk="1" hangingPunct="1"/>
            <a:r>
              <a:rPr lang="fr-CA" altLang="fr-FR" sz="2200">
                <a:latin typeface="Calibri" panose="020F0502020204030204" pitchFamily="34" charset="0"/>
              </a:rPr>
              <a:t>Donc: {(</a:t>
            </a:r>
            <a:r>
              <a:rPr lang="fr-CA" altLang="fr-F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sz="2200" baseline="-25000">
                <a:latin typeface="Calibri" panose="020F0502020204030204" pitchFamily="34" charset="0"/>
              </a:rPr>
              <a:t>i</a:t>
            </a:r>
            <a:r>
              <a:rPr lang="fr-CA" altLang="fr-FR" sz="2200">
                <a:latin typeface="Calibri" panose="020F0502020204030204" pitchFamily="34" charset="0"/>
              </a:rPr>
              <a:t>, </a:t>
            </a:r>
            <a:r>
              <a:rPr lang="fr-CA" altLang="fr-FR" sz="2200" i="1">
                <a:latin typeface="Calibri" panose="020F0502020204030204" pitchFamily="34" charset="0"/>
              </a:rPr>
              <a:t>y</a:t>
            </a:r>
            <a:r>
              <a:rPr lang="fr-CA" altLang="fr-FR" sz="2200" baseline="-25000">
                <a:latin typeface="Calibri" panose="020F0502020204030204" pitchFamily="34" charset="0"/>
              </a:rPr>
              <a:t>i</a:t>
            </a:r>
            <a:r>
              <a:rPr lang="fr-CA" altLang="fr-FR" sz="2200">
                <a:latin typeface="Calibri" panose="020F0502020204030204" pitchFamily="34" charset="0"/>
              </a:rPr>
              <a:t>)}</a:t>
            </a:r>
            <a:r>
              <a:rPr lang="fr-CA" altLang="fr-FR" sz="2200" baseline="-25000">
                <a:latin typeface="Calibri" panose="020F0502020204030204" pitchFamily="34" charset="0"/>
              </a:rPr>
              <a:t>i=1,…,5</a:t>
            </a:r>
            <a:r>
              <a:rPr lang="fr-CA" altLang="fr-FR" sz="2200">
                <a:latin typeface="Calibri" panose="020F0502020204030204" pitchFamily="34" charset="0"/>
              </a:rPr>
              <a:t> ={(1,1), (2,1), (4,-1), (5,-1), (5,1)}</a:t>
            </a:r>
          </a:p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Utilisons à nouveau le noyau polynomial de degré 2</a:t>
            </a:r>
          </a:p>
          <a:p>
            <a:pPr lvl="1" eaLnBrk="1" hangingPunct="1"/>
            <a:r>
              <a:rPr lang="fr-CA" altLang="fr-FR" sz="2200">
                <a:latin typeface="Calibri" panose="020F0502020204030204" pitchFamily="34" charset="0"/>
              </a:rPr>
              <a:t>K(</a:t>
            </a:r>
            <a:r>
              <a:rPr lang="fr-CA" altLang="fr-FR" sz="2200" b="1" i="1">
                <a:latin typeface="Calibri" panose="020F0502020204030204" pitchFamily="34" charset="0"/>
              </a:rPr>
              <a:t>x,y</a:t>
            </a:r>
            <a:r>
              <a:rPr lang="fr-CA" altLang="fr-FR" sz="2200">
                <a:latin typeface="Calibri" panose="020F0502020204030204" pitchFamily="34" charset="0"/>
              </a:rPr>
              <a:t>) = (1+</a:t>
            </a:r>
            <a:r>
              <a:rPr lang="fr-CA" altLang="fr-FR" sz="2200" b="1" i="1">
                <a:latin typeface="Calibri" panose="020F0502020204030204" pitchFamily="34" charset="0"/>
              </a:rPr>
              <a:t>x</a:t>
            </a:r>
            <a:r>
              <a:rPr lang="fr-CA" altLang="fr-FR" sz="2200" baseline="30000">
                <a:latin typeface="Calibri" panose="020F0502020204030204" pitchFamily="34" charset="0"/>
              </a:rPr>
              <a:t>T</a:t>
            </a:r>
            <a:r>
              <a:rPr lang="fr-CA" altLang="fr-FR" sz="2200" b="1" i="1">
                <a:latin typeface="Calibri" panose="020F0502020204030204" pitchFamily="34" charset="0"/>
              </a:rPr>
              <a:t>y</a:t>
            </a:r>
            <a:r>
              <a:rPr lang="fr-CA" altLang="fr-FR" sz="2200">
                <a:latin typeface="Calibri" panose="020F0502020204030204" pitchFamily="34" charset="0"/>
              </a:rPr>
              <a:t>)</a:t>
            </a:r>
            <a:r>
              <a:rPr lang="fr-CA" altLang="fr-FR" sz="2200" baseline="30000">
                <a:latin typeface="Calibri" panose="020F0502020204030204" pitchFamily="34" charset="0"/>
              </a:rPr>
              <a:t>2</a:t>
            </a:r>
          </a:p>
          <a:p>
            <a:pPr lvl="1" eaLnBrk="1" hangingPunct="1"/>
            <a:r>
              <a:rPr lang="fr-CA" altLang="fr-FR" sz="2200">
                <a:latin typeface="Calibri" panose="020F0502020204030204" pitchFamily="34" charset="0"/>
              </a:rPr>
              <a:t>C est choisi égal à 100</a:t>
            </a:r>
          </a:p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Trouvons d’abord {</a:t>
            </a: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 sz="2400" baseline="-25000">
                <a:latin typeface="Calibri" panose="020F0502020204030204" pitchFamily="34" charset="0"/>
              </a:rPr>
              <a:t>i</a:t>
            </a:r>
            <a:r>
              <a:rPr lang="fr-CA" altLang="fr-FR" sz="2400">
                <a:latin typeface="Calibri" panose="020F0502020204030204" pitchFamily="34" charset="0"/>
              </a:rPr>
              <a:t>}</a:t>
            </a:r>
            <a:r>
              <a:rPr lang="fr-CA" altLang="fr-FR" sz="2400" i="1" baseline="-25000">
                <a:latin typeface="Calibri" panose="020F0502020204030204" pitchFamily="34" charset="0"/>
              </a:rPr>
              <a:t>i</a:t>
            </a:r>
            <a:r>
              <a:rPr lang="fr-CA" altLang="fr-FR" sz="2400" baseline="-25000">
                <a:latin typeface="Calibri" panose="020F0502020204030204" pitchFamily="34" charset="0"/>
              </a:rPr>
              <a:t>=1, …, 5</a:t>
            </a:r>
            <a:r>
              <a:rPr lang="fr-CA" altLang="fr-FR" sz="2400">
                <a:latin typeface="Calibri" panose="020F0502020204030204" pitchFamily="34" charset="0"/>
              </a:rPr>
              <a:t> pour satisfaire :</a:t>
            </a:r>
          </a:p>
        </p:txBody>
      </p:sp>
      <p:pic>
        <p:nvPicPr>
          <p:cNvPr id="56325" name="Picture 1031" descr="txp_fig">
            <a:extLst>
              <a:ext uri="{FF2B5EF4-FFF2-40B4-BE49-F238E27FC236}">
                <a16:creationId xmlns:a16="http://schemas.microsoft.com/office/drawing/2014/main" id="{2CAB51C6-8B8F-B7FA-9E72-93271117585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797425"/>
            <a:ext cx="52562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32" descr="txp_fig">
            <a:extLst>
              <a:ext uri="{FF2B5EF4-FFF2-40B4-BE49-F238E27FC236}">
                <a16:creationId xmlns:a16="http://schemas.microsoft.com/office/drawing/2014/main" id="{1F525213-6CB2-55DD-4582-589879F0BC8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2" b="7269"/>
          <a:stretch>
            <a:fillRect/>
          </a:stretch>
        </p:blipFill>
        <p:spPr bwMode="auto">
          <a:xfrm>
            <a:off x="4872038" y="5561013"/>
            <a:ext cx="30956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A436944-4D1D-25C0-B5F0-DD87C2F5D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Exemple</a:t>
            </a:r>
          </a:p>
        </p:txBody>
      </p:sp>
      <p:sp>
        <p:nvSpPr>
          <p:cNvPr id="58371" name="Espace réservé du numéro de diapositive 5">
            <a:extLst>
              <a:ext uri="{FF2B5EF4-FFF2-40B4-BE49-F238E27FC236}">
                <a16:creationId xmlns:a16="http://schemas.microsoft.com/office/drawing/2014/main" id="{D0BAEA17-C295-659F-4E96-5B476D22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89314E-6538-47B8-B797-F048C7D1BD9C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8372" name="Picture 7" descr="txp_fig">
            <a:extLst>
              <a:ext uri="{FF2B5EF4-FFF2-40B4-BE49-F238E27FC236}">
                <a16:creationId xmlns:a16="http://schemas.microsoft.com/office/drawing/2014/main" id="{5FB37DB3-BDC6-832F-EC49-4D6717A348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079750"/>
            <a:ext cx="82089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9" descr="txp_fig">
            <a:extLst>
              <a:ext uri="{FF2B5EF4-FFF2-40B4-BE49-F238E27FC236}">
                <a16:creationId xmlns:a16="http://schemas.microsoft.com/office/drawing/2014/main" id="{CCC61530-B7E2-BE72-8A54-87AF897B3C8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5291138"/>
            <a:ext cx="458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AutoShape 10">
            <a:extLst>
              <a:ext uri="{FF2B5EF4-FFF2-40B4-BE49-F238E27FC236}">
                <a16:creationId xmlns:a16="http://schemas.microsoft.com/office/drawing/2014/main" id="{BF26CF45-E1B6-CF49-B9FF-BD7D683A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5373688"/>
            <a:ext cx="533400" cy="228600"/>
          </a:xfrm>
          <a:prstGeom prst="rightArrow">
            <a:avLst>
              <a:gd name="adj1" fmla="val 34722"/>
              <a:gd name="adj2" fmla="val 5395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  <p:pic>
        <p:nvPicPr>
          <p:cNvPr id="58375" name="Picture 12" descr="txp_fig">
            <a:extLst>
              <a:ext uri="{FF2B5EF4-FFF2-40B4-BE49-F238E27FC236}">
                <a16:creationId xmlns:a16="http://schemas.microsoft.com/office/drawing/2014/main" id="{19A67357-AF62-7442-6CDF-F39AA031ED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65625"/>
            <a:ext cx="21732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3">
            <a:extLst>
              <a:ext uri="{FF2B5EF4-FFF2-40B4-BE49-F238E27FC236}">
                <a16:creationId xmlns:a16="http://schemas.microsoft.com/office/drawing/2014/main" id="{53852479-825B-8E32-B34A-699320E6C25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10972800" cy="4010025"/>
          </a:xfrm>
        </p:spPr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La solution est :</a:t>
            </a:r>
          </a:p>
          <a:p>
            <a:pPr lvl="1" eaLnBrk="1" hangingPunct="1">
              <a:spcBef>
                <a:spcPts val="600"/>
              </a:spcBef>
            </a:pPr>
            <a:r>
              <a:rPr lang="fr-CA" altLang="fr-FR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 baseline="-25000">
                <a:latin typeface="Calibri" panose="020F0502020204030204" pitchFamily="34" charset="0"/>
              </a:rPr>
              <a:t>1</a:t>
            </a:r>
            <a:r>
              <a:rPr lang="fr-CA" altLang="fr-FR">
                <a:latin typeface="Calibri" panose="020F0502020204030204" pitchFamily="34" charset="0"/>
              </a:rPr>
              <a:t>=0, </a:t>
            </a:r>
            <a:r>
              <a:rPr lang="fr-CA" altLang="fr-FR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>
                <a:latin typeface="Calibri" panose="020F0502020204030204" pitchFamily="34" charset="0"/>
              </a:rPr>
              <a:t> </a:t>
            </a:r>
            <a:r>
              <a:rPr lang="fr-CA" altLang="fr-FR" baseline="-25000">
                <a:latin typeface="Calibri" panose="020F0502020204030204" pitchFamily="34" charset="0"/>
              </a:rPr>
              <a:t>2</a:t>
            </a:r>
            <a:r>
              <a:rPr lang="fr-CA" altLang="fr-FR">
                <a:latin typeface="Calibri" panose="020F0502020204030204" pitchFamily="34" charset="0"/>
              </a:rPr>
              <a:t>=2.5, </a:t>
            </a:r>
            <a:r>
              <a:rPr lang="fr-CA" altLang="fr-FR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>
                <a:latin typeface="Calibri" panose="020F0502020204030204" pitchFamily="34" charset="0"/>
              </a:rPr>
              <a:t> </a:t>
            </a:r>
            <a:r>
              <a:rPr lang="fr-CA" altLang="fr-FR" baseline="-25000">
                <a:latin typeface="Calibri" panose="020F0502020204030204" pitchFamily="34" charset="0"/>
              </a:rPr>
              <a:t>3</a:t>
            </a:r>
            <a:r>
              <a:rPr lang="fr-CA" altLang="fr-FR">
                <a:latin typeface="Calibri" panose="020F0502020204030204" pitchFamily="34" charset="0"/>
              </a:rPr>
              <a:t>=0, </a:t>
            </a:r>
            <a:r>
              <a:rPr lang="fr-CA" altLang="fr-FR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>
                <a:latin typeface="Calibri" panose="020F0502020204030204" pitchFamily="34" charset="0"/>
              </a:rPr>
              <a:t> </a:t>
            </a:r>
            <a:r>
              <a:rPr lang="fr-CA" altLang="fr-FR" baseline="-25000">
                <a:latin typeface="Calibri" panose="020F0502020204030204" pitchFamily="34" charset="0"/>
              </a:rPr>
              <a:t>4</a:t>
            </a:r>
            <a:r>
              <a:rPr lang="fr-CA" altLang="fr-FR">
                <a:latin typeface="Calibri" panose="020F0502020204030204" pitchFamily="34" charset="0"/>
              </a:rPr>
              <a:t>=7.333, </a:t>
            </a:r>
            <a:r>
              <a:rPr lang="fr-CA" altLang="fr-FR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>
                <a:latin typeface="Calibri" panose="020F0502020204030204" pitchFamily="34" charset="0"/>
              </a:rPr>
              <a:t> </a:t>
            </a:r>
            <a:r>
              <a:rPr lang="fr-CA" altLang="fr-FR" baseline="-25000">
                <a:latin typeface="Calibri" panose="020F0502020204030204" pitchFamily="34" charset="0"/>
              </a:rPr>
              <a:t>5</a:t>
            </a:r>
            <a:r>
              <a:rPr lang="fr-CA" altLang="fr-FR">
                <a:latin typeface="Calibri" panose="020F0502020204030204" pitchFamily="34" charset="0"/>
              </a:rPr>
              <a:t>=4.833</a:t>
            </a:r>
          </a:p>
          <a:p>
            <a:pPr lvl="2" eaLnBrk="1" hangingPunct="1">
              <a:spcBef>
                <a:spcPts val="600"/>
              </a:spcBef>
            </a:pPr>
            <a:r>
              <a:rPr lang="fr-CA" altLang="fr-FR">
                <a:latin typeface="Calibri" panose="020F0502020204030204" pitchFamily="34" charset="0"/>
              </a:rPr>
              <a:t>Les vecteur supports sont donc  {</a:t>
            </a:r>
            <a:r>
              <a:rPr lang="fr-CA" alt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baseline="-25000">
                <a:latin typeface="Calibri" panose="020F0502020204030204" pitchFamily="34" charset="0"/>
              </a:rPr>
              <a:t>2</a:t>
            </a:r>
            <a:r>
              <a:rPr lang="fr-CA" altLang="fr-FR">
                <a:latin typeface="Calibri" panose="020F0502020204030204" pitchFamily="34" charset="0"/>
              </a:rPr>
              <a:t>=2, </a:t>
            </a:r>
            <a:r>
              <a:rPr lang="fr-CA" alt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baseline="-25000">
                <a:latin typeface="Calibri" panose="020F0502020204030204" pitchFamily="34" charset="0"/>
              </a:rPr>
              <a:t>4</a:t>
            </a:r>
            <a:r>
              <a:rPr lang="fr-CA" altLang="fr-FR">
                <a:latin typeface="Calibri" panose="020F0502020204030204" pitchFamily="34" charset="0"/>
              </a:rPr>
              <a:t>=5, </a:t>
            </a:r>
            <a:r>
              <a:rPr lang="fr-CA" altLang="fr-FR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A" altLang="fr-FR" baseline="-25000">
                <a:latin typeface="Calibri" panose="020F0502020204030204" pitchFamily="34" charset="0"/>
              </a:rPr>
              <a:t>5</a:t>
            </a:r>
            <a:r>
              <a:rPr lang="fr-CA" altLang="fr-FR">
                <a:latin typeface="Calibri" panose="020F0502020204030204" pitchFamily="34" charset="0"/>
              </a:rPr>
              <a:t>=6}</a:t>
            </a:r>
          </a:p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La fonction discriminante est</a:t>
            </a:r>
          </a:p>
          <a:p>
            <a:pPr lvl="1" eaLnBrk="1" hangingPunct="1">
              <a:spcBef>
                <a:spcPts val="600"/>
              </a:spcBef>
            </a:pPr>
            <a:endParaRPr lang="fr-CA" altLang="fr-FR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</a:pPr>
            <a:endParaRPr lang="fr-CA" altLang="fr-FR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fr-CA" altLang="fr-FR" i="1">
                <a:latin typeface="Calibri" panose="020F0502020204030204" pitchFamily="34" charset="0"/>
              </a:rPr>
              <a:t>b</a:t>
            </a:r>
            <a:r>
              <a:rPr lang="fr-CA" altLang="fr-FR">
                <a:latin typeface="Calibri" panose="020F0502020204030204" pitchFamily="34" charset="0"/>
              </a:rPr>
              <a:t> trouvé en résolvant </a:t>
            </a:r>
            <a:r>
              <a:rPr lang="fr-CA" altLang="fr-FR" sz="2100">
                <a:latin typeface="Calibri" panose="020F0502020204030204" pitchFamily="34" charset="0"/>
              </a:rPr>
              <a:t>f(2)=1</a:t>
            </a:r>
            <a:r>
              <a:rPr lang="fr-CA" altLang="fr-FR">
                <a:latin typeface="Calibri" panose="020F0502020204030204" pitchFamily="34" charset="0"/>
              </a:rPr>
              <a:t> ou </a:t>
            </a:r>
            <a:r>
              <a:rPr lang="fr-CA" altLang="fr-FR" sz="2100">
                <a:latin typeface="Calibri" panose="020F0502020204030204" pitchFamily="34" charset="0"/>
              </a:rPr>
              <a:t>f(5)=-1</a:t>
            </a:r>
            <a:r>
              <a:rPr lang="fr-CA" altLang="fr-FR">
                <a:latin typeface="Calibri" panose="020F0502020204030204" pitchFamily="34" charset="0"/>
              </a:rPr>
              <a:t> ou </a:t>
            </a:r>
            <a:r>
              <a:rPr lang="fr-CA" altLang="fr-FR" sz="2100">
                <a:latin typeface="Calibri" panose="020F0502020204030204" pitchFamily="34" charset="0"/>
              </a:rPr>
              <a:t>f(6)=1</a:t>
            </a:r>
            <a:r>
              <a:rPr lang="fr-CA" altLang="fr-FR">
                <a:latin typeface="Calibri" panose="020F0502020204030204" pitchFamily="34" charset="0"/>
              </a:rPr>
              <a:t>, puisque </a:t>
            </a:r>
            <a:r>
              <a:rPr lang="fr-CA" altLang="fr-FR" sz="2100">
                <a:latin typeface="Calibri" panose="020F0502020204030204" pitchFamily="34" charset="0"/>
              </a:rPr>
              <a:t>x</a:t>
            </a:r>
            <a:r>
              <a:rPr lang="fr-CA" altLang="fr-FR" sz="2100" baseline="-25000">
                <a:latin typeface="Calibri" panose="020F0502020204030204" pitchFamily="34" charset="0"/>
              </a:rPr>
              <a:t>2</a:t>
            </a:r>
            <a:r>
              <a:rPr lang="fr-CA" altLang="fr-FR" sz="2100">
                <a:latin typeface="Calibri" panose="020F0502020204030204" pitchFamily="34" charset="0"/>
              </a:rPr>
              <a:t>, x</a:t>
            </a:r>
            <a:r>
              <a:rPr lang="fr-CA" altLang="fr-FR" sz="2100" baseline="-25000">
                <a:latin typeface="Calibri" panose="020F0502020204030204" pitchFamily="34" charset="0"/>
              </a:rPr>
              <a:t>4</a:t>
            </a:r>
            <a:r>
              <a:rPr lang="fr-CA" altLang="fr-FR" sz="2100">
                <a:latin typeface="Calibri" panose="020F0502020204030204" pitchFamily="34" charset="0"/>
              </a:rPr>
              <a:t>, x</a:t>
            </a:r>
            <a:r>
              <a:rPr lang="fr-CA" altLang="fr-FR" sz="2100" baseline="-25000">
                <a:latin typeface="Calibri" panose="020F0502020204030204" pitchFamily="34" charset="0"/>
              </a:rPr>
              <a:t>5</a:t>
            </a:r>
            <a:r>
              <a:rPr lang="fr-CA" altLang="fr-FR">
                <a:latin typeface="Calibri" panose="020F0502020204030204" pitchFamily="34" charset="0"/>
              </a:rPr>
              <a:t> sont dans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r-CA" altLang="fr-FR">
                <a:latin typeface="Calibri" panose="020F0502020204030204" pitchFamily="34" charset="0"/>
              </a:rPr>
              <a:t>  		                         </a:t>
            </a:r>
            <a:r>
              <a:rPr lang="fr-CA" altLang="fr-FR" sz="2400">
                <a:latin typeface="Calibri" panose="020F0502020204030204" pitchFamily="34" charset="0"/>
              </a:rPr>
              <a:t>et tous donnent  </a:t>
            </a:r>
            <a:r>
              <a:rPr lang="fr-CA" altLang="fr-FR" sz="2000">
                <a:latin typeface="Calibri" panose="020F0502020204030204" pitchFamily="34" charset="0"/>
              </a:rPr>
              <a:t>b=9</a:t>
            </a:r>
            <a:endParaRPr lang="fr-CA" altLang="fr-FR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205E948-CC34-52B5-2221-5A05A10B4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Exemple</a:t>
            </a:r>
          </a:p>
        </p:txBody>
      </p:sp>
      <p:sp>
        <p:nvSpPr>
          <p:cNvPr id="60419" name="Espace réservé du numéro de diapositive 5">
            <a:extLst>
              <a:ext uri="{FF2B5EF4-FFF2-40B4-BE49-F238E27FC236}">
                <a16:creationId xmlns:a16="http://schemas.microsoft.com/office/drawing/2014/main" id="{76FF4996-639D-8F43-EAAD-BC930197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A78F9A-3F99-45A3-B00A-BFC680B797FA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0420" name="Line 8">
            <a:extLst>
              <a:ext uri="{FF2B5EF4-FFF2-40B4-BE49-F238E27FC236}">
                <a16:creationId xmlns:a16="http://schemas.microsoft.com/office/drawing/2014/main" id="{A0C8684B-4E19-08CC-9B11-AE0330B81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1" name="Line 9">
            <a:extLst>
              <a:ext uri="{FF2B5EF4-FFF2-40B4-BE49-F238E27FC236}">
                <a16:creationId xmlns:a16="http://schemas.microsoft.com/office/drawing/2014/main" id="{D1638D22-1D1B-4393-98D4-9BA8E53EF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9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2" name="Line 10">
            <a:extLst>
              <a:ext uri="{FF2B5EF4-FFF2-40B4-BE49-F238E27FC236}">
                <a16:creationId xmlns:a16="http://schemas.microsoft.com/office/drawing/2014/main" id="{814C0BCC-9254-6526-6AA1-A645A35AB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3" name="Line 11">
            <a:extLst>
              <a:ext uri="{FF2B5EF4-FFF2-40B4-BE49-F238E27FC236}">
                <a16:creationId xmlns:a16="http://schemas.microsoft.com/office/drawing/2014/main" id="{753F0041-2DAB-A91D-05E7-212CA914A1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4579938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4" name="Line 12">
            <a:extLst>
              <a:ext uri="{FF2B5EF4-FFF2-40B4-BE49-F238E27FC236}">
                <a16:creationId xmlns:a16="http://schemas.microsoft.com/office/drawing/2014/main" id="{32803736-32BB-4661-94BA-B6A322775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6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5" name="Line 13">
            <a:extLst>
              <a:ext uri="{FF2B5EF4-FFF2-40B4-BE49-F238E27FC236}">
                <a16:creationId xmlns:a16="http://schemas.microsoft.com/office/drawing/2014/main" id="{A51056B0-6BF5-2731-B77A-86A0AF39F9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6225" y="4579938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6" name="Oval 14">
            <a:extLst>
              <a:ext uri="{FF2B5EF4-FFF2-40B4-BE49-F238E27FC236}">
                <a16:creationId xmlns:a16="http://schemas.microsoft.com/office/drawing/2014/main" id="{D7F74619-9B3C-7671-4DE3-CE01F0D7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545013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  <p:sp>
        <p:nvSpPr>
          <p:cNvPr id="60427" name="Oval 15">
            <a:extLst>
              <a:ext uri="{FF2B5EF4-FFF2-40B4-BE49-F238E27FC236}">
                <a16:creationId xmlns:a16="http://schemas.microsoft.com/office/drawing/2014/main" id="{2FC1E4C5-D116-5227-F941-968C93B5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545013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  <p:sp>
        <p:nvSpPr>
          <p:cNvPr id="60428" name="Freeform 16">
            <a:extLst>
              <a:ext uri="{FF2B5EF4-FFF2-40B4-BE49-F238E27FC236}">
                <a16:creationId xmlns:a16="http://schemas.microsoft.com/office/drawing/2014/main" id="{EB5A7DC7-F7D5-32D0-EFF5-3B0D0ADBD3FE}"/>
              </a:ext>
            </a:extLst>
          </p:cNvPr>
          <p:cNvSpPr>
            <a:spLocks/>
          </p:cNvSpPr>
          <p:nvPr/>
        </p:nvSpPr>
        <p:spPr bwMode="auto">
          <a:xfrm>
            <a:off x="3765550" y="1744663"/>
            <a:ext cx="4883150" cy="3419475"/>
          </a:xfrm>
          <a:custGeom>
            <a:avLst/>
            <a:gdLst>
              <a:gd name="T0" fmla="*/ 2147483646 w 3076"/>
              <a:gd name="T1" fmla="*/ 2147483646 h 2154"/>
              <a:gd name="T2" fmla="*/ 2147483646 w 3076"/>
              <a:gd name="T3" fmla="*/ 2147483646 h 2154"/>
              <a:gd name="T4" fmla="*/ 2147483646 w 3076"/>
              <a:gd name="T5" fmla="*/ 2147483646 h 2154"/>
              <a:gd name="T6" fmla="*/ 2147483646 w 3076"/>
              <a:gd name="T7" fmla="*/ 2147483646 h 2154"/>
              <a:gd name="T8" fmla="*/ 2147483646 w 3076"/>
              <a:gd name="T9" fmla="*/ 2147483646 h 2154"/>
              <a:gd name="T10" fmla="*/ 2147483646 w 3076"/>
              <a:gd name="T11" fmla="*/ 2147483646 h 2154"/>
              <a:gd name="T12" fmla="*/ 2147483646 w 3076"/>
              <a:gd name="T13" fmla="*/ 2147483646 h 2154"/>
              <a:gd name="T14" fmla="*/ 2147483646 w 3076"/>
              <a:gd name="T15" fmla="*/ 2147483646 h 2154"/>
              <a:gd name="T16" fmla="*/ 2147483646 w 3076"/>
              <a:gd name="T17" fmla="*/ 2147483646 h 2154"/>
              <a:gd name="T18" fmla="*/ 2147483646 w 3076"/>
              <a:gd name="T19" fmla="*/ 2147483646 h 2154"/>
              <a:gd name="T20" fmla="*/ 2147483646 w 3076"/>
              <a:gd name="T21" fmla="*/ 2147483646 h 2154"/>
              <a:gd name="T22" fmla="*/ 2147483646 w 3076"/>
              <a:gd name="T23" fmla="*/ 2147483646 h 2154"/>
              <a:gd name="T24" fmla="*/ 2147483646 w 3076"/>
              <a:gd name="T25" fmla="*/ 2147483646 h 2154"/>
              <a:gd name="T26" fmla="*/ 2147483646 w 3076"/>
              <a:gd name="T27" fmla="*/ 2147483646 h 2154"/>
              <a:gd name="T28" fmla="*/ 2147483646 w 3076"/>
              <a:gd name="T29" fmla="*/ 2147483646 h 2154"/>
              <a:gd name="T30" fmla="*/ 2147483646 w 3076"/>
              <a:gd name="T31" fmla="*/ 2147483646 h 2154"/>
              <a:gd name="T32" fmla="*/ 2147483646 w 3076"/>
              <a:gd name="T33" fmla="*/ 2147483646 h 2154"/>
              <a:gd name="T34" fmla="*/ 2147483646 w 3076"/>
              <a:gd name="T35" fmla="*/ 2147483646 h 2154"/>
              <a:gd name="T36" fmla="*/ 2147483646 w 3076"/>
              <a:gd name="T37" fmla="*/ 2147483646 h 2154"/>
              <a:gd name="T38" fmla="*/ 2147483646 w 3076"/>
              <a:gd name="T39" fmla="*/ 2147483646 h 2154"/>
              <a:gd name="T40" fmla="*/ 2147483646 w 3076"/>
              <a:gd name="T41" fmla="*/ 2147483646 h 2154"/>
              <a:gd name="T42" fmla="*/ 2147483646 w 3076"/>
              <a:gd name="T43" fmla="*/ 2147483646 h 2154"/>
              <a:gd name="T44" fmla="*/ 2147483646 w 3076"/>
              <a:gd name="T45" fmla="*/ 2147483646 h 2154"/>
              <a:gd name="T46" fmla="*/ 2147483646 w 3076"/>
              <a:gd name="T47" fmla="*/ 2147483646 h 2154"/>
              <a:gd name="T48" fmla="*/ 2147483646 w 3076"/>
              <a:gd name="T49" fmla="*/ 2147483646 h 2154"/>
              <a:gd name="T50" fmla="*/ 2147483646 w 3076"/>
              <a:gd name="T51" fmla="*/ 2147483646 h 2154"/>
              <a:gd name="T52" fmla="*/ 2147483646 w 3076"/>
              <a:gd name="T53" fmla="*/ 2147483646 h 2154"/>
              <a:gd name="T54" fmla="*/ 2147483646 w 3076"/>
              <a:gd name="T55" fmla="*/ 2147483646 h 2154"/>
              <a:gd name="T56" fmla="*/ 2147483646 w 3076"/>
              <a:gd name="T57" fmla="*/ 2147483646 h 2154"/>
              <a:gd name="T58" fmla="*/ 2147483646 w 3076"/>
              <a:gd name="T59" fmla="*/ 2147483646 h 2154"/>
              <a:gd name="T60" fmla="*/ 2147483646 w 3076"/>
              <a:gd name="T61" fmla="*/ 2147483646 h 2154"/>
              <a:gd name="T62" fmla="*/ 2147483646 w 3076"/>
              <a:gd name="T63" fmla="*/ 2147483646 h 2154"/>
              <a:gd name="T64" fmla="*/ 2147483646 w 3076"/>
              <a:gd name="T65" fmla="*/ 2147483646 h 2154"/>
              <a:gd name="T66" fmla="*/ 2147483646 w 3076"/>
              <a:gd name="T67" fmla="*/ 2147483646 h 2154"/>
              <a:gd name="T68" fmla="*/ 2147483646 w 3076"/>
              <a:gd name="T69" fmla="*/ 2147483646 h 21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76"/>
              <a:gd name="T106" fmla="*/ 0 h 2154"/>
              <a:gd name="T107" fmla="*/ 3076 w 3076"/>
              <a:gd name="T108" fmla="*/ 2154 h 21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76" h="2154">
                <a:moveTo>
                  <a:pt x="0" y="0"/>
                </a:moveTo>
                <a:lnTo>
                  <a:pt x="43" y="106"/>
                </a:lnTo>
                <a:lnTo>
                  <a:pt x="85" y="213"/>
                </a:lnTo>
                <a:lnTo>
                  <a:pt x="128" y="312"/>
                </a:lnTo>
                <a:lnTo>
                  <a:pt x="170" y="411"/>
                </a:lnTo>
                <a:lnTo>
                  <a:pt x="220" y="503"/>
                </a:lnTo>
                <a:lnTo>
                  <a:pt x="263" y="595"/>
                </a:lnTo>
                <a:lnTo>
                  <a:pt x="305" y="687"/>
                </a:lnTo>
                <a:lnTo>
                  <a:pt x="348" y="772"/>
                </a:lnTo>
                <a:lnTo>
                  <a:pt x="390" y="858"/>
                </a:lnTo>
                <a:lnTo>
                  <a:pt x="440" y="943"/>
                </a:lnTo>
                <a:lnTo>
                  <a:pt x="482" y="1020"/>
                </a:lnTo>
                <a:lnTo>
                  <a:pt x="525" y="1098"/>
                </a:lnTo>
                <a:lnTo>
                  <a:pt x="567" y="1169"/>
                </a:lnTo>
                <a:lnTo>
                  <a:pt x="610" y="1247"/>
                </a:lnTo>
                <a:lnTo>
                  <a:pt x="660" y="1311"/>
                </a:lnTo>
                <a:lnTo>
                  <a:pt x="702" y="1382"/>
                </a:lnTo>
                <a:lnTo>
                  <a:pt x="745" y="1439"/>
                </a:lnTo>
                <a:lnTo>
                  <a:pt x="787" y="1502"/>
                </a:lnTo>
                <a:lnTo>
                  <a:pt x="830" y="1559"/>
                </a:lnTo>
                <a:lnTo>
                  <a:pt x="879" y="1616"/>
                </a:lnTo>
                <a:lnTo>
                  <a:pt x="922" y="1665"/>
                </a:lnTo>
                <a:lnTo>
                  <a:pt x="964" y="1715"/>
                </a:lnTo>
                <a:lnTo>
                  <a:pt x="1007" y="1764"/>
                </a:lnTo>
                <a:lnTo>
                  <a:pt x="1049" y="1807"/>
                </a:lnTo>
                <a:lnTo>
                  <a:pt x="1099" y="1850"/>
                </a:lnTo>
                <a:lnTo>
                  <a:pt x="1141" y="1892"/>
                </a:lnTo>
                <a:lnTo>
                  <a:pt x="1184" y="1927"/>
                </a:lnTo>
                <a:lnTo>
                  <a:pt x="1227" y="1963"/>
                </a:lnTo>
                <a:lnTo>
                  <a:pt x="1269" y="1991"/>
                </a:lnTo>
                <a:lnTo>
                  <a:pt x="1319" y="2020"/>
                </a:lnTo>
                <a:lnTo>
                  <a:pt x="1361" y="2048"/>
                </a:lnTo>
                <a:lnTo>
                  <a:pt x="1404" y="2069"/>
                </a:lnTo>
                <a:lnTo>
                  <a:pt x="1446" y="2090"/>
                </a:lnTo>
                <a:lnTo>
                  <a:pt x="1489" y="2105"/>
                </a:lnTo>
                <a:lnTo>
                  <a:pt x="1538" y="2119"/>
                </a:lnTo>
                <a:lnTo>
                  <a:pt x="1581" y="2133"/>
                </a:lnTo>
                <a:lnTo>
                  <a:pt x="1623" y="2140"/>
                </a:lnTo>
                <a:lnTo>
                  <a:pt x="1666" y="2147"/>
                </a:lnTo>
                <a:lnTo>
                  <a:pt x="1708" y="2154"/>
                </a:lnTo>
                <a:lnTo>
                  <a:pt x="1758" y="2154"/>
                </a:lnTo>
                <a:lnTo>
                  <a:pt x="1801" y="2154"/>
                </a:lnTo>
                <a:lnTo>
                  <a:pt x="1843" y="2147"/>
                </a:lnTo>
                <a:lnTo>
                  <a:pt x="1886" y="2140"/>
                </a:lnTo>
                <a:lnTo>
                  <a:pt x="1928" y="2133"/>
                </a:lnTo>
                <a:lnTo>
                  <a:pt x="1978" y="2119"/>
                </a:lnTo>
                <a:lnTo>
                  <a:pt x="2020" y="2105"/>
                </a:lnTo>
                <a:lnTo>
                  <a:pt x="2063" y="2090"/>
                </a:lnTo>
                <a:lnTo>
                  <a:pt x="2105" y="2069"/>
                </a:lnTo>
                <a:lnTo>
                  <a:pt x="2148" y="2048"/>
                </a:lnTo>
                <a:lnTo>
                  <a:pt x="2198" y="2020"/>
                </a:lnTo>
                <a:lnTo>
                  <a:pt x="2240" y="1991"/>
                </a:lnTo>
                <a:lnTo>
                  <a:pt x="2283" y="1963"/>
                </a:lnTo>
                <a:lnTo>
                  <a:pt x="2325" y="1927"/>
                </a:lnTo>
                <a:lnTo>
                  <a:pt x="2368" y="1892"/>
                </a:lnTo>
                <a:lnTo>
                  <a:pt x="2417" y="1850"/>
                </a:lnTo>
                <a:lnTo>
                  <a:pt x="2460" y="1807"/>
                </a:lnTo>
                <a:lnTo>
                  <a:pt x="2502" y="1764"/>
                </a:lnTo>
                <a:lnTo>
                  <a:pt x="2545" y="1715"/>
                </a:lnTo>
                <a:lnTo>
                  <a:pt x="2587" y="1665"/>
                </a:lnTo>
                <a:lnTo>
                  <a:pt x="2637" y="1616"/>
                </a:lnTo>
                <a:lnTo>
                  <a:pt x="2679" y="1559"/>
                </a:lnTo>
                <a:lnTo>
                  <a:pt x="2722" y="1502"/>
                </a:lnTo>
                <a:lnTo>
                  <a:pt x="2765" y="1439"/>
                </a:lnTo>
                <a:lnTo>
                  <a:pt x="2807" y="1382"/>
                </a:lnTo>
                <a:lnTo>
                  <a:pt x="2857" y="1311"/>
                </a:lnTo>
                <a:lnTo>
                  <a:pt x="2899" y="1247"/>
                </a:lnTo>
                <a:lnTo>
                  <a:pt x="2942" y="1169"/>
                </a:lnTo>
                <a:lnTo>
                  <a:pt x="2984" y="1098"/>
                </a:lnTo>
                <a:lnTo>
                  <a:pt x="3027" y="1020"/>
                </a:lnTo>
                <a:lnTo>
                  <a:pt x="3076" y="943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29" name="Line 17">
            <a:extLst>
              <a:ext uri="{FF2B5EF4-FFF2-40B4-BE49-F238E27FC236}">
                <a16:creationId xmlns:a16="http://schemas.microsoft.com/office/drawing/2014/main" id="{AFABAD74-A4E6-82DC-9D4E-AF68B1494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4635500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0430" name="Text Box 18">
            <a:extLst>
              <a:ext uri="{FF2B5EF4-FFF2-40B4-BE49-F238E27FC236}">
                <a16:creationId xmlns:a16="http://schemas.microsoft.com/office/drawing/2014/main" id="{20401A9F-8503-54AC-388E-90BCD7A8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489075"/>
            <a:ext cx="451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Valeur de la fonction discriminante</a:t>
            </a:r>
          </a:p>
        </p:txBody>
      </p:sp>
      <p:sp>
        <p:nvSpPr>
          <p:cNvPr id="60431" name="Text Box 19">
            <a:extLst>
              <a:ext uri="{FF2B5EF4-FFF2-40B4-BE49-F238E27FC236}">
                <a16:creationId xmlns:a16="http://schemas.microsoft.com/office/drawing/2014/main" id="{185918CB-9A4B-B661-1B76-45268AFE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56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0432" name="Text Box 20">
            <a:extLst>
              <a:ext uri="{FF2B5EF4-FFF2-40B4-BE49-F238E27FC236}">
                <a16:creationId xmlns:a16="http://schemas.microsoft.com/office/drawing/2014/main" id="{6D3911F3-F564-DAA9-2638-EDADDCA6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56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0433" name="Text Box 21">
            <a:extLst>
              <a:ext uri="{FF2B5EF4-FFF2-40B4-BE49-F238E27FC236}">
                <a16:creationId xmlns:a16="http://schemas.microsoft.com/office/drawing/2014/main" id="{D1130130-8994-90D0-9585-A6682D70C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56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0434" name="Text Box 22">
            <a:extLst>
              <a:ext uri="{FF2B5EF4-FFF2-40B4-BE49-F238E27FC236}">
                <a16:creationId xmlns:a16="http://schemas.microsoft.com/office/drawing/2014/main" id="{346DA1D1-757F-12A9-8B87-4FA1CD8C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656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60435" name="Text Box 23">
            <a:extLst>
              <a:ext uri="{FF2B5EF4-FFF2-40B4-BE49-F238E27FC236}">
                <a16:creationId xmlns:a16="http://schemas.microsoft.com/office/drawing/2014/main" id="{FA75DA15-B284-2EB0-1B1A-E8EE60EC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46561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60436" name="Line 25">
            <a:extLst>
              <a:ext uri="{FF2B5EF4-FFF2-40B4-BE49-F238E27FC236}">
                <a16:creationId xmlns:a16="http://schemas.microsoft.com/office/drawing/2014/main" id="{3E07C550-701C-2813-8281-2A6109EE0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4671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0437" name="Line 26">
            <a:extLst>
              <a:ext uri="{FF2B5EF4-FFF2-40B4-BE49-F238E27FC236}">
                <a16:creationId xmlns:a16="http://schemas.microsoft.com/office/drawing/2014/main" id="{25327574-60A3-AC09-EB38-79094BA90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3454400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0438" name="Text Box 27">
            <a:extLst>
              <a:ext uri="{FF2B5EF4-FFF2-40B4-BE49-F238E27FC236}">
                <a16:creationId xmlns:a16="http://schemas.microsoft.com/office/drawing/2014/main" id="{6C7B13DA-1529-815A-5F31-16A68979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546475"/>
            <a:ext cx="115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classe 2</a:t>
            </a:r>
          </a:p>
        </p:txBody>
      </p:sp>
      <p:sp>
        <p:nvSpPr>
          <p:cNvPr id="60439" name="Text Box 28">
            <a:extLst>
              <a:ext uri="{FF2B5EF4-FFF2-40B4-BE49-F238E27FC236}">
                <a16:creationId xmlns:a16="http://schemas.microsoft.com/office/drawing/2014/main" id="{0A5A91C1-03FD-D717-9719-45FBD648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188" y="3513138"/>
            <a:ext cx="115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classe 1</a:t>
            </a:r>
          </a:p>
        </p:txBody>
      </p:sp>
      <p:sp>
        <p:nvSpPr>
          <p:cNvPr id="60440" name="Text Box 30">
            <a:extLst>
              <a:ext uri="{FF2B5EF4-FFF2-40B4-BE49-F238E27FC236}">
                <a16:creationId xmlns:a16="http://schemas.microsoft.com/office/drawing/2014/main" id="{3DA5F906-FF5C-B027-1B96-6188C9FD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13138"/>
            <a:ext cx="115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classe 1</a:t>
            </a:r>
          </a:p>
        </p:txBody>
      </p:sp>
      <p:sp>
        <p:nvSpPr>
          <p:cNvPr id="60441" name="Line 31">
            <a:extLst>
              <a:ext uri="{FF2B5EF4-FFF2-40B4-BE49-F238E27FC236}">
                <a16:creationId xmlns:a16="http://schemas.microsoft.com/office/drawing/2014/main" id="{F0773FE8-4154-2D2B-B86C-8E1EF6478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810000"/>
            <a:ext cx="10668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0442" name="Line 32">
            <a:extLst>
              <a:ext uri="{FF2B5EF4-FFF2-40B4-BE49-F238E27FC236}">
                <a16:creationId xmlns:a16="http://schemas.microsoft.com/office/drawing/2014/main" id="{C3C2B367-D895-BF5C-A02E-555ACE040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10000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0443" name="Line 33">
            <a:extLst>
              <a:ext uri="{FF2B5EF4-FFF2-40B4-BE49-F238E27FC236}">
                <a16:creationId xmlns:a16="http://schemas.microsoft.com/office/drawing/2014/main" id="{B2047770-D24E-D8B6-1322-BF8B0B8AF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038600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156B2B3-9FD7-BE03-4622-E60504E0D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Exemples de fonctions noyaux</a:t>
            </a:r>
          </a:p>
        </p:txBody>
      </p:sp>
      <p:sp>
        <p:nvSpPr>
          <p:cNvPr id="61443" name="Espace réservé du numéro de diapositive 5">
            <a:extLst>
              <a:ext uri="{FF2B5EF4-FFF2-40B4-BE49-F238E27FC236}">
                <a16:creationId xmlns:a16="http://schemas.microsoft.com/office/drawing/2014/main" id="{6DCAFAD7-D771-532E-83F4-25476A37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88C765-76DF-4BE8-8CBA-D21AA0EC082D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9FC24D2-01D8-FBCF-9CD6-CDE3C0AA538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50863" y="1447800"/>
            <a:ext cx="11031537" cy="4876800"/>
          </a:xfrm>
        </p:spPr>
        <p:txBody>
          <a:bodyPr/>
          <a:lstStyle/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Noyau polynomial de degré </a:t>
            </a:r>
            <a:r>
              <a:rPr lang="fr-CA" altLang="fr-FR" sz="2400" i="1">
                <a:latin typeface="Calibri" panose="020F0502020204030204" pitchFamily="34" charset="0"/>
              </a:rPr>
              <a:t>d</a:t>
            </a:r>
          </a:p>
          <a:p>
            <a:pPr eaLnBrk="1" hangingPunct="1"/>
            <a:endParaRPr lang="fr-CA" altLang="fr-FR" sz="2400">
              <a:latin typeface="Calibri" panose="020F0502020204030204" pitchFamily="34" charset="0"/>
            </a:endParaRPr>
          </a:p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Noyau à fonction à base radiale de dispersion </a:t>
            </a: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</a:p>
          <a:p>
            <a:pPr eaLnBrk="1" hangingPunct="1"/>
            <a:endParaRPr lang="fr-CA" altLang="fr-FR" sz="2400">
              <a:latin typeface="Calibri" panose="020F0502020204030204" pitchFamily="34" charset="0"/>
            </a:endParaRPr>
          </a:p>
          <a:p>
            <a:pPr lvl="1" eaLnBrk="1" hangingPunct="1"/>
            <a:r>
              <a:rPr lang="fr-CA" altLang="fr-FR">
                <a:latin typeface="Calibri" panose="020F0502020204030204" pitchFamily="34" charset="0"/>
              </a:rPr>
              <a:t>Très proche des RN avec fonctions à base radiale</a:t>
            </a:r>
          </a:p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Sigmoïde avec paramètres </a:t>
            </a: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 et </a:t>
            </a:r>
            <a:endParaRPr lang="fr-CA" altLang="fr-FR" sz="2400">
              <a:latin typeface="Calibri" panose="020F0502020204030204" pitchFamily="34" charset="0"/>
            </a:endParaRPr>
          </a:p>
          <a:p>
            <a:pPr eaLnBrk="1" hangingPunct="1"/>
            <a:endParaRPr lang="fr-CA" altLang="fr-FR" sz="2400">
              <a:latin typeface="Calibri" panose="020F0502020204030204" pitchFamily="34" charset="0"/>
            </a:endParaRPr>
          </a:p>
          <a:p>
            <a:pPr lvl="1" eaLnBrk="1" hangingPunct="1"/>
            <a:r>
              <a:rPr lang="fr-CA" altLang="fr-FR">
                <a:latin typeface="Calibri" panose="020F0502020204030204" pitchFamily="34" charset="0"/>
              </a:rPr>
              <a:t>Ne satisfait pas la condition de Mercer pour tous </a:t>
            </a:r>
            <a:r>
              <a:rPr lang="fr-CA" altLang="fr-FR">
                <a:latin typeface="Calibri" panose="020F0502020204030204" pitchFamily="34" charset="0"/>
                <a:sym typeface="Symbol" panose="05050102010706020507" pitchFamily="18" charset="2"/>
              </a:rPr>
              <a:t> et </a:t>
            </a:r>
            <a:endParaRPr lang="fr-CA" altLang="fr-FR">
              <a:latin typeface="Calibri" panose="020F0502020204030204" pitchFamily="34" charset="0"/>
            </a:endParaRPr>
          </a:p>
          <a:p>
            <a:pPr eaLnBrk="1" hangingPunct="1"/>
            <a:r>
              <a:rPr lang="fr-CA" altLang="fr-FR" sz="2400">
                <a:latin typeface="Calibri" panose="020F0502020204030204" pitchFamily="34" charset="0"/>
              </a:rPr>
              <a:t>La recherche d’autres fonctions noyaux pour diverses applications est très active !</a:t>
            </a:r>
            <a:r>
              <a:rPr lang="fr-CA" altLang="fr-FR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61445" name="Picture 4" descr="txp_fig">
            <a:extLst>
              <a:ext uri="{FF2B5EF4-FFF2-40B4-BE49-F238E27FC236}">
                <a16:creationId xmlns:a16="http://schemas.microsoft.com/office/drawing/2014/main" id="{D2C41C49-45EA-DA01-0946-E2C785346BE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957388"/>
            <a:ext cx="2663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txp_fig">
            <a:extLst>
              <a:ext uri="{FF2B5EF4-FFF2-40B4-BE49-F238E27FC236}">
                <a16:creationId xmlns:a16="http://schemas.microsoft.com/office/drawing/2014/main" id="{3E177D5D-2072-A107-CC75-68C42D8F2D1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811463"/>
            <a:ext cx="403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 descr="txp_fig">
            <a:extLst>
              <a:ext uri="{FF2B5EF4-FFF2-40B4-BE49-F238E27FC236}">
                <a16:creationId xmlns:a16="http://schemas.microsoft.com/office/drawing/2014/main" id="{5BF4D5A6-8CCE-5D95-5761-0B9B48620B7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076700"/>
            <a:ext cx="33131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B029-5A12-10E8-EEBA-ADD9BEBED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0394-AE31-1ABA-1508-5A50B98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Motivation: </a:t>
            </a:r>
            <a:r>
              <a:rPr lang="fr-CA" dirty="0" err="1"/>
              <a:t>Regression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A00D8-828A-88BF-21A9-AE2B10AC0F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414" y="1722120"/>
            <a:ext cx="10972800" cy="4937760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FR" spc="-15" dirty="0">
                <a:cs typeface="Calibri"/>
              </a:rPr>
              <a:t>but est de construire des modèles de </a:t>
            </a:r>
            <a:r>
              <a:rPr lang="fr-FR" spc="-15" dirty="0" err="1">
                <a:cs typeface="Calibri"/>
              </a:rPr>
              <a:t>prediction</a:t>
            </a:r>
            <a:r>
              <a:rPr lang="fr-FR" spc="-15" dirty="0">
                <a:cs typeface="Calibri"/>
              </a:rPr>
              <a:t> de variables ou résultats 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Durées, intensités, degrés, etc..</a:t>
            </a:r>
          </a:p>
          <a:p>
            <a:r>
              <a:rPr lang="fr-CA"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x. :</a:t>
            </a:r>
            <a:r>
              <a:rPr lang="fr-CA"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800" dirty="0">
                <a:solidFill>
                  <a:srgbClr val="0000FF"/>
                </a:solidFill>
                <a:cs typeface="Calibri"/>
              </a:rPr>
              <a:t>Système d’aide à la décision pour prédire la posologie d’un médicament à administrer au patient en fonction de valeurs de biomarqueurs et de données cliniques et démographiques</a:t>
            </a:r>
            <a:r>
              <a:rPr lang="en-CA" sz="2800" spc="-10" dirty="0">
                <a:solidFill>
                  <a:srgbClr val="0000FF"/>
                </a:solidFill>
                <a:cs typeface="Calibri"/>
              </a:rPr>
              <a:t>:</a:t>
            </a:r>
            <a:endParaRPr lang="fr-CA" sz="2800" dirty="0">
              <a:latin typeface="Calibri"/>
              <a:cs typeface="Calibri"/>
            </a:endParaRP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39B3-1F9A-9901-E103-2621B86F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653ABFD-E23C-48A3-DADB-3C2B8FB78C99}"/>
              </a:ext>
            </a:extLst>
          </p:cNvPr>
          <p:cNvSpPr/>
          <p:nvPr/>
        </p:nvSpPr>
        <p:spPr>
          <a:xfrm>
            <a:off x="1417131" y="4733527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AA4226B-A465-BBF0-3A39-BD9653A5B780}"/>
              </a:ext>
            </a:extLst>
          </p:cNvPr>
          <p:cNvSpPr/>
          <p:nvPr/>
        </p:nvSpPr>
        <p:spPr>
          <a:xfrm>
            <a:off x="5455731" y="4790682"/>
            <a:ext cx="1695450" cy="628650"/>
          </a:xfrm>
          <a:custGeom>
            <a:avLst/>
            <a:gdLst/>
            <a:ahLst/>
            <a:cxnLst/>
            <a:rect l="l" t="t" r="r" b="b"/>
            <a:pathLst>
              <a:path w="1695450" h="628650">
                <a:moveTo>
                  <a:pt x="0" y="0"/>
                </a:moveTo>
                <a:lnTo>
                  <a:pt x="1695450" y="0"/>
                </a:lnTo>
                <a:lnTo>
                  <a:pt x="16954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  <a:solidFill>
            <a:srgbClr val="FEF2E8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AADB6BC-279D-3C26-2965-FCD00F89B7AB}"/>
              </a:ext>
            </a:extLst>
          </p:cNvPr>
          <p:cNvSpPr/>
          <p:nvPr/>
        </p:nvSpPr>
        <p:spPr>
          <a:xfrm>
            <a:off x="7151181" y="4581128"/>
            <a:ext cx="209550" cy="838200"/>
          </a:xfrm>
          <a:custGeom>
            <a:avLst/>
            <a:gdLst/>
            <a:ahLst/>
            <a:cxnLst/>
            <a:rect l="l" t="t" r="r" b="b"/>
            <a:pathLst>
              <a:path w="209550" h="838200">
                <a:moveTo>
                  <a:pt x="209550" y="0"/>
                </a:moveTo>
                <a:lnTo>
                  <a:pt x="0" y="209550"/>
                </a:lnTo>
                <a:lnTo>
                  <a:pt x="0" y="838200"/>
                </a:lnTo>
                <a:lnTo>
                  <a:pt x="209550" y="628650"/>
                </a:lnTo>
                <a:lnTo>
                  <a:pt x="209550" y="0"/>
                </a:lnTo>
                <a:close/>
              </a:path>
            </a:pathLst>
          </a:custGeom>
          <a:solidFill>
            <a:srgbClr val="CCC3BB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4A5EFF8-B581-8088-C10C-044A8EB7E0D1}"/>
              </a:ext>
            </a:extLst>
          </p:cNvPr>
          <p:cNvSpPr/>
          <p:nvPr/>
        </p:nvSpPr>
        <p:spPr>
          <a:xfrm>
            <a:off x="5455731" y="4581128"/>
            <a:ext cx="1905000" cy="209550"/>
          </a:xfrm>
          <a:custGeom>
            <a:avLst/>
            <a:gdLst/>
            <a:ahLst/>
            <a:cxnLst/>
            <a:rect l="l" t="t" r="r" b="b"/>
            <a:pathLst>
              <a:path w="1905000" h="209550">
                <a:moveTo>
                  <a:pt x="1905000" y="0"/>
                </a:moveTo>
                <a:lnTo>
                  <a:pt x="209550" y="0"/>
                </a:lnTo>
                <a:lnTo>
                  <a:pt x="0" y="209550"/>
                </a:lnTo>
                <a:lnTo>
                  <a:pt x="1695450" y="209550"/>
                </a:lnTo>
                <a:lnTo>
                  <a:pt x="1905000" y="0"/>
                </a:lnTo>
                <a:close/>
              </a:path>
            </a:pathLst>
          </a:custGeom>
          <a:solidFill>
            <a:srgbClr val="FEF5ED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3DCD394-5BA3-B737-1A50-675D1F31B0BB}"/>
              </a:ext>
            </a:extLst>
          </p:cNvPr>
          <p:cNvSpPr/>
          <p:nvPr/>
        </p:nvSpPr>
        <p:spPr>
          <a:xfrm>
            <a:off x="5455731" y="4581128"/>
            <a:ext cx="1905000" cy="838200"/>
          </a:xfrm>
          <a:custGeom>
            <a:avLst/>
            <a:gdLst/>
            <a:ahLst/>
            <a:cxnLst/>
            <a:rect l="l" t="t" r="r" b="b"/>
            <a:pathLst>
              <a:path w="1905000" h="838200">
                <a:moveTo>
                  <a:pt x="0" y="209550"/>
                </a:moveTo>
                <a:lnTo>
                  <a:pt x="209550" y="0"/>
                </a:lnTo>
                <a:lnTo>
                  <a:pt x="1905000" y="0"/>
                </a:lnTo>
                <a:lnTo>
                  <a:pt x="1905000" y="628650"/>
                </a:lnTo>
                <a:lnTo>
                  <a:pt x="1695450" y="838200"/>
                </a:lnTo>
                <a:lnTo>
                  <a:pt x="0" y="838200"/>
                </a:lnTo>
                <a:lnTo>
                  <a:pt x="0" y="2095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5A9C814-7170-84CA-F46D-9590DD47CA1C}"/>
              </a:ext>
            </a:extLst>
          </p:cNvPr>
          <p:cNvSpPr/>
          <p:nvPr/>
        </p:nvSpPr>
        <p:spPr>
          <a:xfrm>
            <a:off x="5455731" y="4581128"/>
            <a:ext cx="1905000" cy="209550"/>
          </a:xfrm>
          <a:custGeom>
            <a:avLst/>
            <a:gdLst/>
            <a:ahLst/>
            <a:cxnLst/>
            <a:rect l="l" t="t" r="r" b="b"/>
            <a:pathLst>
              <a:path w="1905000" h="209550">
                <a:moveTo>
                  <a:pt x="0" y="209550"/>
                </a:moveTo>
                <a:lnTo>
                  <a:pt x="1695450" y="209550"/>
                </a:ln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51852B8-36F2-0AC6-E210-F05A90B35731}"/>
              </a:ext>
            </a:extLst>
          </p:cNvPr>
          <p:cNvSpPr/>
          <p:nvPr/>
        </p:nvSpPr>
        <p:spPr>
          <a:xfrm>
            <a:off x="7151181" y="4790678"/>
            <a:ext cx="0" cy="628650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F98B905-3070-1C9F-05CB-FF0A4F890867}"/>
              </a:ext>
            </a:extLst>
          </p:cNvPr>
          <p:cNvSpPr txBox="1"/>
          <p:nvPr/>
        </p:nvSpPr>
        <p:spPr>
          <a:xfrm>
            <a:off x="5303331" y="4790682"/>
            <a:ext cx="18478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065" marR="283210" indent="-2305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000" spc="-55">
                <a:solidFill>
                  <a:prstClr val="black"/>
                </a:solidFill>
                <a:latin typeface="Calibri"/>
                <a:cs typeface="Calibri"/>
              </a:rPr>
              <a:t>Modèle de régression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C2F47ED-953F-E094-74B2-EA2ED555244D}"/>
              </a:ext>
            </a:extLst>
          </p:cNvPr>
          <p:cNvSpPr/>
          <p:nvPr/>
        </p:nvSpPr>
        <p:spPr>
          <a:xfrm>
            <a:off x="2026731" y="5038329"/>
            <a:ext cx="495300" cy="1905"/>
          </a:xfrm>
          <a:custGeom>
            <a:avLst/>
            <a:gdLst/>
            <a:ahLst/>
            <a:cxnLst/>
            <a:rect l="l" t="t" r="r" b="b"/>
            <a:pathLst>
              <a:path w="495300" h="1904">
                <a:moveTo>
                  <a:pt x="0" y="0"/>
                </a:moveTo>
                <a:lnTo>
                  <a:pt x="495300" y="1295"/>
                </a:lnTo>
              </a:path>
            </a:pathLst>
          </a:custGeom>
          <a:ln w="25399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C8E7FAF-3CC3-269D-8BBF-7152C0EDDCDB}"/>
              </a:ext>
            </a:extLst>
          </p:cNvPr>
          <p:cNvSpPr/>
          <p:nvPr/>
        </p:nvSpPr>
        <p:spPr>
          <a:xfrm>
            <a:off x="2509170" y="4976079"/>
            <a:ext cx="127635" cy="127000"/>
          </a:xfrm>
          <a:custGeom>
            <a:avLst/>
            <a:gdLst/>
            <a:ahLst/>
            <a:cxnLst/>
            <a:rect l="l" t="t" r="r" b="b"/>
            <a:pathLst>
              <a:path w="127635" h="127000">
                <a:moveTo>
                  <a:pt x="330" y="0"/>
                </a:moveTo>
                <a:lnTo>
                  <a:pt x="0" y="127000"/>
                </a:lnTo>
                <a:lnTo>
                  <a:pt x="127165" y="63830"/>
                </a:lnTo>
                <a:lnTo>
                  <a:pt x="33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6E50CA96-8584-59A4-78BC-D26FCDF994D7}"/>
              </a:ext>
            </a:extLst>
          </p:cNvPr>
          <p:cNvSpPr/>
          <p:nvPr/>
        </p:nvSpPr>
        <p:spPr>
          <a:xfrm>
            <a:off x="4693731" y="5038329"/>
            <a:ext cx="495300" cy="1905"/>
          </a:xfrm>
          <a:custGeom>
            <a:avLst/>
            <a:gdLst/>
            <a:ahLst/>
            <a:cxnLst/>
            <a:rect l="l" t="t" r="r" b="b"/>
            <a:pathLst>
              <a:path w="495300" h="1904">
                <a:moveTo>
                  <a:pt x="0" y="0"/>
                </a:moveTo>
                <a:lnTo>
                  <a:pt x="495300" y="1295"/>
                </a:lnTo>
              </a:path>
            </a:pathLst>
          </a:custGeom>
          <a:ln w="25399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C4B7C24D-CBA4-AC0D-FD34-1B88BC7C63F2}"/>
              </a:ext>
            </a:extLst>
          </p:cNvPr>
          <p:cNvSpPr/>
          <p:nvPr/>
        </p:nvSpPr>
        <p:spPr>
          <a:xfrm>
            <a:off x="5176170" y="4976079"/>
            <a:ext cx="127635" cy="127000"/>
          </a:xfrm>
          <a:custGeom>
            <a:avLst/>
            <a:gdLst/>
            <a:ahLst/>
            <a:cxnLst/>
            <a:rect l="l" t="t" r="r" b="b"/>
            <a:pathLst>
              <a:path w="127635" h="127000">
                <a:moveTo>
                  <a:pt x="330" y="0"/>
                </a:moveTo>
                <a:lnTo>
                  <a:pt x="0" y="127000"/>
                </a:lnTo>
                <a:lnTo>
                  <a:pt x="127165" y="63830"/>
                </a:lnTo>
                <a:lnTo>
                  <a:pt x="33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FDDD8F9-1FEC-E4C8-88BC-1EE1D8F32735}"/>
              </a:ext>
            </a:extLst>
          </p:cNvPr>
          <p:cNvSpPr txBox="1"/>
          <p:nvPr/>
        </p:nvSpPr>
        <p:spPr>
          <a:xfrm>
            <a:off x="1343472" y="5495020"/>
            <a:ext cx="6838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800" spc="-50">
                <a:solidFill>
                  <a:prstClr val="black"/>
                </a:solidFill>
                <a:latin typeface="Calibri"/>
                <a:cs typeface="Calibri"/>
              </a:rPr>
              <a:t>Patient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FB4D8F0-2553-2BAB-0634-E317B1C5DBA6}"/>
              </a:ext>
            </a:extLst>
          </p:cNvPr>
          <p:cNvSpPr txBox="1"/>
          <p:nvPr/>
        </p:nvSpPr>
        <p:spPr>
          <a:xfrm>
            <a:off x="2723757" y="5303225"/>
            <a:ext cx="17983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spc="-15">
                <a:solidFill>
                  <a:prstClr val="black"/>
                </a:solidFill>
                <a:latin typeface="Calibri"/>
                <a:cs typeface="Calibri"/>
              </a:rPr>
              <a:t>Biomarqueurs, données cliniques et démographiques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F870893-B861-0158-D3AB-04F3D5F52308}"/>
              </a:ext>
            </a:extLst>
          </p:cNvPr>
          <p:cNvSpPr txBox="1"/>
          <p:nvPr/>
        </p:nvSpPr>
        <p:spPr>
          <a:xfrm>
            <a:off x="7970331" y="4728314"/>
            <a:ext cx="2457450" cy="553998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marR="80010" indent="-127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>
                <a:solidFill>
                  <a:prstClr val="black"/>
                </a:solidFill>
                <a:latin typeface="Calibri"/>
                <a:cs typeface="Calibri"/>
              </a:rPr>
              <a:t>La posologie optimale est de 5 UI/Kg/semaine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C56C94D-4DB0-7C59-45FF-30EABC8B2D10}"/>
              </a:ext>
            </a:extLst>
          </p:cNvPr>
          <p:cNvSpPr/>
          <p:nvPr/>
        </p:nvSpPr>
        <p:spPr>
          <a:xfrm>
            <a:off x="7432614" y="4998858"/>
            <a:ext cx="342900" cy="1270"/>
          </a:xfrm>
          <a:custGeom>
            <a:avLst/>
            <a:gdLst/>
            <a:ahLst/>
            <a:cxnLst/>
            <a:rect l="l" t="t" r="r" b="b"/>
            <a:pathLst>
              <a:path w="342900" h="1270">
                <a:moveTo>
                  <a:pt x="0" y="0"/>
                </a:moveTo>
                <a:lnTo>
                  <a:pt x="342900" y="1193"/>
                </a:lnTo>
              </a:path>
            </a:pathLst>
          </a:custGeom>
          <a:ln w="254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F323EC3-6C80-BD6A-A360-BFD120AE0413}"/>
              </a:ext>
            </a:extLst>
          </p:cNvPr>
          <p:cNvSpPr/>
          <p:nvPr/>
        </p:nvSpPr>
        <p:spPr>
          <a:xfrm>
            <a:off x="7762594" y="4936499"/>
            <a:ext cx="127635" cy="127000"/>
          </a:xfrm>
          <a:custGeom>
            <a:avLst/>
            <a:gdLst/>
            <a:ahLst/>
            <a:cxnLst/>
            <a:rect l="l" t="t" r="r" b="b"/>
            <a:pathLst>
              <a:path w="127634" h="127000">
                <a:moveTo>
                  <a:pt x="444" y="0"/>
                </a:moveTo>
                <a:lnTo>
                  <a:pt x="0" y="126999"/>
                </a:lnTo>
                <a:lnTo>
                  <a:pt x="127215" y="63944"/>
                </a:lnTo>
                <a:lnTo>
                  <a:pt x="444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object 22">
            <a:extLst>
              <a:ext uri="{FF2B5EF4-FFF2-40B4-BE49-F238E27FC236}">
                <a16:creationId xmlns:a16="http://schemas.microsoft.com/office/drawing/2014/main" id="{4E92E605-93E1-F393-A27C-C0AECD6CE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87313"/>
              </p:ext>
            </p:extLst>
          </p:nvPr>
        </p:nvGraphicFramePr>
        <p:xfrm>
          <a:off x="2778066" y="4916309"/>
          <a:ext cx="1752597" cy="203200"/>
        </p:xfrm>
        <a:graphic>
          <a:graphicData uri="http://schemas.openxmlformats.org/drawingml/2006/table">
            <a:tbl>
              <a:tblPr firstRow="1" bandRow="1"/>
              <a:tblGrid>
                <a:gridCol w="17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52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.2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6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71A89DC-6225-49D8-50AD-E0F5938B71F0}"/>
              </a:ext>
            </a:extLst>
          </p:cNvPr>
          <p:cNvSpPr txBox="1">
            <a:spLocks/>
          </p:cNvSpPr>
          <p:nvPr/>
        </p:nvSpPr>
        <p:spPr bwMode="auto">
          <a:xfrm>
            <a:off x="1562561" y="6208026"/>
            <a:ext cx="5495821" cy="4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Adapté de A.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Statnikov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, D. Hardin. I. Guyon, C.F.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Aliferis</a:t>
            </a:r>
            <a:endParaRPr lang="fr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72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4">
            <a:extLst>
              <a:ext uri="{FF2B5EF4-FFF2-40B4-BE49-F238E27FC236}">
                <a16:creationId xmlns:a16="http://schemas.microsoft.com/office/drawing/2014/main" id="{DEDE606C-3E18-7302-4EC4-A3304B72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Exemple d’application avec SciKit</a:t>
            </a:r>
          </a:p>
        </p:txBody>
      </p:sp>
      <p:sp>
        <p:nvSpPr>
          <p:cNvPr id="63491" name="Espace réservé du contenu 2">
            <a:extLst>
              <a:ext uri="{FF2B5EF4-FFF2-40B4-BE49-F238E27FC236}">
                <a16:creationId xmlns:a16="http://schemas.microsoft.com/office/drawing/2014/main" id="{A394F39D-5941-0835-09A8-CF093D893C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804243"/>
            <a:ext cx="5389563" cy="4433069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sklearn.model_selection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train_test_split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svm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metrics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#Load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cancer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datasets.load_breast_cancer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names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30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 ",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cancer.feature_names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label type of cancer('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 '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benign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("Labels: ",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cancer.target_names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rows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rows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row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 ",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cancer.data.shape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Split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70% training set and 30% test set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train_test_split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cancer.data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cancer.target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test_size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=0.3,random_state=109)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Espace réservé du contenu 5">
            <a:extLst>
              <a:ext uri="{FF2B5EF4-FFF2-40B4-BE49-F238E27FC236}">
                <a16:creationId xmlns:a16="http://schemas.microsoft.com/office/drawing/2014/main" id="{F1174701-EE75-2A39-10E2-4FEFF7ECB7D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6963" y="1801069"/>
            <a:ext cx="5387975" cy="4436244"/>
          </a:xfrm>
        </p:spPr>
        <p:txBody>
          <a:bodyPr/>
          <a:lstStyle/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#Create a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svm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Classifier</a:t>
            </a: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svm.SVC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(kernel='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') 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default=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rbf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#Train the model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training sets</a:t>
            </a: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clf.fit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y_train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#Predict the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y_pred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clf.predict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endParaRPr lang="fr-CA" alt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Model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endParaRPr lang="fr-CA" alt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",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metrics.accuracy_score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y_test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y_pred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3493" name="Espace réservé du numéro de diapositive 3">
            <a:extLst>
              <a:ext uri="{FF2B5EF4-FFF2-40B4-BE49-F238E27FC236}">
                <a16:creationId xmlns:a16="http://schemas.microsoft.com/office/drawing/2014/main" id="{9087AAEB-379D-9F8E-94B4-1CF3F82B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76988"/>
            <a:ext cx="2641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C879F5-B506-4562-8C93-2E23F9BFD2EA}" type="slidenum">
              <a:rPr lang="en-US" altLang="fr-FR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fr-FR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767FB91-D5A3-3083-8B09-355752508F95}"/>
              </a:ext>
            </a:extLst>
          </p:cNvPr>
          <p:cNvSpPr txBox="1">
            <a:spLocks/>
          </p:cNvSpPr>
          <p:nvPr/>
        </p:nvSpPr>
        <p:spPr bwMode="auto">
          <a:xfrm>
            <a:off x="609599" y="1222650"/>
            <a:ext cx="10955339" cy="4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Dépistage du cancer du sein à partir d’une base de données  comportant 30 traits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fr-CA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4C6CF7B-F171-8A7E-A34C-4A7BB4781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Classification multi-classes </a:t>
            </a:r>
          </a:p>
        </p:txBody>
      </p:sp>
      <p:sp>
        <p:nvSpPr>
          <p:cNvPr id="64515" name="Espace réservé du numéro de diapositive 5">
            <a:extLst>
              <a:ext uri="{FF2B5EF4-FFF2-40B4-BE49-F238E27FC236}">
                <a16:creationId xmlns:a16="http://schemas.microsoft.com/office/drawing/2014/main" id="{82C3C034-0BE6-D6E6-5E95-12ED5B07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619007-86A2-4C97-B965-332F632E5C8F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EEB45DDA-9641-F769-FCA9-157EAF1B0B1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500188"/>
            <a:ext cx="10972800" cy="4656137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dirty="0">
                <a:latin typeface="Calibri" panose="020F0502020204030204" pitchFamily="34" charset="0"/>
              </a:rPr>
              <a:t>SVM est un classifieur binaire</a:t>
            </a:r>
          </a:p>
          <a:p>
            <a:pPr eaLnBrk="1" hangingPunct="1">
              <a:defRPr/>
            </a:pPr>
            <a:r>
              <a:rPr lang="fr-CA" altLang="fr-FR" dirty="0">
                <a:latin typeface="Calibri" panose="020F0502020204030204" pitchFamily="34" charset="0"/>
              </a:rPr>
              <a:t>On peut changer la formulation pour permettre la classification multi-classe</a:t>
            </a:r>
          </a:p>
          <a:p>
            <a:pPr lvl="1" eaLnBrk="1" hangingPunct="1">
              <a:defRPr/>
            </a:pPr>
            <a:r>
              <a:rPr lang="fr-CA" altLang="fr-FR" sz="2200" dirty="0">
                <a:latin typeface="Calibri" panose="020F0502020204030204" pitchFamily="34" charset="0"/>
              </a:rPr>
              <a:t>L’ensemble des données est divisé en deux parts de multiples façons, et classé :</a:t>
            </a:r>
          </a:p>
          <a:p>
            <a:pPr marL="1143000" lvl="2" eaLnBrk="1" hangingPunct="1">
              <a:defRPr/>
            </a:pPr>
            <a:r>
              <a:rPr lang="fr-CA" altLang="fr-FR" dirty="0">
                <a:latin typeface="Calibri" panose="020F0502020204030204" pitchFamily="34" charset="0"/>
              </a:rPr>
              <a:t>Un contre tous ou  un contre chaque alternative</a:t>
            </a:r>
          </a:p>
          <a:p>
            <a:pPr marL="1143000" lvl="2" eaLnBrk="1" hangingPunct="1">
              <a:defRPr/>
            </a:pPr>
            <a:r>
              <a:rPr lang="fr-CA" altLang="fr-FR" dirty="0">
                <a:latin typeface="Calibri" panose="020F0502020204030204" pitchFamily="34" charset="0"/>
              </a:rPr>
              <a:t>Un SVM séparé est formé pour chaque division</a:t>
            </a:r>
          </a:p>
          <a:p>
            <a:pPr lvl="1" eaLnBrk="1" hangingPunct="1">
              <a:defRPr/>
            </a:pPr>
            <a:r>
              <a:rPr lang="fr-CA" altLang="fr-FR" sz="2200" dirty="0">
                <a:latin typeface="Calibri" panose="020F0502020204030204" pitchFamily="34" charset="0"/>
              </a:rPr>
              <a:t>La classification multi-classes est accomplie en combinant la sortie de tous les SVM</a:t>
            </a:r>
          </a:p>
          <a:p>
            <a:pPr lvl="2" eaLnBrk="1" hangingPunct="1">
              <a:defRPr/>
            </a:pPr>
            <a:r>
              <a:rPr lang="en-CA" altLang="fr-FR" sz="1900" dirty="0" err="1">
                <a:latin typeface="Calibri" panose="020F0502020204030204" pitchFamily="34" charset="0"/>
              </a:rPr>
              <a:t>Prône</a:t>
            </a:r>
            <a:r>
              <a:rPr lang="en-CA" altLang="fr-FR" sz="1900" dirty="0">
                <a:latin typeface="Calibri" panose="020F0502020204030204" pitchFamily="34" charset="0"/>
              </a:rPr>
              <a:t> à </a:t>
            </a:r>
            <a:r>
              <a:rPr lang="en-CA" altLang="fr-FR" sz="1900" dirty="0" err="1">
                <a:latin typeface="Calibri" panose="020F0502020204030204" pitchFamily="34" charset="0"/>
              </a:rPr>
              <a:t>l’explosion</a:t>
            </a:r>
            <a:r>
              <a:rPr lang="en-CA" altLang="fr-FR" sz="1900" dirty="0">
                <a:latin typeface="Calibri" panose="020F0502020204030204" pitchFamily="34" charset="0"/>
              </a:rPr>
              <a:t> </a:t>
            </a:r>
            <a:r>
              <a:rPr lang="en-CA" altLang="fr-FR" sz="1900" dirty="0" err="1">
                <a:latin typeface="Calibri" panose="020F0502020204030204" pitchFamily="34" charset="0"/>
              </a:rPr>
              <a:t>combinatoire</a:t>
            </a:r>
            <a:r>
              <a:rPr lang="en-CA" altLang="fr-FR" sz="1900" dirty="0">
                <a:latin typeface="Calibri" panose="020F0502020204030204" pitchFamily="34" charset="0"/>
              </a:rPr>
              <a:t> des </a:t>
            </a:r>
            <a:r>
              <a:rPr lang="en-CA" altLang="fr-FR" sz="1900" dirty="0" err="1">
                <a:latin typeface="Calibri" panose="020F0502020204030204" pitchFamily="34" charset="0"/>
              </a:rPr>
              <a:t>possibilités</a:t>
            </a:r>
            <a:r>
              <a:rPr lang="en-CA" altLang="fr-FR" sz="1900" dirty="0">
                <a:latin typeface="Calibri" panose="020F0502020204030204" pitchFamily="34" charset="0"/>
              </a:rPr>
              <a:t>!</a:t>
            </a:r>
            <a:endParaRPr lang="fr-CA" altLang="fr-FR" sz="1900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CA" altLang="fr-F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050">
            <a:extLst>
              <a:ext uri="{FF2B5EF4-FFF2-40B4-BE49-F238E27FC236}">
                <a16:creationId xmlns:a16="http://schemas.microsoft.com/office/drawing/2014/main" id="{ABD9139C-5D46-3788-87E8-6B3F2EF38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2" y="152400"/>
            <a:ext cx="11305777" cy="8604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CA" altLang="fr-FR" dirty="0"/>
              <a:t>Example : Reconnaissance de l’écriture manuscrite</a:t>
            </a:r>
          </a:p>
        </p:txBody>
      </p:sp>
      <p:sp>
        <p:nvSpPr>
          <p:cNvPr id="65539" name="Espace réservé du numéro de diapositive 5">
            <a:extLst>
              <a:ext uri="{FF2B5EF4-FFF2-40B4-BE49-F238E27FC236}">
                <a16:creationId xmlns:a16="http://schemas.microsoft.com/office/drawing/2014/main" id="{1DCA412B-5855-216C-3C3A-D5917455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0BDB0B-2319-46DE-8042-93324052CE9B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5540" name="Object 2053">
            <a:extLst>
              <a:ext uri="{FF2B5EF4-FFF2-40B4-BE49-F238E27FC236}">
                <a16:creationId xmlns:a16="http://schemas.microsoft.com/office/drawing/2014/main" id="{E924C711-8B4E-BE87-EF3D-194FA438E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45027"/>
              </p:ext>
            </p:extLst>
          </p:nvPr>
        </p:nvGraphicFramePr>
        <p:xfrm>
          <a:off x="2566988" y="1325767"/>
          <a:ext cx="8763000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780952" imgH="4638095" progId="MSPhotoEd.3">
                  <p:embed/>
                </p:oleObj>
              </mc:Choice>
              <mc:Fallback>
                <p:oleObj name="Photo Editor Photo" r:id="rId3" imgW="7780952" imgH="4638095" progId="MSPhotoEd.3">
                  <p:embed/>
                  <p:pic>
                    <p:nvPicPr>
                      <p:cNvPr id="65540" name="Object 2053">
                        <a:extLst>
                          <a:ext uri="{FF2B5EF4-FFF2-40B4-BE49-F238E27FC236}">
                            <a16:creationId xmlns:a16="http://schemas.microsoft.com/office/drawing/2014/main" id="{E924C711-8B4E-BE87-EF3D-194FA438E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325767"/>
                        <a:ext cx="8763000" cy="522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Line 6">
            <a:extLst>
              <a:ext uri="{FF2B5EF4-FFF2-40B4-BE49-F238E27FC236}">
                <a16:creationId xmlns:a16="http://schemas.microsoft.com/office/drawing/2014/main" id="{7D846981-96A0-8C07-A0E9-5C9138F7AA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2038" y="5734050"/>
            <a:ext cx="1152525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5542" name="Line 7">
            <a:extLst>
              <a:ext uri="{FF2B5EF4-FFF2-40B4-BE49-F238E27FC236}">
                <a16:creationId xmlns:a16="http://schemas.microsoft.com/office/drawing/2014/main" id="{4D961005-7313-44FE-BCB5-BDDB75258A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32175" y="5661025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5543" name="Line 8">
            <a:extLst>
              <a:ext uri="{FF2B5EF4-FFF2-40B4-BE49-F238E27FC236}">
                <a16:creationId xmlns:a16="http://schemas.microsoft.com/office/drawing/2014/main" id="{41873E11-315E-74ED-C300-0C194022B2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6988" y="5734050"/>
            <a:ext cx="1225550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65544" name="Text Box 9">
            <a:extLst>
              <a:ext uri="{FF2B5EF4-FFF2-40B4-BE49-F238E27FC236}">
                <a16:creationId xmlns:a16="http://schemas.microsoft.com/office/drawing/2014/main" id="{F902FFFC-F742-A796-8B11-85FEABE24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92455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400">
                <a:solidFill>
                  <a:schemeClr val="accent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5545" name="Text Box 10">
            <a:extLst>
              <a:ext uri="{FF2B5EF4-FFF2-40B4-BE49-F238E27FC236}">
                <a16:creationId xmlns:a16="http://schemas.microsoft.com/office/drawing/2014/main" id="{D7A68348-551F-EFCA-D5A7-82354D0D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92455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CA" altLang="fr-FR" sz="2400">
                <a:solidFill>
                  <a:schemeClr val="accent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Rectangle 2050">
            <a:extLst>
              <a:ext uri="{FF2B5EF4-FFF2-40B4-BE49-F238E27FC236}">
                <a16:creationId xmlns:a16="http://schemas.microsoft.com/office/drawing/2014/main" id="{CC80F72E-A10D-026D-D4B6-A007C7CF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6320631"/>
            <a:ext cx="1317625" cy="4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fr-CA" altLang="fr-FR" sz="2400" i="1" dirty="0">
                <a:latin typeface="Calibri" panose="020F0502020204030204" pitchFamily="34" charset="0"/>
              </a:rPr>
              <a:t>Entrée</a:t>
            </a:r>
          </a:p>
        </p:txBody>
      </p:sp>
      <p:sp>
        <p:nvSpPr>
          <p:cNvPr id="5" name="Rectangle 2050">
            <a:extLst>
              <a:ext uri="{FF2B5EF4-FFF2-40B4-BE49-F238E27FC236}">
                <a16:creationId xmlns:a16="http://schemas.microsoft.com/office/drawing/2014/main" id="{70A7E88D-5C9C-838E-28A8-85C2C0C0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1012826"/>
            <a:ext cx="1317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fr-CA" altLang="fr-FR" sz="2400" i="1" dirty="0">
                <a:latin typeface="Calibri" panose="020F0502020204030204" pitchFamily="34" charset="0"/>
              </a:rPr>
              <a:t>Résultat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9AC9DB0-6F6B-58F4-1618-0246761BD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Sommaire: étapes de la classification</a:t>
            </a:r>
          </a:p>
        </p:txBody>
      </p:sp>
      <p:sp>
        <p:nvSpPr>
          <p:cNvPr id="67587" name="Espace réservé du numéro de diapositive 5">
            <a:extLst>
              <a:ext uri="{FF2B5EF4-FFF2-40B4-BE49-F238E27FC236}">
                <a16:creationId xmlns:a16="http://schemas.microsoft.com/office/drawing/2014/main" id="{470E99F6-9DC1-3F44-1A54-0063405A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ED87F6-E270-46A2-ADE0-4168AC18BC92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17564F6F-35FA-B88E-6BAC-9B5D0F2BA24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Préparer la matrice des patrons</a:t>
            </a: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Choisir la fonction noyau à utiliser</a:t>
            </a: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Choisir les paramètres de la fonction noyau et la valeur de </a:t>
            </a:r>
            <a:r>
              <a:rPr lang="fr-CA" altLang="fr-FR" i="1" dirty="0">
                <a:latin typeface="Calibri" panose="020F0502020204030204" pitchFamily="34" charset="0"/>
              </a:rPr>
              <a:t>C (s</a:t>
            </a:r>
            <a:r>
              <a:rPr lang="fr-CA" altLang="fr-FR" dirty="0">
                <a:latin typeface="Calibri" panose="020F0502020204030204" pitchFamily="34" charset="0"/>
              </a:rPr>
              <a:t>uggérées par le logiciel SVM ou essai-erreur).</a:t>
            </a: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Exécuter l’algorithme d’apprentissage pour trouver </a:t>
            </a:r>
            <a:r>
              <a:rPr lang="fr-CA" altLang="fr-FR" dirty="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 baseline="-25000" dirty="0">
                <a:latin typeface="Calibri" panose="020F0502020204030204" pitchFamily="34" charset="0"/>
              </a:rPr>
              <a:t>i</a:t>
            </a:r>
            <a:endParaRPr lang="fr-CA" altLang="fr-FR" dirty="0">
              <a:latin typeface="Calibri" panose="020F0502020204030204" pitchFamily="34" charset="0"/>
            </a:endParaRPr>
          </a:p>
          <a:p>
            <a:pPr eaLnBrk="1" hangingPunct="1"/>
            <a:endParaRPr lang="fr-CA" altLang="fr-FR" dirty="0">
              <a:latin typeface="Calibri" panose="020F0502020204030204" pitchFamily="34" charset="0"/>
            </a:endParaRP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Les données nouvelles peuvent être classées en fonctions des </a:t>
            </a:r>
            <a:r>
              <a:rPr lang="fr-CA" altLang="fr-FR" dirty="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fr-FR" dirty="0">
                <a:latin typeface="Calibri" panose="020F0502020204030204" pitchFamily="34" charset="0"/>
              </a:rPr>
              <a:t> </a:t>
            </a:r>
            <a:r>
              <a:rPr lang="fr-CA" altLang="fr-FR" baseline="-25000" dirty="0">
                <a:latin typeface="Calibri" panose="020F0502020204030204" pitchFamily="34" charset="0"/>
              </a:rPr>
              <a:t>i </a:t>
            </a:r>
            <a:r>
              <a:rPr lang="fr-CA" altLang="fr-FR" dirty="0">
                <a:latin typeface="Calibri" panose="020F0502020204030204" pitchFamily="34" charset="0"/>
              </a:rPr>
              <a:t>et des vecteurs supports trouvés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577AA46-5B74-88F8-EB14-AD343373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013700" cy="811213"/>
          </a:xfrm>
        </p:spPr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Effet des paramètres de contrôle. </a:t>
            </a:r>
          </a:p>
        </p:txBody>
      </p:sp>
      <p:sp>
        <p:nvSpPr>
          <p:cNvPr id="68611" name="Espace réservé du numéro de diapositive 5">
            <a:extLst>
              <a:ext uri="{FF2B5EF4-FFF2-40B4-BE49-F238E27FC236}">
                <a16:creationId xmlns:a16="http://schemas.microsoft.com/office/drawing/2014/main" id="{8C6EB35D-2230-C82C-46A3-40F54FB3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358066-BBBD-42A8-94C1-8EFD58519307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68612" name="Picture 3">
            <a:extLst>
              <a:ext uri="{FF2B5EF4-FFF2-40B4-BE49-F238E27FC236}">
                <a16:creationId xmlns:a16="http://schemas.microsoft.com/office/drawing/2014/main" id="{4BD90A25-B4A0-6D71-EFE8-09FFFE23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7338"/>
            <a:ext cx="493871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5">
            <a:extLst>
              <a:ext uri="{FF2B5EF4-FFF2-40B4-BE49-F238E27FC236}">
                <a16:creationId xmlns:a16="http://schemas.microsoft.com/office/drawing/2014/main" id="{A97F2A01-FDE1-A5E7-8F27-22BE63CC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2205038"/>
            <a:ext cx="41767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>
                <a:latin typeface="Calibri" panose="020F0502020204030204" pitchFamily="34" charset="0"/>
              </a:rPr>
              <a:t>Apprentissage de données en damier</a:t>
            </a:r>
            <a:endParaRPr lang="fr-CA" altLang="fr-FR" sz="24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Apprentissage de deux classes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SVM à fonction noyau  gaussienne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400">
              <a:latin typeface="Calibri" panose="020F0502020204030204" pitchFamily="34" charset="0"/>
            </a:endParaRPr>
          </a:p>
        </p:txBody>
      </p:sp>
      <p:graphicFrame>
        <p:nvGraphicFramePr>
          <p:cNvPr id="68614" name="Object 6">
            <a:extLst>
              <a:ext uri="{FF2B5EF4-FFF2-40B4-BE49-F238E27FC236}">
                <a16:creationId xmlns:a16="http://schemas.microsoft.com/office/drawing/2014/main" id="{F6606357-D0DC-2AE4-B7F8-E7738141ED34}"/>
              </a:ext>
            </a:extLst>
          </p:cNvPr>
          <p:cNvGraphicFramePr>
            <a:graphicFrameLocks/>
          </p:cNvGraphicFramePr>
          <p:nvPr/>
        </p:nvGraphicFramePr>
        <p:xfrm>
          <a:off x="1992313" y="4005263"/>
          <a:ext cx="1612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380835" progId="Equation.3">
                  <p:embed/>
                </p:oleObj>
              </mc:Choice>
              <mc:Fallback>
                <p:oleObj name="Equation" r:id="rId3" imgW="1129810" imgH="380835" progId="Equation.3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F6606357-D0DC-2AE4-B7F8-E7738141ED3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4005263"/>
                        <a:ext cx="1612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250F5814-21B0-38D4-5B53-F3765A917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620713"/>
            <a:ext cx="7783513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>
                <a:latin typeface="Calibri" pitchFamily="34" charset="0"/>
              </a:rPr>
              <a:t>Effet des paramètres de contrôle</a:t>
            </a:r>
          </a:p>
        </p:txBody>
      </p:sp>
      <p:sp>
        <p:nvSpPr>
          <p:cNvPr id="69635" name="Espace réservé du numéro de diapositive 5">
            <a:extLst>
              <a:ext uri="{FF2B5EF4-FFF2-40B4-BE49-F238E27FC236}">
                <a16:creationId xmlns:a16="http://schemas.microsoft.com/office/drawing/2014/main" id="{EC8F634C-823B-0FAC-BCD1-1D4E8476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F10070-7BD5-4106-99A8-B18AA74CC352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64A683DA-5D95-2BE2-B0A6-F7EEB5D5BBA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3888" y="1412875"/>
            <a:ext cx="5976937" cy="4438650"/>
          </a:xfrm>
        </p:spPr>
        <p:txBody>
          <a:bodyPr lIns="90487" tIns="44450" rIns="90487" bIns="44450">
            <a:spAutoFit/>
          </a:bodyPr>
          <a:lstStyle/>
          <a:p>
            <a:pPr marL="292100" indent="-2921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400">
                <a:latin typeface="Calibri" panose="020F0502020204030204" pitchFamily="34" charset="0"/>
              </a:rPr>
              <a:t>Apprentissage de deux classes</a:t>
            </a:r>
          </a:p>
          <a:p>
            <a:pPr marL="762000" lvl="1" indent="-2794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000">
                <a:latin typeface="Calibri" panose="020F0502020204030204" pitchFamily="34" charset="0"/>
              </a:rPr>
              <a:t>exemples tirés uniformément sur l'échiquier</a:t>
            </a:r>
          </a:p>
          <a:p>
            <a:pPr marL="292100" indent="-2921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400">
                <a:latin typeface="Calibri" panose="020F0502020204030204" pitchFamily="34" charset="0"/>
              </a:rPr>
              <a:t>SVM à fonctions noyau gaussienne</a:t>
            </a:r>
          </a:p>
          <a:p>
            <a:pPr marL="292100" indent="-292100" eaLnBrk="1" hangingPunct="1">
              <a:lnSpc>
                <a:spcPct val="90000"/>
              </a:lnSpc>
              <a:tabLst>
                <a:tab pos="571500" algn="l"/>
              </a:tabLst>
            </a:pPr>
            <a:endParaRPr lang="fr-FR" altLang="fr-FR" sz="2000">
              <a:latin typeface="Calibri" panose="020F0502020204030204" pitchFamily="34" charset="0"/>
            </a:endParaRPr>
          </a:p>
          <a:p>
            <a:pPr marL="292100" indent="-292100" eaLnBrk="1" hangingPunct="1">
              <a:lnSpc>
                <a:spcPct val="90000"/>
              </a:lnSpc>
              <a:tabLst>
                <a:tab pos="571500" algn="l"/>
              </a:tabLst>
            </a:pPr>
            <a:endParaRPr lang="fr-FR" altLang="fr-FR" sz="2000">
              <a:latin typeface="Calibri" panose="020F0502020204030204" pitchFamily="34" charset="0"/>
            </a:endParaRPr>
          </a:p>
          <a:p>
            <a:pPr marL="292100" indent="-292100" eaLnBrk="1" hangingPunct="1">
              <a:lnSpc>
                <a:spcPct val="90000"/>
              </a:lnSpc>
              <a:spcBef>
                <a:spcPct val="130000"/>
              </a:spcBef>
              <a:tabLst>
                <a:tab pos="571500" algn="l"/>
              </a:tabLst>
            </a:pPr>
            <a:r>
              <a:rPr lang="fr-FR" altLang="fr-FR" sz="2000">
                <a:latin typeface="Calibri" panose="020F0502020204030204" pitchFamily="34" charset="0"/>
              </a:rPr>
              <a:t>I</a:t>
            </a:r>
            <a:r>
              <a:rPr lang="fr-FR" altLang="fr-FR" sz="2400">
                <a:latin typeface="Calibri" panose="020F0502020204030204" pitchFamily="34" charset="0"/>
              </a:rPr>
              <a:t>ci deux valeurs de </a:t>
            </a:r>
            <a:r>
              <a:rPr lang="fr-FR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</a:p>
          <a:p>
            <a:pPr marL="762000" lvl="1" indent="-2794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000" u="sng">
                <a:latin typeface="Calibri" panose="020F0502020204030204" pitchFamily="34" charset="0"/>
              </a:rPr>
              <a:t>En haut</a:t>
            </a:r>
            <a:r>
              <a:rPr lang="fr-FR" altLang="fr-FR" sz="2000">
                <a:latin typeface="Calibri" panose="020F0502020204030204" pitchFamily="34" charset="0"/>
              </a:rPr>
              <a:t> : petite valeur</a:t>
            </a:r>
          </a:p>
          <a:p>
            <a:pPr marL="762000" lvl="1" indent="-2794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000" u="sng">
                <a:latin typeface="Calibri" panose="020F0502020204030204" pitchFamily="34" charset="0"/>
              </a:rPr>
              <a:t>En bas</a:t>
            </a:r>
            <a:r>
              <a:rPr lang="fr-FR" altLang="fr-FR" sz="2000">
                <a:latin typeface="Calibri" panose="020F0502020204030204" pitchFamily="34" charset="0"/>
              </a:rPr>
              <a:t>  : grande valeur</a:t>
            </a:r>
          </a:p>
          <a:p>
            <a:pPr marL="292100" indent="-2921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400">
                <a:latin typeface="Calibri" panose="020F0502020204030204" pitchFamily="34" charset="0"/>
              </a:rPr>
              <a:t>Les gros points sont des exemples critiques</a:t>
            </a:r>
          </a:p>
          <a:p>
            <a:pPr marL="762000" lvl="1" indent="-279400" eaLnBrk="1" hangingPunct="1">
              <a:lnSpc>
                <a:spcPct val="90000"/>
              </a:lnSpc>
              <a:tabLst>
                <a:tab pos="571500" algn="l"/>
              </a:tabLst>
            </a:pPr>
            <a:r>
              <a:rPr lang="fr-FR" altLang="fr-FR" sz="2000">
                <a:latin typeface="Calibri" panose="020F0502020204030204" pitchFamily="34" charset="0"/>
              </a:rPr>
              <a:t>Plus en haut qu'en bas</a:t>
            </a:r>
          </a:p>
          <a:p>
            <a:pPr marL="762000" lvl="1" indent="-279400" eaLnBrk="1" hangingPunct="1">
              <a:lnSpc>
                <a:spcPct val="90000"/>
              </a:lnSpc>
              <a:tabLst>
                <a:tab pos="571500" algn="l"/>
              </a:tabLst>
            </a:pPr>
            <a:endParaRPr lang="fr-FR" altLang="fr-FR" sz="1800">
              <a:latin typeface="Calibri" panose="020F0502020204030204" pitchFamily="34" charset="0"/>
            </a:endParaRPr>
          </a:p>
        </p:txBody>
      </p:sp>
      <p:pic>
        <p:nvPicPr>
          <p:cNvPr id="69637" name="Picture 3">
            <a:extLst>
              <a:ext uri="{FF2B5EF4-FFF2-40B4-BE49-F238E27FC236}">
                <a16:creationId xmlns:a16="http://schemas.microsoft.com/office/drawing/2014/main" id="{D4F4C0F8-1739-205D-A580-7C59999B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196975"/>
            <a:ext cx="26638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9638" name="Object 5">
            <a:extLst>
              <a:ext uri="{FF2B5EF4-FFF2-40B4-BE49-F238E27FC236}">
                <a16:creationId xmlns:a16="http://schemas.microsoft.com/office/drawing/2014/main" id="{515AF578-527B-EECA-BE39-12B6F202DBA1}"/>
              </a:ext>
            </a:extLst>
          </p:cNvPr>
          <p:cNvGraphicFramePr>
            <a:graphicFrameLocks/>
          </p:cNvGraphicFramePr>
          <p:nvPr/>
        </p:nvGraphicFramePr>
        <p:xfrm>
          <a:off x="2595563" y="2689225"/>
          <a:ext cx="26003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270000" imgH="355600" progId="Equation.3">
                  <p:embed/>
                </p:oleObj>
              </mc:Choice>
              <mc:Fallback>
                <p:oleObj name="Équation" r:id="rId4" imgW="1270000" imgH="355600" progId="Equation.3">
                  <p:embed/>
                  <p:pic>
                    <p:nvPicPr>
                      <p:cNvPr id="69638" name="Object 5">
                        <a:extLst>
                          <a:ext uri="{FF2B5EF4-FFF2-40B4-BE49-F238E27FC236}">
                            <a16:creationId xmlns:a16="http://schemas.microsoft.com/office/drawing/2014/main" id="{515AF578-527B-EECA-BE39-12B6F202DBA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689225"/>
                        <a:ext cx="26003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Rectangle 6">
            <a:extLst>
              <a:ext uri="{FF2B5EF4-FFF2-40B4-BE49-F238E27FC236}">
                <a16:creationId xmlns:a16="http://schemas.microsoft.com/office/drawing/2014/main" id="{D5798161-2896-84CB-9A5C-583A1BB9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582863"/>
            <a:ext cx="2895600" cy="873125"/>
          </a:xfrm>
          <a:prstGeom prst="rect">
            <a:avLst/>
          </a:prstGeom>
          <a:noFill/>
          <a:ln w="12700">
            <a:solidFill>
              <a:srgbClr val="AD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6BFAC6F2-0B1A-27B8-D4E5-2F24528B6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333375"/>
            <a:ext cx="8316912" cy="500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900">
                <a:latin typeface="Calibri" pitchFamily="34" charset="0"/>
              </a:rPr>
              <a:t>Une applette de démonstration</a:t>
            </a:r>
          </a:p>
        </p:txBody>
      </p:sp>
      <p:sp>
        <p:nvSpPr>
          <p:cNvPr id="71683" name="Espace réservé du numéro de diapositive 5">
            <a:extLst>
              <a:ext uri="{FF2B5EF4-FFF2-40B4-BE49-F238E27FC236}">
                <a16:creationId xmlns:a16="http://schemas.microsoft.com/office/drawing/2014/main" id="{7EC97F35-49E6-5FE6-E6DA-8C69C23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E6C35D-2B53-4072-B879-E81F3F68062A}" type="slidenum">
              <a:rPr lang="en-US" altLang="fr-FR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fr-FR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5">
            <a:extLst>
              <a:ext uri="{FF2B5EF4-FFF2-40B4-BE49-F238E27FC236}">
                <a16:creationId xmlns:a16="http://schemas.microsoft.com/office/drawing/2014/main" id="{CFA740D5-1DA4-7ECA-CC1C-883EFA94F04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03388" y="4868863"/>
            <a:ext cx="8602662" cy="1506537"/>
          </a:xfrm>
          <a:solidFill>
            <a:schemeClr val="bg1"/>
          </a:solidFill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fr-FR" altLang="fr-FR" sz="1800">
                <a:solidFill>
                  <a:schemeClr val="accent1"/>
                </a:solidFill>
                <a:latin typeface="Calibri" panose="020F0502020204030204" pitchFamily="34" charset="0"/>
              </a:rPr>
              <a:t>http://svm.cs.rhul.ac.uk/pagesnew/GPat.shtml 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47 exemples (</a:t>
            </a:r>
            <a:r>
              <a:rPr lang="fr-FR" altLang="fr-FR" sz="2000">
                <a:solidFill>
                  <a:srgbClr val="FF9933"/>
                </a:solidFill>
                <a:latin typeface="Times New Roman" panose="02020603050405020304" pitchFamily="18" charset="0"/>
              </a:rPr>
              <a:t>22 +</a:t>
            </a:r>
            <a:r>
              <a:rPr lang="fr-FR" altLang="fr-FR" sz="2000">
                <a:latin typeface="Times New Roman" panose="02020603050405020304" pitchFamily="18" charset="0"/>
              </a:rPr>
              <a:t>, </a:t>
            </a:r>
            <a:r>
              <a:rPr lang="fr-FR" altLang="fr-FR" sz="2000">
                <a:solidFill>
                  <a:srgbClr val="3A0BD1"/>
                </a:solidFill>
                <a:latin typeface="Times New Roman" panose="02020603050405020304" pitchFamily="18" charset="0"/>
              </a:rPr>
              <a:t>25 -</a:t>
            </a:r>
            <a:r>
              <a:rPr lang="fr-FR" altLang="fr-FR" sz="2000"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fr-FR" altLang="fr-FR" sz="2000" i="1">
                <a:solidFill>
                  <a:srgbClr val="081D58"/>
                </a:solidFill>
                <a:latin typeface="Times New Roman" panose="02020603050405020304" pitchFamily="18" charset="0"/>
              </a:rPr>
              <a:t>Exemples critiques</a:t>
            </a:r>
            <a:r>
              <a:rPr lang="fr-FR" altLang="fr-FR" sz="2000">
                <a:latin typeface="Times New Roman" panose="02020603050405020304" pitchFamily="18" charset="0"/>
              </a:rPr>
              <a:t> : 4 </a:t>
            </a:r>
            <a:r>
              <a:rPr lang="fr-FR" altLang="fr-FR" sz="2000">
                <a:solidFill>
                  <a:srgbClr val="FF9933"/>
                </a:solidFill>
                <a:latin typeface="Times New Roman" panose="02020603050405020304" pitchFamily="18" charset="0"/>
              </a:rPr>
              <a:t>+</a:t>
            </a:r>
            <a:r>
              <a:rPr lang="fr-FR" altLang="fr-FR" sz="2000">
                <a:latin typeface="Times New Roman" panose="02020603050405020304" pitchFamily="18" charset="0"/>
              </a:rPr>
              <a:t> et 3 </a:t>
            </a:r>
            <a:r>
              <a:rPr lang="fr-FR" altLang="fr-FR" sz="2000">
                <a:solidFill>
                  <a:srgbClr val="3A0BD1"/>
                </a:solidFill>
                <a:latin typeface="Times New Roman" panose="02020603050405020304" pitchFamily="18" charset="0"/>
              </a:rPr>
              <a:t>-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eaLnBrk="1" hangingPunct="1"/>
            <a:r>
              <a:rPr lang="fr-FR" altLang="fr-FR" sz="2000" b="1">
                <a:latin typeface="Times New Roman" panose="02020603050405020304" pitchFamily="18" charset="0"/>
              </a:rPr>
              <a:t>Ici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i="1">
                <a:solidFill>
                  <a:srgbClr val="AD2700"/>
                </a:solidFill>
                <a:latin typeface="Times New Roman" panose="02020603050405020304" pitchFamily="18" charset="0"/>
              </a:rPr>
              <a:t>fonction polynomiale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</a:rPr>
              <a:t>de </a:t>
            </a:r>
            <a:r>
              <a:rPr lang="fr-FR" altLang="fr-FR" sz="2000" i="1">
                <a:latin typeface="Times New Roman" panose="02020603050405020304" pitchFamily="18" charset="0"/>
              </a:rPr>
              <a:t>degré 5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</a:rPr>
              <a:t>et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i="1">
                <a:latin typeface="Times New Roman" panose="02020603050405020304" pitchFamily="18" charset="0"/>
              </a:rPr>
              <a:t>C = 10000</a:t>
            </a:r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A8882C0E-3442-A1FA-AD53-5E77327B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838200"/>
            <a:ext cx="4132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E2A81B31-7B69-1EB0-6D9A-B8074AA3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844550"/>
            <a:ext cx="434022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Line 6">
            <a:extLst>
              <a:ext uri="{FF2B5EF4-FFF2-40B4-BE49-F238E27FC236}">
                <a16:creationId xmlns:a16="http://schemas.microsoft.com/office/drawing/2014/main" id="{5FB7A912-5098-B0ED-7EE7-3C047BC53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4221163"/>
            <a:ext cx="2160587" cy="1165225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1688" name="Line 7">
            <a:extLst>
              <a:ext uri="{FF2B5EF4-FFF2-40B4-BE49-F238E27FC236}">
                <a16:creationId xmlns:a16="http://schemas.microsoft.com/office/drawing/2014/main" id="{B3FA5A39-2258-E1B0-4B77-E40D6F8860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5775" y="4221163"/>
            <a:ext cx="2203450" cy="1152525"/>
          </a:xfrm>
          <a:prstGeom prst="line">
            <a:avLst/>
          </a:prstGeom>
          <a:noFill/>
          <a:ln w="12700">
            <a:solidFill>
              <a:srgbClr val="CF0E3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1689" name="Oval 8">
            <a:extLst>
              <a:ext uri="{FF2B5EF4-FFF2-40B4-BE49-F238E27FC236}">
                <a16:creationId xmlns:a16="http://schemas.microsoft.com/office/drawing/2014/main" id="{00B7E7F7-C20E-32C8-371C-CD616B9A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941388"/>
            <a:ext cx="336550" cy="344487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0" name="Line 9">
            <a:extLst>
              <a:ext uri="{FF2B5EF4-FFF2-40B4-BE49-F238E27FC236}">
                <a16:creationId xmlns:a16="http://schemas.microsoft.com/office/drawing/2014/main" id="{1DF5CA2E-41C7-39C4-226A-3241C03CFA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1500" y="1196975"/>
            <a:ext cx="2794000" cy="4445000"/>
          </a:xfrm>
          <a:prstGeom prst="line">
            <a:avLst/>
          </a:prstGeom>
          <a:noFill/>
          <a:ln w="12700">
            <a:solidFill>
              <a:srgbClr val="3A0BD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1691" name="Line 10">
            <a:extLst>
              <a:ext uri="{FF2B5EF4-FFF2-40B4-BE49-F238E27FC236}">
                <a16:creationId xmlns:a16="http://schemas.microsoft.com/office/drawing/2014/main" id="{4F95F031-21EE-E4D1-312C-6E70D0D2A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1292225"/>
            <a:ext cx="2473325" cy="4351338"/>
          </a:xfrm>
          <a:prstGeom prst="line">
            <a:avLst/>
          </a:prstGeom>
          <a:noFill/>
          <a:ln w="12700">
            <a:solidFill>
              <a:srgbClr val="3A0BD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1692" name="Oval 11">
            <a:extLst>
              <a:ext uri="{FF2B5EF4-FFF2-40B4-BE49-F238E27FC236}">
                <a16:creationId xmlns:a16="http://schemas.microsoft.com/office/drawing/2014/main" id="{D4217877-CB61-50EA-9F3F-D7D510DCE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908050"/>
            <a:ext cx="336550" cy="344488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3" name="Oval 12">
            <a:extLst>
              <a:ext uri="{FF2B5EF4-FFF2-40B4-BE49-F238E27FC236}">
                <a16:creationId xmlns:a16="http://schemas.microsoft.com/office/drawing/2014/main" id="{8B75AEAA-6C3D-2A4C-6FCD-9A7D30C4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38563"/>
            <a:ext cx="1112837" cy="1023937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4" name="Freeform 13">
            <a:extLst>
              <a:ext uri="{FF2B5EF4-FFF2-40B4-BE49-F238E27FC236}">
                <a16:creationId xmlns:a16="http://schemas.microsoft.com/office/drawing/2014/main" id="{3700EE8E-81C4-BD7F-7C05-E04A2FB8617F}"/>
              </a:ext>
            </a:extLst>
          </p:cNvPr>
          <p:cNvSpPr>
            <a:spLocks/>
          </p:cNvSpPr>
          <p:nvPr/>
        </p:nvSpPr>
        <p:spPr bwMode="auto">
          <a:xfrm flipH="1">
            <a:off x="2665413" y="4787900"/>
            <a:ext cx="331787" cy="1379538"/>
          </a:xfrm>
          <a:custGeom>
            <a:avLst/>
            <a:gdLst>
              <a:gd name="T0" fmla="*/ 0 w 226"/>
              <a:gd name="T1" fmla="*/ 0 h 869"/>
              <a:gd name="T2" fmla="*/ 2147483646 w 226"/>
              <a:gd name="T3" fmla="*/ 2147483646 h 869"/>
              <a:gd name="T4" fmla="*/ 2147483646 w 226"/>
              <a:gd name="T5" fmla="*/ 2147483646 h 869"/>
              <a:gd name="T6" fmla="*/ 0 60000 65536"/>
              <a:gd name="T7" fmla="*/ 0 60000 65536"/>
              <a:gd name="T8" fmla="*/ 0 60000 65536"/>
              <a:gd name="T9" fmla="*/ 0 w 226"/>
              <a:gd name="T10" fmla="*/ 0 h 869"/>
              <a:gd name="T11" fmla="*/ 226 w 226"/>
              <a:gd name="T12" fmla="*/ 869 h 8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869">
                <a:moveTo>
                  <a:pt x="0" y="0"/>
                </a:moveTo>
                <a:cubicBezTo>
                  <a:pt x="97" y="179"/>
                  <a:pt x="195" y="358"/>
                  <a:pt x="211" y="503"/>
                </a:cubicBezTo>
                <a:cubicBezTo>
                  <a:pt x="226" y="647"/>
                  <a:pt x="111" y="807"/>
                  <a:pt x="91" y="869"/>
                </a:cubicBezTo>
              </a:path>
            </a:pathLst>
          </a:custGeom>
          <a:noFill/>
          <a:ln w="1905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1695" name="Oval 14">
            <a:extLst>
              <a:ext uri="{FF2B5EF4-FFF2-40B4-BE49-F238E27FC236}">
                <a16:creationId xmlns:a16="http://schemas.microsoft.com/office/drawing/2014/main" id="{66985743-A659-7EA2-982F-049086F3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163" y="2209800"/>
            <a:ext cx="252412" cy="290513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6" name="Oval 15">
            <a:extLst>
              <a:ext uri="{FF2B5EF4-FFF2-40B4-BE49-F238E27FC236}">
                <a16:creationId xmlns:a16="http://schemas.microsoft.com/office/drawing/2014/main" id="{424BAFEE-3AFB-0460-D065-1B1AB9FF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2978150"/>
            <a:ext cx="250825" cy="290513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7" name="Oval 16">
            <a:extLst>
              <a:ext uri="{FF2B5EF4-FFF2-40B4-BE49-F238E27FC236}">
                <a16:creationId xmlns:a16="http://schemas.microsoft.com/office/drawing/2014/main" id="{AD6F2C8E-7DFF-5CCF-602B-F717F0F2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5" y="2706688"/>
            <a:ext cx="252413" cy="290512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8" name="Oval 17">
            <a:extLst>
              <a:ext uri="{FF2B5EF4-FFF2-40B4-BE49-F238E27FC236}">
                <a16:creationId xmlns:a16="http://schemas.microsoft.com/office/drawing/2014/main" id="{6712DC84-B3DA-17EA-9B2B-72922085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2189163"/>
            <a:ext cx="250825" cy="290512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699" name="Oval 18">
            <a:extLst>
              <a:ext uri="{FF2B5EF4-FFF2-40B4-BE49-F238E27FC236}">
                <a16:creationId xmlns:a16="http://schemas.microsoft.com/office/drawing/2014/main" id="{A9F00ED3-9E73-3E93-CB95-FE3EAB251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6638" y="2516188"/>
            <a:ext cx="252412" cy="290512"/>
          </a:xfrm>
          <a:prstGeom prst="ellipse">
            <a:avLst/>
          </a:prstGeom>
          <a:noFill/>
          <a:ln w="38100">
            <a:solidFill>
              <a:srgbClr val="3A0B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700" name="Oval 19">
            <a:extLst>
              <a:ext uri="{FF2B5EF4-FFF2-40B4-BE49-F238E27FC236}">
                <a16:creationId xmlns:a16="http://schemas.microsoft.com/office/drawing/2014/main" id="{82695BBD-1EB0-32DA-E62E-8EBFC785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588" y="3259138"/>
            <a:ext cx="252412" cy="290512"/>
          </a:xfrm>
          <a:prstGeom prst="ellipse">
            <a:avLst/>
          </a:prstGeom>
          <a:noFill/>
          <a:ln w="38100">
            <a:solidFill>
              <a:srgbClr val="3A0B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1701" name="Oval 20">
            <a:extLst>
              <a:ext uri="{FF2B5EF4-FFF2-40B4-BE49-F238E27FC236}">
                <a16:creationId xmlns:a16="http://schemas.microsoft.com/office/drawing/2014/main" id="{5A04464C-4F68-4EC6-F7D5-33A77716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2924175"/>
            <a:ext cx="252413" cy="290513"/>
          </a:xfrm>
          <a:prstGeom prst="ellipse">
            <a:avLst/>
          </a:prstGeom>
          <a:noFill/>
          <a:ln w="38100">
            <a:solidFill>
              <a:srgbClr val="3A0B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4A5DB74F-46BF-5906-F53E-A835E851C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166688"/>
            <a:ext cx="8316912" cy="811212"/>
          </a:xfrm>
        </p:spPr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Paramètres de contrôle : </a:t>
            </a:r>
            <a:r>
              <a:rPr lang="fr-FR" altLang="fr-FR" sz="2800">
                <a:latin typeface="Calibri" panose="020F0502020204030204" pitchFamily="34" charset="0"/>
              </a:rPr>
              <a:t>les fonctions noyau</a:t>
            </a: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72707" name="Espace réservé du numéro de diapositive 5">
            <a:extLst>
              <a:ext uri="{FF2B5EF4-FFF2-40B4-BE49-F238E27FC236}">
                <a16:creationId xmlns:a16="http://schemas.microsoft.com/office/drawing/2014/main" id="{E486E4AA-5100-8307-FA9A-FA26374A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C54E53-96C5-448F-BF5A-4A217E28561A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2708" name="Rectangle 11">
            <a:extLst>
              <a:ext uri="{FF2B5EF4-FFF2-40B4-BE49-F238E27FC236}">
                <a16:creationId xmlns:a16="http://schemas.microsoft.com/office/drawing/2014/main" id="{25B24C58-ABAB-464E-6FC3-4D891F09875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24000" y="3074988"/>
            <a:ext cx="3500438" cy="774700"/>
          </a:xfrm>
        </p:spPr>
        <p:txBody>
          <a:bodyPr lIns="90487" tIns="44450" rIns="90487" bIns="44450">
            <a:spAutoFit/>
          </a:bodyPr>
          <a:lstStyle/>
          <a:p>
            <a:pPr eaLnBrk="1" hangingPunct="1"/>
            <a:r>
              <a:rPr lang="fr-FR" altLang="fr-FR" sz="2000">
                <a:latin typeface="Calibri" panose="020F0502020204030204" pitchFamily="34" charset="0"/>
              </a:rPr>
              <a:t>47 exemples (</a:t>
            </a:r>
            <a:r>
              <a:rPr lang="fr-FR" altLang="fr-FR" sz="2000">
                <a:solidFill>
                  <a:srgbClr val="FF9933"/>
                </a:solidFill>
                <a:latin typeface="Calibri" panose="020F0502020204030204" pitchFamily="34" charset="0"/>
              </a:rPr>
              <a:t>22 +</a:t>
            </a:r>
            <a:r>
              <a:rPr lang="fr-FR" altLang="fr-FR" sz="2000">
                <a:latin typeface="Calibri" panose="020F0502020204030204" pitchFamily="34" charset="0"/>
              </a:rPr>
              <a:t>, </a:t>
            </a:r>
            <a:r>
              <a:rPr lang="fr-FR" altLang="fr-FR" sz="2000">
                <a:solidFill>
                  <a:srgbClr val="3A0BD1"/>
                </a:solidFill>
                <a:latin typeface="Calibri" panose="020F0502020204030204" pitchFamily="34" charset="0"/>
              </a:rPr>
              <a:t>25 -</a:t>
            </a:r>
            <a:r>
              <a:rPr lang="fr-FR" altLang="fr-FR" sz="200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fr-FR" altLang="fr-FR" sz="2000" i="1">
                <a:solidFill>
                  <a:srgbClr val="081D58"/>
                </a:solidFill>
                <a:latin typeface="Calibri" panose="020F0502020204030204" pitchFamily="34" charset="0"/>
              </a:rPr>
              <a:t>Exemples critiques</a:t>
            </a:r>
            <a:r>
              <a:rPr lang="fr-FR" altLang="fr-FR" sz="2000">
                <a:latin typeface="Calibri" panose="020F0502020204030204" pitchFamily="34" charset="0"/>
              </a:rPr>
              <a:t> : 4 </a:t>
            </a:r>
            <a:r>
              <a:rPr lang="fr-FR" altLang="fr-FR" sz="2000">
                <a:solidFill>
                  <a:srgbClr val="FF9933"/>
                </a:solidFill>
                <a:latin typeface="Calibri" panose="020F0502020204030204" pitchFamily="34" charset="0"/>
              </a:rPr>
              <a:t>+</a:t>
            </a:r>
            <a:r>
              <a:rPr lang="fr-FR" altLang="fr-FR" sz="2000">
                <a:latin typeface="Calibri" panose="020F0502020204030204" pitchFamily="34" charset="0"/>
              </a:rPr>
              <a:t> et 3 </a:t>
            </a:r>
            <a:r>
              <a:rPr lang="fr-FR" altLang="fr-FR" sz="2000">
                <a:solidFill>
                  <a:srgbClr val="3A0BD1"/>
                </a:solidFill>
                <a:latin typeface="Calibri" panose="020F0502020204030204" pitchFamily="34" charset="0"/>
              </a:rPr>
              <a:t>-</a:t>
            </a:r>
            <a:endParaRPr lang="fr-FR" altLang="fr-FR" sz="2000">
              <a:latin typeface="Calibri" panose="020F0502020204030204" pitchFamily="34" charset="0"/>
            </a:endParaRPr>
          </a:p>
        </p:txBody>
      </p:sp>
      <p:pic>
        <p:nvPicPr>
          <p:cNvPr id="72709" name="Picture 4">
            <a:extLst>
              <a:ext uri="{FF2B5EF4-FFF2-40B4-BE49-F238E27FC236}">
                <a16:creationId xmlns:a16="http://schemas.microsoft.com/office/drawing/2014/main" id="{B4F1644E-335A-AFDA-4DC8-722D6A66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011238"/>
            <a:ext cx="1949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5">
            <a:extLst>
              <a:ext uri="{FF2B5EF4-FFF2-40B4-BE49-F238E27FC236}">
                <a16:creationId xmlns:a16="http://schemas.microsoft.com/office/drawing/2014/main" id="{8BF25E3D-4D40-D48E-4AAA-A125954C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990600"/>
            <a:ext cx="20748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6">
            <a:extLst>
              <a:ext uri="{FF2B5EF4-FFF2-40B4-BE49-F238E27FC236}">
                <a16:creationId xmlns:a16="http://schemas.microsoft.com/office/drawing/2014/main" id="{B91866C8-B46D-FAD2-B7D8-9F9EE7C5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992188"/>
            <a:ext cx="212248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7">
            <a:extLst>
              <a:ext uri="{FF2B5EF4-FFF2-40B4-BE49-F238E27FC236}">
                <a16:creationId xmlns:a16="http://schemas.microsoft.com/office/drawing/2014/main" id="{20FFB0C6-C734-35EC-2999-021DCCC7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030288"/>
            <a:ext cx="2133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>
            <a:extLst>
              <a:ext uri="{FF2B5EF4-FFF2-40B4-BE49-F238E27FC236}">
                <a16:creationId xmlns:a16="http://schemas.microsoft.com/office/drawing/2014/main" id="{E19D9545-162C-1AC3-36EA-F741CA0D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910013"/>
            <a:ext cx="21066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9">
            <a:extLst>
              <a:ext uri="{FF2B5EF4-FFF2-40B4-BE49-F238E27FC236}">
                <a16:creationId xmlns:a16="http://schemas.microsoft.com/office/drawing/2014/main" id="{4FE5A004-1510-CE14-5738-B1DB8D0D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889375"/>
            <a:ext cx="211296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0">
            <a:extLst>
              <a:ext uri="{FF2B5EF4-FFF2-40B4-BE49-F238E27FC236}">
                <a16:creationId xmlns:a16="http://schemas.microsoft.com/office/drawing/2014/main" id="{6AE1B309-F92C-EC1C-66C2-D29CC2E6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3916363"/>
            <a:ext cx="21050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Rectangle 12">
            <a:extLst>
              <a:ext uri="{FF2B5EF4-FFF2-40B4-BE49-F238E27FC236}">
                <a16:creationId xmlns:a16="http://schemas.microsoft.com/office/drawing/2014/main" id="{A627C958-B373-2FB2-E302-847E3E14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3195638"/>
            <a:ext cx="521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Ici</a:t>
            </a:r>
            <a:r>
              <a:rPr lang="fr-FR" altLang="fr-FR" sz="1800">
                <a:latin typeface="Calibri" panose="020F0502020204030204" pitchFamily="34" charset="0"/>
              </a:rPr>
              <a:t> </a:t>
            </a:r>
            <a:r>
              <a:rPr lang="fr-FR" altLang="fr-FR" sz="1800" i="1">
                <a:solidFill>
                  <a:srgbClr val="AD2700"/>
                </a:solidFill>
                <a:latin typeface="Calibri" panose="020F0502020204030204" pitchFamily="34" charset="0"/>
              </a:rPr>
              <a:t>fonction polynomiale</a:t>
            </a:r>
            <a:r>
              <a:rPr lang="fr-FR" altLang="fr-FR" sz="1800">
                <a:latin typeface="Calibri" panose="020F0502020204030204" pitchFamily="34" charset="0"/>
              </a:rPr>
              <a:t> </a:t>
            </a:r>
            <a:r>
              <a:rPr lang="fr-FR" altLang="fr-FR" sz="1800" b="1">
                <a:latin typeface="Calibri" panose="020F0502020204030204" pitchFamily="34" charset="0"/>
              </a:rPr>
              <a:t>de </a:t>
            </a:r>
            <a:r>
              <a:rPr lang="fr-FR" altLang="fr-FR" sz="1800" i="1">
                <a:latin typeface="Calibri" panose="020F0502020204030204" pitchFamily="34" charset="0"/>
              </a:rPr>
              <a:t>degré 2, 5</a:t>
            </a:r>
            <a:r>
              <a:rPr lang="fr-FR" altLang="fr-FR" sz="1800">
                <a:latin typeface="Calibri" panose="020F0502020204030204" pitchFamily="34" charset="0"/>
              </a:rPr>
              <a:t>, 8  </a:t>
            </a:r>
            <a:r>
              <a:rPr lang="fr-FR" altLang="fr-FR" sz="1800" b="1">
                <a:latin typeface="Calibri" panose="020F0502020204030204" pitchFamily="34" charset="0"/>
              </a:rPr>
              <a:t>et</a:t>
            </a:r>
            <a:r>
              <a:rPr lang="fr-FR" altLang="fr-FR" sz="1800">
                <a:latin typeface="Calibri" panose="020F0502020204030204" pitchFamily="34" charset="0"/>
              </a:rPr>
              <a:t> </a:t>
            </a:r>
            <a:r>
              <a:rPr lang="fr-FR" altLang="fr-FR" sz="1800" i="1">
                <a:latin typeface="Calibri" panose="020F0502020204030204" pitchFamily="34" charset="0"/>
              </a:rPr>
              <a:t>C = 10000 </a:t>
            </a:r>
          </a:p>
        </p:txBody>
      </p:sp>
      <p:sp>
        <p:nvSpPr>
          <p:cNvPr id="72717" name="Rectangle 13">
            <a:extLst>
              <a:ext uri="{FF2B5EF4-FFF2-40B4-BE49-F238E27FC236}">
                <a16:creationId xmlns:a16="http://schemas.microsoft.com/office/drawing/2014/main" id="{4209C97A-AD04-423A-7330-B3815A422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6000750"/>
            <a:ext cx="5908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Ici</a:t>
            </a:r>
            <a:r>
              <a:rPr lang="fr-FR" altLang="fr-FR" sz="1800">
                <a:latin typeface="Calibri" panose="020F0502020204030204" pitchFamily="34" charset="0"/>
              </a:rPr>
              <a:t> </a:t>
            </a:r>
            <a:r>
              <a:rPr lang="fr-FR" altLang="fr-FR" sz="1800" i="1">
                <a:solidFill>
                  <a:srgbClr val="AD2700"/>
                </a:solidFill>
                <a:latin typeface="Calibri" panose="020F0502020204030204" pitchFamily="34" charset="0"/>
              </a:rPr>
              <a:t>fonction Gaussienne</a:t>
            </a:r>
            <a:r>
              <a:rPr lang="fr-FR" altLang="fr-FR" sz="1800">
                <a:latin typeface="Calibri" panose="020F0502020204030204" pitchFamily="34" charset="0"/>
              </a:rPr>
              <a:t> </a:t>
            </a:r>
            <a:r>
              <a:rPr lang="fr-FR" altLang="fr-FR" sz="1800" b="1">
                <a:latin typeface="Calibri" panose="020F0502020204030204" pitchFamily="34" charset="0"/>
              </a:rPr>
              <a:t>de  </a:t>
            </a:r>
            <a:r>
              <a:rPr lang="fr-FR" altLang="fr-FR" sz="1800" i="1">
                <a:latin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fr-FR" altLang="fr-FR" sz="1800" i="1">
                <a:latin typeface="Calibri" panose="020F0502020204030204" pitchFamily="34" charset="0"/>
              </a:rPr>
              <a:t> = 2, 5</a:t>
            </a:r>
            <a:r>
              <a:rPr lang="fr-FR" altLang="fr-FR" sz="1800">
                <a:latin typeface="Calibri" panose="020F0502020204030204" pitchFamily="34" charset="0"/>
              </a:rPr>
              <a:t>, 10, 20  </a:t>
            </a:r>
            <a:r>
              <a:rPr lang="fr-FR" altLang="fr-FR" sz="1800" b="1">
                <a:latin typeface="Calibri" panose="020F0502020204030204" pitchFamily="34" charset="0"/>
              </a:rPr>
              <a:t>et</a:t>
            </a:r>
            <a:r>
              <a:rPr lang="fr-FR" altLang="fr-FR" sz="1800">
                <a:latin typeface="Calibri" panose="020F0502020204030204" pitchFamily="34" charset="0"/>
              </a:rPr>
              <a:t> </a:t>
            </a:r>
            <a:r>
              <a:rPr lang="fr-FR" altLang="fr-FR" sz="1800" i="1">
                <a:latin typeface="Calibri" panose="020F0502020204030204" pitchFamily="34" charset="0"/>
              </a:rPr>
              <a:t>C = 10000 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3947774C-4C78-3C37-9C5D-95D382616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57308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(4-, 5+)</a:t>
            </a:r>
          </a:p>
        </p:txBody>
      </p:sp>
      <p:sp>
        <p:nvSpPr>
          <p:cNvPr id="72719" name="Text Box 15">
            <a:extLst>
              <a:ext uri="{FF2B5EF4-FFF2-40B4-BE49-F238E27FC236}">
                <a16:creationId xmlns:a16="http://schemas.microsoft.com/office/drawing/2014/main" id="{6AF026E1-0736-2227-386D-F6D0473A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5722938"/>
            <a:ext cx="85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(8-, 6+)</a:t>
            </a: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id="{163DCEB1-52C2-372D-AEEA-5DE96331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57038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(10-, 11+)</a:t>
            </a:r>
          </a:p>
        </p:txBody>
      </p:sp>
      <p:sp>
        <p:nvSpPr>
          <p:cNvPr id="72721" name="Text Box 17">
            <a:extLst>
              <a:ext uri="{FF2B5EF4-FFF2-40B4-BE49-F238E27FC236}">
                <a16:creationId xmlns:a16="http://schemas.microsoft.com/office/drawing/2014/main" id="{ADCBE706-9DD9-80AE-554D-ED2CA80C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2844800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(5-, 4+)</a:t>
            </a:r>
          </a:p>
        </p:txBody>
      </p:sp>
      <p:sp>
        <p:nvSpPr>
          <p:cNvPr id="72722" name="Text Box 18">
            <a:extLst>
              <a:ext uri="{FF2B5EF4-FFF2-40B4-BE49-F238E27FC236}">
                <a16:creationId xmlns:a16="http://schemas.microsoft.com/office/drawing/2014/main" id="{25103240-29BE-BE94-B197-FD2D9618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2844800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(3-, 4+)</a:t>
            </a:r>
          </a:p>
        </p:txBody>
      </p:sp>
      <p:sp>
        <p:nvSpPr>
          <p:cNvPr id="72723" name="Text Box 19">
            <a:extLst>
              <a:ext uri="{FF2B5EF4-FFF2-40B4-BE49-F238E27FC236}">
                <a16:creationId xmlns:a16="http://schemas.microsoft.com/office/drawing/2014/main" id="{045E624E-B885-E440-0692-23A0B19F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813" y="2835275"/>
            <a:ext cx="85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(5-, 4+)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69AE38A-1525-A14D-5691-DBCEABEC2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Domaines d’application des SVMs</a:t>
            </a:r>
          </a:p>
        </p:txBody>
      </p:sp>
      <p:sp>
        <p:nvSpPr>
          <p:cNvPr id="73731" name="Espace réservé du numéro de diapositive 5">
            <a:extLst>
              <a:ext uri="{FF2B5EF4-FFF2-40B4-BE49-F238E27FC236}">
                <a16:creationId xmlns:a16="http://schemas.microsoft.com/office/drawing/2014/main" id="{BEA99B68-9025-5619-7FF7-EB63B969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9D53F1-1EEC-4B9E-946F-C9249A41CB81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87668FA-41A4-D14E-EFBA-89C91849B7C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11031538" cy="4114800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latin typeface="Calibri" panose="020F0502020204030204" pitchFamily="34" charset="0"/>
              </a:rPr>
              <a:t>Traitement d’images </a:t>
            </a:r>
          </a:p>
          <a:p>
            <a:pPr lvl="2" eaLnBrk="1" hangingPunct="1"/>
            <a:r>
              <a:rPr lang="fr-FR" altLang="fr-FR" sz="2400" dirty="0">
                <a:solidFill>
                  <a:schemeClr val="tx2"/>
                </a:solidFill>
                <a:latin typeface="Calibri" panose="020F0502020204030204" pitchFamily="34" charset="0"/>
              </a:rPr>
              <a:t>Reconnaissance de caractères manuscrits</a:t>
            </a:r>
          </a:p>
          <a:p>
            <a:pPr lvl="2" eaLnBrk="1" hangingPunct="1"/>
            <a:r>
              <a:rPr lang="fr-FR" altLang="fr-FR" sz="2400" dirty="0">
                <a:solidFill>
                  <a:schemeClr val="tx2"/>
                </a:solidFill>
                <a:latin typeface="Calibri" panose="020F0502020204030204" pitchFamily="34" charset="0"/>
              </a:rPr>
              <a:t>Reconnaissance de scènes naturelles</a:t>
            </a:r>
          </a:p>
          <a:p>
            <a:pPr lvl="2" eaLnBrk="1" hangingPunct="1"/>
            <a:r>
              <a:rPr lang="fr-FR" altLang="fr-FR" sz="2400" dirty="0">
                <a:solidFill>
                  <a:schemeClr val="tx2"/>
                </a:solidFill>
                <a:latin typeface="Calibri" panose="020F0502020204030204" pitchFamily="34" charset="0"/>
              </a:rPr>
              <a:t>Reconnaissance de visages</a:t>
            </a:r>
          </a:p>
          <a:p>
            <a:pPr lvl="1" eaLnBrk="1" hangingPunct="1"/>
            <a:endParaRPr lang="fr-FR" altLang="fr-FR" dirty="0">
              <a:latin typeface="Calibri" panose="020F0502020204030204" pitchFamily="34" charset="0"/>
            </a:endParaRPr>
          </a:p>
          <a:p>
            <a:pPr marL="269875" lvl="1" indent="258763" eaLnBrk="1" hangingPunct="1"/>
            <a:r>
              <a:rPr lang="fr-FR" altLang="fr-FR" sz="2400" i="1" dirty="0">
                <a:latin typeface="Calibri" panose="020F0502020204030204" pitchFamily="34" charset="0"/>
              </a:rPr>
              <a:t>Entrées</a:t>
            </a:r>
            <a:r>
              <a:rPr lang="fr-FR" altLang="fr-FR" sz="2400" dirty="0">
                <a:latin typeface="Calibri" panose="020F0502020204030204" pitchFamily="34" charset="0"/>
              </a:rPr>
              <a:t> : 	image en couleurs ou tons de gris, codée en vecteur de pixels ou traits</a:t>
            </a:r>
          </a:p>
          <a:p>
            <a:pPr lvl="1" eaLnBrk="1" hangingPunct="1"/>
            <a:r>
              <a:rPr lang="fr-FR" altLang="fr-FR" sz="2400" i="1" dirty="0">
                <a:latin typeface="Calibri" panose="020F0502020204030204" pitchFamily="34" charset="0"/>
              </a:rPr>
              <a:t>Sortie</a:t>
            </a:r>
            <a:r>
              <a:rPr lang="fr-FR" altLang="fr-FR" sz="2400" dirty="0">
                <a:latin typeface="Calibri" panose="020F0502020204030204" pitchFamily="34" charset="0"/>
              </a:rPr>
              <a:t> : 	classe (chiffre / personne)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4B6AF11-57B8-10D0-F9D7-08EEBFDAE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Application : images couleurs</a:t>
            </a:r>
          </a:p>
        </p:txBody>
      </p:sp>
      <p:sp>
        <p:nvSpPr>
          <p:cNvPr id="74755" name="Espace réservé du numéro de diapositive 5">
            <a:extLst>
              <a:ext uri="{FF2B5EF4-FFF2-40B4-BE49-F238E27FC236}">
                <a16:creationId xmlns:a16="http://schemas.microsoft.com/office/drawing/2014/main" id="{9CC905DE-F5AA-18D2-6ECF-0B7FF6EB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F68672-3D3F-479B-B85A-9F2AC1E48B41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70CB093-8F67-893E-EE44-C23427AEE61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10972800" cy="4114800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Ex. : Base d’images Corel Stock Photo Collection</a:t>
            </a:r>
          </a:p>
          <a:p>
            <a:pPr lvl="2" eaLnBrk="1" hangingPunct="1"/>
            <a:r>
              <a:rPr lang="fr-FR" altLang="fr-FR" dirty="0">
                <a:latin typeface="Calibri" panose="020F0502020204030204" pitchFamily="34" charset="0"/>
              </a:rPr>
              <a:t>200 catégories </a:t>
            </a:r>
          </a:p>
          <a:p>
            <a:pPr lvl="2" eaLnBrk="1" hangingPunct="1"/>
            <a:r>
              <a:rPr lang="fr-FR" altLang="fr-FR" dirty="0">
                <a:latin typeface="Calibri" panose="020F0502020204030204" pitchFamily="34" charset="0"/>
              </a:rPr>
              <a:t>100 images / catégorie</a:t>
            </a:r>
          </a:p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Codage</a:t>
            </a:r>
          </a:p>
          <a:p>
            <a:pPr lvl="1" eaLnBrk="1" hangingPunct="1"/>
            <a:r>
              <a:rPr lang="fr-FR" altLang="fr-FR" dirty="0">
                <a:latin typeface="Calibri" panose="020F0502020204030204" pitchFamily="34" charset="0"/>
              </a:rPr>
              <a:t>Pixel = vecteur dans espace à trois dimensions (RGB)</a:t>
            </a:r>
          </a:p>
          <a:p>
            <a:pPr lvl="1" eaLnBrk="1" hangingPunct="1"/>
            <a:r>
              <a:rPr lang="fr-FR" altLang="fr-FR" dirty="0">
                <a:latin typeface="Calibri" panose="020F0502020204030204" pitchFamily="34" charset="0"/>
              </a:rPr>
              <a:t>Image = histogramme (fraction des pixels d’une couleur donnée)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fr-FR" altLang="fr-FR" dirty="0">
                <a:latin typeface="Calibri" panose="020F0502020204030204" pitchFamily="34" charset="0"/>
              </a:rPr>
              <a:t>	Invariant / nombreuses opérations</a:t>
            </a:r>
          </a:p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Noyau :</a:t>
            </a:r>
          </a:p>
          <a:p>
            <a:pPr lvl="1" eaLnBrk="1" hangingPunct="1"/>
            <a:endParaRPr lang="fr-FR" altLang="fr-FR" dirty="0">
              <a:latin typeface="Calibri" panose="020F0502020204030204" pitchFamily="34" charset="0"/>
            </a:endParaRPr>
          </a:p>
        </p:txBody>
      </p:sp>
      <p:sp>
        <p:nvSpPr>
          <p:cNvPr id="74757" name="AutoShape 4">
            <a:extLst>
              <a:ext uri="{FF2B5EF4-FFF2-40B4-BE49-F238E27FC236}">
                <a16:creationId xmlns:a16="http://schemas.microsoft.com/office/drawing/2014/main" id="{4A6CC109-0A94-4601-3242-446C2A9D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221163"/>
            <a:ext cx="457200" cy="152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F06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pic>
        <p:nvPicPr>
          <p:cNvPr id="74758" name="Picture 5">
            <a:extLst>
              <a:ext uri="{FF2B5EF4-FFF2-40B4-BE49-F238E27FC236}">
                <a16:creationId xmlns:a16="http://schemas.microsoft.com/office/drawing/2014/main" id="{BDB830EA-8B90-49FE-7DDB-78F655D7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076700"/>
            <a:ext cx="3124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6">
            <a:extLst>
              <a:ext uri="{FF2B5EF4-FFF2-40B4-BE49-F238E27FC236}">
                <a16:creationId xmlns:a16="http://schemas.microsoft.com/office/drawing/2014/main" id="{663F0E61-0927-596A-08E1-00342F62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724400"/>
            <a:ext cx="2895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7">
            <a:extLst>
              <a:ext uri="{FF2B5EF4-FFF2-40B4-BE49-F238E27FC236}">
                <a16:creationId xmlns:a16="http://schemas.microsoft.com/office/drawing/2014/main" id="{A12AA022-9C53-F189-9CE1-FCC279F0E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4940300"/>
            <a:ext cx="170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latin typeface="Calibri" panose="020F0502020204030204" pitchFamily="34" charset="0"/>
              </a:rPr>
              <a:t>(fonction c</a:t>
            </a:r>
            <a:r>
              <a:rPr lang="fr-FR" altLang="fr-FR" sz="2400" baseline="30000">
                <a:latin typeface="Calibri" panose="020F0502020204030204" pitchFamily="34" charset="0"/>
              </a:rPr>
              <a:t>2</a:t>
            </a:r>
            <a:r>
              <a:rPr lang="fr-FR" altLang="fr-FR" sz="2400"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226F1-D891-DBC2-A09A-510FE8EF3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ACDA-1A15-2973-7800-61E377EF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Motivation: Reduction d’espace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1966D-A49D-5F95-083C-9249AD60CB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414" y="1722120"/>
            <a:ext cx="10972800" cy="4937760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FR" spc="-15" dirty="0">
                <a:cs typeface="Calibri"/>
              </a:rPr>
              <a:t>but est sélectionnez le plus petit sous-ensemble de traits nécessaires à la prédiction d’une variable ou résultat d’intérêt 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Durées, intensités, degrés, etc..</a:t>
            </a:r>
          </a:p>
          <a:p>
            <a:r>
              <a:rPr lang="fr-CA"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x. :</a:t>
            </a:r>
            <a:r>
              <a:rPr lang="fr-CA"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CA" sz="2800" spc="-5" dirty="0">
                <a:solidFill>
                  <a:srgbClr val="0000FF"/>
                </a:solidFill>
                <a:cs typeface="Calibri"/>
              </a:rPr>
              <a:t>Trouver le panel le plus compact de biomarqueurs du cancer du sein à partir des données d’expression génique de </a:t>
            </a:r>
            <a:r>
              <a:rPr lang="fr-CA" sz="2800" spc="-5" dirty="0" err="1">
                <a:solidFill>
                  <a:srgbClr val="0000FF"/>
                </a:solidFill>
                <a:cs typeface="Calibri"/>
              </a:rPr>
              <a:t>microarrays</a:t>
            </a:r>
            <a:r>
              <a:rPr lang="fr-CA" sz="2800" spc="-5" dirty="0">
                <a:solidFill>
                  <a:srgbClr val="0000FF"/>
                </a:solidFill>
                <a:cs typeface="Calibri"/>
              </a:rPr>
              <a:t> pour 20 000 gènes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CA" sz="2800" spc="-10" dirty="0">
                <a:solidFill>
                  <a:srgbClr val="0000FF"/>
                </a:solidFill>
                <a:cs typeface="Calibri"/>
              </a:rPr>
              <a:t>:</a:t>
            </a:r>
            <a:endParaRPr lang="fr-CA" sz="2800" dirty="0">
              <a:latin typeface="Calibri"/>
              <a:cs typeface="Calibri"/>
            </a:endParaRP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5234A-36A3-8B75-CC38-363B363F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6</a:t>
            </a:fld>
            <a:endParaRPr lang="en-US" alt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D0078E-3C56-8578-11D1-99450EFD0C8D}"/>
              </a:ext>
            </a:extLst>
          </p:cNvPr>
          <p:cNvGrpSpPr/>
          <p:nvPr/>
        </p:nvGrpSpPr>
        <p:grpSpPr>
          <a:xfrm>
            <a:off x="1001562" y="4323651"/>
            <a:ext cx="8513862" cy="1435355"/>
            <a:chOff x="1001562" y="4323651"/>
            <a:chExt cx="8513862" cy="1435355"/>
          </a:xfrm>
        </p:grpSpPr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D994A7A6-8A70-EC56-0CF8-35D9325511FE}"/>
                </a:ext>
              </a:extLst>
            </p:cNvPr>
            <p:cNvSpPr txBox="1"/>
            <p:nvPr/>
          </p:nvSpPr>
          <p:spPr>
            <a:xfrm>
              <a:off x="1001562" y="4663564"/>
              <a:ext cx="1982040" cy="8530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43180" algn="just" eaLnBrk="1" fontAlgn="auto" hangingPunct="1">
                <a:lnSpc>
                  <a:spcPct val="99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Calibri"/>
                </a:rPr>
                <a:t>Tissus de cancer du sein</a:t>
              </a:r>
            </a:p>
            <a:p>
              <a:pPr marL="12700" marR="5080" indent="43180" algn="just" eaLnBrk="1" fontAlgn="auto" hangingPunct="1">
                <a:lnSpc>
                  <a:spcPct val="99200"/>
                </a:lnSpc>
                <a:spcBef>
                  <a:spcPts val="0"/>
                </a:spcBef>
                <a:spcAft>
                  <a:spcPts val="0"/>
                </a:spcAft>
              </a:pPr>
              <a:endParaRPr lang="fr-FR" sz="140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2700" marR="5080" indent="43180" algn="just" eaLnBrk="1" fontAlgn="auto" hangingPunct="1">
                <a:lnSpc>
                  <a:spcPct val="99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Calibri"/>
                </a:rPr>
                <a:t>
Tissus normaux</a:t>
              </a:r>
              <a:endParaRPr sz="14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6FFF22EA-DE14-EEBB-F3C3-25EE84731B04}"/>
                </a:ext>
              </a:extLst>
            </p:cNvPr>
            <p:cNvSpPr/>
            <p:nvPr/>
          </p:nvSpPr>
          <p:spPr>
            <a:xfrm>
              <a:off x="3282755" y="4323651"/>
              <a:ext cx="6232669" cy="1430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8263E5DF-903C-6F42-03E7-307F1C514E3B}"/>
                </a:ext>
              </a:extLst>
            </p:cNvPr>
            <p:cNvSpPr/>
            <p:nvPr/>
          </p:nvSpPr>
          <p:spPr>
            <a:xfrm>
              <a:off x="2992338" y="4328384"/>
              <a:ext cx="227329" cy="790575"/>
            </a:xfrm>
            <a:custGeom>
              <a:avLst/>
              <a:gdLst/>
              <a:ahLst/>
              <a:cxnLst/>
              <a:rect l="l" t="t" r="r" b="b"/>
              <a:pathLst>
                <a:path w="227330" h="790575">
                  <a:moveTo>
                    <a:pt x="227116" y="790291"/>
                  </a:moveTo>
                  <a:lnTo>
                    <a:pt x="187652" y="789191"/>
                  </a:lnTo>
                  <a:lnTo>
                    <a:pt x="139986" y="784016"/>
                  </a:lnTo>
                  <a:lnTo>
                    <a:pt x="110250" y="413952"/>
                  </a:lnTo>
                  <a:lnTo>
                    <a:pt x="108493" y="410680"/>
                  </a:lnTo>
                  <a:lnTo>
                    <a:pt x="71269" y="399917"/>
                  </a:lnTo>
                  <a:lnTo>
                    <a:pt x="19968" y="395619"/>
                  </a:lnTo>
                  <a:lnTo>
                    <a:pt x="0" y="395160"/>
                  </a:lnTo>
                  <a:lnTo>
                    <a:pt x="19446" y="394835"/>
                  </a:lnTo>
                  <a:lnTo>
                    <a:pt x="71082" y="390528"/>
                  </a:lnTo>
                  <a:lnTo>
                    <a:pt x="108968" y="379114"/>
                  </a:lnTo>
                  <a:lnTo>
                    <a:pt x="110250" y="18791"/>
                  </a:lnTo>
                  <a:lnTo>
                    <a:pt x="112008" y="15520"/>
                  </a:lnTo>
                  <a:lnTo>
                    <a:pt x="149232" y="4756"/>
                  </a:lnTo>
                  <a:lnTo>
                    <a:pt x="200532" y="459"/>
                  </a:lnTo>
                  <a:lnTo>
                    <a:pt x="220501" y="0"/>
                  </a:lnTo>
                </a:path>
              </a:pathLst>
            </a:custGeom>
            <a:ln w="9753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3687B1FC-F949-EE4C-1AB0-BEDBD0600F74}"/>
                </a:ext>
              </a:extLst>
            </p:cNvPr>
            <p:cNvSpPr/>
            <p:nvPr/>
          </p:nvSpPr>
          <p:spPr>
            <a:xfrm>
              <a:off x="2992335" y="5193969"/>
              <a:ext cx="227329" cy="527050"/>
            </a:xfrm>
            <a:custGeom>
              <a:avLst/>
              <a:gdLst/>
              <a:ahLst/>
              <a:cxnLst/>
              <a:rect l="l" t="t" r="r" b="b"/>
              <a:pathLst>
                <a:path w="227330" h="527050">
                  <a:moveTo>
                    <a:pt x="227119" y="526855"/>
                  </a:moveTo>
                  <a:lnTo>
                    <a:pt x="187655" y="525755"/>
                  </a:lnTo>
                  <a:lnTo>
                    <a:pt x="139989" y="520579"/>
                  </a:lnTo>
                  <a:lnTo>
                    <a:pt x="110253" y="282227"/>
                  </a:lnTo>
                  <a:lnTo>
                    <a:pt x="108496" y="278959"/>
                  </a:lnTo>
                  <a:lnTo>
                    <a:pt x="71271" y="268204"/>
                  </a:lnTo>
                  <a:lnTo>
                    <a:pt x="19969" y="263907"/>
                  </a:lnTo>
                  <a:lnTo>
                    <a:pt x="0" y="263448"/>
                  </a:lnTo>
                  <a:lnTo>
                    <a:pt x="19447" y="263123"/>
                  </a:lnTo>
                  <a:lnTo>
                    <a:pt x="71083" y="258812"/>
                  </a:lnTo>
                  <a:lnTo>
                    <a:pt x="108970" y="247400"/>
                  </a:lnTo>
                  <a:lnTo>
                    <a:pt x="110253" y="18791"/>
                  </a:lnTo>
                  <a:lnTo>
                    <a:pt x="112011" y="15523"/>
                  </a:lnTo>
                  <a:lnTo>
                    <a:pt x="149235" y="4761"/>
                  </a:lnTo>
                  <a:lnTo>
                    <a:pt x="200535" y="459"/>
                  </a:lnTo>
                  <a:lnTo>
                    <a:pt x="220504" y="0"/>
                  </a:lnTo>
                </a:path>
              </a:pathLst>
            </a:custGeom>
            <a:ln w="9753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A32C6C5D-F4D6-9C52-BDF9-41984BABAEA5}"/>
                </a:ext>
              </a:extLst>
            </p:cNvPr>
            <p:cNvSpPr/>
            <p:nvPr/>
          </p:nvSpPr>
          <p:spPr>
            <a:xfrm>
              <a:off x="3784296" y="4328351"/>
              <a:ext cx="720725" cy="1430655"/>
            </a:xfrm>
            <a:custGeom>
              <a:avLst/>
              <a:gdLst/>
              <a:ahLst/>
              <a:cxnLst/>
              <a:rect l="l" t="t" r="r" b="b"/>
              <a:pathLst>
                <a:path w="720725" h="1430654">
                  <a:moveTo>
                    <a:pt x="0" y="0"/>
                  </a:moveTo>
                  <a:lnTo>
                    <a:pt x="720661" y="0"/>
                  </a:lnTo>
                  <a:lnTo>
                    <a:pt x="720661" y="1430096"/>
                  </a:lnTo>
                  <a:lnTo>
                    <a:pt x="0" y="1430096"/>
                  </a:lnTo>
                  <a:lnTo>
                    <a:pt x="0" y="0"/>
                  </a:lnTo>
                  <a:close/>
                </a:path>
              </a:pathLst>
            </a:custGeom>
            <a:ln w="48691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094B7B-E70D-1492-13C5-ECC120E77ACC}"/>
              </a:ext>
            </a:extLst>
          </p:cNvPr>
          <p:cNvSpPr txBox="1">
            <a:spLocks/>
          </p:cNvSpPr>
          <p:nvPr/>
        </p:nvSpPr>
        <p:spPr bwMode="auto">
          <a:xfrm>
            <a:off x="1562561" y="6208026"/>
            <a:ext cx="5495821" cy="4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Adapté de A.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Statnikov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, D. Hardin. I. Guyon, C.F.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Aliferis</a:t>
            </a:r>
            <a:endParaRPr lang="fr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254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9F722E0-3DEC-65E8-FE2A-11816AE4C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Domaines d’application des SVMs</a:t>
            </a:r>
          </a:p>
        </p:txBody>
      </p:sp>
      <p:sp>
        <p:nvSpPr>
          <p:cNvPr id="76803" name="Espace réservé du numéro de diapositive 5">
            <a:extLst>
              <a:ext uri="{FF2B5EF4-FFF2-40B4-BE49-F238E27FC236}">
                <a16:creationId xmlns:a16="http://schemas.microsoft.com/office/drawing/2014/main" id="{7C8A071A-7F8D-E4E7-AD8B-DCF4015A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B588D6-F777-4CD3-9CD1-E9A23C67A789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0E9C5A5-546A-720F-318C-692FD44EB32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10972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dirty="0">
                <a:latin typeface="Calibri" panose="020F0502020204030204" pitchFamily="34" charset="0"/>
              </a:rPr>
              <a:t>Catégorisation de textes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dirty="0"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fr-FR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Classification de courriels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fr-FR" dirty="0">
                <a:solidFill>
                  <a:schemeClr val="tx2"/>
                </a:solidFill>
                <a:latin typeface="Calibri" panose="020F0502020204030204" pitchFamily="34" charset="0"/>
              </a:rPr>
              <a:t>Classification de pages web</a:t>
            </a:r>
          </a:p>
          <a:p>
            <a:pPr lvl="2" eaLnBrk="1" hangingPunct="1">
              <a:lnSpc>
                <a:spcPct val="90000"/>
              </a:lnSpc>
            </a:pPr>
            <a:endParaRPr lang="fr-FR" altLang="fr-FR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altLang="fr-FR" dirty="0">
                <a:latin typeface="Calibri" panose="020F0502020204030204" pitchFamily="34" charset="0"/>
              </a:rPr>
              <a:t>Entrées : 	document (texte ou html)</a:t>
            </a:r>
          </a:p>
          <a:p>
            <a:pPr marL="984250" lvl="2" eaLnBrk="1" hangingPunct="1">
              <a:lnSpc>
                <a:spcPct val="90000"/>
              </a:lnSpc>
            </a:pPr>
            <a:r>
              <a:rPr lang="fr-FR" altLang="fr-FR" sz="1800" dirty="0">
                <a:latin typeface="Calibri" panose="020F0502020204030204" pitchFamily="34" charset="0"/>
              </a:rPr>
              <a:t>Approche « sac de mots »</a:t>
            </a:r>
          </a:p>
          <a:p>
            <a:pPr marL="984250" lvl="2" eaLnBrk="1" hangingPunct="1">
              <a:lnSpc>
                <a:spcPct val="90000"/>
              </a:lnSpc>
            </a:pPr>
            <a:r>
              <a:rPr lang="fr-FR" altLang="fr-FR" sz="1800" dirty="0">
                <a:latin typeface="Calibri" panose="020F0502020204030204" pitchFamily="34" charset="0"/>
              </a:rPr>
              <a:t>Document = vecteur de mots (lemmatisés pondérés par </a:t>
            </a:r>
            <a:r>
              <a:rPr lang="fr-FR" altLang="fr-FR" sz="1800" dirty="0" err="1">
                <a:latin typeface="Calibri" panose="020F0502020204030204" pitchFamily="34" charset="0"/>
              </a:rPr>
              <a:t>tf-idf</a:t>
            </a:r>
            <a:r>
              <a:rPr lang="fr-FR" altLang="fr-FR" sz="1800" dirty="0">
                <a:latin typeface="Calibri" panose="020F0502020204030204" pitchFamily="34" charset="0"/>
              </a:rPr>
              <a:t>)</a:t>
            </a:r>
            <a:r>
              <a:rPr lang="fr-FR" altLang="fr-FR" i="1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dirty="0">
                <a:latin typeface="Calibri" panose="020F0502020204030204" pitchFamily="34" charset="0"/>
              </a:rPr>
              <a:t>Sortie : 	catégorie (thème, spam/non-spam)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i="1" dirty="0">
                <a:solidFill>
                  <a:schemeClr val="tx1"/>
                </a:solidFill>
                <a:latin typeface="Calibri" panose="020F0502020204030204" pitchFamily="34" charset="0"/>
              </a:rPr>
              <a:t>Noyau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</a:rPr>
              <a:t> :</a:t>
            </a:r>
            <a:r>
              <a:rPr lang="fr-FR" altLang="fr-FR" dirty="0">
                <a:latin typeface="Calibri" panose="020F0502020204030204" pitchFamily="34" charset="0"/>
              </a:rPr>
              <a:t>	</a:t>
            </a:r>
          </a:p>
          <a:p>
            <a:pPr marL="1077913" lvl="2" eaLnBrk="1" hangingPunct="1">
              <a:lnSpc>
                <a:spcPct val="90000"/>
              </a:lnSpc>
            </a:pPr>
            <a:r>
              <a:rPr lang="fr-FR" altLang="fr-FR" dirty="0">
                <a:latin typeface="Calibri" panose="020F0502020204030204" pitchFamily="34" charset="0"/>
              </a:rPr>
              <a:t>Produit scalaire des vecteurs</a:t>
            </a:r>
          </a:p>
          <a:p>
            <a:pPr marL="1077913" lvl="2" eaLnBrk="1" hangingPunct="1">
              <a:lnSpc>
                <a:spcPct val="90000"/>
              </a:lnSpc>
            </a:pPr>
            <a:r>
              <a:rPr lang="fr-FR" altLang="fr-FR" i="1" dirty="0">
                <a:latin typeface="Calibri" panose="020F0502020204030204" pitchFamily="34" charset="0"/>
              </a:rPr>
              <a:t>C</a:t>
            </a:r>
            <a:r>
              <a:rPr lang="fr-FR" altLang="fr-FR" dirty="0">
                <a:latin typeface="Calibri" panose="020F0502020204030204" pitchFamily="34" charset="0"/>
              </a:rPr>
              <a:t> = </a:t>
            </a:r>
            <a:r>
              <a:rPr lang="fr-FR" altLang="fr-FR" sz="1800" dirty="0">
                <a:latin typeface="Symbol" panose="05050102010706020507" pitchFamily="18" charset="2"/>
              </a:rPr>
              <a:t>¥</a:t>
            </a:r>
            <a:r>
              <a:rPr lang="fr-FR" altLang="fr-FR" dirty="0">
                <a:latin typeface="Calibri" panose="020F0502020204030204" pitchFamily="34" charset="0"/>
              </a:rPr>
              <a:t> </a:t>
            </a:r>
            <a:r>
              <a:rPr lang="fr-FR" altLang="fr-FR" sz="2400" dirty="0">
                <a:latin typeface="Calibri" panose="020F0502020204030204" pitchFamily="34" charset="0"/>
                <a:sym typeface="Symbol" panose="05050102010706020507" pitchFamily="18" charset="2"/>
              </a:rPr>
              <a:t></a:t>
            </a:r>
            <a:r>
              <a:rPr lang="fr-FR" altLang="fr-FR" dirty="0">
                <a:latin typeface="Calibri" panose="020F0502020204030204" pitchFamily="34" charset="0"/>
              </a:rPr>
              <a:t>     (marge dure)</a:t>
            </a:r>
            <a:r>
              <a:rPr lang="fr-FR" altLang="fr-FR" sz="2400" dirty="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108437E-3D10-46F9-8890-1219F3F8A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Domaines d’application des SVMs</a:t>
            </a:r>
          </a:p>
        </p:txBody>
      </p:sp>
      <p:sp>
        <p:nvSpPr>
          <p:cNvPr id="77827" name="Espace réservé du numéro de diapositive 5">
            <a:extLst>
              <a:ext uri="{FF2B5EF4-FFF2-40B4-BE49-F238E27FC236}">
                <a16:creationId xmlns:a16="http://schemas.microsoft.com/office/drawing/2014/main" id="{2E31BE0E-1FA8-E828-B0FC-C12AFBAB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17411D-571F-489F-8E97-E0B9AFDA70F0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016242B-8C70-CFBE-742E-9B2F60029D0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9753600" cy="4495800"/>
          </a:xfrm>
        </p:spPr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Diagnostic médical</a:t>
            </a:r>
          </a:p>
          <a:p>
            <a:pPr lvl="2" eaLnBrk="1" hangingPunct="1"/>
            <a:endParaRPr lang="fr-FR" altLang="fr-FR">
              <a:latin typeface="Calibri" panose="020F0502020204030204" pitchFamily="34" charset="0"/>
            </a:endParaRPr>
          </a:p>
          <a:p>
            <a:pPr lvl="2" eaLnBrk="1" hangingPunct="1"/>
            <a:r>
              <a:rPr lang="fr-FR" altLang="fr-FR">
                <a:solidFill>
                  <a:schemeClr val="tx2"/>
                </a:solidFill>
                <a:latin typeface="Calibri" panose="020F0502020204030204" pitchFamily="34" charset="0"/>
              </a:rPr>
              <a:t>Évaluation du risque de cancer</a:t>
            </a:r>
          </a:p>
          <a:p>
            <a:pPr lvl="2" eaLnBrk="1" hangingPunct="1"/>
            <a:r>
              <a:rPr lang="fr-FR" altLang="fr-FR">
                <a:solidFill>
                  <a:schemeClr val="tx2"/>
                </a:solidFill>
                <a:latin typeface="Calibri" panose="020F0502020204030204" pitchFamily="34" charset="0"/>
              </a:rPr>
              <a:t>Détection d’arythmie cardiaque</a:t>
            </a:r>
          </a:p>
          <a:p>
            <a:pPr lvl="2" eaLnBrk="1" hangingPunct="1"/>
            <a:r>
              <a:rPr lang="fr-FR" altLang="fr-FR">
                <a:solidFill>
                  <a:schemeClr val="tx2"/>
                </a:solidFill>
                <a:latin typeface="Calibri" panose="020F0502020204030204" pitchFamily="34" charset="0"/>
              </a:rPr>
              <a:t>Évaluation du risque d’accidents cardio-vasculaires à moins de 6 ans</a:t>
            </a:r>
          </a:p>
          <a:p>
            <a:pPr lvl="2" eaLnBrk="1" hangingPunct="1"/>
            <a:endParaRPr lang="fr-FR" altLang="fr-FR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 eaLnBrk="1" hangingPunct="1"/>
            <a:r>
              <a:rPr lang="fr-FR" altLang="fr-FR" i="1">
                <a:latin typeface="Calibri" panose="020F0502020204030204" pitchFamily="34" charset="0"/>
              </a:rPr>
              <a:t>Entrées</a:t>
            </a:r>
            <a:r>
              <a:rPr lang="fr-FR" altLang="fr-FR">
                <a:latin typeface="Calibri" panose="020F0502020204030204" pitchFamily="34" charset="0"/>
              </a:rPr>
              <a:t> : état du patient (sexe, age, bilan sanguin, …)</a:t>
            </a:r>
          </a:p>
          <a:p>
            <a:pPr lvl="1" eaLnBrk="1" hangingPunct="1"/>
            <a:r>
              <a:rPr lang="fr-FR" altLang="fr-FR" i="1">
                <a:latin typeface="Calibri" panose="020F0502020204030204" pitchFamily="34" charset="0"/>
              </a:rPr>
              <a:t>Sortie</a:t>
            </a:r>
            <a:r>
              <a:rPr lang="fr-FR" altLang="fr-FR">
                <a:latin typeface="Calibri" panose="020F0502020204030204" pitchFamily="34" charset="0"/>
              </a:rPr>
              <a:t> : </a:t>
            </a:r>
          </a:p>
          <a:p>
            <a:pPr lvl="2" eaLnBrk="1" hangingPunct="1"/>
            <a:r>
              <a:rPr lang="fr-FR" altLang="fr-FR">
                <a:latin typeface="Calibri" panose="020F0502020204030204" pitchFamily="34" charset="0"/>
              </a:rPr>
              <a:t>Classe : à risque ou non</a:t>
            </a:r>
          </a:p>
          <a:p>
            <a:pPr lvl="2" eaLnBrk="1" hangingPunct="1"/>
            <a:r>
              <a:rPr lang="fr-FR" altLang="fr-FR">
                <a:latin typeface="Calibri" panose="020F0502020204030204" pitchFamily="34" charset="0"/>
              </a:rPr>
              <a:t>Probabilité d’accident à échéance donnée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7713014-4374-0674-F7CC-096515D4F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Extensions</a:t>
            </a:r>
          </a:p>
        </p:txBody>
      </p:sp>
      <p:sp>
        <p:nvSpPr>
          <p:cNvPr id="78851" name="Espace réservé du numéro de diapositive 5">
            <a:extLst>
              <a:ext uri="{FF2B5EF4-FFF2-40B4-BE49-F238E27FC236}">
                <a16:creationId xmlns:a16="http://schemas.microsoft.com/office/drawing/2014/main" id="{48859EE2-2727-3183-6EEE-58AB7A86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53BE65-869D-4E12-9F6C-E9C43101D099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6FB6894D-B67C-1F9E-88CD-EB8A8C26640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357313"/>
            <a:ext cx="10815638" cy="4799012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fr-CA" altLang="fr-FR" dirty="0">
                <a:latin typeface="Calibri" panose="020F0502020204030204" pitchFamily="34" charset="0"/>
              </a:rPr>
              <a:t>Leçon à retenir des SVM: </a:t>
            </a:r>
          </a:p>
          <a:p>
            <a:pPr lvl="1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fr-CA" altLang="fr-FR" i="1" dirty="0">
                <a:latin typeface="Calibri" panose="020F0502020204030204" pitchFamily="34" charset="0"/>
              </a:rPr>
              <a:t>Un algorithme linéaire dans l’espace de re-description peut remplacer un algorithme non-linéaire dans l’espace d’entrée</a:t>
            </a:r>
          </a:p>
          <a:p>
            <a:pPr eaLnBrk="1" hangingPunct="1">
              <a:spcBef>
                <a:spcPct val="20000"/>
              </a:spcBef>
            </a:pPr>
            <a:r>
              <a:rPr lang="fr-CA" altLang="fr-FR" dirty="0">
                <a:latin typeface="Calibri" panose="020F0502020204030204" pitchFamily="34" charset="0"/>
              </a:rPr>
              <a:t>Les algorithmes linéaires classiques peuvent être généralisés en des versions non-linéaires en allant vers l’espace de re-description</a:t>
            </a:r>
          </a:p>
          <a:p>
            <a:pPr lvl="1" eaLnBrk="1" hangingPunct="1">
              <a:spcBef>
                <a:spcPct val="20000"/>
              </a:spcBef>
            </a:pPr>
            <a:r>
              <a:rPr lang="fr-CA" altLang="fr-FR" dirty="0">
                <a:latin typeface="Calibri" panose="020F0502020204030204" pitchFamily="34" charset="0"/>
              </a:rPr>
              <a:t>ACP à noyaux (</a:t>
            </a:r>
            <a:r>
              <a:rPr lang="fr-CA" altLang="fr-FR" i="1" dirty="0">
                <a:latin typeface="Calibri" panose="020F0502020204030204" pitchFamily="34" charset="0"/>
              </a:rPr>
              <a:t>kernel PCA</a:t>
            </a:r>
            <a:r>
              <a:rPr lang="fr-CA" altLang="fr-FR" dirty="0">
                <a:latin typeface="Calibri" panose="020F0502020204030204" pitchFamily="34" charset="0"/>
              </a:rPr>
              <a:t>), </a:t>
            </a:r>
            <a:r>
              <a:rPr lang="fr-CA" altLang="fr-FR" i="1" dirty="0">
                <a:latin typeface="Calibri" panose="020F0502020204030204" pitchFamily="34" charset="0"/>
              </a:rPr>
              <a:t>k</a:t>
            </a:r>
            <a:r>
              <a:rPr lang="fr-CA" altLang="fr-FR" dirty="0">
                <a:latin typeface="Calibri" panose="020F0502020204030204" pitchFamily="34" charset="0"/>
              </a:rPr>
              <a:t>-moyennes à noyaux, etc.</a:t>
            </a:r>
            <a:endParaRPr lang="fr-FR" altLang="fr-FR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fr-FR" altLang="fr-FR" dirty="0">
                <a:latin typeface="Calibri" panose="020F0502020204030204" pitchFamily="34" charset="0"/>
              </a:rPr>
              <a:t>Régression</a:t>
            </a:r>
          </a:p>
          <a:p>
            <a:pPr lvl="1" eaLnBrk="1" hangingPunct="1">
              <a:spcBef>
                <a:spcPct val="20000"/>
              </a:spcBef>
            </a:pPr>
            <a:r>
              <a:rPr lang="fr-FR" altLang="fr-FR" dirty="0">
                <a:latin typeface="Calibri" panose="020F0502020204030204" pitchFamily="34" charset="0"/>
              </a:rPr>
              <a:t>Détection de « nouveautés »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532B9-824B-E318-0EEB-C6D95C36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63</a:t>
            </a:fld>
            <a:endParaRPr lang="en-US" altLang="fr-FR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3E8004-2273-E361-485A-C8CAA3A15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Régression vectorielle à support </a:t>
            </a:r>
            <a:r>
              <a:rPr lang="fr-CA" altLang="fr-FR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fr-CA" altLang="fr-FR">
                <a:latin typeface="Calibri" panose="020F0502020204030204" pitchFamily="34" charset="0"/>
              </a:rPr>
              <a:t> (</a:t>
            </a:r>
            <a:r>
              <a:rPr lang="fr-CA" altLang="fr-FR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fr-CA" altLang="fr-FR">
                <a:latin typeface="Calibri" panose="020F0502020204030204" pitchFamily="34" charset="0"/>
              </a:rPr>
              <a:t>-SVR)</a:t>
            </a:r>
            <a:endParaRPr lang="fr-CA" altLang="fr-FR" dirty="0">
              <a:latin typeface="Calibri" panose="020F050202020403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9C370C-1C06-6585-05AA-DC3809ED5CE5}"/>
              </a:ext>
            </a:extLst>
          </p:cNvPr>
          <p:cNvSpPr txBox="1">
            <a:spLocks/>
          </p:cNvSpPr>
          <p:nvPr/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1F0C4-F6AA-4954-8668-AB4286E894C2}" type="slidenum">
              <a:rPr lang="en-US" altLang="fr-FR" sz="1400" smtClean="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B283314-5924-507F-88F4-055F80FA5CF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13661" y="2276872"/>
            <a:ext cx="7059612" cy="3751263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fr-FR" sz="2400" dirty="0">
                <a:latin typeface="Calibri" panose="020F0502020204030204" pitchFamily="34" charset="0"/>
              </a:rPr>
              <a:t>Le problème d’optimisation est :</a:t>
            </a:r>
          </a:p>
          <a:p>
            <a:pPr eaLnBrk="1" hangingPunct="1">
              <a:defRPr/>
            </a:pPr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r-CA" altLang="fr-FR" sz="1800" dirty="0">
              <a:latin typeface="Calibri" panose="020F0502020204030204" pitchFamily="34" charset="0"/>
            </a:endParaRPr>
          </a:p>
          <a:p>
            <a:pPr marL="265113" indent="0" eaLnBrk="1" hangingPunct="1">
              <a:buFont typeface="Wingdings 3" panose="05040102010807070707" pitchFamily="18" charset="2"/>
              <a:buNone/>
              <a:defRPr/>
            </a:pPr>
            <a:r>
              <a:rPr lang="fr-CA" sz="3600" spc="-22" baseline="1388" dirty="0">
                <a:latin typeface="Symbol"/>
                <a:cs typeface="Symbol"/>
              </a:rPr>
              <a:t></a:t>
            </a:r>
            <a:r>
              <a:rPr lang="fr-CA" sz="2400" i="1" spc="7" baseline="-19230" dirty="0">
                <a:latin typeface="Calibri"/>
                <a:cs typeface="Calibri"/>
              </a:rPr>
              <a:t>i</a:t>
            </a:r>
            <a:r>
              <a:rPr lang="fr-CA" sz="2400" spc="7" baseline="-19230" dirty="0">
                <a:latin typeface="Calibri"/>
                <a:cs typeface="Calibri"/>
              </a:rPr>
              <a:t> </a:t>
            </a:r>
            <a:r>
              <a:rPr lang="fr-CA" sz="2400" spc="7" dirty="0">
                <a:latin typeface="Calibri"/>
                <a:cs typeface="Calibri"/>
              </a:rPr>
              <a:t>et </a:t>
            </a:r>
            <a:r>
              <a:rPr lang="fr-CA" sz="3600" spc="-22" baseline="1388" dirty="0">
                <a:latin typeface="Symbol"/>
                <a:cs typeface="Symbol"/>
              </a:rPr>
              <a:t></a:t>
            </a:r>
            <a:r>
              <a:rPr lang="fr-CA" sz="2400" i="1" spc="7" baseline="-19230" dirty="0">
                <a:latin typeface="Calibri"/>
                <a:cs typeface="Calibri"/>
              </a:rPr>
              <a:t>i</a:t>
            </a:r>
            <a:r>
              <a:rPr lang="fr-CA" sz="2400" spc="10" dirty="0">
                <a:latin typeface="Calibri"/>
                <a:cs typeface="Calibri"/>
              </a:rPr>
              <a:t>* pénalisent les points hors cible en limitant les écarts par rapport à </a:t>
            </a:r>
            <a:r>
              <a:rPr lang="fr-CA" sz="2400" spc="10" dirty="0">
                <a:latin typeface="Symbol" panose="05050102010706020507" pitchFamily="18" charset="2"/>
                <a:cs typeface="Calibri"/>
                <a:sym typeface="Symbol" panose="05050102010706020507" pitchFamily="18" charset="2"/>
              </a:rPr>
              <a:t></a:t>
            </a:r>
            <a:r>
              <a:rPr lang="fr-CA" sz="2400" spc="10" dirty="0">
                <a:latin typeface="Symbol" panose="05050102010706020507" pitchFamily="18" charset="2"/>
                <a:cs typeface="Calibri"/>
              </a:rPr>
              <a:t>e</a:t>
            </a:r>
            <a:endParaRPr lang="fr-CA" altLang="fr-FR" sz="2400" dirty="0">
              <a:latin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fr-CA" altLang="fr-FR" sz="2400" dirty="0">
                <a:latin typeface="Calibri" panose="020F0502020204030204" pitchFamily="34" charset="0"/>
              </a:rPr>
              <a:t>Formulation similaire à SVM à marges douces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9DA772FF-C8F9-B8AD-0FC2-AE7925FD628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38" y="2877935"/>
            <a:ext cx="3311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6">
            <a:extLst>
              <a:ext uri="{FF2B5EF4-FFF2-40B4-BE49-F238E27FC236}">
                <a16:creationId xmlns:a16="http://schemas.microsoft.com/office/drawing/2014/main" id="{D5C62616-4ECC-533C-7AE4-F682877F1950}"/>
              </a:ext>
            </a:extLst>
          </p:cNvPr>
          <p:cNvGrpSpPr>
            <a:grpSpLocks/>
          </p:cNvGrpSpPr>
          <p:nvPr/>
        </p:nvGrpSpPr>
        <p:grpSpPr bwMode="auto">
          <a:xfrm>
            <a:off x="7680325" y="2852738"/>
            <a:ext cx="4249738" cy="3379787"/>
            <a:chOff x="242552" y="1821732"/>
            <a:chExt cx="4250463" cy="3805762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4C528329-67E0-C0D5-4555-8E941FB96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" y="1936027"/>
              <a:ext cx="1270" cy="3627120"/>
            </a:xfrm>
            <a:custGeom>
              <a:avLst/>
              <a:gdLst>
                <a:gd name="T0" fmla="*/ 0 w 1270"/>
                <a:gd name="T1" fmla="*/ 3626573 h 3627120"/>
                <a:gd name="T2" fmla="*/ 1257 w 1270"/>
                <a:gd name="T3" fmla="*/ 0 h 3627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70" h="3627120">
                  <a:moveTo>
                    <a:pt x="0" y="3626573"/>
                  </a:moveTo>
                  <a:lnTo>
                    <a:pt x="1257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35E50217-8F17-DAD5-DA8D-109C67369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52" y="1821732"/>
              <a:ext cx="127000" cy="127635"/>
            </a:xfrm>
            <a:custGeom>
              <a:avLst/>
              <a:gdLst>
                <a:gd name="T0" fmla="*/ 63550 w 127000"/>
                <a:gd name="T1" fmla="*/ 0 h 127635"/>
                <a:gd name="T2" fmla="*/ 0 w 127000"/>
                <a:gd name="T3" fmla="*/ 126974 h 127635"/>
                <a:gd name="T4" fmla="*/ 127000 w 127000"/>
                <a:gd name="T5" fmla="*/ 127025 h 127635"/>
                <a:gd name="T6" fmla="*/ 63550 w 127000"/>
                <a:gd name="T7" fmla="*/ 0 h 127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000" h="127635">
                  <a:moveTo>
                    <a:pt x="63550" y="0"/>
                  </a:moveTo>
                  <a:lnTo>
                    <a:pt x="0" y="126974"/>
                  </a:lnTo>
                  <a:lnTo>
                    <a:pt x="127000" y="127025"/>
                  </a:lnTo>
                  <a:lnTo>
                    <a:pt x="635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5AB89450-7C85-DFEC-68C5-6C9FC2C7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" y="5562600"/>
              <a:ext cx="4073525" cy="1905"/>
            </a:xfrm>
            <a:custGeom>
              <a:avLst/>
              <a:gdLst>
                <a:gd name="T0" fmla="*/ 0 w 4073525"/>
                <a:gd name="T1" fmla="*/ 0 h 1904"/>
                <a:gd name="T2" fmla="*/ 4073309 w 4073525"/>
                <a:gd name="T3" fmla="*/ 1409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73525" h="1904">
                  <a:moveTo>
                    <a:pt x="0" y="0"/>
                  </a:moveTo>
                  <a:lnTo>
                    <a:pt x="4073309" y="140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B43A4E26-86BE-2A00-762F-D0E0301A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380" y="5500494"/>
              <a:ext cx="127635" cy="127000"/>
            </a:xfrm>
            <a:custGeom>
              <a:avLst/>
              <a:gdLst>
                <a:gd name="T0" fmla="*/ 50 w 127635"/>
                <a:gd name="T1" fmla="*/ 0 h 127000"/>
                <a:gd name="T2" fmla="*/ 0 w 127635"/>
                <a:gd name="T3" fmla="*/ 127000 h 127000"/>
                <a:gd name="T4" fmla="*/ 127025 w 127635"/>
                <a:gd name="T5" fmla="*/ 63550 h 127000"/>
                <a:gd name="T6" fmla="*/ 50 w 127635"/>
                <a:gd name="T7" fmla="*/ 0 h 127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635" h="127000">
                  <a:moveTo>
                    <a:pt x="50" y="0"/>
                  </a:moveTo>
                  <a:lnTo>
                    <a:pt x="0" y="127000"/>
                  </a:lnTo>
                  <a:lnTo>
                    <a:pt x="127025" y="635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832D48C2-CA41-C731-9C52-D850F288357F}"/>
                </a:ext>
              </a:extLst>
            </p:cNvPr>
            <p:cNvSpPr txBox="1"/>
            <p:nvPr/>
          </p:nvSpPr>
          <p:spPr>
            <a:xfrm>
              <a:off x="1633439" y="3582500"/>
              <a:ext cx="1203530" cy="65961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tabLst>
                  <a:tab pos="387350" algn="l"/>
                  <a:tab pos="1012190" algn="l"/>
                </a:tabLst>
                <a:defRPr/>
              </a:pPr>
              <a:r>
                <a:rPr sz="4200" baseline="-30753" dirty="0">
                  <a:solidFill>
                    <a:srgbClr val="FF0000"/>
                  </a:solidFill>
                  <a:latin typeface="Calibri"/>
                  <a:cs typeface="Calibri"/>
                </a:rPr>
                <a:t>*	</a:t>
              </a:r>
              <a:r>
                <a:rPr sz="4200" baseline="1984" dirty="0">
                  <a:solidFill>
                    <a:srgbClr val="FF0000"/>
                  </a:solidFill>
                  <a:latin typeface="Calibri"/>
                  <a:cs typeface="Calibri"/>
                </a:rPr>
                <a:t>*</a:t>
              </a:r>
              <a:r>
                <a:rPr sz="4200" spc="-97" baseline="1984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*	</a:t>
              </a:r>
              <a:r>
                <a:rPr sz="4200" baseline="12896" dirty="0">
                  <a:solidFill>
                    <a:srgbClr val="FF0000"/>
                  </a:solidFill>
                  <a:latin typeface="Calibri"/>
                  <a:cs typeface="Calibri"/>
                </a:rPr>
                <a:t>*</a:t>
              </a:r>
              <a:endParaRPr sz="4200" baseline="12896">
                <a:latin typeface="Calibri"/>
                <a:cs typeface="Calibri"/>
              </a:endParaRPr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8E93A963-AD94-53FE-F12C-4E5B80736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571" y="4206809"/>
              <a:ext cx="203200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800">
                  <a:solidFill>
                    <a:srgbClr val="FF0000"/>
                  </a:solidFill>
                  <a:cs typeface="Calibri" panose="020F0502020204030204" pitchFamily="34" charset="0"/>
                </a:rPr>
                <a:t>*</a:t>
              </a:r>
              <a:endParaRPr lang="fr-FR" altLang="fr-FR" sz="2800">
                <a:cs typeface="Calibri" panose="020F0502020204030204" pitchFamily="34" charset="0"/>
              </a:endParaRPr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F99A3D6E-458E-DC7C-BACB-0E2970A53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037" y="4061265"/>
              <a:ext cx="203200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800">
                  <a:solidFill>
                    <a:srgbClr val="FF0000"/>
                  </a:solidFill>
                  <a:cs typeface="Calibri" panose="020F0502020204030204" pitchFamily="34" charset="0"/>
                </a:rPr>
                <a:t>*</a:t>
              </a:r>
              <a:endParaRPr lang="fr-FR" altLang="fr-FR" sz="2800">
                <a:cs typeface="Calibri" panose="020F0502020204030204" pitchFamily="34" charset="0"/>
              </a:endParaRPr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7874DDCC-DABA-0DE7-64AB-173602832053}"/>
                </a:ext>
              </a:extLst>
            </p:cNvPr>
            <p:cNvSpPr txBox="1"/>
            <p:nvPr/>
          </p:nvSpPr>
          <p:spPr>
            <a:xfrm>
              <a:off x="1071368" y="4345798"/>
              <a:ext cx="327081" cy="65783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lnSpc>
                  <a:spcPts val="2770"/>
                </a:lnSpc>
                <a:defRPr/>
              </a:pP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*</a:t>
              </a:r>
              <a:endParaRPr sz="2800">
                <a:latin typeface="Calibri"/>
                <a:cs typeface="Calibri"/>
              </a:endParaRPr>
            </a:p>
            <a:p>
              <a:pPr marL="137160">
                <a:lnSpc>
                  <a:spcPts val="2770"/>
                </a:lnSpc>
                <a:defRPr/>
              </a:pP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*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AB1A6E37-4BAE-4A17-A2CD-245F2B516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591" y="3375534"/>
              <a:ext cx="203200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800">
                  <a:solidFill>
                    <a:srgbClr val="FF0000"/>
                  </a:solidFill>
                  <a:cs typeface="Calibri" panose="020F0502020204030204" pitchFamily="34" charset="0"/>
                </a:rPr>
                <a:t>*</a:t>
              </a:r>
              <a:endParaRPr lang="fr-FR" altLang="fr-FR" sz="2800">
                <a:cs typeface="Calibri" panose="020F0502020204030204" pitchFamily="34" charset="0"/>
              </a:endParaRP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62E89E96-9ACE-D1C5-BCD8-99AFF09F1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896" y="4416051"/>
              <a:ext cx="203200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800">
                  <a:solidFill>
                    <a:srgbClr val="FF0000"/>
                  </a:solidFill>
                  <a:cs typeface="Calibri" panose="020F0502020204030204" pitchFamily="34" charset="0"/>
                </a:rPr>
                <a:t>*</a:t>
              </a:r>
              <a:endParaRPr lang="fr-FR" altLang="fr-FR" sz="2800">
                <a:cs typeface="Calibri" panose="020F0502020204030204" pitchFamily="34" charset="0"/>
              </a:endParaRPr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6CA07C6F-8D46-F6F2-6FD2-1D91E62A9E50}"/>
                </a:ext>
              </a:extLst>
            </p:cNvPr>
            <p:cNvSpPr txBox="1"/>
            <p:nvPr/>
          </p:nvSpPr>
          <p:spPr>
            <a:xfrm>
              <a:off x="2384455" y="2475987"/>
              <a:ext cx="1327376" cy="100640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62000">
                <a:tabLst>
                  <a:tab pos="1137285" algn="l"/>
                </a:tabLst>
                <a:defRPr/>
              </a:pPr>
              <a:r>
                <a:rPr sz="4200" baseline="-21825" dirty="0">
                  <a:solidFill>
                    <a:srgbClr val="FF0000"/>
                  </a:solidFill>
                  <a:latin typeface="Calibri"/>
                  <a:cs typeface="Calibri"/>
                </a:rPr>
                <a:t>*	</a:t>
              </a: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*</a:t>
              </a:r>
              <a:endParaRPr sz="2800">
                <a:latin typeface="Calibri"/>
                <a:cs typeface="Calibri"/>
              </a:endParaRPr>
            </a:p>
            <a:p>
              <a:pPr marL="12700">
                <a:spcBef>
                  <a:spcPts val="1010"/>
                </a:spcBef>
                <a:tabLst>
                  <a:tab pos="387350" algn="l"/>
                  <a:tab pos="949960" algn="l"/>
                </a:tabLst>
                <a:defRPr/>
              </a:pPr>
              <a:r>
                <a:rPr sz="4200" baseline="-10912" dirty="0">
                  <a:solidFill>
                    <a:srgbClr val="FF0000"/>
                  </a:solidFill>
                  <a:latin typeface="Calibri"/>
                  <a:cs typeface="Calibri"/>
                </a:rPr>
                <a:t>*	</a:t>
              </a: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*	*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B63B3578-580E-0150-1213-A94ABC5E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05" y="2445204"/>
              <a:ext cx="3312795" cy="2632710"/>
            </a:xfrm>
            <a:custGeom>
              <a:avLst/>
              <a:gdLst>
                <a:gd name="T0" fmla="*/ 0 w 3312795"/>
                <a:gd name="T1" fmla="*/ 2632468 h 2632710"/>
                <a:gd name="T2" fmla="*/ 3312579 w 3312795"/>
                <a:gd name="T3" fmla="*/ 0 h 263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12795" h="2632710">
                  <a:moveTo>
                    <a:pt x="0" y="2632468"/>
                  </a:moveTo>
                  <a:lnTo>
                    <a:pt x="3312579" y="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4A45DEA2-1648-DA32-D374-B0387517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12" y="2722304"/>
              <a:ext cx="3312795" cy="2632710"/>
            </a:xfrm>
            <a:custGeom>
              <a:avLst/>
              <a:gdLst>
                <a:gd name="T0" fmla="*/ 0 w 3312795"/>
                <a:gd name="T1" fmla="*/ 2632468 h 2632710"/>
                <a:gd name="T2" fmla="*/ 3312579 w 3312795"/>
                <a:gd name="T3" fmla="*/ 0 h 263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12795" h="2632710">
                  <a:moveTo>
                    <a:pt x="0" y="2632468"/>
                  </a:moveTo>
                  <a:lnTo>
                    <a:pt x="3312579" y="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FC9C7113-AC9D-39CB-8E07-C843503A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01" y="2168102"/>
              <a:ext cx="3312795" cy="2632710"/>
            </a:xfrm>
            <a:custGeom>
              <a:avLst/>
              <a:gdLst>
                <a:gd name="T0" fmla="*/ 0 w 3312795"/>
                <a:gd name="T1" fmla="*/ 2632468 h 2632710"/>
                <a:gd name="T2" fmla="*/ 3312579 w 3312795"/>
                <a:gd name="T3" fmla="*/ 0 h 263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12795" h="2632710">
                  <a:moveTo>
                    <a:pt x="0" y="2632468"/>
                  </a:moveTo>
                  <a:lnTo>
                    <a:pt x="3312579" y="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39F35260-D893-0BA8-B799-8625FF649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2370" y="5151457"/>
              <a:ext cx="1561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i="1">
                  <a:cs typeface="Times New Roman" panose="02020603050405020304" pitchFamily="18" charset="0"/>
                </a:rPr>
                <a:t>x</a:t>
              </a:r>
              <a:endParaRPr lang="fr-FR" altLang="fr-FR">
                <a:cs typeface="Times New Roman" panose="02020603050405020304" pitchFamily="18" charset="0"/>
              </a:endParaRPr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622452E1-B3B9-C2DA-9D6E-E2744F9D9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04" y="1834486"/>
              <a:ext cx="161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i="1">
                  <a:cs typeface="Times New Roman" panose="02020603050405020304" pitchFamily="18" charset="0"/>
                </a:rPr>
                <a:t>y</a:t>
              </a:r>
              <a:endParaRPr lang="fr-FR" altLang="fr-FR">
                <a:cs typeface="Times New Roman" panose="02020603050405020304" pitchFamily="18" charset="0"/>
              </a:endParaRPr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F6B633E3-769B-D043-E167-45D88923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639" y="2107985"/>
              <a:ext cx="196215" cy="266700"/>
            </a:xfrm>
            <a:custGeom>
              <a:avLst/>
              <a:gdLst>
                <a:gd name="T0" fmla="*/ 157340 w 196214"/>
                <a:gd name="T1" fmla="*/ 266175 h 266700"/>
                <a:gd name="T2" fmla="*/ 172150 w 196214"/>
                <a:gd name="T3" fmla="*/ 255435 h 266700"/>
                <a:gd name="T4" fmla="*/ 184127 w 196214"/>
                <a:gd name="T5" fmla="*/ 245472 h 266700"/>
                <a:gd name="T6" fmla="*/ 192413 w 196214"/>
                <a:gd name="T7" fmla="*/ 237100 h 266700"/>
                <a:gd name="T8" fmla="*/ 196154 w 196214"/>
                <a:gd name="T9" fmla="*/ 231138 h 266700"/>
                <a:gd name="T10" fmla="*/ 123177 w 196214"/>
                <a:gd name="T11" fmla="*/ 122221 h 266700"/>
                <a:gd name="T12" fmla="*/ 124154 w 196214"/>
                <a:gd name="T13" fmla="*/ 117870 h 266700"/>
                <a:gd name="T14" fmla="*/ 130133 w 196214"/>
                <a:gd name="T15" fmla="*/ 110676 h 266700"/>
                <a:gd name="T16" fmla="*/ 140256 w 196214"/>
                <a:gd name="T17" fmla="*/ 101457 h 266700"/>
                <a:gd name="T18" fmla="*/ 153668 w 196214"/>
                <a:gd name="T19" fmla="*/ 91027 h 266700"/>
                <a:gd name="T20" fmla="*/ 140081 w 196214"/>
                <a:gd name="T21" fmla="*/ 99204 h 266700"/>
                <a:gd name="T22" fmla="*/ 126855 w 196214"/>
                <a:gd name="T23" fmla="*/ 105559 h 266700"/>
                <a:gd name="T24" fmla="*/ 116868 w 196214"/>
                <a:gd name="T25" fmla="*/ 108537 h 266700"/>
                <a:gd name="T26" fmla="*/ 40461 w 196214"/>
                <a:gd name="T27" fmla="*/ 682 h 266700"/>
                <a:gd name="T28" fmla="*/ 36028 w 196214"/>
                <a:gd name="T29" fmla="*/ 0 h 266700"/>
                <a:gd name="T30" fmla="*/ 27082 w 196214"/>
                <a:gd name="T31" fmla="*/ 2955 h 266700"/>
                <a:gd name="T32" fmla="*/ 14710 w 196214"/>
                <a:gd name="T33" fmla="*/ 9045 h 266700"/>
                <a:gd name="T34" fmla="*/ 0 w 196214"/>
                <a:gd name="T35" fmla="*/ 17770 h 266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214" h="266700">
                  <a:moveTo>
                    <a:pt x="157340" y="266175"/>
                  </a:moveTo>
                  <a:lnTo>
                    <a:pt x="172150" y="255435"/>
                  </a:lnTo>
                  <a:lnTo>
                    <a:pt x="184127" y="245472"/>
                  </a:lnTo>
                  <a:lnTo>
                    <a:pt x="192413" y="237100"/>
                  </a:lnTo>
                  <a:lnTo>
                    <a:pt x="196154" y="231138"/>
                  </a:lnTo>
                  <a:lnTo>
                    <a:pt x="123177" y="122221"/>
                  </a:lnTo>
                  <a:lnTo>
                    <a:pt x="124154" y="117870"/>
                  </a:lnTo>
                  <a:lnTo>
                    <a:pt x="130133" y="110676"/>
                  </a:lnTo>
                  <a:lnTo>
                    <a:pt x="140256" y="101457"/>
                  </a:lnTo>
                  <a:lnTo>
                    <a:pt x="153668" y="91027"/>
                  </a:lnTo>
                  <a:lnTo>
                    <a:pt x="140081" y="99204"/>
                  </a:lnTo>
                  <a:lnTo>
                    <a:pt x="126855" y="105559"/>
                  </a:lnTo>
                  <a:lnTo>
                    <a:pt x="116868" y="108537"/>
                  </a:lnTo>
                  <a:lnTo>
                    <a:pt x="40461" y="682"/>
                  </a:lnTo>
                  <a:lnTo>
                    <a:pt x="36028" y="0"/>
                  </a:lnTo>
                  <a:lnTo>
                    <a:pt x="27082" y="2955"/>
                  </a:lnTo>
                  <a:lnTo>
                    <a:pt x="14710" y="9045"/>
                  </a:lnTo>
                  <a:lnTo>
                    <a:pt x="0" y="1777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6356FC98-A66A-A2B5-FDFB-FB520AF5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393" y="2416851"/>
              <a:ext cx="196215" cy="266700"/>
            </a:xfrm>
            <a:custGeom>
              <a:avLst/>
              <a:gdLst>
                <a:gd name="T0" fmla="*/ 157340 w 196214"/>
                <a:gd name="T1" fmla="*/ 266175 h 266700"/>
                <a:gd name="T2" fmla="*/ 172150 w 196214"/>
                <a:gd name="T3" fmla="*/ 255435 h 266700"/>
                <a:gd name="T4" fmla="*/ 184127 w 196214"/>
                <a:gd name="T5" fmla="*/ 245472 h 266700"/>
                <a:gd name="T6" fmla="*/ 192413 w 196214"/>
                <a:gd name="T7" fmla="*/ 237100 h 266700"/>
                <a:gd name="T8" fmla="*/ 196154 w 196214"/>
                <a:gd name="T9" fmla="*/ 231138 h 266700"/>
                <a:gd name="T10" fmla="*/ 123177 w 196214"/>
                <a:gd name="T11" fmla="*/ 122221 h 266700"/>
                <a:gd name="T12" fmla="*/ 124154 w 196214"/>
                <a:gd name="T13" fmla="*/ 117870 h 266700"/>
                <a:gd name="T14" fmla="*/ 130133 w 196214"/>
                <a:gd name="T15" fmla="*/ 110676 h 266700"/>
                <a:gd name="T16" fmla="*/ 140256 w 196214"/>
                <a:gd name="T17" fmla="*/ 101457 h 266700"/>
                <a:gd name="T18" fmla="*/ 153668 w 196214"/>
                <a:gd name="T19" fmla="*/ 91027 h 266700"/>
                <a:gd name="T20" fmla="*/ 140081 w 196214"/>
                <a:gd name="T21" fmla="*/ 99204 h 266700"/>
                <a:gd name="T22" fmla="*/ 126855 w 196214"/>
                <a:gd name="T23" fmla="*/ 105559 h 266700"/>
                <a:gd name="T24" fmla="*/ 116868 w 196214"/>
                <a:gd name="T25" fmla="*/ 108537 h 266700"/>
                <a:gd name="T26" fmla="*/ 40461 w 196214"/>
                <a:gd name="T27" fmla="*/ 682 h 266700"/>
                <a:gd name="T28" fmla="*/ 36028 w 196214"/>
                <a:gd name="T29" fmla="*/ 0 h 266700"/>
                <a:gd name="T30" fmla="*/ 27082 w 196214"/>
                <a:gd name="T31" fmla="*/ 2955 h 266700"/>
                <a:gd name="T32" fmla="*/ 14710 w 196214"/>
                <a:gd name="T33" fmla="*/ 9045 h 266700"/>
                <a:gd name="T34" fmla="*/ 0 w 196214"/>
                <a:gd name="T35" fmla="*/ 17770 h 266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214" h="266700">
                  <a:moveTo>
                    <a:pt x="157340" y="266175"/>
                  </a:moveTo>
                  <a:lnTo>
                    <a:pt x="172150" y="255435"/>
                  </a:lnTo>
                  <a:lnTo>
                    <a:pt x="184127" y="245472"/>
                  </a:lnTo>
                  <a:lnTo>
                    <a:pt x="192413" y="237100"/>
                  </a:lnTo>
                  <a:lnTo>
                    <a:pt x="196154" y="231138"/>
                  </a:lnTo>
                  <a:lnTo>
                    <a:pt x="123177" y="122221"/>
                  </a:lnTo>
                  <a:lnTo>
                    <a:pt x="124154" y="117870"/>
                  </a:lnTo>
                  <a:lnTo>
                    <a:pt x="130133" y="110676"/>
                  </a:lnTo>
                  <a:lnTo>
                    <a:pt x="140256" y="101457"/>
                  </a:lnTo>
                  <a:lnTo>
                    <a:pt x="153668" y="91027"/>
                  </a:lnTo>
                  <a:lnTo>
                    <a:pt x="140081" y="99204"/>
                  </a:lnTo>
                  <a:lnTo>
                    <a:pt x="126855" y="105559"/>
                  </a:lnTo>
                  <a:lnTo>
                    <a:pt x="116868" y="108537"/>
                  </a:lnTo>
                  <a:lnTo>
                    <a:pt x="40461" y="682"/>
                  </a:lnTo>
                  <a:lnTo>
                    <a:pt x="36028" y="0"/>
                  </a:lnTo>
                  <a:lnTo>
                    <a:pt x="27082" y="2955"/>
                  </a:lnTo>
                  <a:lnTo>
                    <a:pt x="14710" y="9045"/>
                  </a:lnTo>
                  <a:lnTo>
                    <a:pt x="0" y="17770"/>
                  </a:lnTo>
                </a:path>
              </a:pathLst>
            </a:custGeom>
            <a:noFill/>
            <a:ln w="9525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69D58C1E-114A-B256-6AA1-E409820FEC44}"/>
                </a:ext>
              </a:extLst>
            </p:cNvPr>
            <p:cNvSpPr txBox="1"/>
            <p:nvPr/>
          </p:nvSpPr>
          <p:spPr>
            <a:xfrm>
              <a:off x="3996042" y="1895022"/>
              <a:ext cx="311203" cy="35215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pc="-5" dirty="0">
                  <a:latin typeface="Calibri"/>
                  <a:cs typeface="Calibri"/>
                </a:rPr>
                <a:t>+</a:t>
              </a:r>
              <a:r>
                <a:rPr dirty="0">
                  <a:latin typeface="Symbol"/>
                  <a:cs typeface="Symbol"/>
                </a:rPr>
                <a:t></a:t>
              </a:r>
              <a:endParaRPr>
                <a:latin typeface="Symbol"/>
                <a:cs typeface="Symbol"/>
              </a:endParaRPr>
            </a:p>
          </p:txBody>
        </p:sp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90D66447-5F19-A8AD-C6D8-AB96A1812836}"/>
                </a:ext>
              </a:extLst>
            </p:cNvPr>
            <p:cNvSpPr txBox="1"/>
            <p:nvPr/>
          </p:nvSpPr>
          <p:spPr>
            <a:xfrm>
              <a:off x="4184987" y="2236451"/>
              <a:ext cx="252455" cy="35215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pc="-5" dirty="0">
                  <a:latin typeface="Calibri"/>
                  <a:cs typeface="Calibri"/>
                </a:rPr>
                <a:t>-</a:t>
              </a:r>
              <a:r>
                <a:rPr dirty="0">
                  <a:latin typeface="Symbol"/>
                  <a:cs typeface="Symbol"/>
                </a:rPr>
                <a:t></a:t>
              </a:r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2EE29A96-62AE-A5C2-DE89-CEF05FFF4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073" y="4594882"/>
              <a:ext cx="203200" cy="38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2800">
                  <a:solidFill>
                    <a:srgbClr val="FF0000"/>
                  </a:solidFill>
                  <a:cs typeface="Calibri" panose="020F0502020204030204" pitchFamily="34" charset="0"/>
                </a:rPr>
                <a:t>*</a:t>
              </a:r>
              <a:endParaRPr lang="fr-FR" altLang="fr-FR" sz="2800">
                <a:cs typeface="Calibri" panose="020F0502020204030204" pitchFamily="34" charset="0"/>
              </a:endParaRPr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C3A32FCA-CF3A-411F-E001-F1F4824CD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767" y="2377439"/>
              <a:ext cx="685800" cy="960119"/>
            </a:xfrm>
            <a:custGeom>
              <a:avLst/>
              <a:gdLst>
                <a:gd name="T0" fmla="*/ 0 w 685800"/>
                <a:gd name="T1" fmla="*/ 0 h 960120"/>
                <a:gd name="T2" fmla="*/ 685800 w 685800"/>
                <a:gd name="T3" fmla="*/ 960119 h 960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5800" h="960120">
                  <a:moveTo>
                    <a:pt x="0" y="0"/>
                  </a:moveTo>
                  <a:lnTo>
                    <a:pt x="685800" y="960119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A84081F3-E785-28FF-CC4B-FA8FC8850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3810000"/>
              <a:ext cx="609600" cy="838200"/>
            </a:xfrm>
            <a:custGeom>
              <a:avLst/>
              <a:gdLst>
                <a:gd name="T0" fmla="*/ 0 w 609600"/>
                <a:gd name="T1" fmla="*/ 0 h 838200"/>
                <a:gd name="T2" fmla="*/ 609600 w 609600"/>
                <a:gd name="T3" fmla="*/ 838200 h 838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9600" h="838200">
                  <a:moveTo>
                    <a:pt x="0" y="0"/>
                  </a:moveTo>
                  <a:lnTo>
                    <a:pt x="609600" y="838200"/>
                  </a:lnTo>
                </a:path>
              </a:pathLst>
            </a:custGeom>
            <a:noFill/>
            <a:ln w="25400">
              <a:solidFill>
                <a:srgbClr val="00B0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8D94F523-41EC-0AB0-DE85-11D059C92ED8}"/>
                </a:ext>
              </a:extLst>
            </p:cNvPr>
            <p:cNvSpPr txBox="1"/>
            <p:nvPr/>
          </p:nvSpPr>
          <p:spPr>
            <a:xfrm>
              <a:off x="1414327" y="2129196"/>
              <a:ext cx="722436" cy="3896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tabLst>
                  <a:tab pos="545465" algn="l"/>
                </a:tabLst>
                <a:defRPr/>
              </a:pPr>
              <a:r>
                <a:rPr sz="2800" dirty="0">
                  <a:solidFill>
                    <a:srgbClr val="FF0000"/>
                  </a:solidFill>
                  <a:latin typeface="Calibri"/>
                  <a:cs typeface="Calibri"/>
                </a:rPr>
                <a:t>*	</a:t>
              </a:r>
              <a:r>
                <a:rPr lang="fr-CA" sz="3000" spc="-22" baseline="1388" dirty="0">
                  <a:latin typeface="Symbol"/>
                  <a:cs typeface="Ebrima" panose="02000000000000000000" pitchFamily="2" charset="0"/>
                </a:rPr>
                <a:t></a:t>
              </a:r>
              <a:r>
                <a:rPr sz="1950" spc="7" baseline="-19230" dirty="0" err="1">
                  <a:latin typeface="Calibri"/>
                  <a:cs typeface="Calibri"/>
                </a:rPr>
                <a:t>i</a:t>
              </a:r>
              <a:endParaRPr sz="1950" baseline="-19230" dirty="0">
                <a:latin typeface="Calibri"/>
                <a:cs typeface="Calibri"/>
              </a:endParaRPr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E1EC193D-93C1-9E61-E827-0A4AB3ECBD4E}"/>
                </a:ext>
              </a:extLst>
            </p:cNvPr>
            <p:cNvSpPr txBox="1"/>
            <p:nvPr/>
          </p:nvSpPr>
          <p:spPr>
            <a:xfrm>
              <a:off x="3202157" y="3961467"/>
              <a:ext cx="274685" cy="33785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3000" spc="-22" baseline="-16666" dirty="0">
                  <a:latin typeface="Symbol"/>
                  <a:cs typeface="Symbol"/>
                </a:rPr>
                <a:t></a:t>
              </a:r>
              <a:r>
                <a:rPr sz="1950" spc="7" baseline="-47008" dirty="0">
                  <a:latin typeface="Calibri"/>
                  <a:cs typeface="Calibri"/>
                </a:rPr>
                <a:t>i</a:t>
              </a:r>
              <a:r>
                <a:rPr sz="1300" spc="10" dirty="0">
                  <a:latin typeface="Calibri"/>
                  <a:cs typeface="Calibri"/>
                </a:rPr>
                <a:t>*</a:t>
              </a:r>
              <a:endParaRPr sz="1300" dirty="0">
                <a:latin typeface="Calibri"/>
                <a:cs typeface="Calibri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6298ADD-6E86-7C35-9E9A-55A5400B647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1379" y="4296422"/>
            <a:ext cx="276999" cy="307777"/>
          </a:xfrm>
          <a:prstGeom prst="rect">
            <a:avLst/>
          </a:prstGeom>
          <a:blipFill rotWithShape="0">
            <a:blip r:embed="rId5"/>
            <a:stretch>
              <a:fillRect l="-22222" r="-11111" b="-26000"/>
            </a:stretch>
          </a:blipFill>
        </p:spPr>
        <p:txBody>
          <a:bodyPr/>
          <a:lstStyle/>
          <a:p>
            <a:r>
              <a:rPr lang="fr-CA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3">
                <a:extLst>
                  <a:ext uri="{FF2B5EF4-FFF2-40B4-BE49-F238E27FC236}">
                    <a16:creationId xmlns:a16="http://schemas.microsoft.com/office/drawing/2014/main" id="{B74550D2-A76B-CD57-08A8-17B6E0485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599" y="1378234"/>
                <a:ext cx="10944361" cy="967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fr-CA" altLang="fr-FR" sz="2400" dirty="0">
                    <a:latin typeface="Calibri" panose="020F0502020204030204" pitchFamily="34" charset="0"/>
                  </a:rPr>
                  <a:t>L’idée est de trouver </a:t>
                </a:r>
                <a14:m>
                  <m:oMath xmlns:m="http://schemas.openxmlformats.org/officeDocument/2006/math">
                    <m:r>
                      <a:rPr lang="fr-CA" altLang="fr-F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CA" alt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alt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A" alt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CA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fr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CA" altLang="fr-FR" sz="2400" dirty="0">
                    <a:latin typeface="Calibri" panose="020F0502020204030204" pitchFamily="34" charset="0"/>
                  </a:rPr>
                  <a:t> qui fait l’approximation d’un ensemble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alt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A" altLang="fr-F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CA" alt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CA" alt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altLang="fr-F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CA" alt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CA" altLang="fr-FR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CA" altLang="fr-F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altLang="fr-FR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CA" altLang="fr-F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fr-CA" alt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CA" altLang="fr-FR" sz="2400" b="0" i="1" smtClean="0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fr-CA" alt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altLang="fr-FR" sz="2400" dirty="0">
                    <a:latin typeface="Calibri" panose="020F0502020204030204" pitchFamily="34" charset="0"/>
                  </a:rPr>
                  <a:t> avec une déviation maximale de </a:t>
                </a:r>
                <a:r>
                  <a:rPr lang="fr-CA" altLang="fr-FR" sz="2400" dirty="0">
                    <a:latin typeface="Calibri" panose="020F0502020204030204" pitchFamily="34" charset="0"/>
                    <a:sym typeface="Symbol" panose="05050102010706020507" pitchFamily="18" charset="2"/>
                  </a:rPr>
                  <a:t>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 des vraies valeurs de </a:t>
                </a:r>
                <a:r>
                  <a:rPr lang="fr-CA" altLang="fr-FR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CA" altLang="fr-FR" sz="2400" dirty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3">
                <a:extLst>
                  <a:ext uri="{FF2B5EF4-FFF2-40B4-BE49-F238E27FC236}">
                    <a16:creationId xmlns:a16="http://schemas.microsoft.com/office/drawing/2014/main" id="{B74550D2-A76B-CD57-08A8-17B6E0485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1378234"/>
                <a:ext cx="10944361" cy="967357"/>
              </a:xfrm>
              <a:prstGeom prst="rect">
                <a:avLst/>
              </a:prstGeom>
              <a:blipFill>
                <a:blip r:embed="rId7"/>
                <a:stretch>
                  <a:fillRect l="-390" t="-44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C5165B9F-25CA-A1A5-E5AA-17FC0842F3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69289" y="517100"/>
                <a:ext cx="383865" cy="452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alt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altLang="fr-F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alt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A" altLang="fr-FR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C5165B9F-25CA-A1A5-E5AA-17FC0842F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69289" y="517100"/>
                <a:ext cx="383865" cy="452039"/>
              </a:xfrm>
              <a:prstGeom prst="rect">
                <a:avLst/>
              </a:prstGeom>
              <a:blipFill>
                <a:blip r:embed="rId8"/>
                <a:stretch>
                  <a:fillRect l="-12698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B150C2B0-3B7E-C40F-9FD0-5158C3CD060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23" y="3643447"/>
            <a:ext cx="4391025" cy="10747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18F2A182-2BB8-7248-9053-459B07B817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9602" y="3603574"/>
                <a:ext cx="383865" cy="452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alt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altLang="fr-F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alt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A" altLang="fr-FR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Rectangle 3">
                <a:extLst>
                  <a:ext uri="{FF2B5EF4-FFF2-40B4-BE49-F238E27FC236}">
                    <a16:creationId xmlns:a16="http://schemas.microsoft.com/office/drawing/2014/main" id="{18F2A182-2BB8-7248-9053-459B07B81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9602" y="3603574"/>
                <a:ext cx="383865" cy="452039"/>
              </a:xfrm>
              <a:prstGeom prst="rect">
                <a:avLst/>
              </a:prstGeom>
              <a:blipFill>
                <a:blip r:embed="rId10"/>
                <a:stretch>
                  <a:fillRect l="-12698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6E20F0B8-6CBC-442C-CBB8-A4C05F0CC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0149" y="3983134"/>
                <a:ext cx="383865" cy="4520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alt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altLang="fr-F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A" alt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A" altLang="fr-FR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6E20F0B8-6CBC-442C-CBB8-A4C05F0CC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0149" y="3983134"/>
                <a:ext cx="383865" cy="452039"/>
              </a:xfrm>
              <a:prstGeom prst="rect">
                <a:avLst/>
              </a:prstGeom>
              <a:blipFill>
                <a:blip r:embed="rId11"/>
                <a:stretch>
                  <a:fillRect l="-12698"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712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87D11A-6FDC-58EA-FB0E-D1CD29624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Régression vectorielle à support </a:t>
            </a:r>
            <a:r>
              <a:rPr lang="fr-CA" altLang="fr-FR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fr-CA" altLang="fr-FR">
                <a:latin typeface="Calibri" panose="020F0502020204030204" pitchFamily="34" charset="0"/>
              </a:rPr>
              <a:t> (</a:t>
            </a:r>
            <a:r>
              <a:rPr lang="fr-CA" altLang="fr-FR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fr-CA" altLang="fr-FR">
                <a:latin typeface="Calibri" panose="020F0502020204030204" pitchFamily="34" charset="0"/>
              </a:rPr>
              <a:t>-SVR)</a:t>
            </a:r>
          </a:p>
        </p:txBody>
      </p:sp>
      <p:sp>
        <p:nvSpPr>
          <p:cNvPr id="80899" name="Espace réservé du numéro de diapositive 5">
            <a:extLst>
              <a:ext uri="{FF2B5EF4-FFF2-40B4-BE49-F238E27FC236}">
                <a16:creationId xmlns:a16="http://schemas.microsoft.com/office/drawing/2014/main" id="{1C8772CD-0FFC-474C-F16D-355E6BC5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2013" y="6324600"/>
            <a:ext cx="2641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12D859-ED6D-41F7-8AB9-288F565F3B15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DCD082D-582A-D70F-7A48-CB5A67A835C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423988"/>
            <a:ext cx="9869488" cy="4876800"/>
          </a:xfrm>
        </p:spPr>
        <p:txBody>
          <a:bodyPr/>
          <a:lstStyle/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Régression linéaire dans l’espace de </a:t>
            </a:r>
            <a:r>
              <a:rPr lang="fr-CA" altLang="fr-FR" sz="2400" dirty="0" err="1">
                <a:latin typeface="Calibri" panose="020F0502020204030204" pitchFamily="34" charset="0"/>
              </a:rPr>
              <a:t>redescription</a:t>
            </a:r>
            <a:endParaRPr lang="fr-CA" altLang="fr-FR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À l’encontre de la régression par moindres carrés, la fonction d’erreur est une fonction de perte </a:t>
            </a:r>
            <a:r>
              <a:rPr lang="fr-CA" altLang="fr-FR" sz="2400" dirty="0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fr-CA" altLang="fr-FR" sz="2400" dirty="0">
                <a:latin typeface="Calibri" panose="020F0502020204030204" pitchFamily="34" charset="0"/>
              </a:rPr>
              <a:t>-insensible, et linéaire ensuite</a:t>
            </a:r>
          </a:p>
          <a:p>
            <a:pPr lvl="1" eaLnBrk="1" hangingPunct="1"/>
            <a:r>
              <a:rPr lang="fr-CA" altLang="fr-FR" sz="2000" dirty="0">
                <a:latin typeface="Calibri" panose="020F0502020204030204" pitchFamily="34" charset="0"/>
              </a:rPr>
              <a:t>Intuitivement, une erreur inférieure à </a:t>
            </a:r>
            <a:r>
              <a:rPr lang="fr-CA" altLang="fr-FR" sz="2000" dirty="0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fr-CA" altLang="fr-FR" sz="2000" dirty="0">
                <a:latin typeface="Calibri" panose="020F0502020204030204" pitchFamily="34" charset="0"/>
              </a:rPr>
              <a:t> est ignorée</a:t>
            </a:r>
          </a:p>
        </p:txBody>
      </p:sp>
      <p:sp>
        <p:nvSpPr>
          <p:cNvPr id="80901" name="Line 4">
            <a:extLst>
              <a:ext uri="{FF2B5EF4-FFF2-40B4-BE49-F238E27FC236}">
                <a16:creationId xmlns:a16="http://schemas.microsoft.com/office/drawing/2014/main" id="{94E24E12-D8C8-A7CD-84AD-84E9A26A2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8465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02" name="Line 5">
            <a:extLst>
              <a:ext uri="{FF2B5EF4-FFF2-40B4-BE49-F238E27FC236}">
                <a16:creationId xmlns:a16="http://schemas.microsoft.com/office/drawing/2014/main" id="{3A94C046-0BEC-2490-1976-4310A6F60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4054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03" name="Line 6">
            <a:extLst>
              <a:ext uri="{FF2B5EF4-FFF2-40B4-BE49-F238E27FC236}">
                <a16:creationId xmlns:a16="http://schemas.microsoft.com/office/drawing/2014/main" id="{03921DB9-8FCC-1108-5C26-798094F47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405438"/>
            <a:ext cx="1143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04" name="Line 7">
            <a:extLst>
              <a:ext uri="{FF2B5EF4-FFF2-40B4-BE49-F238E27FC236}">
                <a16:creationId xmlns:a16="http://schemas.microsoft.com/office/drawing/2014/main" id="{89148526-8B00-9A8F-B0EF-A46066C41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349750"/>
            <a:ext cx="1106488" cy="10969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05" name="Line 8">
            <a:extLst>
              <a:ext uri="{FF2B5EF4-FFF2-40B4-BE49-F238E27FC236}">
                <a16:creationId xmlns:a16="http://schemas.microsoft.com/office/drawing/2014/main" id="{E18EE9CA-B45D-F4BE-6598-A59737F8C9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456113"/>
            <a:ext cx="990600" cy="990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06" name="Text Box 9">
            <a:extLst>
              <a:ext uri="{FF2B5EF4-FFF2-40B4-BE49-F238E27FC236}">
                <a16:creationId xmlns:a16="http://schemas.microsoft.com/office/drawing/2014/main" id="{D1FB9EBD-C3EE-0805-A14C-638ACD19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0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80907" name="Text Box 10">
            <a:extLst>
              <a:ext uri="{FF2B5EF4-FFF2-40B4-BE49-F238E27FC236}">
                <a16:creationId xmlns:a16="http://schemas.microsoft.com/office/drawing/2014/main" id="{DA662540-E2EE-24CB-1069-E0C06E66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5334000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</a:rPr>
              <a:t>- </a:t>
            </a: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</a:t>
            </a:r>
          </a:p>
        </p:txBody>
      </p:sp>
      <p:sp>
        <p:nvSpPr>
          <p:cNvPr id="80908" name="Text Box 11">
            <a:extLst>
              <a:ext uri="{FF2B5EF4-FFF2-40B4-BE49-F238E27FC236}">
                <a16:creationId xmlns:a16="http://schemas.microsoft.com/office/drawing/2014/main" id="{B534524C-BE8A-9916-1F5D-8BE9FD9E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4603750"/>
            <a:ext cx="1212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latin typeface="Calibri" panose="020F0502020204030204" pitchFamily="34" charset="0"/>
              </a:rPr>
              <a:t>Valeurs hors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latin typeface="Calibri" panose="020F0502020204030204" pitchFamily="34" charset="0"/>
              </a:rPr>
              <a:t>cible</a:t>
            </a:r>
          </a:p>
        </p:txBody>
      </p:sp>
      <p:sp>
        <p:nvSpPr>
          <p:cNvPr id="80909" name="Text Box 12">
            <a:extLst>
              <a:ext uri="{FF2B5EF4-FFF2-40B4-BE49-F238E27FC236}">
                <a16:creationId xmlns:a16="http://schemas.microsoft.com/office/drawing/2014/main" id="{C9946B1E-82C4-698E-2A0D-F0C8A338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24275"/>
            <a:ext cx="855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latin typeface="Calibri" panose="020F0502020204030204" pitchFamily="34" charset="0"/>
              </a:rPr>
              <a:t>Penalité</a:t>
            </a:r>
          </a:p>
        </p:txBody>
      </p:sp>
      <p:sp>
        <p:nvSpPr>
          <p:cNvPr id="80910" name="Line 13">
            <a:extLst>
              <a:ext uri="{FF2B5EF4-FFF2-40B4-BE49-F238E27FC236}">
                <a16:creationId xmlns:a16="http://schemas.microsoft.com/office/drawing/2014/main" id="{FC607F4D-B4AB-90A1-E421-1B17513E68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9275" y="387826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11" name="Line 14">
            <a:extLst>
              <a:ext uri="{FF2B5EF4-FFF2-40B4-BE49-F238E27FC236}">
                <a16:creationId xmlns:a16="http://schemas.microsoft.com/office/drawing/2014/main" id="{B18C3789-34A0-60A2-546B-874B4CC61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475" y="547846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12" name="Text Box 15">
            <a:extLst>
              <a:ext uri="{FF2B5EF4-FFF2-40B4-BE49-F238E27FC236}">
                <a16:creationId xmlns:a16="http://schemas.microsoft.com/office/drawing/2014/main" id="{7C48A7B2-5BDE-58C1-2464-CAD9259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3756025"/>
            <a:ext cx="855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latin typeface="Calibri" panose="020F0502020204030204" pitchFamily="34" charset="0"/>
              </a:rPr>
              <a:t>Penalité</a:t>
            </a:r>
          </a:p>
        </p:txBody>
      </p:sp>
      <p:sp>
        <p:nvSpPr>
          <p:cNvPr id="80913" name="Freeform 16">
            <a:extLst>
              <a:ext uri="{FF2B5EF4-FFF2-40B4-BE49-F238E27FC236}">
                <a16:creationId xmlns:a16="http://schemas.microsoft.com/office/drawing/2014/main" id="{8FB92D3E-59F9-6E78-718B-383B4B11878D}"/>
              </a:ext>
            </a:extLst>
          </p:cNvPr>
          <p:cNvSpPr>
            <a:spLocks/>
          </p:cNvSpPr>
          <p:nvPr/>
        </p:nvSpPr>
        <p:spPr bwMode="auto">
          <a:xfrm>
            <a:off x="8169275" y="4106863"/>
            <a:ext cx="838200" cy="1371600"/>
          </a:xfrm>
          <a:custGeom>
            <a:avLst/>
            <a:gdLst>
              <a:gd name="T0" fmla="*/ 0 w 528"/>
              <a:gd name="T1" fmla="*/ 2147483646 h 864"/>
              <a:gd name="T2" fmla="*/ 2147483646 w 528"/>
              <a:gd name="T3" fmla="*/ 2147483646 h 864"/>
              <a:gd name="T4" fmla="*/ 2147483646 w 528"/>
              <a:gd name="T5" fmla="*/ 2147483646 h 864"/>
              <a:gd name="T6" fmla="*/ 2147483646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0" y="864"/>
                </a:moveTo>
                <a:cubicBezTo>
                  <a:pt x="88" y="860"/>
                  <a:pt x="176" y="856"/>
                  <a:pt x="240" y="816"/>
                </a:cubicBezTo>
                <a:cubicBezTo>
                  <a:pt x="304" y="776"/>
                  <a:pt x="336" y="760"/>
                  <a:pt x="384" y="624"/>
                </a:cubicBezTo>
                <a:cubicBezTo>
                  <a:pt x="432" y="488"/>
                  <a:pt x="480" y="244"/>
                  <a:pt x="528" y="0"/>
                </a:cubicBezTo>
              </a:path>
            </a:pathLst>
          </a:cu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14" name="Freeform 17">
            <a:extLst>
              <a:ext uri="{FF2B5EF4-FFF2-40B4-BE49-F238E27FC236}">
                <a16:creationId xmlns:a16="http://schemas.microsoft.com/office/drawing/2014/main" id="{673D4296-CCCC-F2A2-4513-E4F164727AF5}"/>
              </a:ext>
            </a:extLst>
          </p:cNvPr>
          <p:cNvSpPr>
            <a:spLocks/>
          </p:cNvSpPr>
          <p:nvPr/>
        </p:nvSpPr>
        <p:spPr bwMode="auto">
          <a:xfrm flipH="1">
            <a:off x="7331075" y="4106863"/>
            <a:ext cx="838200" cy="1371600"/>
          </a:xfrm>
          <a:custGeom>
            <a:avLst/>
            <a:gdLst>
              <a:gd name="T0" fmla="*/ 0 w 528"/>
              <a:gd name="T1" fmla="*/ 2147483646 h 864"/>
              <a:gd name="T2" fmla="*/ 2147483646 w 528"/>
              <a:gd name="T3" fmla="*/ 2147483646 h 864"/>
              <a:gd name="T4" fmla="*/ 2147483646 w 528"/>
              <a:gd name="T5" fmla="*/ 2147483646 h 864"/>
              <a:gd name="T6" fmla="*/ 2147483646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0" y="864"/>
                </a:moveTo>
                <a:cubicBezTo>
                  <a:pt x="88" y="860"/>
                  <a:pt x="176" y="856"/>
                  <a:pt x="240" y="816"/>
                </a:cubicBezTo>
                <a:cubicBezTo>
                  <a:pt x="304" y="776"/>
                  <a:pt x="336" y="760"/>
                  <a:pt x="384" y="624"/>
                </a:cubicBezTo>
                <a:cubicBezTo>
                  <a:pt x="432" y="488"/>
                  <a:pt x="480" y="244"/>
                  <a:pt x="528" y="0"/>
                </a:cubicBezTo>
              </a:path>
            </a:pathLst>
          </a:cu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15" name="Text Box 18">
            <a:extLst>
              <a:ext uri="{FF2B5EF4-FFF2-40B4-BE49-F238E27FC236}">
                <a16:creationId xmlns:a16="http://schemas.microsoft.com/office/drawing/2014/main" id="{B13618A6-8560-DB05-86DC-A6E4118C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4290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000">
                <a:latin typeface="Calibri" panose="020F0502020204030204" pitchFamily="34" charset="0"/>
              </a:rPr>
              <a:t>Fonction de perte quadratique</a:t>
            </a:r>
          </a:p>
        </p:txBody>
      </p:sp>
      <p:sp>
        <p:nvSpPr>
          <p:cNvPr id="80916" name="Text Box 19">
            <a:extLst>
              <a:ext uri="{FF2B5EF4-FFF2-40B4-BE49-F238E27FC236}">
                <a16:creationId xmlns:a16="http://schemas.microsoft.com/office/drawing/2014/main" id="{5A754B4A-607E-9909-5ABB-43ACB1E67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3429000"/>
            <a:ext cx="335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000">
                <a:latin typeface="Calibri" panose="020F0502020204030204" pitchFamily="34" charset="0"/>
              </a:rPr>
              <a:t>Fonction de perte </a:t>
            </a:r>
            <a:r>
              <a:rPr lang="fr-CA" altLang="fr-FR" sz="2000">
                <a:latin typeface="Calibri" panose="020F0502020204030204" pitchFamily="34" charset="0"/>
                <a:sym typeface="Symbol" panose="05050102010706020507" pitchFamily="18" charset="2"/>
              </a:rPr>
              <a:t> </a:t>
            </a:r>
            <a:r>
              <a:rPr lang="fr-CA" altLang="fr-FR" sz="2000">
                <a:latin typeface="Calibri" panose="020F0502020204030204" pitchFamily="34" charset="0"/>
              </a:rPr>
              <a:t>-insensible</a:t>
            </a:r>
          </a:p>
        </p:txBody>
      </p:sp>
      <p:sp>
        <p:nvSpPr>
          <p:cNvPr id="80917" name="Line 20">
            <a:extLst>
              <a:ext uri="{FF2B5EF4-FFF2-40B4-BE49-F238E27FC236}">
                <a16:creationId xmlns:a16="http://schemas.microsoft.com/office/drawing/2014/main" id="{66E01146-771E-C186-4D00-237C4F83BE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5" y="438785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18" name="Line 21">
            <a:extLst>
              <a:ext uri="{FF2B5EF4-FFF2-40B4-BE49-F238E27FC236}">
                <a16:creationId xmlns:a16="http://schemas.microsoft.com/office/drawing/2014/main" id="{42F8F385-DACB-B663-318F-B75CB117D9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43148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19" name="Rectangle 22">
            <a:extLst>
              <a:ext uri="{FF2B5EF4-FFF2-40B4-BE49-F238E27FC236}">
                <a16:creationId xmlns:a16="http://schemas.microsoft.com/office/drawing/2014/main" id="{E0928CB7-323B-AAB2-0AD1-D4449F1F9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4530725"/>
            <a:ext cx="33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</a:t>
            </a:r>
          </a:p>
        </p:txBody>
      </p:sp>
      <p:sp>
        <p:nvSpPr>
          <p:cNvPr id="80920" name="Rectangle 23">
            <a:extLst>
              <a:ext uri="{FF2B5EF4-FFF2-40B4-BE49-F238E27FC236}">
                <a16:creationId xmlns:a16="http://schemas.microsoft.com/office/drawing/2014/main" id="{50696484-8080-6A16-5D8B-00220763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53072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latin typeface="Calibri" panose="020F0502020204030204" pitchFamily="34" charset="0"/>
                <a:sym typeface="Symbol" panose="05050102010706020507" pitchFamily="18" charset="2"/>
              </a:rPr>
              <a:t>*</a:t>
            </a:r>
          </a:p>
        </p:txBody>
      </p:sp>
      <p:sp>
        <p:nvSpPr>
          <p:cNvPr id="80921" name="Freeform 24">
            <a:extLst>
              <a:ext uri="{FF2B5EF4-FFF2-40B4-BE49-F238E27FC236}">
                <a16:creationId xmlns:a16="http://schemas.microsoft.com/office/drawing/2014/main" id="{CE642FAD-CFAD-92C1-0495-705FE314FA13}"/>
              </a:ext>
            </a:extLst>
          </p:cNvPr>
          <p:cNvSpPr>
            <a:spLocks/>
          </p:cNvSpPr>
          <p:nvPr/>
        </p:nvSpPr>
        <p:spPr bwMode="auto">
          <a:xfrm>
            <a:off x="3287713" y="4953000"/>
            <a:ext cx="215900" cy="82550"/>
          </a:xfrm>
          <a:custGeom>
            <a:avLst/>
            <a:gdLst>
              <a:gd name="T0" fmla="*/ 2147483646 w 136"/>
              <a:gd name="T1" fmla="*/ 2147483646 h 52"/>
              <a:gd name="T2" fmla="*/ 2147483646 w 136"/>
              <a:gd name="T3" fmla="*/ 2147483646 h 52"/>
              <a:gd name="T4" fmla="*/ 0 w 136"/>
              <a:gd name="T5" fmla="*/ 2147483646 h 52"/>
              <a:gd name="T6" fmla="*/ 0 60000 65536"/>
              <a:gd name="T7" fmla="*/ 0 60000 65536"/>
              <a:gd name="T8" fmla="*/ 0 60000 65536"/>
              <a:gd name="T9" fmla="*/ 0 w 136"/>
              <a:gd name="T10" fmla="*/ 0 h 52"/>
              <a:gd name="T11" fmla="*/ 136 w 136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52">
                <a:moveTo>
                  <a:pt x="136" y="7"/>
                </a:moveTo>
                <a:cubicBezTo>
                  <a:pt x="125" y="3"/>
                  <a:pt x="114" y="0"/>
                  <a:pt x="91" y="7"/>
                </a:cubicBezTo>
                <a:cubicBezTo>
                  <a:pt x="68" y="14"/>
                  <a:pt x="34" y="33"/>
                  <a:pt x="0" y="52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  <p:sp>
        <p:nvSpPr>
          <p:cNvPr id="80922" name="Freeform 25">
            <a:extLst>
              <a:ext uri="{FF2B5EF4-FFF2-40B4-BE49-F238E27FC236}">
                <a16:creationId xmlns:a16="http://schemas.microsoft.com/office/drawing/2014/main" id="{BB0F82CF-3F11-40E7-8BB9-C407CC407CA9}"/>
              </a:ext>
            </a:extLst>
          </p:cNvPr>
          <p:cNvSpPr>
            <a:spLocks/>
          </p:cNvSpPr>
          <p:nvPr/>
        </p:nvSpPr>
        <p:spPr bwMode="auto">
          <a:xfrm flipH="1">
            <a:off x="4800600" y="4964113"/>
            <a:ext cx="215900" cy="82550"/>
          </a:xfrm>
          <a:custGeom>
            <a:avLst/>
            <a:gdLst>
              <a:gd name="T0" fmla="*/ 2147483646 w 136"/>
              <a:gd name="T1" fmla="*/ 2147483646 h 52"/>
              <a:gd name="T2" fmla="*/ 2147483646 w 136"/>
              <a:gd name="T3" fmla="*/ 2147483646 h 52"/>
              <a:gd name="T4" fmla="*/ 0 w 136"/>
              <a:gd name="T5" fmla="*/ 2147483646 h 52"/>
              <a:gd name="T6" fmla="*/ 0 60000 65536"/>
              <a:gd name="T7" fmla="*/ 0 60000 65536"/>
              <a:gd name="T8" fmla="*/ 0 60000 65536"/>
              <a:gd name="T9" fmla="*/ 0 w 136"/>
              <a:gd name="T10" fmla="*/ 0 h 52"/>
              <a:gd name="T11" fmla="*/ 136 w 136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52">
                <a:moveTo>
                  <a:pt x="136" y="7"/>
                </a:moveTo>
                <a:cubicBezTo>
                  <a:pt x="125" y="3"/>
                  <a:pt x="114" y="0"/>
                  <a:pt x="91" y="7"/>
                </a:cubicBezTo>
                <a:cubicBezTo>
                  <a:pt x="68" y="14"/>
                  <a:pt x="34" y="33"/>
                  <a:pt x="0" y="52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fr-C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4">
            <a:extLst>
              <a:ext uri="{FF2B5EF4-FFF2-40B4-BE49-F238E27FC236}">
                <a16:creationId xmlns:a16="http://schemas.microsoft.com/office/drawing/2014/main" id="{35419F41-8C15-F9CC-4E1A-C6B3AB18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Exemple d’application pour la regression</a:t>
            </a:r>
          </a:p>
        </p:txBody>
      </p:sp>
      <p:sp>
        <p:nvSpPr>
          <p:cNvPr id="81923" name="Espace réservé du contenu 5">
            <a:extLst>
              <a:ext uri="{FF2B5EF4-FFF2-40B4-BE49-F238E27FC236}">
                <a16:creationId xmlns:a16="http://schemas.microsoft.com/office/drawing/2014/main" id="{78C32E0A-D89B-CDAE-8003-C04101FD9C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9763" y="1601043"/>
            <a:ext cx="5389562" cy="49371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Support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(SVR)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non-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kernels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1D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polynomial and RBF kernels.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sklearn.svm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matplotlib.pyplot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plt</a:t>
            </a:r>
            <a:endParaRPr lang="fr-CA" alt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=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np.sort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*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np.random.rand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(40, 1), axis=0)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=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np.sin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(X).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ravel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noise to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targets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y[::5] += 3 * (0.5 -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np.random.rand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(8))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 Fit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svr_rbf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SVR(kernel='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rbf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', C=100, gamma=0.1, epsilon=.1)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svr_lin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SVR(kernel='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', C=100, gamma='auto')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svr_poly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SVR(kernel='poly', C=100, gamma='auto',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epsilon=.1, coef0=1) 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Look at the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fr-CA" altLang="fr-FR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svrs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[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svr_rbf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svr_lin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svr_poly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kernel_label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['RBF', '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', 'Polynomial']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model_color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['m', 'c', 'g']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endParaRPr lang="fr-CA" alt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axes =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plt.subplots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nrows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ncols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figsize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=(15, 10), 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sharey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CA" altLang="fr-FR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24" name="Espace réservé du contenu 6">
            <a:extLst>
              <a:ext uri="{FF2B5EF4-FFF2-40B4-BE49-F238E27FC236}">
                <a16:creationId xmlns:a16="http://schemas.microsoft.com/office/drawing/2014/main" id="{AA3CA1A5-1CE9-5F4B-0D28-8EDAA2C4EC4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6963" y="1601043"/>
            <a:ext cx="5387975" cy="49371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ix, svr </a:t>
            </a:r>
            <a:r>
              <a:rPr lang="fr-CA" altLang="fr-FR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enumerate(svrs):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axes[ix].plot(X, svr.fit(X, y).predict(X), color=model_color[ix], lw=lw, label='{} 		model'.format(kernel_label[ix]))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axes[ix].scatter(X[svr.support_], y[svr.support_], facecolor="none", 			edgecolor=model_color[ix], s=50, label='{} support 				vectors'.format(kernel_label[ix]))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axes[ix].scatter(X[np.setdiff1d(np.arange(len(X)), svr.support_)], 				y[np.setdiff1d(np.arange(len(X)), svr.support_)], facecolor="none", 		edgecolor="k", s=50, label='other training data') 	axes[ix].legend(loc='upper center', bbox_to_anchor=(0.5, 1.1), ncol=1, 			fancybox=True, shadow=True)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fig.text(0.5, 0.04, 'data', ha='center', va='center')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fig.text(0.06, 0.5, 'target', ha='center', va='center', rotation='vertical') fig.suptitle("Support Vector Regression", fontsize=14) 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endParaRPr lang="fr-CA" alt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Clr>
                <a:srgbClr val="727CA3"/>
              </a:buClr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plt.show()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fr-CA" altLang="fr-FR" sz="1200"/>
          </a:p>
        </p:txBody>
      </p:sp>
      <p:sp>
        <p:nvSpPr>
          <p:cNvPr id="81925" name="Espace réservé du numéro de diapositive 3">
            <a:extLst>
              <a:ext uri="{FF2B5EF4-FFF2-40B4-BE49-F238E27FC236}">
                <a16:creationId xmlns:a16="http://schemas.microsoft.com/office/drawing/2014/main" id="{50A34D4A-BFC7-7AA0-4CCA-110B3A9C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2659BD-0DED-4AF7-AD37-6CC655F77F40}" type="slidenum">
              <a:rPr lang="en-US" altLang="fr-FR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fr-FR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26" name="Image 7">
            <a:extLst>
              <a:ext uri="{FF2B5EF4-FFF2-40B4-BE49-F238E27FC236}">
                <a16:creationId xmlns:a16="http://schemas.microsoft.com/office/drawing/2014/main" id="{5192365E-0FB2-1669-FF77-635413107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417268"/>
            <a:ext cx="34877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B185A1-914E-2FB8-9D56-DFAE46842C27}"/>
              </a:ext>
            </a:extLst>
          </p:cNvPr>
          <p:cNvSpPr/>
          <p:nvPr/>
        </p:nvSpPr>
        <p:spPr>
          <a:xfrm>
            <a:off x="1635125" y="6400799"/>
            <a:ext cx="1006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Source: 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scikit</a:t>
            </a:r>
            <a:endParaRPr lang="fr-C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C11032BB-2BDC-9C1C-ACF1-F1967083B530}"/>
              </a:ext>
            </a:extLst>
          </p:cNvPr>
          <p:cNvSpPr txBox="1">
            <a:spLocks/>
          </p:cNvSpPr>
          <p:nvPr/>
        </p:nvSpPr>
        <p:spPr bwMode="auto">
          <a:xfrm>
            <a:off x="641160" y="1190204"/>
            <a:ext cx="10941240" cy="4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fr-CA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Modèle de </a:t>
            </a:r>
            <a:r>
              <a:rPr lang="fr-CA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r>
              <a:rPr lang="fr-CA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pour les valeurs d’une fonction sinusoïdale bruitée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4C7EEEB-6B0B-DC8F-D3EE-4B2D94141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latin typeface="Calibri" panose="020F0502020204030204" pitchFamily="34" charset="0"/>
              </a:rPr>
              <a:t>SVM à une classe  ? (One Class SVM)</a:t>
            </a:r>
          </a:p>
        </p:txBody>
      </p:sp>
      <p:sp>
        <p:nvSpPr>
          <p:cNvPr id="82947" name="Espace réservé du numéro de diapositive 5">
            <a:extLst>
              <a:ext uri="{FF2B5EF4-FFF2-40B4-BE49-F238E27FC236}">
                <a16:creationId xmlns:a16="http://schemas.microsoft.com/office/drawing/2014/main" id="{AF9D0070-0834-A745-723F-6F15E776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9788" y="6356350"/>
            <a:ext cx="2641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E55195-F265-40D0-B208-E423086E1DA0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8" name="Rectangle 3">
                <a:extLst>
                  <a:ext uri="{FF2B5EF4-FFF2-40B4-BE49-F238E27FC236}">
                    <a16:creationId xmlns:a16="http://schemas.microsoft.com/office/drawing/2014/main" id="{9A71EAAC-964C-8B73-C224-C819600FCC06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620594" y="1196752"/>
                <a:ext cx="6547473" cy="3978275"/>
              </a:xfrm>
            </p:spPr>
            <p:txBody>
              <a:bodyPr/>
              <a:lstStyle/>
              <a:p>
                <a:pPr eaLnBrk="1" hangingPunct="1"/>
                <a:r>
                  <a:rPr lang="fr-FR" altLang="fr-FR" sz="2300" dirty="0">
                    <a:latin typeface="Calibri" panose="020F0502020204030204" pitchFamily="34" charset="0"/>
                  </a:rPr>
                  <a:t>Permet la détection de  nouveautés ou d’anomalies en les éloignant au maximum de la surface de décision. </a:t>
                </a:r>
              </a:p>
              <a:p>
                <a:pPr eaLnBrk="1" hangingPunct="1"/>
                <a:r>
                  <a:rPr lang="fr-FR" altLang="fr-FR" sz="23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On cherche un classificateur𝑓(𝒙)=𝑠𝑖𝑔𝑛𝑒(𝒘</a:t>
                </a:r>
                <a:r>
                  <a:rPr lang="fr-FR" altLang="fr-FR" sz="2300" baseline="30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</a:t>
                </a:r>
                <a:r>
                  <a:rPr lang="fr-FR" altLang="fr-FR" sz="23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𝒙+𝑏) qui résout : </a:t>
                </a:r>
              </a:p>
              <a:p>
                <a:pPr marL="2682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fr-CA" altLang="fr-FR" sz="2200" b="0" i="1" u="none" strike="noStrike" kern="1200" cap="none" spc="15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/>
                        </a:rPr>
                        <m:t>𝑚𝑖𝑛</m:t>
                      </m:r>
                      <m:r>
                        <a:rPr kumimoji="0" lang="fr-CA" altLang="fr-FR" sz="2200" b="0" i="1" u="none" strike="noStrike" kern="1200" cap="none" spc="15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/>
                          <a:sym typeface="Symbol" panose="05050102010706020507" pitchFamily="18" charset="2"/>
                        </a:rPr>
                        <m:t></m:t>
                      </m:r>
                      <m:r>
                        <a:rPr kumimoji="0" lang="fr-CA" altLang="fr-FR" sz="2200" b="0" i="1" u="none" strike="noStrike" kern="1200" cap="none" spc="15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/>
                        </a:rPr>
                        <m:t>⁡</m:t>
                      </m:r>
                      <m:f>
                        <m:fPr>
                          <m:ctrlP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fr-CA" altLang="fr-FR" sz="2200" b="0" i="1" u="none" strike="noStrike" kern="1200" cap="none" spc="15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kumimoji="0" lang="fr-CA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kumimoji="0" lang="fr-CA" altLang="fr-FR" sz="2200" b="0" i="1" u="none" strike="noStrike" kern="1200" cap="none" spc="15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kumimoji="0" lang="fr-CA" altLang="fr-FR" sz="2200" b="0" i="1" u="none" strike="noStrike" kern="1200" cap="none" spc="15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kumimoji="0" lang="fr-CA" altLang="fr-FR" sz="2200" b="0" i="1" u="none" strike="noStrike" kern="1200" cap="none" spc="15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𝜈</m:t>
                          </m:r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kumimoji="0" lang="fr-CA" altLang="fr-FR" sz="2200" b="0" i="1" u="none" strike="noStrike" kern="1200" cap="none" spc="15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fr-CA" altLang="fr-FR" sz="2200" b="0" i="1" u="none" strike="noStrike" kern="1200" cap="none" spc="15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fr-CA" altLang="fr-FR" sz="2200" b="0" i="1" u="none" strike="noStrike" kern="1200" cap="none" spc="15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0" lang="fr-CA" altLang="fr-FR" sz="2200" b="0" i="1" u="none" strike="noStrike" kern="1200" cap="none" spc="15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0" lang="fr-CA" altLang="fr-FR" sz="2200" b="0" i="1" u="none" strike="noStrike" kern="1200" cap="none" spc="15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r>
                        <a:rPr kumimoji="0" lang="fr-CA" altLang="fr-FR" sz="2200" b="0" i="1" u="none" strike="noStrike" kern="1200" cap="none" spc="15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kumimoji="0" lang="fr-CA" altLang="fr-FR" sz="2200" b="0" i="0" u="none" strike="noStrike" kern="1200" cap="none" spc="1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cs typeface="Times New Roman"/>
                </a:endParaRPr>
              </a:p>
              <a:p>
                <a:pPr marL="2682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A" altLang="fr-FR" sz="2200" i="1" spc="15" dirty="0">
                    <a:solidFill>
                      <a:prstClr val="black"/>
                    </a:solidFill>
                    <a:latin typeface="Cambria Math" panose="02040503050406030204" pitchFamily="18" charset="0"/>
                    <a:cs typeface="Times New Roman"/>
                  </a:rPr>
                  <a:t>sous les contraintes</a:t>
                </a:r>
                <a:r>
                  <a:rPr kumimoji="0" lang="fr-CA" altLang="fr-FR" sz="2400" b="0" i="0" u="none" strike="noStrike" kern="1200" cap="none" spc="1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fr-CA" altLang="fr-FR" sz="2200" b="0" i="1" u="none" strike="noStrike" kern="1200" cap="none" spc="15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fr-CA" altLang="fr-FR" sz="2200" b="0" i="1" u="none" strike="noStrike" kern="1200" cap="none" spc="15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0" lang="fr-CA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fr-CA" sz="2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kumimoji="0" lang="fr-CA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kumimoji="0" lang="fr-CA" sz="2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kumimoji="0" lang="fr-CA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0" lang="fr-CA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</m:t>
                            </m:r>
                            <m:sSub>
                              <m:sSubPr>
                                <m:ctrlPr>
                                  <a:rPr kumimoji="0" lang="fr-CA" altLang="fr-FR" sz="2200" b="0" i="1" u="none" strike="noStrike" kern="1200" cap="none" spc="15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kumimoji="0" lang="fr-CA" altLang="fr-FR" sz="2200" b="0" i="1" u="none" strike="noStrike" kern="1200" cap="none" spc="15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0" lang="fr-CA" altLang="fr-FR" sz="2200" b="0" i="1" u="none" strike="noStrike" kern="1200" cap="none" spc="15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fr-CA" altLang="fr-FR" sz="2200" b="0" i="1" u="none" strike="noStrike" kern="1200" cap="none" spc="15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kumimoji="0" lang="fr-CA" altLang="fr-FR" sz="2200" b="0" i="1" u="none" strike="noStrike" kern="1200" cap="none" spc="15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0" lang="fr-CA" altLang="fr-FR" sz="2200" b="0" i="1" u="none" strike="noStrike" kern="1200" cap="none" spc="15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fr-CA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</m:t>
                            </m:r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=1..</m:t>
                            </m:r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e>
                    </m:d>
                  </m:oMath>
                </a14:m>
                <a:endParaRPr lang="fr-FR" altLang="fr-FR" sz="22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2948" name="Rectangle 3">
                <a:extLst>
                  <a:ext uri="{FF2B5EF4-FFF2-40B4-BE49-F238E27FC236}">
                    <a16:creationId xmlns:a16="http://schemas.microsoft.com/office/drawing/2014/main" id="{9A71EAAC-964C-8B73-C224-C819600FC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0594" y="1196752"/>
                <a:ext cx="6547473" cy="3978275"/>
              </a:xfrm>
              <a:blipFill>
                <a:blip r:embed="rId3"/>
                <a:stretch>
                  <a:fillRect l="-559" t="-107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949" name="Groupe 2">
            <a:extLst>
              <a:ext uri="{FF2B5EF4-FFF2-40B4-BE49-F238E27FC236}">
                <a16:creationId xmlns:a16="http://schemas.microsoft.com/office/drawing/2014/main" id="{11301A2F-38B4-D609-CACD-A38A5F50D012}"/>
              </a:ext>
            </a:extLst>
          </p:cNvPr>
          <p:cNvGrpSpPr>
            <a:grpSpLocks/>
          </p:cNvGrpSpPr>
          <p:nvPr/>
        </p:nvGrpSpPr>
        <p:grpSpPr bwMode="auto">
          <a:xfrm>
            <a:off x="6744072" y="1236978"/>
            <a:ext cx="2113929" cy="1828800"/>
            <a:chOff x="9388046" y="2001539"/>
            <a:chExt cx="2114303" cy="1828800"/>
          </a:xfrm>
        </p:grpSpPr>
        <p:pic>
          <p:nvPicPr>
            <p:cNvPr id="83107" name="Picture 4">
              <a:extLst>
                <a:ext uri="{FF2B5EF4-FFF2-40B4-BE49-F238E27FC236}">
                  <a16:creationId xmlns:a16="http://schemas.microsoft.com/office/drawing/2014/main" id="{94102642-6E70-8E83-A580-7558AC911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26"/>
            <a:stretch>
              <a:fillRect/>
            </a:stretch>
          </p:blipFill>
          <p:spPr bwMode="auto">
            <a:xfrm>
              <a:off x="9388046" y="2001539"/>
              <a:ext cx="206824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108" name="Rectangle 1">
              <a:extLst>
                <a:ext uri="{FF2B5EF4-FFF2-40B4-BE49-F238E27FC236}">
                  <a16:creationId xmlns:a16="http://schemas.microsoft.com/office/drawing/2014/main" id="{0610DACA-0305-C8BF-330D-9878C5E6B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3352" y="3495123"/>
              <a:ext cx="20489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CA" altLang="fr-FR" sz="1100" dirty="0"/>
                <a:t>Point à l’extérieur = « anormal »</a:t>
              </a:r>
            </a:p>
          </p:txBody>
        </p:sp>
        <p:sp>
          <p:nvSpPr>
            <p:cNvPr id="83109" name="Rectangle 10">
              <a:extLst>
                <a:ext uri="{FF2B5EF4-FFF2-40B4-BE49-F238E27FC236}">
                  <a16:creationId xmlns:a16="http://schemas.microsoft.com/office/drawing/2014/main" id="{449884EC-4527-FF32-8D14-36BBDBFD4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9214" y="3062140"/>
              <a:ext cx="208860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CA" altLang="fr-FR" sz="1100" dirty="0"/>
                <a:t>Points à l’intérieur= « normal »</a:t>
              </a:r>
            </a:p>
          </p:txBody>
        </p:sp>
      </p:grpSp>
      <p:pic>
        <p:nvPicPr>
          <p:cNvPr id="82950" name="Image 3">
            <a:extLst>
              <a:ext uri="{FF2B5EF4-FFF2-40B4-BE49-F238E27FC236}">
                <a16:creationId xmlns:a16="http://schemas.microsoft.com/office/drawing/2014/main" id="{AAF04072-876C-2E6E-66E0-65E17F9FB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04" y="1136730"/>
            <a:ext cx="28813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970" name="Rectangle 9">
                <a:extLst>
                  <a:ext uri="{FF2B5EF4-FFF2-40B4-BE49-F238E27FC236}">
                    <a16:creationId xmlns:a16="http://schemas.microsoft.com/office/drawing/2014/main" id="{B5F69628-7855-6262-6F66-B695187F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4725144"/>
                <a:ext cx="6558467" cy="12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fr-CA" altLang="fr-FR" sz="2300" i="1" spc="15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𝜈</m:t>
                    </m:r>
                  </m:oMath>
                </a14:m>
                <a:r>
                  <a:rPr lang="fr-CA" altLang="fr-FR" sz="2300" i="1" dirty="0">
                    <a:latin typeface="Symbol" panose="05050102010706020507" pitchFamily="18" charset="2"/>
                    <a:ea typeface="Symbol" panose="05050102010706020507" pitchFamily="18" charset="2"/>
                    <a:cs typeface="Symbol" panose="05050102010706020507" pitchFamily="18" charset="2"/>
                  </a:rPr>
                  <a:t> </a:t>
                </a:r>
                <a:r>
                  <a:rPr lang="fr-CA" altLang="fr-FR" sz="2300" dirty="0">
                    <a:cs typeface="Calibri" panose="020F0502020204030204" pitchFamily="34" charset="0"/>
                  </a:rPr>
                  <a:t>fixe la limite supérieure pour les points singuliers</a:t>
                </a:r>
                <a:r>
                  <a:rPr lang="fr-CA" altLang="fr-FR" sz="2300" i="1" dirty="0">
                    <a:latin typeface="Symbol" panose="05050102010706020507" pitchFamily="18" charset="2"/>
                    <a:ea typeface="Symbol" panose="05050102010706020507" pitchFamily="18" charset="2"/>
                    <a:cs typeface="Symbol" panose="05050102010706020507" pitchFamily="18" charset="2"/>
                  </a:rPr>
                  <a:t> </a:t>
                </a:r>
              </a:p>
              <a:p>
                <a:pPr marL="273050" indent="-273050" eaLnBrk="1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</a:pPr>
                <a:r>
                  <a:rPr lang="fr-FR" altLang="fr-FR" sz="2300" dirty="0"/>
                  <a:t>L’apprentissage est non supervisé, car fait avec une seule classe !</a:t>
                </a:r>
              </a:p>
            </p:txBody>
          </p:sp>
        </mc:Choice>
        <mc:Fallback xmlns="">
          <p:sp>
            <p:nvSpPr>
              <p:cNvPr id="82970" name="Rectangle 9">
                <a:extLst>
                  <a:ext uri="{FF2B5EF4-FFF2-40B4-BE49-F238E27FC236}">
                    <a16:creationId xmlns:a16="http://schemas.microsoft.com/office/drawing/2014/main" id="{B5F69628-7855-6262-6F66-B695187F8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725144"/>
                <a:ext cx="6558467" cy="1231106"/>
              </a:xfrm>
              <a:prstGeom prst="rect">
                <a:avLst/>
              </a:prstGeom>
              <a:blipFill>
                <a:blip r:embed="rId6"/>
                <a:stretch>
                  <a:fillRect l="-558" t="-4455" r="-1301" b="-99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>
            <a:extLst>
              <a:ext uri="{FF2B5EF4-FFF2-40B4-BE49-F238E27FC236}">
                <a16:creationId xmlns:a16="http://schemas.microsoft.com/office/drawing/2014/main" id="{2408A950-7C4C-458D-A609-3621979F4A91}"/>
              </a:ext>
            </a:extLst>
          </p:cNvPr>
          <p:cNvGrpSpPr/>
          <p:nvPr/>
        </p:nvGrpSpPr>
        <p:grpSpPr>
          <a:xfrm>
            <a:off x="7437094" y="3460750"/>
            <a:ext cx="4476370" cy="2350199"/>
            <a:chOff x="7437094" y="3460750"/>
            <a:chExt cx="4476370" cy="2350199"/>
          </a:xfrm>
        </p:grpSpPr>
        <p:sp>
          <p:nvSpPr>
            <p:cNvPr id="82994" name="object 4">
              <a:extLst>
                <a:ext uri="{FF2B5EF4-FFF2-40B4-BE49-F238E27FC236}">
                  <a16:creationId xmlns:a16="http://schemas.microsoft.com/office/drawing/2014/main" id="{73506E04-E9FB-A9AC-C765-B8E43656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512" y="5053104"/>
              <a:ext cx="1178513" cy="589216"/>
            </a:xfrm>
            <a:custGeom>
              <a:avLst/>
              <a:gdLst>
                <a:gd name="T0" fmla="*/ 0 w 2133600"/>
                <a:gd name="T1" fmla="*/ 0 h 1066800"/>
                <a:gd name="T2" fmla="*/ 2133600 w 2133600"/>
                <a:gd name="T3" fmla="*/ 1066799 h 106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3600" h="1066800">
                  <a:moveTo>
                    <a:pt x="0" y="0"/>
                  </a:moveTo>
                  <a:lnTo>
                    <a:pt x="2133600" y="10667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2995" name="object 5">
              <a:extLst>
                <a:ext uri="{FF2B5EF4-FFF2-40B4-BE49-F238E27FC236}">
                  <a16:creationId xmlns:a16="http://schemas.microsoft.com/office/drawing/2014/main" id="{93AE3078-EE82-CEC1-CCF6-DD3FA8B3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937" y="4213726"/>
              <a:ext cx="1936128" cy="967997"/>
            </a:xfrm>
            <a:custGeom>
              <a:avLst/>
              <a:gdLst>
                <a:gd name="T0" fmla="*/ 0 w 3505200"/>
                <a:gd name="T1" fmla="*/ 0 h 1752600"/>
                <a:gd name="T2" fmla="*/ 3505200 w 3505200"/>
                <a:gd name="T3" fmla="*/ 1752219 h 175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05200" h="1752600">
                  <a:moveTo>
                    <a:pt x="0" y="0"/>
                  </a:moveTo>
                  <a:lnTo>
                    <a:pt x="3505200" y="17522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2996" name="object 6">
              <a:extLst>
                <a:ext uri="{FF2B5EF4-FFF2-40B4-BE49-F238E27FC236}">
                  <a16:creationId xmlns:a16="http://schemas.microsoft.com/office/drawing/2014/main" id="{A0F427CE-F34F-CDD6-64B2-65681628F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903" y="4421801"/>
              <a:ext cx="2272846" cy="1136345"/>
            </a:xfrm>
            <a:custGeom>
              <a:avLst/>
              <a:gdLst>
                <a:gd name="T0" fmla="*/ 0 w 4114800"/>
                <a:gd name="T1" fmla="*/ 0 h 2057400"/>
                <a:gd name="T2" fmla="*/ 4114800 w 4114800"/>
                <a:gd name="T3" fmla="*/ 2057399 h 2057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14800" h="2057400">
                  <a:moveTo>
                    <a:pt x="0" y="0"/>
                  </a:moveTo>
                  <a:lnTo>
                    <a:pt x="4114800" y="205739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2997" name="object 7">
              <a:extLst>
                <a:ext uri="{FF2B5EF4-FFF2-40B4-BE49-F238E27FC236}">
                  <a16:creationId xmlns:a16="http://schemas.microsoft.com/office/drawing/2014/main" id="{D388033B-9A81-89D8-2C9B-668863591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520" y="3460750"/>
              <a:ext cx="0" cy="2350199"/>
            </a:xfrm>
            <a:custGeom>
              <a:avLst/>
              <a:gdLst>
                <a:gd name="T0" fmla="*/ 4254627 h 4255135"/>
                <a:gd name="T1" fmla="*/ 0 h 42551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255135">
                  <a:moveTo>
                    <a:pt x="0" y="425462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2998" name="object 8">
              <a:extLst>
                <a:ext uri="{FF2B5EF4-FFF2-40B4-BE49-F238E27FC236}">
                  <a16:creationId xmlns:a16="http://schemas.microsoft.com/office/drawing/2014/main" id="{B4216750-9A67-335D-BBA7-67AB06858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1971" y="3460752"/>
              <a:ext cx="49105" cy="42087"/>
            </a:xfrm>
            <a:custGeom>
              <a:avLst/>
              <a:gdLst>
                <a:gd name="T0" fmla="*/ 0 w 88900"/>
                <a:gd name="T1" fmla="*/ 76200 h 76200"/>
                <a:gd name="T2" fmla="*/ 44437 w 88900"/>
                <a:gd name="T3" fmla="*/ 0 h 76200"/>
                <a:gd name="T4" fmla="*/ 88900 w 88900"/>
                <a:gd name="T5" fmla="*/ 76187 h 7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00" h="76200">
                  <a:moveTo>
                    <a:pt x="0" y="76200"/>
                  </a:moveTo>
                  <a:lnTo>
                    <a:pt x="44437" y="0"/>
                  </a:lnTo>
                  <a:lnTo>
                    <a:pt x="88900" y="76187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2999" name="object 9">
              <a:extLst>
                <a:ext uri="{FF2B5EF4-FFF2-40B4-BE49-F238E27FC236}">
                  <a16:creationId xmlns:a16="http://schemas.microsoft.com/office/drawing/2014/main" id="{A49723D1-D25F-E381-E907-9BB4C311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06" y="5389798"/>
              <a:ext cx="3865592" cy="2455"/>
            </a:xfrm>
            <a:custGeom>
              <a:avLst/>
              <a:gdLst>
                <a:gd name="T0" fmla="*/ 0 w 6998334"/>
                <a:gd name="T1" fmla="*/ 0 h 4445"/>
                <a:gd name="T2" fmla="*/ 6997827 w 6998334"/>
                <a:gd name="T3" fmla="*/ 4267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98334" h="4445">
                  <a:moveTo>
                    <a:pt x="0" y="0"/>
                  </a:moveTo>
                  <a:lnTo>
                    <a:pt x="6997827" y="4267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0" name="object 10">
              <a:extLst>
                <a:ext uri="{FF2B5EF4-FFF2-40B4-BE49-F238E27FC236}">
                  <a16:creationId xmlns:a16="http://schemas.microsoft.com/office/drawing/2014/main" id="{3C7FCCDB-2313-95BC-9C46-BA8C7BAFE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1210" y="5367575"/>
              <a:ext cx="42440" cy="49101"/>
            </a:xfrm>
            <a:custGeom>
              <a:avLst/>
              <a:gdLst>
                <a:gd name="T0" fmla="*/ 63 w 76834"/>
                <a:gd name="T1" fmla="*/ 0 h 88900"/>
                <a:gd name="T2" fmla="*/ 76238 w 76834"/>
                <a:gd name="T3" fmla="*/ 44500 h 88900"/>
                <a:gd name="T4" fmla="*/ 0 w 76834"/>
                <a:gd name="T5" fmla="*/ 88899 h 88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34" h="88900">
                  <a:moveTo>
                    <a:pt x="63" y="0"/>
                  </a:moveTo>
                  <a:lnTo>
                    <a:pt x="76238" y="44500"/>
                  </a:lnTo>
                  <a:lnTo>
                    <a:pt x="0" y="88899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1" name="object 12">
              <a:extLst>
                <a:ext uri="{FF2B5EF4-FFF2-40B4-BE49-F238E27FC236}">
                  <a16:creationId xmlns:a16="http://schemas.microsoft.com/office/drawing/2014/main" id="{DF9CCDAF-8731-1377-1B24-9BFBBC4E7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3720" y="4432806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2" name="object 13">
              <a:extLst>
                <a:ext uri="{FF2B5EF4-FFF2-40B4-BE49-F238E27FC236}">
                  <a16:creationId xmlns:a16="http://schemas.microsoft.com/office/drawing/2014/main" id="{DF1D5DB1-5619-FCF2-4BE2-8EDF17388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3716" y="4432806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3" name="object 14">
              <a:extLst>
                <a:ext uri="{FF2B5EF4-FFF2-40B4-BE49-F238E27FC236}">
                  <a16:creationId xmlns:a16="http://schemas.microsoft.com/office/drawing/2014/main" id="{6B822C72-B17D-4F32-6984-18EFDA3A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116" y="4102400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4" name="object 15">
              <a:extLst>
                <a:ext uri="{FF2B5EF4-FFF2-40B4-BE49-F238E27FC236}">
                  <a16:creationId xmlns:a16="http://schemas.microsoft.com/office/drawing/2014/main" id="{DAC4AC4F-4675-B7FA-59B4-77D69114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105" y="4102400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5" name="object 16">
              <a:extLst>
                <a:ext uri="{FF2B5EF4-FFF2-40B4-BE49-F238E27FC236}">
                  <a16:creationId xmlns:a16="http://schemas.microsoft.com/office/drawing/2014/main" id="{5D2A356A-18C1-E5EA-AE31-E4A0EA82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1305" y="4267604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6" name="object 17">
              <a:extLst>
                <a:ext uri="{FF2B5EF4-FFF2-40B4-BE49-F238E27FC236}">
                  <a16:creationId xmlns:a16="http://schemas.microsoft.com/office/drawing/2014/main" id="{23F962B9-2556-F0A5-5D27-EEBA96DD3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1301" y="4267604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7" name="object 18">
              <a:extLst>
                <a:ext uri="{FF2B5EF4-FFF2-40B4-BE49-F238E27FC236}">
                  <a16:creationId xmlns:a16="http://schemas.microsoft.com/office/drawing/2014/main" id="{C1DF1A2F-D377-17D7-914B-54F9FAC1F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8524" y="4515408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8" name="object 19">
              <a:extLst>
                <a:ext uri="{FF2B5EF4-FFF2-40B4-BE49-F238E27FC236}">
                  <a16:creationId xmlns:a16="http://schemas.microsoft.com/office/drawing/2014/main" id="{072C46BC-4969-0287-468B-0B3509703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8519" y="4515408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09" name="object 20">
              <a:extLst>
                <a:ext uri="{FF2B5EF4-FFF2-40B4-BE49-F238E27FC236}">
                  <a16:creationId xmlns:a16="http://schemas.microsoft.com/office/drawing/2014/main" id="{4DE51D1D-EF39-0ECA-9041-150E913DD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1646" y="4592509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0" name="object 21">
              <a:extLst>
                <a:ext uri="{FF2B5EF4-FFF2-40B4-BE49-F238E27FC236}">
                  <a16:creationId xmlns:a16="http://schemas.microsoft.com/office/drawing/2014/main" id="{6897679B-D93D-F5DB-9FDE-20341C154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1642" y="4592509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1" name="object 22">
              <a:extLst>
                <a:ext uri="{FF2B5EF4-FFF2-40B4-BE49-F238E27FC236}">
                  <a16:creationId xmlns:a16="http://schemas.microsoft.com/office/drawing/2014/main" id="{24E15F24-36C7-1DAF-2A36-DF2DD5C51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928" y="4424161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2" name="object 23">
              <a:extLst>
                <a:ext uri="{FF2B5EF4-FFF2-40B4-BE49-F238E27FC236}">
                  <a16:creationId xmlns:a16="http://schemas.microsoft.com/office/drawing/2014/main" id="{E4AC6163-B889-B8D1-DFA2-42DAB359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924" y="4424162"/>
              <a:ext cx="76814" cy="82770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3" name="object 24">
              <a:extLst>
                <a:ext uri="{FF2B5EF4-FFF2-40B4-BE49-F238E27FC236}">
                  <a16:creationId xmlns:a16="http://schemas.microsoft.com/office/drawing/2014/main" id="{0D2A34C9-AADF-255A-8EA9-A39740E1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923" y="4226302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4" name="object 25">
              <a:extLst>
                <a:ext uri="{FF2B5EF4-FFF2-40B4-BE49-F238E27FC236}">
                  <a16:creationId xmlns:a16="http://schemas.microsoft.com/office/drawing/2014/main" id="{22EF34EF-6359-3496-3AD4-CD7F87232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6919" y="4226302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5" name="object 26">
              <a:extLst>
                <a:ext uri="{FF2B5EF4-FFF2-40B4-BE49-F238E27FC236}">
                  <a16:creationId xmlns:a16="http://schemas.microsoft.com/office/drawing/2014/main" id="{B2429337-22E7-FEBA-EFE9-EBF7CD16C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461" y="4760856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6" name="object 27">
              <a:extLst>
                <a:ext uri="{FF2B5EF4-FFF2-40B4-BE49-F238E27FC236}">
                  <a16:creationId xmlns:a16="http://schemas.microsoft.com/office/drawing/2014/main" id="{F41A97ED-B101-7D8F-455F-2D877A37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450" y="4760856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7" name="object 28">
              <a:extLst>
                <a:ext uri="{FF2B5EF4-FFF2-40B4-BE49-F238E27FC236}">
                  <a16:creationId xmlns:a16="http://schemas.microsoft.com/office/drawing/2014/main" id="{63AC492B-2BCD-0B40-127E-0904E378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509" y="4350204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8" name="object 29">
              <a:extLst>
                <a:ext uri="{FF2B5EF4-FFF2-40B4-BE49-F238E27FC236}">
                  <a16:creationId xmlns:a16="http://schemas.microsoft.com/office/drawing/2014/main" id="{3CFC34BF-DA55-7655-4194-0690D307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6498" y="4350204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19" name="object 30">
              <a:extLst>
                <a:ext uri="{FF2B5EF4-FFF2-40B4-BE49-F238E27FC236}">
                  <a16:creationId xmlns:a16="http://schemas.microsoft.com/office/drawing/2014/main" id="{7DB0C636-2636-2F68-8A74-0F3667F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089" y="4929203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0" name="object 31">
              <a:extLst>
                <a:ext uri="{FF2B5EF4-FFF2-40B4-BE49-F238E27FC236}">
                  <a16:creationId xmlns:a16="http://schemas.microsoft.com/office/drawing/2014/main" id="{28E42D24-598A-6842-15CC-7C5F668A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078" y="4929203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1" name="object 32">
              <a:extLst>
                <a:ext uri="{FF2B5EF4-FFF2-40B4-BE49-F238E27FC236}">
                  <a16:creationId xmlns:a16="http://schemas.microsoft.com/office/drawing/2014/main" id="{16A50DE6-4005-0E67-730A-DC538480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458" y="4474108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2" name="object 33">
              <a:extLst>
                <a:ext uri="{FF2B5EF4-FFF2-40B4-BE49-F238E27FC236}">
                  <a16:creationId xmlns:a16="http://schemas.microsoft.com/office/drawing/2014/main" id="{BB9CE5D7-A04C-9442-4204-C554B35A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454" y="4474108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3" name="object 34">
              <a:extLst>
                <a:ext uri="{FF2B5EF4-FFF2-40B4-BE49-F238E27FC236}">
                  <a16:creationId xmlns:a16="http://schemas.microsoft.com/office/drawing/2014/main" id="{ACE9FD21-B5DC-FC92-F460-66062474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264" y="4308904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4" name="object 35">
              <a:extLst>
                <a:ext uri="{FF2B5EF4-FFF2-40B4-BE49-F238E27FC236}">
                  <a16:creationId xmlns:a16="http://schemas.microsoft.com/office/drawing/2014/main" id="{977AB5AE-8720-0061-1A2D-631E97AD8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253" y="4308904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5" name="object 36">
              <a:extLst>
                <a:ext uri="{FF2B5EF4-FFF2-40B4-BE49-F238E27FC236}">
                  <a16:creationId xmlns:a16="http://schemas.microsoft.com/office/drawing/2014/main" id="{C1BB275F-BFDA-A8EC-50E9-D5023A9FF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8062" y="4680611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6" name="object 37">
              <a:extLst>
                <a:ext uri="{FF2B5EF4-FFF2-40B4-BE49-F238E27FC236}">
                  <a16:creationId xmlns:a16="http://schemas.microsoft.com/office/drawing/2014/main" id="{6E4EAF0C-C1AF-6534-23F7-9C079A2D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8050" y="4680611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7" name="object 38">
              <a:extLst>
                <a:ext uri="{FF2B5EF4-FFF2-40B4-BE49-F238E27FC236}">
                  <a16:creationId xmlns:a16="http://schemas.microsoft.com/office/drawing/2014/main" id="{AEE7F985-C7BA-4FAD-BA5A-9DEF2E38F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453" y="4474108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8" name="object 39">
              <a:extLst>
                <a:ext uri="{FF2B5EF4-FFF2-40B4-BE49-F238E27FC236}">
                  <a16:creationId xmlns:a16="http://schemas.microsoft.com/office/drawing/2014/main" id="{10CE76DE-71D9-6171-4B6A-EA6C79D4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449" y="4474108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29" name="object 40">
              <a:extLst>
                <a:ext uri="{FF2B5EF4-FFF2-40B4-BE49-F238E27FC236}">
                  <a16:creationId xmlns:a16="http://schemas.microsoft.com/office/drawing/2014/main" id="{C46CEF33-BF51-76D4-5DA8-DF4ABD530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269" y="4556709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0" name="object 41">
              <a:extLst>
                <a:ext uri="{FF2B5EF4-FFF2-40B4-BE49-F238E27FC236}">
                  <a16:creationId xmlns:a16="http://schemas.microsoft.com/office/drawing/2014/main" id="{606DDA9F-09FA-4616-8435-C75C3F6A7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9258" y="4556709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1" name="object 42">
              <a:extLst>
                <a:ext uri="{FF2B5EF4-FFF2-40B4-BE49-F238E27FC236}">
                  <a16:creationId xmlns:a16="http://schemas.microsoft.com/office/drawing/2014/main" id="{2FC4A1C5-A6B9-AF2F-F119-B11786B1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660" y="4350206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2" name="object 43">
              <a:extLst>
                <a:ext uri="{FF2B5EF4-FFF2-40B4-BE49-F238E27FC236}">
                  <a16:creationId xmlns:a16="http://schemas.microsoft.com/office/drawing/2014/main" id="{083D9221-AD6B-2B39-027C-6BD83DE1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656" y="4350206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3" name="object 44">
              <a:extLst>
                <a:ext uri="{FF2B5EF4-FFF2-40B4-BE49-F238E27FC236}">
                  <a16:creationId xmlns:a16="http://schemas.microsoft.com/office/drawing/2014/main" id="{5B3586CD-8F72-1530-1580-02590B78E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066" y="4804515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4" name="object 45">
              <a:extLst>
                <a:ext uri="{FF2B5EF4-FFF2-40B4-BE49-F238E27FC236}">
                  <a16:creationId xmlns:a16="http://schemas.microsoft.com/office/drawing/2014/main" id="{3AD57EB1-53CF-10E5-A965-BB3AB3CB8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055" y="4804515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5" name="object 46">
              <a:extLst>
                <a:ext uri="{FF2B5EF4-FFF2-40B4-BE49-F238E27FC236}">
                  <a16:creationId xmlns:a16="http://schemas.microsoft.com/office/drawing/2014/main" id="{3EE66F81-415B-4D57-D2BB-9C805C6E9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2864" y="4639311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6" name="object 47">
              <a:extLst>
                <a:ext uri="{FF2B5EF4-FFF2-40B4-BE49-F238E27FC236}">
                  <a16:creationId xmlns:a16="http://schemas.microsoft.com/office/drawing/2014/main" id="{805E0FEC-6DB1-798D-0C2A-9C071BA23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2853" y="4639311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7" name="object 48">
              <a:extLst>
                <a:ext uri="{FF2B5EF4-FFF2-40B4-BE49-F238E27FC236}">
                  <a16:creationId xmlns:a16="http://schemas.microsoft.com/office/drawing/2014/main" id="{623711E5-2942-D74E-0E8D-C38513770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657" y="4763213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8" name="object 49">
              <a:extLst>
                <a:ext uri="{FF2B5EF4-FFF2-40B4-BE49-F238E27FC236}">
                  <a16:creationId xmlns:a16="http://schemas.microsoft.com/office/drawing/2014/main" id="{F1D80607-BC2C-BE24-4B18-E3BAE2D8A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646" y="4763213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39" name="object 50">
              <a:extLst>
                <a:ext uri="{FF2B5EF4-FFF2-40B4-BE49-F238E27FC236}">
                  <a16:creationId xmlns:a16="http://schemas.microsoft.com/office/drawing/2014/main" id="{3E9E74CF-1A4B-A891-11B1-610221E2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657" y="4556709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0" name="object 51">
              <a:extLst>
                <a:ext uri="{FF2B5EF4-FFF2-40B4-BE49-F238E27FC236}">
                  <a16:creationId xmlns:a16="http://schemas.microsoft.com/office/drawing/2014/main" id="{DAAFE74E-7DDC-8734-63C3-92583E3DD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1646" y="4556709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1" name="object 52">
              <a:extLst>
                <a:ext uri="{FF2B5EF4-FFF2-40B4-BE49-F238E27FC236}">
                  <a16:creationId xmlns:a16="http://schemas.microsoft.com/office/drawing/2014/main" id="{F644532F-CB6D-0B35-967A-4B991740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089" y="4760856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2" name="object 53">
              <a:extLst>
                <a:ext uri="{FF2B5EF4-FFF2-40B4-BE49-F238E27FC236}">
                  <a16:creationId xmlns:a16="http://schemas.microsoft.com/office/drawing/2014/main" id="{0EE0563E-CBAA-6726-E9EE-C0B3C1A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078" y="4760856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3" name="object 54">
              <a:extLst>
                <a:ext uri="{FF2B5EF4-FFF2-40B4-BE49-F238E27FC236}">
                  <a16:creationId xmlns:a16="http://schemas.microsoft.com/office/drawing/2014/main" id="{C13DD94B-C421-0195-77C9-BA097000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172" y="4213727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4" name="object 55">
              <a:extLst>
                <a:ext uri="{FF2B5EF4-FFF2-40B4-BE49-F238E27FC236}">
                  <a16:creationId xmlns:a16="http://schemas.microsoft.com/office/drawing/2014/main" id="{84443721-8A4A-4E1A-7667-6AA8D81BA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168" y="4213727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5" name="object 56">
              <a:extLst>
                <a:ext uri="{FF2B5EF4-FFF2-40B4-BE49-F238E27FC236}">
                  <a16:creationId xmlns:a16="http://schemas.microsoft.com/office/drawing/2014/main" id="{A0641F09-84F4-CF49-CA69-352B9A3D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417" y="5487402"/>
              <a:ext cx="76814" cy="82770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6" name="object 57">
              <a:extLst>
                <a:ext uri="{FF2B5EF4-FFF2-40B4-BE49-F238E27FC236}">
                  <a16:creationId xmlns:a16="http://schemas.microsoft.com/office/drawing/2014/main" id="{E62FE134-887D-4127-E9B0-0724F52F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805" y="5484272"/>
              <a:ext cx="76814" cy="82770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7" name="object 58">
              <a:extLst>
                <a:ext uri="{FF2B5EF4-FFF2-40B4-BE49-F238E27FC236}">
                  <a16:creationId xmlns:a16="http://schemas.microsoft.com/office/drawing/2014/main" id="{3931D431-3EAA-D054-A685-97395CC7A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696" y="5263540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8" name="object 59">
              <a:extLst>
                <a:ext uri="{FF2B5EF4-FFF2-40B4-BE49-F238E27FC236}">
                  <a16:creationId xmlns:a16="http://schemas.microsoft.com/office/drawing/2014/main" id="{A1FF73BD-7BD7-FC7E-99BE-95B33B4F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686" y="5263540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49" name="object 60">
              <a:extLst>
                <a:ext uri="{FF2B5EF4-FFF2-40B4-BE49-F238E27FC236}">
                  <a16:creationId xmlns:a16="http://schemas.microsoft.com/office/drawing/2014/main" id="{04910866-F4C9-0404-8387-F0C798D2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245" y="4888688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50" name="object 61">
              <a:extLst>
                <a:ext uri="{FF2B5EF4-FFF2-40B4-BE49-F238E27FC236}">
                  <a16:creationId xmlns:a16="http://schemas.microsoft.com/office/drawing/2014/main" id="{F76E5179-3AE5-ADF2-1566-20B8F1136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235" y="4888688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93" name="object 62">
              <a:extLst>
                <a:ext uri="{FF2B5EF4-FFF2-40B4-BE49-F238E27FC236}">
                  <a16:creationId xmlns:a16="http://schemas.microsoft.com/office/drawing/2014/main" id="{E233EFBB-FB52-3BCD-78FD-A1D618662517}"/>
                </a:ext>
              </a:extLst>
            </p:cNvPr>
            <p:cNvSpPr txBox="1"/>
            <p:nvPr/>
          </p:nvSpPr>
          <p:spPr bwMode="auto">
            <a:xfrm>
              <a:off x="9380538" y="5214938"/>
              <a:ext cx="254000" cy="16192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1050" i="1" spc="30" dirty="0">
                  <a:latin typeface="Symbol"/>
                  <a:cs typeface="Symbol"/>
                </a:rPr>
                <a:t></a:t>
              </a:r>
              <a:r>
                <a:rPr sz="1000" i="1" baseline="-23000" dirty="0" err="1">
                  <a:latin typeface="Times New Roman"/>
                  <a:cs typeface="Times New Roman"/>
                </a:rPr>
                <a:t>i</a:t>
              </a:r>
              <a:r>
                <a:rPr lang="fr-CA" sz="1000" i="1" baseline="-23000" dirty="0">
                  <a:latin typeface="Times New Roman"/>
                  <a:cs typeface="Times New Roman"/>
                </a:rPr>
                <a:t> </a:t>
              </a:r>
              <a:r>
                <a:rPr lang="fr-CA" sz="1000" i="1" dirty="0">
                  <a:latin typeface="Times New Roman"/>
                  <a:cs typeface="Times New Roman"/>
                </a:rPr>
                <a:t>/</a:t>
              </a:r>
              <a:endParaRPr sz="1050" baseline="-23000" dirty="0">
                <a:latin typeface="Times New Roman"/>
                <a:cs typeface="Times New Roman"/>
              </a:endParaRPr>
            </a:p>
          </p:txBody>
        </p:sp>
        <p:sp>
          <p:nvSpPr>
            <p:cNvPr id="83052" name="object 63">
              <a:extLst>
                <a:ext uri="{FF2B5EF4-FFF2-40B4-BE49-F238E27FC236}">
                  <a16:creationId xmlns:a16="http://schemas.microsoft.com/office/drawing/2014/main" id="{9611D9D6-CB34-432A-927D-EC2B8B14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440" y="5347713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53" name="object 64">
              <a:extLst>
                <a:ext uri="{FF2B5EF4-FFF2-40B4-BE49-F238E27FC236}">
                  <a16:creationId xmlns:a16="http://schemas.microsoft.com/office/drawing/2014/main" id="{B99F920E-0007-FAA1-26FD-598574A0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429" y="5347713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57" name="object 76">
              <a:extLst>
                <a:ext uri="{FF2B5EF4-FFF2-40B4-BE49-F238E27FC236}">
                  <a16:creationId xmlns:a16="http://schemas.microsoft.com/office/drawing/2014/main" id="{1B310DE2-4F79-A657-4FA4-1DA58EEC9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1753" y="3495893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58" name="object 77">
              <a:extLst>
                <a:ext uri="{FF2B5EF4-FFF2-40B4-BE49-F238E27FC236}">
                  <a16:creationId xmlns:a16="http://schemas.microsoft.com/office/drawing/2014/main" id="{FE23AFF3-5B6B-E31C-D8DD-BBCFB0231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1750" y="3495893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59" name="object 78">
              <a:extLst>
                <a:ext uri="{FF2B5EF4-FFF2-40B4-BE49-F238E27FC236}">
                  <a16:creationId xmlns:a16="http://schemas.microsoft.com/office/drawing/2014/main" id="{758105E0-C9A7-69EC-15ED-83ACF4B7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145" y="3633943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0" name="object 79">
              <a:extLst>
                <a:ext uri="{FF2B5EF4-FFF2-40B4-BE49-F238E27FC236}">
                  <a16:creationId xmlns:a16="http://schemas.microsoft.com/office/drawing/2014/main" id="{DCC8C273-94C9-8E98-D6AE-641D1F762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134" y="3633943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1" name="object 80">
              <a:extLst>
                <a:ext uri="{FF2B5EF4-FFF2-40B4-BE49-F238E27FC236}">
                  <a16:creationId xmlns:a16="http://schemas.microsoft.com/office/drawing/2014/main" id="{92A14964-F856-5C2B-AD01-492A3E2D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5334" y="3716544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2" name="object 81">
              <a:extLst>
                <a:ext uri="{FF2B5EF4-FFF2-40B4-BE49-F238E27FC236}">
                  <a16:creationId xmlns:a16="http://schemas.microsoft.com/office/drawing/2014/main" id="{60CCB493-95E9-CA1D-8059-F933D56C1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5330" y="3716544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3" name="object 82">
              <a:extLst>
                <a:ext uri="{FF2B5EF4-FFF2-40B4-BE49-F238E27FC236}">
                  <a16:creationId xmlns:a16="http://schemas.microsoft.com/office/drawing/2014/main" id="{93695A08-048A-0B09-FE41-264E0E46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185" y="3706327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4" name="object 83">
              <a:extLst>
                <a:ext uri="{FF2B5EF4-FFF2-40B4-BE49-F238E27FC236}">
                  <a16:creationId xmlns:a16="http://schemas.microsoft.com/office/drawing/2014/main" id="{194F8AE8-FD99-20C5-F1BC-4473BBB1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174" y="3706327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5" name="object 84">
              <a:extLst>
                <a:ext uri="{FF2B5EF4-FFF2-40B4-BE49-F238E27FC236}">
                  <a16:creationId xmlns:a16="http://schemas.microsoft.com/office/drawing/2014/main" id="{C0092C9D-F2A5-E1BA-5543-7EA5B2E5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89" y="3675243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6" name="object 85">
              <a:extLst>
                <a:ext uri="{FF2B5EF4-FFF2-40B4-BE49-F238E27FC236}">
                  <a16:creationId xmlns:a16="http://schemas.microsoft.com/office/drawing/2014/main" id="{47B066DD-2133-B4EF-246E-7E848151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0085" y="3675243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7" name="object 86">
              <a:extLst>
                <a:ext uri="{FF2B5EF4-FFF2-40B4-BE49-F238E27FC236}">
                  <a16:creationId xmlns:a16="http://schemas.microsoft.com/office/drawing/2014/main" id="{FC33D085-5B9A-2B26-3D85-64C405B7F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781" y="3912831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8" name="object 87">
              <a:extLst>
                <a:ext uri="{FF2B5EF4-FFF2-40B4-BE49-F238E27FC236}">
                  <a16:creationId xmlns:a16="http://schemas.microsoft.com/office/drawing/2014/main" id="{173A6B68-8F85-C459-7E38-3A8D31333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770" y="3912831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69" name="object 88">
              <a:extLst>
                <a:ext uri="{FF2B5EF4-FFF2-40B4-BE49-F238E27FC236}">
                  <a16:creationId xmlns:a16="http://schemas.microsoft.com/office/drawing/2014/main" id="{4F689546-E224-C86D-F80D-59EC716D3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180" y="3706327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0" name="object 89">
              <a:extLst>
                <a:ext uri="{FF2B5EF4-FFF2-40B4-BE49-F238E27FC236}">
                  <a16:creationId xmlns:a16="http://schemas.microsoft.com/office/drawing/2014/main" id="{F1CC96C7-9ED3-9F7E-AC09-039E8514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169" y="3706327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1" name="object 90">
              <a:extLst>
                <a:ext uri="{FF2B5EF4-FFF2-40B4-BE49-F238E27FC236}">
                  <a16:creationId xmlns:a16="http://schemas.microsoft.com/office/drawing/2014/main" id="{84963550-D8ED-3BBD-AF7B-B8F48B265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093" y="3923048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2" name="object 91">
              <a:extLst>
                <a:ext uri="{FF2B5EF4-FFF2-40B4-BE49-F238E27FC236}">
                  <a16:creationId xmlns:a16="http://schemas.microsoft.com/office/drawing/2014/main" id="{A78891D7-0BD0-5E76-11D4-C751209D5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090" y="3923048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3" name="object 92">
              <a:extLst>
                <a:ext uri="{FF2B5EF4-FFF2-40B4-BE49-F238E27FC236}">
                  <a16:creationId xmlns:a16="http://schemas.microsoft.com/office/drawing/2014/main" id="{4B95D81A-9742-6B94-5295-7E5916904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6492" y="3716545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4" name="object 93">
              <a:extLst>
                <a:ext uri="{FF2B5EF4-FFF2-40B4-BE49-F238E27FC236}">
                  <a16:creationId xmlns:a16="http://schemas.microsoft.com/office/drawing/2014/main" id="{F849F367-3232-1C04-D0A7-77F0D8553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6488" y="3716545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5" name="object 94">
              <a:extLst>
                <a:ext uri="{FF2B5EF4-FFF2-40B4-BE49-F238E27FC236}">
                  <a16:creationId xmlns:a16="http://schemas.microsoft.com/office/drawing/2014/main" id="{C1936F1C-47E5-3541-32CA-21C32107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779" y="4036733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6" name="object 95">
              <a:extLst>
                <a:ext uri="{FF2B5EF4-FFF2-40B4-BE49-F238E27FC236}">
                  <a16:creationId xmlns:a16="http://schemas.microsoft.com/office/drawing/2014/main" id="{7AA4B784-362C-4B08-F3E3-EBBFA603A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775" y="4036733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7" name="object 96">
              <a:extLst>
                <a:ext uri="{FF2B5EF4-FFF2-40B4-BE49-F238E27FC236}">
                  <a16:creationId xmlns:a16="http://schemas.microsoft.com/office/drawing/2014/main" id="{79DA215F-BC56-9942-5751-CD0212128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576" y="3871529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8" name="object 97">
              <a:extLst>
                <a:ext uri="{FF2B5EF4-FFF2-40B4-BE49-F238E27FC236}">
                  <a16:creationId xmlns:a16="http://schemas.microsoft.com/office/drawing/2014/main" id="{6D536D63-B024-88D1-4B6C-2026A8387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573" y="3871529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79" name="object 98">
              <a:extLst>
                <a:ext uri="{FF2B5EF4-FFF2-40B4-BE49-F238E27FC236}">
                  <a16:creationId xmlns:a16="http://schemas.microsoft.com/office/drawing/2014/main" id="{5DAFD584-E386-2F72-2C51-64E3D155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369" y="3995432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0" name="object 99">
              <a:extLst>
                <a:ext uri="{FF2B5EF4-FFF2-40B4-BE49-F238E27FC236}">
                  <a16:creationId xmlns:a16="http://schemas.microsoft.com/office/drawing/2014/main" id="{85872DD4-1B7C-BCA3-AFCB-2B13C741A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365" y="3995432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1" name="object 100">
              <a:extLst>
                <a:ext uri="{FF2B5EF4-FFF2-40B4-BE49-F238E27FC236}">
                  <a16:creationId xmlns:a16="http://schemas.microsoft.com/office/drawing/2014/main" id="{6260B46F-3606-51D2-FEFB-ABB74ED3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369" y="3788927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2" name="object 101">
              <a:extLst>
                <a:ext uri="{FF2B5EF4-FFF2-40B4-BE49-F238E27FC236}">
                  <a16:creationId xmlns:a16="http://schemas.microsoft.com/office/drawing/2014/main" id="{3340DCAA-BF74-5065-52E9-BBC5D559E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1365" y="3788927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3" name="object 102">
              <a:extLst>
                <a:ext uri="{FF2B5EF4-FFF2-40B4-BE49-F238E27FC236}">
                  <a16:creationId xmlns:a16="http://schemas.microsoft.com/office/drawing/2014/main" id="{8E0DF665-FD0D-88F3-75FE-CDFA083F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914" y="4127195"/>
              <a:ext cx="76814" cy="82771"/>
            </a:xfrm>
            <a:custGeom>
              <a:avLst/>
              <a:gdLst>
                <a:gd name="T0" fmla="*/ 68947 w 139064"/>
                <a:gd name="T1" fmla="*/ 0 h 149860"/>
                <a:gd name="T2" fmla="*/ 30372 w 139064"/>
                <a:gd name="T3" fmla="*/ 12966 h 149860"/>
                <a:gd name="T4" fmla="*/ 5404 w 139064"/>
                <a:gd name="T5" fmla="*/ 45799 h 149860"/>
                <a:gd name="T6" fmla="*/ 0 w 139064"/>
                <a:gd name="T7" fmla="*/ 75847 h 149860"/>
                <a:gd name="T8" fmla="*/ 1580 w 139064"/>
                <a:gd name="T9" fmla="*/ 90730 h 149860"/>
                <a:gd name="T10" fmla="*/ 20756 w 139064"/>
                <a:gd name="T11" fmla="*/ 128002 h 149860"/>
                <a:gd name="T12" fmla="*/ 56000 w 139064"/>
                <a:gd name="T13" fmla="*/ 148057 h 149860"/>
                <a:gd name="T14" fmla="*/ 70077 w 139064"/>
                <a:gd name="T15" fmla="*/ 149550 h 149860"/>
                <a:gd name="T16" fmla="*/ 83988 w 139064"/>
                <a:gd name="T17" fmla="*/ 147929 h 149860"/>
                <a:gd name="T18" fmla="*/ 118854 w 139064"/>
                <a:gd name="T19" fmla="*/ 127451 h 149860"/>
                <a:gd name="T20" fmla="*/ 137633 w 139064"/>
                <a:gd name="T21" fmla="*/ 89774 h 149860"/>
                <a:gd name="T22" fmla="*/ 139025 w 139064"/>
                <a:gd name="T23" fmla="*/ 73702 h 149860"/>
                <a:gd name="T24" fmla="*/ 137445 w 139064"/>
                <a:gd name="T25" fmla="*/ 58819 h 149860"/>
                <a:gd name="T26" fmla="*/ 118268 w 139064"/>
                <a:gd name="T27" fmla="*/ 21548 h 149860"/>
                <a:gd name="T28" fmla="*/ 83024 w 139064"/>
                <a:gd name="T29" fmla="*/ 1492 h 149860"/>
                <a:gd name="T30" fmla="*/ 68947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4" name="object 103">
              <a:extLst>
                <a:ext uri="{FF2B5EF4-FFF2-40B4-BE49-F238E27FC236}">
                  <a16:creationId xmlns:a16="http://schemas.microsoft.com/office/drawing/2014/main" id="{A8A827FD-C840-88A2-C586-D167034B6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910" y="4127195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9 w 139064"/>
                <a:gd name="T15" fmla="*/ 74775 h 149860"/>
                <a:gd name="T16" fmla="*/ 137640 w 139064"/>
                <a:gd name="T17" fmla="*/ 89774 h 149860"/>
                <a:gd name="T18" fmla="*/ 118861 w 139064"/>
                <a:gd name="T19" fmla="*/ 127451 h 149860"/>
                <a:gd name="T20" fmla="*/ 83995 w 139064"/>
                <a:gd name="T21" fmla="*/ 147929 h 149860"/>
                <a:gd name="T22" fmla="*/ 70084 w 139064"/>
                <a:gd name="T23" fmla="*/ 149550 h 149860"/>
                <a:gd name="T24" fmla="*/ 56007 w 139064"/>
                <a:gd name="T25" fmla="*/ 148057 h 149860"/>
                <a:gd name="T26" fmla="*/ 20763 w 139064"/>
                <a:gd name="T27" fmla="*/ 128002 h 149860"/>
                <a:gd name="T28" fmla="*/ 1587 w 139064"/>
                <a:gd name="T29" fmla="*/ 907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5" name="object 104">
              <a:extLst>
                <a:ext uri="{FF2B5EF4-FFF2-40B4-BE49-F238E27FC236}">
                  <a16:creationId xmlns:a16="http://schemas.microsoft.com/office/drawing/2014/main" id="{352DBC9C-0696-1B50-E2C2-AC77820FE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011" y="3580066"/>
              <a:ext cx="76814" cy="82771"/>
            </a:xfrm>
            <a:custGeom>
              <a:avLst/>
              <a:gdLst>
                <a:gd name="T0" fmla="*/ 68934 w 139064"/>
                <a:gd name="T1" fmla="*/ 0 h 149860"/>
                <a:gd name="T2" fmla="*/ 30360 w 139064"/>
                <a:gd name="T3" fmla="*/ 12966 h 149860"/>
                <a:gd name="T4" fmla="*/ 5392 w 139064"/>
                <a:gd name="T5" fmla="*/ 45799 h 149860"/>
                <a:gd name="T6" fmla="*/ 0 w 139064"/>
                <a:gd name="T7" fmla="*/ 76575 h 149860"/>
                <a:gd name="T8" fmla="*/ 1693 w 139064"/>
                <a:gd name="T9" fmla="*/ 91330 h 149860"/>
                <a:gd name="T10" fmla="*/ 21084 w 139064"/>
                <a:gd name="T11" fmla="*/ 128237 h 149860"/>
                <a:gd name="T12" fmla="*/ 56662 w 139064"/>
                <a:gd name="T13" fmla="*/ 148066 h 149860"/>
                <a:gd name="T14" fmla="*/ 70945 w 139064"/>
                <a:gd name="T15" fmla="*/ 149536 h 149860"/>
                <a:gd name="T16" fmla="*/ 84701 w 139064"/>
                <a:gd name="T17" fmla="*/ 147756 h 149860"/>
                <a:gd name="T18" fmla="*/ 119128 w 139064"/>
                <a:gd name="T19" fmla="*/ 126999 h 149860"/>
                <a:gd name="T20" fmla="*/ 137637 w 139064"/>
                <a:gd name="T21" fmla="*/ 88939 h 149860"/>
                <a:gd name="T22" fmla="*/ 139012 w 139064"/>
                <a:gd name="T23" fmla="*/ 73702 h 149860"/>
                <a:gd name="T24" fmla="*/ 137432 w 139064"/>
                <a:gd name="T25" fmla="*/ 58819 h 149860"/>
                <a:gd name="T26" fmla="*/ 118256 w 139064"/>
                <a:gd name="T27" fmla="*/ 21548 h 149860"/>
                <a:gd name="T28" fmla="*/ 83012 w 139064"/>
                <a:gd name="T29" fmla="*/ 1492 h 149860"/>
                <a:gd name="T30" fmla="*/ 68934 w 139064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6" name="object 105">
              <a:extLst>
                <a:ext uri="{FF2B5EF4-FFF2-40B4-BE49-F238E27FC236}">
                  <a16:creationId xmlns:a16="http://schemas.microsoft.com/office/drawing/2014/main" id="{61E5CC5E-D3C1-4F45-7465-11DBB56E9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6000" y="3580066"/>
              <a:ext cx="76814" cy="82771"/>
            </a:xfrm>
            <a:custGeom>
              <a:avLst/>
              <a:gdLst>
                <a:gd name="T0" fmla="*/ 0 w 139064"/>
                <a:gd name="T1" fmla="*/ 74775 h 149860"/>
                <a:gd name="T2" fmla="*/ 11763 w 139064"/>
                <a:gd name="T3" fmla="*/ 33141 h 149860"/>
                <a:gd name="T4" fmla="*/ 42093 w 139064"/>
                <a:gd name="T5" fmla="*/ 6042 h 149860"/>
                <a:gd name="T6" fmla="*/ 68954 w 139064"/>
                <a:gd name="T7" fmla="*/ 0 h 149860"/>
                <a:gd name="T8" fmla="*/ 83031 w 139064"/>
                <a:gd name="T9" fmla="*/ 1492 h 149860"/>
                <a:gd name="T10" fmla="*/ 118275 w 139064"/>
                <a:gd name="T11" fmla="*/ 21548 h 149860"/>
                <a:gd name="T12" fmla="*/ 137452 w 139064"/>
                <a:gd name="T13" fmla="*/ 58819 h 149860"/>
                <a:gd name="T14" fmla="*/ 139032 w 139064"/>
                <a:gd name="T15" fmla="*/ 73702 h 149860"/>
                <a:gd name="T16" fmla="*/ 137657 w 139064"/>
                <a:gd name="T17" fmla="*/ 88939 h 149860"/>
                <a:gd name="T18" fmla="*/ 119148 w 139064"/>
                <a:gd name="T19" fmla="*/ 126999 h 149860"/>
                <a:gd name="T20" fmla="*/ 84721 w 139064"/>
                <a:gd name="T21" fmla="*/ 147756 h 149860"/>
                <a:gd name="T22" fmla="*/ 70965 w 139064"/>
                <a:gd name="T23" fmla="*/ 149536 h 149860"/>
                <a:gd name="T24" fmla="*/ 56682 w 139064"/>
                <a:gd name="T25" fmla="*/ 148066 h 149860"/>
                <a:gd name="T26" fmla="*/ 21104 w 139064"/>
                <a:gd name="T27" fmla="*/ 128237 h 149860"/>
                <a:gd name="T28" fmla="*/ 1713 w 139064"/>
                <a:gd name="T29" fmla="*/ 91330 h 149860"/>
                <a:gd name="T30" fmla="*/ 0 w 139064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4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7" name="object 106">
              <a:extLst>
                <a:ext uri="{FF2B5EF4-FFF2-40B4-BE49-F238E27FC236}">
                  <a16:creationId xmlns:a16="http://schemas.microsoft.com/office/drawing/2014/main" id="{B46154CA-9DE2-43D5-CB7F-F7E1F5667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5380" y="3840447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8" name="object 107">
              <a:extLst>
                <a:ext uri="{FF2B5EF4-FFF2-40B4-BE49-F238E27FC236}">
                  <a16:creationId xmlns:a16="http://schemas.microsoft.com/office/drawing/2014/main" id="{13A53DBA-6B83-1884-563F-0547DEBF2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5376" y="3840447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89" name="object 108">
              <a:extLst>
                <a:ext uri="{FF2B5EF4-FFF2-40B4-BE49-F238E27FC236}">
                  <a16:creationId xmlns:a16="http://schemas.microsoft.com/office/drawing/2014/main" id="{C48BE00E-DC1E-B180-3638-FE2EB88E6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983" y="4046951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0" name="object 109">
              <a:extLst>
                <a:ext uri="{FF2B5EF4-FFF2-40B4-BE49-F238E27FC236}">
                  <a16:creationId xmlns:a16="http://schemas.microsoft.com/office/drawing/2014/main" id="{7ED3617E-3175-E38C-0363-3B1A2CB91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972" y="4046951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1" name="object 110">
              <a:extLst>
                <a:ext uri="{FF2B5EF4-FFF2-40B4-BE49-F238E27FC236}">
                  <a16:creationId xmlns:a16="http://schemas.microsoft.com/office/drawing/2014/main" id="{5B01FA1C-6318-37D1-4AFF-09B6E3B71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7374" y="3840447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2" name="object 111">
              <a:extLst>
                <a:ext uri="{FF2B5EF4-FFF2-40B4-BE49-F238E27FC236}">
                  <a16:creationId xmlns:a16="http://schemas.microsoft.com/office/drawing/2014/main" id="{681AC950-3DFB-45E2-3439-BCDC2623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7370" y="3840447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3" name="object 112">
              <a:extLst>
                <a:ext uri="{FF2B5EF4-FFF2-40B4-BE49-F238E27FC236}">
                  <a16:creationId xmlns:a16="http://schemas.microsoft.com/office/drawing/2014/main" id="{4D9E0F37-5B6C-F443-F6BF-00A86D12F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6980" y="4170854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4" name="object 113">
              <a:extLst>
                <a:ext uri="{FF2B5EF4-FFF2-40B4-BE49-F238E27FC236}">
                  <a16:creationId xmlns:a16="http://schemas.microsoft.com/office/drawing/2014/main" id="{8FA20752-E900-428C-09EF-BAC39DE7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6976" y="4170854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5" name="object 114">
              <a:extLst>
                <a:ext uri="{FF2B5EF4-FFF2-40B4-BE49-F238E27FC236}">
                  <a16:creationId xmlns:a16="http://schemas.microsoft.com/office/drawing/2014/main" id="{F4B65A7E-4143-08B7-77D7-FFC35F45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3785" y="4005650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6" name="object 115">
              <a:extLst>
                <a:ext uri="{FF2B5EF4-FFF2-40B4-BE49-F238E27FC236}">
                  <a16:creationId xmlns:a16="http://schemas.microsoft.com/office/drawing/2014/main" id="{43760DA1-EE81-8473-86FD-87AFA402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3775" y="4005650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7" name="object 116">
              <a:extLst>
                <a:ext uri="{FF2B5EF4-FFF2-40B4-BE49-F238E27FC236}">
                  <a16:creationId xmlns:a16="http://schemas.microsoft.com/office/drawing/2014/main" id="{9E36267E-C2F4-B18F-695A-FA3D5CB49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578" y="4129552"/>
              <a:ext cx="76814" cy="82771"/>
            </a:xfrm>
            <a:custGeom>
              <a:avLst/>
              <a:gdLst>
                <a:gd name="T0" fmla="*/ 68934 w 139065"/>
                <a:gd name="T1" fmla="*/ 0 h 149860"/>
                <a:gd name="T2" fmla="*/ 30360 w 139065"/>
                <a:gd name="T3" fmla="*/ 12966 h 149860"/>
                <a:gd name="T4" fmla="*/ 5392 w 139065"/>
                <a:gd name="T5" fmla="*/ 45799 h 149860"/>
                <a:gd name="T6" fmla="*/ 0 w 139065"/>
                <a:gd name="T7" fmla="*/ 76575 h 149860"/>
                <a:gd name="T8" fmla="*/ 1693 w 139065"/>
                <a:gd name="T9" fmla="*/ 91330 h 149860"/>
                <a:gd name="T10" fmla="*/ 21084 w 139065"/>
                <a:gd name="T11" fmla="*/ 128237 h 149860"/>
                <a:gd name="T12" fmla="*/ 56662 w 139065"/>
                <a:gd name="T13" fmla="*/ 148066 h 149860"/>
                <a:gd name="T14" fmla="*/ 70945 w 139065"/>
                <a:gd name="T15" fmla="*/ 149536 h 149860"/>
                <a:gd name="T16" fmla="*/ 84701 w 139065"/>
                <a:gd name="T17" fmla="*/ 147756 h 149860"/>
                <a:gd name="T18" fmla="*/ 119128 w 139065"/>
                <a:gd name="T19" fmla="*/ 126999 h 149860"/>
                <a:gd name="T20" fmla="*/ 137637 w 139065"/>
                <a:gd name="T21" fmla="*/ 88939 h 149860"/>
                <a:gd name="T22" fmla="*/ 139012 w 139065"/>
                <a:gd name="T23" fmla="*/ 73702 h 149860"/>
                <a:gd name="T24" fmla="*/ 137432 w 139065"/>
                <a:gd name="T25" fmla="*/ 58819 h 149860"/>
                <a:gd name="T26" fmla="*/ 118256 w 139065"/>
                <a:gd name="T27" fmla="*/ 21548 h 149860"/>
                <a:gd name="T28" fmla="*/ 83012 w 139065"/>
                <a:gd name="T29" fmla="*/ 1492 h 149860"/>
                <a:gd name="T30" fmla="*/ 68934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34" y="0"/>
                  </a:moveTo>
                  <a:lnTo>
                    <a:pt x="30360" y="12966"/>
                  </a:lnTo>
                  <a:lnTo>
                    <a:pt x="5392" y="45799"/>
                  </a:lnTo>
                  <a:lnTo>
                    <a:pt x="0" y="76575"/>
                  </a:lnTo>
                  <a:lnTo>
                    <a:pt x="1693" y="91330"/>
                  </a:lnTo>
                  <a:lnTo>
                    <a:pt x="21084" y="128237"/>
                  </a:lnTo>
                  <a:lnTo>
                    <a:pt x="56662" y="148066"/>
                  </a:lnTo>
                  <a:lnTo>
                    <a:pt x="70945" y="149536"/>
                  </a:lnTo>
                  <a:lnTo>
                    <a:pt x="84701" y="147756"/>
                  </a:lnTo>
                  <a:lnTo>
                    <a:pt x="119128" y="126999"/>
                  </a:lnTo>
                  <a:lnTo>
                    <a:pt x="137637" y="88939"/>
                  </a:lnTo>
                  <a:lnTo>
                    <a:pt x="139012" y="73702"/>
                  </a:lnTo>
                  <a:lnTo>
                    <a:pt x="137432" y="58819"/>
                  </a:lnTo>
                  <a:lnTo>
                    <a:pt x="118256" y="21548"/>
                  </a:lnTo>
                  <a:lnTo>
                    <a:pt x="83012" y="1492"/>
                  </a:lnTo>
                  <a:lnTo>
                    <a:pt x="6893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8" name="object 117">
              <a:extLst>
                <a:ext uri="{FF2B5EF4-FFF2-40B4-BE49-F238E27FC236}">
                  <a16:creationId xmlns:a16="http://schemas.microsoft.com/office/drawing/2014/main" id="{900ED3EF-6EEC-EB41-821F-014F4DC92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568" y="4129552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2 w 139065"/>
                <a:gd name="T15" fmla="*/ 73702 h 149860"/>
                <a:gd name="T16" fmla="*/ 137657 w 139065"/>
                <a:gd name="T17" fmla="*/ 88939 h 149860"/>
                <a:gd name="T18" fmla="*/ 119148 w 139065"/>
                <a:gd name="T19" fmla="*/ 126999 h 149860"/>
                <a:gd name="T20" fmla="*/ 84721 w 139065"/>
                <a:gd name="T21" fmla="*/ 147756 h 149860"/>
                <a:gd name="T22" fmla="*/ 70965 w 139065"/>
                <a:gd name="T23" fmla="*/ 149536 h 149860"/>
                <a:gd name="T24" fmla="*/ 56682 w 139065"/>
                <a:gd name="T25" fmla="*/ 148066 h 149860"/>
                <a:gd name="T26" fmla="*/ 21104 w 139065"/>
                <a:gd name="T27" fmla="*/ 128237 h 149860"/>
                <a:gd name="T28" fmla="*/ 1713 w 139065"/>
                <a:gd name="T29" fmla="*/ 913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2" y="73702"/>
                  </a:lnTo>
                  <a:lnTo>
                    <a:pt x="137657" y="88939"/>
                  </a:lnTo>
                  <a:lnTo>
                    <a:pt x="119148" y="126999"/>
                  </a:lnTo>
                  <a:lnTo>
                    <a:pt x="84721" y="147756"/>
                  </a:lnTo>
                  <a:lnTo>
                    <a:pt x="70965" y="149536"/>
                  </a:lnTo>
                  <a:lnTo>
                    <a:pt x="56682" y="148066"/>
                  </a:lnTo>
                  <a:lnTo>
                    <a:pt x="21104" y="128237"/>
                  </a:lnTo>
                  <a:lnTo>
                    <a:pt x="1713" y="913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099" name="object 118">
              <a:extLst>
                <a:ext uri="{FF2B5EF4-FFF2-40B4-BE49-F238E27FC236}">
                  <a16:creationId xmlns:a16="http://schemas.microsoft.com/office/drawing/2014/main" id="{D42D2591-539F-35C2-C926-49F33523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571" y="3923048"/>
              <a:ext cx="76814" cy="82771"/>
            </a:xfrm>
            <a:custGeom>
              <a:avLst/>
              <a:gdLst>
                <a:gd name="T0" fmla="*/ 68947 w 139065"/>
                <a:gd name="T1" fmla="*/ 0 h 149860"/>
                <a:gd name="T2" fmla="*/ 30372 w 139065"/>
                <a:gd name="T3" fmla="*/ 12966 h 149860"/>
                <a:gd name="T4" fmla="*/ 5404 w 139065"/>
                <a:gd name="T5" fmla="*/ 45799 h 149860"/>
                <a:gd name="T6" fmla="*/ 0 w 139065"/>
                <a:gd name="T7" fmla="*/ 75847 h 149860"/>
                <a:gd name="T8" fmla="*/ 1580 w 139065"/>
                <a:gd name="T9" fmla="*/ 90730 h 149860"/>
                <a:gd name="T10" fmla="*/ 20756 w 139065"/>
                <a:gd name="T11" fmla="*/ 128002 h 149860"/>
                <a:gd name="T12" fmla="*/ 56000 w 139065"/>
                <a:gd name="T13" fmla="*/ 148057 h 149860"/>
                <a:gd name="T14" fmla="*/ 70077 w 139065"/>
                <a:gd name="T15" fmla="*/ 149550 h 149860"/>
                <a:gd name="T16" fmla="*/ 83988 w 139065"/>
                <a:gd name="T17" fmla="*/ 147929 h 149860"/>
                <a:gd name="T18" fmla="*/ 118854 w 139065"/>
                <a:gd name="T19" fmla="*/ 127451 h 149860"/>
                <a:gd name="T20" fmla="*/ 137633 w 139065"/>
                <a:gd name="T21" fmla="*/ 89774 h 149860"/>
                <a:gd name="T22" fmla="*/ 139025 w 139065"/>
                <a:gd name="T23" fmla="*/ 73702 h 149860"/>
                <a:gd name="T24" fmla="*/ 137445 w 139065"/>
                <a:gd name="T25" fmla="*/ 58819 h 149860"/>
                <a:gd name="T26" fmla="*/ 118268 w 139065"/>
                <a:gd name="T27" fmla="*/ 21548 h 149860"/>
                <a:gd name="T28" fmla="*/ 83024 w 139065"/>
                <a:gd name="T29" fmla="*/ 1492 h 149860"/>
                <a:gd name="T30" fmla="*/ 68947 w 139065"/>
                <a:gd name="T31" fmla="*/ 0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68947" y="0"/>
                  </a:moveTo>
                  <a:lnTo>
                    <a:pt x="30372" y="12966"/>
                  </a:lnTo>
                  <a:lnTo>
                    <a:pt x="5404" y="45799"/>
                  </a:lnTo>
                  <a:lnTo>
                    <a:pt x="0" y="75847"/>
                  </a:lnTo>
                  <a:lnTo>
                    <a:pt x="1580" y="90730"/>
                  </a:lnTo>
                  <a:lnTo>
                    <a:pt x="20756" y="128002"/>
                  </a:lnTo>
                  <a:lnTo>
                    <a:pt x="56000" y="148057"/>
                  </a:lnTo>
                  <a:lnTo>
                    <a:pt x="70077" y="149550"/>
                  </a:lnTo>
                  <a:lnTo>
                    <a:pt x="83988" y="147929"/>
                  </a:lnTo>
                  <a:lnTo>
                    <a:pt x="118854" y="127451"/>
                  </a:lnTo>
                  <a:lnTo>
                    <a:pt x="137633" y="89774"/>
                  </a:lnTo>
                  <a:lnTo>
                    <a:pt x="139025" y="73702"/>
                  </a:lnTo>
                  <a:lnTo>
                    <a:pt x="137445" y="58819"/>
                  </a:lnTo>
                  <a:lnTo>
                    <a:pt x="118268" y="21548"/>
                  </a:lnTo>
                  <a:lnTo>
                    <a:pt x="83024" y="1492"/>
                  </a:lnTo>
                  <a:lnTo>
                    <a:pt x="6894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100" name="object 119">
              <a:extLst>
                <a:ext uri="{FF2B5EF4-FFF2-40B4-BE49-F238E27FC236}">
                  <a16:creationId xmlns:a16="http://schemas.microsoft.com/office/drawing/2014/main" id="{E6065BD0-4B7E-9117-749D-4AEA8CEA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2568" y="3923048"/>
              <a:ext cx="76814" cy="82771"/>
            </a:xfrm>
            <a:custGeom>
              <a:avLst/>
              <a:gdLst>
                <a:gd name="T0" fmla="*/ 0 w 139065"/>
                <a:gd name="T1" fmla="*/ 74775 h 149860"/>
                <a:gd name="T2" fmla="*/ 11763 w 139065"/>
                <a:gd name="T3" fmla="*/ 33141 h 149860"/>
                <a:gd name="T4" fmla="*/ 42093 w 139065"/>
                <a:gd name="T5" fmla="*/ 6042 h 149860"/>
                <a:gd name="T6" fmla="*/ 68954 w 139065"/>
                <a:gd name="T7" fmla="*/ 0 h 149860"/>
                <a:gd name="T8" fmla="*/ 83031 w 139065"/>
                <a:gd name="T9" fmla="*/ 1492 h 149860"/>
                <a:gd name="T10" fmla="*/ 118275 w 139065"/>
                <a:gd name="T11" fmla="*/ 21548 h 149860"/>
                <a:gd name="T12" fmla="*/ 137452 w 139065"/>
                <a:gd name="T13" fmla="*/ 58819 h 149860"/>
                <a:gd name="T14" fmla="*/ 139039 w 139065"/>
                <a:gd name="T15" fmla="*/ 74775 h 149860"/>
                <a:gd name="T16" fmla="*/ 137640 w 139065"/>
                <a:gd name="T17" fmla="*/ 89774 h 149860"/>
                <a:gd name="T18" fmla="*/ 118861 w 139065"/>
                <a:gd name="T19" fmla="*/ 127451 h 149860"/>
                <a:gd name="T20" fmla="*/ 83995 w 139065"/>
                <a:gd name="T21" fmla="*/ 147929 h 149860"/>
                <a:gd name="T22" fmla="*/ 70084 w 139065"/>
                <a:gd name="T23" fmla="*/ 149550 h 149860"/>
                <a:gd name="T24" fmla="*/ 56007 w 139065"/>
                <a:gd name="T25" fmla="*/ 148057 h 149860"/>
                <a:gd name="T26" fmla="*/ 20763 w 139065"/>
                <a:gd name="T27" fmla="*/ 128002 h 149860"/>
                <a:gd name="T28" fmla="*/ 1587 w 139065"/>
                <a:gd name="T29" fmla="*/ 90730 h 149860"/>
                <a:gd name="T30" fmla="*/ 0 w 139065"/>
                <a:gd name="T31" fmla="*/ 74775 h 149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065" h="149860">
                  <a:moveTo>
                    <a:pt x="0" y="74775"/>
                  </a:moveTo>
                  <a:lnTo>
                    <a:pt x="11763" y="33141"/>
                  </a:lnTo>
                  <a:lnTo>
                    <a:pt x="42093" y="6042"/>
                  </a:lnTo>
                  <a:lnTo>
                    <a:pt x="68954" y="0"/>
                  </a:lnTo>
                  <a:lnTo>
                    <a:pt x="83031" y="1492"/>
                  </a:lnTo>
                  <a:lnTo>
                    <a:pt x="118275" y="21548"/>
                  </a:lnTo>
                  <a:lnTo>
                    <a:pt x="137452" y="58819"/>
                  </a:lnTo>
                  <a:lnTo>
                    <a:pt x="139039" y="74775"/>
                  </a:lnTo>
                  <a:lnTo>
                    <a:pt x="137640" y="89774"/>
                  </a:lnTo>
                  <a:lnTo>
                    <a:pt x="118861" y="127451"/>
                  </a:lnTo>
                  <a:lnTo>
                    <a:pt x="83995" y="147929"/>
                  </a:lnTo>
                  <a:lnTo>
                    <a:pt x="70084" y="149550"/>
                  </a:lnTo>
                  <a:lnTo>
                    <a:pt x="56007" y="148057"/>
                  </a:lnTo>
                  <a:lnTo>
                    <a:pt x="20763" y="128002"/>
                  </a:lnTo>
                  <a:lnTo>
                    <a:pt x="1587" y="90730"/>
                  </a:lnTo>
                  <a:lnTo>
                    <a:pt x="0" y="74775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47" name="object 120">
              <a:extLst>
                <a:ext uri="{FF2B5EF4-FFF2-40B4-BE49-F238E27FC236}">
                  <a16:creationId xmlns:a16="http://schemas.microsoft.com/office/drawing/2014/main" id="{456FE08A-58CB-4970-BCA1-EDDCA18AAAA1}"/>
                </a:ext>
              </a:extLst>
            </p:cNvPr>
            <p:cNvSpPr txBox="1"/>
            <p:nvPr/>
          </p:nvSpPr>
          <p:spPr bwMode="auto">
            <a:xfrm>
              <a:off x="7437094" y="3998513"/>
              <a:ext cx="1060450" cy="32861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2000" i="1" spc="-1285" dirty="0">
                  <a:latin typeface="Times New Roman"/>
                  <a:cs typeface="Times New Roman"/>
                </a:rPr>
                <a:t>w</a:t>
              </a:r>
              <a:r>
                <a:rPr lang="fr-CA" sz="3200" spc="-209" baseline="35879" dirty="0">
                  <a:latin typeface="MT Extra"/>
                  <a:cs typeface="MT Extra"/>
                </a:rPr>
                <a:t></a:t>
              </a:r>
              <a:r>
                <a:rPr lang="fr-CA" sz="3200" spc="-292" baseline="35879" dirty="0">
                  <a:latin typeface="Times New Roman"/>
                  <a:cs typeface="Times New Roman"/>
                </a:rPr>
                <a:t>  </a:t>
              </a:r>
              <a:r>
                <a:rPr lang="fr-CA" sz="2000" spc="-85" dirty="0">
                  <a:latin typeface="Symbol"/>
                  <a:cs typeface="Symbol"/>
                </a:rPr>
                <a:t></a:t>
              </a:r>
              <a:r>
                <a:rPr lang="fr-CA" sz="2000" spc="-245" dirty="0">
                  <a:latin typeface="Times New Roman"/>
                  <a:cs typeface="Times New Roman"/>
                </a:rPr>
                <a:t> </a:t>
              </a:r>
              <a:r>
                <a:rPr lang="fr-CA" sz="2000" i="1" spc="-975" dirty="0">
                  <a:latin typeface="Times New Roman"/>
                  <a:cs typeface="Times New Roman"/>
                </a:rPr>
                <a:t>x</a:t>
              </a:r>
              <a:r>
                <a:rPr lang="fr-CA" sz="3200" spc="-209" baseline="35879" dirty="0">
                  <a:latin typeface="MT Extra"/>
                  <a:cs typeface="MT Extra"/>
                </a:rPr>
                <a:t></a:t>
              </a:r>
              <a:r>
                <a:rPr lang="fr-CA" sz="3200" spc="-284" baseline="35879" dirty="0">
                  <a:latin typeface="Times New Roman"/>
                  <a:cs typeface="Times New Roman"/>
                </a:rPr>
                <a:t> </a:t>
              </a:r>
              <a:r>
                <a:rPr lang="fr-CA" sz="2000" spc="-185" dirty="0">
                  <a:latin typeface="Symbol"/>
                  <a:cs typeface="Symbol"/>
                </a:rPr>
                <a:t></a:t>
              </a:r>
              <a:r>
                <a:rPr lang="fr-CA" sz="2000" spc="-280" dirty="0">
                  <a:latin typeface="Times New Roman"/>
                  <a:cs typeface="Times New Roman"/>
                </a:rPr>
                <a:t> </a:t>
              </a:r>
              <a:r>
                <a:rPr lang="fr-CA" sz="2000" i="1" spc="-170" dirty="0">
                  <a:latin typeface="Times New Roman"/>
                  <a:cs typeface="Times New Roman"/>
                </a:rPr>
                <a:t>b</a:t>
              </a:r>
              <a:r>
                <a:rPr lang="fr-CA" sz="2000" i="1" spc="-114" dirty="0">
                  <a:latin typeface="Times New Roman"/>
                  <a:cs typeface="Times New Roman"/>
                </a:rPr>
                <a:t> </a:t>
              </a:r>
              <a:r>
                <a:rPr lang="fr-CA" sz="2000" spc="-185" dirty="0">
                  <a:latin typeface="Symbol"/>
                  <a:cs typeface="Symbol"/>
                </a:rPr>
                <a:t></a:t>
              </a:r>
              <a:r>
                <a:rPr lang="fr-CA" sz="2000" spc="-150" dirty="0">
                  <a:latin typeface="Times New Roman"/>
                  <a:cs typeface="Times New Roman"/>
                </a:rPr>
                <a:t> </a:t>
              </a:r>
              <a:r>
                <a:rPr lang="fr-CA" sz="2000" spc="-170" dirty="0">
                  <a:latin typeface="Times New Roman"/>
                  <a:cs typeface="Times New Roman"/>
                </a:rPr>
                <a:t>0</a:t>
              </a:r>
              <a:endParaRPr sz="2000" dirty="0">
                <a:latin typeface="Times New Roman"/>
                <a:cs typeface="Times New Roman"/>
              </a:endParaRPr>
            </a:p>
          </p:txBody>
        </p:sp>
        <p:sp>
          <p:nvSpPr>
            <p:cNvPr id="83102" name="object 121">
              <a:extLst>
                <a:ext uri="{FF2B5EF4-FFF2-40B4-BE49-F238E27FC236}">
                  <a16:creationId xmlns:a16="http://schemas.microsoft.com/office/drawing/2014/main" id="{3BA5449A-1CF3-F004-A99A-300F1705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830" y="4349894"/>
              <a:ext cx="482980" cy="817537"/>
            </a:xfrm>
            <a:custGeom>
              <a:avLst/>
              <a:gdLst>
                <a:gd name="T0" fmla="*/ 0 w 874395"/>
                <a:gd name="T1" fmla="*/ 1479588 h 1480185"/>
                <a:gd name="T2" fmla="*/ 874306 w 874395"/>
                <a:gd name="T3" fmla="*/ 0 h 1480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4395" h="1480185">
                  <a:moveTo>
                    <a:pt x="0" y="1479588"/>
                  </a:moveTo>
                  <a:lnTo>
                    <a:pt x="874306" y="0"/>
                  </a:lnTo>
                </a:path>
              </a:pathLst>
            </a:custGeom>
            <a:noFill/>
            <a:ln w="12699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103" name="object 122">
              <a:extLst>
                <a:ext uri="{FF2B5EF4-FFF2-40B4-BE49-F238E27FC236}">
                  <a16:creationId xmlns:a16="http://schemas.microsoft.com/office/drawing/2014/main" id="{9DA3A4CD-1C60-CC85-C0C9-C64590EF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8991" y="4295542"/>
              <a:ext cx="65941" cy="78562"/>
            </a:xfrm>
            <a:custGeom>
              <a:avLst/>
              <a:gdLst>
                <a:gd name="T0" fmla="*/ 119278 w 119379"/>
                <a:gd name="T1" fmla="*/ 0 h 142239"/>
                <a:gd name="T2" fmla="*/ 0 w 119379"/>
                <a:gd name="T3" fmla="*/ 77025 h 142239"/>
                <a:gd name="T4" fmla="*/ 109334 w 119379"/>
                <a:gd name="T5" fmla="*/ 141643 h 142239"/>
                <a:gd name="T6" fmla="*/ 119278 w 119379"/>
                <a:gd name="T7" fmla="*/ 0 h 14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379" h="142239">
                  <a:moveTo>
                    <a:pt x="119278" y="0"/>
                  </a:moveTo>
                  <a:lnTo>
                    <a:pt x="0" y="77025"/>
                  </a:lnTo>
                  <a:lnTo>
                    <a:pt x="109334" y="141643"/>
                  </a:lnTo>
                  <a:lnTo>
                    <a:pt x="1192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104" name="object 123">
              <a:extLst>
                <a:ext uri="{FF2B5EF4-FFF2-40B4-BE49-F238E27FC236}">
                  <a16:creationId xmlns:a16="http://schemas.microsoft.com/office/drawing/2014/main" id="{DE6C0D8F-8964-1C86-8B37-D3F682BB3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708" y="5143219"/>
              <a:ext cx="65941" cy="78562"/>
            </a:xfrm>
            <a:custGeom>
              <a:avLst/>
              <a:gdLst>
                <a:gd name="T0" fmla="*/ 9944 w 119380"/>
                <a:gd name="T1" fmla="*/ 0 h 142239"/>
                <a:gd name="T2" fmla="*/ 0 w 119380"/>
                <a:gd name="T3" fmla="*/ 141643 h 142239"/>
                <a:gd name="T4" fmla="*/ 119278 w 119380"/>
                <a:gd name="T5" fmla="*/ 64604 h 142239"/>
                <a:gd name="T6" fmla="*/ 9944 w 119380"/>
                <a:gd name="T7" fmla="*/ 0 h 142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380" h="142239">
                  <a:moveTo>
                    <a:pt x="9944" y="0"/>
                  </a:moveTo>
                  <a:lnTo>
                    <a:pt x="0" y="141643"/>
                  </a:lnTo>
                  <a:lnTo>
                    <a:pt x="119278" y="64604"/>
                  </a:lnTo>
                  <a:lnTo>
                    <a:pt x="99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3105" name="object 124">
              <a:extLst>
                <a:ext uri="{FF2B5EF4-FFF2-40B4-BE49-F238E27FC236}">
                  <a16:creationId xmlns:a16="http://schemas.microsoft.com/office/drawing/2014/main" id="{F8294F00-4070-D4EF-AE0F-F2054A15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42" y="4735004"/>
              <a:ext cx="151523" cy="176765"/>
            </a:xfrm>
            <a:custGeom>
              <a:avLst/>
              <a:gdLst>
                <a:gd name="T0" fmla="*/ 39760 w 274319"/>
                <a:gd name="T1" fmla="*/ 179069 h 320039"/>
                <a:gd name="T2" fmla="*/ 22615 w 274319"/>
                <a:gd name="T3" fmla="*/ 193039 h 320039"/>
                <a:gd name="T4" fmla="*/ 2437 w 274319"/>
                <a:gd name="T5" fmla="*/ 228599 h 320039"/>
                <a:gd name="T6" fmla="*/ 16987 w 274319"/>
                <a:gd name="T7" fmla="*/ 290829 h 320039"/>
                <a:gd name="T8" fmla="*/ 99951 w 274319"/>
                <a:gd name="T9" fmla="*/ 317499 h 320039"/>
                <a:gd name="T10" fmla="*/ 79485 w 274319"/>
                <a:gd name="T11" fmla="*/ 300989 h 320039"/>
                <a:gd name="T12" fmla="*/ 18055 w 274319"/>
                <a:gd name="T13" fmla="*/ 231139 h 320039"/>
                <a:gd name="T14" fmla="*/ 38502 w 274319"/>
                <a:gd name="T15" fmla="*/ 200659 h 320039"/>
                <a:gd name="T16" fmla="*/ 55685 w 274319"/>
                <a:gd name="T17" fmla="*/ 189229 h 320039"/>
                <a:gd name="T18" fmla="*/ 57540 w 274319"/>
                <a:gd name="T19" fmla="*/ 185419 h 320039"/>
                <a:gd name="T20" fmla="*/ 53184 w 274319"/>
                <a:gd name="T21" fmla="*/ 181609 h 320039"/>
                <a:gd name="T22" fmla="*/ 134394 w 274319"/>
                <a:gd name="T23" fmla="*/ 228599 h 320039"/>
                <a:gd name="T24" fmla="*/ 105457 w 274319"/>
                <a:gd name="T25" fmla="*/ 295909 h 320039"/>
                <a:gd name="T26" fmla="*/ 138528 w 274319"/>
                <a:gd name="T27" fmla="*/ 284479 h 320039"/>
                <a:gd name="T28" fmla="*/ 150631 w 274319"/>
                <a:gd name="T29" fmla="*/ 240029 h 320039"/>
                <a:gd name="T30" fmla="*/ 95932 w 274319"/>
                <a:gd name="T31" fmla="*/ 205739 h 320039"/>
                <a:gd name="T32" fmla="*/ 88998 w 274319"/>
                <a:gd name="T33" fmla="*/ 208279 h 320039"/>
                <a:gd name="T34" fmla="*/ 64931 w 274319"/>
                <a:gd name="T35" fmla="*/ 251459 h 320039"/>
                <a:gd name="T36" fmla="*/ 68881 w 274319"/>
                <a:gd name="T37" fmla="*/ 255269 h 320039"/>
                <a:gd name="T38" fmla="*/ 78139 w 274319"/>
                <a:gd name="T39" fmla="*/ 257809 h 320039"/>
                <a:gd name="T40" fmla="*/ 95932 w 274319"/>
                <a:gd name="T41" fmla="*/ 205739 h 320039"/>
                <a:gd name="T42" fmla="*/ 141715 w 274319"/>
                <a:gd name="T43" fmla="*/ 126999 h 320039"/>
                <a:gd name="T44" fmla="*/ 134248 w 274319"/>
                <a:gd name="T45" fmla="*/ 170179 h 320039"/>
                <a:gd name="T46" fmla="*/ 169236 w 274319"/>
                <a:gd name="T47" fmla="*/ 209549 h 320039"/>
                <a:gd name="T48" fmla="*/ 152663 w 274319"/>
                <a:gd name="T49" fmla="*/ 185419 h 320039"/>
                <a:gd name="T50" fmla="*/ 148903 w 274319"/>
                <a:gd name="T51" fmla="*/ 168909 h 320039"/>
                <a:gd name="T52" fmla="*/ 198972 w 274319"/>
                <a:gd name="T53" fmla="*/ 139699 h 320039"/>
                <a:gd name="T54" fmla="*/ 181822 w 274319"/>
                <a:gd name="T55" fmla="*/ 149859 h 320039"/>
                <a:gd name="T56" fmla="*/ 183981 w 274319"/>
                <a:gd name="T57" fmla="*/ 176529 h 320039"/>
                <a:gd name="T58" fmla="*/ 192069 w 274319"/>
                <a:gd name="T59" fmla="*/ 191769 h 320039"/>
                <a:gd name="T60" fmla="*/ 197481 w 274319"/>
                <a:gd name="T61" fmla="*/ 161289 h 320039"/>
                <a:gd name="T62" fmla="*/ 213496 w 274319"/>
                <a:gd name="T63" fmla="*/ 149859 h 320039"/>
                <a:gd name="T64" fmla="*/ 105114 w 274319"/>
                <a:gd name="T65" fmla="*/ 171449 h 320039"/>
                <a:gd name="T66" fmla="*/ 105114 w 274319"/>
                <a:gd name="T67" fmla="*/ 171449 h 320039"/>
                <a:gd name="T68" fmla="*/ 94852 w 274319"/>
                <a:gd name="T69" fmla="*/ 142239 h 320039"/>
                <a:gd name="T70" fmla="*/ 94954 w 274319"/>
                <a:gd name="T71" fmla="*/ 168909 h 320039"/>
                <a:gd name="T72" fmla="*/ 106244 w 274319"/>
                <a:gd name="T73" fmla="*/ 170179 h 320039"/>
                <a:gd name="T74" fmla="*/ 129765 w 274319"/>
                <a:gd name="T75" fmla="*/ 124459 h 320039"/>
                <a:gd name="T76" fmla="*/ 133486 w 274319"/>
                <a:gd name="T77" fmla="*/ 105409 h 320039"/>
                <a:gd name="T78" fmla="*/ 205799 w 274319"/>
                <a:gd name="T79" fmla="*/ 161289 h 320039"/>
                <a:gd name="T80" fmla="*/ 210206 w 274319"/>
                <a:gd name="T81" fmla="*/ 157479 h 320039"/>
                <a:gd name="T82" fmla="*/ 147557 w 274319"/>
                <a:gd name="T83" fmla="*/ 53339 h 320039"/>
                <a:gd name="T84" fmla="*/ 143900 w 274319"/>
                <a:gd name="T85" fmla="*/ 57149 h 320039"/>
                <a:gd name="T86" fmla="*/ 140687 w 274319"/>
                <a:gd name="T87" fmla="*/ 63499 h 320039"/>
                <a:gd name="T88" fmla="*/ 264181 w 274319"/>
                <a:gd name="T89" fmla="*/ 137159 h 320039"/>
                <a:gd name="T90" fmla="*/ 269630 w 274319"/>
                <a:gd name="T91" fmla="*/ 133349 h 320039"/>
                <a:gd name="T92" fmla="*/ 273884 w 274319"/>
                <a:gd name="T93" fmla="*/ 125729 h 320039"/>
                <a:gd name="T94" fmla="*/ 273376 w 274319"/>
                <a:gd name="T95" fmla="*/ 121919 h 320039"/>
                <a:gd name="T96" fmla="*/ 177694 w 274319"/>
                <a:gd name="T97" fmla="*/ 66039 h 320039"/>
                <a:gd name="T98" fmla="*/ 149602 w 274319"/>
                <a:gd name="T99" fmla="*/ 53339 h 320039"/>
                <a:gd name="T100" fmla="*/ 200313 w 274319"/>
                <a:gd name="T101" fmla="*/ 20319 h 320039"/>
                <a:gd name="T102" fmla="*/ 226780 w 274319"/>
                <a:gd name="T103" fmla="*/ 31749 h 320039"/>
                <a:gd name="T104" fmla="*/ 244839 w 274319"/>
                <a:gd name="T105" fmla="*/ 50799 h 320039"/>
                <a:gd name="T106" fmla="*/ 240763 w 274319"/>
                <a:gd name="T107" fmla="*/ 74929 h 320039"/>
                <a:gd name="T108" fmla="*/ 212315 w 274319"/>
                <a:gd name="T109" fmla="*/ 86359 h 320039"/>
                <a:gd name="T110" fmla="*/ 258352 w 274319"/>
                <a:gd name="T111" fmla="*/ 35559 h 320039"/>
                <a:gd name="T112" fmla="*/ 198853 w 274319"/>
                <a:gd name="T113" fmla="*/ 0 h 320039"/>
                <a:gd name="T114" fmla="*/ 159813 w 274319"/>
                <a:gd name="T115" fmla="*/ 52069 h 320039"/>
                <a:gd name="T116" fmla="*/ 174723 w 274319"/>
                <a:gd name="T117" fmla="*/ 58419 h 320039"/>
                <a:gd name="T118" fmla="*/ 172487 w 274319"/>
                <a:gd name="T119" fmla="*/ 39369 h 320039"/>
                <a:gd name="T120" fmla="*/ 181009 w 274319"/>
                <a:gd name="T121" fmla="*/ 24129 h 320039"/>
                <a:gd name="T122" fmla="*/ 238019 w 274319"/>
                <a:gd name="T123" fmla="*/ 15239 h 320039"/>
                <a:gd name="T124" fmla="*/ 204974 w 274319"/>
                <a:gd name="T125" fmla="*/ 1269 h 320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319" h="320039">
                  <a:moveTo>
                    <a:pt x="48231" y="177799"/>
                  </a:moveTo>
                  <a:lnTo>
                    <a:pt x="44370" y="177799"/>
                  </a:lnTo>
                  <a:lnTo>
                    <a:pt x="41715" y="179069"/>
                  </a:lnTo>
                  <a:lnTo>
                    <a:pt x="39760" y="179069"/>
                  </a:lnTo>
                  <a:lnTo>
                    <a:pt x="34553" y="182879"/>
                  </a:lnTo>
                  <a:lnTo>
                    <a:pt x="31746" y="184149"/>
                  </a:lnTo>
                  <a:lnTo>
                    <a:pt x="25739" y="189229"/>
                  </a:lnTo>
                  <a:lnTo>
                    <a:pt x="22615" y="193039"/>
                  </a:lnTo>
                  <a:lnTo>
                    <a:pt x="16100" y="200659"/>
                  </a:lnTo>
                  <a:lnTo>
                    <a:pt x="13102" y="204469"/>
                  </a:lnTo>
                  <a:lnTo>
                    <a:pt x="6308" y="217169"/>
                  </a:lnTo>
                  <a:lnTo>
                    <a:pt x="2437" y="228599"/>
                  </a:lnTo>
                  <a:lnTo>
                    <a:pt x="117" y="241299"/>
                  </a:lnTo>
                  <a:lnTo>
                    <a:pt x="0" y="245109"/>
                  </a:lnTo>
                  <a:lnTo>
                    <a:pt x="456" y="255269"/>
                  </a:lnTo>
                  <a:lnTo>
                    <a:pt x="16987" y="290829"/>
                  </a:lnTo>
                  <a:lnTo>
                    <a:pt x="48569" y="313689"/>
                  </a:lnTo>
                  <a:lnTo>
                    <a:pt x="74134" y="320039"/>
                  </a:lnTo>
                  <a:lnTo>
                    <a:pt x="85861" y="320039"/>
                  </a:lnTo>
                  <a:lnTo>
                    <a:pt x="99951" y="317499"/>
                  </a:lnTo>
                  <a:lnTo>
                    <a:pt x="110545" y="312419"/>
                  </a:lnTo>
                  <a:lnTo>
                    <a:pt x="122636" y="304799"/>
                  </a:lnTo>
                  <a:lnTo>
                    <a:pt x="125793" y="300989"/>
                  </a:lnTo>
                  <a:lnTo>
                    <a:pt x="79485" y="300989"/>
                  </a:lnTo>
                  <a:lnTo>
                    <a:pt x="64537" y="298449"/>
                  </a:lnTo>
                  <a:lnTo>
                    <a:pt x="25688" y="270509"/>
                  </a:lnTo>
                  <a:lnTo>
                    <a:pt x="16773" y="245109"/>
                  </a:lnTo>
                  <a:lnTo>
                    <a:pt x="18055" y="231139"/>
                  </a:lnTo>
                  <a:lnTo>
                    <a:pt x="20367" y="224789"/>
                  </a:lnTo>
                  <a:lnTo>
                    <a:pt x="27682" y="212089"/>
                  </a:lnTo>
                  <a:lnTo>
                    <a:pt x="31187" y="207009"/>
                  </a:lnTo>
                  <a:lnTo>
                    <a:pt x="38502" y="200659"/>
                  </a:lnTo>
                  <a:lnTo>
                    <a:pt x="41957" y="196849"/>
                  </a:lnTo>
                  <a:lnTo>
                    <a:pt x="48408" y="193039"/>
                  </a:lnTo>
                  <a:lnTo>
                    <a:pt x="51152" y="191769"/>
                  </a:lnTo>
                  <a:lnTo>
                    <a:pt x="55685" y="189229"/>
                  </a:lnTo>
                  <a:lnTo>
                    <a:pt x="57044" y="187959"/>
                  </a:lnTo>
                  <a:lnTo>
                    <a:pt x="57756" y="186689"/>
                  </a:lnTo>
                  <a:lnTo>
                    <a:pt x="57794" y="185419"/>
                  </a:lnTo>
                  <a:lnTo>
                    <a:pt x="57540" y="185419"/>
                  </a:lnTo>
                  <a:lnTo>
                    <a:pt x="56613" y="184149"/>
                  </a:lnTo>
                  <a:lnTo>
                    <a:pt x="55952" y="182879"/>
                  </a:lnTo>
                  <a:lnTo>
                    <a:pt x="54238" y="181609"/>
                  </a:lnTo>
                  <a:lnTo>
                    <a:pt x="53184" y="181609"/>
                  </a:lnTo>
                  <a:lnTo>
                    <a:pt x="51964" y="180339"/>
                  </a:lnTo>
                  <a:lnTo>
                    <a:pt x="49907" y="179069"/>
                  </a:lnTo>
                  <a:lnTo>
                    <a:pt x="48231" y="177799"/>
                  </a:lnTo>
                  <a:close/>
                </a:path>
                <a:path w="274319" h="320039">
                  <a:moveTo>
                    <a:pt x="134394" y="228599"/>
                  </a:moveTo>
                  <a:lnTo>
                    <a:pt x="95500" y="228599"/>
                  </a:lnTo>
                  <a:lnTo>
                    <a:pt x="131962" y="248919"/>
                  </a:lnTo>
                  <a:lnTo>
                    <a:pt x="131860" y="253999"/>
                  </a:lnTo>
                  <a:lnTo>
                    <a:pt x="105457" y="295909"/>
                  </a:lnTo>
                  <a:lnTo>
                    <a:pt x="86483" y="300989"/>
                  </a:lnTo>
                  <a:lnTo>
                    <a:pt x="125793" y="300989"/>
                  </a:lnTo>
                  <a:lnTo>
                    <a:pt x="131055" y="294639"/>
                  </a:lnTo>
                  <a:lnTo>
                    <a:pt x="138528" y="284479"/>
                  </a:lnTo>
                  <a:lnTo>
                    <a:pt x="140344" y="280669"/>
                  </a:lnTo>
                  <a:lnTo>
                    <a:pt x="141995" y="278129"/>
                  </a:lnTo>
                  <a:lnTo>
                    <a:pt x="151012" y="241299"/>
                  </a:lnTo>
                  <a:lnTo>
                    <a:pt x="150631" y="240029"/>
                  </a:lnTo>
                  <a:lnTo>
                    <a:pt x="148853" y="237489"/>
                  </a:lnTo>
                  <a:lnTo>
                    <a:pt x="147570" y="236219"/>
                  </a:lnTo>
                  <a:lnTo>
                    <a:pt x="134394" y="228599"/>
                  </a:lnTo>
                  <a:close/>
                </a:path>
                <a:path w="274319" h="320039">
                  <a:moveTo>
                    <a:pt x="95932" y="205739"/>
                  </a:moveTo>
                  <a:lnTo>
                    <a:pt x="92782" y="205739"/>
                  </a:lnTo>
                  <a:lnTo>
                    <a:pt x="91080" y="207009"/>
                  </a:lnTo>
                  <a:lnTo>
                    <a:pt x="90331" y="207009"/>
                  </a:lnTo>
                  <a:lnTo>
                    <a:pt x="88998" y="208279"/>
                  </a:lnTo>
                  <a:lnTo>
                    <a:pt x="88451" y="208279"/>
                  </a:lnTo>
                  <a:lnTo>
                    <a:pt x="64804" y="250189"/>
                  </a:lnTo>
                  <a:lnTo>
                    <a:pt x="64728" y="251459"/>
                  </a:lnTo>
                  <a:lnTo>
                    <a:pt x="64931" y="251459"/>
                  </a:lnTo>
                  <a:lnTo>
                    <a:pt x="65693" y="252729"/>
                  </a:lnTo>
                  <a:lnTo>
                    <a:pt x="66277" y="253999"/>
                  </a:lnTo>
                  <a:lnTo>
                    <a:pt x="67877" y="255269"/>
                  </a:lnTo>
                  <a:lnTo>
                    <a:pt x="68881" y="255269"/>
                  </a:lnTo>
                  <a:lnTo>
                    <a:pt x="72437" y="257809"/>
                  </a:lnTo>
                  <a:lnTo>
                    <a:pt x="74304" y="257809"/>
                  </a:lnTo>
                  <a:lnTo>
                    <a:pt x="77123" y="259079"/>
                  </a:lnTo>
                  <a:lnTo>
                    <a:pt x="78139" y="257809"/>
                  </a:lnTo>
                  <a:lnTo>
                    <a:pt x="95500" y="228599"/>
                  </a:lnTo>
                  <a:lnTo>
                    <a:pt x="134394" y="228599"/>
                  </a:lnTo>
                  <a:lnTo>
                    <a:pt x="97062" y="207009"/>
                  </a:lnTo>
                  <a:lnTo>
                    <a:pt x="95932" y="205739"/>
                  </a:lnTo>
                  <a:close/>
                </a:path>
                <a:path w="274319" h="320039">
                  <a:moveTo>
                    <a:pt x="172438" y="124459"/>
                  </a:moveTo>
                  <a:lnTo>
                    <a:pt x="132571" y="124459"/>
                  </a:lnTo>
                  <a:lnTo>
                    <a:pt x="138540" y="125729"/>
                  </a:lnTo>
                  <a:lnTo>
                    <a:pt x="141715" y="126999"/>
                  </a:lnTo>
                  <a:lnTo>
                    <a:pt x="151837" y="133349"/>
                  </a:lnTo>
                  <a:lnTo>
                    <a:pt x="141017" y="152399"/>
                  </a:lnTo>
                  <a:lnTo>
                    <a:pt x="138108" y="158749"/>
                  </a:lnTo>
                  <a:lnTo>
                    <a:pt x="134248" y="170179"/>
                  </a:lnTo>
                  <a:lnTo>
                    <a:pt x="133397" y="176529"/>
                  </a:lnTo>
                  <a:lnTo>
                    <a:pt x="133867" y="186689"/>
                  </a:lnTo>
                  <a:lnTo>
                    <a:pt x="157057" y="209549"/>
                  </a:lnTo>
                  <a:lnTo>
                    <a:pt x="169236" y="209549"/>
                  </a:lnTo>
                  <a:lnTo>
                    <a:pt x="192069" y="191769"/>
                  </a:lnTo>
                  <a:lnTo>
                    <a:pt x="161857" y="191769"/>
                  </a:lnTo>
                  <a:lnTo>
                    <a:pt x="154707" y="186689"/>
                  </a:lnTo>
                  <a:lnTo>
                    <a:pt x="152663" y="185419"/>
                  </a:lnTo>
                  <a:lnTo>
                    <a:pt x="149742" y="180339"/>
                  </a:lnTo>
                  <a:lnTo>
                    <a:pt x="148903" y="177799"/>
                  </a:lnTo>
                  <a:lnTo>
                    <a:pt x="148459" y="172719"/>
                  </a:lnTo>
                  <a:lnTo>
                    <a:pt x="148903" y="168909"/>
                  </a:lnTo>
                  <a:lnTo>
                    <a:pt x="151139" y="161289"/>
                  </a:lnTo>
                  <a:lnTo>
                    <a:pt x="152955" y="157479"/>
                  </a:lnTo>
                  <a:lnTo>
                    <a:pt x="163343" y="139699"/>
                  </a:lnTo>
                  <a:lnTo>
                    <a:pt x="198972" y="139699"/>
                  </a:lnTo>
                  <a:lnTo>
                    <a:pt x="172438" y="124459"/>
                  </a:lnTo>
                  <a:close/>
                </a:path>
                <a:path w="274319" h="320039">
                  <a:moveTo>
                    <a:pt x="198972" y="139699"/>
                  </a:moveTo>
                  <a:lnTo>
                    <a:pt x="163343" y="139699"/>
                  </a:lnTo>
                  <a:lnTo>
                    <a:pt x="181822" y="149859"/>
                  </a:lnTo>
                  <a:lnTo>
                    <a:pt x="183930" y="157479"/>
                  </a:lnTo>
                  <a:lnTo>
                    <a:pt x="185022" y="162559"/>
                  </a:lnTo>
                  <a:lnTo>
                    <a:pt x="185149" y="172719"/>
                  </a:lnTo>
                  <a:lnTo>
                    <a:pt x="183981" y="176529"/>
                  </a:lnTo>
                  <a:lnTo>
                    <a:pt x="178596" y="185419"/>
                  </a:lnTo>
                  <a:lnTo>
                    <a:pt x="174938" y="189229"/>
                  </a:lnTo>
                  <a:lnTo>
                    <a:pt x="166277" y="191769"/>
                  </a:lnTo>
                  <a:lnTo>
                    <a:pt x="192069" y="191769"/>
                  </a:lnTo>
                  <a:lnTo>
                    <a:pt x="195601" y="185419"/>
                  </a:lnTo>
                  <a:lnTo>
                    <a:pt x="197329" y="179069"/>
                  </a:lnTo>
                  <a:lnTo>
                    <a:pt x="198205" y="167639"/>
                  </a:lnTo>
                  <a:lnTo>
                    <a:pt x="197481" y="161289"/>
                  </a:lnTo>
                  <a:lnTo>
                    <a:pt x="195614" y="154939"/>
                  </a:lnTo>
                  <a:lnTo>
                    <a:pt x="211527" y="154939"/>
                  </a:lnTo>
                  <a:lnTo>
                    <a:pt x="212848" y="152399"/>
                  </a:lnTo>
                  <a:lnTo>
                    <a:pt x="213496" y="149859"/>
                  </a:lnTo>
                  <a:lnTo>
                    <a:pt x="213432" y="147319"/>
                  </a:lnTo>
                  <a:lnTo>
                    <a:pt x="212238" y="147319"/>
                  </a:lnTo>
                  <a:lnTo>
                    <a:pt x="198972" y="139699"/>
                  </a:lnTo>
                  <a:close/>
                </a:path>
                <a:path w="274319" h="320039">
                  <a:moveTo>
                    <a:pt x="105114" y="171449"/>
                  </a:moveTo>
                  <a:lnTo>
                    <a:pt x="101418" y="171449"/>
                  </a:lnTo>
                  <a:lnTo>
                    <a:pt x="102206" y="172719"/>
                  </a:lnTo>
                  <a:lnTo>
                    <a:pt x="104149" y="172719"/>
                  </a:lnTo>
                  <a:lnTo>
                    <a:pt x="105114" y="171449"/>
                  </a:lnTo>
                  <a:close/>
                </a:path>
                <a:path w="274319" h="320039">
                  <a:moveTo>
                    <a:pt x="133486" y="105409"/>
                  </a:moveTo>
                  <a:lnTo>
                    <a:pt x="128952" y="105409"/>
                  </a:lnTo>
                  <a:lnTo>
                    <a:pt x="120354" y="107949"/>
                  </a:lnTo>
                  <a:lnTo>
                    <a:pt x="94852" y="142239"/>
                  </a:lnTo>
                  <a:lnTo>
                    <a:pt x="92096" y="163829"/>
                  </a:lnTo>
                  <a:lnTo>
                    <a:pt x="92769" y="166369"/>
                  </a:lnTo>
                  <a:lnTo>
                    <a:pt x="93341" y="167639"/>
                  </a:lnTo>
                  <a:lnTo>
                    <a:pt x="94954" y="168909"/>
                  </a:lnTo>
                  <a:lnTo>
                    <a:pt x="96160" y="168909"/>
                  </a:lnTo>
                  <a:lnTo>
                    <a:pt x="98738" y="171449"/>
                  </a:lnTo>
                  <a:lnTo>
                    <a:pt x="105508" y="171449"/>
                  </a:lnTo>
                  <a:lnTo>
                    <a:pt x="106244" y="170179"/>
                  </a:lnTo>
                  <a:lnTo>
                    <a:pt x="106460" y="168909"/>
                  </a:lnTo>
                  <a:lnTo>
                    <a:pt x="106511" y="161289"/>
                  </a:lnTo>
                  <a:lnTo>
                    <a:pt x="106968" y="156209"/>
                  </a:lnTo>
                  <a:lnTo>
                    <a:pt x="129765" y="124459"/>
                  </a:lnTo>
                  <a:lnTo>
                    <a:pt x="172438" y="124459"/>
                  </a:lnTo>
                  <a:lnTo>
                    <a:pt x="148116" y="110489"/>
                  </a:lnTo>
                  <a:lnTo>
                    <a:pt x="143023" y="107949"/>
                  </a:lnTo>
                  <a:lnTo>
                    <a:pt x="133486" y="105409"/>
                  </a:lnTo>
                  <a:close/>
                </a:path>
                <a:path w="274319" h="320039">
                  <a:moveTo>
                    <a:pt x="211527" y="154939"/>
                  </a:moveTo>
                  <a:lnTo>
                    <a:pt x="195614" y="154939"/>
                  </a:lnTo>
                  <a:lnTo>
                    <a:pt x="205088" y="161289"/>
                  </a:lnTo>
                  <a:lnTo>
                    <a:pt x="205799" y="161289"/>
                  </a:lnTo>
                  <a:lnTo>
                    <a:pt x="207095" y="160019"/>
                  </a:lnTo>
                  <a:lnTo>
                    <a:pt x="207806" y="160019"/>
                  </a:lnTo>
                  <a:lnTo>
                    <a:pt x="209343" y="158749"/>
                  </a:lnTo>
                  <a:lnTo>
                    <a:pt x="210206" y="157479"/>
                  </a:lnTo>
                  <a:lnTo>
                    <a:pt x="211527" y="154939"/>
                  </a:lnTo>
                  <a:close/>
                </a:path>
                <a:path w="274319" h="320039">
                  <a:moveTo>
                    <a:pt x="149069" y="52069"/>
                  </a:moveTo>
                  <a:lnTo>
                    <a:pt x="148103" y="52069"/>
                  </a:lnTo>
                  <a:lnTo>
                    <a:pt x="147557" y="53339"/>
                  </a:lnTo>
                  <a:lnTo>
                    <a:pt x="146376" y="53339"/>
                  </a:lnTo>
                  <a:lnTo>
                    <a:pt x="145779" y="54609"/>
                  </a:lnTo>
                  <a:lnTo>
                    <a:pt x="144585" y="55879"/>
                  </a:lnTo>
                  <a:lnTo>
                    <a:pt x="143900" y="57149"/>
                  </a:lnTo>
                  <a:lnTo>
                    <a:pt x="142376" y="59689"/>
                  </a:lnTo>
                  <a:lnTo>
                    <a:pt x="141791" y="60959"/>
                  </a:lnTo>
                  <a:lnTo>
                    <a:pt x="140941" y="62229"/>
                  </a:lnTo>
                  <a:lnTo>
                    <a:pt x="140687" y="63499"/>
                  </a:lnTo>
                  <a:lnTo>
                    <a:pt x="140623" y="66039"/>
                  </a:lnTo>
                  <a:lnTo>
                    <a:pt x="141106" y="66039"/>
                  </a:lnTo>
                  <a:lnTo>
                    <a:pt x="141525" y="67309"/>
                  </a:lnTo>
                  <a:lnTo>
                    <a:pt x="264181" y="137159"/>
                  </a:lnTo>
                  <a:lnTo>
                    <a:pt x="266290" y="137159"/>
                  </a:lnTo>
                  <a:lnTo>
                    <a:pt x="267509" y="135889"/>
                  </a:lnTo>
                  <a:lnTo>
                    <a:pt x="268182" y="135889"/>
                  </a:lnTo>
                  <a:lnTo>
                    <a:pt x="269630" y="133349"/>
                  </a:lnTo>
                  <a:lnTo>
                    <a:pt x="270442" y="132079"/>
                  </a:lnTo>
                  <a:lnTo>
                    <a:pt x="272259" y="129539"/>
                  </a:lnTo>
                  <a:lnTo>
                    <a:pt x="272957" y="128269"/>
                  </a:lnTo>
                  <a:lnTo>
                    <a:pt x="273884" y="125729"/>
                  </a:lnTo>
                  <a:lnTo>
                    <a:pt x="274151" y="124459"/>
                  </a:lnTo>
                  <a:lnTo>
                    <a:pt x="274227" y="123189"/>
                  </a:lnTo>
                  <a:lnTo>
                    <a:pt x="273757" y="121919"/>
                  </a:lnTo>
                  <a:lnTo>
                    <a:pt x="273376" y="121919"/>
                  </a:lnTo>
                  <a:lnTo>
                    <a:pt x="229345" y="96519"/>
                  </a:lnTo>
                  <a:lnTo>
                    <a:pt x="251126" y="86359"/>
                  </a:lnTo>
                  <a:lnTo>
                    <a:pt x="212315" y="86359"/>
                  </a:lnTo>
                  <a:lnTo>
                    <a:pt x="177694" y="66039"/>
                  </a:lnTo>
                  <a:lnTo>
                    <a:pt x="175993" y="62229"/>
                  </a:lnTo>
                  <a:lnTo>
                    <a:pt x="175146" y="59689"/>
                  </a:lnTo>
                  <a:lnTo>
                    <a:pt x="161883" y="59689"/>
                  </a:lnTo>
                  <a:lnTo>
                    <a:pt x="149602" y="53339"/>
                  </a:lnTo>
                  <a:lnTo>
                    <a:pt x="149069" y="52069"/>
                  </a:lnTo>
                  <a:close/>
                </a:path>
                <a:path w="274319" h="320039">
                  <a:moveTo>
                    <a:pt x="242791" y="19049"/>
                  </a:moveTo>
                  <a:lnTo>
                    <a:pt x="191956" y="19049"/>
                  </a:lnTo>
                  <a:lnTo>
                    <a:pt x="200313" y="20319"/>
                  </a:lnTo>
                  <a:lnTo>
                    <a:pt x="204669" y="20319"/>
                  </a:lnTo>
                  <a:lnTo>
                    <a:pt x="213775" y="24129"/>
                  </a:lnTo>
                  <a:lnTo>
                    <a:pt x="222729" y="29209"/>
                  </a:lnTo>
                  <a:lnTo>
                    <a:pt x="226780" y="31749"/>
                  </a:lnTo>
                  <a:lnTo>
                    <a:pt x="230564" y="34289"/>
                  </a:lnTo>
                  <a:lnTo>
                    <a:pt x="237588" y="40639"/>
                  </a:lnTo>
                  <a:lnTo>
                    <a:pt x="240445" y="43179"/>
                  </a:lnTo>
                  <a:lnTo>
                    <a:pt x="244839" y="50799"/>
                  </a:lnTo>
                  <a:lnTo>
                    <a:pt x="246071" y="54609"/>
                  </a:lnTo>
                  <a:lnTo>
                    <a:pt x="246617" y="62229"/>
                  </a:lnTo>
                  <a:lnTo>
                    <a:pt x="245589" y="67309"/>
                  </a:lnTo>
                  <a:lnTo>
                    <a:pt x="240763" y="74929"/>
                  </a:lnTo>
                  <a:lnTo>
                    <a:pt x="236953" y="78739"/>
                  </a:lnTo>
                  <a:lnTo>
                    <a:pt x="226716" y="82549"/>
                  </a:lnTo>
                  <a:lnTo>
                    <a:pt x="220214" y="85089"/>
                  </a:lnTo>
                  <a:lnTo>
                    <a:pt x="212315" y="86359"/>
                  </a:lnTo>
                  <a:lnTo>
                    <a:pt x="251126" y="86359"/>
                  </a:lnTo>
                  <a:lnTo>
                    <a:pt x="264105" y="53339"/>
                  </a:lnTo>
                  <a:lnTo>
                    <a:pt x="263127" y="46989"/>
                  </a:lnTo>
                  <a:lnTo>
                    <a:pt x="258352" y="35559"/>
                  </a:lnTo>
                  <a:lnTo>
                    <a:pt x="254606" y="30479"/>
                  </a:lnTo>
                  <a:lnTo>
                    <a:pt x="244382" y="20319"/>
                  </a:lnTo>
                  <a:lnTo>
                    <a:pt x="242791" y="19049"/>
                  </a:lnTo>
                  <a:close/>
                </a:path>
                <a:path w="274319" h="320039">
                  <a:moveTo>
                    <a:pt x="198853" y="0"/>
                  </a:moveTo>
                  <a:lnTo>
                    <a:pt x="161997" y="22859"/>
                  </a:lnTo>
                  <a:lnTo>
                    <a:pt x="158483" y="41909"/>
                  </a:lnTo>
                  <a:lnTo>
                    <a:pt x="158644" y="44449"/>
                  </a:lnTo>
                  <a:lnTo>
                    <a:pt x="159813" y="52069"/>
                  </a:lnTo>
                  <a:lnTo>
                    <a:pt x="160702" y="55879"/>
                  </a:lnTo>
                  <a:lnTo>
                    <a:pt x="161883" y="59689"/>
                  </a:lnTo>
                  <a:lnTo>
                    <a:pt x="175146" y="59689"/>
                  </a:lnTo>
                  <a:lnTo>
                    <a:pt x="174723" y="58419"/>
                  </a:lnTo>
                  <a:lnTo>
                    <a:pt x="173021" y="50799"/>
                  </a:lnTo>
                  <a:lnTo>
                    <a:pt x="172525" y="48259"/>
                  </a:lnTo>
                  <a:lnTo>
                    <a:pt x="172381" y="44449"/>
                  </a:lnTo>
                  <a:lnTo>
                    <a:pt x="172487" y="39369"/>
                  </a:lnTo>
                  <a:lnTo>
                    <a:pt x="173580" y="34289"/>
                  </a:lnTo>
                  <a:lnTo>
                    <a:pt x="174456" y="33019"/>
                  </a:lnTo>
                  <a:lnTo>
                    <a:pt x="178050" y="26669"/>
                  </a:lnTo>
                  <a:lnTo>
                    <a:pt x="181009" y="24129"/>
                  </a:lnTo>
                  <a:lnTo>
                    <a:pt x="188096" y="20319"/>
                  </a:lnTo>
                  <a:lnTo>
                    <a:pt x="191956" y="19049"/>
                  </a:lnTo>
                  <a:lnTo>
                    <a:pt x="242791" y="19049"/>
                  </a:lnTo>
                  <a:lnTo>
                    <a:pt x="238019" y="15239"/>
                  </a:lnTo>
                  <a:lnTo>
                    <a:pt x="230412" y="11429"/>
                  </a:lnTo>
                  <a:lnTo>
                    <a:pt x="224100" y="7619"/>
                  </a:lnTo>
                  <a:lnTo>
                    <a:pt x="217750" y="5079"/>
                  </a:lnTo>
                  <a:lnTo>
                    <a:pt x="204974" y="1269"/>
                  </a:lnTo>
                  <a:lnTo>
                    <a:pt x="1988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254" name="object 62">
              <a:extLst>
                <a:ext uri="{FF2B5EF4-FFF2-40B4-BE49-F238E27FC236}">
                  <a16:creationId xmlns:a16="http://schemas.microsoft.com/office/drawing/2014/main" id="{36D46466-B6D0-5509-E949-8DB8285B73B5}"/>
                </a:ext>
              </a:extLst>
            </p:cNvPr>
            <p:cNvSpPr txBox="1"/>
            <p:nvPr/>
          </p:nvSpPr>
          <p:spPr bwMode="auto">
            <a:xfrm>
              <a:off x="9764713" y="5438775"/>
              <a:ext cx="255587" cy="1603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1050" i="1" spc="30" dirty="0">
                  <a:latin typeface="Symbol"/>
                  <a:cs typeface="Symbol"/>
                </a:rPr>
                <a:t></a:t>
              </a:r>
              <a:r>
                <a:rPr lang="fr-CA" sz="1000" i="1" baseline="-23148" dirty="0">
                  <a:latin typeface="Times New Roman"/>
                  <a:cs typeface="Times New Roman"/>
                </a:rPr>
                <a:t>j</a:t>
              </a:r>
              <a:r>
                <a:rPr lang="fr-CA" sz="1000" i="1" baseline="-23000" dirty="0">
                  <a:latin typeface="Times New Roman"/>
                  <a:cs typeface="Times New Roman"/>
                </a:rPr>
                <a:t> </a:t>
              </a:r>
              <a:r>
                <a:rPr lang="fr-CA" sz="1000" i="1" dirty="0">
                  <a:latin typeface="Times New Roman"/>
                  <a:cs typeface="Times New Roman"/>
                </a:rPr>
                <a:t>/</a:t>
              </a:r>
              <a:endParaRPr sz="1000" baseline="-23148" dirty="0">
                <a:latin typeface="Times New Roman"/>
                <a:cs typeface="Times New Roman"/>
              </a:endParaRPr>
            </a:p>
          </p:txBody>
        </p:sp>
        <p:grpSp>
          <p:nvGrpSpPr>
            <p:cNvPr id="82952" name="Group 74">
              <a:extLst>
                <a:ext uri="{FF2B5EF4-FFF2-40B4-BE49-F238E27FC236}">
                  <a16:creationId xmlns:a16="http://schemas.microsoft.com/office/drawing/2014/main" id="{8C0485FB-512C-0236-E2D8-917BB97A4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4288" y="4991100"/>
              <a:ext cx="207962" cy="323850"/>
              <a:chOff x="4149" y="2349"/>
              <a:chExt cx="131" cy="204"/>
            </a:xfrm>
          </p:grpSpPr>
          <p:sp>
            <p:nvSpPr>
              <p:cNvPr id="82987" name="Rectangle 67">
                <a:extLst>
                  <a:ext uri="{FF2B5EF4-FFF2-40B4-BE49-F238E27FC236}">
                    <a16:creationId xmlns:a16="http://schemas.microsoft.com/office/drawing/2014/main" id="{6A1776FF-3635-267F-A423-58CC185CA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0" y="2349"/>
                <a:ext cx="6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000">
                    <a:solidFill>
                      <a:srgbClr val="000000"/>
                    </a:solidFill>
                    <a:latin typeface="Calibri" panose="020F0502020204030204" pitchFamily="34" charset="0"/>
                    <a:sym typeface="Symbol" panose="05050102010706020507" pitchFamily="18" charset="2"/>
                  </a:rPr>
                  <a:t></a:t>
                </a:r>
                <a:endParaRPr lang="fr-FR" altLang="fr-FR" sz="2800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Rectangle 68">
                <a:extLst>
                  <a:ext uri="{FF2B5EF4-FFF2-40B4-BE49-F238E27FC236}">
                    <a16:creationId xmlns:a16="http://schemas.microsoft.com/office/drawing/2014/main" id="{A810ECC1-81EF-45E9-D225-307876649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4" y="2447"/>
                <a:ext cx="6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 sz="2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 panose="05040102010807070707" pitchFamily="18" charset="2"/>
                  <a:buChar char=""/>
                  <a:defRPr sz="2300">
                    <a:solidFill>
                      <a:schemeClr val="tx2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BCBCBC"/>
                  </a:buClr>
                  <a:buSzPct val="76000"/>
                  <a:buFont typeface="Wingdings 3" panose="05040102010807070707" pitchFamily="18" charset="2"/>
                  <a:buChar char="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spcBef>
                    <a:spcPts val="400"/>
                  </a:spcBef>
                  <a:buClr>
                    <a:srgbClr val="8BA2B4"/>
                  </a:buClr>
                  <a:buSzPct val="70000"/>
                  <a:buFont typeface="Wingdings" panose="05000000000000000000" pitchFamily="2" charset="2"/>
                  <a:buChar char=""/>
                  <a:defRPr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"/>
                  <a:defRPr sz="1600">
                    <a:solidFill>
                      <a:schemeClr val="tx1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fr-FR" altLang="fr-FR" sz="1050" b="1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w</a:t>
                </a:r>
                <a:endParaRPr lang="fr-FR" altLang="fr-FR" sz="2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989" name="Line 69">
                <a:extLst>
                  <a:ext uri="{FF2B5EF4-FFF2-40B4-BE49-F238E27FC236}">
                    <a16:creationId xmlns:a16="http://schemas.microsoft.com/office/drawing/2014/main" id="{16B467D3-69FC-52FC-58D0-22C86805D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90" name="Line 70">
                <a:extLst>
                  <a:ext uri="{FF2B5EF4-FFF2-40B4-BE49-F238E27FC236}">
                    <a16:creationId xmlns:a16="http://schemas.microsoft.com/office/drawing/2014/main" id="{920A3B2C-5395-7ECF-7AB3-0AB41AA89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7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91" name="Line 71">
                <a:extLst>
                  <a:ext uri="{FF2B5EF4-FFF2-40B4-BE49-F238E27FC236}">
                    <a16:creationId xmlns:a16="http://schemas.microsoft.com/office/drawing/2014/main" id="{861E4BCD-EC21-9C30-2C10-610A8120A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92" name="Line 72">
                <a:extLst>
                  <a:ext uri="{FF2B5EF4-FFF2-40B4-BE49-F238E27FC236}">
                    <a16:creationId xmlns:a16="http://schemas.microsoft.com/office/drawing/2014/main" id="{2AE8C352-6D3C-1227-6797-778E051E6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9" y="2478"/>
                <a:ext cx="1" cy="75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2993" name="Line 73">
                <a:extLst>
                  <a:ext uri="{FF2B5EF4-FFF2-40B4-BE49-F238E27FC236}">
                    <a16:creationId xmlns:a16="http://schemas.microsoft.com/office/drawing/2014/main" id="{7887C2E4-E570-A670-4258-5765E7521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9" y="2455"/>
                <a:ext cx="130" cy="1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18A99A83-4D2A-E1EC-0829-8E74CFA95296}"/>
                </a:ext>
              </a:extLst>
            </p:cNvPr>
            <p:cNvCxnSpPr/>
            <p:nvPr/>
          </p:nvCxnSpPr>
          <p:spPr>
            <a:xfrm flipV="1">
              <a:off x="8732838" y="4929188"/>
              <a:ext cx="269875" cy="4381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avec flèche 265">
              <a:extLst>
                <a:ext uri="{FF2B5EF4-FFF2-40B4-BE49-F238E27FC236}">
                  <a16:creationId xmlns:a16="http://schemas.microsoft.com/office/drawing/2014/main" id="{1F1E9232-3BB0-8318-BC6E-30C802DC8220}"/>
                </a:ext>
              </a:extLst>
            </p:cNvPr>
            <p:cNvCxnSpPr/>
            <p:nvPr/>
          </p:nvCxnSpPr>
          <p:spPr>
            <a:xfrm flipV="1">
              <a:off x="9361488" y="5145088"/>
              <a:ext cx="69850" cy="12700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avec flèche 277">
              <a:extLst>
                <a:ext uri="{FF2B5EF4-FFF2-40B4-BE49-F238E27FC236}">
                  <a16:creationId xmlns:a16="http://schemas.microsoft.com/office/drawing/2014/main" id="{258959FA-DF75-7758-9479-66D5194F0A88}"/>
                </a:ext>
              </a:extLst>
            </p:cNvPr>
            <p:cNvCxnSpPr/>
            <p:nvPr/>
          </p:nvCxnSpPr>
          <p:spPr>
            <a:xfrm flipV="1">
              <a:off x="9696450" y="5337175"/>
              <a:ext cx="88900" cy="147638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Rectangle 68">
              <a:extLst>
                <a:ext uri="{FF2B5EF4-FFF2-40B4-BE49-F238E27FC236}">
                  <a16:creationId xmlns:a16="http://schemas.microsoft.com/office/drawing/2014/main" id="{4F546D7E-BABE-3646-6093-66A676813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8975" y="5243513"/>
              <a:ext cx="10160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105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</a:t>
              </a:r>
              <a:endParaRPr lang="fr-FR" altLang="fr-FR" sz="2800" dirty="0">
                <a:latin typeface="Calibri" panose="020F0502020204030204" pitchFamily="34" charset="0"/>
              </a:endParaRPr>
            </a:p>
          </p:txBody>
        </p:sp>
        <p:sp>
          <p:nvSpPr>
            <p:cNvPr id="82957" name="Line 69">
              <a:extLst>
                <a:ext uri="{FF2B5EF4-FFF2-40B4-BE49-F238E27FC236}">
                  <a16:creationId xmlns:a16="http://schemas.microsoft.com/office/drawing/2014/main" id="{FBBA2FFE-88C0-A208-3417-3DECEB1B2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1038" y="5281613"/>
              <a:ext cx="0" cy="10795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58" name="Line 70">
              <a:extLst>
                <a:ext uri="{FF2B5EF4-FFF2-40B4-BE49-F238E27FC236}">
                  <a16:creationId xmlns:a16="http://schemas.microsoft.com/office/drawing/2014/main" id="{122430B0-D496-8A3D-5429-E6842F6B5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55163" y="5281613"/>
              <a:ext cx="1587" cy="10795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59" name="Line 71">
              <a:extLst>
                <a:ext uri="{FF2B5EF4-FFF2-40B4-BE49-F238E27FC236}">
                  <a16:creationId xmlns:a16="http://schemas.microsoft.com/office/drawing/2014/main" id="{5EEC411C-21B7-A51E-75F1-DC68F6F5C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2800" y="5297488"/>
              <a:ext cx="3175" cy="84137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60" name="Line 72">
              <a:extLst>
                <a:ext uri="{FF2B5EF4-FFF2-40B4-BE49-F238E27FC236}">
                  <a16:creationId xmlns:a16="http://schemas.microsoft.com/office/drawing/2014/main" id="{37388D05-0AC7-4846-4C38-CBF09E3FE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6925" y="5292725"/>
              <a:ext cx="3175" cy="95250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22" name="Rectangle 68">
              <a:extLst>
                <a:ext uri="{FF2B5EF4-FFF2-40B4-BE49-F238E27FC236}">
                  <a16:creationId xmlns:a16="http://schemas.microsoft.com/office/drawing/2014/main" id="{E27D0FE6-6F68-7373-09F5-753EFD9E5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25" y="5462588"/>
              <a:ext cx="10160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1050" b="1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</a:t>
              </a:r>
              <a:endParaRPr lang="fr-FR" altLang="fr-FR" sz="2800" dirty="0">
                <a:latin typeface="Calibri" panose="020F0502020204030204" pitchFamily="34" charset="0"/>
              </a:endParaRPr>
            </a:p>
          </p:txBody>
        </p:sp>
        <p:sp>
          <p:nvSpPr>
            <p:cNvPr id="82962" name="Line 69">
              <a:extLst>
                <a:ext uri="{FF2B5EF4-FFF2-40B4-BE49-F238E27FC236}">
                  <a16:creationId xmlns:a16="http://schemas.microsoft.com/office/drawing/2014/main" id="{A6A5DA30-E44D-9C4D-C2B9-3F1E06717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2038" y="5502275"/>
              <a:ext cx="1587" cy="1190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63" name="Line 70">
              <a:extLst>
                <a:ext uri="{FF2B5EF4-FFF2-40B4-BE49-F238E27FC236}">
                  <a16:creationId xmlns:a16="http://schemas.microsoft.com/office/drawing/2014/main" id="{03D2DF13-403D-77E3-F447-5952D1CF6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4575" y="5494338"/>
              <a:ext cx="1588" cy="119062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64" name="Line 71">
              <a:extLst>
                <a:ext uri="{FF2B5EF4-FFF2-40B4-BE49-F238E27FC236}">
                  <a16:creationId xmlns:a16="http://schemas.microsoft.com/office/drawing/2014/main" id="{6C5E07FE-2F7F-78B2-5B45-05204897B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94913" y="5499100"/>
              <a:ext cx="1587" cy="1190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65" name="Line 72">
              <a:extLst>
                <a:ext uri="{FF2B5EF4-FFF2-40B4-BE49-F238E27FC236}">
                  <a16:creationId xmlns:a16="http://schemas.microsoft.com/office/drawing/2014/main" id="{382290A2-DBE5-789A-2AEA-95DA7FBA7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1100" y="5495925"/>
              <a:ext cx="1588" cy="11906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971" name="object 71">
              <a:extLst>
                <a:ext uri="{FF2B5EF4-FFF2-40B4-BE49-F238E27FC236}">
                  <a16:creationId xmlns:a16="http://schemas.microsoft.com/office/drawing/2014/main" id="{B8B2A30E-2F73-282C-EDE9-6A2E462D2DBF}"/>
                </a:ext>
              </a:extLst>
            </p:cNvPr>
            <p:cNvSpPr>
              <a:spLocks/>
            </p:cNvSpPr>
            <p:nvPr/>
          </p:nvSpPr>
          <p:spPr bwMode="auto">
            <a:xfrm rot="-6680046">
              <a:off x="11064081" y="4323557"/>
              <a:ext cx="168275" cy="96838"/>
            </a:xfrm>
            <a:custGeom>
              <a:avLst/>
              <a:gdLst>
                <a:gd name="T0" fmla="*/ 0 w 586105"/>
                <a:gd name="T1" fmla="*/ 325488 h 325754"/>
                <a:gd name="T2" fmla="*/ 585889 w 586105"/>
                <a:gd name="T3" fmla="*/ 0 h 325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6105" h="325754">
                  <a:moveTo>
                    <a:pt x="0" y="325488"/>
                  </a:moveTo>
                  <a:lnTo>
                    <a:pt x="585889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2972" name="object 72">
              <a:extLst>
                <a:ext uri="{FF2B5EF4-FFF2-40B4-BE49-F238E27FC236}">
                  <a16:creationId xmlns:a16="http://schemas.microsoft.com/office/drawing/2014/main" id="{58349C83-E41D-2607-223F-EE1A91A9A096}"/>
                </a:ext>
              </a:extLst>
            </p:cNvPr>
            <p:cNvSpPr>
              <a:spLocks/>
            </p:cNvSpPr>
            <p:nvPr/>
          </p:nvSpPr>
          <p:spPr bwMode="auto">
            <a:xfrm rot="-6680046">
              <a:off x="11029156" y="4263232"/>
              <a:ext cx="79375" cy="65088"/>
            </a:xfrm>
            <a:custGeom>
              <a:avLst/>
              <a:gdLst>
                <a:gd name="T0" fmla="*/ 141859 w 142239"/>
                <a:gd name="T1" fmla="*/ 0 h 117475"/>
                <a:gd name="T2" fmla="*/ 0 w 142239"/>
                <a:gd name="T3" fmla="*/ 6159 h 117475"/>
                <a:gd name="T4" fmla="*/ 61671 w 142239"/>
                <a:gd name="T5" fmla="*/ 117182 h 117475"/>
                <a:gd name="T6" fmla="*/ 141859 w 142239"/>
                <a:gd name="T7" fmla="*/ 0 h 117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239" h="117475">
                  <a:moveTo>
                    <a:pt x="141859" y="0"/>
                  </a:moveTo>
                  <a:lnTo>
                    <a:pt x="0" y="6159"/>
                  </a:lnTo>
                  <a:lnTo>
                    <a:pt x="61671" y="117182"/>
                  </a:lnTo>
                  <a:lnTo>
                    <a:pt x="141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EC8C8C38-791F-4ADA-E1ED-EF533F1DE0DA}"/>
                </a:ext>
              </a:extLst>
            </p:cNvPr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932426" y="4399358"/>
              <a:ext cx="981038" cy="307777"/>
            </a:xfrm>
            <a:prstGeom prst="rect">
              <a:avLst/>
            </a:prstGeom>
            <a:blipFill rotWithShape="0">
              <a:blip r:embed="rId7"/>
              <a:stretch>
                <a:fillRect t="-12000" r="-7453" b="-20000"/>
              </a:stretch>
            </a:blipFill>
          </p:spPr>
          <p:txBody>
            <a:bodyPr/>
            <a:lstStyle/>
            <a:p>
              <a:r>
                <a:rPr lang="fr-CA">
                  <a:noFill/>
                </a:rPr>
                <a:t> </a:t>
              </a:r>
            </a:p>
          </p:txBody>
        </p:sp>
      </p:grpSp>
      <p:sp>
        <p:nvSpPr>
          <p:cNvPr id="5" name="Rectangle 9">
            <a:extLst>
              <a:ext uri="{FF2B5EF4-FFF2-40B4-BE49-F238E27FC236}">
                <a16:creationId xmlns:a16="http://schemas.microsoft.com/office/drawing/2014/main" id="{679C5A70-8761-AF18-324B-B6FC80CE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5923359"/>
            <a:ext cx="1089491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</a:pPr>
            <a:r>
              <a:rPr lang="fr-FR" altLang="fr-FR" sz="2300" dirty="0"/>
              <a:t>Le cas de données non linéairement séparable est traité comme auparavant !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1">
            <a:extLst>
              <a:ext uri="{FF2B5EF4-FFF2-40B4-BE49-F238E27FC236}">
                <a16:creationId xmlns:a16="http://schemas.microsoft.com/office/drawing/2014/main" id="{3ECCA166-B58F-5ED4-BE9B-CD3C09AB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Exemple d’utilisation pour la détection d’anomalies</a:t>
            </a:r>
          </a:p>
        </p:txBody>
      </p:sp>
      <p:sp>
        <p:nvSpPr>
          <p:cNvPr id="84995" name="Espace réservé du contenu 2">
            <a:extLst>
              <a:ext uri="{FF2B5EF4-FFF2-40B4-BE49-F238E27FC236}">
                <a16:creationId xmlns:a16="http://schemas.microsoft.com/office/drawing/2014/main" id="{6ABC8562-19AD-DEA4-1122-E9133307A7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32210"/>
            <a:ext cx="5389563" cy="51371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numpy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matplotlib.pyplot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plt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matplotlib.font_manager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sklearn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svm</a:t>
            </a: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xx,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yy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np.meshgrid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np.linspace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(-5, 5, 500),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np.linspace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(-5, 5, 500))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 data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X = 0.3 *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np.random.randn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(100, 2)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np.r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_[X + 2, X - 2]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observations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X = 0.3 *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np.random.randn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(20, 2)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np.r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_[X + 2, X - 2]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fr-FR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observations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X_outliers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np.random.uniform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=-4, high=4, size=(20, 2))</a:t>
            </a:r>
          </a:p>
          <a:p>
            <a:pPr marL="0" indent="0">
              <a:spcBef>
                <a:spcPts val="300"/>
              </a:spcBef>
              <a:buFont typeface="Wingdings 3" panose="05040102010807070707" pitchFamily="18" charset="2"/>
              <a:buNone/>
            </a:pPr>
            <a:r>
              <a:rPr lang="fr-CA" altLang="fr-FR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fit the model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clf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svm.OneClassSVM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(nu=0.1, kernel="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rbf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", gamma=0.1)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clf.fit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clf.predict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clf.predict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y_pred_outliers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clf.predict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X_outliers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n_error_train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y_pred_train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== -1].size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n_error_test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y_pred_test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== -1].size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n_error_outliers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y_pred_outliers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CA" alt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y_pred_outliers</a:t>
            </a:r>
            <a:r>
              <a:rPr lang="fr-CA" alt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== 1].size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996" name="Espace réservé du contenu 3">
            <a:extLst>
              <a:ext uri="{FF2B5EF4-FFF2-40B4-BE49-F238E27FC236}">
                <a16:creationId xmlns:a16="http://schemas.microsoft.com/office/drawing/2014/main" id="{F4B73334-9D83-0720-BD86-3D2EBD5EA04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76963" y="1529035"/>
            <a:ext cx="5387975" cy="493712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plot the line, the points, and the nearest vectors to the plane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Z = clf.decision_function(np.c_[xx.ravel(), yy.ravel()])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Z = Z.reshape(xx.shape)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plt.title("Novelty Detection")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plt.contourf(xx, yy, Z, levels=np.linspace(Z.min(), 0, 7), cmap=plt.cm.PuBu)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a = plt.contour(xx, yy, Z, levels=[0], linewidths=2, colors='darkred')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plt.contourf(xx, yy, Z, levels=[0, Z.max()], colors='palevioletred')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s = 40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b1 = plt.scatter(X_train[:, 0], X_train[:, 1], c='white', s=s, edgecolors='k')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b2 = plt.scatter(X_test[:, 0], X_test[:, 1], c='blueviolet', s=s,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             edgecolors='k')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c = plt.scatter(X_outliers[:, 0], X_outliers[:, 1], c='gold', s=s,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            edgecolors='k')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plt.axis('tight')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plt.xlim((-5, 5))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plt.ylim((-5, 5))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plt.legend([a.collections[0], b1, b2, c],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       ["learned frontier", "training observations",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        "new regular observations", "new abnormal observations"],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       loc="upper left",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       prop=matplotlib.font_manager.FontProperties(size=11))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plt.xlabel(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"error train: %d/200 ; errors novel regular: %d/40 ; "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"errors novel abnormal: %d/40"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    % (n_error_train, n_error_test, n_error_outliers))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fr-CA" altLang="fr-FR" sz="1200">
                <a:latin typeface="Calibri" panose="020F0502020204030204" pitchFamily="34" charset="0"/>
                <a:cs typeface="Calibri" panose="020F0502020204030204" pitchFamily="34" charset="0"/>
              </a:rPr>
              <a:t>plt.show()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endParaRPr lang="fr-CA" altLang="fr-FR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997" name="Espace réservé du numéro de diapositive 4">
            <a:extLst>
              <a:ext uri="{FF2B5EF4-FFF2-40B4-BE49-F238E27FC236}">
                <a16:creationId xmlns:a16="http://schemas.microsoft.com/office/drawing/2014/main" id="{0DF096F0-97F0-5CEE-42B9-83EB55A7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B0FBE2-A187-4E89-B426-A011A223EF10}" type="slidenum">
              <a:rPr lang="en-US" altLang="fr-FR" sz="140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fr-FR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0CB4C-4FDC-4A12-036A-B201BB7D9F7E}"/>
              </a:ext>
            </a:extLst>
          </p:cNvPr>
          <p:cNvSpPr/>
          <p:nvPr/>
        </p:nvSpPr>
        <p:spPr>
          <a:xfrm>
            <a:off x="1487488" y="6471259"/>
            <a:ext cx="104870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#https://docs.w3cub.com/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scikit_learn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/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auto_examples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/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svm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/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plot_oneclass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/#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sphx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glr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download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-auto-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examples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svm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-plot-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oneclass</a:t>
            </a:r>
            <a:r>
              <a:rPr lang="fr-CA" sz="12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-</a:t>
            </a:r>
            <a:r>
              <a:rPr lang="fr-CA" sz="1200" dirty="0" err="1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py</a:t>
            </a:r>
            <a:endParaRPr lang="fr-CA" sz="1200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1C67B5C-B1C2-B225-FCC7-6A5141652C24}"/>
              </a:ext>
            </a:extLst>
          </p:cNvPr>
          <p:cNvSpPr txBox="1">
            <a:spLocks/>
          </p:cNvSpPr>
          <p:nvPr/>
        </p:nvSpPr>
        <p:spPr bwMode="auto">
          <a:xfrm>
            <a:off x="609599" y="1180936"/>
            <a:ext cx="10972800" cy="3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CA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Détection d’anomalies dans une distribution de données (fonction de distribution différente)</a:t>
            </a:r>
          </a:p>
          <a:p>
            <a:pPr marL="0" indent="0">
              <a:spcBef>
                <a:spcPct val="0"/>
              </a:spcBef>
              <a:buFont typeface="Wingdings 3" panose="05040102010807070707" pitchFamily="18" charset="2"/>
              <a:buNone/>
            </a:pPr>
            <a:endParaRPr lang="fr-CA" alt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22AA07C-8B01-9EB9-CC80-28FBABC6FE7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81025" y="1281114"/>
                <a:ext cx="6347321" cy="2363786"/>
              </a:xfrm>
            </p:spPr>
            <p:txBody>
              <a:bodyPr/>
              <a:lstStyle/>
              <a:p>
                <a:pPr>
                  <a:defRPr/>
                </a:pPr>
                <a:r>
                  <a:rPr lang="fr-CA" sz="2400" noProof="0" dirty="0"/>
                  <a:t>SVDD (</a:t>
                </a:r>
                <a:r>
                  <a:rPr lang="en-CA" sz="2400" noProof="0" dirty="0"/>
                  <a:t>support vector domain description</a:t>
                </a:r>
                <a:r>
                  <a:rPr lang="fr-CA" sz="2400" noProof="0" dirty="0"/>
                  <a:t>) trouve  l’hypersphère de plus petit rayon à englober les données, avec les points </a:t>
                </a:r>
                <a:r>
                  <a:rPr lang="fr-CA" sz="2400" dirty="0"/>
                  <a:t>en </a:t>
                </a:r>
                <a:r>
                  <a:rPr lang="fr-CA" sz="2400" noProof="0" dirty="0"/>
                  <a:t>surface définissant les vecteurs de support</a:t>
                </a:r>
              </a:p>
              <a:p>
                <a:pPr lvl="1">
                  <a:defRPr/>
                </a:pPr>
                <a:r>
                  <a:rPr lang="fr-CA" sz="2100" noProof="0" dirty="0"/>
                  <a:t>Différentes régions peuvent avoir différent vecteurs </a:t>
                </a:r>
              </a:p>
              <a:p>
                <a:pPr>
                  <a:defRPr/>
                </a:pPr>
                <a:r>
                  <a:rPr lang="fr-CA" sz="2400" noProof="0" dirty="0">
                    <a:sym typeface="Wingdings" panose="05000000000000000000" pitchFamily="2" charset="2"/>
                  </a:rPr>
                  <a:t>Pour </a:t>
                </a:r>
                <a14:m>
                  <m:oMath xmlns:m="http://schemas.openxmlformats.org/officeDocument/2006/math">
                    <m:r>
                      <a:rPr lang="fr-CA" sz="2400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fr-CA" sz="2400" b="0" i="1" noProof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CA" sz="24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CA" sz="2400" b="0" i="1" noProof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CA" sz="2400" b="0" i="1" noProof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CA" sz="2400" b="1" i="1" noProof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fr-CA" sz="2400" b="0" i="1" noProof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CA" sz="24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fr-CA" sz="24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=1..</m:t>
                        </m:r>
                        <m:r>
                          <a:rPr lang="fr-CA" sz="2400" b="0" i="1" noProof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sz="2400" noProof="0" dirty="0">
                    <a:sym typeface="Wingdings" panose="05000000000000000000" pitchFamily="2" charset="2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A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CA" sz="2400" noProof="0" dirty="0">
                    <a:sym typeface="Wingdings" panose="05000000000000000000" pitchFamily="2" charset="2"/>
                  </a:rPr>
                  <a:t> une fonction noyau</a:t>
                </a:r>
                <a:endParaRPr lang="fr-CA" noProof="0" dirty="0">
                  <a:sym typeface="Wingdings" panose="05000000000000000000" pitchFamily="2" charset="2"/>
                </a:endParaRPr>
              </a:p>
              <a:p>
                <a:pPr marL="268288" indent="0">
                  <a:buNone/>
                  <a:defRPr/>
                </a:pPr>
                <a:endParaRPr lang="fr-CA" noProof="0" dirty="0">
                  <a:sym typeface="Wingdings" panose="05000000000000000000" pitchFamily="2" charset="2"/>
                </a:endParaRPr>
              </a:p>
              <a:p>
                <a:pPr marL="268288" indent="0">
                  <a:buNone/>
                  <a:defRPr/>
                </a:pPr>
                <a:r>
                  <a:rPr lang="fr-CA" noProof="0" dirty="0">
                    <a:sym typeface="Wingdings" panose="05000000000000000000" pitchFamily="2" charset="2"/>
                  </a:rPr>
                  <a:t></a:t>
                </a:r>
              </a:p>
              <a:p>
                <a:pPr>
                  <a:defRPr/>
                </a:pPr>
                <a:endParaRPr lang="fr-CA" noProof="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endParaRPr lang="fr-CA" noProof="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endParaRPr lang="fr-CA" noProof="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endParaRPr lang="fr-CA" noProof="0" dirty="0">
                  <a:sym typeface="Wingdings" panose="05000000000000000000" pitchFamily="2" charset="2"/>
                </a:endParaRPr>
              </a:p>
              <a:p>
                <a:pPr marL="0" indent="0">
                  <a:buFont typeface="Wingdings 3" panose="05040102010807070707" pitchFamily="18" charset="2"/>
                  <a:buNone/>
                  <a:defRPr/>
                </a:pPr>
                <a:endParaRPr lang="fr-CA" noProof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22AA07C-8B01-9EB9-CC80-28FBABC6F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81025" y="1281114"/>
                <a:ext cx="6347321" cy="2363786"/>
              </a:xfrm>
              <a:blipFill>
                <a:blip r:embed="rId2"/>
                <a:stretch>
                  <a:fillRect l="-672" t="-2062" r="-2399" b="-4716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19" name="Titre 1">
            <a:extLst>
              <a:ext uri="{FF2B5EF4-FFF2-40B4-BE49-F238E27FC236}">
                <a16:creationId xmlns:a16="http://schemas.microsoft.com/office/drawing/2014/main" id="{76D516B7-012B-FA72-1995-7FC65E79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/>
              <a:t>SVM pour la détection et le groupement</a:t>
            </a:r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0E5D3765-DDDA-2069-29D5-6E740589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410FEB-488B-49D0-A728-DBE786270F35}" type="slidenum">
              <a:rPr lang="en-US" altLang="fr-FR" sz="1400">
                <a:solidFill>
                  <a:schemeClr val="tx2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fr-FR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6021" name="Groupe 5">
            <a:extLst>
              <a:ext uri="{FF2B5EF4-FFF2-40B4-BE49-F238E27FC236}">
                <a16:creationId xmlns:a16="http://schemas.microsoft.com/office/drawing/2014/main" id="{C3C49E81-502E-942A-0944-A271E91DE9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32104" y="1805544"/>
            <a:ext cx="2263775" cy="1636713"/>
            <a:chOff x="4799806" y="3441572"/>
            <a:chExt cx="4256032" cy="3079030"/>
          </a:xfrm>
        </p:grpSpPr>
        <p:sp>
          <p:nvSpPr>
            <p:cNvPr id="86171" name="object 96">
              <a:extLst>
                <a:ext uri="{FF2B5EF4-FFF2-40B4-BE49-F238E27FC236}">
                  <a16:creationId xmlns:a16="http://schemas.microsoft.com/office/drawing/2014/main" id="{007FD4D3-66A5-9B73-6B97-C50D2758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51054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2" name="object 97">
              <a:extLst>
                <a:ext uri="{FF2B5EF4-FFF2-40B4-BE49-F238E27FC236}">
                  <a16:creationId xmlns:a16="http://schemas.microsoft.com/office/drawing/2014/main" id="{78DC20D0-39F4-DE5F-F105-10E232210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51054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3" name="object 98">
              <a:extLst>
                <a:ext uri="{FF2B5EF4-FFF2-40B4-BE49-F238E27FC236}">
                  <a16:creationId xmlns:a16="http://schemas.microsoft.com/office/drawing/2014/main" id="{EA82032A-0FE1-E662-2D4F-74A128470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44196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4" name="object 99">
              <a:extLst>
                <a:ext uri="{FF2B5EF4-FFF2-40B4-BE49-F238E27FC236}">
                  <a16:creationId xmlns:a16="http://schemas.microsoft.com/office/drawing/2014/main" id="{9D5944BF-56CB-F482-7213-6B1948C7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44196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5" name="object 100">
              <a:extLst>
                <a:ext uri="{FF2B5EF4-FFF2-40B4-BE49-F238E27FC236}">
                  <a16:creationId xmlns:a16="http://schemas.microsoft.com/office/drawing/2014/main" id="{78D99418-EA8F-0DF4-67D4-30CB5A49B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48006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6" name="object 101">
              <a:extLst>
                <a:ext uri="{FF2B5EF4-FFF2-40B4-BE49-F238E27FC236}">
                  <a16:creationId xmlns:a16="http://schemas.microsoft.com/office/drawing/2014/main" id="{7E56E583-C373-0A74-3026-F5FE05485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48006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7" name="object 102">
              <a:extLst>
                <a:ext uri="{FF2B5EF4-FFF2-40B4-BE49-F238E27FC236}">
                  <a16:creationId xmlns:a16="http://schemas.microsoft.com/office/drawing/2014/main" id="{41C1220F-9B8A-44B8-F0FB-67B3DC5A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47244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8" name="object 103">
              <a:extLst>
                <a:ext uri="{FF2B5EF4-FFF2-40B4-BE49-F238E27FC236}">
                  <a16:creationId xmlns:a16="http://schemas.microsoft.com/office/drawing/2014/main" id="{8583B434-8A98-42CA-490C-5C3BC066C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0" y="47244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9" name="object 104">
              <a:extLst>
                <a:ext uri="{FF2B5EF4-FFF2-40B4-BE49-F238E27FC236}">
                  <a16:creationId xmlns:a16="http://schemas.microsoft.com/office/drawing/2014/main" id="{54E6270F-EA1D-D356-3575-03AE293CE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181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0" name="object 105">
              <a:extLst>
                <a:ext uri="{FF2B5EF4-FFF2-40B4-BE49-F238E27FC236}">
                  <a16:creationId xmlns:a16="http://schemas.microsoft.com/office/drawing/2014/main" id="{33529ACA-0F2C-20EB-B84D-FB85243E4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5181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1" name="object 106">
              <a:extLst>
                <a:ext uri="{FF2B5EF4-FFF2-40B4-BE49-F238E27FC236}">
                  <a16:creationId xmlns:a16="http://schemas.microsoft.com/office/drawing/2014/main" id="{F6FDF5D0-0C3B-2BE5-24E5-F8744643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5562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2" name="object 107">
              <a:extLst>
                <a:ext uri="{FF2B5EF4-FFF2-40B4-BE49-F238E27FC236}">
                  <a16:creationId xmlns:a16="http://schemas.microsoft.com/office/drawing/2014/main" id="{C036E839-484F-4F94-B0CD-BE364E62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5562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3" name="object 108">
              <a:extLst>
                <a:ext uri="{FF2B5EF4-FFF2-40B4-BE49-F238E27FC236}">
                  <a16:creationId xmlns:a16="http://schemas.microsoft.com/office/drawing/2014/main" id="{EC68A207-2AF1-D009-2AD7-21F5FFC76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48768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4" name="object 109">
              <a:extLst>
                <a:ext uri="{FF2B5EF4-FFF2-40B4-BE49-F238E27FC236}">
                  <a16:creationId xmlns:a16="http://schemas.microsoft.com/office/drawing/2014/main" id="{1E03ABA1-7481-7079-2968-4F1827428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48768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5" name="object 110">
              <a:extLst>
                <a:ext uri="{FF2B5EF4-FFF2-40B4-BE49-F238E27FC236}">
                  <a16:creationId xmlns:a16="http://schemas.microsoft.com/office/drawing/2014/main" id="{02C1F62C-3994-E063-C601-189FCAF5C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44196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6" name="object 111">
              <a:extLst>
                <a:ext uri="{FF2B5EF4-FFF2-40B4-BE49-F238E27FC236}">
                  <a16:creationId xmlns:a16="http://schemas.microsoft.com/office/drawing/2014/main" id="{DE2260B6-8053-A7F3-173A-04B4BA21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44196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7" name="object 112">
              <a:extLst>
                <a:ext uri="{FF2B5EF4-FFF2-40B4-BE49-F238E27FC236}">
                  <a16:creationId xmlns:a16="http://schemas.microsoft.com/office/drawing/2014/main" id="{830E955D-D182-2004-0331-F0DC2F7E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47244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8" name="object 113">
              <a:extLst>
                <a:ext uri="{FF2B5EF4-FFF2-40B4-BE49-F238E27FC236}">
                  <a16:creationId xmlns:a16="http://schemas.microsoft.com/office/drawing/2014/main" id="{CF0A6696-46AB-C260-B02F-8523ADBD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47244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89" name="object 114">
              <a:extLst>
                <a:ext uri="{FF2B5EF4-FFF2-40B4-BE49-F238E27FC236}">
                  <a16:creationId xmlns:a16="http://schemas.microsoft.com/office/drawing/2014/main" id="{DECB8B3A-7C8C-9C4E-0191-DEA073839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5181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0" name="object 115">
              <a:extLst>
                <a:ext uri="{FF2B5EF4-FFF2-40B4-BE49-F238E27FC236}">
                  <a16:creationId xmlns:a16="http://schemas.microsoft.com/office/drawing/2014/main" id="{1A422945-9F92-6D22-4D26-5AC22DB03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5181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1" name="object 116">
              <a:extLst>
                <a:ext uri="{FF2B5EF4-FFF2-40B4-BE49-F238E27FC236}">
                  <a16:creationId xmlns:a16="http://schemas.microsoft.com/office/drawing/2014/main" id="{AECC0BDC-A1C5-4A94-8D3B-E611973C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562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2" name="object 117">
              <a:extLst>
                <a:ext uri="{FF2B5EF4-FFF2-40B4-BE49-F238E27FC236}">
                  <a16:creationId xmlns:a16="http://schemas.microsoft.com/office/drawing/2014/main" id="{A4D1859E-FC59-9AD9-58B8-1F48FEF9E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5562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3" name="object 118">
              <a:extLst>
                <a:ext uri="{FF2B5EF4-FFF2-40B4-BE49-F238E27FC236}">
                  <a16:creationId xmlns:a16="http://schemas.microsoft.com/office/drawing/2014/main" id="{77AA9199-B752-7777-BB20-99D8C5F9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3340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4" name="object 119">
              <a:extLst>
                <a:ext uri="{FF2B5EF4-FFF2-40B4-BE49-F238E27FC236}">
                  <a16:creationId xmlns:a16="http://schemas.microsoft.com/office/drawing/2014/main" id="{A3AF8572-9349-5150-8D52-9E7FDD72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3340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5" name="object 120">
              <a:extLst>
                <a:ext uri="{FF2B5EF4-FFF2-40B4-BE49-F238E27FC236}">
                  <a16:creationId xmlns:a16="http://schemas.microsoft.com/office/drawing/2014/main" id="{A8ABEA0A-010E-7BB4-A0EA-F069014E1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0" y="52582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6" name="object 121">
              <a:extLst>
                <a:ext uri="{FF2B5EF4-FFF2-40B4-BE49-F238E27FC236}">
                  <a16:creationId xmlns:a16="http://schemas.microsoft.com/office/drawing/2014/main" id="{47AB6DD0-CFB3-0D98-49E9-46CCAAF5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3400" y="52582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7" name="object 122">
              <a:extLst>
                <a:ext uri="{FF2B5EF4-FFF2-40B4-BE49-F238E27FC236}">
                  <a16:creationId xmlns:a16="http://schemas.microsoft.com/office/drawing/2014/main" id="{3D0994F5-DF28-D949-77F9-C2F32F9F8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55630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8" name="object 123">
              <a:extLst>
                <a:ext uri="{FF2B5EF4-FFF2-40B4-BE49-F238E27FC236}">
                  <a16:creationId xmlns:a16="http://schemas.microsoft.com/office/drawing/2014/main" id="{F74122C9-1930-69F8-A02C-2EA9146E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55630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99" name="object 124">
              <a:extLst>
                <a:ext uri="{FF2B5EF4-FFF2-40B4-BE49-F238E27FC236}">
                  <a16:creationId xmlns:a16="http://schemas.microsoft.com/office/drawing/2014/main" id="{5AC26F4D-0F38-E3DA-D9C9-FD3C77F42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600" y="57154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0" name="object 125">
              <a:extLst>
                <a:ext uri="{FF2B5EF4-FFF2-40B4-BE49-F238E27FC236}">
                  <a16:creationId xmlns:a16="http://schemas.microsoft.com/office/drawing/2014/main" id="{F04F34B8-0966-1807-A7F2-BC7B9817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600" y="57154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1" name="object 126">
              <a:extLst>
                <a:ext uri="{FF2B5EF4-FFF2-40B4-BE49-F238E27FC236}">
                  <a16:creationId xmlns:a16="http://schemas.microsoft.com/office/drawing/2014/main" id="{D0F1F982-FB51-8DC5-72A0-32DFFBC2D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49534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2" name="object 127">
              <a:extLst>
                <a:ext uri="{FF2B5EF4-FFF2-40B4-BE49-F238E27FC236}">
                  <a16:creationId xmlns:a16="http://schemas.microsoft.com/office/drawing/2014/main" id="{6D4EFABB-B132-5630-F8C4-36497BD13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0" y="49534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3" name="object 128">
              <a:extLst>
                <a:ext uri="{FF2B5EF4-FFF2-40B4-BE49-F238E27FC236}">
                  <a16:creationId xmlns:a16="http://schemas.microsoft.com/office/drawing/2014/main" id="{D1FEB129-C3C4-3F8F-0B1F-BE9AD36B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200" y="56392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4" name="object 129">
              <a:extLst>
                <a:ext uri="{FF2B5EF4-FFF2-40B4-BE49-F238E27FC236}">
                  <a16:creationId xmlns:a16="http://schemas.microsoft.com/office/drawing/2014/main" id="{2775144F-2311-1A5B-F075-F56E3421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200" y="56392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5" name="object 130">
              <a:extLst>
                <a:ext uri="{FF2B5EF4-FFF2-40B4-BE49-F238E27FC236}">
                  <a16:creationId xmlns:a16="http://schemas.microsoft.com/office/drawing/2014/main" id="{E2FAFC28-73DD-09B9-8068-026F6B3F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400" y="52582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6" name="object 131">
              <a:extLst>
                <a:ext uri="{FF2B5EF4-FFF2-40B4-BE49-F238E27FC236}">
                  <a16:creationId xmlns:a16="http://schemas.microsoft.com/office/drawing/2014/main" id="{1B51ACC9-4079-A77F-50FD-B0EB418B8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4400" y="52582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7" name="object 132">
              <a:extLst>
                <a:ext uri="{FF2B5EF4-FFF2-40B4-BE49-F238E27FC236}">
                  <a16:creationId xmlns:a16="http://schemas.microsoft.com/office/drawing/2014/main" id="{AB998987-1AF6-6655-0EF1-9216FCDD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54106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8" name="object 133">
              <a:extLst>
                <a:ext uri="{FF2B5EF4-FFF2-40B4-BE49-F238E27FC236}">
                  <a16:creationId xmlns:a16="http://schemas.microsoft.com/office/drawing/2014/main" id="{682D1BB6-F94B-362C-4FD9-A7261D4AF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54106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09" name="object 134">
              <a:extLst>
                <a:ext uri="{FF2B5EF4-FFF2-40B4-BE49-F238E27FC236}">
                  <a16:creationId xmlns:a16="http://schemas.microsoft.com/office/drawing/2014/main" id="{EA11B85F-FDEF-9B4B-6782-7421F730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0" y="50296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0" name="object 135">
              <a:extLst>
                <a:ext uri="{FF2B5EF4-FFF2-40B4-BE49-F238E27FC236}">
                  <a16:creationId xmlns:a16="http://schemas.microsoft.com/office/drawing/2014/main" id="{5289F03A-9BCC-E51A-80DC-DDBC2D734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0" y="50296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1" name="object 136">
              <a:extLst>
                <a:ext uri="{FF2B5EF4-FFF2-40B4-BE49-F238E27FC236}">
                  <a16:creationId xmlns:a16="http://schemas.microsoft.com/office/drawing/2014/main" id="{58E9A826-43B3-04D0-BE90-13A8EA8C5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57154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2" name="object 137">
              <a:extLst>
                <a:ext uri="{FF2B5EF4-FFF2-40B4-BE49-F238E27FC236}">
                  <a16:creationId xmlns:a16="http://schemas.microsoft.com/office/drawing/2014/main" id="{2A0AB334-FF14-3C31-01EB-C57A440EF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57154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3" name="object 138">
              <a:extLst>
                <a:ext uri="{FF2B5EF4-FFF2-40B4-BE49-F238E27FC236}">
                  <a16:creationId xmlns:a16="http://schemas.microsoft.com/office/drawing/2014/main" id="{78AB8A1D-137E-ECE8-3874-BB0F21065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59440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4" name="object 139">
              <a:extLst>
                <a:ext uri="{FF2B5EF4-FFF2-40B4-BE49-F238E27FC236}">
                  <a16:creationId xmlns:a16="http://schemas.microsoft.com/office/drawing/2014/main" id="{AAC7EADD-CD56-03C5-2536-C6AA089A9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800" y="59440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5" name="object 140">
              <a:extLst>
                <a:ext uri="{FF2B5EF4-FFF2-40B4-BE49-F238E27FC236}">
                  <a16:creationId xmlns:a16="http://schemas.microsoft.com/office/drawing/2014/main" id="{ACB980F2-3479-0CB3-028D-CD482562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58678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6" name="object 141">
              <a:extLst>
                <a:ext uri="{FF2B5EF4-FFF2-40B4-BE49-F238E27FC236}">
                  <a16:creationId xmlns:a16="http://schemas.microsoft.com/office/drawing/2014/main" id="{7B4735F9-A17F-CC70-0ECA-03BD8368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58678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7" name="object 142">
              <a:extLst>
                <a:ext uri="{FF2B5EF4-FFF2-40B4-BE49-F238E27FC236}">
                  <a16:creationId xmlns:a16="http://schemas.microsoft.com/office/drawing/2014/main" id="{47205E03-E238-6338-1E16-24D87D56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0" y="55630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8" name="object 143">
              <a:extLst>
                <a:ext uri="{FF2B5EF4-FFF2-40B4-BE49-F238E27FC236}">
                  <a16:creationId xmlns:a16="http://schemas.microsoft.com/office/drawing/2014/main" id="{5C3CA740-0EEE-F5F5-AB16-751C8067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9600" y="55630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19" name="object 144">
              <a:extLst>
                <a:ext uri="{FF2B5EF4-FFF2-40B4-BE49-F238E27FC236}">
                  <a16:creationId xmlns:a16="http://schemas.microsoft.com/office/drawing/2014/main" id="{CAE08C83-971C-117C-A713-44EB5C274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5793192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0" name="object 145">
              <a:extLst>
                <a:ext uri="{FF2B5EF4-FFF2-40B4-BE49-F238E27FC236}">
                  <a16:creationId xmlns:a16="http://schemas.microsoft.com/office/drawing/2014/main" id="{4845EF7F-92D2-67C2-24EC-E6D21005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5793192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1" name="object 146">
              <a:extLst>
                <a:ext uri="{FF2B5EF4-FFF2-40B4-BE49-F238E27FC236}">
                  <a16:creationId xmlns:a16="http://schemas.microsoft.com/office/drawing/2014/main" id="{BCC557C0-7445-D206-BB46-132F425D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51820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2" name="object 147">
              <a:extLst>
                <a:ext uri="{FF2B5EF4-FFF2-40B4-BE49-F238E27FC236}">
                  <a16:creationId xmlns:a16="http://schemas.microsoft.com/office/drawing/2014/main" id="{3B1D93C4-0833-DC76-8C27-F033F11CE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51820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3" name="object 148">
              <a:extLst>
                <a:ext uri="{FF2B5EF4-FFF2-40B4-BE49-F238E27FC236}">
                  <a16:creationId xmlns:a16="http://schemas.microsoft.com/office/drawing/2014/main" id="{685C074C-AEE0-6703-B467-D19E87B1C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51820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4" name="object 149">
              <a:extLst>
                <a:ext uri="{FF2B5EF4-FFF2-40B4-BE49-F238E27FC236}">
                  <a16:creationId xmlns:a16="http://schemas.microsoft.com/office/drawing/2014/main" id="{AE075D29-BECB-0074-A59F-E3D28847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51820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5" name="object 150">
              <a:extLst>
                <a:ext uri="{FF2B5EF4-FFF2-40B4-BE49-F238E27FC236}">
                  <a16:creationId xmlns:a16="http://schemas.microsoft.com/office/drawing/2014/main" id="{89D355A5-47A9-FB1E-4007-2B8CAC20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57916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6" name="object 151">
              <a:extLst>
                <a:ext uri="{FF2B5EF4-FFF2-40B4-BE49-F238E27FC236}">
                  <a16:creationId xmlns:a16="http://schemas.microsoft.com/office/drawing/2014/main" id="{D19AC4A4-B3FE-F8A5-1052-94F7B6CE4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57916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7" name="object 152">
              <a:extLst>
                <a:ext uri="{FF2B5EF4-FFF2-40B4-BE49-F238E27FC236}">
                  <a16:creationId xmlns:a16="http://schemas.microsoft.com/office/drawing/2014/main" id="{8878C6FE-8798-CAEF-2D16-AD288DCF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61726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8" name="object 153">
              <a:extLst>
                <a:ext uri="{FF2B5EF4-FFF2-40B4-BE49-F238E27FC236}">
                  <a16:creationId xmlns:a16="http://schemas.microsoft.com/office/drawing/2014/main" id="{CE32ED7B-3ED5-EF67-12EE-810D060D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61726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29" name="object 154">
              <a:extLst>
                <a:ext uri="{FF2B5EF4-FFF2-40B4-BE49-F238E27FC236}">
                  <a16:creationId xmlns:a16="http://schemas.microsoft.com/office/drawing/2014/main" id="{3A25A064-5EDA-3C27-E954-02E1EF99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54106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0" name="object 155">
              <a:extLst>
                <a:ext uri="{FF2B5EF4-FFF2-40B4-BE49-F238E27FC236}">
                  <a16:creationId xmlns:a16="http://schemas.microsoft.com/office/drawing/2014/main" id="{4CA9BEC4-54B8-EA33-51C8-426559B26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0" y="54106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1" name="object 156">
              <a:extLst>
                <a:ext uri="{FF2B5EF4-FFF2-40B4-BE49-F238E27FC236}">
                  <a16:creationId xmlns:a16="http://schemas.microsoft.com/office/drawing/2014/main" id="{D62AB6BF-AB53-5654-94DA-C248A0731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0" y="624880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2" name="object 157">
              <a:extLst>
                <a:ext uri="{FF2B5EF4-FFF2-40B4-BE49-F238E27FC236}">
                  <a16:creationId xmlns:a16="http://schemas.microsoft.com/office/drawing/2014/main" id="{0F803484-99CF-F57D-F22D-802EEF827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0" y="6248803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 w="25400">
              <a:solidFill>
                <a:srgbClr val="8C383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3" name="object 158">
              <a:extLst>
                <a:ext uri="{FF2B5EF4-FFF2-40B4-BE49-F238E27FC236}">
                  <a16:creationId xmlns:a16="http://schemas.microsoft.com/office/drawing/2014/main" id="{DCFA2BEE-22BF-0122-5FCE-2370BB7E9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41910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4" name="object 159">
              <a:extLst>
                <a:ext uri="{FF2B5EF4-FFF2-40B4-BE49-F238E27FC236}">
                  <a16:creationId xmlns:a16="http://schemas.microsoft.com/office/drawing/2014/main" id="{E9940805-26FD-079C-4FB1-099D3F8CC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41910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5" name="object 160">
              <a:extLst>
                <a:ext uri="{FF2B5EF4-FFF2-40B4-BE49-F238E27FC236}">
                  <a16:creationId xmlns:a16="http://schemas.microsoft.com/office/drawing/2014/main" id="{E674384C-4326-899C-CF46-CEA8DFD4C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4958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6" name="object 161">
              <a:extLst>
                <a:ext uri="{FF2B5EF4-FFF2-40B4-BE49-F238E27FC236}">
                  <a16:creationId xmlns:a16="http://schemas.microsoft.com/office/drawing/2014/main" id="{D1813E4F-F040-675D-B52A-DF80F4F5C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4495802"/>
              <a:ext cx="146685" cy="146685"/>
            </a:xfrm>
            <a:custGeom>
              <a:avLst/>
              <a:gdLst>
                <a:gd name="T0" fmla="*/ 0 w 146684"/>
                <a:gd name="T1" fmla="*/ 55880 h 146685"/>
                <a:gd name="T2" fmla="*/ 55880 w 146684"/>
                <a:gd name="T3" fmla="*/ 55880 h 146685"/>
                <a:gd name="T4" fmla="*/ 73152 w 146684"/>
                <a:gd name="T5" fmla="*/ 0 h 146685"/>
                <a:gd name="T6" fmla="*/ 90424 w 146684"/>
                <a:gd name="T7" fmla="*/ 55880 h 146685"/>
                <a:gd name="T8" fmla="*/ 146304 w 146684"/>
                <a:gd name="T9" fmla="*/ 55880 h 146685"/>
                <a:gd name="T10" fmla="*/ 101092 w 146684"/>
                <a:gd name="T11" fmla="*/ 90411 h 146685"/>
                <a:gd name="T12" fmla="*/ 118364 w 146684"/>
                <a:gd name="T13" fmla="*/ 146304 h 146685"/>
                <a:gd name="T14" fmla="*/ 73152 w 146684"/>
                <a:gd name="T15" fmla="*/ 111760 h 146685"/>
                <a:gd name="T16" fmla="*/ 27940 w 146684"/>
                <a:gd name="T17" fmla="*/ 146304 h 146685"/>
                <a:gd name="T18" fmla="*/ 45212 w 146684"/>
                <a:gd name="T19" fmla="*/ 90411 h 146685"/>
                <a:gd name="T20" fmla="*/ 0 w 146684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7" name="object 162">
              <a:extLst>
                <a:ext uri="{FF2B5EF4-FFF2-40B4-BE49-F238E27FC236}">
                  <a16:creationId xmlns:a16="http://schemas.microsoft.com/office/drawing/2014/main" id="{C8D15F32-A3B9-784D-17F0-D68A72441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50292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8" name="object 163">
              <a:extLst>
                <a:ext uri="{FF2B5EF4-FFF2-40B4-BE49-F238E27FC236}">
                  <a16:creationId xmlns:a16="http://schemas.microsoft.com/office/drawing/2014/main" id="{7DD30CD9-06B9-1CF4-E12C-D32826D05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5029202"/>
              <a:ext cx="146685" cy="146685"/>
            </a:xfrm>
            <a:custGeom>
              <a:avLst/>
              <a:gdLst>
                <a:gd name="T0" fmla="*/ 0 w 146684"/>
                <a:gd name="T1" fmla="*/ 55880 h 146685"/>
                <a:gd name="T2" fmla="*/ 55880 w 146684"/>
                <a:gd name="T3" fmla="*/ 55880 h 146685"/>
                <a:gd name="T4" fmla="*/ 73152 w 146684"/>
                <a:gd name="T5" fmla="*/ 0 h 146685"/>
                <a:gd name="T6" fmla="*/ 90424 w 146684"/>
                <a:gd name="T7" fmla="*/ 55880 h 146685"/>
                <a:gd name="T8" fmla="*/ 146304 w 146684"/>
                <a:gd name="T9" fmla="*/ 55880 h 146685"/>
                <a:gd name="T10" fmla="*/ 101092 w 146684"/>
                <a:gd name="T11" fmla="*/ 90411 h 146685"/>
                <a:gd name="T12" fmla="*/ 118364 w 146684"/>
                <a:gd name="T13" fmla="*/ 146304 h 146685"/>
                <a:gd name="T14" fmla="*/ 73152 w 146684"/>
                <a:gd name="T15" fmla="*/ 111760 h 146685"/>
                <a:gd name="T16" fmla="*/ 27940 w 146684"/>
                <a:gd name="T17" fmla="*/ 146304 h 146685"/>
                <a:gd name="T18" fmla="*/ 45212 w 146684"/>
                <a:gd name="T19" fmla="*/ 90411 h 146685"/>
                <a:gd name="T20" fmla="*/ 0 w 146684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5400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39" name="object 164">
              <a:extLst>
                <a:ext uri="{FF2B5EF4-FFF2-40B4-BE49-F238E27FC236}">
                  <a16:creationId xmlns:a16="http://schemas.microsoft.com/office/drawing/2014/main" id="{C9DD130E-F568-3AD5-A7CA-F4FC3AAD0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829" y="3715214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59 h 121920"/>
                <a:gd name="T4" fmla="*/ 60960 w 121920"/>
                <a:gd name="T5" fmla="*/ 121919 h 121920"/>
                <a:gd name="T6" fmla="*/ 121920 w 121920"/>
                <a:gd name="T7" fmla="*/ 60959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59"/>
                  </a:lnTo>
                  <a:lnTo>
                    <a:pt x="60960" y="121919"/>
                  </a:lnTo>
                  <a:lnTo>
                    <a:pt x="121920" y="609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0" name="object 165">
              <a:extLst>
                <a:ext uri="{FF2B5EF4-FFF2-40B4-BE49-F238E27FC236}">
                  <a16:creationId xmlns:a16="http://schemas.microsoft.com/office/drawing/2014/main" id="{088B7EDD-56E0-A4EA-176D-70E6987CD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829" y="3715214"/>
              <a:ext cx="121920" cy="121920"/>
            </a:xfrm>
            <a:custGeom>
              <a:avLst/>
              <a:gdLst>
                <a:gd name="T0" fmla="*/ 0 w 121920"/>
                <a:gd name="T1" fmla="*/ 60959 h 121920"/>
                <a:gd name="T2" fmla="*/ 60960 w 121920"/>
                <a:gd name="T3" fmla="*/ 0 h 121920"/>
                <a:gd name="T4" fmla="*/ 121920 w 121920"/>
                <a:gd name="T5" fmla="*/ 60959 h 121920"/>
                <a:gd name="T6" fmla="*/ 60960 w 121920"/>
                <a:gd name="T7" fmla="*/ 121919 h 121920"/>
                <a:gd name="T8" fmla="*/ 0 w 121920"/>
                <a:gd name="T9" fmla="*/ 60959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59"/>
                  </a:moveTo>
                  <a:lnTo>
                    <a:pt x="60960" y="0"/>
                  </a:lnTo>
                  <a:lnTo>
                    <a:pt x="121920" y="60959"/>
                  </a:lnTo>
                  <a:lnTo>
                    <a:pt x="60960" y="121919"/>
                  </a:lnTo>
                  <a:lnTo>
                    <a:pt x="0" y="60959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1" name="object 166">
              <a:extLst>
                <a:ext uri="{FF2B5EF4-FFF2-40B4-BE49-F238E27FC236}">
                  <a16:creationId xmlns:a16="http://schemas.microsoft.com/office/drawing/2014/main" id="{3031157F-5382-A8AF-0A95-A8ECF133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094" y="4315522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2" name="object 167">
              <a:extLst>
                <a:ext uri="{FF2B5EF4-FFF2-40B4-BE49-F238E27FC236}">
                  <a16:creationId xmlns:a16="http://schemas.microsoft.com/office/drawing/2014/main" id="{3176186A-FCF3-ADBC-21DA-DA3AD27C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094" y="4315522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3" name="object 168">
              <a:extLst>
                <a:ext uri="{FF2B5EF4-FFF2-40B4-BE49-F238E27FC236}">
                  <a16:creationId xmlns:a16="http://schemas.microsoft.com/office/drawing/2014/main" id="{6F58C83F-900D-D3D7-2D96-E501DDE2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624" y="4075771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4" name="object 169">
              <a:extLst>
                <a:ext uri="{FF2B5EF4-FFF2-40B4-BE49-F238E27FC236}">
                  <a16:creationId xmlns:a16="http://schemas.microsoft.com/office/drawing/2014/main" id="{3C21BBB2-3A78-C721-63D0-3451DC1D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624" y="4075771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5" name="object 170">
              <a:extLst>
                <a:ext uri="{FF2B5EF4-FFF2-40B4-BE49-F238E27FC236}">
                  <a16:creationId xmlns:a16="http://schemas.microsoft.com/office/drawing/2014/main" id="{38E465C7-B0EB-9D2C-597F-92A1AC583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41148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6" name="object 171">
              <a:extLst>
                <a:ext uri="{FF2B5EF4-FFF2-40B4-BE49-F238E27FC236}">
                  <a16:creationId xmlns:a16="http://schemas.microsoft.com/office/drawing/2014/main" id="{0EC27189-F7E4-6ABC-43F0-C14318EAB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4800" y="41148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7" name="object 172">
              <a:extLst>
                <a:ext uri="{FF2B5EF4-FFF2-40B4-BE49-F238E27FC236}">
                  <a16:creationId xmlns:a16="http://schemas.microsoft.com/office/drawing/2014/main" id="{3BCF3183-99F9-0195-7718-5C6F9E5F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52" y="3954966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8" name="object 173">
              <a:extLst>
                <a:ext uri="{FF2B5EF4-FFF2-40B4-BE49-F238E27FC236}">
                  <a16:creationId xmlns:a16="http://schemas.microsoft.com/office/drawing/2014/main" id="{26A89395-86B9-D27D-3F7B-3EFEA8F8C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52" y="3954966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49" name="object 174">
              <a:extLst>
                <a:ext uri="{FF2B5EF4-FFF2-40B4-BE49-F238E27FC236}">
                  <a16:creationId xmlns:a16="http://schemas.microsoft.com/office/drawing/2014/main" id="{207B807D-E78F-A89B-AEAD-2F08C230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268" y="4096214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59 h 121920"/>
                <a:gd name="T4" fmla="*/ 60960 w 121920"/>
                <a:gd name="T5" fmla="*/ 121919 h 121920"/>
                <a:gd name="T6" fmla="*/ 121920 w 121920"/>
                <a:gd name="T7" fmla="*/ 60959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59"/>
                  </a:lnTo>
                  <a:lnTo>
                    <a:pt x="60960" y="121919"/>
                  </a:lnTo>
                  <a:lnTo>
                    <a:pt x="121920" y="609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0" name="object 175">
              <a:extLst>
                <a:ext uri="{FF2B5EF4-FFF2-40B4-BE49-F238E27FC236}">
                  <a16:creationId xmlns:a16="http://schemas.microsoft.com/office/drawing/2014/main" id="{3D2E160F-FCA4-D3FB-8F34-25DF5DA3E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268" y="4096214"/>
              <a:ext cx="121920" cy="121920"/>
            </a:xfrm>
            <a:custGeom>
              <a:avLst/>
              <a:gdLst>
                <a:gd name="T0" fmla="*/ 0 w 121920"/>
                <a:gd name="T1" fmla="*/ 60959 h 121920"/>
                <a:gd name="T2" fmla="*/ 60960 w 121920"/>
                <a:gd name="T3" fmla="*/ 0 h 121920"/>
                <a:gd name="T4" fmla="*/ 121920 w 121920"/>
                <a:gd name="T5" fmla="*/ 60959 h 121920"/>
                <a:gd name="T6" fmla="*/ 60960 w 121920"/>
                <a:gd name="T7" fmla="*/ 121919 h 121920"/>
                <a:gd name="T8" fmla="*/ 0 w 121920"/>
                <a:gd name="T9" fmla="*/ 60959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59"/>
                  </a:moveTo>
                  <a:lnTo>
                    <a:pt x="60960" y="0"/>
                  </a:lnTo>
                  <a:lnTo>
                    <a:pt x="121920" y="60959"/>
                  </a:lnTo>
                  <a:lnTo>
                    <a:pt x="60960" y="121919"/>
                  </a:lnTo>
                  <a:lnTo>
                    <a:pt x="0" y="60959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1" name="object 176">
              <a:extLst>
                <a:ext uri="{FF2B5EF4-FFF2-40B4-BE49-F238E27FC236}">
                  <a16:creationId xmlns:a16="http://schemas.microsoft.com/office/drawing/2014/main" id="{9DA5357D-0433-6603-4EA7-E861FB573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38862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2" name="object 177">
              <a:extLst>
                <a:ext uri="{FF2B5EF4-FFF2-40B4-BE49-F238E27FC236}">
                  <a16:creationId xmlns:a16="http://schemas.microsoft.com/office/drawing/2014/main" id="{C86838E8-D904-8C32-B413-3EFB9710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3886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3" name="object 178">
              <a:extLst>
                <a:ext uri="{FF2B5EF4-FFF2-40B4-BE49-F238E27FC236}">
                  <a16:creationId xmlns:a16="http://schemas.microsoft.com/office/drawing/2014/main" id="{E8FBB90D-BAB4-28FF-8403-A5B9CF55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5052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4" name="object 179">
              <a:extLst>
                <a:ext uri="{FF2B5EF4-FFF2-40B4-BE49-F238E27FC236}">
                  <a16:creationId xmlns:a16="http://schemas.microsoft.com/office/drawing/2014/main" id="{B0E3B1D6-BDDD-7D6A-2E08-E9620DC5B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505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5" name="object 180">
              <a:extLst>
                <a:ext uri="{FF2B5EF4-FFF2-40B4-BE49-F238E27FC236}">
                  <a16:creationId xmlns:a16="http://schemas.microsoft.com/office/drawing/2014/main" id="{78BF3640-6D30-5F3A-CABE-14CBC25E0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35052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6" name="object 181">
              <a:extLst>
                <a:ext uri="{FF2B5EF4-FFF2-40B4-BE49-F238E27FC236}">
                  <a16:creationId xmlns:a16="http://schemas.microsoft.com/office/drawing/2014/main" id="{312B8425-80B5-9954-A20E-416737BF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3505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7" name="object 182">
              <a:extLst>
                <a:ext uri="{FF2B5EF4-FFF2-40B4-BE49-F238E27FC236}">
                  <a16:creationId xmlns:a16="http://schemas.microsoft.com/office/drawing/2014/main" id="{47B7C6F0-73D5-9A93-43D0-9DA8FFF3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37338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8" name="object 183">
              <a:extLst>
                <a:ext uri="{FF2B5EF4-FFF2-40B4-BE49-F238E27FC236}">
                  <a16:creationId xmlns:a16="http://schemas.microsoft.com/office/drawing/2014/main" id="{A4F66B03-46F5-2F89-7318-A23D0D5A1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37338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59" name="object 188">
              <a:extLst>
                <a:ext uri="{FF2B5EF4-FFF2-40B4-BE49-F238E27FC236}">
                  <a16:creationId xmlns:a16="http://schemas.microsoft.com/office/drawing/2014/main" id="{7A941E05-0210-8F6F-B8A9-231436A45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806" y="3441572"/>
              <a:ext cx="1905" cy="3034030"/>
            </a:xfrm>
            <a:custGeom>
              <a:avLst/>
              <a:gdLst>
                <a:gd name="T0" fmla="*/ 0 w 1904"/>
                <a:gd name="T1" fmla="*/ 3033839 h 3034029"/>
                <a:gd name="T2" fmla="*/ 1587 w 1904"/>
                <a:gd name="T3" fmla="*/ 0 h 303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04" h="3034029">
                  <a:moveTo>
                    <a:pt x="0" y="3033839"/>
                  </a:moveTo>
                  <a:lnTo>
                    <a:pt x="1587" y="0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60" name="object 190">
              <a:extLst>
                <a:ext uri="{FF2B5EF4-FFF2-40B4-BE49-F238E27FC236}">
                  <a16:creationId xmlns:a16="http://schemas.microsoft.com/office/drawing/2014/main" id="{257C2B52-7997-4FAD-3555-BF10BF1A5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393" y="6473823"/>
              <a:ext cx="4253865" cy="2540"/>
            </a:xfrm>
            <a:custGeom>
              <a:avLst/>
              <a:gdLst>
                <a:gd name="T0" fmla="*/ 0 w 4253865"/>
                <a:gd name="T1" fmla="*/ 0 h 2539"/>
                <a:gd name="T2" fmla="*/ 4253826 w 4253865"/>
                <a:gd name="T3" fmla="*/ 2374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53865" h="2539">
                  <a:moveTo>
                    <a:pt x="0" y="0"/>
                  </a:moveTo>
                  <a:lnTo>
                    <a:pt x="4253826" y="2374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261" name="object 191">
              <a:extLst>
                <a:ext uri="{FF2B5EF4-FFF2-40B4-BE49-F238E27FC236}">
                  <a16:creationId xmlns:a16="http://schemas.microsoft.com/office/drawing/2014/main" id="{B3CAFD8A-B815-95AA-8269-E91FD795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03" y="6431702"/>
              <a:ext cx="76835" cy="88900"/>
            </a:xfrm>
            <a:custGeom>
              <a:avLst/>
              <a:gdLst>
                <a:gd name="T0" fmla="*/ 50 w 76834"/>
                <a:gd name="T1" fmla="*/ 0 h 88900"/>
                <a:gd name="T2" fmla="*/ 76225 w 76834"/>
                <a:gd name="T3" fmla="*/ 44500 h 88900"/>
                <a:gd name="T4" fmla="*/ 0 w 76834"/>
                <a:gd name="T5" fmla="*/ 88899 h 88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34" h="88900">
                  <a:moveTo>
                    <a:pt x="50" y="0"/>
                  </a:moveTo>
                  <a:lnTo>
                    <a:pt x="76225" y="44500"/>
                  </a:lnTo>
                  <a:lnTo>
                    <a:pt x="0" y="88899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  <p:grpSp>
        <p:nvGrpSpPr>
          <p:cNvPr id="86022" name="Groupe 97">
            <a:extLst>
              <a:ext uri="{FF2B5EF4-FFF2-40B4-BE49-F238E27FC236}">
                <a16:creationId xmlns:a16="http://schemas.microsoft.com/office/drawing/2014/main" id="{1C5FE3D1-243E-EBD1-6BEC-084C0E38C5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17100" y="1557338"/>
            <a:ext cx="1990725" cy="2000250"/>
            <a:chOff x="5254546" y="3415992"/>
            <a:chExt cx="3204210" cy="3219123"/>
          </a:xfrm>
        </p:grpSpPr>
        <p:sp>
          <p:nvSpPr>
            <p:cNvPr id="86087" name="object 16">
              <a:extLst>
                <a:ext uri="{FF2B5EF4-FFF2-40B4-BE49-F238E27FC236}">
                  <a16:creationId xmlns:a16="http://schemas.microsoft.com/office/drawing/2014/main" id="{DB9E1F64-879F-5E26-9361-BC1FA60D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3505201"/>
              <a:ext cx="3200400" cy="3124200"/>
            </a:xfrm>
            <a:custGeom>
              <a:avLst/>
              <a:gdLst>
                <a:gd name="T0" fmla="*/ 5304 w 3200400"/>
                <a:gd name="T1" fmla="*/ 1433983 h 3124200"/>
                <a:gd name="T2" fmla="*/ 46505 w 3200400"/>
                <a:gd name="T3" fmla="*/ 1186709 h 3124200"/>
                <a:gd name="T4" fmla="*/ 125751 w 3200400"/>
                <a:gd name="T5" fmla="*/ 954060 h 3124200"/>
                <a:gd name="T6" fmla="*/ 239746 w 3200400"/>
                <a:gd name="T7" fmla="*/ 739252 h 3124200"/>
                <a:gd name="T8" fmla="*/ 385196 w 3200400"/>
                <a:gd name="T9" fmla="*/ 545502 h 3124200"/>
                <a:gd name="T10" fmla="*/ 558806 w 3200400"/>
                <a:gd name="T11" fmla="*/ 376025 h 3124200"/>
                <a:gd name="T12" fmla="*/ 757282 w 3200400"/>
                <a:gd name="T13" fmla="*/ 234038 h 3124200"/>
                <a:gd name="T14" fmla="*/ 977329 w 3200400"/>
                <a:gd name="T15" fmla="*/ 122757 h 3124200"/>
                <a:gd name="T16" fmla="*/ 1215652 w 3200400"/>
                <a:gd name="T17" fmla="*/ 45398 h 3124200"/>
                <a:gd name="T18" fmla="*/ 1468958 w 3200400"/>
                <a:gd name="T19" fmla="*/ 5178 h 3124200"/>
                <a:gd name="T20" fmla="*/ 1731441 w 3200400"/>
                <a:gd name="T21" fmla="*/ 5178 h 3124200"/>
                <a:gd name="T22" fmla="*/ 1984747 w 3200400"/>
                <a:gd name="T23" fmla="*/ 45398 h 3124200"/>
                <a:gd name="T24" fmla="*/ 2223070 w 3200400"/>
                <a:gd name="T25" fmla="*/ 122757 h 3124200"/>
                <a:gd name="T26" fmla="*/ 2443117 w 3200400"/>
                <a:gd name="T27" fmla="*/ 234038 h 3124200"/>
                <a:gd name="T28" fmla="*/ 2641593 w 3200400"/>
                <a:gd name="T29" fmla="*/ 376025 h 3124200"/>
                <a:gd name="T30" fmla="*/ 2815203 w 3200400"/>
                <a:gd name="T31" fmla="*/ 545502 h 3124200"/>
                <a:gd name="T32" fmla="*/ 2960653 w 3200400"/>
                <a:gd name="T33" fmla="*/ 739252 h 3124200"/>
                <a:gd name="T34" fmla="*/ 3074648 w 3200400"/>
                <a:gd name="T35" fmla="*/ 954060 h 3124200"/>
                <a:gd name="T36" fmla="*/ 3153894 w 3200400"/>
                <a:gd name="T37" fmla="*/ 1186709 h 3124200"/>
                <a:gd name="T38" fmla="*/ 3195095 w 3200400"/>
                <a:gd name="T39" fmla="*/ 1433983 h 3124200"/>
                <a:gd name="T40" fmla="*/ 3195095 w 3200400"/>
                <a:gd name="T41" fmla="*/ 1690216 h 3124200"/>
                <a:gd name="T42" fmla="*/ 3153894 w 3200400"/>
                <a:gd name="T43" fmla="*/ 1937490 h 3124200"/>
                <a:gd name="T44" fmla="*/ 3074648 w 3200400"/>
                <a:gd name="T45" fmla="*/ 2170139 h 3124200"/>
                <a:gd name="T46" fmla="*/ 2960653 w 3200400"/>
                <a:gd name="T47" fmla="*/ 2384947 h 3124200"/>
                <a:gd name="T48" fmla="*/ 2815203 w 3200400"/>
                <a:gd name="T49" fmla="*/ 2578697 h 3124200"/>
                <a:gd name="T50" fmla="*/ 2641593 w 3200400"/>
                <a:gd name="T51" fmla="*/ 2748174 h 3124200"/>
                <a:gd name="T52" fmla="*/ 2443117 w 3200400"/>
                <a:gd name="T53" fmla="*/ 2890161 h 3124200"/>
                <a:gd name="T54" fmla="*/ 2223070 w 3200400"/>
                <a:gd name="T55" fmla="*/ 3001442 h 3124200"/>
                <a:gd name="T56" fmla="*/ 1984747 w 3200400"/>
                <a:gd name="T57" fmla="*/ 3078801 h 3124200"/>
                <a:gd name="T58" fmla="*/ 1731441 w 3200400"/>
                <a:gd name="T59" fmla="*/ 3119021 h 3124200"/>
                <a:gd name="T60" fmla="*/ 1468958 w 3200400"/>
                <a:gd name="T61" fmla="*/ 3119021 h 3124200"/>
                <a:gd name="T62" fmla="*/ 1215652 w 3200400"/>
                <a:gd name="T63" fmla="*/ 3078801 h 3124200"/>
                <a:gd name="T64" fmla="*/ 977329 w 3200400"/>
                <a:gd name="T65" fmla="*/ 3001442 h 3124200"/>
                <a:gd name="T66" fmla="*/ 757282 w 3200400"/>
                <a:gd name="T67" fmla="*/ 2890161 h 3124200"/>
                <a:gd name="T68" fmla="*/ 558806 w 3200400"/>
                <a:gd name="T69" fmla="*/ 2748174 h 3124200"/>
                <a:gd name="T70" fmla="*/ 385196 w 3200400"/>
                <a:gd name="T71" fmla="*/ 2578697 h 3124200"/>
                <a:gd name="T72" fmla="*/ 239746 w 3200400"/>
                <a:gd name="T73" fmla="*/ 2384947 h 3124200"/>
                <a:gd name="T74" fmla="*/ 125751 w 3200400"/>
                <a:gd name="T75" fmla="*/ 2170139 h 3124200"/>
                <a:gd name="T76" fmla="*/ 46505 w 3200400"/>
                <a:gd name="T77" fmla="*/ 1937490 h 3124200"/>
                <a:gd name="T78" fmla="*/ 5304 w 3200400"/>
                <a:gd name="T79" fmla="*/ 1690216 h 3124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00400" h="3124200">
                  <a:moveTo>
                    <a:pt x="0" y="1562100"/>
                  </a:moveTo>
                  <a:lnTo>
                    <a:pt x="5304" y="1433983"/>
                  </a:lnTo>
                  <a:lnTo>
                    <a:pt x="20943" y="1308719"/>
                  </a:lnTo>
                  <a:lnTo>
                    <a:pt x="46505" y="1186709"/>
                  </a:lnTo>
                  <a:lnTo>
                    <a:pt x="81579" y="1068355"/>
                  </a:lnTo>
                  <a:lnTo>
                    <a:pt x="125751" y="954060"/>
                  </a:lnTo>
                  <a:lnTo>
                    <a:pt x="178611" y="844225"/>
                  </a:lnTo>
                  <a:lnTo>
                    <a:pt x="239746" y="739252"/>
                  </a:lnTo>
                  <a:lnTo>
                    <a:pt x="308745" y="639544"/>
                  </a:lnTo>
                  <a:lnTo>
                    <a:pt x="385196" y="545502"/>
                  </a:lnTo>
                  <a:lnTo>
                    <a:pt x="468687" y="457528"/>
                  </a:lnTo>
                  <a:lnTo>
                    <a:pt x="558806" y="376025"/>
                  </a:lnTo>
                  <a:lnTo>
                    <a:pt x="655141" y="301394"/>
                  </a:lnTo>
                  <a:lnTo>
                    <a:pt x="757282" y="234038"/>
                  </a:lnTo>
                  <a:lnTo>
                    <a:pt x="864815" y="174358"/>
                  </a:lnTo>
                  <a:lnTo>
                    <a:pt x="977329" y="122757"/>
                  </a:lnTo>
                  <a:lnTo>
                    <a:pt x="1094412" y="79636"/>
                  </a:lnTo>
                  <a:lnTo>
                    <a:pt x="1215652" y="45398"/>
                  </a:lnTo>
                  <a:lnTo>
                    <a:pt x="1340638" y="20445"/>
                  </a:lnTo>
                  <a:lnTo>
                    <a:pt x="1468958" y="5178"/>
                  </a:lnTo>
                  <a:lnTo>
                    <a:pt x="1600200" y="0"/>
                  </a:lnTo>
                  <a:lnTo>
                    <a:pt x="1731441" y="5178"/>
                  </a:lnTo>
                  <a:lnTo>
                    <a:pt x="1859761" y="20445"/>
                  </a:lnTo>
                  <a:lnTo>
                    <a:pt x="1984747" y="45398"/>
                  </a:lnTo>
                  <a:lnTo>
                    <a:pt x="2105987" y="79636"/>
                  </a:lnTo>
                  <a:lnTo>
                    <a:pt x="2223070" y="122757"/>
                  </a:lnTo>
                  <a:lnTo>
                    <a:pt x="2335584" y="174358"/>
                  </a:lnTo>
                  <a:lnTo>
                    <a:pt x="2443117" y="234038"/>
                  </a:lnTo>
                  <a:lnTo>
                    <a:pt x="2545258" y="301394"/>
                  </a:lnTo>
                  <a:lnTo>
                    <a:pt x="2641593" y="376025"/>
                  </a:lnTo>
                  <a:lnTo>
                    <a:pt x="2731712" y="457528"/>
                  </a:lnTo>
                  <a:lnTo>
                    <a:pt x="2815203" y="545502"/>
                  </a:lnTo>
                  <a:lnTo>
                    <a:pt x="2891654" y="639544"/>
                  </a:lnTo>
                  <a:lnTo>
                    <a:pt x="2960653" y="739252"/>
                  </a:lnTo>
                  <a:lnTo>
                    <a:pt x="3021788" y="844225"/>
                  </a:lnTo>
                  <a:lnTo>
                    <a:pt x="3074648" y="954060"/>
                  </a:lnTo>
                  <a:lnTo>
                    <a:pt x="3118820" y="1068355"/>
                  </a:lnTo>
                  <a:lnTo>
                    <a:pt x="3153894" y="1186709"/>
                  </a:lnTo>
                  <a:lnTo>
                    <a:pt x="3179456" y="1308719"/>
                  </a:lnTo>
                  <a:lnTo>
                    <a:pt x="3195095" y="1433983"/>
                  </a:lnTo>
                  <a:lnTo>
                    <a:pt x="3200400" y="1562100"/>
                  </a:lnTo>
                  <a:lnTo>
                    <a:pt x="3195095" y="1690216"/>
                  </a:lnTo>
                  <a:lnTo>
                    <a:pt x="3179456" y="1815480"/>
                  </a:lnTo>
                  <a:lnTo>
                    <a:pt x="3153894" y="1937490"/>
                  </a:lnTo>
                  <a:lnTo>
                    <a:pt x="3118820" y="2055844"/>
                  </a:lnTo>
                  <a:lnTo>
                    <a:pt x="3074648" y="2170139"/>
                  </a:lnTo>
                  <a:lnTo>
                    <a:pt x="3021788" y="2279974"/>
                  </a:lnTo>
                  <a:lnTo>
                    <a:pt x="2960653" y="2384947"/>
                  </a:lnTo>
                  <a:lnTo>
                    <a:pt x="2891654" y="2484655"/>
                  </a:lnTo>
                  <a:lnTo>
                    <a:pt x="2815203" y="2578697"/>
                  </a:lnTo>
                  <a:lnTo>
                    <a:pt x="2731712" y="2666671"/>
                  </a:lnTo>
                  <a:lnTo>
                    <a:pt x="2641593" y="2748174"/>
                  </a:lnTo>
                  <a:lnTo>
                    <a:pt x="2545258" y="2822805"/>
                  </a:lnTo>
                  <a:lnTo>
                    <a:pt x="2443117" y="2890161"/>
                  </a:lnTo>
                  <a:lnTo>
                    <a:pt x="2335584" y="2949841"/>
                  </a:lnTo>
                  <a:lnTo>
                    <a:pt x="2223070" y="3001442"/>
                  </a:lnTo>
                  <a:lnTo>
                    <a:pt x="2105987" y="3044563"/>
                  </a:lnTo>
                  <a:lnTo>
                    <a:pt x="1984747" y="3078801"/>
                  </a:lnTo>
                  <a:lnTo>
                    <a:pt x="1859761" y="3103754"/>
                  </a:lnTo>
                  <a:lnTo>
                    <a:pt x="1731441" y="3119021"/>
                  </a:lnTo>
                  <a:lnTo>
                    <a:pt x="1600200" y="3124200"/>
                  </a:lnTo>
                  <a:lnTo>
                    <a:pt x="1468958" y="3119021"/>
                  </a:lnTo>
                  <a:lnTo>
                    <a:pt x="1340638" y="3103754"/>
                  </a:lnTo>
                  <a:lnTo>
                    <a:pt x="1215652" y="3078801"/>
                  </a:lnTo>
                  <a:lnTo>
                    <a:pt x="1094412" y="3044563"/>
                  </a:lnTo>
                  <a:lnTo>
                    <a:pt x="977329" y="3001442"/>
                  </a:lnTo>
                  <a:lnTo>
                    <a:pt x="864815" y="2949841"/>
                  </a:lnTo>
                  <a:lnTo>
                    <a:pt x="757282" y="2890161"/>
                  </a:lnTo>
                  <a:lnTo>
                    <a:pt x="655141" y="2822805"/>
                  </a:lnTo>
                  <a:lnTo>
                    <a:pt x="558806" y="2748174"/>
                  </a:lnTo>
                  <a:lnTo>
                    <a:pt x="468687" y="2666671"/>
                  </a:lnTo>
                  <a:lnTo>
                    <a:pt x="385196" y="2578697"/>
                  </a:lnTo>
                  <a:lnTo>
                    <a:pt x="308745" y="2484655"/>
                  </a:lnTo>
                  <a:lnTo>
                    <a:pt x="239746" y="2384947"/>
                  </a:lnTo>
                  <a:lnTo>
                    <a:pt x="178611" y="2279974"/>
                  </a:lnTo>
                  <a:lnTo>
                    <a:pt x="125751" y="2170139"/>
                  </a:lnTo>
                  <a:lnTo>
                    <a:pt x="81579" y="2055844"/>
                  </a:lnTo>
                  <a:lnTo>
                    <a:pt x="46505" y="1937490"/>
                  </a:lnTo>
                  <a:lnTo>
                    <a:pt x="20943" y="1815480"/>
                  </a:lnTo>
                  <a:lnTo>
                    <a:pt x="5304" y="1690216"/>
                  </a:lnTo>
                  <a:lnTo>
                    <a:pt x="0" y="1562100"/>
                  </a:lnTo>
                  <a:close/>
                </a:path>
              </a:pathLst>
            </a:custGeom>
            <a:noFill/>
            <a:ln w="25400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8" name="object 17">
              <a:extLst>
                <a:ext uri="{FF2B5EF4-FFF2-40B4-BE49-F238E27FC236}">
                  <a16:creationId xmlns:a16="http://schemas.microsoft.com/office/drawing/2014/main" id="{347020C1-83D4-9800-2428-BD47119B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726" y="3505200"/>
              <a:ext cx="1002665" cy="3129915"/>
            </a:xfrm>
            <a:custGeom>
              <a:avLst/>
              <a:gdLst>
                <a:gd name="T0" fmla="*/ 903507 w 1002665"/>
                <a:gd name="T1" fmla="*/ 17609 h 3129915"/>
                <a:gd name="T2" fmla="*/ 799602 w 1002665"/>
                <a:gd name="T3" fmla="*/ 63598 h 3129915"/>
                <a:gd name="T4" fmla="*/ 702951 w 1002665"/>
                <a:gd name="T5" fmla="*/ 121272 h 3129915"/>
                <a:gd name="T6" fmla="*/ 615517 w 1002665"/>
                <a:gd name="T7" fmla="*/ 187419 h 3129915"/>
                <a:gd name="T8" fmla="*/ 539263 w 1002665"/>
                <a:gd name="T9" fmla="*/ 258829 h 3129915"/>
                <a:gd name="T10" fmla="*/ 488545 w 1002665"/>
                <a:gd name="T11" fmla="*/ 316191 h 3129915"/>
                <a:gd name="T12" fmla="*/ 443150 w 1002665"/>
                <a:gd name="T13" fmla="*/ 370156 h 3129915"/>
                <a:gd name="T14" fmla="*/ 384249 w 1002665"/>
                <a:gd name="T15" fmla="*/ 442388 h 3129915"/>
                <a:gd name="T16" fmla="*/ 326082 w 1002665"/>
                <a:gd name="T17" fmla="*/ 523671 h 3129915"/>
                <a:gd name="T18" fmla="*/ 273621 w 1002665"/>
                <a:gd name="T19" fmla="*/ 609600 h 3129915"/>
                <a:gd name="T20" fmla="*/ 222984 w 1002665"/>
                <a:gd name="T21" fmla="*/ 697217 h 3129915"/>
                <a:gd name="T22" fmla="*/ 168613 w 1002665"/>
                <a:gd name="T23" fmla="*/ 795065 h 3129915"/>
                <a:gd name="T24" fmla="*/ 115772 w 1002665"/>
                <a:gd name="T25" fmla="*/ 898726 h 3129915"/>
                <a:gd name="T26" fmla="*/ 69726 w 1002665"/>
                <a:gd name="T27" fmla="*/ 1003786 h 3129915"/>
                <a:gd name="T28" fmla="*/ 35737 w 1002665"/>
                <a:gd name="T29" fmla="*/ 1105827 h 3129915"/>
                <a:gd name="T30" fmla="*/ 14782 w 1002665"/>
                <a:gd name="T31" fmla="*/ 1202768 h 3129915"/>
                <a:gd name="T32" fmla="*/ 3360 w 1002665"/>
                <a:gd name="T33" fmla="*/ 1297552 h 3129915"/>
                <a:gd name="T34" fmla="*/ 0 w 1002665"/>
                <a:gd name="T35" fmla="*/ 1393304 h 3129915"/>
                <a:gd name="T36" fmla="*/ 1883 w 1002665"/>
                <a:gd name="T37" fmla="*/ 1467631 h 3129915"/>
                <a:gd name="T38" fmla="*/ 9084 w 1002665"/>
                <a:gd name="T39" fmla="*/ 1572589 h 3129915"/>
                <a:gd name="T40" fmla="*/ 20788 w 1002665"/>
                <a:gd name="T41" fmla="*/ 1686981 h 3129915"/>
                <a:gd name="T42" fmla="*/ 37860 w 1002665"/>
                <a:gd name="T43" fmla="*/ 1810038 h 3129915"/>
                <a:gd name="T44" fmla="*/ 61092 w 1002665"/>
                <a:gd name="T45" fmla="*/ 1937896 h 3129915"/>
                <a:gd name="T46" fmla="*/ 91241 w 1002665"/>
                <a:gd name="T47" fmla="*/ 2066631 h 3129915"/>
                <a:gd name="T48" fmla="*/ 129068 w 1002665"/>
                <a:gd name="T49" fmla="*/ 2192318 h 3129915"/>
                <a:gd name="T50" fmla="*/ 174401 w 1002665"/>
                <a:gd name="T51" fmla="*/ 2315372 h 3129915"/>
                <a:gd name="T52" fmla="*/ 226016 w 1002665"/>
                <a:gd name="T53" fmla="*/ 2441626 h 3129915"/>
                <a:gd name="T54" fmla="*/ 285100 w 1002665"/>
                <a:gd name="T55" fmla="*/ 2566003 h 3129915"/>
                <a:gd name="T56" fmla="*/ 352945 w 1002665"/>
                <a:gd name="T57" fmla="*/ 2682926 h 3129915"/>
                <a:gd name="T58" fmla="*/ 430845 w 1002665"/>
                <a:gd name="T59" fmla="*/ 2786819 h 3129915"/>
                <a:gd name="T60" fmla="*/ 526932 w 1002665"/>
                <a:gd name="T61" fmla="*/ 2875615 h 3129915"/>
                <a:gd name="T62" fmla="*/ 648901 w 1002665"/>
                <a:gd name="T63" fmla="*/ 2954506 h 3129915"/>
                <a:gd name="T64" fmla="*/ 778810 w 1002665"/>
                <a:gd name="T65" fmla="*/ 3022587 h 3129915"/>
                <a:gd name="T66" fmla="*/ 897745 w 1002665"/>
                <a:gd name="T67" fmla="*/ 3078608 h 3129915"/>
                <a:gd name="T68" fmla="*/ 947187 w 1002665"/>
                <a:gd name="T69" fmla="*/ 3101706 h 3129915"/>
                <a:gd name="T70" fmla="*/ 986793 w 1002665"/>
                <a:gd name="T71" fmla="*/ 3121322 h 3129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2665" h="3129915">
                  <a:moveTo>
                    <a:pt x="957566" y="0"/>
                  </a:moveTo>
                  <a:lnTo>
                    <a:pt x="903507" y="17609"/>
                  </a:lnTo>
                  <a:lnTo>
                    <a:pt x="850770" y="38942"/>
                  </a:lnTo>
                  <a:lnTo>
                    <a:pt x="799602" y="63598"/>
                  </a:lnTo>
                  <a:lnTo>
                    <a:pt x="750247" y="91175"/>
                  </a:lnTo>
                  <a:lnTo>
                    <a:pt x="702951" y="121272"/>
                  </a:lnTo>
                  <a:lnTo>
                    <a:pt x="657959" y="153487"/>
                  </a:lnTo>
                  <a:lnTo>
                    <a:pt x="615517" y="187419"/>
                  </a:lnTo>
                  <a:lnTo>
                    <a:pt x="575870" y="222667"/>
                  </a:lnTo>
                  <a:lnTo>
                    <a:pt x="539263" y="258829"/>
                  </a:lnTo>
                  <a:lnTo>
                    <a:pt x="505942" y="295503"/>
                  </a:lnTo>
                  <a:lnTo>
                    <a:pt x="488545" y="316191"/>
                  </a:lnTo>
                  <a:lnTo>
                    <a:pt x="472346" y="335426"/>
                  </a:lnTo>
                  <a:lnTo>
                    <a:pt x="443150" y="370156"/>
                  </a:lnTo>
                  <a:lnTo>
                    <a:pt x="417568" y="400932"/>
                  </a:lnTo>
                  <a:lnTo>
                    <a:pt x="384249" y="442388"/>
                  </a:lnTo>
                  <a:lnTo>
                    <a:pt x="354639" y="481909"/>
                  </a:lnTo>
                  <a:lnTo>
                    <a:pt x="326082" y="523671"/>
                  </a:lnTo>
                  <a:lnTo>
                    <a:pt x="295925" y="571851"/>
                  </a:lnTo>
                  <a:lnTo>
                    <a:pt x="273621" y="609600"/>
                  </a:lnTo>
                  <a:lnTo>
                    <a:pt x="249098" y="651854"/>
                  </a:lnTo>
                  <a:lnTo>
                    <a:pt x="222984" y="697217"/>
                  </a:lnTo>
                  <a:lnTo>
                    <a:pt x="195936" y="745138"/>
                  </a:lnTo>
                  <a:lnTo>
                    <a:pt x="168613" y="795065"/>
                  </a:lnTo>
                  <a:lnTo>
                    <a:pt x="141672" y="846445"/>
                  </a:lnTo>
                  <a:lnTo>
                    <a:pt x="115772" y="898726"/>
                  </a:lnTo>
                  <a:lnTo>
                    <a:pt x="91571" y="951357"/>
                  </a:lnTo>
                  <a:lnTo>
                    <a:pt x="69726" y="1003786"/>
                  </a:lnTo>
                  <a:lnTo>
                    <a:pt x="50895" y="1055459"/>
                  </a:lnTo>
                  <a:lnTo>
                    <a:pt x="35737" y="1105827"/>
                  </a:lnTo>
                  <a:lnTo>
                    <a:pt x="23976" y="1154762"/>
                  </a:lnTo>
                  <a:lnTo>
                    <a:pt x="14782" y="1202768"/>
                  </a:lnTo>
                  <a:lnTo>
                    <a:pt x="7971" y="1250234"/>
                  </a:lnTo>
                  <a:lnTo>
                    <a:pt x="3360" y="1297552"/>
                  </a:lnTo>
                  <a:lnTo>
                    <a:pt x="764" y="1345112"/>
                  </a:lnTo>
                  <a:lnTo>
                    <a:pt x="0" y="1393304"/>
                  </a:lnTo>
                  <a:lnTo>
                    <a:pt x="246" y="1417759"/>
                  </a:lnTo>
                  <a:lnTo>
                    <a:pt x="1883" y="1467631"/>
                  </a:lnTo>
                  <a:lnTo>
                    <a:pt x="4890" y="1519111"/>
                  </a:lnTo>
                  <a:lnTo>
                    <a:pt x="9084" y="1572589"/>
                  </a:lnTo>
                  <a:lnTo>
                    <a:pt x="14324" y="1628479"/>
                  </a:lnTo>
                  <a:lnTo>
                    <a:pt x="20788" y="1686981"/>
                  </a:lnTo>
                  <a:lnTo>
                    <a:pt x="28601" y="1747665"/>
                  </a:lnTo>
                  <a:lnTo>
                    <a:pt x="37860" y="1810038"/>
                  </a:lnTo>
                  <a:lnTo>
                    <a:pt x="48658" y="1873613"/>
                  </a:lnTo>
                  <a:lnTo>
                    <a:pt x="61092" y="1937896"/>
                  </a:lnTo>
                  <a:lnTo>
                    <a:pt x="75254" y="2002399"/>
                  </a:lnTo>
                  <a:lnTo>
                    <a:pt x="91241" y="2066631"/>
                  </a:lnTo>
                  <a:lnTo>
                    <a:pt x="109148" y="2130101"/>
                  </a:lnTo>
                  <a:lnTo>
                    <a:pt x="129068" y="2192318"/>
                  </a:lnTo>
                  <a:lnTo>
                    <a:pt x="150990" y="2253284"/>
                  </a:lnTo>
                  <a:lnTo>
                    <a:pt x="174401" y="2315372"/>
                  </a:lnTo>
                  <a:lnTo>
                    <a:pt x="199356" y="2378385"/>
                  </a:lnTo>
                  <a:lnTo>
                    <a:pt x="226016" y="2441626"/>
                  </a:lnTo>
                  <a:lnTo>
                    <a:pt x="254544" y="2504397"/>
                  </a:lnTo>
                  <a:lnTo>
                    <a:pt x="285100" y="2566003"/>
                  </a:lnTo>
                  <a:lnTo>
                    <a:pt x="317847" y="2625745"/>
                  </a:lnTo>
                  <a:lnTo>
                    <a:pt x="352945" y="2682926"/>
                  </a:lnTo>
                  <a:lnTo>
                    <a:pt x="390558" y="2736850"/>
                  </a:lnTo>
                  <a:lnTo>
                    <a:pt x="430845" y="2786819"/>
                  </a:lnTo>
                  <a:lnTo>
                    <a:pt x="474835" y="2832506"/>
                  </a:lnTo>
                  <a:lnTo>
                    <a:pt x="526932" y="2875615"/>
                  </a:lnTo>
                  <a:lnTo>
                    <a:pt x="585742" y="2916334"/>
                  </a:lnTo>
                  <a:lnTo>
                    <a:pt x="648901" y="2954506"/>
                  </a:lnTo>
                  <a:lnTo>
                    <a:pt x="714045" y="2989976"/>
                  </a:lnTo>
                  <a:lnTo>
                    <a:pt x="778810" y="3022587"/>
                  </a:lnTo>
                  <a:lnTo>
                    <a:pt x="840831" y="3052183"/>
                  </a:lnTo>
                  <a:lnTo>
                    <a:pt x="897745" y="3078608"/>
                  </a:lnTo>
                  <a:lnTo>
                    <a:pt x="923548" y="3090583"/>
                  </a:lnTo>
                  <a:lnTo>
                    <a:pt x="947187" y="3101706"/>
                  </a:lnTo>
                  <a:lnTo>
                    <a:pt x="968367" y="3111959"/>
                  </a:lnTo>
                  <a:lnTo>
                    <a:pt x="986793" y="3121322"/>
                  </a:lnTo>
                  <a:lnTo>
                    <a:pt x="1002169" y="3129775"/>
                  </a:lnTo>
                </a:path>
              </a:pathLst>
            </a:custGeom>
            <a:noFill/>
            <a:ln w="19050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9" name="object 19">
              <a:extLst>
                <a:ext uri="{FF2B5EF4-FFF2-40B4-BE49-F238E27FC236}">
                  <a16:creationId xmlns:a16="http://schemas.microsoft.com/office/drawing/2014/main" id="{5AA8F07B-4C17-027E-C1EB-5FDA3937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546" y="4962758"/>
              <a:ext cx="3204210" cy="1002665"/>
            </a:xfrm>
            <a:custGeom>
              <a:avLst/>
              <a:gdLst>
                <a:gd name="T0" fmla="*/ 18022 w 3204209"/>
                <a:gd name="T1" fmla="*/ 98661 h 1002664"/>
                <a:gd name="T2" fmla="*/ 65095 w 3204209"/>
                <a:gd name="T3" fmla="*/ 202567 h 1002664"/>
                <a:gd name="T4" fmla="*/ 124131 w 3204209"/>
                <a:gd name="T5" fmla="*/ 299218 h 1002664"/>
                <a:gd name="T6" fmla="*/ 191843 w 3204209"/>
                <a:gd name="T7" fmla="*/ 386652 h 1002664"/>
                <a:gd name="T8" fmla="*/ 264944 w 3204209"/>
                <a:gd name="T9" fmla="*/ 462906 h 1002664"/>
                <a:gd name="T10" fmla="*/ 323664 w 3204209"/>
                <a:gd name="T11" fmla="*/ 513622 h 1002664"/>
                <a:gd name="T12" fmla="*/ 378902 w 3204209"/>
                <a:gd name="T13" fmla="*/ 559013 h 1002664"/>
                <a:gd name="T14" fmla="*/ 452836 w 3204209"/>
                <a:gd name="T15" fmla="*/ 617914 h 1002664"/>
                <a:gd name="T16" fmla="*/ 536033 w 3204209"/>
                <a:gd name="T17" fmla="*/ 676085 h 1002664"/>
                <a:gd name="T18" fmla="*/ 623989 w 3204209"/>
                <a:gd name="T19" fmla="*/ 728548 h 1002664"/>
                <a:gd name="T20" fmla="*/ 713675 w 3204209"/>
                <a:gd name="T21" fmla="*/ 779185 h 1002664"/>
                <a:gd name="T22" fmla="*/ 813834 w 3204209"/>
                <a:gd name="T23" fmla="*/ 833555 h 1002664"/>
                <a:gd name="T24" fmla="*/ 919945 w 3204209"/>
                <a:gd name="T25" fmla="*/ 886396 h 1002664"/>
                <a:gd name="T26" fmla="*/ 1027486 w 3204209"/>
                <a:gd name="T27" fmla="*/ 932443 h 1002664"/>
                <a:gd name="T28" fmla="*/ 1131938 w 3204209"/>
                <a:gd name="T29" fmla="*/ 966431 h 1002664"/>
                <a:gd name="T30" fmla="*/ 1231163 w 3204209"/>
                <a:gd name="T31" fmla="*/ 987382 h 1002664"/>
                <a:gd name="T32" fmla="*/ 1328184 w 3204209"/>
                <a:gd name="T33" fmla="*/ 998803 h 1002664"/>
                <a:gd name="T34" fmla="*/ 1426196 w 3204209"/>
                <a:gd name="T35" fmla="*/ 1002165 h 1002664"/>
                <a:gd name="T36" fmla="*/ 1502277 w 3204209"/>
                <a:gd name="T37" fmla="*/ 1000284 h 1002664"/>
                <a:gd name="T38" fmla="*/ 1609709 w 3204209"/>
                <a:gd name="T39" fmla="*/ 993084 h 1002664"/>
                <a:gd name="T40" fmla="*/ 1726800 w 3204209"/>
                <a:gd name="T41" fmla="*/ 981381 h 1002664"/>
                <a:gd name="T42" fmla="*/ 1852764 w 3204209"/>
                <a:gd name="T43" fmla="*/ 964308 h 1002664"/>
                <a:gd name="T44" fmla="*/ 1983642 w 3204209"/>
                <a:gd name="T45" fmla="*/ 941077 h 1002664"/>
                <a:gd name="T46" fmla="*/ 2115418 w 3204209"/>
                <a:gd name="T47" fmla="*/ 910927 h 1002664"/>
                <a:gd name="T48" fmla="*/ 2244075 w 3204209"/>
                <a:gd name="T49" fmla="*/ 873100 h 1002664"/>
                <a:gd name="T50" fmla="*/ 2370034 w 3204209"/>
                <a:gd name="T51" fmla="*/ 827767 h 1002664"/>
                <a:gd name="T52" fmla="*/ 2499266 w 3204209"/>
                <a:gd name="T53" fmla="*/ 776152 h 1002664"/>
                <a:gd name="T54" fmla="*/ 2626577 w 3204209"/>
                <a:gd name="T55" fmla="*/ 717068 h 1002664"/>
                <a:gd name="T56" fmla="*/ 2746257 w 3204209"/>
                <a:gd name="T57" fmla="*/ 649223 h 1002664"/>
                <a:gd name="T58" fmla="*/ 2852602 w 3204209"/>
                <a:gd name="T59" fmla="*/ 571323 h 1002664"/>
                <a:gd name="T60" fmla="*/ 2943493 w 3204209"/>
                <a:gd name="T61" fmla="*/ 475237 h 1002664"/>
                <a:gd name="T62" fmla="*/ 3024247 w 3204209"/>
                <a:gd name="T63" fmla="*/ 353267 h 1002664"/>
                <a:gd name="T64" fmla="*/ 3093934 w 3204209"/>
                <a:gd name="T65" fmla="*/ 223358 h 1002664"/>
                <a:gd name="T66" fmla="*/ 3151277 w 3204209"/>
                <a:gd name="T67" fmla="*/ 104423 h 1002664"/>
                <a:gd name="T68" fmla="*/ 3174920 w 3204209"/>
                <a:gd name="T69" fmla="*/ 54981 h 1002664"/>
                <a:gd name="T70" fmla="*/ 3194998 w 3204209"/>
                <a:gd name="T71" fmla="*/ 15375 h 100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4209" h="1002664">
                  <a:moveTo>
                    <a:pt x="0" y="44602"/>
                  </a:moveTo>
                  <a:lnTo>
                    <a:pt x="18022" y="98661"/>
                  </a:lnTo>
                  <a:lnTo>
                    <a:pt x="39857" y="151398"/>
                  </a:lnTo>
                  <a:lnTo>
                    <a:pt x="65095" y="202567"/>
                  </a:lnTo>
                  <a:lnTo>
                    <a:pt x="93323" y="251922"/>
                  </a:lnTo>
                  <a:lnTo>
                    <a:pt x="124131" y="299218"/>
                  </a:lnTo>
                  <a:lnTo>
                    <a:pt x="157108" y="344210"/>
                  </a:lnTo>
                  <a:lnTo>
                    <a:pt x="191843" y="386652"/>
                  </a:lnTo>
                  <a:lnTo>
                    <a:pt x="227926" y="426299"/>
                  </a:lnTo>
                  <a:lnTo>
                    <a:pt x="264944" y="462906"/>
                  </a:lnTo>
                  <a:lnTo>
                    <a:pt x="302488" y="496227"/>
                  </a:lnTo>
                  <a:lnTo>
                    <a:pt x="323664" y="513622"/>
                  </a:lnTo>
                  <a:lnTo>
                    <a:pt x="343353" y="529819"/>
                  </a:lnTo>
                  <a:lnTo>
                    <a:pt x="378902" y="559013"/>
                  </a:lnTo>
                  <a:lnTo>
                    <a:pt x="410403" y="584595"/>
                  </a:lnTo>
                  <a:lnTo>
                    <a:pt x="452836" y="617914"/>
                  </a:lnTo>
                  <a:lnTo>
                    <a:pt x="493288" y="647526"/>
                  </a:lnTo>
                  <a:lnTo>
                    <a:pt x="536033" y="676085"/>
                  </a:lnTo>
                  <a:lnTo>
                    <a:pt x="585349" y="706243"/>
                  </a:lnTo>
                  <a:lnTo>
                    <a:pt x="623989" y="728548"/>
                  </a:lnTo>
                  <a:lnTo>
                    <a:pt x="667240" y="753070"/>
                  </a:lnTo>
                  <a:lnTo>
                    <a:pt x="713675" y="779185"/>
                  </a:lnTo>
                  <a:lnTo>
                    <a:pt x="762728" y="806232"/>
                  </a:lnTo>
                  <a:lnTo>
                    <a:pt x="813834" y="833555"/>
                  </a:lnTo>
                  <a:lnTo>
                    <a:pt x="866428" y="860496"/>
                  </a:lnTo>
                  <a:lnTo>
                    <a:pt x="919945" y="886396"/>
                  </a:lnTo>
                  <a:lnTo>
                    <a:pt x="973820" y="910598"/>
                  </a:lnTo>
                  <a:lnTo>
                    <a:pt x="1027486" y="932443"/>
                  </a:lnTo>
                  <a:lnTo>
                    <a:pt x="1080381" y="951273"/>
                  </a:lnTo>
                  <a:lnTo>
                    <a:pt x="1131938" y="966431"/>
                  </a:lnTo>
                  <a:lnTo>
                    <a:pt x="1182025" y="978190"/>
                  </a:lnTo>
                  <a:lnTo>
                    <a:pt x="1231163" y="987382"/>
                  </a:lnTo>
                  <a:lnTo>
                    <a:pt x="1279749" y="994191"/>
                  </a:lnTo>
                  <a:lnTo>
                    <a:pt x="1328184" y="998803"/>
                  </a:lnTo>
                  <a:lnTo>
                    <a:pt x="1376867" y="1001399"/>
                  </a:lnTo>
                  <a:lnTo>
                    <a:pt x="1426196" y="1002165"/>
                  </a:lnTo>
                  <a:lnTo>
                    <a:pt x="1451228" y="1001919"/>
                  </a:lnTo>
                  <a:lnTo>
                    <a:pt x="1502277" y="1000284"/>
                  </a:lnTo>
                  <a:lnTo>
                    <a:pt x="1554971" y="997277"/>
                  </a:lnTo>
                  <a:lnTo>
                    <a:pt x="1609709" y="993084"/>
                  </a:lnTo>
                  <a:lnTo>
                    <a:pt x="1666917" y="987844"/>
                  </a:lnTo>
                  <a:lnTo>
                    <a:pt x="1726800" y="981381"/>
                  </a:lnTo>
                  <a:lnTo>
                    <a:pt x="1788916" y="973567"/>
                  </a:lnTo>
                  <a:lnTo>
                    <a:pt x="1852764" y="964308"/>
                  </a:lnTo>
                  <a:lnTo>
                    <a:pt x="1917840" y="953510"/>
                  </a:lnTo>
                  <a:lnTo>
                    <a:pt x="1983642" y="941077"/>
                  </a:lnTo>
                  <a:lnTo>
                    <a:pt x="2049669" y="926914"/>
                  </a:lnTo>
                  <a:lnTo>
                    <a:pt x="2115418" y="910927"/>
                  </a:lnTo>
                  <a:lnTo>
                    <a:pt x="2180388" y="893021"/>
                  </a:lnTo>
                  <a:lnTo>
                    <a:pt x="2244075" y="873100"/>
                  </a:lnTo>
                  <a:lnTo>
                    <a:pt x="2306480" y="851178"/>
                  </a:lnTo>
                  <a:lnTo>
                    <a:pt x="2370034" y="827767"/>
                  </a:lnTo>
                  <a:lnTo>
                    <a:pt x="2434534" y="802812"/>
                  </a:lnTo>
                  <a:lnTo>
                    <a:pt x="2499266" y="776152"/>
                  </a:lnTo>
                  <a:lnTo>
                    <a:pt x="2563518" y="747625"/>
                  </a:lnTo>
                  <a:lnTo>
                    <a:pt x="2626577" y="717068"/>
                  </a:lnTo>
                  <a:lnTo>
                    <a:pt x="2687727" y="684322"/>
                  </a:lnTo>
                  <a:lnTo>
                    <a:pt x="2746257" y="649223"/>
                  </a:lnTo>
                  <a:lnTo>
                    <a:pt x="2801453" y="611611"/>
                  </a:lnTo>
                  <a:lnTo>
                    <a:pt x="2852602" y="571323"/>
                  </a:lnTo>
                  <a:lnTo>
                    <a:pt x="2899366" y="527333"/>
                  </a:lnTo>
                  <a:lnTo>
                    <a:pt x="2943493" y="475237"/>
                  </a:lnTo>
                  <a:lnTo>
                    <a:pt x="2985173" y="416427"/>
                  </a:lnTo>
                  <a:lnTo>
                    <a:pt x="3024247" y="353267"/>
                  </a:lnTo>
                  <a:lnTo>
                    <a:pt x="3060553" y="288123"/>
                  </a:lnTo>
                  <a:lnTo>
                    <a:pt x="3093934" y="223358"/>
                  </a:lnTo>
                  <a:lnTo>
                    <a:pt x="3124228" y="161337"/>
                  </a:lnTo>
                  <a:lnTo>
                    <a:pt x="3151277" y="104423"/>
                  </a:lnTo>
                  <a:lnTo>
                    <a:pt x="3163534" y="78621"/>
                  </a:lnTo>
                  <a:lnTo>
                    <a:pt x="3174920" y="54981"/>
                  </a:lnTo>
                  <a:lnTo>
                    <a:pt x="3185415" y="33801"/>
                  </a:lnTo>
                  <a:lnTo>
                    <a:pt x="3194998" y="15375"/>
                  </a:lnTo>
                  <a:lnTo>
                    <a:pt x="3203651" y="0"/>
                  </a:lnTo>
                </a:path>
              </a:pathLst>
            </a:custGeom>
            <a:noFill/>
            <a:ln w="19049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0" name="object 21">
              <a:extLst>
                <a:ext uri="{FF2B5EF4-FFF2-40B4-BE49-F238E27FC236}">
                  <a16:creationId xmlns:a16="http://schemas.microsoft.com/office/drawing/2014/main" id="{69500A83-3761-D500-AC1E-926C19552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752" y="5247051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1" name="object 22">
              <a:extLst>
                <a:ext uri="{FF2B5EF4-FFF2-40B4-BE49-F238E27FC236}">
                  <a16:creationId xmlns:a16="http://schemas.microsoft.com/office/drawing/2014/main" id="{A612D017-791D-617F-FBAE-90D08E360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752" y="5247051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2" name="object 25">
              <a:extLst>
                <a:ext uri="{FF2B5EF4-FFF2-40B4-BE49-F238E27FC236}">
                  <a16:creationId xmlns:a16="http://schemas.microsoft.com/office/drawing/2014/main" id="{F3AF0692-652C-988E-C7AD-E3BF06A50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087" y="6484837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3" name="object 27">
              <a:extLst>
                <a:ext uri="{FF2B5EF4-FFF2-40B4-BE49-F238E27FC236}">
                  <a16:creationId xmlns:a16="http://schemas.microsoft.com/office/drawing/2014/main" id="{904C52AD-1E2C-8FF2-E0C3-BA171EAA8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905" y="5217315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4" name="object 31">
              <a:extLst>
                <a:ext uri="{FF2B5EF4-FFF2-40B4-BE49-F238E27FC236}">
                  <a16:creationId xmlns:a16="http://schemas.microsoft.com/office/drawing/2014/main" id="{46045765-30CA-F4C7-D8EF-703D4FD9A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1887" y="5150408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5" name="object 33">
              <a:extLst>
                <a:ext uri="{FF2B5EF4-FFF2-40B4-BE49-F238E27FC236}">
                  <a16:creationId xmlns:a16="http://schemas.microsoft.com/office/drawing/2014/main" id="{2AF3241E-214E-22AB-6ADF-0EC200A7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287" y="5540700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6" name="object 35">
              <a:extLst>
                <a:ext uri="{FF2B5EF4-FFF2-40B4-BE49-F238E27FC236}">
                  <a16:creationId xmlns:a16="http://schemas.microsoft.com/office/drawing/2014/main" id="{B4846663-2B11-EF48-8C27-CF5328A1F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766" y="521917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7" name="object 42">
              <a:extLst>
                <a:ext uri="{FF2B5EF4-FFF2-40B4-BE49-F238E27FC236}">
                  <a16:creationId xmlns:a16="http://schemas.microsoft.com/office/drawing/2014/main" id="{1FDBC3FB-D5EE-35C3-BEEF-6B38E56E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069" y="5775209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8" name="object 43">
              <a:extLst>
                <a:ext uri="{FF2B5EF4-FFF2-40B4-BE49-F238E27FC236}">
                  <a16:creationId xmlns:a16="http://schemas.microsoft.com/office/drawing/2014/main" id="{6F20D9AE-EA63-E9F5-3451-E26AF6EA9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7878" y="5574153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99" name="object 46">
              <a:extLst>
                <a:ext uri="{FF2B5EF4-FFF2-40B4-BE49-F238E27FC236}">
                  <a16:creationId xmlns:a16="http://schemas.microsoft.com/office/drawing/2014/main" id="{E863E7CD-A65A-BF70-57CF-978AF70C0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015" y="5759737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0" name="object 47">
              <a:extLst>
                <a:ext uri="{FF2B5EF4-FFF2-40B4-BE49-F238E27FC236}">
                  <a16:creationId xmlns:a16="http://schemas.microsoft.com/office/drawing/2014/main" id="{1D2813DA-3B5E-2380-444E-22B3FF222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205" y="5407694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1" name="object 49">
              <a:extLst>
                <a:ext uri="{FF2B5EF4-FFF2-40B4-BE49-F238E27FC236}">
                  <a16:creationId xmlns:a16="http://schemas.microsoft.com/office/drawing/2014/main" id="{C86D5227-7803-B8B8-43D3-754FDF8D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347" y="5542560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2" name="object 52">
              <a:extLst>
                <a:ext uri="{FF2B5EF4-FFF2-40B4-BE49-F238E27FC236}">
                  <a16:creationId xmlns:a16="http://schemas.microsoft.com/office/drawing/2014/main" id="{53407F0B-BC1B-9FB9-16B0-F9C8FBF0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278" y="5839925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3" name="object 55">
              <a:extLst>
                <a:ext uri="{FF2B5EF4-FFF2-40B4-BE49-F238E27FC236}">
                  <a16:creationId xmlns:a16="http://schemas.microsoft.com/office/drawing/2014/main" id="{A2B082AC-6E55-45EF-D89E-3659E493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292" y="5518398"/>
              <a:ext cx="96520" cy="97155"/>
            </a:xfrm>
            <a:custGeom>
              <a:avLst/>
              <a:gdLst>
                <a:gd name="T0" fmla="*/ 42465 w 96520"/>
                <a:gd name="T1" fmla="*/ 0 h 97154"/>
                <a:gd name="T2" fmla="*/ 8047 w 96520"/>
                <a:gd name="T3" fmla="*/ 21516 h 97154"/>
                <a:gd name="T4" fmla="*/ 0 w 96520"/>
                <a:gd name="T5" fmla="*/ 48364 h 97154"/>
                <a:gd name="T6" fmla="*/ 590 w 96520"/>
                <a:gd name="T7" fmla="*/ 55970 h 97154"/>
                <a:gd name="T8" fmla="*/ 22800 w 96520"/>
                <a:gd name="T9" fmla="*/ 89352 h 97154"/>
                <a:gd name="T10" fmla="*/ 50530 w 96520"/>
                <a:gd name="T11" fmla="*/ 97101 h 97154"/>
                <a:gd name="T12" fmla="*/ 63073 w 96520"/>
                <a:gd name="T13" fmla="*/ 94929 h 97154"/>
                <a:gd name="T14" fmla="*/ 95133 w 96520"/>
                <a:gd name="T15" fmla="*/ 54633 h 97154"/>
                <a:gd name="T16" fmla="*/ 96282 w 96520"/>
                <a:gd name="T17" fmla="*/ 37406 h 97154"/>
                <a:gd name="T18" fmla="*/ 91480 w 96520"/>
                <a:gd name="T19" fmla="*/ 25168 h 97154"/>
                <a:gd name="T20" fmla="*/ 83378 w 96520"/>
                <a:gd name="T21" fmla="*/ 14785 h 97154"/>
                <a:gd name="T22" fmla="*/ 72297 w 96520"/>
                <a:gd name="T23" fmla="*/ 6781 h 97154"/>
                <a:gd name="T24" fmla="*/ 58553 w 96520"/>
                <a:gd name="T25" fmla="*/ 1678 h 97154"/>
                <a:gd name="T26" fmla="*/ 42465 w 96520"/>
                <a:gd name="T27" fmla="*/ 0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42465" y="0"/>
                  </a:moveTo>
                  <a:lnTo>
                    <a:pt x="8047" y="21516"/>
                  </a:lnTo>
                  <a:lnTo>
                    <a:pt x="0" y="48364"/>
                  </a:lnTo>
                  <a:lnTo>
                    <a:pt x="590" y="55970"/>
                  </a:lnTo>
                  <a:lnTo>
                    <a:pt x="22800" y="89352"/>
                  </a:lnTo>
                  <a:lnTo>
                    <a:pt x="50530" y="97101"/>
                  </a:lnTo>
                  <a:lnTo>
                    <a:pt x="63073" y="94929"/>
                  </a:lnTo>
                  <a:lnTo>
                    <a:pt x="95133" y="54633"/>
                  </a:lnTo>
                  <a:lnTo>
                    <a:pt x="96282" y="37406"/>
                  </a:lnTo>
                  <a:lnTo>
                    <a:pt x="91480" y="25168"/>
                  </a:lnTo>
                  <a:lnTo>
                    <a:pt x="83378" y="14785"/>
                  </a:lnTo>
                  <a:lnTo>
                    <a:pt x="72297" y="6781"/>
                  </a:lnTo>
                  <a:lnTo>
                    <a:pt x="58553" y="1678"/>
                  </a:lnTo>
                  <a:lnTo>
                    <a:pt x="4246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4" name="object 56">
              <a:extLst>
                <a:ext uri="{FF2B5EF4-FFF2-40B4-BE49-F238E27FC236}">
                  <a16:creationId xmlns:a16="http://schemas.microsoft.com/office/drawing/2014/main" id="{CD76C759-3543-FAD0-3657-8B2658670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292" y="5518398"/>
              <a:ext cx="96520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5" name="object 65">
              <a:extLst>
                <a:ext uri="{FF2B5EF4-FFF2-40B4-BE49-F238E27FC236}">
                  <a16:creationId xmlns:a16="http://schemas.microsoft.com/office/drawing/2014/main" id="{BCED4F8D-41D5-10F2-F27B-481C0967E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41910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6" name="object 69">
              <a:extLst>
                <a:ext uri="{FF2B5EF4-FFF2-40B4-BE49-F238E27FC236}">
                  <a16:creationId xmlns:a16="http://schemas.microsoft.com/office/drawing/2014/main" id="{D94E38C6-FC65-9F58-9999-A36DD4EE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0" y="45720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7" name="object 70">
              <a:extLst>
                <a:ext uri="{FF2B5EF4-FFF2-40B4-BE49-F238E27FC236}">
                  <a16:creationId xmlns:a16="http://schemas.microsoft.com/office/drawing/2014/main" id="{F6689715-6CCF-E75F-0C30-E3AF90682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199" y="4572000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8" name="object 72">
              <a:extLst>
                <a:ext uri="{FF2B5EF4-FFF2-40B4-BE49-F238E27FC236}">
                  <a16:creationId xmlns:a16="http://schemas.microsoft.com/office/drawing/2014/main" id="{682258D7-EB97-A5F9-58A1-8C6183EB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52" y="4200155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09" name="object 73">
              <a:extLst>
                <a:ext uri="{FF2B5EF4-FFF2-40B4-BE49-F238E27FC236}">
                  <a16:creationId xmlns:a16="http://schemas.microsoft.com/office/drawing/2014/main" id="{F546E9EC-6559-CDA0-A82E-62E18BC95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926" y="3874444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0" name="object 74">
              <a:extLst>
                <a:ext uri="{FF2B5EF4-FFF2-40B4-BE49-F238E27FC236}">
                  <a16:creationId xmlns:a16="http://schemas.microsoft.com/office/drawing/2014/main" id="{550D302F-2460-F735-D98E-AE2692BC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3886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1" name="object 79">
              <a:extLst>
                <a:ext uri="{FF2B5EF4-FFF2-40B4-BE49-F238E27FC236}">
                  <a16:creationId xmlns:a16="http://schemas.microsoft.com/office/drawing/2014/main" id="{49748A44-6ED3-5BE3-3FDD-904DC3103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5894" y="4239324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2" name="object 81">
              <a:extLst>
                <a:ext uri="{FF2B5EF4-FFF2-40B4-BE49-F238E27FC236}">
                  <a16:creationId xmlns:a16="http://schemas.microsoft.com/office/drawing/2014/main" id="{457DD4D8-7CA9-05EC-6F2C-CA222FF0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6576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3" name="object 83">
              <a:extLst>
                <a:ext uri="{FF2B5EF4-FFF2-40B4-BE49-F238E27FC236}">
                  <a16:creationId xmlns:a16="http://schemas.microsoft.com/office/drawing/2014/main" id="{62B11CC0-32FD-A06B-BDB7-B4024626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571" y="3919656"/>
              <a:ext cx="146685" cy="146685"/>
            </a:xfrm>
            <a:custGeom>
              <a:avLst/>
              <a:gdLst>
                <a:gd name="T0" fmla="*/ 146304 w 146684"/>
                <a:gd name="T1" fmla="*/ 55879 h 146685"/>
                <a:gd name="T2" fmla="*/ 0 w 146684"/>
                <a:gd name="T3" fmla="*/ 55879 h 146685"/>
                <a:gd name="T4" fmla="*/ 45212 w 146684"/>
                <a:gd name="T5" fmla="*/ 90411 h 146685"/>
                <a:gd name="T6" fmla="*/ 27940 w 146684"/>
                <a:gd name="T7" fmla="*/ 146303 h 146685"/>
                <a:gd name="T8" fmla="*/ 73152 w 146684"/>
                <a:gd name="T9" fmla="*/ 111759 h 146685"/>
                <a:gd name="T10" fmla="*/ 107689 w 146684"/>
                <a:gd name="T11" fmla="*/ 111759 h 146685"/>
                <a:gd name="T12" fmla="*/ 101092 w 146684"/>
                <a:gd name="T13" fmla="*/ 90411 h 146685"/>
                <a:gd name="T14" fmla="*/ 146304 w 146684"/>
                <a:gd name="T15" fmla="*/ 55879 h 146685"/>
                <a:gd name="T16" fmla="*/ 107689 w 146684"/>
                <a:gd name="T17" fmla="*/ 111759 h 146685"/>
                <a:gd name="T18" fmla="*/ 73152 w 146684"/>
                <a:gd name="T19" fmla="*/ 111759 h 146685"/>
                <a:gd name="T20" fmla="*/ 118364 w 146684"/>
                <a:gd name="T21" fmla="*/ 146303 h 146685"/>
                <a:gd name="T22" fmla="*/ 107689 w 146684"/>
                <a:gd name="T23" fmla="*/ 111759 h 146685"/>
                <a:gd name="T24" fmla="*/ 73152 w 146684"/>
                <a:gd name="T25" fmla="*/ 0 h 146685"/>
                <a:gd name="T26" fmla="*/ 55880 w 146684"/>
                <a:gd name="T27" fmla="*/ 55879 h 146685"/>
                <a:gd name="T28" fmla="*/ 90424 w 146684"/>
                <a:gd name="T29" fmla="*/ 55879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4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4" name="object 84">
              <a:extLst>
                <a:ext uri="{FF2B5EF4-FFF2-40B4-BE49-F238E27FC236}">
                  <a16:creationId xmlns:a16="http://schemas.microsoft.com/office/drawing/2014/main" id="{F85E67D6-BD9A-AC59-7EDD-D3E8F884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571" y="3919656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5" name="object 85">
              <a:extLst>
                <a:ext uri="{FF2B5EF4-FFF2-40B4-BE49-F238E27FC236}">
                  <a16:creationId xmlns:a16="http://schemas.microsoft.com/office/drawing/2014/main" id="{28A104A6-4E2D-2455-F581-2AA0A351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39624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6" name="object 89">
              <a:extLst>
                <a:ext uri="{FF2B5EF4-FFF2-40B4-BE49-F238E27FC236}">
                  <a16:creationId xmlns:a16="http://schemas.microsoft.com/office/drawing/2014/main" id="{FA0819DB-6E50-DAAE-519A-CFF29E939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1194" y="4361989"/>
              <a:ext cx="146685" cy="146685"/>
            </a:xfrm>
            <a:custGeom>
              <a:avLst/>
              <a:gdLst>
                <a:gd name="T0" fmla="*/ 146304 w 146684"/>
                <a:gd name="T1" fmla="*/ 55879 h 146685"/>
                <a:gd name="T2" fmla="*/ 0 w 146684"/>
                <a:gd name="T3" fmla="*/ 55879 h 146685"/>
                <a:gd name="T4" fmla="*/ 45212 w 146684"/>
                <a:gd name="T5" fmla="*/ 90411 h 146685"/>
                <a:gd name="T6" fmla="*/ 27940 w 146684"/>
                <a:gd name="T7" fmla="*/ 146303 h 146685"/>
                <a:gd name="T8" fmla="*/ 73152 w 146684"/>
                <a:gd name="T9" fmla="*/ 111759 h 146685"/>
                <a:gd name="T10" fmla="*/ 107689 w 146684"/>
                <a:gd name="T11" fmla="*/ 111759 h 146685"/>
                <a:gd name="T12" fmla="*/ 101092 w 146684"/>
                <a:gd name="T13" fmla="*/ 90411 h 146685"/>
                <a:gd name="T14" fmla="*/ 146304 w 146684"/>
                <a:gd name="T15" fmla="*/ 55879 h 146685"/>
                <a:gd name="T16" fmla="*/ 107689 w 146684"/>
                <a:gd name="T17" fmla="*/ 111759 h 146685"/>
                <a:gd name="T18" fmla="*/ 73152 w 146684"/>
                <a:gd name="T19" fmla="*/ 111759 h 146685"/>
                <a:gd name="T20" fmla="*/ 118364 w 146684"/>
                <a:gd name="T21" fmla="*/ 146303 h 146685"/>
                <a:gd name="T22" fmla="*/ 107689 w 146684"/>
                <a:gd name="T23" fmla="*/ 111759 h 146685"/>
                <a:gd name="T24" fmla="*/ 73152 w 146684"/>
                <a:gd name="T25" fmla="*/ 0 h 146685"/>
                <a:gd name="T26" fmla="*/ 55880 w 146684"/>
                <a:gd name="T27" fmla="*/ 55879 h 146685"/>
                <a:gd name="T28" fmla="*/ 90424 w 146684"/>
                <a:gd name="T29" fmla="*/ 55879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4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7" name="object 91">
              <a:extLst>
                <a:ext uri="{FF2B5EF4-FFF2-40B4-BE49-F238E27FC236}">
                  <a16:creationId xmlns:a16="http://schemas.microsoft.com/office/drawing/2014/main" id="{2BC4D286-372C-465B-6E4B-DDAFFC602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4494" y="3698491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8" name="object 93">
              <a:extLst>
                <a:ext uri="{FF2B5EF4-FFF2-40B4-BE49-F238E27FC236}">
                  <a16:creationId xmlns:a16="http://schemas.microsoft.com/office/drawing/2014/main" id="{BBAC5DC1-FAF7-A825-9B9E-77D02FA1E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0" y="36576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19" name="object 95">
              <a:extLst>
                <a:ext uri="{FF2B5EF4-FFF2-40B4-BE49-F238E27FC236}">
                  <a16:creationId xmlns:a16="http://schemas.microsoft.com/office/drawing/2014/main" id="{1253F3C0-0B08-48C5-23CE-B690C01A4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9624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0" name="object 97">
              <a:extLst>
                <a:ext uri="{FF2B5EF4-FFF2-40B4-BE49-F238E27FC236}">
                  <a16:creationId xmlns:a16="http://schemas.microsoft.com/office/drawing/2014/main" id="{8170AA32-2D10-97A8-51D1-4502EFDC0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312" y="3415992"/>
              <a:ext cx="146685" cy="146685"/>
            </a:xfrm>
            <a:custGeom>
              <a:avLst/>
              <a:gdLst>
                <a:gd name="T0" fmla="*/ 146304 w 146684"/>
                <a:gd name="T1" fmla="*/ 55879 h 146685"/>
                <a:gd name="T2" fmla="*/ 0 w 146684"/>
                <a:gd name="T3" fmla="*/ 55879 h 146685"/>
                <a:gd name="T4" fmla="*/ 45212 w 146684"/>
                <a:gd name="T5" fmla="*/ 90411 h 146685"/>
                <a:gd name="T6" fmla="*/ 27940 w 146684"/>
                <a:gd name="T7" fmla="*/ 146303 h 146685"/>
                <a:gd name="T8" fmla="*/ 73152 w 146684"/>
                <a:gd name="T9" fmla="*/ 111759 h 146685"/>
                <a:gd name="T10" fmla="*/ 107689 w 146684"/>
                <a:gd name="T11" fmla="*/ 111759 h 146685"/>
                <a:gd name="T12" fmla="*/ 101092 w 146684"/>
                <a:gd name="T13" fmla="*/ 90411 h 146685"/>
                <a:gd name="T14" fmla="*/ 146304 w 146684"/>
                <a:gd name="T15" fmla="*/ 55879 h 146685"/>
                <a:gd name="T16" fmla="*/ 107689 w 146684"/>
                <a:gd name="T17" fmla="*/ 111759 h 146685"/>
                <a:gd name="T18" fmla="*/ 73152 w 146684"/>
                <a:gd name="T19" fmla="*/ 111759 h 146685"/>
                <a:gd name="T20" fmla="*/ 118364 w 146684"/>
                <a:gd name="T21" fmla="*/ 146303 h 146685"/>
                <a:gd name="T22" fmla="*/ 107689 w 146684"/>
                <a:gd name="T23" fmla="*/ 111759 h 146685"/>
                <a:gd name="T24" fmla="*/ 73152 w 146684"/>
                <a:gd name="T25" fmla="*/ 0 h 146685"/>
                <a:gd name="T26" fmla="*/ 55880 w 146684"/>
                <a:gd name="T27" fmla="*/ 55879 h 146685"/>
                <a:gd name="T28" fmla="*/ 90424 w 146684"/>
                <a:gd name="T29" fmla="*/ 55879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4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1" name="object 98">
              <a:extLst>
                <a:ext uri="{FF2B5EF4-FFF2-40B4-BE49-F238E27FC236}">
                  <a16:creationId xmlns:a16="http://schemas.microsoft.com/office/drawing/2014/main" id="{D2531CB8-2819-F91E-51F6-DA84B11BB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312" y="3415992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2" name="object 99">
              <a:extLst>
                <a:ext uri="{FF2B5EF4-FFF2-40B4-BE49-F238E27FC236}">
                  <a16:creationId xmlns:a16="http://schemas.microsoft.com/office/drawing/2014/main" id="{1F17E280-7EC0-327D-6B91-ECF1E86CB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104" y="4354554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3" name="object 103">
              <a:extLst>
                <a:ext uri="{FF2B5EF4-FFF2-40B4-BE49-F238E27FC236}">
                  <a16:creationId xmlns:a16="http://schemas.microsoft.com/office/drawing/2014/main" id="{36545B4D-D9C8-084C-BFA6-EEB115536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0" y="3488476"/>
              <a:ext cx="146685" cy="146685"/>
            </a:xfrm>
            <a:custGeom>
              <a:avLst/>
              <a:gdLst>
                <a:gd name="T0" fmla="*/ 146304 w 146684"/>
                <a:gd name="T1" fmla="*/ 55879 h 146685"/>
                <a:gd name="T2" fmla="*/ 0 w 146684"/>
                <a:gd name="T3" fmla="*/ 55879 h 146685"/>
                <a:gd name="T4" fmla="*/ 45212 w 146684"/>
                <a:gd name="T5" fmla="*/ 90411 h 146685"/>
                <a:gd name="T6" fmla="*/ 27940 w 146684"/>
                <a:gd name="T7" fmla="*/ 146303 h 146685"/>
                <a:gd name="T8" fmla="*/ 73152 w 146684"/>
                <a:gd name="T9" fmla="*/ 111759 h 146685"/>
                <a:gd name="T10" fmla="*/ 107689 w 146684"/>
                <a:gd name="T11" fmla="*/ 111759 h 146685"/>
                <a:gd name="T12" fmla="*/ 101092 w 146684"/>
                <a:gd name="T13" fmla="*/ 90411 h 146685"/>
                <a:gd name="T14" fmla="*/ 146304 w 146684"/>
                <a:gd name="T15" fmla="*/ 55879 h 146685"/>
                <a:gd name="T16" fmla="*/ 107689 w 146684"/>
                <a:gd name="T17" fmla="*/ 111759 h 146685"/>
                <a:gd name="T18" fmla="*/ 73152 w 146684"/>
                <a:gd name="T19" fmla="*/ 111759 h 146685"/>
                <a:gd name="T20" fmla="*/ 118364 w 146684"/>
                <a:gd name="T21" fmla="*/ 146303 h 146685"/>
                <a:gd name="T22" fmla="*/ 107689 w 146684"/>
                <a:gd name="T23" fmla="*/ 111759 h 146685"/>
                <a:gd name="T24" fmla="*/ 73152 w 146684"/>
                <a:gd name="T25" fmla="*/ 0 h 146685"/>
                <a:gd name="T26" fmla="*/ 55880 w 146684"/>
                <a:gd name="T27" fmla="*/ 55879 h 146685"/>
                <a:gd name="T28" fmla="*/ 90424 w 146684"/>
                <a:gd name="T29" fmla="*/ 55879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4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4" name="object 105">
              <a:extLst>
                <a:ext uri="{FF2B5EF4-FFF2-40B4-BE49-F238E27FC236}">
                  <a16:creationId xmlns:a16="http://schemas.microsoft.com/office/drawing/2014/main" id="{4D493811-32D8-8581-50A1-442188B8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384" y="3927091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5" name="object 107">
              <a:extLst>
                <a:ext uri="{FF2B5EF4-FFF2-40B4-BE49-F238E27FC236}">
                  <a16:creationId xmlns:a16="http://schemas.microsoft.com/office/drawing/2014/main" id="{BD580ECD-5FBF-3AB0-5E51-06BB04C0B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267202"/>
              <a:ext cx="146685" cy="146685"/>
            </a:xfrm>
            <a:custGeom>
              <a:avLst/>
              <a:gdLst>
                <a:gd name="T0" fmla="*/ 146304 w 146684"/>
                <a:gd name="T1" fmla="*/ 55880 h 146685"/>
                <a:gd name="T2" fmla="*/ 0 w 146684"/>
                <a:gd name="T3" fmla="*/ 55880 h 146685"/>
                <a:gd name="T4" fmla="*/ 45212 w 146684"/>
                <a:gd name="T5" fmla="*/ 90411 h 146685"/>
                <a:gd name="T6" fmla="*/ 27940 w 146684"/>
                <a:gd name="T7" fmla="*/ 146304 h 146685"/>
                <a:gd name="T8" fmla="*/ 73152 w 146684"/>
                <a:gd name="T9" fmla="*/ 111760 h 146685"/>
                <a:gd name="T10" fmla="*/ 107689 w 146684"/>
                <a:gd name="T11" fmla="*/ 111760 h 146685"/>
                <a:gd name="T12" fmla="*/ 101092 w 146684"/>
                <a:gd name="T13" fmla="*/ 90411 h 146685"/>
                <a:gd name="T14" fmla="*/ 146304 w 146684"/>
                <a:gd name="T15" fmla="*/ 55880 h 146685"/>
                <a:gd name="T16" fmla="*/ 107689 w 146684"/>
                <a:gd name="T17" fmla="*/ 111760 h 146685"/>
                <a:gd name="T18" fmla="*/ 73152 w 146684"/>
                <a:gd name="T19" fmla="*/ 111760 h 146685"/>
                <a:gd name="T20" fmla="*/ 118364 w 146684"/>
                <a:gd name="T21" fmla="*/ 146304 h 146685"/>
                <a:gd name="T22" fmla="*/ 107689 w 146684"/>
                <a:gd name="T23" fmla="*/ 111760 h 146685"/>
                <a:gd name="T24" fmla="*/ 73152 w 146684"/>
                <a:gd name="T25" fmla="*/ 0 h 146685"/>
                <a:gd name="T26" fmla="*/ 55880 w 146684"/>
                <a:gd name="T27" fmla="*/ 55880 h 146685"/>
                <a:gd name="T28" fmla="*/ 90424 w 146684"/>
                <a:gd name="T29" fmla="*/ 55880 h 146685"/>
                <a:gd name="T30" fmla="*/ 73152 w 146684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4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4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4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6" name="object 110">
              <a:extLst>
                <a:ext uri="{FF2B5EF4-FFF2-40B4-BE49-F238E27FC236}">
                  <a16:creationId xmlns:a16="http://schemas.microsoft.com/office/drawing/2014/main" id="{B5D08C88-6E2B-0F54-AA03-46ECE69C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4991100"/>
              <a:ext cx="152400" cy="76200"/>
            </a:xfrm>
            <a:custGeom>
              <a:avLst/>
              <a:gdLst>
                <a:gd name="T0" fmla="*/ 152400 w 152400"/>
                <a:gd name="T1" fmla="*/ 0 h 76200"/>
                <a:gd name="T2" fmla="*/ 0 w 152400"/>
                <a:gd name="T3" fmla="*/ 0 h 76200"/>
                <a:gd name="T4" fmla="*/ 0 w 152400"/>
                <a:gd name="T5" fmla="*/ 76200 h 76200"/>
                <a:gd name="T6" fmla="*/ 152400 w 152400"/>
                <a:gd name="T7" fmla="*/ 76200 h 76200"/>
                <a:gd name="T8" fmla="*/ 152400 w 152400"/>
                <a:gd name="T9" fmla="*/ 0 h 7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400" h="76200">
                  <a:moveTo>
                    <a:pt x="152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52400" y="762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7" name="object 113">
              <a:extLst>
                <a:ext uri="{FF2B5EF4-FFF2-40B4-BE49-F238E27FC236}">
                  <a16:creationId xmlns:a16="http://schemas.microsoft.com/office/drawing/2014/main" id="{2DCB6FCC-D230-B7CF-0418-79EF0B43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275" y="4534047"/>
              <a:ext cx="741045" cy="488315"/>
            </a:xfrm>
            <a:custGeom>
              <a:avLst/>
              <a:gdLst>
                <a:gd name="T0" fmla="*/ 740676 w 741045"/>
                <a:gd name="T1" fmla="*/ 487718 h 488314"/>
                <a:gd name="T2" fmla="*/ 0 w 741045"/>
                <a:gd name="T3" fmla="*/ 0 h 488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1045" h="488314">
                  <a:moveTo>
                    <a:pt x="740676" y="487718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8" name="object 114">
              <a:extLst>
                <a:ext uri="{FF2B5EF4-FFF2-40B4-BE49-F238E27FC236}">
                  <a16:creationId xmlns:a16="http://schemas.microsoft.com/office/drawing/2014/main" id="{7B917C00-F26F-A3EE-9629-BAD26152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273" y="4534046"/>
              <a:ext cx="88265" cy="79375"/>
            </a:xfrm>
            <a:custGeom>
              <a:avLst/>
              <a:gdLst>
                <a:gd name="T0" fmla="*/ 39204 w 88264"/>
                <a:gd name="T1" fmla="*/ 79032 h 79375"/>
                <a:gd name="T2" fmla="*/ 0 w 88264"/>
                <a:gd name="T3" fmla="*/ 0 h 79375"/>
                <a:gd name="T4" fmla="*/ 88087 w 88264"/>
                <a:gd name="T5" fmla="*/ 4775 h 7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264" h="79375">
                  <a:moveTo>
                    <a:pt x="39204" y="79032"/>
                  </a:moveTo>
                  <a:lnTo>
                    <a:pt x="0" y="0"/>
                  </a:lnTo>
                  <a:lnTo>
                    <a:pt x="88087" y="4775"/>
                  </a:lnTo>
                </a:path>
              </a:pathLst>
            </a:custGeom>
            <a:noFill/>
            <a:ln w="19050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29" name="object 117">
              <a:extLst>
                <a:ext uri="{FF2B5EF4-FFF2-40B4-BE49-F238E27FC236}">
                  <a16:creationId xmlns:a16="http://schemas.microsoft.com/office/drawing/2014/main" id="{A11F6F36-A3E8-9923-9A5C-2D6AF43C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50" y="5029202"/>
              <a:ext cx="240029" cy="807720"/>
            </a:xfrm>
            <a:custGeom>
              <a:avLst/>
              <a:gdLst>
                <a:gd name="T0" fmla="*/ 0 w 240029"/>
                <a:gd name="T1" fmla="*/ 0 h 807720"/>
                <a:gd name="T2" fmla="*/ 239953 w 240029"/>
                <a:gd name="T3" fmla="*/ 807110 h 807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029" h="807720">
                  <a:moveTo>
                    <a:pt x="0" y="0"/>
                  </a:moveTo>
                  <a:lnTo>
                    <a:pt x="239953" y="807110"/>
                  </a:lnTo>
                </a:path>
              </a:pathLst>
            </a:custGeom>
            <a:noFill/>
            <a:ln w="19050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30" name="object 118">
              <a:extLst>
                <a:ext uri="{FF2B5EF4-FFF2-40B4-BE49-F238E27FC236}">
                  <a16:creationId xmlns:a16="http://schemas.microsoft.com/office/drawing/2014/main" id="{054DFAE9-1315-40E4-0AE8-0C845A867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283" y="5750608"/>
              <a:ext cx="85725" cy="85725"/>
            </a:xfrm>
            <a:custGeom>
              <a:avLst/>
              <a:gdLst>
                <a:gd name="T0" fmla="*/ 85217 w 85725"/>
                <a:gd name="T1" fmla="*/ 0 h 85725"/>
                <a:gd name="T2" fmla="*/ 64325 w 85725"/>
                <a:gd name="T3" fmla="*/ 85712 h 85725"/>
                <a:gd name="T4" fmla="*/ 0 w 85725"/>
                <a:gd name="T5" fmla="*/ 25336 h 85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725" h="85725">
                  <a:moveTo>
                    <a:pt x="85217" y="0"/>
                  </a:moveTo>
                  <a:lnTo>
                    <a:pt x="64325" y="85712"/>
                  </a:lnTo>
                  <a:lnTo>
                    <a:pt x="0" y="25336"/>
                  </a:lnTo>
                </a:path>
              </a:pathLst>
            </a:custGeom>
            <a:noFill/>
            <a:ln w="19050">
              <a:solidFill>
                <a:srgbClr val="3E3E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191" name="object 119">
              <a:extLst>
                <a:ext uri="{FF2B5EF4-FFF2-40B4-BE49-F238E27FC236}">
                  <a16:creationId xmlns:a16="http://schemas.microsoft.com/office/drawing/2014/main" id="{33349912-B995-41E4-E81C-6AEC5C287ADB}"/>
                </a:ext>
              </a:extLst>
            </p:cNvPr>
            <p:cNvSpPr txBox="1"/>
            <p:nvPr/>
          </p:nvSpPr>
          <p:spPr>
            <a:xfrm>
              <a:off x="6353278" y="4450709"/>
              <a:ext cx="166088" cy="39855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1400" i="1" spc="-125" dirty="0">
                  <a:latin typeface="Times New Roman"/>
                  <a:cs typeface="Times New Roman"/>
                </a:rPr>
                <a:t>R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192" name="object 120">
              <a:extLst>
                <a:ext uri="{FF2B5EF4-FFF2-40B4-BE49-F238E27FC236}">
                  <a16:creationId xmlns:a16="http://schemas.microsoft.com/office/drawing/2014/main" id="{2C061206-6F0F-6FA4-7913-1A2EA1E0606F}"/>
                </a:ext>
              </a:extLst>
            </p:cNvPr>
            <p:cNvSpPr txBox="1"/>
            <p:nvPr/>
          </p:nvSpPr>
          <p:spPr>
            <a:xfrm>
              <a:off x="7114725" y="4655098"/>
              <a:ext cx="163532" cy="39855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1400" i="1" spc="-135" dirty="0">
                  <a:latin typeface="Times New Roman"/>
                  <a:cs typeface="Times New Roman"/>
                </a:rPr>
                <a:t>R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193" name="object 121">
              <a:extLst>
                <a:ext uri="{FF2B5EF4-FFF2-40B4-BE49-F238E27FC236}">
                  <a16:creationId xmlns:a16="http://schemas.microsoft.com/office/drawing/2014/main" id="{01184EA6-138D-03F8-E4ED-E77B758A8AF4}"/>
                </a:ext>
              </a:extLst>
            </p:cNvPr>
            <p:cNvSpPr txBox="1"/>
            <p:nvPr/>
          </p:nvSpPr>
          <p:spPr>
            <a:xfrm>
              <a:off x="6642016" y="5273374"/>
              <a:ext cx="166087" cy="39600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sz="1400" i="1" spc="-125" dirty="0">
                  <a:latin typeface="Times New Roman"/>
                  <a:cs typeface="Times New Roman"/>
                </a:rPr>
                <a:t>R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86134" name="object 222">
              <a:extLst>
                <a:ext uri="{FF2B5EF4-FFF2-40B4-BE49-F238E27FC236}">
                  <a16:creationId xmlns:a16="http://schemas.microsoft.com/office/drawing/2014/main" id="{3F0459E3-7A80-9FE7-7935-8D7351643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4807" y="4898440"/>
              <a:ext cx="156210" cy="45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CA" altLang="fr-FR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fr-FR" altLang="fr-FR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8" name="Connecteur droit avec flèche 197">
              <a:extLst>
                <a:ext uri="{FF2B5EF4-FFF2-40B4-BE49-F238E27FC236}">
                  <a16:creationId xmlns:a16="http://schemas.microsoft.com/office/drawing/2014/main" id="{6F8B2655-518F-57E4-2F29-36D5C05D042B}"/>
                </a:ext>
              </a:extLst>
            </p:cNvPr>
            <p:cNvCxnSpPr/>
            <p:nvPr/>
          </p:nvCxnSpPr>
          <p:spPr>
            <a:xfrm flipV="1">
              <a:off x="6777440" y="4036822"/>
              <a:ext cx="1175388" cy="983622"/>
            </a:xfrm>
            <a:prstGeom prst="straightConnector1">
              <a:avLst/>
            </a:prstGeom>
            <a:ln w="19050">
              <a:solidFill>
                <a:srgbClr val="3E3E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136" name="object 72">
              <a:extLst>
                <a:ext uri="{FF2B5EF4-FFF2-40B4-BE49-F238E27FC236}">
                  <a16:creationId xmlns:a16="http://schemas.microsoft.com/office/drawing/2014/main" id="{421DABF1-C11B-DFB0-6079-041C1708A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04" y="4053145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37" name="object 72">
              <a:extLst>
                <a:ext uri="{FF2B5EF4-FFF2-40B4-BE49-F238E27FC236}">
                  <a16:creationId xmlns:a16="http://schemas.microsoft.com/office/drawing/2014/main" id="{A3669CCF-216E-F82D-89F4-95D423A74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604" y="4603136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38" name="object 70">
              <a:extLst>
                <a:ext uri="{FF2B5EF4-FFF2-40B4-BE49-F238E27FC236}">
                  <a16:creationId xmlns:a16="http://schemas.microsoft.com/office/drawing/2014/main" id="{EE6B0BAB-2AD3-7A19-4D5B-5D7C2F6C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412" y="4707951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39" name="object 70">
              <a:extLst>
                <a:ext uri="{FF2B5EF4-FFF2-40B4-BE49-F238E27FC236}">
                  <a16:creationId xmlns:a16="http://schemas.microsoft.com/office/drawing/2014/main" id="{FABF73E4-CAF3-49F1-331B-17F3CB390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57" y="4412722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0" name="object 70">
              <a:extLst>
                <a:ext uri="{FF2B5EF4-FFF2-40B4-BE49-F238E27FC236}">
                  <a16:creationId xmlns:a16="http://schemas.microsoft.com/office/drawing/2014/main" id="{2514874E-927F-AA04-493C-AF632FF8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022" y="4175154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1" name="object 70">
              <a:extLst>
                <a:ext uri="{FF2B5EF4-FFF2-40B4-BE49-F238E27FC236}">
                  <a16:creationId xmlns:a16="http://schemas.microsoft.com/office/drawing/2014/main" id="{6E1C0EAD-C818-147A-04C5-B1EA43C4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069" y="4081027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2" name="object 70">
              <a:extLst>
                <a:ext uri="{FF2B5EF4-FFF2-40B4-BE49-F238E27FC236}">
                  <a16:creationId xmlns:a16="http://schemas.microsoft.com/office/drawing/2014/main" id="{2401E84D-D937-3FF7-90C9-1E9B4DEB6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577" y="3820186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3" name="object 70">
              <a:extLst>
                <a:ext uri="{FF2B5EF4-FFF2-40B4-BE49-F238E27FC236}">
                  <a16:creationId xmlns:a16="http://schemas.microsoft.com/office/drawing/2014/main" id="{EEF2DB9F-219A-5FF1-5246-41244CDA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64" y="3741872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4" name="object 46">
              <a:extLst>
                <a:ext uri="{FF2B5EF4-FFF2-40B4-BE49-F238E27FC236}">
                  <a16:creationId xmlns:a16="http://schemas.microsoft.com/office/drawing/2014/main" id="{F8B27C6E-5E6A-518D-913C-74841D07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9874" y="6171298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5" name="object 46">
              <a:extLst>
                <a:ext uri="{FF2B5EF4-FFF2-40B4-BE49-F238E27FC236}">
                  <a16:creationId xmlns:a16="http://schemas.microsoft.com/office/drawing/2014/main" id="{EC4F8E1E-88C6-EF82-AD40-1B0362C14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026" y="5987839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6" name="object 46">
              <a:extLst>
                <a:ext uri="{FF2B5EF4-FFF2-40B4-BE49-F238E27FC236}">
                  <a16:creationId xmlns:a16="http://schemas.microsoft.com/office/drawing/2014/main" id="{142A2F7D-9A94-2852-D37C-68C3052FB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38" y="6219874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7" name="object 46">
              <a:extLst>
                <a:ext uri="{FF2B5EF4-FFF2-40B4-BE49-F238E27FC236}">
                  <a16:creationId xmlns:a16="http://schemas.microsoft.com/office/drawing/2014/main" id="{6C6DC723-455C-9AA9-6AC2-6574D74E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5000" y="5804289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8" name="object 46">
              <a:extLst>
                <a:ext uri="{FF2B5EF4-FFF2-40B4-BE49-F238E27FC236}">
                  <a16:creationId xmlns:a16="http://schemas.microsoft.com/office/drawing/2014/main" id="{85259697-F225-773B-F371-1224DB91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3390" y="5572825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49" name="object 46">
              <a:extLst>
                <a:ext uri="{FF2B5EF4-FFF2-40B4-BE49-F238E27FC236}">
                  <a16:creationId xmlns:a16="http://schemas.microsoft.com/office/drawing/2014/main" id="{CB4EC22D-2F50-4712-854C-3D3877E82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167" y="5542046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0" name="object 46">
              <a:extLst>
                <a:ext uri="{FF2B5EF4-FFF2-40B4-BE49-F238E27FC236}">
                  <a16:creationId xmlns:a16="http://schemas.microsoft.com/office/drawing/2014/main" id="{762BC3B3-0A07-5241-80A1-E21018E60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345" y="5540698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1" name="object 46">
              <a:extLst>
                <a:ext uri="{FF2B5EF4-FFF2-40B4-BE49-F238E27FC236}">
                  <a16:creationId xmlns:a16="http://schemas.microsoft.com/office/drawing/2014/main" id="{41870C5B-2DAF-91E0-AA3B-0A77FB94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661" y="5407105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2" name="object 46">
              <a:extLst>
                <a:ext uri="{FF2B5EF4-FFF2-40B4-BE49-F238E27FC236}">
                  <a16:creationId xmlns:a16="http://schemas.microsoft.com/office/drawing/2014/main" id="{9C83FB3E-FA70-A978-2897-40DE73B91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303" y="5222029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3" name="object 46">
              <a:extLst>
                <a:ext uri="{FF2B5EF4-FFF2-40B4-BE49-F238E27FC236}">
                  <a16:creationId xmlns:a16="http://schemas.microsoft.com/office/drawing/2014/main" id="{12BF36D6-2006-1F2C-36F3-BB2DF18D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479" y="5229802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4" name="object 46">
              <a:extLst>
                <a:ext uri="{FF2B5EF4-FFF2-40B4-BE49-F238E27FC236}">
                  <a16:creationId xmlns:a16="http://schemas.microsoft.com/office/drawing/2014/main" id="{1E9EE416-B7E3-5943-5FEE-258FD6B1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1887" y="5149480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0000"/>
            </a:solid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5" name="object 42">
              <a:extLst>
                <a:ext uri="{FF2B5EF4-FFF2-40B4-BE49-F238E27FC236}">
                  <a16:creationId xmlns:a16="http://schemas.microsoft.com/office/drawing/2014/main" id="{054BB4A5-EDE5-3932-F76E-BED3E6235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8840" y="5883941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6" name="object 42">
              <a:extLst>
                <a:ext uri="{FF2B5EF4-FFF2-40B4-BE49-F238E27FC236}">
                  <a16:creationId xmlns:a16="http://schemas.microsoft.com/office/drawing/2014/main" id="{3E4B28F3-E7BD-05E9-4B28-DB30F889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955" y="6484343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7" name="object 42">
              <a:extLst>
                <a:ext uri="{FF2B5EF4-FFF2-40B4-BE49-F238E27FC236}">
                  <a16:creationId xmlns:a16="http://schemas.microsoft.com/office/drawing/2014/main" id="{41A1D5CF-C1A0-3770-39DE-77909094A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5000" y="6203466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8" name="object 42">
              <a:extLst>
                <a:ext uri="{FF2B5EF4-FFF2-40B4-BE49-F238E27FC236}">
                  <a16:creationId xmlns:a16="http://schemas.microsoft.com/office/drawing/2014/main" id="{AA7F1C06-5C95-2EA4-1C45-0BB4D6A8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758" y="5965423"/>
              <a:ext cx="96521" cy="97155"/>
            </a:xfrm>
            <a:custGeom>
              <a:avLst/>
              <a:gdLst>
                <a:gd name="T0" fmla="*/ 0 w 96520"/>
                <a:gd name="T1" fmla="*/ 48364 h 97154"/>
                <a:gd name="T2" fmla="*/ 17167 w 96520"/>
                <a:gd name="T3" fmla="*/ 11216 h 97154"/>
                <a:gd name="T4" fmla="*/ 42465 w 96520"/>
                <a:gd name="T5" fmla="*/ 0 h 97154"/>
                <a:gd name="T6" fmla="*/ 58553 w 96520"/>
                <a:gd name="T7" fmla="*/ 1678 h 97154"/>
                <a:gd name="T8" fmla="*/ 72297 w 96520"/>
                <a:gd name="T9" fmla="*/ 6781 h 97154"/>
                <a:gd name="T10" fmla="*/ 83378 w 96520"/>
                <a:gd name="T11" fmla="*/ 14785 h 97154"/>
                <a:gd name="T12" fmla="*/ 91480 w 96520"/>
                <a:gd name="T13" fmla="*/ 25168 h 97154"/>
                <a:gd name="T14" fmla="*/ 96282 w 96520"/>
                <a:gd name="T15" fmla="*/ 37406 h 97154"/>
                <a:gd name="T16" fmla="*/ 95133 w 96520"/>
                <a:gd name="T17" fmla="*/ 54633 h 97154"/>
                <a:gd name="T18" fmla="*/ 74273 w 96520"/>
                <a:gd name="T19" fmla="*/ 89447 h 97154"/>
                <a:gd name="T20" fmla="*/ 50530 w 96520"/>
                <a:gd name="T21" fmla="*/ 97101 h 97154"/>
                <a:gd name="T22" fmla="*/ 35726 w 96520"/>
                <a:gd name="T23" fmla="*/ 95073 h 97154"/>
                <a:gd name="T24" fmla="*/ 4701 w 96520"/>
                <a:gd name="T25" fmla="*/ 69206 h 97154"/>
                <a:gd name="T26" fmla="*/ 0 w 96520"/>
                <a:gd name="T27" fmla="*/ 48364 h 97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520" h="97154">
                  <a:moveTo>
                    <a:pt x="0" y="48364"/>
                  </a:moveTo>
                  <a:lnTo>
                    <a:pt x="17167" y="11216"/>
                  </a:lnTo>
                  <a:lnTo>
                    <a:pt x="42465" y="0"/>
                  </a:lnTo>
                  <a:lnTo>
                    <a:pt x="58553" y="1678"/>
                  </a:lnTo>
                  <a:lnTo>
                    <a:pt x="72297" y="6781"/>
                  </a:lnTo>
                  <a:lnTo>
                    <a:pt x="83378" y="14785"/>
                  </a:lnTo>
                  <a:lnTo>
                    <a:pt x="91480" y="25168"/>
                  </a:lnTo>
                  <a:lnTo>
                    <a:pt x="96282" y="37406"/>
                  </a:lnTo>
                  <a:lnTo>
                    <a:pt x="95133" y="54633"/>
                  </a:lnTo>
                  <a:lnTo>
                    <a:pt x="74273" y="89447"/>
                  </a:lnTo>
                  <a:lnTo>
                    <a:pt x="50530" y="97101"/>
                  </a:lnTo>
                  <a:lnTo>
                    <a:pt x="35726" y="95073"/>
                  </a:lnTo>
                  <a:lnTo>
                    <a:pt x="4701" y="69206"/>
                  </a:lnTo>
                  <a:lnTo>
                    <a:pt x="0" y="48364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59" name="object 84">
              <a:extLst>
                <a:ext uri="{FF2B5EF4-FFF2-40B4-BE49-F238E27FC236}">
                  <a16:creationId xmlns:a16="http://schemas.microsoft.com/office/drawing/2014/main" id="{0E2CB33E-282E-1840-CB29-DFF882D8C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399" y="3661753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0" name="object 84">
              <a:extLst>
                <a:ext uri="{FF2B5EF4-FFF2-40B4-BE49-F238E27FC236}">
                  <a16:creationId xmlns:a16="http://schemas.microsoft.com/office/drawing/2014/main" id="{34659A31-82BB-0975-E0B0-694618B4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057" y="3696866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1" name="object 84">
              <a:extLst>
                <a:ext uri="{FF2B5EF4-FFF2-40B4-BE49-F238E27FC236}">
                  <a16:creationId xmlns:a16="http://schemas.microsoft.com/office/drawing/2014/main" id="{D9BD3ABE-4FFB-30DA-D7EE-8B72F43F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399" y="3958695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2" name="object 84">
              <a:extLst>
                <a:ext uri="{FF2B5EF4-FFF2-40B4-BE49-F238E27FC236}">
                  <a16:creationId xmlns:a16="http://schemas.microsoft.com/office/drawing/2014/main" id="{97E5089B-EE51-D219-9F1F-A6DA874B4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419" y="3941605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3" name="object 84">
              <a:extLst>
                <a:ext uri="{FF2B5EF4-FFF2-40B4-BE49-F238E27FC236}">
                  <a16:creationId xmlns:a16="http://schemas.microsoft.com/office/drawing/2014/main" id="{243C112E-A3AF-A8C3-7574-D5B9E293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86" y="4361220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4" name="object 84">
              <a:extLst>
                <a:ext uri="{FF2B5EF4-FFF2-40B4-BE49-F238E27FC236}">
                  <a16:creationId xmlns:a16="http://schemas.microsoft.com/office/drawing/2014/main" id="{5C213DC3-DDE7-A766-4E89-9444164E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1583" y="4266037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5" name="object 98">
              <a:extLst>
                <a:ext uri="{FF2B5EF4-FFF2-40B4-BE49-F238E27FC236}">
                  <a16:creationId xmlns:a16="http://schemas.microsoft.com/office/drawing/2014/main" id="{4D79B6F3-A25A-B00A-57FE-3309D504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443" y="3486792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6" name="object 98">
              <a:extLst>
                <a:ext uri="{FF2B5EF4-FFF2-40B4-BE49-F238E27FC236}">
                  <a16:creationId xmlns:a16="http://schemas.microsoft.com/office/drawing/2014/main" id="{4F5CEABE-612F-F70B-E1E5-E6B31D000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74" y="3652918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7" name="object 98">
              <a:extLst>
                <a:ext uri="{FF2B5EF4-FFF2-40B4-BE49-F238E27FC236}">
                  <a16:creationId xmlns:a16="http://schemas.microsoft.com/office/drawing/2014/main" id="{DDD4DA97-02CD-F0C3-B533-0A77E986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384" y="3925625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8" name="object 98">
              <a:extLst>
                <a:ext uri="{FF2B5EF4-FFF2-40B4-BE49-F238E27FC236}">
                  <a16:creationId xmlns:a16="http://schemas.microsoft.com/office/drawing/2014/main" id="{45DC1BA7-5C00-9DE8-25D0-63463E55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979" y="4364847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69" name="object 84">
              <a:extLst>
                <a:ext uri="{FF2B5EF4-FFF2-40B4-BE49-F238E27FC236}">
                  <a16:creationId xmlns:a16="http://schemas.microsoft.com/office/drawing/2014/main" id="{7429CFBF-9269-65D2-3BDB-7B4FBA3C0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315" y="4244000"/>
              <a:ext cx="146685" cy="146685"/>
            </a:xfrm>
            <a:custGeom>
              <a:avLst/>
              <a:gdLst>
                <a:gd name="T0" fmla="*/ 0 w 146684"/>
                <a:gd name="T1" fmla="*/ 55879 h 146685"/>
                <a:gd name="T2" fmla="*/ 55880 w 146684"/>
                <a:gd name="T3" fmla="*/ 55879 h 146685"/>
                <a:gd name="T4" fmla="*/ 73152 w 146684"/>
                <a:gd name="T5" fmla="*/ 0 h 146685"/>
                <a:gd name="T6" fmla="*/ 90424 w 146684"/>
                <a:gd name="T7" fmla="*/ 55879 h 146685"/>
                <a:gd name="T8" fmla="*/ 146304 w 146684"/>
                <a:gd name="T9" fmla="*/ 55879 h 146685"/>
                <a:gd name="T10" fmla="*/ 101092 w 146684"/>
                <a:gd name="T11" fmla="*/ 90411 h 146685"/>
                <a:gd name="T12" fmla="*/ 118364 w 146684"/>
                <a:gd name="T13" fmla="*/ 146303 h 146685"/>
                <a:gd name="T14" fmla="*/ 73152 w 146684"/>
                <a:gd name="T15" fmla="*/ 111759 h 146685"/>
                <a:gd name="T16" fmla="*/ 27940 w 146684"/>
                <a:gd name="T17" fmla="*/ 146303 h 146685"/>
                <a:gd name="T18" fmla="*/ 45212 w 146684"/>
                <a:gd name="T19" fmla="*/ 90411 h 146685"/>
                <a:gd name="T20" fmla="*/ 0 w 146684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4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solidFill>
              <a:srgbClr val="00B0F0"/>
            </a:solidFill>
            <a:ln w="2222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170" name="object 70">
              <a:extLst>
                <a:ext uri="{FF2B5EF4-FFF2-40B4-BE49-F238E27FC236}">
                  <a16:creationId xmlns:a16="http://schemas.microsoft.com/office/drawing/2014/main" id="{7B212FBB-C859-C671-708D-DC9EE7701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7203" y="4205997"/>
              <a:ext cx="121921" cy="121921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92D050"/>
            </a:solidFill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</p:grpSp>
      <p:sp>
        <p:nvSpPr>
          <p:cNvPr id="199" name="object 99">
            <a:extLst>
              <a:ext uri="{FF2B5EF4-FFF2-40B4-BE49-F238E27FC236}">
                <a16:creationId xmlns:a16="http://schemas.microsoft.com/office/drawing/2014/main" id="{FE0D2816-0784-7FC4-9D1B-4ED2C5CA0C35}"/>
              </a:ext>
            </a:extLst>
          </p:cNvPr>
          <p:cNvSpPr txBox="1"/>
          <p:nvPr/>
        </p:nvSpPr>
        <p:spPr>
          <a:xfrm>
            <a:off x="9202738" y="2249488"/>
            <a:ext cx="444500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spc="-405" dirty="0">
                <a:latin typeface="Symbol"/>
                <a:cs typeface="Symbol"/>
              </a:rPr>
              <a:t></a:t>
            </a:r>
            <a:endParaRPr sz="2800" dirty="0">
              <a:latin typeface="Symbol"/>
              <a:cs typeface="Symbol"/>
            </a:endParaRPr>
          </a:p>
        </p:txBody>
      </p:sp>
      <p:cxnSp>
        <p:nvCxnSpPr>
          <p:cNvPr id="201" name="Connecteur droit avec flèche 200">
            <a:extLst>
              <a:ext uri="{FF2B5EF4-FFF2-40B4-BE49-F238E27FC236}">
                <a16:creationId xmlns:a16="http://schemas.microsoft.com/office/drawing/2014/main" id="{2A5468B2-09E2-7B30-42F6-C205748B93FA}"/>
              </a:ext>
            </a:extLst>
          </p:cNvPr>
          <p:cNvCxnSpPr/>
          <p:nvPr/>
        </p:nvCxnSpPr>
        <p:spPr>
          <a:xfrm flipV="1">
            <a:off x="9131300" y="2695575"/>
            <a:ext cx="581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bject 99">
            <a:extLst>
              <a:ext uri="{FF2B5EF4-FFF2-40B4-BE49-F238E27FC236}">
                <a16:creationId xmlns:a16="http://schemas.microsoft.com/office/drawing/2014/main" id="{48211A1F-F115-36DC-47C4-8921EADEC9E0}"/>
              </a:ext>
            </a:extLst>
          </p:cNvPr>
          <p:cNvSpPr txBox="1"/>
          <p:nvPr/>
        </p:nvSpPr>
        <p:spPr>
          <a:xfrm>
            <a:off x="10687050" y="3644900"/>
            <a:ext cx="474663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800" spc="-405" dirty="0">
                <a:latin typeface="Symbol"/>
                <a:cs typeface="Symbol"/>
              </a:rPr>
              <a:t></a:t>
            </a:r>
            <a:r>
              <a:rPr lang="fr-CA" sz="2800" spc="-405" dirty="0">
                <a:latin typeface="Symbol"/>
                <a:cs typeface="Symbol"/>
              </a:rPr>
              <a:t> </a:t>
            </a:r>
            <a:r>
              <a:rPr lang="fr-CA" sz="2800" spc="-405" baseline="30000" dirty="0">
                <a:latin typeface="Symbol"/>
                <a:cs typeface="Symbol"/>
              </a:rPr>
              <a:t>-1</a:t>
            </a:r>
            <a:endParaRPr sz="2800" baseline="30000" dirty="0">
              <a:latin typeface="Symbol"/>
              <a:cs typeface="Symbol"/>
            </a:endParaRPr>
          </a:p>
        </p:txBody>
      </p:sp>
      <p:cxnSp>
        <p:nvCxnSpPr>
          <p:cNvPr id="334" name="Connecteur droit avec flèche 333">
            <a:extLst>
              <a:ext uri="{FF2B5EF4-FFF2-40B4-BE49-F238E27FC236}">
                <a16:creationId xmlns:a16="http://schemas.microsoft.com/office/drawing/2014/main" id="{D935B856-3240-7A90-A6DF-1CB619D8D5D9}"/>
              </a:ext>
            </a:extLst>
          </p:cNvPr>
          <p:cNvCxnSpPr/>
          <p:nvPr/>
        </p:nvCxnSpPr>
        <p:spPr>
          <a:xfrm>
            <a:off x="10912475" y="4024313"/>
            <a:ext cx="6350" cy="27146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028" name="Groupe 334">
            <a:extLst>
              <a:ext uri="{FF2B5EF4-FFF2-40B4-BE49-F238E27FC236}">
                <a16:creationId xmlns:a16="http://schemas.microsoft.com/office/drawing/2014/main" id="{FAAAE39A-B22B-CF71-2996-538BC517D6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28113" y="4310063"/>
            <a:ext cx="2794000" cy="2001837"/>
            <a:chOff x="4529087" y="3441572"/>
            <a:chExt cx="4298944" cy="3079030"/>
          </a:xfrm>
        </p:grpSpPr>
        <p:sp>
          <p:nvSpPr>
            <p:cNvPr id="86031" name="object 5">
              <a:extLst>
                <a:ext uri="{FF2B5EF4-FFF2-40B4-BE49-F238E27FC236}">
                  <a16:creationId xmlns:a16="http://schemas.microsoft.com/office/drawing/2014/main" id="{102B3AE4-7BC7-ABA1-05BA-FAC77B2B1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531" y="3495929"/>
              <a:ext cx="1108710" cy="896619"/>
            </a:xfrm>
            <a:custGeom>
              <a:avLst/>
              <a:gdLst>
                <a:gd name="T0" fmla="*/ 120005 w 1108709"/>
                <a:gd name="T1" fmla="*/ 90303 h 896620"/>
                <a:gd name="T2" fmla="*/ 66022 w 1108709"/>
                <a:gd name="T3" fmla="*/ 148799 h 896620"/>
                <a:gd name="T4" fmla="*/ 22196 w 1108709"/>
                <a:gd name="T5" fmla="*/ 225866 h 896620"/>
                <a:gd name="T6" fmla="*/ 491 w 1108709"/>
                <a:gd name="T7" fmla="*/ 320658 h 896620"/>
                <a:gd name="T8" fmla="*/ 38 w 1108709"/>
                <a:gd name="T9" fmla="*/ 345480 h 896620"/>
                <a:gd name="T10" fmla="*/ 15949 w 1108709"/>
                <a:gd name="T11" fmla="*/ 433924 h 896620"/>
                <a:gd name="T12" fmla="*/ 54332 w 1108709"/>
                <a:gd name="T13" fmla="*/ 512259 h 896620"/>
                <a:gd name="T14" fmla="*/ 101090 w 1108709"/>
                <a:gd name="T15" fmla="*/ 579031 h 896620"/>
                <a:gd name="T16" fmla="*/ 156473 w 1108709"/>
                <a:gd name="T17" fmla="*/ 643720 h 896620"/>
                <a:gd name="T18" fmla="*/ 219751 w 1108709"/>
                <a:gd name="T19" fmla="*/ 709240 h 896620"/>
                <a:gd name="T20" fmla="*/ 292771 w 1108709"/>
                <a:gd name="T21" fmla="*/ 776539 h 896620"/>
                <a:gd name="T22" fmla="*/ 371448 w 1108709"/>
                <a:gd name="T23" fmla="*/ 833803 h 896620"/>
                <a:gd name="T24" fmla="*/ 453231 w 1108709"/>
                <a:gd name="T25" fmla="*/ 870624 h 896620"/>
                <a:gd name="T26" fmla="*/ 542334 w 1108709"/>
                <a:gd name="T27" fmla="*/ 890216 h 896620"/>
                <a:gd name="T28" fmla="*/ 632174 w 1108709"/>
                <a:gd name="T29" fmla="*/ 896026 h 896620"/>
                <a:gd name="T30" fmla="*/ 688312 w 1108709"/>
                <a:gd name="T31" fmla="*/ 893434 h 896620"/>
                <a:gd name="T32" fmla="*/ 766072 w 1108709"/>
                <a:gd name="T33" fmla="*/ 877337 h 896620"/>
                <a:gd name="T34" fmla="*/ 838704 w 1108709"/>
                <a:gd name="T35" fmla="*/ 846349 h 896620"/>
                <a:gd name="T36" fmla="*/ 904870 w 1108709"/>
                <a:gd name="T37" fmla="*/ 810407 h 896620"/>
                <a:gd name="T38" fmla="*/ 925270 w 1108709"/>
                <a:gd name="T39" fmla="*/ 799074 h 896620"/>
                <a:gd name="T40" fmla="*/ 952115 w 1108709"/>
                <a:gd name="T41" fmla="*/ 784843 h 896620"/>
                <a:gd name="T42" fmla="*/ 978003 w 1108709"/>
                <a:gd name="T43" fmla="*/ 771202 h 896620"/>
                <a:gd name="T44" fmla="*/ 1054963 w 1108709"/>
                <a:gd name="T45" fmla="*/ 722797 h 896620"/>
                <a:gd name="T46" fmla="*/ 1102028 w 1108709"/>
                <a:gd name="T47" fmla="*/ 645594 h 896620"/>
                <a:gd name="T48" fmla="*/ 1107808 w 1108709"/>
                <a:gd name="T49" fmla="*/ 585508 h 896620"/>
                <a:gd name="T50" fmla="*/ 1085040 w 1108709"/>
                <a:gd name="T51" fmla="*/ 499052 h 896620"/>
                <a:gd name="T52" fmla="*/ 1038809 w 1108709"/>
                <a:gd name="T53" fmla="*/ 423175 h 896620"/>
                <a:gd name="T54" fmla="*/ 983678 w 1108709"/>
                <a:gd name="T55" fmla="*/ 356413 h 896620"/>
                <a:gd name="T56" fmla="*/ 917115 w 1108709"/>
                <a:gd name="T57" fmla="*/ 289909 h 896620"/>
                <a:gd name="T58" fmla="*/ 848407 w 1108709"/>
                <a:gd name="T59" fmla="*/ 231018 h 896620"/>
                <a:gd name="T60" fmla="*/ 784509 w 1108709"/>
                <a:gd name="T61" fmla="*/ 181361 h 896620"/>
                <a:gd name="T62" fmla="*/ 718277 w 1108709"/>
                <a:gd name="T63" fmla="*/ 133697 h 896620"/>
                <a:gd name="T64" fmla="*/ 640086 w 1108709"/>
                <a:gd name="T65" fmla="*/ 82898 h 896620"/>
                <a:gd name="T66" fmla="*/ 558618 w 1108709"/>
                <a:gd name="T67" fmla="*/ 39387 h 896620"/>
                <a:gd name="T68" fmla="*/ 476183 w 1108709"/>
                <a:gd name="T69" fmla="*/ 9615 h 896620"/>
                <a:gd name="T70" fmla="*/ 393537 w 1108709"/>
                <a:gd name="T71" fmla="*/ 0 h 896620"/>
                <a:gd name="T72" fmla="*/ 342119 w 1108709"/>
                <a:gd name="T73" fmla="*/ 3211 h 896620"/>
                <a:gd name="T74" fmla="*/ 263420 w 1108709"/>
                <a:gd name="T75" fmla="*/ 18959 h 896620"/>
                <a:gd name="T76" fmla="*/ 179511 w 1108709"/>
                <a:gd name="T77" fmla="*/ 50937 h 896620"/>
                <a:gd name="T78" fmla="*/ 151394 w 1108709"/>
                <a:gd name="T79" fmla="*/ 66885 h 896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8709" h="896620">
                  <a:moveTo>
                    <a:pt x="151394" y="66885"/>
                  </a:moveTo>
                  <a:lnTo>
                    <a:pt x="120005" y="90303"/>
                  </a:lnTo>
                  <a:lnTo>
                    <a:pt x="91387" y="118009"/>
                  </a:lnTo>
                  <a:lnTo>
                    <a:pt x="66022" y="148799"/>
                  </a:lnTo>
                  <a:lnTo>
                    <a:pt x="44391" y="181468"/>
                  </a:lnTo>
                  <a:lnTo>
                    <a:pt x="22196" y="225866"/>
                  </a:lnTo>
                  <a:lnTo>
                    <a:pt x="7561" y="272065"/>
                  </a:lnTo>
                  <a:lnTo>
                    <a:pt x="491" y="320658"/>
                  </a:lnTo>
                  <a:lnTo>
                    <a:pt x="0" y="333032"/>
                  </a:lnTo>
                  <a:lnTo>
                    <a:pt x="38" y="345480"/>
                  </a:lnTo>
                  <a:lnTo>
                    <a:pt x="5681" y="395827"/>
                  </a:lnTo>
                  <a:lnTo>
                    <a:pt x="15949" y="433924"/>
                  </a:lnTo>
                  <a:lnTo>
                    <a:pt x="35421" y="478607"/>
                  </a:lnTo>
                  <a:lnTo>
                    <a:pt x="54332" y="512259"/>
                  </a:lnTo>
                  <a:lnTo>
                    <a:pt x="76386" y="545803"/>
                  </a:lnTo>
                  <a:lnTo>
                    <a:pt x="101090" y="579031"/>
                  </a:lnTo>
                  <a:lnTo>
                    <a:pt x="127950" y="611739"/>
                  </a:lnTo>
                  <a:lnTo>
                    <a:pt x="156473" y="643720"/>
                  </a:lnTo>
                  <a:lnTo>
                    <a:pt x="186681" y="675592"/>
                  </a:lnTo>
                  <a:lnTo>
                    <a:pt x="219751" y="709240"/>
                  </a:lnTo>
                  <a:lnTo>
                    <a:pt x="255290" y="743391"/>
                  </a:lnTo>
                  <a:lnTo>
                    <a:pt x="292771" y="776539"/>
                  </a:lnTo>
                  <a:lnTo>
                    <a:pt x="331666" y="807178"/>
                  </a:lnTo>
                  <a:lnTo>
                    <a:pt x="371448" y="833803"/>
                  </a:lnTo>
                  <a:lnTo>
                    <a:pt x="411591" y="854907"/>
                  </a:lnTo>
                  <a:lnTo>
                    <a:pt x="453231" y="870624"/>
                  </a:lnTo>
                  <a:lnTo>
                    <a:pt x="497163" y="882294"/>
                  </a:lnTo>
                  <a:lnTo>
                    <a:pt x="542334" y="890216"/>
                  </a:lnTo>
                  <a:lnTo>
                    <a:pt x="587689" y="894693"/>
                  </a:lnTo>
                  <a:lnTo>
                    <a:pt x="632174" y="896026"/>
                  </a:lnTo>
                  <a:lnTo>
                    <a:pt x="646627" y="895824"/>
                  </a:lnTo>
                  <a:lnTo>
                    <a:pt x="688312" y="893434"/>
                  </a:lnTo>
                  <a:lnTo>
                    <a:pt x="727727" y="887813"/>
                  </a:lnTo>
                  <a:lnTo>
                    <a:pt x="766072" y="877337"/>
                  </a:lnTo>
                  <a:lnTo>
                    <a:pt x="803117" y="863094"/>
                  </a:lnTo>
                  <a:lnTo>
                    <a:pt x="838704" y="846349"/>
                  </a:lnTo>
                  <a:lnTo>
                    <a:pt x="872674" y="828365"/>
                  </a:lnTo>
                  <a:lnTo>
                    <a:pt x="904870" y="810407"/>
                  </a:lnTo>
                  <a:lnTo>
                    <a:pt x="915180" y="804645"/>
                  </a:lnTo>
                  <a:lnTo>
                    <a:pt x="925270" y="799074"/>
                  </a:lnTo>
                  <a:lnTo>
                    <a:pt x="938786" y="791862"/>
                  </a:lnTo>
                  <a:lnTo>
                    <a:pt x="952115" y="784843"/>
                  </a:lnTo>
                  <a:lnTo>
                    <a:pt x="965205" y="777972"/>
                  </a:lnTo>
                  <a:lnTo>
                    <a:pt x="978003" y="771202"/>
                  </a:lnTo>
                  <a:lnTo>
                    <a:pt x="1014115" y="751043"/>
                  </a:lnTo>
                  <a:lnTo>
                    <a:pt x="1054963" y="722797"/>
                  </a:lnTo>
                  <a:lnTo>
                    <a:pt x="1084362" y="690291"/>
                  </a:lnTo>
                  <a:lnTo>
                    <a:pt x="1102028" y="645594"/>
                  </a:lnTo>
                  <a:lnTo>
                    <a:pt x="1108134" y="597824"/>
                  </a:lnTo>
                  <a:lnTo>
                    <a:pt x="1107808" y="585508"/>
                  </a:lnTo>
                  <a:lnTo>
                    <a:pt x="1098910" y="535174"/>
                  </a:lnTo>
                  <a:lnTo>
                    <a:pt x="1085040" y="499052"/>
                  </a:lnTo>
                  <a:lnTo>
                    <a:pt x="1061235" y="456105"/>
                  </a:lnTo>
                  <a:lnTo>
                    <a:pt x="1038809" y="423175"/>
                  </a:lnTo>
                  <a:lnTo>
                    <a:pt x="1012843" y="389871"/>
                  </a:lnTo>
                  <a:lnTo>
                    <a:pt x="983678" y="356413"/>
                  </a:lnTo>
                  <a:lnTo>
                    <a:pt x="951655" y="323019"/>
                  </a:lnTo>
                  <a:lnTo>
                    <a:pt x="917115" y="289909"/>
                  </a:lnTo>
                  <a:lnTo>
                    <a:pt x="877864" y="255366"/>
                  </a:lnTo>
                  <a:lnTo>
                    <a:pt x="848407" y="231018"/>
                  </a:lnTo>
                  <a:lnTo>
                    <a:pt x="817073" y="206186"/>
                  </a:lnTo>
                  <a:lnTo>
                    <a:pt x="784509" y="181361"/>
                  </a:lnTo>
                  <a:lnTo>
                    <a:pt x="751361" y="157035"/>
                  </a:lnTo>
                  <a:lnTo>
                    <a:pt x="718277" y="133697"/>
                  </a:lnTo>
                  <a:lnTo>
                    <a:pt x="685902" y="111839"/>
                  </a:lnTo>
                  <a:lnTo>
                    <a:pt x="640086" y="82898"/>
                  </a:lnTo>
                  <a:lnTo>
                    <a:pt x="598188" y="59241"/>
                  </a:lnTo>
                  <a:lnTo>
                    <a:pt x="558618" y="39387"/>
                  </a:lnTo>
                  <a:lnTo>
                    <a:pt x="522200" y="23921"/>
                  </a:lnTo>
                  <a:lnTo>
                    <a:pt x="476183" y="9615"/>
                  </a:lnTo>
                  <a:lnTo>
                    <a:pt x="430097" y="1891"/>
                  </a:lnTo>
                  <a:lnTo>
                    <a:pt x="393537" y="0"/>
                  </a:lnTo>
                  <a:lnTo>
                    <a:pt x="380941" y="204"/>
                  </a:lnTo>
                  <a:lnTo>
                    <a:pt x="342119" y="3211"/>
                  </a:lnTo>
                  <a:lnTo>
                    <a:pt x="302586" y="9566"/>
                  </a:lnTo>
                  <a:lnTo>
                    <a:pt x="263420" y="18959"/>
                  </a:lnTo>
                  <a:lnTo>
                    <a:pt x="225698" y="31077"/>
                  </a:lnTo>
                  <a:lnTo>
                    <a:pt x="179511" y="50937"/>
                  </a:lnTo>
                  <a:lnTo>
                    <a:pt x="158898" y="62246"/>
                  </a:lnTo>
                  <a:lnTo>
                    <a:pt x="151394" y="66885"/>
                  </a:lnTo>
                  <a:close/>
                </a:path>
              </a:pathLst>
            </a:custGeom>
            <a:noFill/>
            <a:ln w="25399">
              <a:solidFill>
                <a:srgbClr val="3E3E3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2" name="object 6">
              <a:extLst>
                <a:ext uri="{FF2B5EF4-FFF2-40B4-BE49-F238E27FC236}">
                  <a16:creationId xmlns:a16="http://schemas.microsoft.com/office/drawing/2014/main" id="{760B8C2C-0681-5621-F1AA-3971EE6E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375" y="4250821"/>
              <a:ext cx="1637664" cy="1475740"/>
            </a:xfrm>
            <a:custGeom>
              <a:avLst/>
              <a:gdLst>
                <a:gd name="T0" fmla="*/ 5371 w 1637664"/>
                <a:gd name="T1" fmla="*/ 987760 h 1475739"/>
                <a:gd name="T2" fmla="*/ 771 w 1637664"/>
                <a:gd name="T3" fmla="*/ 929057 h 1475739"/>
                <a:gd name="T4" fmla="*/ 272 w 1637664"/>
                <a:gd name="T5" fmla="*/ 864569 h 1475739"/>
                <a:gd name="T6" fmla="*/ 12198 w 1637664"/>
                <a:gd name="T7" fmla="*/ 725022 h 1475739"/>
                <a:gd name="T8" fmla="*/ 42398 w 1637664"/>
                <a:gd name="T9" fmla="*/ 582678 h 1475739"/>
                <a:gd name="T10" fmla="*/ 92122 w 1637664"/>
                <a:gd name="T11" fmla="*/ 451100 h 1475739"/>
                <a:gd name="T12" fmla="*/ 163291 w 1637664"/>
                <a:gd name="T13" fmla="*/ 342975 h 1475739"/>
                <a:gd name="T14" fmla="*/ 267731 w 1637664"/>
                <a:gd name="T15" fmla="*/ 249798 h 1475739"/>
                <a:gd name="T16" fmla="*/ 363859 w 1637664"/>
                <a:gd name="T17" fmla="*/ 186843 h 1475739"/>
                <a:gd name="T18" fmla="*/ 432906 w 1637664"/>
                <a:gd name="T19" fmla="*/ 148799 h 1475739"/>
                <a:gd name="T20" fmla="*/ 503737 w 1637664"/>
                <a:gd name="T21" fmla="*/ 114286 h 1475739"/>
                <a:gd name="T22" fmla="*/ 574480 w 1637664"/>
                <a:gd name="T23" fmla="*/ 83639 h 1475739"/>
                <a:gd name="T24" fmla="*/ 708204 w 1637664"/>
                <a:gd name="T25" fmla="*/ 35280 h 1475739"/>
                <a:gd name="T26" fmla="*/ 822893 w 1637664"/>
                <a:gd name="T27" fmla="*/ 6788 h 1475739"/>
                <a:gd name="T28" fmla="*/ 904564 w 1637664"/>
                <a:gd name="T29" fmla="*/ 0 h 1475739"/>
                <a:gd name="T30" fmla="*/ 983684 w 1637664"/>
                <a:gd name="T31" fmla="*/ 3666 h 1475739"/>
                <a:gd name="T32" fmla="*/ 1083778 w 1637664"/>
                <a:gd name="T33" fmla="*/ 20913 h 1475739"/>
                <a:gd name="T34" fmla="*/ 1175902 w 1637664"/>
                <a:gd name="T35" fmla="*/ 47379 h 1475739"/>
                <a:gd name="T36" fmla="*/ 1258090 w 1637664"/>
                <a:gd name="T37" fmla="*/ 77711 h 1475739"/>
                <a:gd name="T38" fmla="*/ 1329995 w 1637664"/>
                <a:gd name="T39" fmla="*/ 110005 h 1475739"/>
                <a:gd name="T40" fmla="*/ 1421180 w 1637664"/>
                <a:gd name="T41" fmla="*/ 169708 h 1475739"/>
                <a:gd name="T42" fmla="*/ 1493966 w 1637664"/>
                <a:gd name="T43" fmla="*/ 251491 h 1475739"/>
                <a:gd name="T44" fmla="*/ 1533159 w 1637664"/>
                <a:gd name="T45" fmla="*/ 323037 h 1475739"/>
                <a:gd name="T46" fmla="*/ 1570569 w 1637664"/>
                <a:gd name="T47" fmla="*/ 419978 h 1475739"/>
                <a:gd name="T48" fmla="*/ 1605837 w 1637664"/>
                <a:gd name="T49" fmla="*/ 540410 h 1475739"/>
                <a:gd name="T50" fmla="*/ 1630579 w 1637664"/>
                <a:gd name="T51" fmla="*/ 667384 h 1475739"/>
                <a:gd name="T52" fmla="*/ 1637181 w 1637664"/>
                <a:gd name="T53" fmla="*/ 756713 h 1475739"/>
                <a:gd name="T54" fmla="*/ 1629607 w 1637664"/>
                <a:gd name="T55" fmla="*/ 833036 h 1475739"/>
                <a:gd name="T56" fmla="*/ 1589951 w 1637664"/>
                <a:gd name="T57" fmla="*/ 904625 h 1475739"/>
                <a:gd name="T58" fmla="*/ 1510456 w 1637664"/>
                <a:gd name="T59" fmla="*/ 949618 h 1475739"/>
                <a:gd name="T60" fmla="*/ 1406310 w 1637664"/>
                <a:gd name="T61" fmla="*/ 977244 h 1475739"/>
                <a:gd name="T62" fmla="*/ 1295177 w 1637664"/>
                <a:gd name="T63" fmla="*/ 995353 h 1475739"/>
                <a:gd name="T64" fmla="*/ 1242510 w 1637664"/>
                <a:gd name="T65" fmla="*/ 1003291 h 1475739"/>
                <a:gd name="T66" fmla="*/ 1154013 w 1637664"/>
                <a:gd name="T67" fmla="*/ 1021842 h 1475739"/>
                <a:gd name="T68" fmla="*/ 1118686 w 1637664"/>
                <a:gd name="T69" fmla="*/ 1031250 h 1475739"/>
                <a:gd name="T70" fmla="*/ 1025195 w 1637664"/>
                <a:gd name="T71" fmla="*/ 1045870 h 1475739"/>
                <a:gd name="T72" fmla="*/ 972383 w 1637664"/>
                <a:gd name="T73" fmla="*/ 1053423 h 1475739"/>
                <a:gd name="T74" fmla="*/ 886386 w 1637664"/>
                <a:gd name="T75" fmla="*/ 1096187 h 1475739"/>
                <a:gd name="T76" fmla="*/ 847358 w 1637664"/>
                <a:gd name="T77" fmla="*/ 1177949 h 1475739"/>
                <a:gd name="T78" fmla="*/ 829146 w 1637664"/>
                <a:gd name="T79" fmla="*/ 1266679 h 1475739"/>
                <a:gd name="T80" fmla="*/ 813906 w 1637664"/>
                <a:gd name="T81" fmla="*/ 1335589 h 1475739"/>
                <a:gd name="T82" fmla="*/ 773277 w 1637664"/>
                <a:gd name="T83" fmla="*/ 1410230 h 1475739"/>
                <a:gd name="T84" fmla="*/ 707288 w 1637664"/>
                <a:gd name="T85" fmla="*/ 1450802 h 1475739"/>
                <a:gd name="T86" fmla="*/ 629744 w 1637664"/>
                <a:gd name="T87" fmla="*/ 1470422 h 1475739"/>
                <a:gd name="T88" fmla="*/ 552640 w 1637664"/>
                <a:gd name="T89" fmla="*/ 1475411 h 1475739"/>
                <a:gd name="T90" fmla="*/ 490752 w 1637664"/>
                <a:gd name="T91" fmla="*/ 1473007 h 1475739"/>
                <a:gd name="T92" fmla="*/ 398075 w 1637664"/>
                <a:gd name="T93" fmla="*/ 1450485 h 1475739"/>
                <a:gd name="T94" fmla="*/ 325212 w 1637664"/>
                <a:gd name="T95" fmla="*/ 1403364 h 1475739"/>
                <a:gd name="T96" fmla="*/ 293322 w 1637664"/>
                <a:gd name="T97" fmla="*/ 1375737 h 1475739"/>
                <a:gd name="T98" fmla="*/ 257454 w 1637664"/>
                <a:gd name="T99" fmla="*/ 1345584 h 1475739"/>
                <a:gd name="T100" fmla="*/ 199505 w 1637664"/>
                <a:gd name="T101" fmla="*/ 1295637 h 1475739"/>
                <a:gd name="T102" fmla="*/ 122461 w 1637664"/>
                <a:gd name="T103" fmla="*/ 1220277 h 1475739"/>
                <a:gd name="T104" fmla="*/ 56787 w 1637664"/>
                <a:gd name="T105" fmla="*/ 1134961 h 1475739"/>
                <a:gd name="T106" fmla="*/ 14611 w 1637664"/>
                <a:gd name="T107" fmla="*/ 1039752 h 1475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37664" h="1475739">
                  <a:moveTo>
                    <a:pt x="9159" y="1014412"/>
                  </a:moveTo>
                  <a:lnTo>
                    <a:pt x="5371" y="987760"/>
                  </a:lnTo>
                  <a:lnTo>
                    <a:pt x="2568" y="959237"/>
                  </a:lnTo>
                  <a:lnTo>
                    <a:pt x="771" y="929057"/>
                  </a:lnTo>
                  <a:lnTo>
                    <a:pt x="0" y="897430"/>
                  </a:lnTo>
                  <a:lnTo>
                    <a:pt x="272" y="864569"/>
                  </a:lnTo>
                  <a:lnTo>
                    <a:pt x="4029" y="795993"/>
                  </a:lnTo>
                  <a:lnTo>
                    <a:pt x="12198" y="725022"/>
                  </a:lnTo>
                  <a:lnTo>
                    <a:pt x="24935" y="653352"/>
                  </a:lnTo>
                  <a:lnTo>
                    <a:pt x="42398" y="582678"/>
                  </a:lnTo>
                  <a:lnTo>
                    <a:pt x="64741" y="514696"/>
                  </a:lnTo>
                  <a:lnTo>
                    <a:pt x="92122" y="451100"/>
                  </a:lnTo>
                  <a:lnTo>
                    <a:pt x="124696" y="393586"/>
                  </a:lnTo>
                  <a:lnTo>
                    <a:pt x="163291" y="342975"/>
                  </a:lnTo>
                  <a:lnTo>
                    <a:pt x="211340" y="295206"/>
                  </a:lnTo>
                  <a:lnTo>
                    <a:pt x="267731" y="249798"/>
                  </a:lnTo>
                  <a:lnTo>
                    <a:pt x="330589" y="207085"/>
                  </a:lnTo>
                  <a:lnTo>
                    <a:pt x="363859" y="186843"/>
                  </a:lnTo>
                  <a:lnTo>
                    <a:pt x="398042" y="167401"/>
                  </a:lnTo>
                  <a:lnTo>
                    <a:pt x="432906" y="148799"/>
                  </a:lnTo>
                  <a:lnTo>
                    <a:pt x="468216" y="131081"/>
                  </a:lnTo>
                  <a:lnTo>
                    <a:pt x="503737" y="114286"/>
                  </a:lnTo>
                  <a:lnTo>
                    <a:pt x="539237" y="98459"/>
                  </a:lnTo>
                  <a:lnTo>
                    <a:pt x="574480" y="83639"/>
                  </a:lnTo>
                  <a:lnTo>
                    <a:pt x="643260" y="57192"/>
                  </a:lnTo>
                  <a:lnTo>
                    <a:pt x="708204" y="35280"/>
                  </a:lnTo>
                  <a:lnTo>
                    <a:pt x="767438" y="18237"/>
                  </a:lnTo>
                  <a:lnTo>
                    <a:pt x="822893" y="6788"/>
                  </a:lnTo>
                  <a:lnTo>
                    <a:pt x="877583" y="989"/>
                  </a:lnTo>
                  <a:lnTo>
                    <a:pt x="904564" y="0"/>
                  </a:lnTo>
                  <a:lnTo>
                    <a:pt x="931261" y="171"/>
                  </a:lnTo>
                  <a:lnTo>
                    <a:pt x="983684" y="3666"/>
                  </a:lnTo>
                  <a:lnTo>
                    <a:pt x="1034605" y="10803"/>
                  </a:lnTo>
                  <a:lnTo>
                    <a:pt x="1083778" y="20913"/>
                  </a:lnTo>
                  <a:lnTo>
                    <a:pt x="1130959" y="33329"/>
                  </a:lnTo>
                  <a:lnTo>
                    <a:pt x="1175902" y="47379"/>
                  </a:lnTo>
                  <a:lnTo>
                    <a:pt x="1218361" y="62397"/>
                  </a:lnTo>
                  <a:lnTo>
                    <a:pt x="1258090" y="77711"/>
                  </a:lnTo>
                  <a:lnTo>
                    <a:pt x="1295198" y="93345"/>
                  </a:lnTo>
                  <a:lnTo>
                    <a:pt x="1329995" y="110005"/>
                  </a:lnTo>
                  <a:lnTo>
                    <a:pt x="1378000" y="137699"/>
                  </a:lnTo>
                  <a:lnTo>
                    <a:pt x="1421180" y="169708"/>
                  </a:lnTo>
                  <a:lnTo>
                    <a:pt x="1459760" y="207237"/>
                  </a:lnTo>
                  <a:lnTo>
                    <a:pt x="1493966" y="251491"/>
                  </a:lnTo>
                  <a:lnTo>
                    <a:pt x="1514451" y="285324"/>
                  </a:lnTo>
                  <a:lnTo>
                    <a:pt x="1533159" y="323037"/>
                  </a:lnTo>
                  <a:lnTo>
                    <a:pt x="1551607" y="367511"/>
                  </a:lnTo>
                  <a:lnTo>
                    <a:pt x="1570569" y="419978"/>
                  </a:lnTo>
                  <a:lnTo>
                    <a:pt x="1588995" y="478317"/>
                  </a:lnTo>
                  <a:lnTo>
                    <a:pt x="1605837" y="540410"/>
                  </a:lnTo>
                  <a:lnTo>
                    <a:pt x="1620048" y="604139"/>
                  </a:lnTo>
                  <a:lnTo>
                    <a:pt x="1630579" y="667384"/>
                  </a:lnTo>
                  <a:lnTo>
                    <a:pt x="1636381" y="728028"/>
                  </a:lnTo>
                  <a:lnTo>
                    <a:pt x="1637181" y="756713"/>
                  </a:lnTo>
                  <a:lnTo>
                    <a:pt x="1636406" y="783952"/>
                  </a:lnTo>
                  <a:lnTo>
                    <a:pt x="1629607" y="833036"/>
                  </a:lnTo>
                  <a:lnTo>
                    <a:pt x="1614935" y="873163"/>
                  </a:lnTo>
                  <a:lnTo>
                    <a:pt x="1589951" y="904625"/>
                  </a:lnTo>
                  <a:lnTo>
                    <a:pt x="1554389" y="929783"/>
                  </a:lnTo>
                  <a:lnTo>
                    <a:pt x="1510456" y="949618"/>
                  </a:lnTo>
                  <a:lnTo>
                    <a:pt x="1460360" y="965111"/>
                  </a:lnTo>
                  <a:lnTo>
                    <a:pt x="1406310" y="977244"/>
                  </a:lnTo>
                  <a:lnTo>
                    <a:pt x="1350513" y="986997"/>
                  </a:lnTo>
                  <a:lnTo>
                    <a:pt x="1295177" y="995353"/>
                  </a:lnTo>
                  <a:lnTo>
                    <a:pt x="1268372" y="999312"/>
                  </a:lnTo>
                  <a:lnTo>
                    <a:pt x="1242510" y="1003291"/>
                  </a:lnTo>
                  <a:lnTo>
                    <a:pt x="1194719" y="1011793"/>
                  </a:lnTo>
                  <a:lnTo>
                    <a:pt x="1154013" y="1021842"/>
                  </a:lnTo>
                  <a:lnTo>
                    <a:pt x="1136077" y="1026963"/>
                  </a:lnTo>
                  <a:lnTo>
                    <a:pt x="1118686" y="1031250"/>
                  </a:lnTo>
                  <a:lnTo>
                    <a:pt x="1069682" y="1040254"/>
                  </a:lnTo>
                  <a:lnTo>
                    <a:pt x="1025195" y="1045870"/>
                  </a:lnTo>
                  <a:lnTo>
                    <a:pt x="1011317" y="1047523"/>
                  </a:lnTo>
                  <a:lnTo>
                    <a:pt x="972383" y="1053423"/>
                  </a:lnTo>
                  <a:lnTo>
                    <a:pt x="926352" y="1067757"/>
                  </a:lnTo>
                  <a:lnTo>
                    <a:pt x="886386" y="1096187"/>
                  </a:lnTo>
                  <a:lnTo>
                    <a:pt x="863192" y="1131625"/>
                  </a:lnTo>
                  <a:lnTo>
                    <a:pt x="847358" y="1177949"/>
                  </a:lnTo>
                  <a:lnTo>
                    <a:pt x="835873" y="1230496"/>
                  </a:lnTo>
                  <a:lnTo>
                    <a:pt x="829146" y="1266679"/>
                  </a:lnTo>
                  <a:lnTo>
                    <a:pt x="825726" y="1284598"/>
                  </a:lnTo>
                  <a:lnTo>
                    <a:pt x="813906" y="1335589"/>
                  </a:lnTo>
                  <a:lnTo>
                    <a:pt x="797402" y="1378803"/>
                  </a:lnTo>
                  <a:lnTo>
                    <a:pt x="773277" y="1410230"/>
                  </a:lnTo>
                  <a:lnTo>
                    <a:pt x="742477" y="1433530"/>
                  </a:lnTo>
                  <a:lnTo>
                    <a:pt x="707288" y="1450802"/>
                  </a:lnTo>
                  <a:lnTo>
                    <a:pt x="669210" y="1462836"/>
                  </a:lnTo>
                  <a:lnTo>
                    <a:pt x="629744" y="1470422"/>
                  </a:lnTo>
                  <a:lnTo>
                    <a:pt x="590387" y="1474350"/>
                  </a:lnTo>
                  <a:lnTo>
                    <a:pt x="552640" y="1475411"/>
                  </a:lnTo>
                  <a:lnTo>
                    <a:pt x="539764" y="1475193"/>
                  </a:lnTo>
                  <a:lnTo>
                    <a:pt x="490752" y="1473007"/>
                  </a:lnTo>
                  <a:lnTo>
                    <a:pt x="444202" y="1465986"/>
                  </a:lnTo>
                  <a:lnTo>
                    <a:pt x="398075" y="1450485"/>
                  </a:lnTo>
                  <a:lnTo>
                    <a:pt x="362529" y="1431103"/>
                  </a:lnTo>
                  <a:lnTo>
                    <a:pt x="325212" y="1403364"/>
                  </a:lnTo>
                  <a:lnTo>
                    <a:pt x="309859" y="1389866"/>
                  </a:lnTo>
                  <a:lnTo>
                    <a:pt x="293322" y="1375737"/>
                  </a:lnTo>
                  <a:lnTo>
                    <a:pt x="275791" y="1360975"/>
                  </a:lnTo>
                  <a:lnTo>
                    <a:pt x="257454" y="1345584"/>
                  </a:lnTo>
                  <a:lnTo>
                    <a:pt x="238501" y="1329563"/>
                  </a:lnTo>
                  <a:lnTo>
                    <a:pt x="199505" y="1295637"/>
                  </a:lnTo>
                  <a:lnTo>
                    <a:pt x="160320" y="1259206"/>
                  </a:lnTo>
                  <a:lnTo>
                    <a:pt x="122461" y="1220277"/>
                  </a:lnTo>
                  <a:lnTo>
                    <a:pt x="87445" y="1178860"/>
                  </a:lnTo>
                  <a:lnTo>
                    <a:pt x="56787" y="1134961"/>
                  </a:lnTo>
                  <a:lnTo>
                    <a:pt x="32003" y="1088589"/>
                  </a:lnTo>
                  <a:lnTo>
                    <a:pt x="14611" y="1039752"/>
                  </a:lnTo>
                  <a:lnTo>
                    <a:pt x="9159" y="1014412"/>
                  </a:lnTo>
                  <a:close/>
                </a:path>
              </a:pathLst>
            </a:custGeom>
            <a:noFill/>
            <a:ln w="25400">
              <a:solidFill>
                <a:srgbClr val="3E3E3E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3" name="object 8">
              <a:extLst>
                <a:ext uri="{FF2B5EF4-FFF2-40B4-BE49-F238E27FC236}">
                  <a16:creationId xmlns:a16="http://schemas.microsoft.com/office/drawing/2014/main" id="{B8AA9C3F-3FCD-8602-2D6F-FB5BEEA3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193" y="51054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4" name="object 9">
              <a:extLst>
                <a:ext uri="{FF2B5EF4-FFF2-40B4-BE49-F238E27FC236}">
                  <a16:creationId xmlns:a16="http://schemas.microsoft.com/office/drawing/2014/main" id="{87F26CDD-6AD3-D318-9BF9-09A6710C5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6193" y="51054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5" name="object 10">
              <a:extLst>
                <a:ext uri="{FF2B5EF4-FFF2-40B4-BE49-F238E27FC236}">
                  <a16:creationId xmlns:a16="http://schemas.microsoft.com/office/drawing/2014/main" id="{83DDCA37-6466-4A26-D312-A9ADADF6C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593" y="44196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6" name="object 11">
              <a:extLst>
                <a:ext uri="{FF2B5EF4-FFF2-40B4-BE49-F238E27FC236}">
                  <a16:creationId xmlns:a16="http://schemas.microsoft.com/office/drawing/2014/main" id="{266A89B8-A682-B7AA-ADF5-B82CB91E9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593" y="44196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7" name="object 12">
              <a:extLst>
                <a:ext uri="{FF2B5EF4-FFF2-40B4-BE49-F238E27FC236}">
                  <a16:creationId xmlns:a16="http://schemas.microsoft.com/office/drawing/2014/main" id="{FAF23D98-2D93-52CB-91B3-E8AAAA7C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793" y="48006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8" name="object 13">
              <a:extLst>
                <a:ext uri="{FF2B5EF4-FFF2-40B4-BE49-F238E27FC236}">
                  <a16:creationId xmlns:a16="http://schemas.microsoft.com/office/drawing/2014/main" id="{E5AB1D61-235F-E8E6-4AD1-7204528B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793" y="48006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39" name="object 14">
              <a:extLst>
                <a:ext uri="{FF2B5EF4-FFF2-40B4-BE49-F238E27FC236}">
                  <a16:creationId xmlns:a16="http://schemas.microsoft.com/office/drawing/2014/main" id="{3CF61BD9-5994-3250-D0A7-44BFB39E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593" y="47244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0" name="object 15">
              <a:extLst>
                <a:ext uri="{FF2B5EF4-FFF2-40B4-BE49-F238E27FC236}">
                  <a16:creationId xmlns:a16="http://schemas.microsoft.com/office/drawing/2014/main" id="{00E1FE3D-304A-3335-86F2-F27524122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593" y="47244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1" name="object 16">
              <a:extLst>
                <a:ext uri="{FF2B5EF4-FFF2-40B4-BE49-F238E27FC236}">
                  <a16:creationId xmlns:a16="http://schemas.microsoft.com/office/drawing/2014/main" id="{37798D06-129E-EB25-58C6-A5DD4595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193" y="5181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2" name="object 17">
              <a:extLst>
                <a:ext uri="{FF2B5EF4-FFF2-40B4-BE49-F238E27FC236}">
                  <a16:creationId xmlns:a16="http://schemas.microsoft.com/office/drawing/2014/main" id="{955EAE7E-110B-EC90-89E7-3CF3BC7F0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158" y="5185377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3" name="object 18">
              <a:extLst>
                <a:ext uri="{FF2B5EF4-FFF2-40B4-BE49-F238E27FC236}">
                  <a16:creationId xmlns:a16="http://schemas.microsoft.com/office/drawing/2014/main" id="{BE7459E4-5FE3-9924-70BF-5A7964A9A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993" y="5562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4" name="object 19">
              <a:extLst>
                <a:ext uri="{FF2B5EF4-FFF2-40B4-BE49-F238E27FC236}">
                  <a16:creationId xmlns:a16="http://schemas.microsoft.com/office/drawing/2014/main" id="{B0041828-76FC-7BBC-4097-8925077E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993" y="5562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5" name="object 20">
              <a:extLst>
                <a:ext uri="{FF2B5EF4-FFF2-40B4-BE49-F238E27FC236}">
                  <a16:creationId xmlns:a16="http://schemas.microsoft.com/office/drawing/2014/main" id="{AD687D02-E5F0-4015-3422-58650AF54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793" y="48768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6" name="object 21">
              <a:extLst>
                <a:ext uri="{FF2B5EF4-FFF2-40B4-BE49-F238E27FC236}">
                  <a16:creationId xmlns:a16="http://schemas.microsoft.com/office/drawing/2014/main" id="{AD3F5A51-55CC-0D0A-64FD-0F63E050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793" y="48768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7" name="object 22">
              <a:extLst>
                <a:ext uri="{FF2B5EF4-FFF2-40B4-BE49-F238E27FC236}">
                  <a16:creationId xmlns:a16="http://schemas.microsoft.com/office/drawing/2014/main" id="{2FB085B4-8879-9A21-BCDF-F01A64DC7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193" y="44196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8" name="object 23">
              <a:extLst>
                <a:ext uri="{FF2B5EF4-FFF2-40B4-BE49-F238E27FC236}">
                  <a16:creationId xmlns:a16="http://schemas.microsoft.com/office/drawing/2014/main" id="{B7666E8A-9D0B-9CEC-FDAE-6D97567E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193" y="44196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49" name="object 24">
              <a:extLst>
                <a:ext uri="{FF2B5EF4-FFF2-40B4-BE49-F238E27FC236}">
                  <a16:creationId xmlns:a16="http://schemas.microsoft.com/office/drawing/2014/main" id="{E0F71907-0E9F-AB3C-18D6-123EDAD9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393" y="47244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0" name="object 25">
              <a:extLst>
                <a:ext uri="{FF2B5EF4-FFF2-40B4-BE49-F238E27FC236}">
                  <a16:creationId xmlns:a16="http://schemas.microsoft.com/office/drawing/2014/main" id="{065B2833-518A-04FF-7B4F-28FA40DBD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4393" y="47244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1" name="object 26">
              <a:extLst>
                <a:ext uri="{FF2B5EF4-FFF2-40B4-BE49-F238E27FC236}">
                  <a16:creationId xmlns:a16="http://schemas.microsoft.com/office/drawing/2014/main" id="{3D54CBB6-1404-CB5C-2025-0AC897CC0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193" y="5181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2" name="object 27">
              <a:extLst>
                <a:ext uri="{FF2B5EF4-FFF2-40B4-BE49-F238E27FC236}">
                  <a16:creationId xmlns:a16="http://schemas.microsoft.com/office/drawing/2014/main" id="{B7877145-8C8C-1393-4201-F8F49B9C7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193" y="5181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3" name="object 28">
              <a:extLst>
                <a:ext uri="{FF2B5EF4-FFF2-40B4-BE49-F238E27FC236}">
                  <a16:creationId xmlns:a16="http://schemas.microsoft.com/office/drawing/2014/main" id="{15B5BEBB-239E-2329-127D-D6A434A4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193" y="55626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4" name="object 29">
              <a:extLst>
                <a:ext uri="{FF2B5EF4-FFF2-40B4-BE49-F238E27FC236}">
                  <a16:creationId xmlns:a16="http://schemas.microsoft.com/office/drawing/2014/main" id="{C05568BD-CA54-7C43-9E82-8A5E258D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193" y="55626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5" name="object 30">
              <a:extLst>
                <a:ext uri="{FF2B5EF4-FFF2-40B4-BE49-F238E27FC236}">
                  <a16:creationId xmlns:a16="http://schemas.microsoft.com/office/drawing/2014/main" id="{26ACAF85-DD58-03A1-F976-3DF9AA4A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593" y="5334002"/>
              <a:ext cx="146685" cy="146685"/>
            </a:xfrm>
            <a:custGeom>
              <a:avLst/>
              <a:gdLst>
                <a:gd name="T0" fmla="*/ 146304 w 146685"/>
                <a:gd name="T1" fmla="*/ 55879 h 146685"/>
                <a:gd name="T2" fmla="*/ 0 w 146685"/>
                <a:gd name="T3" fmla="*/ 55879 h 146685"/>
                <a:gd name="T4" fmla="*/ 45212 w 146685"/>
                <a:gd name="T5" fmla="*/ 90411 h 146685"/>
                <a:gd name="T6" fmla="*/ 27940 w 146685"/>
                <a:gd name="T7" fmla="*/ 146303 h 146685"/>
                <a:gd name="T8" fmla="*/ 73152 w 146685"/>
                <a:gd name="T9" fmla="*/ 111759 h 146685"/>
                <a:gd name="T10" fmla="*/ 107689 w 146685"/>
                <a:gd name="T11" fmla="*/ 111759 h 146685"/>
                <a:gd name="T12" fmla="*/ 101092 w 146685"/>
                <a:gd name="T13" fmla="*/ 90411 h 146685"/>
                <a:gd name="T14" fmla="*/ 146304 w 146685"/>
                <a:gd name="T15" fmla="*/ 55879 h 146685"/>
                <a:gd name="T16" fmla="*/ 107689 w 146685"/>
                <a:gd name="T17" fmla="*/ 111759 h 146685"/>
                <a:gd name="T18" fmla="*/ 73152 w 146685"/>
                <a:gd name="T19" fmla="*/ 111759 h 146685"/>
                <a:gd name="T20" fmla="*/ 118364 w 146685"/>
                <a:gd name="T21" fmla="*/ 146303 h 146685"/>
                <a:gd name="T22" fmla="*/ 107689 w 146685"/>
                <a:gd name="T23" fmla="*/ 111759 h 146685"/>
                <a:gd name="T24" fmla="*/ 73152 w 146685"/>
                <a:gd name="T25" fmla="*/ 0 h 146685"/>
                <a:gd name="T26" fmla="*/ 55880 w 146685"/>
                <a:gd name="T27" fmla="*/ 55879 h 146685"/>
                <a:gd name="T28" fmla="*/ 90424 w 146685"/>
                <a:gd name="T29" fmla="*/ 55879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79"/>
                  </a:moveTo>
                  <a:lnTo>
                    <a:pt x="0" y="55879"/>
                  </a:lnTo>
                  <a:lnTo>
                    <a:pt x="45212" y="90411"/>
                  </a:lnTo>
                  <a:lnTo>
                    <a:pt x="27940" y="146303"/>
                  </a:lnTo>
                  <a:lnTo>
                    <a:pt x="73152" y="111759"/>
                  </a:lnTo>
                  <a:lnTo>
                    <a:pt x="107689" y="111759"/>
                  </a:lnTo>
                  <a:lnTo>
                    <a:pt x="101092" y="90411"/>
                  </a:lnTo>
                  <a:lnTo>
                    <a:pt x="146304" y="55879"/>
                  </a:lnTo>
                  <a:close/>
                </a:path>
                <a:path w="146685" h="146685">
                  <a:moveTo>
                    <a:pt x="107689" y="111759"/>
                  </a:moveTo>
                  <a:lnTo>
                    <a:pt x="73152" y="111759"/>
                  </a:lnTo>
                  <a:lnTo>
                    <a:pt x="118364" y="146303"/>
                  </a:lnTo>
                  <a:lnTo>
                    <a:pt x="107689" y="111759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79"/>
                  </a:lnTo>
                  <a:lnTo>
                    <a:pt x="90424" y="5587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6" name="object 31">
              <a:extLst>
                <a:ext uri="{FF2B5EF4-FFF2-40B4-BE49-F238E27FC236}">
                  <a16:creationId xmlns:a16="http://schemas.microsoft.com/office/drawing/2014/main" id="{3FECA45B-8B43-FA9A-DDE1-9BEE2658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593" y="5334002"/>
              <a:ext cx="146685" cy="146685"/>
            </a:xfrm>
            <a:custGeom>
              <a:avLst/>
              <a:gdLst>
                <a:gd name="T0" fmla="*/ 0 w 146685"/>
                <a:gd name="T1" fmla="*/ 55879 h 146685"/>
                <a:gd name="T2" fmla="*/ 55880 w 146685"/>
                <a:gd name="T3" fmla="*/ 55879 h 146685"/>
                <a:gd name="T4" fmla="*/ 73152 w 146685"/>
                <a:gd name="T5" fmla="*/ 0 h 146685"/>
                <a:gd name="T6" fmla="*/ 90424 w 146685"/>
                <a:gd name="T7" fmla="*/ 55879 h 146685"/>
                <a:gd name="T8" fmla="*/ 146304 w 146685"/>
                <a:gd name="T9" fmla="*/ 55879 h 146685"/>
                <a:gd name="T10" fmla="*/ 101092 w 146685"/>
                <a:gd name="T11" fmla="*/ 90411 h 146685"/>
                <a:gd name="T12" fmla="*/ 118364 w 146685"/>
                <a:gd name="T13" fmla="*/ 146303 h 146685"/>
                <a:gd name="T14" fmla="*/ 73152 w 146685"/>
                <a:gd name="T15" fmla="*/ 111759 h 146685"/>
                <a:gd name="T16" fmla="*/ 27940 w 146685"/>
                <a:gd name="T17" fmla="*/ 146303 h 146685"/>
                <a:gd name="T18" fmla="*/ 45212 w 146685"/>
                <a:gd name="T19" fmla="*/ 90411 h 146685"/>
                <a:gd name="T20" fmla="*/ 0 w 146685"/>
                <a:gd name="T21" fmla="*/ 55879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79"/>
                  </a:moveTo>
                  <a:lnTo>
                    <a:pt x="55880" y="55879"/>
                  </a:lnTo>
                  <a:lnTo>
                    <a:pt x="73152" y="0"/>
                  </a:lnTo>
                  <a:lnTo>
                    <a:pt x="90424" y="55879"/>
                  </a:lnTo>
                  <a:lnTo>
                    <a:pt x="146304" y="55879"/>
                  </a:lnTo>
                  <a:lnTo>
                    <a:pt x="101092" y="90411"/>
                  </a:lnTo>
                  <a:lnTo>
                    <a:pt x="118364" y="146303"/>
                  </a:lnTo>
                  <a:lnTo>
                    <a:pt x="73152" y="111759"/>
                  </a:lnTo>
                  <a:lnTo>
                    <a:pt x="27940" y="146303"/>
                  </a:lnTo>
                  <a:lnTo>
                    <a:pt x="45212" y="90411"/>
                  </a:lnTo>
                  <a:lnTo>
                    <a:pt x="0" y="55879"/>
                  </a:lnTo>
                  <a:close/>
                </a:path>
              </a:pathLst>
            </a:custGeom>
            <a:noFill/>
            <a:ln w="2222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7" name="object 32">
              <a:extLst>
                <a:ext uri="{FF2B5EF4-FFF2-40B4-BE49-F238E27FC236}">
                  <a16:creationId xmlns:a16="http://schemas.microsoft.com/office/drawing/2014/main" id="{237C6CAC-7F25-CF68-F625-8C60CA168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193" y="41910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8" name="object 33">
              <a:extLst>
                <a:ext uri="{FF2B5EF4-FFF2-40B4-BE49-F238E27FC236}">
                  <a16:creationId xmlns:a16="http://schemas.microsoft.com/office/drawing/2014/main" id="{CE6D0DDF-4ECB-BDE5-5DD9-B547FEF16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193" y="41910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59" name="object 34">
              <a:extLst>
                <a:ext uri="{FF2B5EF4-FFF2-40B4-BE49-F238E27FC236}">
                  <a16:creationId xmlns:a16="http://schemas.microsoft.com/office/drawing/2014/main" id="{D10567D5-82BC-19E4-4766-F7E8B700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193" y="44958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0" name="object 35">
              <a:extLst>
                <a:ext uri="{FF2B5EF4-FFF2-40B4-BE49-F238E27FC236}">
                  <a16:creationId xmlns:a16="http://schemas.microsoft.com/office/drawing/2014/main" id="{360E48A7-991B-A72A-F030-7AE07A142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193" y="44958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1" name="object 36">
              <a:extLst>
                <a:ext uri="{FF2B5EF4-FFF2-40B4-BE49-F238E27FC236}">
                  <a16:creationId xmlns:a16="http://schemas.microsoft.com/office/drawing/2014/main" id="{41E8A1B1-9075-9DDC-F1F2-E2D15C75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393" y="5029202"/>
              <a:ext cx="146685" cy="146685"/>
            </a:xfrm>
            <a:custGeom>
              <a:avLst/>
              <a:gdLst>
                <a:gd name="T0" fmla="*/ 146304 w 146685"/>
                <a:gd name="T1" fmla="*/ 55880 h 146685"/>
                <a:gd name="T2" fmla="*/ 0 w 146685"/>
                <a:gd name="T3" fmla="*/ 55880 h 146685"/>
                <a:gd name="T4" fmla="*/ 45212 w 146685"/>
                <a:gd name="T5" fmla="*/ 90411 h 146685"/>
                <a:gd name="T6" fmla="*/ 27940 w 146685"/>
                <a:gd name="T7" fmla="*/ 146304 h 146685"/>
                <a:gd name="T8" fmla="*/ 73152 w 146685"/>
                <a:gd name="T9" fmla="*/ 111760 h 146685"/>
                <a:gd name="T10" fmla="*/ 107689 w 146685"/>
                <a:gd name="T11" fmla="*/ 111760 h 146685"/>
                <a:gd name="T12" fmla="*/ 101092 w 146685"/>
                <a:gd name="T13" fmla="*/ 90411 h 146685"/>
                <a:gd name="T14" fmla="*/ 146304 w 146685"/>
                <a:gd name="T15" fmla="*/ 55880 h 146685"/>
                <a:gd name="T16" fmla="*/ 107689 w 146685"/>
                <a:gd name="T17" fmla="*/ 111760 h 146685"/>
                <a:gd name="T18" fmla="*/ 73152 w 146685"/>
                <a:gd name="T19" fmla="*/ 111760 h 146685"/>
                <a:gd name="T20" fmla="*/ 118364 w 146685"/>
                <a:gd name="T21" fmla="*/ 146304 h 146685"/>
                <a:gd name="T22" fmla="*/ 107689 w 146685"/>
                <a:gd name="T23" fmla="*/ 111760 h 146685"/>
                <a:gd name="T24" fmla="*/ 73152 w 146685"/>
                <a:gd name="T25" fmla="*/ 0 h 146685"/>
                <a:gd name="T26" fmla="*/ 55880 w 146685"/>
                <a:gd name="T27" fmla="*/ 55880 h 146685"/>
                <a:gd name="T28" fmla="*/ 90424 w 146685"/>
                <a:gd name="T29" fmla="*/ 55880 h 146685"/>
                <a:gd name="T30" fmla="*/ 73152 w 146685"/>
                <a:gd name="T31" fmla="*/ 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6685" h="146685">
                  <a:moveTo>
                    <a:pt x="146304" y="55880"/>
                  </a:moveTo>
                  <a:lnTo>
                    <a:pt x="0" y="55880"/>
                  </a:lnTo>
                  <a:lnTo>
                    <a:pt x="45212" y="90411"/>
                  </a:lnTo>
                  <a:lnTo>
                    <a:pt x="27940" y="146304"/>
                  </a:lnTo>
                  <a:lnTo>
                    <a:pt x="73152" y="111760"/>
                  </a:lnTo>
                  <a:lnTo>
                    <a:pt x="107689" y="111760"/>
                  </a:lnTo>
                  <a:lnTo>
                    <a:pt x="101092" y="90411"/>
                  </a:lnTo>
                  <a:lnTo>
                    <a:pt x="146304" y="55880"/>
                  </a:lnTo>
                  <a:close/>
                </a:path>
                <a:path w="146685" h="146685">
                  <a:moveTo>
                    <a:pt x="107689" y="111760"/>
                  </a:moveTo>
                  <a:lnTo>
                    <a:pt x="73152" y="111760"/>
                  </a:lnTo>
                  <a:lnTo>
                    <a:pt x="118364" y="146304"/>
                  </a:lnTo>
                  <a:lnTo>
                    <a:pt x="107689" y="111760"/>
                  </a:lnTo>
                  <a:close/>
                </a:path>
                <a:path w="146685" h="146685">
                  <a:moveTo>
                    <a:pt x="73152" y="0"/>
                  </a:moveTo>
                  <a:lnTo>
                    <a:pt x="55880" y="55880"/>
                  </a:lnTo>
                  <a:lnTo>
                    <a:pt x="90424" y="5588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2" name="object 37">
              <a:extLst>
                <a:ext uri="{FF2B5EF4-FFF2-40B4-BE49-F238E27FC236}">
                  <a16:creationId xmlns:a16="http://schemas.microsoft.com/office/drawing/2014/main" id="{429076AC-9651-0DE9-5C55-B2D536314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393" y="5029202"/>
              <a:ext cx="146685" cy="146685"/>
            </a:xfrm>
            <a:custGeom>
              <a:avLst/>
              <a:gdLst>
                <a:gd name="T0" fmla="*/ 0 w 146685"/>
                <a:gd name="T1" fmla="*/ 55880 h 146685"/>
                <a:gd name="T2" fmla="*/ 55880 w 146685"/>
                <a:gd name="T3" fmla="*/ 55880 h 146685"/>
                <a:gd name="T4" fmla="*/ 73152 w 146685"/>
                <a:gd name="T5" fmla="*/ 0 h 146685"/>
                <a:gd name="T6" fmla="*/ 90424 w 146685"/>
                <a:gd name="T7" fmla="*/ 55880 h 146685"/>
                <a:gd name="T8" fmla="*/ 146304 w 146685"/>
                <a:gd name="T9" fmla="*/ 55880 h 146685"/>
                <a:gd name="T10" fmla="*/ 101092 w 146685"/>
                <a:gd name="T11" fmla="*/ 90411 h 146685"/>
                <a:gd name="T12" fmla="*/ 118364 w 146685"/>
                <a:gd name="T13" fmla="*/ 146304 h 146685"/>
                <a:gd name="T14" fmla="*/ 73152 w 146685"/>
                <a:gd name="T15" fmla="*/ 111760 h 146685"/>
                <a:gd name="T16" fmla="*/ 27940 w 146685"/>
                <a:gd name="T17" fmla="*/ 146304 h 146685"/>
                <a:gd name="T18" fmla="*/ 45212 w 146685"/>
                <a:gd name="T19" fmla="*/ 90411 h 146685"/>
                <a:gd name="T20" fmla="*/ 0 w 146685"/>
                <a:gd name="T21" fmla="*/ 55880 h 14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685" h="146685">
                  <a:moveTo>
                    <a:pt x="0" y="55880"/>
                  </a:moveTo>
                  <a:lnTo>
                    <a:pt x="55880" y="55880"/>
                  </a:lnTo>
                  <a:lnTo>
                    <a:pt x="73152" y="0"/>
                  </a:lnTo>
                  <a:lnTo>
                    <a:pt x="90424" y="55880"/>
                  </a:lnTo>
                  <a:lnTo>
                    <a:pt x="146304" y="55880"/>
                  </a:lnTo>
                  <a:lnTo>
                    <a:pt x="101092" y="90411"/>
                  </a:lnTo>
                  <a:lnTo>
                    <a:pt x="118364" y="146304"/>
                  </a:lnTo>
                  <a:lnTo>
                    <a:pt x="73152" y="111760"/>
                  </a:lnTo>
                  <a:lnTo>
                    <a:pt x="27940" y="146304"/>
                  </a:lnTo>
                  <a:lnTo>
                    <a:pt x="45212" y="90411"/>
                  </a:lnTo>
                  <a:lnTo>
                    <a:pt x="0" y="55880"/>
                  </a:lnTo>
                  <a:close/>
                </a:path>
              </a:pathLst>
            </a:custGeom>
            <a:noFill/>
            <a:ln w="15875">
              <a:solidFill>
                <a:srgbClr val="385D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3" name="object 38">
              <a:extLst>
                <a:ext uri="{FF2B5EF4-FFF2-40B4-BE49-F238E27FC236}">
                  <a16:creationId xmlns:a16="http://schemas.microsoft.com/office/drawing/2014/main" id="{48DCD5A2-B468-3A22-8AE0-044D2F1A5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023" y="3715214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59 h 121920"/>
                <a:gd name="T4" fmla="*/ 60960 w 121920"/>
                <a:gd name="T5" fmla="*/ 121919 h 121920"/>
                <a:gd name="T6" fmla="*/ 121920 w 121920"/>
                <a:gd name="T7" fmla="*/ 60959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59"/>
                  </a:lnTo>
                  <a:lnTo>
                    <a:pt x="60960" y="121919"/>
                  </a:lnTo>
                  <a:lnTo>
                    <a:pt x="121920" y="609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4" name="object 39">
              <a:extLst>
                <a:ext uri="{FF2B5EF4-FFF2-40B4-BE49-F238E27FC236}">
                  <a16:creationId xmlns:a16="http://schemas.microsoft.com/office/drawing/2014/main" id="{63E3B0C7-14A4-142C-EEEE-295B28CEB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023" y="3715214"/>
              <a:ext cx="121920" cy="121920"/>
            </a:xfrm>
            <a:custGeom>
              <a:avLst/>
              <a:gdLst>
                <a:gd name="T0" fmla="*/ 0 w 121920"/>
                <a:gd name="T1" fmla="*/ 60959 h 121920"/>
                <a:gd name="T2" fmla="*/ 60960 w 121920"/>
                <a:gd name="T3" fmla="*/ 0 h 121920"/>
                <a:gd name="T4" fmla="*/ 121920 w 121920"/>
                <a:gd name="T5" fmla="*/ 60959 h 121920"/>
                <a:gd name="T6" fmla="*/ 60960 w 121920"/>
                <a:gd name="T7" fmla="*/ 121919 h 121920"/>
                <a:gd name="T8" fmla="*/ 0 w 121920"/>
                <a:gd name="T9" fmla="*/ 60959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59"/>
                  </a:moveTo>
                  <a:lnTo>
                    <a:pt x="60960" y="0"/>
                  </a:lnTo>
                  <a:lnTo>
                    <a:pt x="121920" y="60959"/>
                  </a:lnTo>
                  <a:lnTo>
                    <a:pt x="60960" y="121919"/>
                  </a:lnTo>
                  <a:lnTo>
                    <a:pt x="0" y="60959"/>
                  </a:lnTo>
                  <a:close/>
                </a:path>
              </a:pathLst>
            </a:custGeom>
            <a:noFill/>
            <a:ln w="222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5" name="object 40">
              <a:extLst>
                <a:ext uri="{FF2B5EF4-FFF2-40B4-BE49-F238E27FC236}">
                  <a16:creationId xmlns:a16="http://schemas.microsoft.com/office/drawing/2014/main" id="{488A3615-9E67-7DC4-D024-A8E90137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87" y="4315522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6" name="object 41">
              <a:extLst>
                <a:ext uri="{FF2B5EF4-FFF2-40B4-BE49-F238E27FC236}">
                  <a16:creationId xmlns:a16="http://schemas.microsoft.com/office/drawing/2014/main" id="{797E0D3F-3371-6B8B-D3A2-372F2C797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87" y="4315522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7" name="object 42">
              <a:extLst>
                <a:ext uri="{FF2B5EF4-FFF2-40B4-BE49-F238E27FC236}">
                  <a16:creationId xmlns:a16="http://schemas.microsoft.com/office/drawing/2014/main" id="{990BD3CD-3183-87C5-DB40-9F4948B3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18" y="4075771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8" name="object 43">
              <a:extLst>
                <a:ext uri="{FF2B5EF4-FFF2-40B4-BE49-F238E27FC236}">
                  <a16:creationId xmlns:a16="http://schemas.microsoft.com/office/drawing/2014/main" id="{248862C2-EEC9-6D9A-E87C-03A75C18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18" y="4075771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22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69" name="object 44">
              <a:extLst>
                <a:ext uri="{FF2B5EF4-FFF2-40B4-BE49-F238E27FC236}">
                  <a16:creationId xmlns:a16="http://schemas.microsoft.com/office/drawing/2014/main" id="{816B7B21-2867-B5F9-80DF-BFCEC5CC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993" y="41148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0" name="object 45">
              <a:extLst>
                <a:ext uri="{FF2B5EF4-FFF2-40B4-BE49-F238E27FC236}">
                  <a16:creationId xmlns:a16="http://schemas.microsoft.com/office/drawing/2014/main" id="{A2EA7D6D-43D7-50EB-A2D2-7942F135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993" y="41148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1" name="object 46">
              <a:extLst>
                <a:ext uri="{FF2B5EF4-FFF2-40B4-BE49-F238E27FC236}">
                  <a16:creationId xmlns:a16="http://schemas.microsoft.com/office/drawing/2014/main" id="{D3CF1170-A8AF-7A5F-E754-8455BD38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145" y="3954966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2" name="object 47">
              <a:extLst>
                <a:ext uri="{FF2B5EF4-FFF2-40B4-BE49-F238E27FC236}">
                  <a16:creationId xmlns:a16="http://schemas.microsoft.com/office/drawing/2014/main" id="{0975AAEF-4F7D-FB5A-8DED-86E55049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145" y="3954966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222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3" name="object 48">
              <a:extLst>
                <a:ext uri="{FF2B5EF4-FFF2-40B4-BE49-F238E27FC236}">
                  <a16:creationId xmlns:a16="http://schemas.microsoft.com/office/drawing/2014/main" id="{12609C95-29EC-524B-57F4-E42EB872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462" y="4096214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59 h 121920"/>
                <a:gd name="T4" fmla="*/ 60960 w 121920"/>
                <a:gd name="T5" fmla="*/ 121919 h 121920"/>
                <a:gd name="T6" fmla="*/ 121920 w 121920"/>
                <a:gd name="T7" fmla="*/ 60959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59"/>
                  </a:lnTo>
                  <a:lnTo>
                    <a:pt x="60960" y="121919"/>
                  </a:lnTo>
                  <a:lnTo>
                    <a:pt x="121920" y="6095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4" name="object 49">
              <a:extLst>
                <a:ext uri="{FF2B5EF4-FFF2-40B4-BE49-F238E27FC236}">
                  <a16:creationId xmlns:a16="http://schemas.microsoft.com/office/drawing/2014/main" id="{588D9A2D-C94C-FE52-2F53-216209073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462" y="4096214"/>
              <a:ext cx="121921" cy="121921"/>
            </a:xfrm>
            <a:custGeom>
              <a:avLst/>
              <a:gdLst>
                <a:gd name="T0" fmla="*/ 0 w 121920"/>
                <a:gd name="T1" fmla="*/ 60959 h 121920"/>
                <a:gd name="T2" fmla="*/ 60960 w 121920"/>
                <a:gd name="T3" fmla="*/ 0 h 121920"/>
                <a:gd name="T4" fmla="*/ 121920 w 121920"/>
                <a:gd name="T5" fmla="*/ 60959 h 121920"/>
                <a:gd name="T6" fmla="*/ 60960 w 121920"/>
                <a:gd name="T7" fmla="*/ 121919 h 121920"/>
                <a:gd name="T8" fmla="*/ 0 w 121920"/>
                <a:gd name="T9" fmla="*/ 60959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59"/>
                  </a:moveTo>
                  <a:lnTo>
                    <a:pt x="60960" y="0"/>
                  </a:lnTo>
                  <a:lnTo>
                    <a:pt x="121920" y="60959"/>
                  </a:lnTo>
                  <a:lnTo>
                    <a:pt x="60960" y="121919"/>
                  </a:lnTo>
                  <a:lnTo>
                    <a:pt x="0" y="60959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5" name="object 50">
              <a:extLst>
                <a:ext uri="{FF2B5EF4-FFF2-40B4-BE49-F238E27FC236}">
                  <a16:creationId xmlns:a16="http://schemas.microsoft.com/office/drawing/2014/main" id="{061C7E65-C9B1-799E-416B-0B93C838C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193" y="38862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6" name="object 51">
              <a:extLst>
                <a:ext uri="{FF2B5EF4-FFF2-40B4-BE49-F238E27FC236}">
                  <a16:creationId xmlns:a16="http://schemas.microsoft.com/office/drawing/2014/main" id="{83121EF6-CA08-A035-3A16-C808D573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193" y="3886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7" name="object 52">
              <a:extLst>
                <a:ext uri="{FF2B5EF4-FFF2-40B4-BE49-F238E27FC236}">
                  <a16:creationId xmlns:a16="http://schemas.microsoft.com/office/drawing/2014/main" id="{85864D8B-D2AC-4CAD-9342-16E33333F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93" y="35052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8" name="object 53">
              <a:extLst>
                <a:ext uri="{FF2B5EF4-FFF2-40B4-BE49-F238E27FC236}">
                  <a16:creationId xmlns:a16="http://schemas.microsoft.com/office/drawing/2014/main" id="{FD73C4D8-2F68-F9A2-9B63-429B01999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593" y="3505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79" name="object 54">
              <a:extLst>
                <a:ext uri="{FF2B5EF4-FFF2-40B4-BE49-F238E27FC236}">
                  <a16:creationId xmlns:a16="http://schemas.microsoft.com/office/drawing/2014/main" id="{023D9ADD-FF6D-39A5-8887-CB954B47A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793" y="35052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0" name="object 55">
              <a:extLst>
                <a:ext uri="{FF2B5EF4-FFF2-40B4-BE49-F238E27FC236}">
                  <a16:creationId xmlns:a16="http://schemas.microsoft.com/office/drawing/2014/main" id="{8A444378-125D-7E15-D7FD-8A0DA591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793" y="35052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1" name="object 56">
              <a:extLst>
                <a:ext uri="{FF2B5EF4-FFF2-40B4-BE49-F238E27FC236}">
                  <a16:creationId xmlns:a16="http://schemas.microsoft.com/office/drawing/2014/main" id="{A232A171-4285-F305-4065-74E694EB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593" y="3733800"/>
              <a:ext cx="121920" cy="121920"/>
            </a:xfrm>
            <a:custGeom>
              <a:avLst/>
              <a:gdLst>
                <a:gd name="T0" fmla="*/ 60960 w 121920"/>
                <a:gd name="T1" fmla="*/ 0 h 121920"/>
                <a:gd name="T2" fmla="*/ 0 w 121920"/>
                <a:gd name="T3" fmla="*/ 60960 h 121920"/>
                <a:gd name="T4" fmla="*/ 60960 w 121920"/>
                <a:gd name="T5" fmla="*/ 121920 h 121920"/>
                <a:gd name="T6" fmla="*/ 121920 w 121920"/>
                <a:gd name="T7" fmla="*/ 60960 h 121920"/>
                <a:gd name="T8" fmla="*/ 60960 w 121920"/>
                <a:gd name="T9" fmla="*/ 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60960" y="0"/>
                  </a:moveTo>
                  <a:lnTo>
                    <a:pt x="0" y="60960"/>
                  </a:lnTo>
                  <a:lnTo>
                    <a:pt x="60960" y="121920"/>
                  </a:lnTo>
                  <a:lnTo>
                    <a:pt x="12192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2" name="object 57">
              <a:extLst>
                <a:ext uri="{FF2B5EF4-FFF2-40B4-BE49-F238E27FC236}">
                  <a16:creationId xmlns:a16="http://schemas.microsoft.com/office/drawing/2014/main" id="{2FD251C5-8020-C9EB-DC01-6C37E5C5B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593" y="3733800"/>
              <a:ext cx="121920" cy="121920"/>
            </a:xfrm>
            <a:custGeom>
              <a:avLst/>
              <a:gdLst>
                <a:gd name="T0" fmla="*/ 0 w 121920"/>
                <a:gd name="T1" fmla="*/ 60960 h 121920"/>
                <a:gd name="T2" fmla="*/ 60960 w 121920"/>
                <a:gd name="T3" fmla="*/ 0 h 121920"/>
                <a:gd name="T4" fmla="*/ 121920 w 121920"/>
                <a:gd name="T5" fmla="*/ 60960 h 121920"/>
                <a:gd name="T6" fmla="*/ 60960 w 121920"/>
                <a:gd name="T7" fmla="*/ 121920 h 121920"/>
                <a:gd name="T8" fmla="*/ 0 w 121920"/>
                <a:gd name="T9" fmla="*/ 60960 h 12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20" h="121920">
                  <a:moveTo>
                    <a:pt x="0" y="60960"/>
                  </a:moveTo>
                  <a:lnTo>
                    <a:pt x="60960" y="0"/>
                  </a:lnTo>
                  <a:lnTo>
                    <a:pt x="121920" y="60960"/>
                  </a:lnTo>
                  <a:lnTo>
                    <a:pt x="60960" y="121920"/>
                  </a:lnTo>
                  <a:lnTo>
                    <a:pt x="0" y="60960"/>
                  </a:lnTo>
                  <a:close/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3" name="object 58">
              <a:extLst>
                <a:ext uri="{FF2B5EF4-FFF2-40B4-BE49-F238E27FC236}">
                  <a16:creationId xmlns:a16="http://schemas.microsoft.com/office/drawing/2014/main" id="{272FDDBB-DDE5-0F77-223C-9C70AD14F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3441572"/>
              <a:ext cx="1905" cy="3034030"/>
            </a:xfrm>
            <a:custGeom>
              <a:avLst/>
              <a:gdLst>
                <a:gd name="T0" fmla="*/ 0 w 1904"/>
                <a:gd name="T1" fmla="*/ 3033839 h 3034029"/>
                <a:gd name="T2" fmla="*/ 1587 w 1904"/>
                <a:gd name="T3" fmla="*/ 0 h 303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04" h="3034029">
                  <a:moveTo>
                    <a:pt x="0" y="3033839"/>
                  </a:moveTo>
                  <a:lnTo>
                    <a:pt x="1587" y="0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4" name="object 59">
              <a:extLst>
                <a:ext uri="{FF2B5EF4-FFF2-40B4-BE49-F238E27FC236}">
                  <a16:creationId xmlns:a16="http://schemas.microsoft.com/office/drawing/2014/main" id="{1D0061EA-7659-A053-A34A-ADC3853D4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087" y="3441572"/>
              <a:ext cx="88900" cy="76835"/>
            </a:xfrm>
            <a:custGeom>
              <a:avLst/>
              <a:gdLst>
                <a:gd name="T0" fmla="*/ 0 w 88900"/>
                <a:gd name="T1" fmla="*/ 76174 h 76835"/>
                <a:gd name="T2" fmla="*/ 44488 w 88900"/>
                <a:gd name="T3" fmla="*/ 0 h 76835"/>
                <a:gd name="T4" fmla="*/ 88900 w 88900"/>
                <a:gd name="T5" fmla="*/ 76225 h 76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00" h="76835">
                  <a:moveTo>
                    <a:pt x="0" y="76174"/>
                  </a:moveTo>
                  <a:lnTo>
                    <a:pt x="44488" y="0"/>
                  </a:lnTo>
                  <a:lnTo>
                    <a:pt x="88900" y="76225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5" name="object 60">
              <a:extLst>
                <a:ext uri="{FF2B5EF4-FFF2-40B4-BE49-F238E27FC236}">
                  <a16:creationId xmlns:a16="http://schemas.microsoft.com/office/drawing/2014/main" id="{AE614683-C4D4-F74D-E769-B4A74C65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6473823"/>
              <a:ext cx="4253865" cy="2540"/>
            </a:xfrm>
            <a:custGeom>
              <a:avLst/>
              <a:gdLst>
                <a:gd name="T0" fmla="*/ 0 w 4253865"/>
                <a:gd name="T1" fmla="*/ 0 h 2539"/>
                <a:gd name="T2" fmla="*/ 4253826 w 4253865"/>
                <a:gd name="T3" fmla="*/ 2374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53865" h="2539">
                  <a:moveTo>
                    <a:pt x="0" y="0"/>
                  </a:moveTo>
                  <a:lnTo>
                    <a:pt x="4253826" y="2374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  <p:sp>
          <p:nvSpPr>
            <p:cNvPr id="86086" name="object 61">
              <a:extLst>
                <a:ext uri="{FF2B5EF4-FFF2-40B4-BE49-F238E27FC236}">
                  <a16:creationId xmlns:a16="http://schemas.microsoft.com/office/drawing/2014/main" id="{DEF3B4AF-F923-A172-3110-DC735075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196" y="6431702"/>
              <a:ext cx="76835" cy="88900"/>
            </a:xfrm>
            <a:custGeom>
              <a:avLst/>
              <a:gdLst>
                <a:gd name="T0" fmla="*/ 50 w 76834"/>
                <a:gd name="T1" fmla="*/ 0 h 88900"/>
                <a:gd name="T2" fmla="*/ 76225 w 76834"/>
                <a:gd name="T3" fmla="*/ 44500 h 88900"/>
                <a:gd name="T4" fmla="*/ 0 w 76834"/>
                <a:gd name="T5" fmla="*/ 88899 h 88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34" h="88900">
                  <a:moveTo>
                    <a:pt x="50" y="0"/>
                  </a:moveTo>
                  <a:lnTo>
                    <a:pt x="76225" y="44500"/>
                  </a:lnTo>
                  <a:lnTo>
                    <a:pt x="0" y="88899"/>
                  </a:lnTo>
                </a:path>
              </a:pathLst>
            </a:cu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CA"/>
            </a:p>
          </p:txBody>
        </p:sp>
      </p:grpSp>
      <p:pic>
        <p:nvPicPr>
          <p:cNvPr id="86029" name="Image 391">
            <a:extLst>
              <a:ext uri="{FF2B5EF4-FFF2-40B4-BE49-F238E27FC236}">
                <a16:creationId xmlns:a16="http://schemas.microsoft.com/office/drawing/2014/main" id="{A3656B2D-CE7C-7036-9EF9-3B4959B99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 t="47453" r="4471" b="4926"/>
          <a:stretch>
            <a:fillRect/>
          </a:stretch>
        </p:blipFill>
        <p:spPr bwMode="auto">
          <a:xfrm>
            <a:off x="10433050" y="5097463"/>
            <a:ext cx="1368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FE123651-9E48-8DEC-D018-F41ECA8737CB}"/>
                  </a:ext>
                </a:extLst>
              </p:cNvPr>
              <p:cNvSpPr/>
              <p:nvPr/>
            </p:nvSpPr>
            <p:spPr>
              <a:xfrm>
                <a:off x="586438" y="3573016"/>
                <a:ext cx="8389937" cy="29022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68288" marR="0" lvl="0" algn="l" defTabSz="9144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727CA3"/>
                  </a:buClr>
                  <a:buSzPct val="76000"/>
                  <a:tabLst/>
                  <a:defRPr/>
                </a:pPr>
                <a:r>
                  <a:rPr kumimoji="0" lang="fr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Wingdings" panose="05000000000000000000" pitchFamily="2" charset="2"/>
                  </a:rPr>
                  <a:t>radiale (e.g. gaussienne), on cherche l’hypersphère de centre </a:t>
                </a:r>
                <a:r>
                  <a:rPr kumimoji="0" lang="fr-CA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Wingdings" panose="05000000000000000000" pitchFamily="2" charset="2"/>
                  </a:rPr>
                  <a:t>c</a:t>
                </a:r>
                <a:r>
                  <a:rPr kumimoji="0" lang="fr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Wingdings" panose="05000000000000000000" pitchFamily="2" charset="2"/>
                  </a:rPr>
                  <a:t> et rayon </a:t>
                </a:r>
                <a:r>
                  <a:rPr kumimoji="0" lang="fr-CA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Wingdings" panose="05000000000000000000" pitchFamily="2" charset="2"/>
                  </a:rPr>
                  <a:t>R</a:t>
                </a:r>
                <a:r>
                  <a:rPr kumimoji="0" lang="fr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Wingdings" panose="05000000000000000000" pitchFamily="2" charset="2"/>
                  </a:rPr>
                  <a:t> qui résout : </a:t>
                </a:r>
              </a:p>
              <a:p>
                <a:pPr marL="268288" lvl="0">
                  <a:spcBef>
                    <a:spcPts val="600"/>
                  </a:spcBef>
                  <a:buClr>
                    <a:srgbClr val="727CA3"/>
                  </a:buClr>
                  <a:buSzPct val="76000"/>
                  <a:defRPr/>
                </a:pPr>
                <a:r>
                  <a:rPr kumimoji="0" lang="fr-CA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Wingdings" panose="05000000000000000000" pitchFamily="2" charset="2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fr-CA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kumimoji="0" lang="fr-CA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𝑚𝑖𝑛</m:t>
                        </m:r>
                      </m:fName>
                      <m:e>
                        <m:sSup>
                          <m:sSupPr>
                            <m:ctrlP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kumimoji="0" lang="fr-CA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fr-CA" altLang="fr-FR" sz="2200" i="1" spc="15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A" altLang="fr-FR" sz="2200" i="1" spc="15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  <m:r>
                              <a:rPr lang="fr-CA" altLang="fr-FR" sz="2200" i="1" spc="15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=1</m:t>
                            </m:r>
                          </m:sub>
                          <m:sup>
                            <m:r>
                              <a:rPr lang="fr-CA" altLang="fr-FR" sz="2200" i="1" spc="15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CA" altLang="fr-FR" sz="2200" i="1" spc="15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fr-CA" altLang="fr-FR" sz="2200" i="1" spc="15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fr-CA" altLang="fr-FR" sz="2200" i="1" spc="15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kumimoji="0" lang="fr-CA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268288" lvl="0">
                  <a:spcBef>
                    <a:spcPts val="600"/>
                  </a:spcBef>
                  <a:buClr>
                    <a:srgbClr val="727CA3"/>
                  </a:buClr>
                  <a:buSzPct val="76000"/>
                  <a:defRPr/>
                </a:pPr>
                <a:r>
                  <a:rPr kumimoji="0" lang="fr-CA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  <a:sym typeface="Wingdings" panose="05000000000000000000" pitchFamily="2" charset="2"/>
                  </a:rPr>
                  <a:t>Sous les</a:t>
                </a:r>
                <a:r>
                  <a:rPr kumimoji="0" lang="fr-CA" sz="24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  <a:sym typeface="Wingdings" panose="05000000000000000000" pitchFamily="2" charset="2"/>
                  </a:rPr>
                  <a:t> contraintes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fr-CA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fr-CA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fr-CA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fr-CA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d>
                                        <m:dPr>
                                          <m:ctrlPr>
                                            <a:rPr kumimoji="0" lang="fr-CA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fr-CA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fr-CA" sz="22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fr-CA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kumimoji="0" lang="fr-CA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fr-CA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fr-CA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fr-CA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0" lang="fr-CA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fr-CA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≥0, </m:t>
                              </m:r>
                              <m:r>
                                <a:rPr kumimoji="0" lang="fr-CA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  <m:r>
                                <a:rPr kumimoji="0" lang="fr-CA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=1..</m:t>
                              </m:r>
                              <m:r>
                                <a:rPr kumimoji="0" lang="fr-CA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A" sz="2200" dirty="0">
                  <a:latin typeface="+mn-lt"/>
                </a:endParaRPr>
              </a:p>
              <a:p>
                <a:pPr marL="273050" indent="-273050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 panose="05040102010807070707" pitchFamily="18" charset="2"/>
                  <a:buChar char=""/>
                  <a:defRPr/>
                </a:pPr>
                <a:r>
                  <a:rPr lang="fr-CA" dirty="0">
                    <a:latin typeface="+mn-lt"/>
                  </a:rPr>
                  <a:t>SVM à une classe avec noyau RBF peut être vu comme un SVDD à une seule catégorie </a:t>
                </a:r>
              </a:p>
            </p:txBody>
          </p:sp>
        </mc:Choice>
        <mc:Fallback xmlns=""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FE123651-9E48-8DEC-D018-F41ECA873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8" y="3573016"/>
                <a:ext cx="8389937" cy="2902269"/>
              </a:xfrm>
              <a:prstGeom prst="rect">
                <a:avLst/>
              </a:prstGeom>
              <a:blipFill>
                <a:blip r:embed="rId4"/>
                <a:stretch>
                  <a:fillRect l="-508" t="-1681" r="-1888" b="-39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4D1C-465D-7D0C-ABB2-2B4BB964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pour la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E0B1-7F4F-913A-DB00-D3C272A59C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12776"/>
            <a:ext cx="10959008" cy="648072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727CA3"/>
              </a:buClr>
              <a:defRPr/>
            </a:pP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L’exemple utilise le 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OneClassSVM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 comme substitut de SVDD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9578F-24EA-5557-7684-1664CFC68E3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442732" y="2060848"/>
            <a:ext cx="5256584" cy="40016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# 4. Prediction result :  1=normal, -1=anomaly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Caibri"/>
              </a:rPr>
              <a:t>print(</a:t>
            </a:r>
            <a:r>
              <a:rPr lang="en-US" sz="1300" dirty="0" err="1">
                <a:effectLst/>
                <a:latin typeface="Caibri"/>
              </a:rPr>
              <a:t>f"Prediction</a:t>
            </a:r>
            <a:r>
              <a:rPr lang="en-US" sz="1300" dirty="0">
                <a:effectLst/>
                <a:latin typeface="Caibri"/>
              </a:rPr>
              <a:t> for new normal point: {</a:t>
            </a:r>
            <a:r>
              <a:rPr lang="en-US" sz="1300" dirty="0" err="1">
                <a:effectLst/>
                <a:latin typeface="Caibri"/>
              </a:rPr>
              <a:t>prediction_normal</a:t>
            </a:r>
            <a:r>
              <a:rPr lang="en-US" sz="1300" dirty="0">
                <a:effectLst/>
                <a:latin typeface="Caibri"/>
              </a:rPr>
              <a:t>[</a:t>
            </a:r>
            <a:r>
              <a:rPr lang="en-US" sz="1300" dirty="0">
                <a:solidFill>
                  <a:srgbClr val="FA903E"/>
                </a:solidFill>
                <a:effectLst/>
                <a:latin typeface="Caibri"/>
              </a:rPr>
              <a:t>0</a:t>
            </a:r>
            <a:r>
              <a:rPr lang="en-US" sz="1300" dirty="0">
                <a:effectLst/>
                <a:latin typeface="Caibri"/>
              </a:rPr>
              <a:t>]}")</a:t>
            </a:r>
            <a:endParaRPr lang="en-US" sz="1300" dirty="0">
              <a:solidFill>
                <a:srgbClr val="E6E8F0"/>
              </a:solidFill>
              <a:latin typeface="Ca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Caibri"/>
              </a:rPr>
              <a:t>print(</a:t>
            </a:r>
            <a:r>
              <a:rPr lang="en-US" sz="1300" dirty="0" err="1">
                <a:effectLst/>
                <a:latin typeface="Caibri"/>
              </a:rPr>
              <a:t>f"Prediction</a:t>
            </a:r>
            <a:r>
              <a:rPr lang="en-US" sz="1300" dirty="0">
                <a:effectLst/>
                <a:latin typeface="Caibri"/>
              </a:rPr>
              <a:t> for new anomaly point: {</a:t>
            </a:r>
            <a:r>
              <a:rPr lang="en-US" sz="1300" dirty="0" err="1">
                <a:effectLst/>
                <a:latin typeface="Caibri"/>
              </a:rPr>
              <a:t>prediction_anomaly</a:t>
            </a:r>
            <a:r>
              <a:rPr lang="en-US" sz="1300" dirty="0">
                <a:effectLst/>
                <a:latin typeface="Caibri"/>
              </a:rPr>
              <a:t>[</a:t>
            </a:r>
            <a:r>
              <a:rPr lang="en-US" sz="1300" dirty="0">
                <a:solidFill>
                  <a:srgbClr val="FA903E"/>
                </a:solidFill>
                <a:effectLst/>
                <a:latin typeface="Caibri"/>
              </a:rPr>
              <a:t>0</a:t>
            </a:r>
            <a:r>
              <a:rPr lang="en-US" sz="1300" dirty="0">
                <a:solidFill>
                  <a:srgbClr val="E6E8F0"/>
                </a:solidFill>
                <a:effectLst/>
                <a:latin typeface="Caibri"/>
              </a:rPr>
              <a:t>]</a:t>
            </a:r>
            <a:r>
              <a:rPr lang="en-US" sz="1300" dirty="0">
                <a:effectLst/>
                <a:latin typeface="Caibri"/>
              </a:rPr>
              <a:t>}")</a:t>
            </a:r>
          </a:p>
          <a:p>
            <a:pPr>
              <a:buNone/>
            </a:pPr>
            <a:br>
              <a:rPr lang="en-US" sz="1300" dirty="0">
                <a:effectLst/>
                <a:latin typeface="Caibri"/>
              </a:rPr>
            </a:br>
            <a:endParaRPr lang="fr-CA" sz="1300" dirty="0">
              <a:latin typeface="Ca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BEBCF-3E27-4452-D332-492FD0A3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563" y="6373573"/>
            <a:ext cx="2641600" cy="365125"/>
          </a:xfrm>
        </p:spPr>
        <p:txBody>
          <a:bodyPr/>
          <a:lstStyle/>
          <a:p>
            <a:fld id="{1248FBCD-4AC6-4F87-80DC-4378104EAE6D}" type="slidenum">
              <a:rPr lang="en-US" altLang="fr-FR" smtClean="0"/>
              <a:pPr/>
              <a:t>69</a:t>
            </a:fld>
            <a:endParaRPr lang="en-US" altLang="fr-F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D630F7-6FDB-F18C-942F-97FF16C8C89E}"/>
              </a:ext>
            </a:extLst>
          </p:cNvPr>
          <p:cNvSpPr txBox="1">
            <a:spLocks/>
          </p:cNvSpPr>
          <p:nvPr/>
        </p:nvSpPr>
        <p:spPr bwMode="auto">
          <a:xfrm>
            <a:off x="558639" y="2067006"/>
            <a:ext cx="5774432" cy="40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rgbClr val="727CA3"/>
              </a:buClr>
              <a:buNone/>
              <a:defRPr/>
            </a:pPr>
            <a:r>
              <a:rPr lang="fr-CA" altLang="fr-FR" sz="1300" dirty="0">
                <a:solidFill>
                  <a:srgbClr val="0070C0"/>
                </a:solidFill>
                <a:latin typeface="Caibri"/>
                <a:cs typeface="Calibri" panose="020F0502020204030204" pitchFamily="34" charset="0"/>
              </a:rPr>
              <a:t>import </a:t>
            </a:r>
            <a:r>
              <a:rPr lang="fr-CA" altLang="fr-FR" sz="1300" dirty="0" err="1">
                <a:solidFill>
                  <a:prstClr val="black"/>
                </a:solidFill>
                <a:latin typeface="Caibri"/>
                <a:cs typeface="Calibri" panose="020F0502020204030204" pitchFamily="34" charset="0"/>
              </a:rPr>
              <a:t>numpy</a:t>
            </a:r>
            <a:r>
              <a:rPr lang="fr-CA" altLang="fr-FR" sz="1300" dirty="0">
                <a:solidFill>
                  <a:prstClr val="black"/>
                </a:solidFill>
                <a:latin typeface="Caibri"/>
                <a:cs typeface="Calibri" panose="020F0502020204030204" pitchFamily="34" charset="0"/>
              </a:rPr>
              <a:t> </a:t>
            </a:r>
            <a:r>
              <a:rPr lang="fr-CA" altLang="fr-FR" sz="1300" dirty="0">
                <a:solidFill>
                  <a:srgbClr val="0070C0"/>
                </a:solidFill>
                <a:latin typeface="Caibri"/>
                <a:cs typeface="Calibri" panose="020F0502020204030204" pitchFamily="34" charset="0"/>
              </a:rPr>
              <a:t>as</a:t>
            </a:r>
            <a:r>
              <a:rPr lang="fr-CA" altLang="fr-FR" sz="1300" dirty="0">
                <a:solidFill>
                  <a:prstClr val="black"/>
                </a:solidFill>
                <a:latin typeface="Caibri"/>
                <a:cs typeface="Calibri" panose="020F0502020204030204" pitchFamily="34" charset="0"/>
              </a:rPr>
              <a:t> </a:t>
            </a:r>
            <a:r>
              <a:rPr lang="fr-CA" altLang="fr-FR" sz="1300" dirty="0" err="1">
                <a:solidFill>
                  <a:prstClr val="black"/>
                </a:solidFill>
                <a:latin typeface="Caibri"/>
                <a:cs typeface="Calibri" panose="020F0502020204030204" pitchFamily="34" charset="0"/>
              </a:rPr>
              <a:t>np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solidFill>
                  <a:srgbClr val="0070C0"/>
                </a:solidFill>
                <a:latin typeface="Caibri"/>
                <a:cs typeface="Calibri" panose="020F0502020204030204" pitchFamily="34" charset="0"/>
              </a:rPr>
              <a:t>from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  <a:r>
              <a:rPr lang="fr-CA" sz="1300" dirty="0" err="1">
                <a:latin typeface="Caibri"/>
              </a:rPr>
              <a:t>sklearn.svm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  <a:r>
              <a:rPr lang="fr-CA" sz="1300" dirty="0">
                <a:solidFill>
                  <a:srgbClr val="C58AF9"/>
                </a:solidFill>
                <a:latin typeface="Caibri"/>
              </a:rPr>
              <a:t>import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  <a:r>
              <a:rPr lang="fr-CA" sz="1300" dirty="0" err="1">
                <a:solidFill>
                  <a:srgbClr val="FA903E"/>
                </a:solidFill>
                <a:latin typeface="Caibri"/>
              </a:rPr>
              <a:t>OneClassSVM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SVDD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One-Class SVM</a:t>
            </a:r>
            <a:br>
              <a:rPr lang="fr-CA" sz="1300" dirty="0">
                <a:latin typeface="Caibri"/>
              </a:rPr>
            </a:br>
            <a:br>
              <a:rPr lang="fr-CA" sz="1300" dirty="0">
                <a:latin typeface="Caibri"/>
              </a:rPr>
            </a:b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1.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'normal' data (e.g., 2D points forming a cluster)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latin typeface="Caibri"/>
              </a:rPr>
              <a:t>np.random.seed</a:t>
            </a:r>
            <a:r>
              <a:rPr lang="fr-CA" sz="1300" dirty="0">
                <a:latin typeface="Caibri"/>
              </a:rPr>
              <a:t>(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42</a:t>
            </a:r>
            <a:r>
              <a:rPr lang="fr-CA" sz="1300" dirty="0">
                <a:latin typeface="Caibri"/>
              </a:rPr>
              <a:t>)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latin typeface="Caibri"/>
              </a:rPr>
              <a:t>normal_data</a:t>
            </a:r>
            <a:r>
              <a:rPr lang="fr-CA" sz="1300" dirty="0">
                <a:latin typeface="Caibri"/>
              </a:rPr>
              <a:t> = </a:t>
            </a:r>
            <a:r>
              <a:rPr lang="fr-CA" sz="1300" dirty="0" err="1">
                <a:latin typeface="Caibri"/>
              </a:rPr>
              <a:t>np.random.randn</a:t>
            </a:r>
            <a:r>
              <a:rPr lang="fr-CA" sz="1300" dirty="0">
                <a:latin typeface="Caibri"/>
              </a:rPr>
              <a:t>(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100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, 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2</a:t>
            </a:r>
            <a:r>
              <a:rPr lang="fr-CA" sz="1300" dirty="0">
                <a:latin typeface="Caibri"/>
              </a:rPr>
              <a:t>) *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0.5</a:t>
            </a:r>
            <a:r>
              <a:rPr lang="fr-CA" sz="1300" dirty="0">
                <a:latin typeface="Caibri"/>
              </a:rPr>
              <a:t> + </a:t>
            </a:r>
            <a:r>
              <a:rPr lang="fr-CA" sz="1300" dirty="0" err="1">
                <a:latin typeface="Caibri"/>
              </a:rPr>
              <a:t>np.array</a:t>
            </a:r>
            <a:r>
              <a:rPr lang="fr-CA" sz="1300" dirty="0">
                <a:latin typeface="Caibri"/>
              </a:rPr>
              <a:t>([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2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, 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2</a:t>
            </a:r>
            <a:r>
              <a:rPr lang="fr-CA" sz="1300" dirty="0">
                <a:latin typeface="Caibri"/>
              </a:rPr>
              <a:t>])</a:t>
            </a:r>
            <a:br>
              <a:rPr lang="fr-CA" sz="1300" dirty="0">
                <a:latin typeface="Caibri"/>
              </a:rPr>
            </a:br>
            <a:b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2. Train the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OneClassSVM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substitute; nu =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fraction of training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support </a:t>
            </a:r>
            <a:r>
              <a:rPr lang="fr-CA" sz="12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vectors</a:t>
            </a:r>
            <a:r>
              <a:rPr lang="fr-CA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gamma= kernel coefficient.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latin typeface="Caibri"/>
              </a:rPr>
              <a:t>svdd_model</a:t>
            </a:r>
            <a:r>
              <a:rPr lang="fr-CA" sz="1300" dirty="0">
                <a:latin typeface="Caibri"/>
              </a:rPr>
              <a:t> = </a:t>
            </a:r>
            <a:r>
              <a:rPr lang="fr-CA" sz="1300" dirty="0" err="1">
                <a:latin typeface="Caibri"/>
              </a:rPr>
              <a:t>OneClassSVM</a:t>
            </a:r>
            <a:r>
              <a:rPr lang="fr-CA" sz="1300" dirty="0">
                <a:latin typeface="Caibri"/>
              </a:rPr>
              <a:t>(kernel=</a:t>
            </a:r>
            <a:r>
              <a:rPr lang="fr-CA" sz="1300" dirty="0">
                <a:solidFill>
                  <a:srgbClr val="81C995"/>
                </a:solidFill>
                <a:latin typeface="Caibri"/>
              </a:rPr>
              <a:t>'</a:t>
            </a:r>
            <a:r>
              <a:rPr lang="fr-CA" sz="1300" dirty="0" err="1">
                <a:solidFill>
                  <a:srgbClr val="81C995"/>
                </a:solidFill>
                <a:latin typeface="Caibri"/>
              </a:rPr>
              <a:t>rbf</a:t>
            </a:r>
            <a:r>
              <a:rPr lang="fr-CA" sz="1300" dirty="0">
                <a:solidFill>
                  <a:srgbClr val="81C995"/>
                </a:solidFill>
                <a:latin typeface="Caibri"/>
              </a:rPr>
              <a:t>'</a:t>
            </a:r>
            <a:r>
              <a:rPr lang="fr-CA" sz="1300" dirty="0">
                <a:latin typeface="Caibri"/>
              </a:rPr>
              <a:t>, nu=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0.1</a:t>
            </a:r>
            <a:r>
              <a:rPr lang="fr-CA" sz="1300" dirty="0">
                <a:latin typeface="Caibri"/>
              </a:rPr>
              <a:t>, gamma=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0.1</a:t>
            </a:r>
            <a:r>
              <a:rPr lang="fr-CA" sz="1300" dirty="0">
                <a:latin typeface="Caibri"/>
              </a:rPr>
              <a:t>)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latin typeface="Caibri"/>
              </a:rPr>
              <a:t>svdd_model.fit</a:t>
            </a:r>
            <a:r>
              <a:rPr lang="fr-CA" sz="1300" dirty="0">
                <a:latin typeface="Caibri"/>
              </a:rPr>
              <a:t>(</a:t>
            </a:r>
            <a:r>
              <a:rPr lang="fr-CA" sz="1300" dirty="0" err="1">
                <a:latin typeface="Caibri"/>
              </a:rPr>
              <a:t>normal_data</a:t>
            </a:r>
            <a:r>
              <a:rPr lang="fr-CA" sz="1300" dirty="0">
                <a:latin typeface="Caibri"/>
              </a:rPr>
              <a:t>)</a:t>
            </a:r>
            <a:br>
              <a:rPr lang="fr-CA" sz="1300" dirty="0">
                <a:latin typeface="Caibri"/>
              </a:rPr>
            </a:br>
            <a:br>
              <a:rPr lang="fr-CA" sz="1300" dirty="0">
                <a:latin typeface="Caibri"/>
              </a:rPr>
            </a:br>
            <a:r>
              <a:rPr lang="fr-CA" sz="1300" dirty="0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#3. </a:t>
            </a:r>
            <a:r>
              <a:rPr lang="fr-CA" sz="1300" dirty="0" err="1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Generate</a:t>
            </a:r>
            <a:r>
              <a:rPr lang="fr-CA" sz="1300" dirty="0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 new data points for </a:t>
            </a:r>
            <a:r>
              <a:rPr lang="fr-CA" sz="1300" dirty="0" err="1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testing</a:t>
            </a:r>
            <a:r>
              <a:rPr lang="fr-CA" sz="1300" dirty="0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, one 'normal' and one '</a:t>
            </a:r>
            <a:r>
              <a:rPr lang="fr-CA" sz="1300" dirty="0" err="1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anomaly</a:t>
            </a:r>
            <a:r>
              <a:rPr lang="fr-CA" sz="1300" dirty="0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'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latin typeface="Caibri"/>
              </a:rPr>
              <a:t>new_normal_point</a:t>
            </a:r>
            <a:r>
              <a:rPr lang="fr-CA" sz="1300" dirty="0">
                <a:latin typeface="Caibri"/>
              </a:rPr>
              <a:t> = </a:t>
            </a:r>
            <a:r>
              <a:rPr lang="fr-CA" sz="1300" dirty="0" err="1">
                <a:latin typeface="Caibri"/>
              </a:rPr>
              <a:t>np.array</a:t>
            </a:r>
            <a:r>
              <a:rPr lang="fr-CA" sz="1300" dirty="0">
                <a:latin typeface="Caibri"/>
              </a:rPr>
              <a:t>([[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2.1</a:t>
            </a:r>
            <a:r>
              <a:rPr lang="fr-CA" sz="1300" dirty="0">
                <a:latin typeface="Caibri"/>
              </a:rPr>
              <a:t>,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1.9</a:t>
            </a:r>
            <a:r>
              <a:rPr lang="fr-CA" sz="1300" dirty="0">
                <a:latin typeface="Caibri"/>
              </a:rPr>
              <a:t>]])</a:t>
            </a:r>
            <a:br>
              <a:rPr lang="fr-CA" sz="1300" dirty="0">
                <a:latin typeface="Caibri"/>
              </a:rPr>
            </a:br>
            <a:r>
              <a:rPr lang="fr-CA" sz="1300" dirty="0" err="1">
                <a:latin typeface="Caibri"/>
              </a:rPr>
              <a:t>new_anomaly_point</a:t>
            </a:r>
            <a:r>
              <a:rPr lang="fr-CA" sz="1300" dirty="0">
                <a:latin typeface="Caibri"/>
              </a:rPr>
              <a:t> = </a:t>
            </a:r>
            <a:r>
              <a:rPr lang="fr-CA" sz="1300" dirty="0" err="1">
                <a:latin typeface="Caibri"/>
              </a:rPr>
              <a:t>np.array</a:t>
            </a:r>
            <a:r>
              <a:rPr lang="fr-CA" sz="1300" dirty="0">
                <a:latin typeface="Caibri"/>
              </a:rPr>
              <a:t>([[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5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, </a:t>
            </a:r>
            <a:r>
              <a:rPr lang="fr-CA" sz="1300" dirty="0">
                <a:solidFill>
                  <a:srgbClr val="FA903E"/>
                </a:solidFill>
                <a:latin typeface="Caibri"/>
              </a:rPr>
              <a:t>5</a:t>
            </a:r>
            <a:r>
              <a:rPr lang="fr-CA" sz="1300" dirty="0">
                <a:latin typeface="Caibri"/>
              </a:rPr>
              <a:t>]])</a:t>
            </a:r>
            <a:r>
              <a:rPr lang="fr-CA" sz="1300" dirty="0">
                <a:solidFill>
                  <a:srgbClr val="E6E8F0"/>
                </a:solidFill>
                <a:latin typeface="Caibri"/>
              </a:rPr>
              <a:t> </a:t>
            </a:r>
          </a:p>
          <a:p>
            <a:pPr marL="0" indent="0">
              <a:spcBef>
                <a:spcPct val="0"/>
              </a:spcBef>
              <a:buClr>
                <a:srgbClr val="727CA3"/>
              </a:buClr>
              <a:buFont typeface="Wingdings 3" panose="05040102010807070707" pitchFamily="18" charset="2"/>
              <a:buNone/>
              <a:defRPr/>
            </a:pPr>
            <a:endParaRPr lang="fr-CA" sz="1300" dirty="0">
              <a:latin typeface="Caibri"/>
            </a:endParaRPr>
          </a:p>
          <a:p>
            <a:pPr marL="0" indent="0">
              <a:spcBef>
                <a:spcPct val="0"/>
              </a:spcBef>
              <a:buClr>
                <a:srgbClr val="727CA3"/>
              </a:buClr>
              <a:buNone/>
              <a:defRPr/>
            </a:pPr>
            <a:r>
              <a:rPr lang="en-US" sz="1300" dirty="0">
                <a:solidFill>
                  <a:srgbClr val="00B050"/>
                </a:solidFill>
                <a:latin typeface="Caibri"/>
                <a:cs typeface="Calibri" panose="020F0502020204030204" pitchFamily="34" charset="0"/>
              </a:rPr>
              <a:t># 4. Predict whether new points are anomalies</a:t>
            </a:r>
            <a:br>
              <a:rPr lang="en-US" sz="1300" dirty="0">
                <a:solidFill>
                  <a:srgbClr val="E6E8F0"/>
                </a:solidFill>
                <a:latin typeface="Caibri"/>
              </a:rPr>
            </a:br>
            <a:r>
              <a:rPr lang="en-US" sz="1300" dirty="0" err="1">
                <a:latin typeface="Caibri"/>
              </a:rPr>
              <a:t>svdd_model.predict</a:t>
            </a:r>
            <a:r>
              <a:rPr lang="en-US" sz="1300" dirty="0">
                <a:latin typeface="Caibri"/>
              </a:rPr>
              <a:t>(</a:t>
            </a:r>
            <a:r>
              <a:rPr lang="en-US" sz="1300" dirty="0" err="1">
                <a:latin typeface="Caibri"/>
              </a:rPr>
              <a:t>new_normal_point</a:t>
            </a:r>
            <a:r>
              <a:rPr lang="en-US" sz="1300" dirty="0">
                <a:latin typeface="Caibri"/>
              </a:rPr>
              <a:t>)</a:t>
            </a:r>
            <a:br>
              <a:rPr lang="en-US" sz="1300" dirty="0">
                <a:solidFill>
                  <a:srgbClr val="E6E8F0"/>
                </a:solidFill>
                <a:latin typeface="Caibri"/>
              </a:rPr>
            </a:br>
            <a:r>
              <a:rPr lang="en-US" sz="1300" dirty="0" err="1">
                <a:latin typeface="Caibri"/>
              </a:rPr>
              <a:t>svdd_model.predict</a:t>
            </a:r>
            <a:r>
              <a:rPr lang="en-US" sz="1300" dirty="0">
                <a:latin typeface="Caibri"/>
              </a:rPr>
              <a:t>(</a:t>
            </a:r>
            <a:r>
              <a:rPr lang="en-US" sz="1300" dirty="0" err="1">
                <a:latin typeface="Caibri"/>
              </a:rPr>
              <a:t>new_anomaly_point</a:t>
            </a:r>
            <a:r>
              <a:rPr lang="en-US" sz="1300" dirty="0">
                <a:latin typeface="Caibri"/>
              </a:rPr>
              <a:t>)</a:t>
            </a:r>
            <a:endParaRPr lang="fr-CA" sz="13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26435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BC4E3-F8D4-6B71-8C66-EFA8A452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7623-5F12-B2C7-EC77-D511BCF4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Motivation: détection de nouveauté et d’anomalies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34D8-EA10-613F-4F85-54C01092BA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414" y="1722120"/>
            <a:ext cx="10972800" cy="4937760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FR" spc="-15" dirty="0">
                <a:cs typeface="Calibri"/>
              </a:rPr>
              <a:t>but est </a:t>
            </a:r>
            <a:r>
              <a:rPr lang="fr-FR" spc="-5" dirty="0">
                <a:cs typeface="Calibri"/>
              </a:rPr>
              <a:t>un modèle d’identification de points singuliers dans les données</a:t>
            </a:r>
            <a:r>
              <a:rPr lang="fr-FR" spc="-15" dirty="0">
                <a:cs typeface="Calibri"/>
              </a:rPr>
              <a:t> 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Nouveaux cas ou échantillons, données atypiques, ou hors-normes, etc..</a:t>
            </a:r>
          </a:p>
          <a:p>
            <a:r>
              <a:rPr lang="fr-CA"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x. :</a:t>
            </a:r>
            <a:r>
              <a:rPr lang="fr-CA"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CA" sz="2800" dirty="0">
                <a:solidFill>
                  <a:srgbClr val="0000FF"/>
                </a:solidFill>
                <a:cs typeface="Calibri"/>
              </a:rPr>
              <a:t>construire un système d’aide à la décision pour identifier les points singuliers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800" spc="-10" dirty="0">
                <a:solidFill>
                  <a:srgbClr val="0000FF"/>
                </a:solidFill>
                <a:cs typeface="Calibri"/>
              </a:rPr>
              <a:t>:</a:t>
            </a:r>
            <a:endParaRPr lang="fr-CA" sz="2800" dirty="0">
              <a:latin typeface="Calibri"/>
              <a:cs typeface="Calibri"/>
            </a:endParaRP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FE996-B3A7-8945-DAEF-DA10BC9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520FE8B0-1C9D-629F-E8E0-49EE8F1F85D2}"/>
              </a:ext>
            </a:extLst>
          </p:cNvPr>
          <p:cNvSpPr/>
          <p:nvPr/>
        </p:nvSpPr>
        <p:spPr>
          <a:xfrm>
            <a:off x="3352813" y="3352838"/>
            <a:ext cx="4039331" cy="2941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5C3F0D-AC30-0E74-83A8-400034C934B1}"/>
              </a:ext>
            </a:extLst>
          </p:cNvPr>
          <p:cNvSpPr txBox="1">
            <a:spLocks/>
          </p:cNvSpPr>
          <p:nvPr/>
        </p:nvSpPr>
        <p:spPr bwMode="auto">
          <a:xfrm>
            <a:off x="1631504" y="6313303"/>
            <a:ext cx="5495821" cy="4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Adapté de A.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Statnikov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, D. Hardin. I. Guyon, C.F.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Aliferis</a:t>
            </a:r>
            <a:endParaRPr lang="fr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353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A3E1CE7-11F4-B06D-D329-E3DE42E61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970838" cy="1066800"/>
          </a:xfrm>
        </p:spPr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Pourquoi ça marche ?</a:t>
            </a:r>
          </a:p>
        </p:txBody>
      </p:sp>
      <p:sp>
        <p:nvSpPr>
          <p:cNvPr id="87043" name="Espace réservé du numéro de diapositive 5">
            <a:extLst>
              <a:ext uri="{FF2B5EF4-FFF2-40B4-BE49-F238E27FC236}">
                <a16:creationId xmlns:a16="http://schemas.microsoft.com/office/drawing/2014/main" id="{4A044C4D-7F0B-6E89-15AF-562DDEB6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3D5DCE-84E1-4286-9BE4-BA6C24DE6360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C1BB807-AF6E-EAF0-AC11-38580F73DC8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23888" y="1425575"/>
            <a:ext cx="10944225" cy="51720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D2700"/>
                </a:solidFill>
                <a:latin typeface="Calibri" panose="020F0502020204030204" pitchFamily="34" charset="0"/>
              </a:rPr>
              <a:t>La marge est liée à la capacité en généralisation</a:t>
            </a:r>
            <a:r>
              <a:rPr lang="fr-FR" altLang="fr-FR" sz="2000" b="1">
                <a:latin typeface="Calibri" panose="020F0502020204030204" pitchFamily="34" charset="0"/>
              </a:rPr>
              <a:t> </a:t>
            </a:r>
          </a:p>
          <a:p>
            <a:pPr eaLnBrk="1" hangingPunct="1"/>
            <a:r>
              <a:rPr lang="fr-FR" altLang="fr-FR" sz="2000" b="1">
                <a:latin typeface="Calibri" panose="020F0502020204030204" pitchFamily="34" charset="0"/>
              </a:rPr>
              <a:t>Normalement, la classe des hyperplans de R</a:t>
            </a:r>
            <a:r>
              <a:rPr lang="fr-FR" altLang="fr-FR" sz="2000" b="1" i="1" baseline="30000">
                <a:latin typeface="Calibri" panose="020F0502020204030204" pitchFamily="34" charset="0"/>
              </a:rPr>
              <a:t>d</a:t>
            </a:r>
            <a:r>
              <a:rPr lang="fr-FR" altLang="fr-FR" sz="2000" b="1">
                <a:latin typeface="Calibri" panose="020F0502020204030204" pitchFamily="34" charset="0"/>
              </a:rPr>
              <a:t> est de </a:t>
            </a:r>
            <a:r>
              <a:rPr lang="fr-FR" altLang="fr-FR" sz="2000" b="1" i="1">
                <a:latin typeface="Calibri" panose="020F0502020204030204" pitchFamily="34" charset="0"/>
              </a:rPr>
              <a:t>d</a:t>
            </a:r>
            <a:r>
              <a:rPr lang="fr-FR" altLang="fr-FR" sz="2000" b="1" baseline="-25000">
                <a:latin typeface="Calibri" panose="020F0502020204030204" pitchFamily="34" charset="0"/>
              </a:rPr>
              <a:t>H</a:t>
            </a:r>
            <a:r>
              <a:rPr lang="fr-FR" altLang="fr-FR" sz="2000" b="1">
                <a:latin typeface="Calibri" panose="020F0502020204030204" pitchFamily="34" charset="0"/>
              </a:rPr>
              <a:t> = </a:t>
            </a:r>
            <a:r>
              <a:rPr lang="fr-FR" altLang="fr-FR" sz="2000" b="1" i="1">
                <a:latin typeface="Calibri" panose="020F0502020204030204" pitchFamily="34" charset="0"/>
              </a:rPr>
              <a:t>d </a:t>
            </a:r>
            <a:r>
              <a:rPr lang="fr-FR" altLang="fr-FR" sz="2000" b="1">
                <a:latin typeface="Calibri" panose="020F0502020204030204" pitchFamily="34" charset="0"/>
              </a:rPr>
              <a:t>+ 1 </a:t>
            </a:r>
            <a:endParaRPr lang="fr-FR" altLang="fr-FR" sz="2000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fr-FR" altLang="fr-FR" sz="2000" u="sng">
                <a:solidFill>
                  <a:srgbClr val="081D58"/>
                </a:solidFill>
                <a:latin typeface="Calibri" panose="020F0502020204030204" pitchFamily="34" charset="0"/>
              </a:rPr>
              <a:t>Mais</a:t>
            </a:r>
            <a:r>
              <a:rPr lang="fr-FR" altLang="fr-FR" sz="2000">
                <a:latin typeface="Calibri" panose="020F0502020204030204" pitchFamily="34" charset="0"/>
              </a:rPr>
              <a:t> la classe des hyperplans de marge </a:t>
            </a:r>
            <a:br>
              <a:rPr lang="fr-FR" altLang="fr-FR" sz="2000">
                <a:latin typeface="Calibri" panose="020F0502020204030204" pitchFamily="34" charset="0"/>
              </a:rPr>
            </a:br>
            <a:r>
              <a:rPr lang="fr-FR" altLang="fr-FR" sz="2000">
                <a:latin typeface="Calibri" panose="020F0502020204030204" pitchFamily="34" charset="0"/>
              </a:rPr>
              <a:t>est bornée par :     </a:t>
            </a:r>
            <a:r>
              <a:rPr lang="fr-FR" altLang="fr-FR" sz="2000" b="1" i="1">
                <a:latin typeface="Calibri" panose="020F0502020204030204" pitchFamily="34" charset="0"/>
              </a:rPr>
              <a:t>d</a:t>
            </a:r>
            <a:r>
              <a:rPr lang="fr-FR" altLang="fr-FR" sz="2000" b="1" baseline="-25000">
                <a:latin typeface="Calibri" panose="020F0502020204030204" pitchFamily="34" charset="0"/>
              </a:rPr>
              <a:t>H</a:t>
            </a:r>
            <a:r>
              <a:rPr lang="fr-FR" altLang="fr-FR" sz="2000" b="1">
                <a:latin typeface="Calibri" panose="020F0502020204030204" pitchFamily="34" charset="0"/>
              </a:rPr>
              <a:t>  ≤  Min (</a:t>
            </a:r>
            <a:r>
              <a:rPr lang="fr-FR" altLang="fr-FR" sz="2000" b="1" i="1">
                <a:latin typeface="Calibri" panose="020F0502020204030204" pitchFamily="34" charset="0"/>
              </a:rPr>
              <a:t>R</a:t>
            </a:r>
            <a:r>
              <a:rPr lang="fr-FR" altLang="fr-FR" sz="2000" b="1" baseline="30000">
                <a:latin typeface="Calibri" panose="020F0502020204030204" pitchFamily="34" charset="0"/>
              </a:rPr>
              <a:t>2</a:t>
            </a:r>
            <a:r>
              <a:rPr lang="fr-FR" altLang="fr-FR" sz="2000" b="1">
                <a:latin typeface="Calibri" panose="020F0502020204030204" pitchFamily="34" charset="0"/>
              </a:rPr>
              <a:t> </a:t>
            </a:r>
            <a:r>
              <a:rPr lang="fr-FR" altLang="fr-FR" sz="2000" b="1" i="1">
                <a:latin typeface="Calibri" panose="020F0502020204030204" pitchFamily="34" charset="0"/>
              </a:rPr>
              <a:t>c</a:t>
            </a:r>
            <a:r>
              <a:rPr lang="fr-FR" altLang="fr-FR" sz="2000" b="1">
                <a:latin typeface="Calibri" panose="020F0502020204030204" pitchFamily="34" charset="0"/>
              </a:rPr>
              <a:t>, </a:t>
            </a:r>
            <a:r>
              <a:rPr lang="fr-FR" altLang="fr-FR" sz="2000" b="1" i="1">
                <a:latin typeface="Calibri" panose="020F0502020204030204" pitchFamily="34" charset="0"/>
              </a:rPr>
              <a:t>d</a:t>
            </a:r>
            <a:r>
              <a:rPr lang="fr-FR" altLang="fr-FR" sz="2000" b="1">
                <a:latin typeface="Calibri" panose="020F0502020204030204" pitchFamily="34" charset="0"/>
              </a:rPr>
              <a:t>) + 1</a:t>
            </a:r>
            <a:endParaRPr lang="fr-FR" altLang="fr-FR" sz="200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fr-FR" altLang="fr-FR" sz="1800" b="1">
                <a:latin typeface="Calibri" panose="020F0502020204030204" pitchFamily="34" charset="0"/>
              </a:rPr>
              <a:t>où </a:t>
            </a:r>
            <a:r>
              <a:rPr lang="fr-FR" altLang="fr-FR" sz="1800" b="1" i="1">
                <a:latin typeface="Calibri" panose="020F0502020204030204" pitchFamily="34" charset="0"/>
              </a:rPr>
              <a:t>R</a:t>
            </a:r>
            <a:r>
              <a:rPr lang="fr-FR" altLang="fr-FR" sz="1800" b="1">
                <a:latin typeface="Calibri" panose="020F0502020204030204" pitchFamily="34" charset="0"/>
              </a:rPr>
              <a:t> est le rayon de la plus petite sphère englobant l'échantillon d'apprentissage </a:t>
            </a:r>
            <a:r>
              <a:rPr lang="fr-FR" altLang="fr-FR" sz="1800" b="1" i="1">
                <a:latin typeface="Calibri" panose="020F0502020204030204" pitchFamily="34" charset="0"/>
              </a:rPr>
              <a:t>S</a:t>
            </a:r>
            <a:endParaRPr lang="fr-FR" altLang="fr-FR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160000"/>
              </a:spcBef>
              <a:buClr>
                <a:srgbClr val="AD2700"/>
              </a:buClr>
              <a:buSzPct val="85000"/>
              <a:buFont typeface="Zapf Dingbats" charset="2"/>
              <a:buChar char="å"/>
            </a:pPr>
            <a:r>
              <a:rPr lang="fr-FR" altLang="fr-FR" sz="2000">
                <a:latin typeface="Calibri" panose="020F0502020204030204" pitchFamily="34" charset="0"/>
              </a:rPr>
              <a:t>  </a:t>
            </a:r>
            <a:r>
              <a:rPr lang="fr-FR" altLang="fr-FR" sz="2000" b="1">
                <a:solidFill>
                  <a:srgbClr val="CF0E30"/>
                </a:solidFill>
                <a:latin typeface="Calibri" panose="020F0502020204030204" pitchFamily="34" charset="0"/>
              </a:rPr>
              <a:t>Peut être beaucoup plus petit que la dimension </a:t>
            </a:r>
            <a:r>
              <a:rPr lang="fr-FR" altLang="fr-FR" sz="2000" b="1" i="1">
                <a:solidFill>
                  <a:srgbClr val="CF0E30"/>
                </a:solidFill>
                <a:latin typeface="Calibri" panose="020F0502020204030204" pitchFamily="34" charset="0"/>
              </a:rPr>
              <a:t>d</a:t>
            </a:r>
            <a:r>
              <a:rPr lang="fr-FR" altLang="fr-FR" sz="2000" b="1">
                <a:solidFill>
                  <a:srgbClr val="CF0E30"/>
                </a:solidFill>
                <a:latin typeface="Calibri" panose="020F0502020204030204" pitchFamily="34" charset="0"/>
              </a:rPr>
              <a:t> de l'espace d'entrée X</a:t>
            </a:r>
            <a:r>
              <a:rPr lang="fr-FR" altLang="fr-FR" sz="2000">
                <a:solidFill>
                  <a:srgbClr val="CF0E3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>
                <a:latin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AD2700"/>
              </a:buClr>
              <a:buSzPct val="85000"/>
              <a:buFont typeface="Zapf Dingbats" charset="2"/>
              <a:buNone/>
            </a:pPr>
            <a:r>
              <a:rPr lang="fr-FR" altLang="fr-FR" sz="200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87045" name="Object 4">
            <a:extLst>
              <a:ext uri="{FF2B5EF4-FFF2-40B4-BE49-F238E27FC236}">
                <a16:creationId xmlns:a16="http://schemas.microsoft.com/office/drawing/2014/main" id="{579DBBE4-1A0B-95B6-4169-556DCD170C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0213" y="2420938"/>
          <a:ext cx="18256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3" imgW="1206500" imgH="393700" progId="Equation.3">
                  <p:embed/>
                </p:oleObj>
              </mc:Choice>
              <mc:Fallback>
                <p:oleObj name="Équation" r:id="rId3" imgW="1206500" imgH="393700" progId="Equation.3">
                  <p:embed/>
                  <p:pic>
                    <p:nvPicPr>
                      <p:cNvPr id="87045" name="Object 4">
                        <a:extLst>
                          <a:ext uri="{FF2B5EF4-FFF2-40B4-BE49-F238E27FC236}">
                            <a16:creationId xmlns:a16="http://schemas.microsoft.com/office/drawing/2014/main" id="{579DBBE4-1A0B-95B6-4169-556DCD170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420938"/>
                        <a:ext cx="182562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5">
            <a:extLst>
              <a:ext uri="{FF2B5EF4-FFF2-40B4-BE49-F238E27FC236}">
                <a16:creationId xmlns:a16="http://schemas.microsoft.com/office/drawing/2014/main" id="{AABC7EE7-5A39-81DF-CE62-41F923406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852738"/>
            <a:ext cx="2590800" cy="601662"/>
          </a:xfrm>
          <a:prstGeom prst="rect">
            <a:avLst/>
          </a:prstGeom>
          <a:noFill/>
          <a:ln w="19050">
            <a:solidFill>
              <a:srgbClr val="CF0E3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F184505-31FB-4D27-35FB-5CE7A19A5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Forces et faiblesses des SVM</a:t>
            </a:r>
          </a:p>
        </p:txBody>
      </p:sp>
      <p:sp>
        <p:nvSpPr>
          <p:cNvPr id="89091" name="Espace réservé du numéro de diapositive 5">
            <a:extLst>
              <a:ext uri="{FF2B5EF4-FFF2-40B4-BE49-F238E27FC236}">
                <a16:creationId xmlns:a16="http://schemas.microsoft.com/office/drawing/2014/main" id="{ED802F66-A350-64D9-D5B6-C411B17D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8EB09A-BA32-491D-A4CD-4406CDDC5D6E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E690BBB5-A48D-C0D4-DBE3-A552732F007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10972800" cy="4937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A" altLang="fr-FR" sz="2400">
                <a:latin typeface="Calibri" panose="020F0502020204030204" pitchFamily="34" charset="0"/>
              </a:rPr>
              <a:t>Forces</a:t>
            </a:r>
          </a:p>
          <a:p>
            <a:pPr lvl="1" eaLnBrk="1" hangingPunct="1">
              <a:spcBef>
                <a:spcPct val="0"/>
              </a:spcBef>
            </a:pPr>
            <a:r>
              <a:rPr lang="fr-CA" altLang="fr-FR" sz="2000">
                <a:latin typeface="Calibri" panose="020F0502020204030204" pitchFamily="34" charset="0"/>
              </a:rPr>
              <a:t>L’apprentissage est relativement facile </a:t>
            </a:r>
          </a:p>
          <a:p>
            <a:pPr lvl="2" eaLnBrk="1" hangingPunct="1">
              <a:spcBef>
                <a:spcPct val="0"/>
              </a:spcBef>
            </a:pPr>
            <a:r>
              <a:rPr lang="fr-CA" altLang="fr-FR" sz="1800">
                <a:latin typeface="Calibri" panose="020F0502020204030204" pitchFamily="34" charset="0"/>
              </a:rPr>
              <a:t> Pas de minima locaux comme pour les RNA</a:t>
            </a:r>
          </a:p>
          <a:p>
            <a:pPr lvl="1" eaLnBrk="1" hangingPunct="1">
              <a:spcBef>
                <a:spcPct val="0"/>
              </a:spcBef>
            </a:pPr>
            <a:r>
              <a:rPr lang="fr-CA" altLang="fr-FR" sz="2000">
                <a:latin typeface="Calibri" panose="020F0502020204030204" pitchFamily="34" charset="0"/>
              </a:rPr>
              <a:t>L’algorithme est robuste face aux changements d’échelle</a:t>
            </a:r>
          </a:p>
          <a:p>
            <a:pPr lvl="1" eaLnBrk="1" hangingPunct="1">
              <a:spcBef>
                <a:spcPct val="0"/>
              </a:spcBef>
            </a:pPr>
            <a:r>
              <a:rPr lang="fr-CA" altLang="fr-FR" sz="2000">
                <a:latin typeface="Calibri" panose="020F0502020204030204" pitchFamily="34" charset="0"/>
              </a:rPr>
              <a:t>Le compromis entre la complexité du classeur et l’erreur de classification peut être gérée explicitement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>
                <a:latin typeface="Calibri" panose="020F0502020204030204" pitchFamily="34" charset="0"/>
              </a:rPr>
              <a:t>Méthode générale</a:t>
            </a:r>
          </a:p>
          <a:p>
            <a:pPr lvl="2" eaLnBrk="1" hangingPunct="1">
              <a:spcBef>
                <a:spcPct val="0"/>
              </a:spcBef>
            </a:pPr>
            <a:r>
              <a:rPr lang="fr-CA" altLang="fr-FR" sz="1800">
                <a:latin typeface="Calibri" panose="020F0502020204030204" pitchFamily="34" charset="0"/>
              </a:rPr>
              <a:t>Des données non conventionnelles, telles des chaînes et des arbres peuvent servir d’entrées au SVM, à la place des vecteurs de traits</a:t>
            </a:r>
            <a:endParaRPr lang="fr-FR" altLang="fr-FR" sz="180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fr-FR" altLang="fr-FR" sz="2000">
                <a:latin typeface="Calibri" panose="020F0502020204030204" pitchFamily="34" charset="0"/>
              </a:rPr>
              <a:t>Résultats en général</a:t>
            </a:r>
            <a:r>
              <a:rPr lang="fr-FR" altLang="fr-FR" sz="2000" b="1">
                <a:latin typeface="Calibri" panose="020F0502020204030204" pitchFamily="34" charset="0"/>
              </a:rPr>
              <a:t> équivalents et souvent meilleurs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 sz="2400">
                <a:latin typeface="Calibri" panose="020F0502020204030204" pitchFamily="34" charset="0"/>
              </a:rPr>
              <a:t>Faiblesses</a:t>
            </a:r>
          </a:p>
          <a:p>
            <a:pPr lvl="1" eaLnBrk="1" hangingPunct="1">
              <a:spcBef>
                <a:spcPct val="0"/>
              </a:spcBef>
            </a:pPr>
            <a:r>
              <a:rPr lang="fr-CA" altLang="fr-FR" sz="2000">
                <a:latin typeface="Calibri" panose="020F0502020204030204" pitchFamily="34" charset="0"/>
              </a:rPr>
              <a:t>Il faut trouver la “bonne” fonction noyau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>
                <a:latin typeface="Calibri" panose="020F0502020204030204" pitchFamily="34" charset="0"/>
              </a:rPr>
              <a:t>Problèmes  i.i.d.</a:t>
            </a:r>
            <a:r>
              <a:rPr lang="fr-FR" altLang="fr-FR" sz="2000" b="1">
                <a:latin typeface="Calibri" panose="020F0502020204030204" pitchFamily="34" charset="0"/>
              </a:rPr>
              <a:t>   </a:t>
            </a:r>
            <a:r>
              <a:rPr lang="fr-FR" altLang="fr-FR" sz="2000">
                <a:latin typeface="Calibri" panose="020F0502020204030204" pitchFamily="34" charset="0"/>
              </a:rPr>
              <a:t>(données indépendantes et identiquement distribuées)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2000">
                <a:latin typeface="Calibri" panose="020F0502020204030204" pitchFamily="34" charset="0"/>
              </a:rPr>
              <a:t>Deux classes à la fois</a:t>
            </a:r>
            <a:endParaRPr lang="fr-CA" altLang="fr-FR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BC93E31-ABA0-3E8E-BFF8-EE6CFE70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6100"/>
            <a:ext cx="4064000" cy="582613"/>
          </a:xfrm>
        </p:spPr>
        <p:txBody>
          <a:bodyPr wrap="none" lIns="90487" tIns="44450" rIns="90487" bIns="44450" anchor="ctr">
            <a:spAutoFit/>
          </a:bodyPr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Sources documentaires</a:t>
            </a:r>
          </a:p>
        </p:txBody>
      </p:sp>
      <p:sp>
        <p:nvSpPr>
          <p:cNvPr id="90115" name="Espace réservé du numéro de diapositive 5">
            <a:extLst>
              <a:ext uri="{FF2B5EF4-FFF2-40B4-BE49-F238E27FC236}">
                <a16:creationId xmlns:a16="http://schemas.microsoft.com/office/drawing/2014/main" id="{D6BA04BD-AD37-5762-20F8-09401652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C4DA81-17F6-46FB-98B6-CED3414B8D5F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E4274BD-566B-3800-8FEA-23295D99BA8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79425" y="1196975"/>
            <a:ext cx="11161713" cy="4221163"/>
          </a:xfrm>
        </p:spPr>
        <p:txBody>
          <a:bodyPr lIns="90487" tIns="44450" rIns="90487" bIns="44450">
            <a:spAutoFit/>
          </a:bodyPr>
          <a:lstStyle/>
          <a:p>
            <a:pPr marL="292100" indent="-292100" eaLnBrk="1" hangingPunct="1">
              <a:tabLst>
                <a:tab pos="571500" algn="l"/>
              </a:tabLst>
            </a:pPr>
            <a:r>
              <a:rPr lang="fr-FR" altLang="fr-FR">
                <a:solidFill>
                  <a:srgbClr val="790015"/>
                </a:solidFill>
                <a:latin typeface="Calibri" panose="020F0502020204030204" pitchFamily="34" charset="0"/>
              </a:rPr>
              <a:t>Ouvrages / articles</a:t>
            </a:r>
            <a:endParaRPr lang="fr-FR" altLang="fr-FR">
              <a:latin typeface="Calibri" panose="020F0502020204030204" pitchFamily="34" charset="0"/>
            </a:endParaRP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Cornuéjols &amp; Miclet (02) : </a:t>
            </a:r>
            <a:r>
              <a:rPr lang="fr-FR" altLang="fr-FR" sz="1600" i="1">
                <a:latin typeface="Calibri" panose="020F0502020204030204" pitchFamily="34" charset="0"/>
              </a:rPr>
              <a:t>Apprentisage artificiel. Concepts et algorithmes</a:t>
            </a:r>
            <a:r>
              <a:rPr lang="fr-FR" altLang="fr-FR" sz="1600">
                <a:latin typeface="Calibri" panose="020F0502020204030204" pitchFamily="34" charset="0"/>
              </a:rPr>
              <a:t>.  Eyrolles, 2002.</a:t>
            </a: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Cristianini &amp; Shawe-Taylor (00) : </a:t>
            </a:r>
            <a:r>
              <a:rPr lang="fr-FR" altLang="fr-FR" sz="1600" i="1">
                <a:latin typeface="Calibri" panose="020F0502020204030204" pitchFamily="34" charset="0"/>
              </a:rPr>
              <a:t>Support Vector Machines and other kernel-based learning methods</a:t>
            </a:r>
            <a:r>
              <a:rPr lang="fr-FR" altLang="fr-FR" sz="1600">
                <a:latin typeface="Calibri" panose="020F0502020204030204" pitchFamily="34" charset="0"/>
              </a:rPr>
              <a:t>.  Cambridge University Press, 2000.</a:t>
            </a: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Herbrich (02) : </a:t>
            </a:r>
            <a:r>
              <a:rPr lang="fr-FR" altLang="fr-FR" sz="1600" i="1">
                <a:latin typeface="Calibri" panose="020F0502020204030204" pitchFamily="34" charset="0"/>
              </a:rPr>
              <a:t>Learning kernel classifiers</a:t>
            </a:r>
            <a:r>
              <a:rPr lang="fr-FR" altLang="fr-FR" sz="1600">
                <a:latin typeface="Calibri" panose="020F0502020204030204" pitchFamily="34" charset="0"/>
              </a:rPr>
              <a:t>.  MIT Press, 2002.</a:t>
            </a: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Schölkopf, Burges &amp; Smola (eds) (98) : </a:t>
            </a:r>
            <a:r>
              <a:rPr lang="fr-FR" altLang="fr-FR" sz="1600" i="1">
                <a:latin typeface="Calibri" panose="020F0502020204030204" pitchFamily="34" charset="0"/>
              </a:rPr>
              <a:t>Advances in Kernel Methods : Support Vector Learning</a:t>
            </a:r>
            <a:r>
              <a:rPr lang="fr-FR" altLang="fr-FR" sz="1600">
                <a:latin typeface="Calibri" panose="020F0502020204030204" pitchFamily="34" charset="0"/>
              </a:rPr>
              <a:t>.  MIT Press, 1998.</a:t>
            </a: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Schölkopf &amp; Smola (02) : </a:t>
            </a:r>
            <a:r>
              <a:rPr lang="fr-FR" altLang="fr-FR" sz="1600" i="1">
                <a:latin typeface="Calibri" panose="020F0502020204030204" pitchFamily="34" charset="0"/>
              </a:rPr>
              <a:t>Learning with kernels</a:t>
            </a:r>
            <a:r>
              <a:rPr lang="fr-FR" altLang="fr-FR" sz="1600">
                <a:latin typeface="Calibri" panose="020F0502020204030204" pitchFamily="34" charset="0"/>
              </a:rPr>
              <a:t>.  MIT Press, 2002.</a:t>
            </a: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Smola, Bartlett, Schölkopf &amp; Schuurmans (00) : </a:t>
            </a:r>
            <a:r>
              <a:rPr lang="fr-FR" altLang="fr-FR" sz="1600" i="1">
                <a:latin typeface="Calibri" panose="020F0502020204030204" pitchFamily="34" charset="0"/>
              </a:rPr>
              <a:t>Advances in large margin classifiers</a:t>
            </a:r>
            <a:r>
              <a:rPr lang="fr-FR" altLang="fr-FR" sz="1600">
                <a:latin typeface="Calibri" panose="020F0502020204030204" pitchFamily="34" charset="0"/>
              </a:rPr>
              <a:t>.  MIT Press, 2000.</a:t>
            </a: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1600">
                <a:latin typeface="Calibri" panose="020F0502020204030204" pitchFamily="34" charset="0"/>
              </a:rPr>
              <a:t>Vapnik (95) : </a:t>
            </a:r>
            <a:r>
              <a:rPr lang="fr-FR" altLang="fr-FR" sz="1600" i="1">
                <a:latin typeface="Calibri" panose="020F0502020204030204" pitchFamily="34" charset="0"/>
              </a:rPr>
              <a:t>The nature of statistical learning. </a:t>
            </a:r>
            <a:r>
              <a:rPr lang="fr-FR" altLang="fr-FR" sz="1600">
                <a:latin typeface="Calibri" panose="020F0502020204030204" pitchFamily="34" charset="0"/>
              </a:rPr>
              <a:t>Springer-Verlag, 1995.</a:t>
            </a:r>
          </a:p>
          <a:p>
            <a:pPr marL="292100" indent="-292100" eaLnBrk="1" hangingPunct="1">
              <a:tabLst>
                <a:tab pos="571500" algn="l"/>
              </a:tabLst>
            </a:pPr>
            <a:r>
              <a:rPr lang="fr-FR" altLang="fr-FR">
                <a:solidFill>
                  <a:srgbClr val="004E47"/>
                </a:solidFill>
                <a:latin typeface="Calibri" panose="020F0502020204030204" pitchFamily="34" charset="0"/>
              </a:rPr>
              <a:t>Sites web</a:t>
            </a:r>
            <a:endParaRPr lang="fr-FR" altLang="fr-FR">
              <a:latin typeface="Calibri" panose="020F0502020204030204" pitchFamily="34" charset="0"/>
            </a:endParaRP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2000">
                <a:solidFill>
                  <a:srgbClr val="081D58"/>
                </a:solidFill>
                <a:latin typeface="Calibri" panose="020F0502020204030204" pitchFamily="34" charset="0"/>
              </a:rPr>
              <a:t>http://www.kernel-machines.org/</a:t>
            </a:r>
            <a:r>
              <a:rPr lang="fr-FR" altLang="fr-FR">
                <a:latin typeface="Calibri" panose="020F0502020204030204" pitchFamily="34" charset="0"/>
              </a:rPr>
              <a:t> 	</a:t>
            </a:r>
            <a:r>
              <a:rPr lang="fr-FR" altLang="fr-FR" b="1">
                <a:latin typeface="Calibri" panose="020F0502020204030204" pitchFamily="34" charset="0"/>
              </a:rPr>
              <a:t>(point d’entrée)</a:t>
            </a:r>
            <a:endParaRPr lang="fr-FR" altLang="fr-FR">
              <a:latin typeface="Calibri" panose="020F0502020204030204" pitchFamily="34" charset="0"/>
            </a:endParaRPr>
          </a:p>
          <a:p>
            <a:pPr marL="762000" lvl="1" indent="-279400" eaLnBrk="1" hangingPunct="1">
              <a:tabLst>
                <a:tab pos="571500" algn="l"/>
              </a:tabLst>
            </a:pPr>
            <a:r>
              <a:rPr lang="fr-FR" altLang="fr-FR" sz="2000">
                <a:solidFill>
                  <a:srgbClr val="081D58"/>
                </a:solidFill>
                <a:latin typeface="Calibri" panose="020F0502020204030204" pitchFamily="34" charset="0"/>
              </a:rPr>
              <a:t>http://www.support-vector.net</a:t>
            </a:r>
            <a:r>
              <a:rPr lang="fr-FR" altLang="fr-FR">
                <a:latin typeface="Calibri" panose="020F0502020204030204" pitchFamily="34" charset="0"/>
              </a:rPr>
              <a:t>    	</a:t>
            </a:r>
            <a:r>
              <a:rPr lang="fr-FR" altLang="fr-FR" b="1">
                <a:latin typeface="Calibri" panose="020F0502020204030204" pitchFamily="34" charset="0"/>
              </a:rPr>
              <a:t>(point d’entrée)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747BD1B-0AAB-6812-9CD8-531843B46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>
                <a:latin typeface="Calibri" panose="020F0502020204030204" pitchFamily="34" charset="0"/>
              </a:rPr>
              <a:t>Implémentation des SVMs</a:t>
            </a:r>
          </a:p>
        </p:txBody>
      </p:sp>
      <p:sp>
        <p:nvSpPr>
          <p:cNvPr id="92163" name="Espace réservé du numéro de diapositive 5">
            <a:extLst>
              <a:ext uri="{FF2B5EF4-FFF2-40B4-BE49-F238E27FC236}">
                <a16:creationId xmlns:a16="http://schemas.microsoft.com/office/drawing/2014/main" id="{09E3D6FB-D61B-BF00-D929-DE9D3D63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9EA031-20A4-4E35-94EB-89F0A4A9FFEF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72DD4319-5F32-7BD2-0B4B-64916555F56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447800"/>
            <a:ext cx="10972800" cy="5029200"/>
          </a:xfrm>
        </p:spPr>
        <p:txBody>
          <a:bodyPr/>
          <a:lstStyle/>
          <a:p>
            <a:pPr eaLnBrk="1" hangingPunct="1"/>
            <a:r>
              <a:rPr lang="fr-FR" altLang="fr-FR" sz="2000" b="1">
                <a:latin typeface="Calibri" panose="020F0502020204030204" pitchFamily="34" charset="0"/>
              </a:rPr>
              <a:t>Minimisation de fonctions différentiables convexes à plusieurs variables</a:t>
            </a:r>
            <a:r>
              <a:rPr lang="fr-FR" altLang="fr-FR" sz="2000">
                <a:latin typeface="Calibri" panose="020F0502020204030204" pitchFamily="34" charset="0"/>
              </a:rPr>
              <a:t> </a:t>
            </a:r>
          </a:p>
          <a:p>
            <a:pPr lvl="1" eaLnBrk="1" hangingPunct="1"/>
            <a:r>
              <a:rPr lang="fr-FR" altLang="fr-FR" sz="1800" b="1">
                <a:latin typeface="Calibri" panose="020F0502020204030204" pitchFamily="34" charset="0"/>
              </a:rPr>
              <a:t>Pas d’optima locaux</a:t>
            </a:r>
          </a:p>
          <a:p>
            <a:pPr lvl="1" eaLnBrk="1" hangingPunct="1"/>
            <a:r>
              <a:rPr lang="fr-FR" altLang="fr-FR" sz="1800" b="1">
                <a:solidFill>
                  <a:srgbClr val="288768"/>
                </a:solidFill>
                <a:latin typeface="Calibri" panose="020F0502020204030204" pitchFamily="34" charset="0"/>
              </a:rPr>
              <a:t>Mais : </a:t>
            </a:r>
          </a:p>
          <a:p>
            <a:pPr lvl="2" eaLnBrk="1" hangingPunct="1"/>
            <a:r>
              <a:rPr lang="fr-FR" altLang="fr-FR" sz="1600" b="1">
                <a:solidFill>
                  <a:srgbClr val="288768"/>
                </a:solidFill>
                <a:latin typeface="Calibri" panose="020F0502020204030204" pitchFamily="34" charset="0"/>
              </a:rPr>
              <a:t>Problèmes de stockage de la matrice noyau (si milliers d’exemples)</a:t>
            </a:r>
          </a:p>
          <a:p>
            <a:pPr lvl="2" eaLnBrk="1" hangingPunct="1"/>
            <a:r>
              <a:rPr lang="fr-FR" altLang="fr-FR" sz="1600" b="1">
                <a:solidFill>
                  <a:srgbClr val="288768"/>
                </a:solidFill>
                <a:latin typeface="Calibri" panose="020F0502020204030204" pitchFamily="34" charset="0"/>
              </a:rPr>
              <a:t>Long dans ce cas</a:t>
            </a:r>
          </a:p>
          <a:p>
            <a:pPr lvl="1" eaLnBrk="1" hangingPunct="1">
              <a:spcBef>
                <a:spcPct val="120000"/>
              </a:spcBef>
            </a:pPr>
            <a:r>
              <a:rPr lang="fr-FR" altLang="fr-FR" sz="1800">
                <a:latin typeface="Calibri" panose="020F0502020204030204" pitchFamily="34" charset="0"/>
              </a:rPr>
              <a:t>D’où mise au point de méthodes spécifiques</a:t>
            </a:r>
          </a:p>
          <a:p>
            <a:pPr lvl="2" eaLnBrk="1" hangingPunct="1"/>
            <a:r>
              <a:rPr lang="fr-FR" altLang="fr-FR" sz="1600">
                <a:latin typeface="Calibri" panose="020F0502020204030204" pitchFamily="34" charset="0"/>
              </a:rPr>
              <a:t>Gradient sophistiqué</a:t>
            </a:r>
          </a:p>
          <a:p>
            <a:pPr lvl="2" eaLnBrk="1" hangingPunct="1"/>
            <a:r>
              <a:rPr lang="fr-FR" altLang="fr-FR" sz="1600">
                <a:latin typeface="Calibri" panose="020F0502020204030204" pitchFamily="34" charset="0"/>
              </a:rPr>
              <a:t>Méthodes itératives, optimisation par morceaux</a:t>
            </a:r>
          </a:p>
          <a:p>
            <a:pPr lvl="1" eaLnBrk="1" hangingPunct="1">
              <a:spcBef>
                <a:spcPct val="80000"/>
              </a:spcBef>
            </a:pPr>
            <a:r>
              <a:rPr lang="fr-FR" altLang="fr-FR" sz="1800">
                <a:solidFill>
                  <a:srgbClr val="CF0610"/>
                </a:solidFill>
                <a:latin typeface="Calibri" panose="020F0502020204030204" pitchFamily="34" charset="0"/>
              </a:rPr>
              <a:t>Plusieurs </a:t>
            </a:r>
            <a:r>
              <a:rPr lang="fr-FR" altLang="fr-FR" sz="1800" b="1">
                <a:solidFill>
                  <a:srgbClr val="CF0610"/>
                </a:solidFill>
                <a:latin typeface="Calibri" panose="020F0502020204030204" pitchFamily="34" charset="0"/>
              </a:rPr>
              <a:t>packages publics</a:t>
            </a:r>
            <a:r>
              <a:rPr lang="fr-FR" altLang="fr-FR" sz="1800">
                <a:solidFill>
                  <a:srgbClr val="CF0610"/>
                </a:solidFill>
                <a:latin typeface="Calibri" panose="020F0502020204030204" pitchFamily="34" charset="0"/>
              </a:rPr>
              <a:t> disponibles</a:t>
            </a:r>
          </a:p>
          <a:p>
            <a:pPr lvl="2" eaLnBrk="1" hangingPunct="1"/>
            <a:r>
              <a:rPr lang="fr-FR" altLang="fr-FR" sz="1600">
                <a:solidFill>
                  <a:srgbClr val="CF0610"/>
                </a:solidFill>
                <a:latin typeface="Calibri" panose="020F0502020204030204" pitchFamily="34" charset="0"/>
              </a:rPr>
              <a:t>SVMTorch</a:t>
            </a:r>
          </a:p>
          <a:p>
            <a:pPr lvl="2" eaLnBrk="1" hangingPunct="1"/>
            <a:r>
              <a:rPr lang="fr-FR" altLang="fr-FR" sz="1600">
                <a:solidFill>
                  <a:srgbClr val="CF0610"/>
                </a:solidFill>
                <a:latin typeface="Calibri" panose="020F0502020204030204" pitchFamily="34" charset="0"/>
              </a:rPr>
              <a:t>SVM</a:t>
            </a:r>
            <a:r>
              <a:rPr lang="fr-FR" altLang="fr-FR" sz="1600" baseline="30000">
                <a:solidFill>
                  <a:srgbClr val="CF0610"/>
                </a:solidFill>
                <a:latin typeface="Calibri" panose="020F0502020204030204" pitchFamily="34" charset="0"/>
              </a:rPr>
              <a:t>Light</a:t>
            </a:r>
            <a:r>
              <a:rPr lang="fr-FR" altLang="fr-FR" sz="1600">
                <a:solidFill>
                  <a:srgbClr val="CF0610"/>
                </a:solidFill>
                <a:latin typeface="Calibri" panose="020F0502020204030204" pitchFamily="34" charset="0"/>
              </a:rPr>
              <a:t>  </a:t>
            </a:r>
          </a:p>
          <a:p>
            <a:pPr lvl="2" eaLnBrk="1" hangingPunct="1"/>
            <a:r>
              <a:rPr lang="fr-FR" altLang="fr-FR" sz="1600">
                <a:solidFill>
                  <a:srgbClr val="CF0610"/>
                </a:solidFill>
                <a:latin typeface="Calibri" panose="020F0502020204030204" pitchFamily="34" charset="0"/>
              </a:rPr>
              <a:t>SMO</a:t>
            </a:r>
          </a:p>
          <a:p>
            <a:pPr lvl="2" eaLnBrk="1" hangingPunct="1"/>
            <a:r>
              <a:rPr lang="fr-FR" altLang="fr-FR" sz="1600">
                <a:solidFill>
                  <a:srgbClr val="CF0610"/>
                </a:solidFill>
                <a:latin typeface="Calibri" panose="020F050202020403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AD79929-1A4A-B565-1B06-7938E9458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Logiciels</a:t>
            </a:r>
          </a:p>
        </p:txBody>
      </p:sp>
      <p:sp>
        <p:nvSpPr>
          <p:cNvPr id="93187" name="Espace réservé du numéro de diapositive 5">
            <a:extLst>
              <a:ext uri="{FF2B5EF4-FFF2-40B4-BE49-F238E27FC236}">
                <a16:creationId xmlns:a16="http://schemas.microsoft.com/office/drawing/2014/main" id="{847A3A1B-B149-D399-E7F8-0F23007F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BA06FF-E28D-4ED4-910F-0A3F7443170E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8D6C624-9E6A-54E6-62A8-14D4D781737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95325" y="1219200"/>
            <a:ext cx="10801350" cy="4937125"/>
          </a:xfrm>
        </p:spPr>
        <p:txBody>
          <a:bodyPr/>
          <a:lstStyle/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Une liste de réalisations de SVM se trouve à http://www.kernel-machines.org/software.html</a:t>
            </a:r>
          </a:p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Certaines (e.g. LIBSVM) peuvent gérer la classification multi-classe</a:t>
            </a:r>
          </a:p>
          <a:p>
            <a:pPr eaLnBrk="1" hangingPunct="1"/>
            <a:r>
              <a:rPr lang="fr-CA" altLang="fr-FR" sz="2400" dirty="0" err="1">
                <a:latin typeface="Calibri" panose="020F0502020204030204" pitchFamily="34" charset="0"/>
              </a:rPr>
              <a:t>SVMLight</a:t>
            </a:r>
            <a:r>
              <a:rPr lang="fr-CA" altLang="fr-FR" sz="2400" dirty="0">
                <a:latin typeface="Calibri" panose="020F0502020204030204" pitchFamily="34" charset="0"/>
              </a:rPr>
              <a:t> figure parmi les premières mises en </a:t>
            </a:r>
            <a:r>
              <a:rPr lang="fr-CA" altLang="fr-FR" sz="2400" dirty="0" err="1">
                <a:latin typeface="Calibri" panose="020F0502020204030204" pitchFamily="34" charset="0"/>
              </a:rPr>
              <a:t>oeuvres</a:t>
            </a:r>
            <a:r>
              <a:rPr lang="fr-CA" altLang="fr-FR" sz="2400" dirty="0">
                <a:latin typeface="Calibri" panose="020F0502020204030204" pitchFamily="34" charset="0"/>
              </a:rPr>
              <a:t> de SVM (écrit en c ; http://svmlight.joachims.org/)</a:t>
            </a:r>
          </a:p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Il existe plusieurs boîtes à outils Matlab pour les SVM sur le web</a:t>
            </a:r>
          </a:p>
          <a:p>
            <a:pPr eaLnBrk="1" hangingPunct="1"/>
            <a:r>
              <a:rPr lang="fr-CA" altLang="fr-FR" sz="2400" dirty="0" err="1">
                <a:latin typeface="Calibri" panose="020F0502020204030204" pitchFamily="34" charset="0"/>
              </a:rPr>
              <a:t>Scikit</a:t>
            </a:r>
            <a:r>
              <a:rPr lang="fr-CA" altLang="fr-FR" sz="2400" dirty="0">
                <a:latin typeface="Calibri" panose="020F0502020204030204" pitchFamily="34" charset="0"/>
              </a:rPr>
              <a:t> aussi inclut SVM</a:t>
            </a:r>
          </a:p>
          <a:p>
            <a:pPr eaLnBrk="1" hangingPunct="1"/>
            <a:endParaRPr lang="fr-CA" altLang="fr-FR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E319C60-B866-44D6-E8FF-EA917DDF5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Autres ressources</a:t>
            </a:r>
          </a:p>
        </p:txBody>
      </p:sp>
      <p:sp>
        <p:nvSpPr>
          <p:cNvPr id="94211" name="Espace réservé du numéro de diapositive 5">
            <a:extLst>
              <a:ext uri="{FF2B5EF4-FFF2-40B4-BE49-F238E27FC236}">
                <a16:creationId xmlns:a16="http://schemas.microsoft.com/office/drawing/2014/main" id="{2890BD92-011E-7CC0-38B0-360C9DA8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C0F89A-B845-4B3B-8E64-54FE6679DFF2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9D4F2F0-FCE5-CBEA-3B99-8DF2522E914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fr-FR" sz="2000">
                <a:latin typeface="Calibri" panose="020F0502020204030204" pitchFamily="34" charset="0"/>
                <a:hlinkClick r:id="rId2"/>
              </a:rPr>
              <a:t>http://www.kernel-machines.org/</a:t>
            </a:r>
            <a:endParaRPr lang="en-US" altLang="fr-FR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2000">
                <a:latin typeface="Calibri" panose="020F0502020204030204" pitchFamily="34" charset="0"/>
                <a:hlinkClick r:id="rId3"/>
              </a:rPr>
              <a:t>http://www.support-vector.net/</a:t>
            </a:r>
            <a:endParaRPr lang="en-US" altLang="fr-FR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2000">
                <a:latin typeface="Calibri" panose="020F0502020204030204" pitchFamily="34" charset="0"/>
                <a:hlinkClick r:id="rId4"/>
              </a:rPr>
              <a:t>http://www.support-vector.net/icml-tutorial.pdf</a:t>
            </a:r>
            <a:endParaRPr lang="en-US" altLang="fr-FR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2000">
                <a:latin typeface="Calibri" panose="020F0502020204030204" pitchFamily="34" charset="0"/>
                <a:hlinkClick r:id="rId5"/>
              </a:rPr>
              <a:t>http://www.kernel-machines.org/papers/tutorial-nips.ps.gz</a:t>
            </a:r>
            <a:endParaRPr lang="en-US" altLang="fr-FR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2000">
                <a:latin typeface="Calibri" panose="020F0502020204030204" pitchFamily="34" charset="0"/>
                <a:hlinkClick r:id="rId6"/>
              </a:rPr>
              <a:t>http://www.clopinet.com/isabelle/Projects/SVM/applist.html</a:t>
            </a:r>
            <a:endParaRPr lang="en-US" altLang="fr-FR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5748B5BF-BC27-1670-4381-9166BB035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95235" name="Espace réservé du numéro de diapositive 5">
            <a:extLst>
              <a:ext uri="{FF2B5EF4-FFF2-40B4-BE49-F238E27FC236}">
                <a16:creationId xmlns:a16="http://schemas.microsoft.com/office/drawing/2014/main" id="{7214C390-D039-4EF8-67D3-7E8081E9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6B5A5C-F4BC-476A-99F6-17618F46AF12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fr-FR" sz="1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14BEA2DC-92FD-6BBF-0297-1EB133A016D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10972800" cy="4937125"/>
          </a:xfrm>
        </p:spPr>
        <p:txBody>
          <a:bodyPr/>
          <a:lstStyle/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SVM sont une alternative aux réseaux de neurones pour la classification binaire</a:t>
            </a:r>
          </a:p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Concepts clés des SVM : maximiser la marge et  exploiter l’astuce des noyaux</a:t>
            </a:r>
          </a:p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Domaine de recherche encore d’intérêt</a:t>
            </a:r>
          </a:p>
          <a:p>
            <a:pPr eaLnBrk="1" hangingPunct="1"/>
            <a:r>
              <a:rPr lang="fr-CA" altLang="fr-FR" sz="2400" dirty="0">
                <a:latin typeface="Calibri" panose="020F0502020204030204" pitchFamily="34" charset="0"/>
              </a:rPr>
              <a:t>Plusieurs mises en œuvre en logiciel libre existent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5E445-6FCB-5F61-6792-028EE8A9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960A-DE14-7481-6FD6-B5066F8B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Motivation: Catégorisation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2B163-0CED-527D-0644-8A2C617CB4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414" y="1722120"/>
            <a:ext cx="6633714" cy="4937760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FR" spc="-15" dirty="0">
                <a:cs typeface="Calibri"/>
              </a:rPr>
              <a:t>but est de grouper un ensemble de données en catégories 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Division en types et sous-types.</a:t>
            </a:r>
          </a:p>
          <a:p>
            <a:r>
              <a:rPr lang="fr-CA" sz="2800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x. :</a:t>
            </a:r>
            <a:r>
              <a:rPr lang="fr-CA" sz="28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800" dirty="0">
                <a:solidFill>
                  <a:srgbClr val="0000FF"/>
                </a:solidFill>
                <a:cs typeface="Calibri"/>
              </a:rPr>
              <a:t>Regroupement de patients atteints de tumeur cérébrale en 4 groupes selon leurs profils d’expression génique, afin de découvrir des caractéristiques différentes en termes de survie du patient et de temps de récidive après traitement.</a:t>
            </a:r>
            <a:r>
              <a:rPr lang="fr-CA"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800" spc="-10" dirty="0">
                <a:solidFill>
                  <a:srgbClr val="0000FF"/>
                </a:solidFill>
                <a:cs typeface="Calibri"/>
              </a:rPr>
              <a:t>:</a:t>
            </a:r>
            <a:endParaRPr lang="fr-CA" sz="2800" dirty="0">
              <a:latin typeface="Calibri"/>
              <a:cs typeface="Calibri"/>
            </a:endParaRP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E11B3-7DEA-443E-0C69-802063D5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F0CB-DDD2-492A-9492-F9CFED8709FA}" type="slidenum">
              <a:rPr lang="en-US" altLang="fr-FR" smtClean="0"/>
              <a:pPr/>
              <a:t>8</a:t>
            </a:fld>
            <a:endParaRPr lang="en-US" altLang="fr-FR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321CE52-AB7A-53E1-DDE7-CB7E147C53DB}"/>
              </a:ext>
            </a:extLst>
          </p:cNvPr>
          <p:cNvSpPr/>
          <p:nvPr/>
        </p:nvSpPr>
        <p:spPr>
          <a:xfrm>
            <a:off x="8636658" y="2294802"/>
            <a:ext cx="1870572" cy="3106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3E9F570-9A17-5E87-02A0-94654CC6D407}"/>
              </a:ext>
            </a:extLst>
          </p:cNvPr>
          <p:cNvSpPr txBox="1"/>
          <p:nvPr/>
        </p:nvSpPr>
        <p:spPr>
          <a:xfrm>
            <a:off x="7543800" y="2429950"/>
            <a:ext cx="998856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z="1650" spc="-55">
                <a:cs typeface="Calibri"/>
              </a:rPr>
              <a:t>Groupe #1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29A6CCD-9ECB-C7C3-7CCF-146D7FEE5C1A}"/>
              </a:ext>
            </a:extLst>
          </p:cNvPr>
          <p:cNvSpPr txBox="1"/>
          <p:nvPr/>
        </p:nvSpPr>
        <p:spPr>
          <a:xfrm>
            <a:off x="7539872" y="3091328"/>
            <a:ext cx="816610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z="1650" spc="-55" dirty="0">
                <a:cs typeface="Calibri"/>
              </a:rPr>
              <a:t>Cluster #2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6AAD06F-F4AF-774C-EABE-F1AB705D35CC}"/>
              </a:ext>
            </a:extLst>
          </p:cNvPr>
          <p:cNvSpPr txBox="1"/>
          <p:nvPr/>
        </p:nvSpPr>
        <p:spPr>
          <a:xfrm>
            <a:off x="7505582" y="3830629"/>
            <a:ext cx="88518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z="1650" spc="-55">
                <a:cs typeface="Calibri"/>
              </a:rPr>
              <a:t>Groupe #3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4818C88-6329-3150-E147-B8162F2400C7}"/>
              </a:ext>
            </a:extLst>
          </p:cNvPr>
          <p:cNvSpPr txBox="1"/>
          <p:nvPr/>
        </p:nvSpPr>
        <p:spPr>
          <a:xfrm>
            <a:off x="7471293" y="4886546"/>
            <a:ext cx="88518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CA" sz="1650" spc="-55" dirty="0">
                <a:cs typeface="Calibri"/>
              </a:rPr>
              <a:t>Groupe #4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EB84FC-2E65-C1DE-B563-BFD90D5416D9}"/>
              </a:ext>
            </a:extLst>
          </p:cNvPr>
          <p:cNvSpPr txBox="1">
            <a:spLocks/>
          </p:cNvSpPr>
          <p:nvPr/>
        </p:nvSpPr>
        <p:spPr bwMode="auto">
          <a:xfrm>
            <a:off x="1562561" y="6208026"/>
            <a:ext cx="5495821" cy="45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Adapté de A.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Statnikov</a:t>
            </a: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, D. Hardin. I. Guyon, C.F. </a:t>
            </a:r>
            <a:r>
              <a:rPr lang="fr-CA" sz="1400" dirty="0" err="1">
                <a:solidFill>
                  <a:schemeClr val="bg1">
                    <a:lumMod val="50000"/>
                  </a:schemeClr>
                </a:solidFill>
              </a:rPr>
              <a:t>Aliferis</a:t>
            </a:r>
            <a:endParaRPr lang="fr-CA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0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D608DA-B69E-5428-5C6C-8DDB4C7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dirty="0" err="1"/>
              <a:t>Historique</a:t>
            </a:r>
            <a:r>
              <a:rPr lang="en-US" altLang="fr-FR" dirty="0"/>
              <a:t> du SVM</a:t>
            </a:r>
          </a:p>
        </p:txBody>
      </p:sp>
      <p:sp>
        <p:nvSpPr>
          <p:cNvPr id="13315" name="Espace réservé du numéro de diapositive 5">
            <a:extLst>
              <a:ext uri="{FF2B5EF4-FFF2-40B4-BE49-F238E27FC236}">
                <a16:creationId xmlns:a16="http://schemas.microsoft.com/office/drawing/2014/main" id="{0A0A5E5C-64B5-233E-8F6B-5F336D3A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1DED27-245F-421A-9B5B-7448F058371B}" type="slidenum">
              <a:rPr lang="en-US" altLang="fr-FR" sz="1400">
                <a:solidFill>
                  <a:schemeClr val="tx2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fr-FR" sz="1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7D23B4C-ED3D-5685-B6A8-2F74995CDD2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09600" y="1500188"/>
            <a:ext cx="10454952" cy="4656137"/>
          </a:xfrm>
        </p:spPr>
        <p:txBody>
          <a:bodyPr/>
          <a:lstStyle/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Classifieur dérivé de la théorie de l’apprentissage statistique de </a:t>
            </a:r>
            <a:r>
              <a:rPr lang="fr-CA" altLang="fr-FR" dirty="0" err="1">
                <a:latin typeface="Calibri" panose="020F0502020204030204" pitchFamily="34" charset="0"/>
              </a:rPr>
              <a:t>Vapnik</a:t>
            </a:r>
            <a:r>
              <a:rPr lang="fr-CA" altLang="fr-FR" dirty="0">
                <a:latin typeface="Calibri" panose="020F0502020204030204" pitchFamily="34" charset="0"/>
              </a:rPr>
              <a:t> et </a:t>
            </a:r>
            <a:r>
              <a:rPr lang="fr-CA" altLang="fr-FR" dirty="0" err="1">
                <a:latin typeface="Calibri" panose="020F0502020204030204" pitchFamily="34" charset="0"/>
              </a:rPr>
              <a:t>Chervonenkis</a:t>
            </a:r>
            <a:r>
              <a:rPr lang="fr-CA" altLang="fr-FR" dirty="0">
                <a:latin typeface="Calibri" panose="020F0502020204030204" pitchFamily="34" charset="0"/>
              </a:rPr>
              <a:t>, développée entre 1960-1994.</a:t>
            </a:r>
          </a:p>
          <a:p>
            <a:pPr lvl="1" eaLnBrk="1" hangingPunct="1"/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Connu surtout grâce à un article en 1992 par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Boser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Guyon et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Vapnik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    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(« Algorithme d’entraînement pour les classificateurs de marge optimaux »)</a:t>
            </a:r>
            <a:endParaRPr lang="fr-CA" altLang="fr-FR" dirty="0">
              <a:latin typeface="Calibri" panose="020F0502020204030204" pitchFamily="34" charset="0"/>
            </a:endParaRPr>
          </a:p>
          <a:p>
            <a:pPr eaLnBrk="1" hangingPunct="1"/>
            <a:r>
              <a:rPr lang="fr-CA" altLang="fr-FR" dirty="0">
                <a:latin typeface="Calibri" panose="020F0502020204030204" pitchFamily="34" charset="0"/>
              </a:rPr>
              <a:t>Devenu populaire grâce à des performances égales ou meilleures aux RNA de l’époque, tout en demandant moins de données d’apprentissage et de paramètres à régler.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5"/>
  <p:tag name="PICTUREFILESIZE" val="14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i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8"/>
  <p:tag name="PICTUREFILESIZE" val="1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j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3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5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begin{cases}&#10;\mathbf{w}^T \mathbf{x}_i + b \geq 1 - \xi_i    &amp; y_i = 1\\&#10;\mathbf{w}^T \mathbf{x}_i + b \leq -1 + \xi_i    &amp; y_i = -1\\&#10;\xi_i \geq 0 &amp; \forall i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301"/>
  <p:tag name="PICTUREFILESIZE" val="281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 y_i ( \mathbf{w}^T \mathbf{x}_i + b) \geq 1, \qquad \forall 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41"/>
  <p:tag name="PICTUREFILESIZE" val="108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5"/>
  <p:tag name="PICTUREFILESIZE" val="14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i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8"/>
  <p:tag name="PICTUREFILESIZE" val="1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j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3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5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 \frac 12 || \mathbf{w} ||^2 + C \sum_{i=1}^n \xi_i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279"/>
  <p:tag name="PICTUREFILESIZE" val="139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mbox{subject to }&#10;y_i (\mathbf{w}^T \mathbf{x}_i + b) \geq 1 - \xi_i, \quad&#10;\xi_i \geq 0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403"/>
  <p:tag name="PICTUREFILESIZE" val="189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athbf{w} = \sum_{j=1}^s \alpha_{t_j} y_{t_j} \mathbf{x}_{t_j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82"/>
  <p:tag name="PICTUREFILESIZE" val="94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m = \frac{2}{||\mathbf{w}|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92"/>
  <p:tag name="PICTUREFILESIZE" val="44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K(\mathbf{x}_i, \mathbf{x}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77"/>
  <p:tag name="PICTUREFILESIZE" val="330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= \langle \mathbf{w}, \phi(\mathbf{z})\rangle + b =&#10;\sum_{j=1}^s \alpha_{t_j} y_{t_j}&#10;K(\mathbf{x}_{t_j}, \mathbf{z})&#10;+ b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09"/>
  <p:tag name="PICTUREFILESIZE" val="258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j=1}^s \alpha_{t_j} y_{t_j} \phi(\mathbf{x}_{t_j}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94"/>
  <p:tag name="PICTUREFILESIZE" val="140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 = \sum_{j=1}^s \alpha_{t_j} y_{t_j} \mathbf{x}_{t_j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63"/>
  <p:tag name="PICTUREFILESIZE" val="114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= \mathbf{w}^T \mathbf{z} + b =&#10;\sum_{j=1}^s \alpha_{t_j} y_{t_j} \mathbf{x}_{t_j}^T \mathbf{z} + b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317"/>
  <p:tag name="PICTUREFILESIZE" val="189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&#10;K(\mathbf{x}, \mathbf{y}) =&#10;\langle\phi(\mathbf{x}), \phi(\mathbf{y})\rangle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15"/>
  <p:tag name="PICTUREFILESIZE" val="132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\sum_{i=1}^5 \alpha_i - \frac 12 \sum_{i=1}^5 \sum_{j=1}^5 \alpha_i \alpha_j y_i y_j &#10;(x_i x_j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23"/>
  <p:tag name="PICTUREFILESIZE" val="288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100 \geq \alpha_i \geq 0, \sum_{i=1}^5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60"/>
  <p:tag name="PICTUREFILESIZE" val="205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f(y) &amp;= 2.5(1) (2y+1)^2 +&#10;7.333(-1) (5y+1)^2 +&#10;4.833(1) (6y+1)^2 + b \\&#10;&amp;= 0.6667 x^2 - 5.333 x + b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BITMAPFORMAT" val="pngmono"/>
  <p:tag name="DEBUGINTERACTIVE" val="True"/>
  <p:tag name="ORIGWIDTH" val="705"/>
  <p:tag name="PICTUREFILESIZE" val="454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y) =&#10;0.6667 x^2 - 5.333 x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BITMAPFORMAT" val="pngmono"/>
  <p:tag name="DEBUGINTERACTIVE" val="True"/>
  <p:tag name="ORIGWIDTH" val="297"/>
  <p:tag name="PICTUREFILESIZE" val="151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y_i (\mathbf{w}^T \phi (z) + b) = 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88"/>
  <p:tag name="PICTUREFILESIZE" val="101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( \mathbf{x}^T \mathbf{y} + 1)^d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11"/>
  <p:tag name="PICTUREFILESIZE" val="99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exp\bigl(-|| \mathbf{x} - \mathbf{y} ||^2 / (2\sigma^2) \bigr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322"/>
  <p:tag name="PICTUREFILESIZE" val="1658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tanh(\kappa \mathbf{x}^T \mathbf{y} + \theta 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55"/>
  <p:tag name="PICTUREFILESIZE" val="125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mbox{Min }&#10;\frac 12 ||w||^2 + C \sum_{i=1}^n (\xi_i + \xi_i^*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72"/>
  <p:tag name="PICTUREFILESIZE" val="176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text{subject to }&#10;\begin{cases}&#10;u_i - \mathbf{w}^T \mathbf{x}_i - b \leq \epsilon + \xi_i \\&#10;\mathbf{w}^T \mathbf{x}_i + b - u_i \leq \epsilon + \xi_i^*\\&#10;\xi_i \geq 0, \xi_i^* \geq 0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343"/>
  <p:tag name="PICTUREFILESIZE" val="358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 bwMode="auto">
        <a:blipFill rotWithShape="0">
          <a:blip xmlns:r="http://schemas.openxmlformats.org/officeDocument/2006/relationships" r:embed="rId2"/>
          <a:stretch>
            <a:fillRect l="-1661" t="-3175" r="-2104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15957</TotalTime>
  <Words>7716</Words>
  <Application>Microsoft Office PowerPoint</Application>
  <PresentationFormat>Widescreen</PresentationFormat>
  <Paragraphs>1012</Paragraphs>
  <Slides>76</Slides>
  <Notes>30</Notes>
  <HiddenSlides>1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96" baseType="lpstr">
      <vt:lpstr>Arial</vt:lpstr>
      <vt:lpstr>Bookman Old Style</vt:lpstr>
      <vt:lpstr>Caibri</vt:lpstr>
      <vt:lpstr>Calibri</vt:lpstr>
      <vt:lpstr>Calibri Light</vt:lpstr>
      <vt:lpstr>Cambria Math</vt:lpstr>
      <vt:lpstr>Castellar</vt:lpstr>
      <vt:lpstr>Gill Sans MT</vt:lpstr>
      <vt:lpstr>MT Extra</vt:lpstr>
      <vt:lpstr>Symbol</vt:lpstr>
      <vt:lpstr>Tahoma</vt:lpstr>
      <vt:lpstr>Times New Roman</vt:lpstr>
      <vt:lpstr>Wingdings</vt:lpstr>
      <vt:lpstr>Wingdings 3</vt:lpstr>
      <vt:lpstr>Zapf Dingbats</vt:lpstr>
      <vt:lpstr>Origine</vt:lpstr>
      <vt:lpstr>Equation</vt:lpstr>
      <vt:lpstr>Équation</vt:lpstr>
      <vt:lpstr>Document</vt:lpstr>
      <vt:lpstr>Photo Editor Photo</vt:lpstr>
      <vt:lpstr>Une introduction aux machines à vecteurs  de support (SVM)</vt:lpstr>
      <vt:lpstr>Plan</vt:lpstr>
      <vt:lpstr>Motivation</vt:lpstr>
      <vt:lpstr>Motivation: Classification</vt:lpstr>
      <vt:lpstr>Motivation: Regression</vt:lpstr>
      <vt:lpstr>Motivation: Reduction d’espace</vt:lpstr>
      <vt:lpstr>Motivation: détection de nouveauté et d’anomalies</vt:lpstr>
      <vt:lpstr>Motivation: Catégorisation</vt:lpstr>
      <vt:lpstr>Historique du SVM</vt:lpstr>
      <vt:lpstr>PowerPoint Presentation</vt:lpstr>
      <vt:lpstr>Représentation vectorielle de données</vt:lpstr>
      <vt:lpstr>Équation d’un hyperplan</vt:lpstr>
      <vt:lpstr>Distance entre deux hyperplans parallèles</vt:lpstr>
      <vt:lpstr>PowerPoint Presentation</vt:lpstr>
      <vt:lpstr>PowerPoint Presentation</vt:lpstr>
      <vt:lpstr>PowerPoint Presentation</vt:lpstr>
      <vt:lpstr>Problème à deux classes linéairement séparables</vt:lpstr>
      <vt:lpstr>Exemples de mauvais choix</vt:lpstr>
      <vt:lpstr>PowerPoint Presentation</vt:lpstr>
      <vt:lpstr>PowerPoint Presentation</vt:lpstr>
      <vt:lpstr>PowerPoint Presentation</vt:lpstr>
      <vt:lpstr>Les multiplicateurs de Lagrange en 30 s</vt:lpstr>
      <vt:lpstr>Extension à un cas multidimensionnel</vt:lpstr>
      <vt:lpstr>PowerPoint Presentation</vt:lpstr>
      <vt:lpstr>PowerPoint Presentation</vt:lpstr>
      <vt:lpstr>PowerPoint Presentation</vt:lpstr>
      <vt:lpstr>Pourquoi maximiser Λ dans la formulation duale ?</vt:lpstr>
      <vt:lpstr>Solution de (w,b)avec la formulation duale</vt:lpstr>
      <vt:lpstr>Interprétation géométrique</vt:lpstr>
      <vt:lpstr>Et si ls données sont bruitées ?</vt:lpstr>
      <vt:lpstr>Hyperplan à marges douces</vt:lpstr>
      <vt:lpstr>Détermination de l’hyperplan de séparation</vt:lpstr>
      <vt:lpstr>Effet du paramètre C</vt:lpstr>
      <vt:lpstr>Extension aux cas non linéairement séparables</vt:lpstr>
      <vt:lpstr>Modification due à la transformation</vt:lpstr>
      <vt:lpstr>Modification due à la transformation</vt:lpstr>
      <vt:lpstr>Extension à une surface de séparation  non-linéaire</vt:lpstr>
      <vt:lpstr>L’astuce des fonctions noyau</vt:lpstr>
      <vt:lpstr>PowerPoint Presentation</vt:lpstr>
      <vt:lpstr>Illustration graphique</vt:lpstr>
      <vt:lpstr>Exemple de fonction noyau</vt:lpstr>
      <vt:lpstr>Illustration avec OU exclusif  (XOR)</vt:lpstr>
      <vt:lpstr>Illustration : le cas du XOR</vt:lpstr>
      <vt:lpstr>Illustration : le cas du XOR</vt:lpstr>
      <vt:lpstr>Illustration : le cas du XOR</vt:lpstr>
      <vt:lpstr>Autre Exemple</vt:lpstr>
      <vt:lpstr>Exemple</vt:lpstr>
      <vt:lpstr>Exemple</vt:lpstr>
      <vt:lpstr>Exemples de fonctions noyaux</vt:lpstr>
      <vt:lpstr>Exemple d’application avec SciKit</vt:lpstr>
      <vt:lpstr>Classification multi-classes </vt:lpstr>
      <vt:lpstr>Example : Reconnaissance de l’écriture manuscrite</vt:lpstr>
      <vt:lpstr>Sommaire: étapes de la classification</vt:lpstr>
      <vt:lpstr>Effet des paramètres de contrôle. </vt:lpstr>
      <vt:lpstr>Effet des paramètres de contrôle</vt:lpstr>
      <vt:lpstr>Une applette de démonstration</vt:lpstr>
      <vt:lpstr>Paramètres de contrôle : les fonctions noyau</vt:lpstr>
      <vt:lpstr>Domaines d’application des SVMs</vt:lpstr>
      <vt:lpstr>Application : images couleurs</vt:lpstr>
      <vt:lpstr>Domaines d’application des SVMs</vt:lpstr>
      <vt:lpstr>Domaines d’application des SVMs</vt:lpstr>
      <vt:lpstr>Extensions</vt:lpstr>
      <vt:lpstr>Régression vectorielle à support  (-SVR)</vt:lpstr>
      <vt:lpstr>Régression vectorielle à support  (-SVR)</vt:lpstr>
      <vt:lpstr>Exemple d’application pour la regression</vt:lpstr>
      <vt:lpstr>SVM à une classe  ? (One Class SVM)</vt:lpstr>
      <vt:lpstr>Exemple d’utilisation pour la détection d’anomalies</vt:lpstr>
      <vt:lpstr>SVM pour la détection et le groupement</vt:lpstr>
      <vt:lpstr>Exemple pour la classification</vt:lpstr>
      <vt:lpstr>Pourquoi ça marche ?</vt:lpstr>
      <vt:lpstr>Forces et faiblesses des SVM</vt:lpstr>
      <vt:lpstr>Sources documentaires</vt:lpstr>
      <vt:lpstr>Implémentation des SVMs</vt:lpstr>
      <vt:lpstr>Logiciels</vt:lpstr>
      <vt:lpstr>Autres ressources</vt:lpstr>
      <vt:lpstr>Conclusion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Support Vector Machines</dc:title>
  <dc:creator>Martin Law</dc:creator>
  <cp:lastModifiedBy>Boukadoum, A. Mounir</cp:lastModifiedBy>
  <cp:revision>221</cp:revision>
  <cp:lastPrinted>1601-01-01T00:00:00Z</cp:lastPrinted>
  <dcterms:created xsi:type="dcterms:W3CDTF">2003-04-01T07:55:17Z</dcterms:created>
  <dcterms:modified xsi:type="dcterms:W3CDTF">2025-11-05T16:12:41Z</dcterms:modified>
</cp:coreProperties>
</file>